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35" r:id="rId2"/>
    <p:sldId id="361" r:id="rId3"/>
    <p:sldId id="358" r:id="rId4"/>
    <p:sldId id="359" r:id="rId5"/>
    <p:sldId id="362" r:id="rId6"/>
    <p:sldId id="364" r:id="rId7"/>
    <p:sldId id="366" r:id="rId8"/>
    <p:sldId id="365" r:id="rId9"/>
    <p:sldId id="357" r:id="rId10"/>
  </p:sldIdLst>
  <p:sldSz cx="12190413" cy="6859588"/>
  <p:notesSz cx="9926638" cy="6797675"/>
  <p:defaultTextStyle>
    <a:defPPr>
      <a:defRPr lang="zh-TW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99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59" autoAdjust="0"/>
    <p:restoredTop sz="96390" autoAdjust="0"/>
  </p:normalViewPr>
  <p:slideViewPr>
    <p:cSldViewPr>
      <p:cViewPr varScale="1">
        <p:scale>
          <a:sx n="71" d="100"/>
          <a:sy n="71" d="100"/>
        </p:scale>
        <p:origin x="-618" y="-9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40643;&#23567;&#29577;&#36208;&#21218;&#22294;_115&#24180;&#24230;&#27861;&#35498;&#26371;&#36039;&#26009;_03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40643;&#23567;&#29577;&#36208;&#21218;&#22294;_115&#24180;&#24230;&#27861;&#35498;&#26371;&#36039;&#26009;_03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30333;&#32905;&#38622;&#36039;&#35338;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1211\AppData\Local\Microsoft\Windows\INetCache\Content.Outlook\GCB3PD1F\&#30333;&#32905;&#38622;&#36039;&#35338;.xlsx" TargetMode="External"/><Relationship Id="rId1" Type="http://schemas.openxmlformats.org/officeDocument/2006/relationships/image" Target="../media/image4.jpeg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30333;&#32905;&#38622;&#36039;&#35338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32905;&#35948;&#36039;&#35338;2017~2026(1&#26376;)%20(2)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32905;&#35948;&#36039;&#35338;2017~2026(1&#26376;)%20(2)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32905;&#35948;&#36039;&#35338;2017~2026(1&#26376;)%20(2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/>
            </a:pPr>
            <a:r>
              <a:rPr lang="zh-TW"/>
              <a:t>玉米 </a:t>
            </a:r>
            <a:r>
              <a:rPr lang="en-US"/>
              <a:t>- </a:t>
            </a:r>
            <a:r>
              <a:rPr lang="zh-TW"/>
              <a:t>期貨價格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6.2052528076876105E-2"/>
          <c:y val="0.10838231558016925"/>
          <c:w val="0.91227718519579071"/>
          <c:h val="0.8328938499062829"/>
        </c:manualLayout>
      </c:layout>
      <c:lineChart>
        <c:grouping val="standard"/>
        <c:varyColors val="0"/>
        <c:ser>
          <c:idx val="0"/>
          <c:order val="0"/>
          <c:tx>
            <c:strRef>
              <c:f>'[黃小玉走勢圖_115年度法說會資料_0312.xlsx]Future Pirce'!$B$3</c:f>
              <c:strCache>
                <c:ptCount val="1"/>
                <c:pt idx="0">
                  <c:v>Future Price</c:v>
                </c:pt>
              </c:strCache>
            </c:strRef>
          </c:tx>
          <c:marker>
            <c:symbol val="none"/>
          </c:marker>
          <c:dLbls>
            <c:dLbl>
              <c:idx val="173"/>
              <c:layout>
                <c:manualLayout>
                  <c:x val="-1.2752322780367848E-2"/>
                  <c:y val="1.520923172422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7"/>
              <c:layout>
                <c:manualLayout>
                  <c:x val="-5.3134678251532702E-2"/>
                  <c:y val="-1.77441036782588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99"/>
              <c:layout>
                <c:manualLayout>
                  <c:x val="-3.825696834110355E-2"/>
                  <c:y val="2.0278975632295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23"/>
              <c:layout>
                <c:manualLayout>
                  <c:x val="-1.9291653654946245E-2"/>
                  <c:y val="-2.94518189702232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53"/>
              <c:layout>
                <c:manualLayout>
                  <c:x val="0"/>
                  <c:y val="3.8023079310554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79"/>
              <c:layout>
                <c:manualLayout>
                  <c:x val="0"/>
                  <c:y val="-2.2813847586332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zh-TW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'[黃小玉走勢圖_115年度法說會資料_0312.xlsx]Future Pirce'!$A$4:$A$483</c:f>
              <c:numCache>
                <c:formatCode>m/d/yyyy</c:formatCode>
                <c:ptCount val="480"/>
                <c:pt idx="0">
                  <c:v>42736</c:v>
                </c:pt>
                <c:pt idx="1">
                  <c:v>42743</c:v>
                </c:pt>
                <c:pt idx="2">
                  <c:v>42750</c:v>
                </c:pt>
                <c:pt idx="3">
                  <c:v>42757</c:v>
                </c:pt>
                <c:pt idx="4">
                  <c:v>42764</c:v>
                </c:pt>
                <c:pt idx="5">
                  <c:v>42771</c:v>
                </c:pt>
                <c:pt idx="6">
                  <c:v>42778</c:v>
                </c:pt>
                <c:pt idx="7">
                  <c:v>42785</c:v>
                </c:pt>
                <c:pt idx="8">
                  <c:v>42792</c:v>
                </c:pt>
                <c:pt idx="9">
                  <c:v>42799</c:v>
                </c:pt>
                <c:pt idx="10">
                  <c:v>42806</c:v>
                </c:pt>
                <c:pt idx="11">
                  <c:v>42813</c:v>
                </c:pt>
                <c:pt idx="12">
                  <c:v>42820</c:v>
                </c:pt>
                <c:pt idx="13">
                  <c:v>42827</c:v>
                </c:pt>
                <c:pt idx="14">
                  <c:v>42834</c:v>
                </c:pt>
                <c:pt idx="15">
                  <c:v>42841</c:v>
                </c:pt>
                <c:pt idx="16">
                  <c:v>42848</c:v>
                </c:pt>
                <c:pt idx="17">
                  <c:v>42855</c:v>
                </c:pt>
                <c:pt idx="18">
                  <c:v>42862</c:v>
                </c:pt>
                <c:pt idx="19">
                  <c:v>42869</c:v>
                </c:pt>
                <c:pt idx="20">
                  <c:v>42876</c:v>
                </c:pt>
                <c:pt idx="21">
                  <c:v>42883</c:v>
                </c:pt>
                <c:pt idx="22">
                  <c:v>42890</c:v>
                </c:pt>
                <c:pt idx="23">
                  <c:v>42897</c:v>
                </c:pt>
                <c:pt idx="24">
                  <c:v>42904</c:v>
                </c:pt>
                <c:pt idx="25">
                  <c:v>42911</c:v>
                </c:pt>
                <c:pt idx="26">
                  <c:v>42918</c:v>
                </c:pt>
                <c:pt idx="27">
                  <c:v>42925</c:v>
                </c:pt>
                <c:pt idx="28">
                  <c:v>42932</c:v>
                </c:pt>
                <c:pt idx="29">
                  <c:v>42939</c:v>
                </c:pt>
                <c:pt idx="30">
                  <c:v>42946</c:v>
                </c:pt>
                <c:pt idx="31">
                  <c:v>42953</c:v>
                </c:pt>
                <c:pt idx="32">
                  <c:v>42960</c:v>
                </c:pt>
                <c:pt idx="33">
                  <c:v>42967</c:v>
                </c:pt>
                <c:pt idx="34">
                  <c:v>42974</c:v>
                </c:pt>
                <c:pt idx="35">
                  <c:v>42981</c:v>
                </c:pt>
                <c:pt idx="36">
                  <c:v>42988</c:v>
                </c:pt>
                <c:pt idx="37">
                  <c:v>42995</c:v>
                </c:pt>
                <c:pt idx="38">
                  <c:v>43002</c:v>
                </c:pt>
                <c:pt idx="39">
                  <c:v>43009</c:v>
                </c:pt>
                <c:pt idx="40">
                  <c:v>43016</c:v>
                </c:pt>
                <c:pt idx="41">
                  <c:v>43023</c:v>
                </c:pt>
                <c:pt idx="42">
                  <c:v>43030</c:v>
                </c:pt>
                <c:pt idx="43">
                  <c:v>43037</c:v>
                </c:pt>
                <c:pt idx="44">
                  <c:v>43044</c:v>
                </c:pt>
                <c:pt idx="45">
                  <c:v>43051</c:v>
                </c:pt>
                <c:pt idx="46">
                  <c:v>43058</c:v>
                </c:pt>
                <c:pt idx="47">
                  <c:v>43065</c:v>
                </c:pt>
                <c:pt idx="48">
                  <c:v>43072</c:v>
                </c:pt>
                <c:pt idx="49">
                  <c:v>43079</c:v>
                </c:pt>
                <c:pt idx="50">
                  <c:v>43086</c:v>
                </c:pt>
                <c:pt idx="51">
                  <c:v>43093</c:v>
                </c:pt>
                <c:pt idx="52">
                  <c:v>43100</c:v>
                </c:pt>
                <c:pt idx="53">
                  <c:v>43107</c:v>
                </c:pt>
                <c:pt idx="54">
                  <c:v>43114</c:v>
                </c:pt>
                <c:pt idx="55">
                  <c:v>43121</c:v>
                </c:pt>
                <c:pt idx="56">
                  <c:v>43128</c:v>
                </c:pt>
                <c:pt idx="57">
                  <c:v>43135</c:v>
                </c:pt>
                <c:pt idx="58">
                  <c:v>43142</c:v>
                </c:pt>
                <c:pt idx="59">
                  <c:v>43149</c:v>
                </c:pt>
                <c:pt idx="60">
                  <c:v>43156</c:v>
                </c:pt>
                <c:pt idx="61">
                  <c:v>43163</c:v>
                </c:pt>
                <c:pt idx="62">
                  <c:v>43170</c:v>
                </c:pt>
                <c:pt idx="63">
                  <c:v>43177</c:v>
                </c:pt>
                <c:pt idx="64">
                  <c:v>43184</c:v>
                </c:pt>
                <c:pt idx="65">
                  <c:v>43191</c:v>
                </c:pt>
                <c:pt idx="66">
                  <c:v>43198</c:v>
                </c:pt>
                <c:pt idx="67">
                  <c:v>43205</c:v>
                </c:pt>
                <c:pt idx="68">
                  <c:v>43212</c:v>
                </c:pt>
                <c:pt idx="69">
                  <c:v>43219</c:v>
                </c:pt>
                <c:pt idx="70">
                  <c:v>43226</c:v>
                </c:pt>
                <c:pt idx="71">
                  <c:v>43233</c:v>
                </c:pt>
                <c:pt idx="72">
                  <c:v>43240</c:v>
                </c:pt>
                <c:pt idx="73">
                  <c:v>43247</c:v>
                </c:pt>
                <c:pt idx="74">
                  <c:v>43254</c:v>
                </c:pt>
                <c:pt idx="75">
                  <c:v>43261</c:v>
                </c:pt>
                <c:pt idx="76">
                  <c:v>43268</c:v>
                </c:pt>
                <c:pt idx="77">
                  <c:v>43275</c:v>
                </c:pt>
                <c:pt idx="78">
                  <c:v>43282</c:v>
                </c:pt>
                <c:pt idx="79">
                  <c:v>43289</c:v>
                </c:pt>
                <c:pt idx="80">
                  <c:v>43296</c:v>
                </c:pt>
                <c:pt idx="81">
                  <c:v>43303</c:v>
                </c:pt>
                <c:pt idx="82">
                  <c:v>43310</c:v>
                </c:pt>
                <c:pt idx="83">
                  <c:v>43317</c:v>
                </c:pt>
                <c:pt idx="84">
                  <c:v>43324</c:v>
                </c:pt>
                <c:pt idx="85">
                  <c:v>43331</c:v>
                </c:pt>
                <c:pt idx="86">
                  <c:v>43338</c:v>
                </c:pt>
                <c:pt idx="87">
                  <c:v>43345</c:v>
                </c:pt>
                <c:pt idx="88">
                  <c:v>43352</c:v>
                </c:pt>
                <c:pt idx="89">
                  <c:v>43359</c:v>
                </c:pt>
                <c:pt idx="90">
                  <c:v>43366</c:v>
                </c:pt>
                <c:pt idx="91">
                  <c:v>43373</c:v>
                </c:pt>
                <c:pt idx="92">
                  <c:v>43380</c:v>
                </c:pt>
                <c:pt idx="93">
                  <c:v>43387</c:v>
                </c:pt>
                <c:pt idx="94">
                  <c:v>43394</c:v>
                </c:pt>
                <c:pt idx="95">
                  <c:v>43401</c:v>
                </c:pt>
                <c:pt idx="96">
                  <c:v>43408</c:v>
                </c:pt>
                <c:pt idx="97">
                  <c:v>43415</c:v>
                </c:pt>
                <c:pt idx="98">
                  <c:v>43422</c:v>
                </c:pt>
                <c:pt idx="99">
                  <c:v>43429</c:v>
                </c:pt>
                <c:pt idx="100">
                  <c:v>43436</c:v>
                </c:pt>
                <c:pt idx="101">
                  <c:v>43443</c:v>
                </c:pt>
                <c:pt idx="102">
                  <c:v>43450</c:v>
                </c:pt>
                <c:pt idx="103">
                  <c:v>43457</c:v>
                </c:pt>
                <c:pt idx="104">
                  <c:v>43464</c:v>
                </c:pt>
                <c:pt idx="105">
                  <c:v>43471</c:v>
                </c:pt>
                <c:pt idx="106">
                  <c:v>43478</c:v>
                </c:pt>
                <c:pt idx="107">
                  <c:v>43485</c:v>
                </c:pt>
                <c:pt idx="108">
                  <c:v>43492</c:v>
                </c:pt>
                <c:pt idx="109">
                  <c:v>43499</c:v>
                </c:pt>
                <c:pt idx="110">
                  <c:v>43506</c:v>
                </c:pt>
                <c:pt idx="111">
                  <c:v>43513</c:v>
                </c:pt>
                <c:pt idx="112">
                  <c:v>43520</c:v>
                </c:pt>
                <c:pt idx="113">
                  <c:v>43527</c:v>
                </c:pt>
                <c:pt idx="114">
                  <c:v>43534</c:v>
                </c:pt>
                <c:pt idx="115">
                  <c:v>43541</c:v>
                </c:pt>
                <c:pt idx="116">
                  <c:v>43548</c:v>
                </c:pt>
                <c:pt idx="117">
                  <c:v>43555</c:v>
                </c:pt>
                <c:pt idx="118">
                  <c:v>43562</c:v>
                </c:pt>
                <c:pt idx="119">
                  <c:v>43569</c:v>
                </c:pt>
                <c:pt idx="120">
                  <c:v>43576</c:v>
                </c:pt>
                <c:pt idx="121">
                  <c:v>43583</c:v>
                </c:pt>
                <c:pt idx="122">
                  <c:v>43590</c:v>
                </c:pt>
                <c:pt idx="123">
                  <c:v>43597</c:v>
                </c:pt>
                <c:pt idx="124">
                  <c:v>43604</c:v>
                </c:pt>
                <c:pt idx="125">
                  <c:v>43611</c:v>
                </c:pt>
                <c:pt idx="126">
                  <c:v>43618</c:v>
                </c:pt>
                <c:pt idx="127">
                  <c:v>43625</c:v>
                </c:pt>
                <c:pt idx="128">
                  <c:v>43632</c:v>
                </c:pt>
                <c:pt idx="129">
                  <c:v>43639</c:v>
                </c:pt>
                <c:pt idx="130">
                  <c:v>43646</c:v>
                </c:pt>
                <c:pt idx="131">
                  <c:v>43653</c:v>
                </c:pt>
                <c:pt idx="132">
                  <c:v>43660</c:v>
                </c:pt>
                <c:pt idx="133">
                  <c:v>43667</c:v>
                </c:pt>
                <c:pt idx="134">
                  <c:v>43674</c:v>
                </c:pt>
                <c:pt idx="135">
                  <c:v>43681</c:v>
                </c:pt>
                <c:pt idx="136">
                  <c:v>43688</c:v>
                </c:pt>
                <c:pt idx="137">
                  <c:v>43695</c:v>
                </c:pt>
                <c:pt idx="138">
                  <c:v>43702</c:v>
                </c:pt>
                <c:pt idx="139">
                  <c:v>43709</c:v>
                </c:pt>
                <c:pt idx="140">
                  <c:v>43716</c:v>
                </c:pt>
                <c:pt idx="141">
                  <c:v>43723</c:v>
                </c:pt>
                <c:pt idx="142">
                  <c:v>43730</c:v>
                </c:pt>
                <c:pt idx="143">
                  <c:v>43737</c:v>
                </c:pt>
                <c:pt idx="144">
                  <c:v>43744</c:v>
                </c:pt>
                <c:pt idx="145">
                  <c:v>43751</c:v>
                </c:pt>
                <c:pt idx="146">
                  <c:v>43758</c:v>
                </c:pt>
                <c:pt idx="147">
                  <c:v>43765</c:v>
                </c:pt>
                <c:pt idx="148">
                  <c:v>43772</c:v>
                </c:pt>
                <c:pt idx="149">
                  <c:v>43779</c:v>
                </c:pt>
                <c:pt idx="150">
                  <c:v>43786</c:v>
                </c:pt>
                <c:pt idx="151">
                  <c:v>43793</c:v>
                </c:pt>
                <c:pt idx="152">
                  <c:v>43800</c:v>
                </c:pt>
                <c:pt idx="153">
                  <c:v>43807</c:v>
                </c:pt>
                <c:pt idx="154">
                  <c:v>43814</c:v>
                </c:pt>
                <c:pt idx="155">
                  <c:v>43821</c:v>
                </c:pt>
                <c:pt idx="156">
                  <c:v>43828</c:v>
                </c:pt>
                <c:pt idx="157">
                  <c:v>43835</c:v>
                </c:pt>
                <c:pt idx="158">
                  <c:v>43842</c:v>
                </c:pt>
                <c:pt idx="159">
                  <c:v>43849</c:v>
                </c:pt>
                <c:pt idx="160">
                  <c:v>43856</c:v>
                </c:pt>
                <c:pt idx="161">
                  <c:v>43863</c:v>
                </c:pt>
                <c:pt idx="162">
                  <c:v>43870</c:v>
                </c:pt>
                <c:pt idx="163">
                  <c:v>43877</c:v>
                </c:pt>
                <c:pt idx="164">
                  <c:v>43884</c:v>
                </c:pt>
                <c:pt idx="165">
                  <c:v>43891</c:v>
                </c:pt>
                <c:pt idx="166">
                  <c:v>43898</c:v>
                </c:pt>
                <c:pt idx="167">
                  <c:v>43905</c:v>
                </c:pt>
                <c:pt idx="168">
                  <c:v>43912</c:v>
                </c:pt>
                <c:pt idx="169">
                  <c:v>43919</c:v>
                </c:pt>
                <c:pt idx="170">
                  <c:v>43926</c:v>
                </c:pt>
                <c:pt idx="171">
                  <c:v>43933</c:v>
                </c:pt>
                <c:pt idx="172">
                  <c:v>43940</c:v>
                </c:pt>
                <c:pt idx="173">
                  <c:v>43947</c:v>
                </c:pt>
                <c:pt idx="174">
                  <c:v>43954</c:v>
                </c:pt>
                <c:pt idx="175">
                  <c:v>43961</c:v>
                </c:pt>
                <c:pt idx="176">
                  <c:v>43968</c:v>
                </c:pt>
                <c:pt idx="177">
                  <c:v>43975</c:v>
                </c:pt>
                <c:pt idx="178">
                  <c:v>43982</c:v>
                </c:pt>
                <c:pt idx="179">
                  <c:v>43989</c:v>
                </c:pt>
                <c:pt idx="180">
                  <c:v>43996</c:v>
                </c:pt>
                <c:pt idx="181">
                  <c:v>44003</c:v>
                </c:pt>
                <c:pt idx="182">
                  <c:v>44010</c:v>
                </c:pt>
                <c:pt idx="183">
                  <c:v>44017</c:v>
                </c:pt>
                <c:pt idx="184">
                  <c:v>44024</c:v>
                </c:pt>
                <c:pt idx="185">
                  <c:v>44031</c:v>
                </c:pt>
                <c:pt idx="186">
                  <c:v>44038</c:v>
                </c:pt>
                <c:pt idx="187">
                  <c:v>44045</c:v>
                </c:pt>
                <c:pt idx="188">
                  <c:v>44052</c:v>
                </c:pt>
                <c:pt idx="189">
                  <c:v>44059</c:v>
                </c:pt>
                <c:pt idx="190">
                  <c:v>44066</c:v>
                </c:pt>
                <c:pt idx="191">
                  <c:v>44073</c:v>
                </c:pt>
                <c:pt idx="192">
                  <c:v>44080</c:v>
                </c:pt>
                <c:pt idx="193">
                  <c:v>44087</c:v>
                </c:pt>
                <c:pt idx="194">
                  <c:v>44094</c:v>
                </c:pt>
                <c:pt idx="195">
                  <c:v>44101</c:v>
                </c:pt>
                <c:pt idx="196">
                  <c:v>44108</c:v>
                </c:pt>
                <c:pt idx="197">
                  <c:v>44115</c:v>
                </c:pt>
                <c:pt idx="198">
                  <c:v>44122</c:v>
                </c:pt>
                <c:pt idx="199">
                  <c:v>44129</c:v>
                </c:pt>
                <c:pt idx="200">
                  <c:v>44136</c:v>
                </c:pt>
                <c:pt idx="201">
                  <c:v>44143</c:v>
                </c:pt>
                <c:pt idx="202">
                  <c:v>44150</c:v>
                </c:pt>
                <c:pt idx="203">
                  <c:v>44157</c:v>
                </c:pt>
                <c:pt idx="204">
                  <c:v>44164</c:v>
                </c:pt>
                <c:pt idx="205">
                  <c:v>44171</c:v>
                </c:pt>
                <c:pt idx="206">
                  <c:v>44178</c:v>
                </c:pt>
                <c:pt idx="207">
                  <c:v>44185</c:v>
                </c:pt>
                <c:pt idx="208">
                  <c:v>44192</c:v>
                </c:pt>
                <c:pt idx="209">
                  <c:v>44199</c:v>
                </c:pt>
                <c:pt idx="210">
                  <c:v>44206</c:v>
                </c:pt>
                <c:pt idx="211">
                  <c:v>44213</c:v>
                </c:pt>
                <c:pt idx="212">
                  <c:v>44220</c:v>
                </c:pt>
                <c:pt idx="213">
                  <c:v>44227</c:v>
                </c:pt>
                <c:pt idx="214">
                  <c:v>44234</c:v>
                </c:pt>
                <c:pt idx="215">
                  <c:v>44241</c:v>
                </c:pt>
                <c:pt idx="216">
                  <c:v>44248</c:v>
                </c:pt>
                <c:pt idx="217">
                  <c:v>44255</c:v>
                </c:pt>
                <c:pt idx="218">
                  <c:v>44262</c:v>
                </c:pt>
                <c:pt idx="219">
                  <c:v>44269</c:v>
                </c:pt>
                <c:pt idx="220">
                  <c:v>44276</c:v>
                </c:pt>
                <c:pt idx="221">
                  <c:v>44283</c:v>
                </c:pt>
                <c:pt idx="222">
                  <c:v>44290</c:v>
                </c:pt>
                <c:pt idx="223">
                  <c:v>44297</c:v>
                </c:pt>
                <c:pt idx="224">
                  <c:v>44304</c:v>
                </c:pt>
                <c:pt idx="225">
                  <c:v>44311</c:v>
                </c:pt>
                <c:pt idx="226">
                  <c:v>44318</c:v>
                </c:pt>
                <c:pt idx="227">
                  <c:v>44325</c:v>
                </c:pt>
                <c:pt idx="228">
                  <c:v>44332</c:v>
                </c:pt>
                <c:pt idx="229">
                  <c:v>44339</c:v>
                </c:pt>
                <c:pt idx="230">
                  <c:v>44346</c:v>
                </c:pt>
                <c:pt idx="231">
                  <c:v>44353</c:v>
                </c:pt>
                <c:pt idx="232">
                  <c:v>44360</c:v>
                </c:pt>
                <c:pt idx="233">
                  <c:v>44367</c:v>
                </c:pt>
                <c:pt idx="234">
                  <c:v>44374</c:v>
                </c:pt>
                <c:pt idx="235">
                  <c:v>44381</c:v>
                </c:pt>
                <c:pt idx="236">
                  <c:v>44388</c:v>
                </c:pt>
                <c:pt idx="237">
                  <c:v>44395</c:v>
                </c:pt>
                <c:pt idx="238">
                  <c:v>44402</c:v>
                </c:pt>
                <c:pt idx="239">
                  <c:v>44409</c:v>
                </c:pt>
                <c:pt idx="240">
                  <c:v>44416</c:v>
                </c:pt>
                <c:pt idx="241">
                  <c:v>44423</c:v>
                </c:pt>
                <c:pt idx="242">
                  <c:v>44430</c:v>
                </c:pt>
                <c:pt idx="243">
                  <c:v>44437</c:v>
                </c:pt>
                <c:pt idx="244">
                  <c:v>44444</c:v>
                </c:pt>
                <c:pt idx="245">
                  <c:v>44451</c:v>
                </c:pt>
                <c:pt idx="246">
                  <c:v>44458</c:v>
                </c:pt>
                <c:pt idx="247">
                  <c:v>44465</c:v>
                </c:pt>
                <c:pt idx="248">
                  <c:v>44472</c:v>
                </c:pt>
                <c:pt idx="249">
                  <c:v>44479</c:v>
                </c:pt>
                <c:pt idx="250">
                  <c:v>44486</c:v>
                </c:pt>
                <c:pt idx="251">
                  <c:v>44493</c:v>
                </c:pt>
                <c:pt idx="252">
                  <c:v>44500</c:v>
                </c:pt>
                <c:pt idx="253">
                  <c:v>44507</c:v>
                </c:pt>
                <c:pt idx="254">
                  <c:v>44514</c:v>
                </c:pt>
                <c:pt idx="255">
                  <c:v>44521</c:v>
                </c:pt>
                <c:pt idx="256">
                  <c:v>44528</c:v>
                </c:pt>
                <c:pt idx="257">
                  <c:v>44535</c:v>
                </c:pt>
                <c:pt idx="258">
                  <c:v>44542</c:v>
                </c:pt>
                <c:pt idx="259">
                  <c:v>44549</c:v>
                </c:pt>
                <c:pt idx="260">
                  <c:v>44556</c:v>
                </c:pt>
                <c:pt idx="261">
                  <c:v>44563</c:v>
                </c:pt>
                <c:pt idx="262">
                  <c:v>44570</c:v>
                </c:pt>
                <c:pt idx="263">
                  <c:v>44577</c:v>
                </c:pt>
                <c:pt idx="264">
                  <c:v>44584</c:v>
                </c:pt>
                <c:pt idx="265">
                  <c:v>44591</c:v>
                </c:pt>
                <c:pt idx="266">
                  <c:v>44598</c:v>
                </c:pt>
                <c:pt idx="267">
                  <c:v>44605</c:v>
                </c:pt>
                <c:pt idx="268">
                  <c:v>44612</c:v>
                </c:pt>
                <c:pt idx="269">
                  <c:v>44619</c:v>
                </c:pt>
                <c:pt idx="270">
                  <c:v>44626</c:v>
                </c:pt>
                <c:pt idx="271">
                  <c:v>44633</c:v>
                </c:pt>
                <c:pt idx="272">
                  <c:v>44640</c:v>
                </c:pt>
                <c:pt idx="273">
                  <c:v>44647</c:v>
                </c:pt>
                <c:pt idx="274">
                  <c:v>44654</c:v>
                </c:pt>
                <c:pt idx="275">
                  <c:v>44661</c:v>
                </c:pt>
                <c:pt idx="276">
                  <c:v>44668</c:v>
                </c:pt>
                <c:pt idx="277">
                  <c:v>44675</c:v>
                </c:pt>
                <c:pt idx="278">
                  <c:v>44682</c:v>
                </c:pt>
                <c:pt idx="279">
                  <c:v>44689</c:v>
                </c:pt>
                <c:pt idx="280">
                  <c:v>44696</c:v>
                </c:pt>
                <c:pt idx="281">
                  <c:v>44703</c:v>
                </c:pt>
                <c:pt idx="282">
                  <c:v>44710</c:v>
                </c:pt>
                <c:pt idx="283">
                  <c:v>44717</c:v>
                </c:pt>
                <c:pt idx="284">
                  <c:v>44724</c:v>
                </c:pt>
                <c:pt idx="285">
                  <c:v>44731</c:v>
                </c:pt>
                <c:pt idx="286">
                  <c:v>44738</c:v>
                </c:pt>
                <c:pt idx="287">
                  <c:v>44745</c:v>
                </c:pt>
                <c:pt idx="288">
                  <c:v>44752</c:v>
                </c:pt>
                <c:pt idx="289">
                  <c:v>44759</c:v>
                </c:pt>
                <c:pt idx="290">
                  <c:v>44766</c:v>
                </c:pt>
                <c:pt idx="291">
                  <c:v>44773</c:v>
                </c:pt>
                <c:pt idx="292">
                  <c:v>44780</c:v>
                </c:pt>
                <c:pt idx="293">
                  <c:v>44787</c:v>
                </c:pt>
                <c:pt idx="294">
                  <c:v>44794</c:v>
                </c:pt>
                <c:pt idx="295">
                  <c:v>44801</c:v>
                </c:pt>
                <c:pt idx="296">
                  <c:v>44808</c:v>
                </c:pt>
                <c:pt idx="297">
                  <c:v>44815</c:v>
                </c:pt>
                <c:pt idx="298">
                  <c:v>44822</c:v>
                </c:pt>
                <c:pt idx="299">
                  <c:v>44829</c:v>
                </c:pt>
                <c:pt idx="300">
                  <c:v>44836</c:v>
                </c:pt>
                <c:pt idx="301">
                  <c:v>44843</c:v>
                </c:pt>
                <c:pt idx="302">
                  <c:v>44850</c:v>
                </c:pt>
                <c:pt idx="303">
                  <c:v>44857</c:v>
                </c:pt>
                <c:pt idx="304">
                  <c:v>44864</c:v>
                </c:pt>
                <c:pt idx="305">
                  <c:v>44871</c:v>
                </c:pt>
                <c:pt idx="306">
                  <c:v>44878</c:v>
                </c:pt>
                <c:pt idx="307">
                  <c:v>44885</c:v>
                </c:pt>
                <c:pt idx="308">
                  <c:v>44892</c:v>
                </c:pt>
                <c:pt idx="309">
                  <c:v>44899</c:v>
                </c:pt>
                <c:pt idx="310">
                  <c:v>44906</c:v>
                </c:pt>
                <c:pt idx="311">
                  <c:v>44913</c:v>
                </c:pt>
                <c:pt idx="312">
                  <c:v>44920</c:v>
                </c:pt>
                <c:pt idx="313">
                  <c:v>44927</c:v>
                </c:pt>
                <c:pt idx="314">
                  <c:v>44934</c:v>
                </c:pt>
                <c:pt idx="315">
                  <c:v>44941</c:v>
                </c:pt>
                <c:pt idx="316">
                  <c:v>44948</c:v>
                </c:pt>
                <c:pt idx="317">
                  <c:v>44955</c:v>
                </c:pt>
                <c:pt idx="318">
                  <c:v>44962</c:v>
                </c:pt>
                <c:pt idx="319">
                  <c:v>44969</c:v>
                </c:pt>
                <c:pt idx="320">
                  <c:v>44976</c:v>
                </c:pt>
                <c:pt idx="321">
                  <c:v>44983</c:v>
                </c:pt>
                <c:pt idx="322">
                  <c:v>44990</c:v>
                </c:pt>
                <c:pt idx="323">
                  <c:v>44997</c:v>
                </c:pt>
                <c:pt idx="324">
                  <c:v>45004</c:v>
                </c:pt>
                <c:pt idx="325">
                  <c:v>45011</c:v>
                </c:pt>
                <c:pt idx="326">
                  <c:v>45018</c:v>
                </c:pt>
                <c:pt idx="327">
                  <c:v>45025</c:v>
                </c:pt>
                <c:pt idx="328">
                  <c:v>45032</c:v>
                </c:pt>
                <c:pt idx="329">
                  <c:v>45039</c:v>
                </c:pt>
                <c:pt idx="330">
                  <c:v>45046</c:v>
                </c:pt>
                <c:pt idx="331">
                  <c:v>45053</c:v>
                </c:pt>
                <c:pt idx="332">
                  <c:v>45060</c:v>
                </c:pt>
                <c:pt idx="333">
                  <c:v>45067</c:v>
                </c:pt>
                <c:pt idx="334">
                  <c:v>45074</c:v>
                </c:pt>
                <c:pt idx="335">
                  <c:v>45081</c:v>
                </c:pt>
                <c:pt idx="336">
                  <c:v>45088</c:v>
                </c:pt>
                <c:pt idx="337">
                  <c:v>45095</c:v>
                </c:pt>
                <c:pt idx="338">
                  <c:v>45102</c:v>
                </c:pt>
                <c:pt idx="339">
                  <c:v>45109</c:v>
                </c:pt>
                <c:pt idx="340">
                  <c:v>45116</c:v>
                </c:pt>
                <c:pt idx="341">
                  <c:v>45123</c:v>
                </c:pt>
                <c:pt idx="342">
                  <c:v>45130</c:v>
                </c:pt>
                <c:pt idx="343">
                  <c:v>45137</c:v>
                </c:pt>
                <c:pt idx="344">
                  <c:v>45144</c:v>
                </c:pt>
                <c:pt idx="345">
                  <c:v>45151</c:v>
                </c:pt>
                <c:pt idx="346">
                  <c:v>45158</c:v>
                </c:pt>
                <c:pt idx="347">
                  <c:v>45165</c:v>
                </c:pt>
                <c:pt idx="348">
                  <c:v>45172</c:v>
                </c:pt>
                <c:pt idx="349">
                  <c:v>45179</c:v>
                </c:pt>
                <c:pt idx="350">
                  <c:v>45186</c:v>
                </c:pt>
                <c:pt idx="351">
                  <c:v>45193</c:v>
                </c:pt>
                <c:pt idx="352">
                  <c:v>45200</c:v>
                </c:pt>
                <c:pt idx="353">
                  <c:v>45207</c:v>
                </c:pt>
                <c:pt idx="354">
                  <c:v>45214</c:v>
                </c:pt>
                <c:pt idx="355">
                  <c:v>45221</c:v>
                </c:pt>
                <c:pt idx="356">
                  <c:v>45228</c:v>
                </c:pt>
                <c:pt idx="357">
                  <c:v>45235</c:v>
                </c:pt>
                <c:pt idx="358">
                  <c:v>45242</c:v>
                </c:pt>
                <c:pt idx="359">
                  <c:v>45249</c:v>
                </c:pt>
                <c:pt idx="360">
                  <c:v>45256</c:v>
                </c:pt>
                <c:pt idx="361">
                  <c:v>45263</c:v>
                </c:pt>
                <c:pt idx="362">
                  <c:v>45270</c:v>
                </c:pt>
                <c:pt idx="363">
                  <c:v>45277</c:v>
                </c:pt>
                <c:pt idx="364">
                  <c:v>45284</c:v>
                </c:pt>
                <c:pt idx="365">
                  <c:v>45291</c:v>
                </c:pt>
                <c:pt idx="366">
                  <c:v>45298</c:v>
                </c:pt>
                <c:pt idx="367">
                  <c:v>45305</c:v>
                </c:pt>
                <c:pt idx="368">
                  <c:v>45312</c:v>
                </c:pt>
                <c:pt idx="369">
                  <c:v>45319</c:v>
                </c:pt>
                <c:pt idx="370">
                  <c:v>45326</c:v>
                </c:pt>
                <c:pt idx="371">
                  <c:v>45333</c:v>
                </c:pt>
                <c:pt idx="372">
                  <c:v>45340</c:v>
                </c:pt>
                <c:pt idx="373">
                  <c:v>45347</c:v>
                </c:pt>
                <c:pt idx="374">
                  <c:v>45354</c:v>
                </c:pt>
                <c:pt idx="375">
                  <c:v>45361</c:v>
                </c:pt>
                <c:pt idx="376">
                  <c:v>45368</c:v>
                </c:pt>
                <c:pt idx="377">
                  <c:v>45375</c:v>
                </c:pt>
                <c:pt idx="378">
                  <c:v>45382</c:v>
                </c:pt>
                <c:pt idx="379">
                  <c:v>45389</c:v>
                </c:pt>
                <c:pt idx="380">
                  <c:v>45396</c:v>
                </c:pt>
                <c:pt idx="381">
                  <c:v>45403</c:v>
                </c:pt>
                <c:pt idx="382">
                  <c:v>45410</c:v>
                </c:pt>
                <c:pt idx="383">
                  <c:v>45417</c:v>
                </c:pt>
                <c:pt idx="384">
                  <c:v>45424</c:v>
                </c:pt>
                <c:pt idx="385">
                  <c:v>45431</c:v>
                </c:pt>
                <c:pt idx="386">
                  <c:v>45438</c:v>
                </c:pt>
                <c:pt idx="387">
                  <c:v>45445</c:v>
                </c:pt>
                <c:pt idx="388">
                  <c:v>45452</c:v>
                </c:pt>
                <c:pt idx="389">
                  <c:v>45459</c:v>
                </c:pt>
                <c:pt idx="390">
                  <c:v>45466</c:v>
                </c:pt>
                <c:pt idx="391">
                  <c:v>45473</c:v>
                </c:pt>
                <c:pt idx="392">
                  <c:v>45480</c:v>
                </c:pt>
                <c:pt idx="393">
                  <c:v>45487</c:v>
                </c:pt>
                <c:pt idx="394">
                  <c:v>45494</c:v>
                </c:pt>
                <c:pt idx="395">
                  <c:v>45501</c:v>
                </c:pt>
                <c:pt idx="396">
                  <c:v>45508</c:v>
                </c:pt>
                <c:pt idx="397">
                  <c:v>45515</c:v>
                </c:pt>
                <c:pt idx="398">
                  <c:v>45522</c:v>
                </c:pt>
                <c:pt idx="399">
                  <c:v>45529</c:v>
                </c:pt>
                <c:pt idx="400">
                  <c:v>45536</c:v>
                </c:pt>
                <c:pt idx="401">
                  <c:v>45543</c:v>
                </c:pt>
                <c:pt idx="402">
                  <c:v>45550</c:v>
                </c:pt>
                <c:pt idx="403">
                  <c:v>45557</c:v>
                </c:pt>
                <c:pt idx="404">
                  <c:v>45564</c:v>
                </c:pt>
                <c:pt idx="405">
                  <c:v>45571</c:v>
                </c:pt>
                <c:pt idx="406">
                  <c:v>45578</c:v>
                </c:pt>
                <c:pt idx="407">
                  <c:v>45585</c:v>
                </c:pt>
                <c:pt idx="408">
                  <c:v>45592</c:v>
                </c:pt>
                <c:pt idx="409">
                  <c:v>45599</c:v>
                </c:pt>
                <c:pt idx="410">
                  <c:v>45606</c:v>
                </c:pt>
                <c:pt idx="411">
                  <c:v>45613</c:v>
                </c:pt>
                <c:pt idx="412">
                  <c:v>45620</c:v>
                </c:pt>
                <c:pt idx="413">
                  <c:v>45627</c:v>
                </c:pt>
                <c:pt idx="414">
                  <c:v>45634</c:v>
                </c:pt>
                <c:pt idx="415">
                  <c:v>45641</c:v>
                </c:pt>
                <c:pt idx="416">
                  <c:v>45648</c:v>
                </c:pt>
                <c:pt idx="417">
                  <c:v>45655</c:v>
                </c:pt>
                <c:pt idx="418">
                  <c:v>45662</c:v>
                </c:pt>
                <c:pt idx="419">
                  <c:v>45669</c:v>
                </c:pt>
                <c:pt idx="420">
                  <c:v>45676</c:v>
                </c:pt>
                <c:pt idx="421">
                  <c:v>45683</c:v>
                </c:pt>
                <c:pt idx="422">
                  <c:v>45690</c:v>
                </c:pt>
                <c:pt idx="423">
                  <c:v>45697</c:v>
                </c:pt>
                <c:pt idx="424">
                  <c:v>45704</c:v>
                </c:pt>
                <c:pt idx="425">
                  <c:v>45711</c:v>
                </c:pt>
                <c:pt idx="426">
                  <c:v>45718</c:v>
                </c:pt>
                <c:pt idx="427">
                  <c:v>45725</c:v>
                </c:pt>
                <c:pt idx="428">
                  <c:v>45732</c:v>
                </c:pt>
                <c:pt idx="429">
                  <c:v>45739</c:v>
                </c:pt>
                <c:pt idx="430">
                  <c:v>45746</c:v>
                </c:pt>
                <c:pt idx="431">
                  <c:v>45753</c:v>
                </c:pt>
                <c:pt idx="432">
                  <c:v>45760</c:v>
                </c:pt>
                <c:pt idx="433">
                  <c:v>45767</c:v>
                </c:pt>
                <c:pt idx="434">
                  <c:v>45774</c:v>
                </c:pt>
                <c:pt idx="435">
                  <c:v>45781</c:v>
                </c:pt>
                <c:pt idx="436">
                  <c:v>45788</c:v>
                </c:pt>
                <c:pt idx="437">
                  <c:v>45795</c:v>
                </c:pt>
                <c:pt idx="438">
                  <c:v>45802</c:v>
                </c:pt>
                <c:pt idx="439">
                  <c:v>45809</c:v>
                </c:pt>
                <c:pt idx="440">
                  <c:v>45816</c:v>
                </c:pt>
                <c:pt idx="441">
                  <c:v>45823</c:v>
                </c:pt>
                <c:pt idx="442">
                  <c:v>45830</c:v>
                </c:pt>
                <c:pt idx="443">
                  <c:v>45837</c:v>
                </c:pt>
                <c:pt idx="444">
                  <c:v>45844</c:v>
                </c:pt>
                <c:pt idx="445">
                  <c:v>45851</c:v>
                </c:pt>
                <c:pt idx="446">
                  <c:v>45858</c:v>
                </c:pt>
                <c:pt idx="447">
                  <c:v>45865</c:v>
                </c:pt>
                <c:pt idx="448">
                  <c:v>45872</c:v>
                </c:pt>
                <c:pt idx="449">
                  <c:v>45879</c:v>
                </c:pt>
                <c:pt idx="450">
                  <c:v>45886</c:v>
                </c:pt>
                <c:pt idx="451">
                  <c:v>45893</c:v>
                </c:pt>
                <c:pt idx="452">
                  <c:v>45900</c:v>
                </c:pt>
                <c:pt idx="453">
                  <c:v>45907</c:v>
                </c:pt>
                <c:pt idx="454">
                  <c:v>45914</c:v>
                </c:pt>
                <c:pt idx="455">
                  <c:v>45921</c:v>
                </c:pt>
                <c:pt idx="456">
                  <c:v>45928</c:v>
                </c:pt>
                <c:pt idx="457">
                  <c:v>45935</c:v>
                </c:pt>
                <c:pt idx="458">
                  <c:v>45942</c:v>
                </c:pt>
                <c:pt idx="459">
                  <c:v>45949</c:v>
                </c:pt>
                <c:pt idx="460">
                  <c:v>45956</c:v>
                </c:pt>
                <c:pt idx="461">
                  <c:v>45963</c:v>
                </c:pt>
                <c:pt idx="462">
                  <c:v>45970</c:v>
                </c:pt>
                <c:pt idx="463">
                  <c:v>45977</c:v>
                </c:pt>
                <c:pt idx="464">
                  <c:v>45984</c:v>
                </c:pt>
                <c:pt idx="465">
                  <c:v>45991</c:v>
                </c:pt>
                <c:pt idx="466">
                  <c:v>45998</c:v>
                </c:pt>
                <c:pt idx="467">
                  <c:v>46005</c:v>
                </c:pt>
                <c:pt idx="468">
                  <c:v>46012</c:v>
                </c:pt>
                <c:pt idx="469">
                  <c:v>46019</c:v>
                </c:pt>
                <c:pt idx="470">
                  <c:v>46026</c:v>
                </c:pt>
                <c:pt idx="471">
                  <c:v>46033</c:v>
                </c:pt>
                <c:pt idx="472">
                  <c:v>46040</c:v>
                </c:pt>
                <c:pt idx="473">
                  <c:v>46047</c:v>
                </c:pt>
                <c:pt idx="474">
                  <c:v>46054</c:v>
                </c:pt>
                <c:pt idx="475">
                  <c:v>46061</c:v>
                </c:pt>
                <c:pt idx="476">
                  <c:v>46068</c:v>
                </c:pt>
                <c:pt idx="477">
                  <c:v>46075</c:v>
                </c:pt>
                <c:pt idx="478">
                  <c:v>46082</c:v>
                </c:pt>
                <c:pt idx="479">
                  <c:v>46089</c:v>
                </c:pt>
              </c:numCache>
            </c:numRef>
          </c:cat>
          <c:val>
            <c:numRef>
              <c:f>'[黃小玉走勢圖_115年度法說會資料_0312.xlsx]Future Pirce'!$B$4:$B$483</c:f>
              <c:numCache>
                <c:formatCode>General</c:formatCode>
                <c:ptCount val="480"/>
                <c:pt idx="0">
                  <c:v>364.75</c:v>
                </c:pt>
                <c:pt idx="1">
                  <c:v>365.5</c:v>
                </c:pt>
                <c:pt idx="2">
                  <c:v>376.25</c:v>
                </c:pt>
                <c:pt idx="3">
                  <c:v>369.75</c:v>
                </c:pt>
                <c:pt idx="4">
                  <c:v>372.75</c:v>
                </c:pt>
                <c:pt idx="5">
                  <c:v>382</c:v>
                </c:pt>
                <c:pt idx="6">
                  <c:v>375.5</c:v>
                </c:pt>
                <c:pt idx="7">
                  <c:v>370.75</c:v>
                </c:pt>
                <c:pt idx="8">
                  <c:v>380.75</c:v>
                </c:pt>
                <c:pt idx="9">
                  <c:v>364.25</c:v>
                </c:pt>
                <c:pt idx="10">
                  <c:v>375</c:v>
                </c:pt>
                <c:pt idx="11">
                  <c:v>363.75</c:v>
                </c:pt>
                <c:pt idx="12">
                  <c:v>371.75</c:v>
                </c:pt>
                <c:pt idx="13">
                  <c:v>367.25</c:v>
                </c:pt>
                <c:pt idx="14">
                  <c:v>378</c:v>
                </c:pt>
                <c:pt idx="15">
                  <c:v>363.75</c:v>
                </c:pt>
                <c:pt idx="16">
                  <c:v>366.5</c:v>
                </c:pt>
                <c:pt idx="17">
                  <c:v>370.75</c:v>
                </c:pt>
                <c:pt idx="18">
                  <c:v>371</c:v>
                </c:pt>
                <c:pt idx="19">
                  <c:v>372.5</c:v>
                </c:pt>
                <c:pt idx="20">
                  <c:v>374.25</c:v>
                </c:pt>
                <c:pt idx="21">
                  <c:v>372.75</c:v>
                </c:pt>
                <c:pt idx="22">
                  <c:v>387.75</c:v>
                </c:pt>
                <c:pt idx="23">
                  <c:v>384</c:v>
                </c:pt>
                <c:pt idx="24">
                  <c:v>357.75</c:v>
                </c:pt>
                <c:pt idx="25">
                  <c:v>370.5</c:v>
                </c:pt>
                <c:pt idx="26">
                  <c:v>382.25</c:v>
                </c:pt>
                <c:pt idx="27">
                  <c:v>365.25</c:v>
                </c:pt>
                <c:pt idx="28">
                  <c:v>379.75</c:v>
                </c:pt>
                <c:pt idx="29">
                  <c:v>374.25</c:v>
                </c:pt>
                <c:pt idx="30">
                  <c:v>366.5</c:v>
                </c:pt>
                <c:pt idx="31">
                  <c:v>360.75</c:v>
                </c:pt>
                <c:pt idx="32">
                  <c:v>352</c:v>
                </c:pt>
                <c:pt idx="33">
                  <c:v>338.75</c:v>
                </c:pt>
                <c:pt idx="34">
                  <c:v>340</c:v>
                </c:pt>
                <c:pt idx="35">
                  <c:v>344.25</c:v>
                </c:pt>
                <c:pt idx="36">
                  <c:v>354.75</c:v>
                </c:pt>
                <c:pt idx="37">
                  <c:v>353.5</c:v>
                </c:pt>
                <c:pt idx="38">
                  <c:v>355.25</c:v>
                </c:pt>
                <c:pt idx="39">
                  <c:v>350</c:v>
                </c:pt>
                <c:pt idx="40">
                  <c:v>352.75</c:v>
                </c:pt>
                <c:pt idx="41">
                  <c:v>344.5</c:v>
                </c:pt>
                <c:pt idx="42">
                  <c:v>348.75</c:v>
                </c:pt>
                <c:pt idx="43">
                  <c:v>348.25</c:v>
                </c:pt>
                <c:pt idx="44">
                  <c:v>343.5</c:v>
                </c:pt>
                <c:pt idx="45">
                  <c:v>343</c:v>
                </c:pt>
                <c:pt idx="46">
                  <c:v>342.25</c:v>
                </c:pt>
                <c:pt idx="47">
                  <c:v>344.75</c:v>
                </c:pt>
                <c:pt idx="48">
                  <c:v>340</c:v>
                </c:pt>
                <c:pt idx="49">
                  <c:v>347.5</c:v>
                </c:pt>
                <c:pt idx="50">
                  <c:v>352</c:v>
                </c:pt>
                <c:pt idx="51">
                  <c:v>350.75</c:v>
                </c:pt>
                <c:pt idx="52">
                  <c:v>351.25</c:v>
                </c:pt>
                <c:pt idx="53">
                  <c:v>346.25</c:v>
                </c:pt>
                <c:pt idx="54">
                  <c:v>352.5</c:v>
                </c:pt>
                <c:pt idx="55">
                  <c:v>356.5</c:v>
                </c:pt>
                <c:pt idx="56">
                  <c:v>361.5</c:v>
                </c:pt>
                <c:pt idx="57">
                  <c:v>362</c:v>
                </c:pt>
                <c:pt idx="58">
                  <c:v>367.5</c:v>
                </c:pt>
                <c:pt idx="59">
                  <c:v>366.25</c:v>
                </c:pt>
                <c:pt idx="60">
                  <c:v>377.25</c:v>
                </c:pt>
                <c:pt idx="61">
                  <c:v>383</c:v>
                </c:pt>
                <c:pt idx="62">
                  <c:v>382.75</c:v>
                </c:pt>
                <c:pt idx="63">
                  <c:v>377.25</c:v>
                </c:pt>
                <c:pt idx="64">
                  <c:v>387.75</c:v>
                </c:pt>
                <c:pt idx="65">
                  <c:v>388.5</c:v>
                </c:pt>
                <c:pt idx="66">
                  <c:v>386.25</c:v>
                </c:pt>
                <c:pt idx="67">
                  <c:v>376.5</c:v>
                </c:pt>
                <c:pt idx="68">
                  <c:v>389.5</c:v>
                </c:pt>
                <c:pt idx="69">
                  <c:v>398.75</c:v>
                </c:pt>
                <c:pt idx="70">
                  <c:v>389.75</c:v>
                </c:pt>
                <c:pt idx="71">
                  <c:v>402.5</c:v>
                </c:pt>
                <c:pt idx="72">
                  <c:v>406</c:v>
                </c:pt>
                <c:pt idx="73">
                  <c:v>391.5</c:v>
                </c:pt>
                <c:pt idx="74">
                  <c:v>377.75</c:v>
                </c:pt>
                <c:pt idx="75">
                  <c:v>361.25</c:v>
                </c:pt>
                <c:pt idx="76">
                  <c:v>357.25</c:v>
                </c:pt>
                <c:pt idx="77">
                  <c:v>350.25</c:v>
                </c:pt>
                <c:pt idx="78">
                  <c:v>351.75</c:v>
                </c:pt>
                <c:pt idx="79">
                  <c:v>330.25</c:v>
                </c:pt>
                <c:pt idx="80">
                  <c:v>355.25</c:v>
                </c:pt>
                <c:pt idx="81">
                  <c:v>362</c:v>
                </c:pt>
                <c:pt idx="82">
                  <c:v>369.75</c:v>
                </c:pt>
                <c:pt idx="83">
                  <c:v>357.75</c:v>
                </c:pt>
                <c:pt idx="84">
                  <c:v>364.25</c:v>
                </c:pt>
                <c:pt idx="85">
                  <c:v>348.5</c:v>
                </c:pt>
                <c:pt idx="86">
                  <c:v>351</c:v>
                </c:pt>
                <c:pt idx="87">
                  <c:v>354.25</c:v>
                </c:pt>
                <c:pt idx="88">
                  <c:v>337</c:v>
                </c:pt>
                <c:pt idx="89">
                  <c:v>357.25</c:v>
                </c:pt>
                <c:pt idx="90">
                  <c:v>356.25</c:v>
                </c:pt>
                <c:pt idx="91">
                  <c:v>368.25</c:v>
                </c:pt>
                <c:pt idx="92">
                  <c:v>373.75</c:v>
                </c:pt>
                <c:pt idx="93">
                  <c:v>367</c:v>
                </c:pt>
                <c:pt idx="94">
                  <c:v>367.75</c:v>
                </c:pt>
                <c:pt idx="95">
                  <c:v>371.25</c:v>
                </c:pt>
                <c:pt idx="96">
                  <c:v>369.75</c:v>
                </c:pt>
                <c:pt idx="97">
                  <c:v>364.75</c:v>
                </c:pt>
                <c:pt idx="98">
                  <c:v>359</c:v>
                </c:pt>
                <c:pt idx="99">
                  <c:v>366.5</c:v>
                </c:pt>
                <c:pt idx="100">
                  <c:v>374</c:v>
                </c:pt>
                <c:pt idx="101">
                  <c:v>376.75</c:v>
                </c:pt>
                <c:pt idx="102">
                  <c:v>378.5</c:v>
                </c:pt>
                <c:pt idx="103">
                  <c:v>375.5</c:v>
                </c:pt>
                <c:pt idx="104">
                  <c:v>383</c:v>
                </c:pt>
                <c:pt idx="105">
                  <c:v>378.25</c:v>
                </c:pt>
                <c:pt idx="106">
                  <c:v>381.75</c:v>
                </c:pt>
                <c:pt idx="107">
                  <c:v>380.25</c:v>
                </c:pt>
                <c:pt idx="108">
                  <c:v>378.25</c:v>
                </c:pt>
                <c:pt idx="109">
                  <c:v>374.25</c:v>
                </c:pt>
                <c:pt idx="110">
                  <c:v>374.75</c:v>
                </c:pt>
                <c:pt idx="111">
                  <c:v>375.25</c:v>
                </c:pt>
                <c:pt idx="112">
                  <c:v>364</c:v>
                </c:pt>
                <c:pt idx="113">
                  <c:v>354.75</c:v>
                </c:pt>
                <c:pt idx="114">
                  <c:v>373.25</c:v>
                </c:pt>
                <c:pt idx="115">
                  <c:v>378.25</c:v>
                </c:pt>
                <c:pt idx="116">
                  <c:v>356.5</c:v>
                </c:pt>
                <c:pt idx="117">
                  <c:v>362.5</c:v>
                </c:pt>
                <c:pt idx="118">
                  <c:v>361</c:v>
                </c:pt>
                <c:pt idx="119">
                  <c:v>358.5</c:v>
                </c:pt>
                <c:pt idx="120">
                  <c:v>351.25</c:v>
                </c:pt>
                <c:pt idx="121">
                  <c:v>363</c:v>
                </c:pt>
                <c:pt idx="122">
                  <c:v>342.5</c:v>
                </c:pt>
                <c:pt idx="123">
                  <c:v>383.25</c:v>
                </c:pt>
                <c:pt idx="124">
                  <c:v>404.25</c:v>
                </c:pt>
                <c:pt idx="125">
                  <c:v>427</c:v>
                </c:pt>
                <c:pt idx="126">
                  <c:v>415.75</c:v>
                </c:pt>
                <c:pt idx="127">
                  <c:v>453</c:v>
                </c:pt>
                <c:pt idx="128">
                  <c:v>442.25</c:v>
                </c:pt>
                <c:pt idx="129">
                  <c:v>420.25</c:v>
                </c:pt>
                <c:pt idx="130">
                  <c:v>434</c:v>
                </c:pt>
                <c:pt idx="131">
                  <c:v>449.5</c:v>
                </c:pt>
                <c:pt idx="132">
                  <c:v>430.75</c:v>
                </c:pt>
                <c:pt idx="133">
                  <c:v>414.5</c:v>
                </c:pt>
                <c:pt idx="134">
                  <c:v>399.5</c:v>
                </c:pt>
                <c:pt idx="135">
                  <c:v>410.25</c:v>
                </c:pt>
                <c:pt idx="136">
                  <c:v>371</c:v>
                </c:pt>
                <c:pt idx="137">
                  <c:v>359.75</c:v>
                </c:pt>
                <c:pt idx="138">
                  <c:v>358</c:v>
                </c:pt>
                <c:pt idx="139">
                  <c:v>342.5</c:v>
                </c:pt>
                <c:pt idx="140">
                  <c:v>355.5</c:v>
                </c:pt>
                <c:pt idx="141">
                  <c:v>370.75</c:v>
                </c:pt>
                <c:pt idx="142">
                  <c:v>371.5</c:v>
                </c:pt>
                <c:pt idx="143">
                  <c:v>384.75</c:v>
                </c:pt>
                <c:pt idx="144">
                  <c:v>397.75</c:v>
                </c:pt>
                <c:pt idx="145">
                  <c:v>391</c:v>
                </c:pt>
                <c:pt idx="146">
                  <c:v>386.75</c:v>
                </c:pt>
                <c:pt idx="147">
                  <c:v>389.25</c:v>
                </c:pt>
                <c:pt idx="148">
                  <c:v>377.25</c:v>
                </c:pt>
                <c:pt idx="149">
                  <c:v>371.25</c:v>
                </c:pt>
                <c:pt idx="150">
                  <c:v>368.75</c:v>
                </c:pt>
                <c:pt idx="151">
                  <c:v>371.25</c:v>
                </c:pt>
                <c:pt idx="152">
                  <c:v>366.5</c:v>
                </c:pt>
                <c:pt idx="153">
                  <c:v>366.25</c:v>
                </c:pt>
                <c:pt idx="154">
                  <c:v>387.75</c:v>
                </c:pt>
                <c:pt idx="155">
                  <c:v>390</c:v>
                </c:pt>
                <c:pt idx="156">
                  <c:v>386.5</c:v>
                </c:pt>
                <c:pt idx="157">
                  <c:v>385.75</c:v>
                </c:pt>
                <c:pt idx="158">
                  <c:v>389.25</c:v>
                </c:pt>
                <c:pt idx="159">
                  <c:v>387.25</c:v>
                </c:pt>
                <c:pt idx="160">
                  <c:v>381.25</c:v>
                </c:pt>
                <c:pt idx="161">
                  <c:v>383.5</c:v>
                </c:pt>
                <c:pt idx="162">
                  <c:v>377.75</c:v>
                </c:pt>
                <c:pt idx="163">
                  <c:v>377</c:v>
                </c:pt>
                <c:pt idx="164">
                  <c:v>366.5</c:v>
                </c:pt>
                <c:pt idx="165">
                  <c:v>377.25</c:v>
                </c:pt>
                <c:pt idx="166">
                  <c:v>370.75</c:v>
                </c:pt>
                <c:pt idx="167">
                  <c:v>343.75</c:v>
                </c:pt>
                <c:pt idx="168">
                  <c:v>346</c:v>
                </c:pt>
                <c:pt idx="169">
                  <c:v>330.75</c:v>
                </c:pt>
                <c:pt idx="170">
                  <c:v>331.75</c:v>
                </c:pt>
                <c:pt idx="171">
                  <c:v>322.25</c:v>
                </c:pt>
                <c:pt idx="172">
                  <c:v>315.75</c:v>
                </c:pt>
                <c:pt idx="173">
                  <c:v>311.5</c:v>
                </c:pt>
                <c:pt idx="174">
                  <c:v>319</c:v>
                </c:pt>
                <c:pt idx="175">
                  <c:v>319.25</c:v>
                </c:pt>
                <c:pt idx="176">
                  <c:v>318</c:v>
                </c:pt>
                <c:pt idx="177">
                  <c:v>325.75</c:v>
                </c:pt>
                <c:pt idx="178">
                  <c:v>331.25</c:v>
                </c:pt>
                <c:pt idx="179">
                  <c:v>330</c:v>
                </c:pt>
                <c:pt idx="180">
                  <c:v>332.5</c:v>
                </c:pt>
                <c:pt idx="181">
                  <c:v>317</c:v>
                </c:pt>
                <c:pt idx="182">
                  <c:v>342.5</c:v>
                </c:pt>
                <c:pt idx="183">
                  <c:v>340.5</c:v>
                </c:pt>
                <c:pt idx="184">
                  <c:v>333</c:v>
                </c:pt>
                <c:pt idx="185">
                  <c:v>326.25</c:v>
                </c:pt>
                <c:pt idx="186">
                  <c:v>316</c:v>
                </c:pt>
                <c:pt idx="187">
                  <c:v>307.75</c:v>
                </c:pt>
                <c:pt idx="188">
                  <c:v>324.5</c:v>
                </c:pt>
                <c:pt idx="189">
                  <c:v>327</c:v>
                </c:pt>
                <c:pt idx="190">
                  <c:v>346</c:v>
                </c:pt>
                <c:pt idx="191">
                  <c:v>347.25</c:v>
                </c:pt>
                <c:pt idx="192">
                  <c:v>365</c:v>
                </c:pt>
                <c:pt idx="193">
                  <c:v>378.5</c:v>
                </c:pt>
                <c:pt idx="194">
                  <c:v>365.25</c:v>
                </c:pt>
                <c:pt idx="195">
                  <c:v>379.75</c:v>
                </c:pt>
                <c:pt idx="196">
                  <c:v>395</c:v>
                </c:pt>
                <c:pt idx="197">
                  <c:v>402</c:v>
                </c:pt>
                <c:pt idx="198">
                  <c:v>419.25</c:v>
                </c:pt>
                <c:pt idx="199">
                  <c:v>398.5</c:v>
                </c:pt>
                <c:pt idx="200">
                  <c:v>406.75</c:v>
                </c:pt>
                <c:pt idx="201">
                  <c:v>410.5</c:v>
                </c:pt>
                <c:pt idx="202">
                  <c:v>423.25</c:v>
                </c:pt>
                <c:pt idx="203">
                  <c:v>425.5</c:v>
                </c:pt>
                <c:pt idx="204">
                  <c:v>417</c:v>
                </c:pt>
                <c:pt idx="205">
                  <c:v>424.25</c:v>
                </c:pt>
                <c:pt idx="206">
                  <c:v>437.5</c:v>
                </c:pt>
                <c:pt idx="207">
                  <c:v>451</c:v>
                </c:pt>
                <c:pt idx="208">
                  <c:v>484</c:v>
                </c:pt>
                <c:pt idx="209">
                  <c:v>496.25</c:v>
                </c:pt>
                <c:pt idx="210">
                  <c:v>531.5</c:v>
                </c:pt>
                <c:pt idx="211">
                  <c:v>500.5</c:v>
                </c:pt>
                <c:pt idx="212">
                  <c:v>547</c:v>
                </c:pt>
                <c:pt idx="213">
                  <c:v>548.5</c:v>
                </c:pt>
                <c:pt idx="214">
                  <c:v>538.75</c:v>
                </c:pt>
                <c:pt idx="215">
                  <c:v>542.75</c:v>
                </c:pt>
                <c:pt idx="216">
                  <c:v>555.5</c:v>
                </c:pt>
                <c:pt idx="217">
                  <c:v>562</c:v>
                </c:pt>
                <c:pt idx="218">
                  <c:v>549.25</c:v>
                </c:pt>
                <c:pt idx="219">
                  <c:v>557.75</c:v>
                </c:pt>
                <c:pt idx="220">
                  <c:v>552.5</c:v>
                </c:pt>
                <c:pt idx="221">
                  <c:v>559.75</c:v>
                </c:pt>
                <c:pt idx="222">
                  <c:v>577.25</c:v>
                </c:pt>
                <c:pt idx="223">
                  <c:v>585.5</c:v>
                </c:pt>
                <c:pt idx="224">
                  <c:v>655.5</c:v>
                </c:pt>
                <c:pt idx="225">
                  <c:v>740</c:v>
                </c:pt>
                <c:pt idx="226">
                  <c:v>772.75</c:v>
                </c:pt>
                <c:pt idx="227">
                  <c:v>685</c:v>
                </c:pt>
                <c:pt idx="228">
                  <c:v>659.5</c:v>
                </c:pt>
                <c:pt idx="229">
                  <c:v>656.75</c:v>
                </c:pt>
                <c:pt idx="230">
                  <c:v>682.75</c:v>
                </c:pt>
                <c:pt idx="231">
                  <c:v>684.5</c:v>
                </c:pt>
                <c:pt idx="232">
                  <c:v>655.25</c:v>
                </c:pt>
                <c:pt idx="233">
                  <c:v>636.5</c:v>
                </c:pt>
                <c:pt idx="234">
                  <c:v>697.25</c:v>
                </c:pt>
                <c:pt idx="235">
                  <c:v>629.75</c:v>
                </c:pt>
                <c:pt idx="236">
                  <c:v>556</c:v>
                </c:pt>
                <c:pt idx="237">
                  <c:v>547.25</c:v>
                </c:pt>
                <c:pt idx="238">
                  <c:v>547</c:v>
                </c:pt>
                <c:pt idx="239">
                  <c:v>555</c:v>
                </c:pt>
                <c:pt idx="240">
                  <c:v>568.25</c:v>
                </c:pt>
                <c:pt idx="241">
                  <c:v>538.75</c:v>
                </c:pt>
                <c:pt idx="242">
                  <c:v>558</c:v>
                </c:pt>
                <c:pt idx="243">
                  <c:v>508</c:v>
                </c:pt>
                <c:pt idx="244">
                  <c:v>502.75</c:v>
                </c:pt>
                <c:pt idx="245">
                  <c:v>527.25</c:v>
                </c:pt>
                <c:pt idx="246">
                  <c:v>526.75</c:v>
                </c:pt>
                <c:pt idx="247">
                  <c:v>541.5</c:v>
                </c:pt>
                <c:pt idx="248">
                  <c:v>530.5</c:v>
                </c:pt>
                <c:pt idx="249">
                  <c:v>525.75</c:v>
                </c:pt>
                <c:pt idx="250">
                  <c:v>538</c:v>
                </c:pt>
                <c:pt idx="251">
                  <c:v>568.25</c:v>
                </c:pt>
                <c:pt idx="252">
                  <c:v>553</c:v>
                </c:pt>
                <c:pt idx="253">
                  <c:v>577.25</c:v>
                </c:pt>
                <c:pt idx="254">
                  <c:v>570.75</c:v>
                </c:pt>
                <c:pt idx="255">
                  <c:v>586.75</c:v>
                </c:pt>
                <c:pt idx="256">
                  <c:v>586</c:v>
                </c:pt>
                <c:pt idx="257">
                  <c:v>588.5</c:v>
                </c:pt>
                <c:pt idx="258">
                  <c:v>593.25</c:v>
                </c:pt>
                <c:pt idx="259">
                  <c:v>605.75</c:v>
                </c:pt>
                <c:pt idx="260">
                  <c:v>593.25</c:v>
                </c:pt>
                <c:pt idx="261">
                  <c:v>606.75</c:v>
                </c:pt>
                <c:pt idx="262">
                  <c:v>596.25</c:v>
                </c:pt>
                <c:pt idx="263">
                  <c:v>616.25</c:v>
                </c:pt>
                <c:pt idx="264">
                  <c:v>636</c:v>
                </c:pt>
                <c:pt idx="265">
                  <c:v>620.5</c:v>
                </c:pt>
                <c:pt idx="266">
                  <c:v>651</c:v>
                </c:pt>
                <c:pt idx="267">
                  <c:v>654.25</c:v>
                </c:pt>
                <c:pt idx="268">
                  <c:v>659.5</c:v>
                </c:pt>
                <c:pt idx="269">
                  <c:v>756.5</c:v>
                </c:pt>
                <c:pt idx="270">
                  <c:v>764.5</c:v>
                </c:pt>
                <c:pt idx="271">
                  <c:v>741.75</c:v>
                </c:pt>
                <c:pt idx="272">
                  <c:v>754</c:v>
                </c:pt>
                <c:pt idx="273">
                  <c:v>735</c:v>
                </c:pt>
                <c:pt idx="274">
                  <c:v>768.75</c:v>
                </c:pt>
                <c:pt idx="275">
                  <c:v>790.25</c:v>
                </c:pt>
                <c:pt idx="276">
                  <c:v>793</c:v>
                </c:pt>
                <c:pt idx="277">
                  <c:v>818.25</c:v>
                </c:pt>
                <c:pt idx="278">
                  <c:v>792.25</c:v>
                </c:pt>
                <c:pt idx="279">
                  <c:v>794.5</c:v>
                </c:pt>
                <c:pt idx="280">
                  <c:v>778.75</c:v>
                </c:pt>
                <c:pt idx="281">
                  <c:v>777.25</c:v>
                </c:pt>
                <c:pt idx="282">
                  <c:v>727</c:v>
                </c:pt>
                <c:pt idx="283">
                  <c:v>773.25</c:v>
                </c:pt>
                <c:pt idx="284">
                  <c:v>784.5</c:v>
                </c:pt>
                <c:pt idx="285">
                  <c:v>750.25</c:v>
                </c:pt>
                <c:pt idx="286">
                  <c:v>754.5</c:v>
                </c:pt>
                <c:pt idx="287">
                  <c:v>778.25</c:v>
                </c:pt>
                <c:pt idx="288">
                  <c:v>604.25</c:v>
                </c:pt>
                <c:pt idx="289">
                  <c:v>564.25</c:v>
                </c:pt>
                <c:pt idx="290">
                  <c:v>616.25</c:v>
                </c:pt>
                <c:pt idx="291">
                  <c:v>610.25</c:v>
                </c:pt>
                <c:pt idx="292">
                  <c:v>639.75</c:v>
                </c:pt>
                <c:pt idx="293">
                  <c:v>626</c:v>
                </c:pt>
                <c:pt idx="294">
                  <c:v>668.75</c:v>
                </c:pt>
                <c:pt idx="295">
                  <c:v>669</c:v>
                </c:pt>
                <c:pt idx="296">
                  <c:v>698.5</c:v>
                </c:pt>
                <c:pt idx="297">
                  <c:v>677.25</c:v>
                </c:pt>
                <c:pt idx="298">
                  <c:v>676.75</c:v>
                </c:pt>
                <c:pt idx="299">
                  <c:v>677.5</c:v>
                </c:pt>
                <c:pt idx="300">
                  <c:v>683.25</c:v>
                </c:pt>
                <c:pt idx="301">
                  <c:v>689.75</c:v>
                </c:pt>
                <c:pt idx="302">
                  <c:v>684.25</c:v>
                </c:pt>
                <c:pt idx="303">
                  <c:v>680.75</c:v>
                </c:pt>
                <c:pt idx="304">
                  <c:v>681</c:v>
                </c:pt>
                <c:pt idx="305">
                  <c:v>658</c:v>
                </c:pt>
                <c:pt idx="306">
                  <c:v>667.75</c:v>
                </c:pt>
                <c:pt idx="307">
                  <c:v>668</c:v>
                </c:pt>
                <c:pt idx="308">
                  <c:v>635</c:v>
                </c:pt>
                <c:pt idx="309">
                  <c:v>634.75</c:v>
                </c:pt>
                <c:pt idx="310">
                  <c:v>653</c:v>
                </c:pt>
                <c:pt idx="311">
                  <c:v>666.25</c:v>
                </c:pt>
                <c:pt idx="312">
                  <c:v>678.5</c:v>
                </c:pt>
                <c:pt idx="313">
                  <c:v>654</c:v>
                </c:pt>
                <c:pt idx="314">
                  <c:v>675</c:v>
                </c:pt>
                <c:pt idx="315">
                  <c:v>676.25</c:v>
                </c:pt>
                <c:pt idx="316">
                  <c:v>683</c:v>
                </c:pt>
                <c:pt idx="317">
                  <c:v>677.5</c:v>
                </c:pt>
                <c:pt idx="318">
                  <c:v>680.5</c:v>
                </c:pt>
                <c:pt idx="319">
                  <c:v>677.75</c:v>
                </c:pt>
                <c:pt idx="320">
                  <c:v>650</c:v>
                </c:pt>
                <c:pt idx="321">
                  <c:v>645.25</c:v>
                </c:pt>
                <c:pt idx="322">
                  <c:v>624.25</c:v>
                </c:pt>
                <c:pt idx="323">
                  <c:v>634.25</c:v>
                </c:pt>
                <c:pt idx="324">
                  <c:v>643</c:v>
                </c:pt>
                <c:pt idx="325">
                  <c:v>660.5</c:v>
                </c:pt>
                <c:pt idx="326">
                  <c:v>643.5</c:v>
                </c:pt>
                <c:pt idx="327">
                  <c:v>666.25</c:v>
                </c:pt>
                <c:pt idx="328">
                  <c:v>663.25</c:v>
                </c:pt>
                <c:pt idx="329">
                  <c:v>636</c:v>
                </c:pt>
                <c:pt idx="330">
                  <c:v>653.25</c:v>
                </c:pt>
                <c:pt idx="331">
                  <c:v>586.25</c:v>
                </c:pt>
                <c:pt idx="332">
                  <c:v>554.5</c:v>
                </c:pt>
                <c:pt idx="333">
                  <c:v>604</c:v>
                </c:pt>
                <c:pt idx="334">
                  <c:v>609</c:v>
                </c:pt>
                <c:pt idx="335">
                  <c:v>604.25</c:v>
                </c:pt>
                <c:pt idx="336">
                  <c:v>640.25</c:v>
                </c:pt>
                <c:pt idx="337">
                  <c:v>630.75</c:v>
                </c:pt>
                <c:pt idx="338">
                  <c:v>554.5</c:v>
                </c:pt>
                <c:pt idx="339">
                  <c:v>560.5</c:v>
                </c:pt>
                <c:pt idx="340">
                  <c:v>599.75</c:v>
                </c:pt>
                <c:pt idx="341">
                  <c:v>536.25</c:v>
                </c:pt>
                <c:pt idx="342">
                  <c:v>521</c:v>
                </c:pt>
                <c:pt idx="343">
                  <c:v>484.25</c:v>
                </c:pt>
                <c:pt idx="344">
                  <c:v>474.5</c:v>
                </c:pt>
                <c:pt idx="345">
                  <c:v>479.5</c:v>
                </c:pt>
                <c:pt idx="346">
                  <c:v>470.75</c:v>
                </c:pt>
                <c:pt idx="347">
                  <c:v>464.75</c:v>
                </c:pt>
                <c:pt idx="348">
                  <c:v>468.5</c:v>
                </c:pt>
                <c:pt idx="349">
                  <c:v>476.25</c:v>
                </c:pt>
                <c:pt idx="350">
                  <c:v>477.25</c:v>
                </c:pt>
                <c:pt idx="351">
                  <c:v>476.75</c:v>
                </c:pt>
                <c:pt idx="352">
                  <c:v>492</c:v>
                </c:pt>
                <c:pt idx="353">
                  <c:v>493.25</c:v>
                </c:pt>
                <c:pt idx="354">
                  <c:v>495.5</c:v>
                </c:pt>
                <c:pt idx="355">
                  <c:v>480.75</c:v>
                </c:pt>
                <c:pt idx="356">
                  <c:v>477.25</c:v>
                </c:pt>
                <c:pt idx="357">
                  <c:v>464</c:v>
                </c:pt>
                <c:pt idx="358">
                  <c:v>467</c:v>
                </c:pt>
                <c:pt idx="359">
                  <c:v>482.5</c:v>
                </c:pt>
                <c:pt idx="360">
                  <c:v>464.5</c:v>
                </c:pt>
                <c:pt idx="361">
                  <c:v>465.75</c:v>
                </c:pt>
                <c:pt idx="362">
                  <c:v>483</c:v>
                </c:pt>
                <c:pt idx="363">
                  <c:v>473</c:v>
                </c:pt>
                <c:pt idx="364">
                  <c:v>471.25</c:v>
                </c:pt>
                <c:pt idx="365">
                  <c:v>460.75</c:v>
                </c:pt>
                <c:pt idx="366">
                  <c:v>447</c:v>
                </c:pt>
                <c:pt idx="367">
                  <c:v>445.5</c:v>
                </c:pt>
                <c:pt idx="368">
                  <c:v>446.25</c:v>
                </c:pt>
                <c:pt idx="369">
                  <c:v>442.75</c:v>
                </c:pt>
                <c:pt idx="370">
                  <c:v>441.5</c:v>
                </c:pt>
                <c:pt idx="371">
                  <c:v>429.5</c:v>
                </c:pt>
                <c:pt idx="372">
                  <c:v>413.5</c:v>
                </c:pt>
                <c:pt idx="373">
                  <c:v>412.25</c:v>
                </c:pt>
                <c:pt idx="374">
                  <c:v>426.25</c:v>
                </c:pt>
                <c:pt idx="375">
                  <c:v>436.75</c:v>
                </c:pt>
                <c:pt idx="376">
                  <c:v>439.25</c:v>
                </c:pt>
                <c:pt idx="377">
                  <c:v>442</c:v>
                </c:pt>
                <c:pt idx="378">
                  <c:v>434.25</c:v>
                </c:pt>
                <c:pt idx="379">
                  <c:v>447.25</c:v>
                </c:pt>
                <c:pt idx="380">
                  <c:v>443</c:v>
                </c:pt>
                <c:pt idx="381">
                  <c:v>440</c:v>
                </c:pt>
                <c:pt idx="382">
                  <c:v>447</c:v>
                </c:pt>
                <c:pt idx="383">
                  <c:v>455.75</c:v>
                </c:pt>
                <c:pt idx="384">
                  <c:v>452.5</c:v>
                </c:pt>
                <c:pt idx="385">
                  <c:v>464.75</c:v>
                </c:pt>
                <c:pt idx="386">
                  <c:v>446.25</c:v>
                </c:pt>
                <c:pt idx="387">
                  <c:v>454.75</c:v>
                </c:pt>
                <c:pt idx="388">
                  <c:v>457</c:v>
                </c:pt>
                <c:pt idx="389">
                  <c:v>440.5</c:v>
                </c:pt>
                <c:pt idx="390">
                  <c:v>407.5</c:v>
                </c:pt>
                <c:pt idx="391">
                  <c:v>410.5</c:v>
                </c:pt>
                <c:pt idx="392">
                  <c:v>402</c:v>
                </c:pt>
                <c:pt idx="393">
                  <c:v>404.75</c:v>
                </c:pt>
                <c:pt idx="394">
                  <c:v>410</c:v>
                </c:pt>
                <c:pt idx="395">
                  <c:v>403.25</c:v>
                </c:pt>
                <c:pt idx="396">
                  <c:v>395</c:v>
                </c:pt>
                <c:pt idx="397">
                  <c:v>392.5</c:v>
                </c:pt>
                <c:pt idx="398">
                  <c:v>391</c:v>
                </c:pt>
                <c:pt idx="399">
                  <c:v>378</c:v>
                </c:pt>
                <c:pt idx="400">
                  <c:v>383.75</c:v>
                </c:pt>
                <c:pt idx="401">
                  <c:v>390.75</c:v>
                </c:pt>
                <c:pt idx="402">
                  <c:v>401.75</c:v>
                </c:pt>
                <c:pt idx="403">
                  <c:v>418</c:v>
                </c:pt>
                <c:pt idx="404">
                  <c:v>424.75</c:v>
                </c:pt>
                <c:pt idx="405">
                  <c:v>415.75</c:v>
                </c:pt>
                <c:pt idx="406">
                  <c:v>404.75</c:v>
                </c:pt>
                <c:pt idx="407">
                  <c:v>415.25</c:v>
                </c:pt>
                <c:pt idx="408">
                  <c:v>414.5</c:v>
                </c:pt>
                <c:pt idx="409">
                  <c:v>444.25</c:v>
                </c:pt>
                <c:pt idx="410">
                  <c:v>435.25</c:v>
                </c:pt>
                <c:pt idx="411">
                  <c:v>435.25</c:v>
                </c:pt>
                <c:pt idx="412">
                  <c:v>423</c:v>
                </c:pt>
                <c:pt idx="413">
                  <c:v>430.75</c:v>
                </c:pt>
                <c:pt idx="414">
                  <c:v>430</c:v>
                </c:pt>
                <c:pt idx="415">
                  <c:v>446.25</c:v>
                </c:pt>
                <c:pt idx="416">
                  <c:v>454</c:v>
                </c:pt>
                <c:pt idx="417">
                  <c:v>450.75</c:v>
                </c:pt>
                <c:pt idx="418">
                  <c:v>470.5</c:v>
                </c:pt>
                <c:pt idx="419">
                  <c:v>484.25</c:v>
                </c:pt>
                <c:pt idx="420">
                  <c:v>486.5</c:v>
                </c:pt>
                <c:pt idx="421">
                  <c:v>482</c:v>
                </c:pt>
                <c:pt idx="422">
                  <c:v>500.5</c:v>
                </c:pt>
                <c:pt idx="423">
                  <c:v>508.75</c:v>
                </c:pt>
                <c:pt idx="424">
                  <c:v>505</c:v>
                </c:pt>
                <c:pt idx="425">
                  <c:v>453.5</c:v>
                </c:pt>
                <c:pt idx="426">
                  <c:v>455.25</c:v>
                </c:pt>
                <c:pt idx="427">
                  <c:v>445.5</c:v>
                </c:pt>
                <c:pt idx="428">
                  <c:v>464.25</c:v>
                </c:pt>
                <c:pt idx="429">
                  <c:v>453.25</c:v>
                </c:pt>
                <c:pt idx="430">
                  <c:v>467.25</c:v>
                </c:pt>
                <c:pt idx="431">
                  <c:v>497</c:v>
                </c:pt>
                <c:pt idx="432">
                  <c:v>490.25</c:v>
                </c:pt>
                <c:pt idx="433">
                  <c:v>485.5</c:v>
                </c:pt>
                <c:pt idx="434">
                  <c:v>461.25</c:v>
                </c:pt>
                <c:pt idx="435">
                  <c:v>441.5</c:v>
                </c:pt>
                <c:pt idx="436">
                  <c:v>443.5</c:v>
                </c:pt>
                <c:pt idx="437">
                  <c:v>459.5</c:v>
                </c:pt>
                <c:pt idx="438">
                  <c:v>444</c:v>
                </c:pt>
                <c:pt idx="439">
                  <c:v>433.25</c:v>
                </c:pt>
                <c:pt idx="440">
                  <c:v>443</c:v>
                </c:pt>
                <c:pt idx="441">
                  <c:v>441.25</c:v>
                </c:pt>
                <c:pt idx="442">
                  <c:v>411.5</c:v>
                </c:pt>
                <c:pt idx="443">
                  <c:v>420.25</c:v>
                </c:pt>
                <c:pt idx="444">
                  <c:v>396</c:v>
                </c:pt>
                <c:pt idx="445">
                  <c:v>427.75</c:v>
                </c:pt>
                <c:pt idx="446">
                  <c:v>419</c:v>
                </c:pt>
                <c:pt idx="447">
                  <c:v>410.75</c:v>
                </c:pt>
                <c:pt idx="448">
                  <c:v>405.5</c:v>
                </c:pt>
                <c:pt idx="449">
                  <c:v>405.25</c:v>
                </c:pt>
                <c:pt idx="450">
                  <c:v>388.25</c:v>
                </c:pt>
                <c:pt idx="451">
                  <c:v>398</c:v>
                </c:pt>
                <c:pt idx="452">
                  <c:v>399</c:v>
                </c:pt>
                <c:pt idx="453">
                  <c:v>399</c:v>
                </c:pt>
                <c:pt idx="454">
                  <c:v>424</c:v>
                </c:pt>
                <c:pt idx="455">
                  <c:v>422</c:v>
                </c:pt>
                <c:pt idx="456">
                  <c:v>419</c:v>
                </c:pt>
                <c:pt idx="457">
                  <c:v>413</c:v>
                </c:pt>
                <c:pt idx="458">
                  <c:v>422.5</c:v>
                </c:pt>
                <c:pt idx="459">
                  <c:v>423.25</c:v>
                </c:pt>
                <c:pt idx="460">
                  <c:v>431.5</c:v>
                </c:pt>
                <c:pt idx="461">
                  <c:v>442</c:v>
                </c:pt>
                <c:pt idx="462">
                  <c:v>444</c:v>
                </c:pt>
                <c:pt idx="463">
                  <c:v>437.5</c:v>
                </c:pt>
                <c:pt idx="464">
                  <c:v>435.5</c:v>
                </c:pt>
                <c:pt idx="465">
                  <c:v>436.75</c:v>
                </c:pt>
                <c:pt idx="466">
                  <c:v>431.5</c:v>
                </c:pt>
                <c:pt idx="467">
                  <c:v>443.75</c:v>
                </c:pt>
                <c:pt idx="468">
                  <c:v>450</c:v>
                </c:pt>
                <c:pt idx="469">
                  <c:v>437.5</c:v>
                </c:pt>
                <c:pt idx="470">
                  <c:v>445.75</c:v>
                </c:pt>
                <c:pt idx="471">
                  <c:v>424.75</c:v>
                </c:pt>
                <c:pt idx="472">
                  <c:v>430.5</c:v>
                </c:pt>
                <c:pt idx="473">
                  <c:v>435.75</c:v>
                </c:pt>
                <c:pt idx="474">
                  <c:v>438.75</c:v>
                </c:pt>
                <c:pt idx="475">
                  <c:v>442</c:v>
                </c:pt>
                <c:pt idx="476">
                  <c:v>439.75</c:v>
                </c:pt>
                <c:pt idx="477">
                  <c:v>448.5</c:v>
                </c:pt>
                <c:pt idx="478">
                  <c:v>460.5</c:v>
                </c:pt>
                <c:pt idx="479">
                  <c:v>462.88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00256"/>
        <c:axId val="66403712"/>
      </c:lineChart>
      <c:dateAx>
        <c:axId val="66400256"/>
        <c:scaling>
          <c:orientation val="minMax"/>
          <c:max val="46089"/>
        </c:scaling>
        <c:delete val="0"/>
        <c:axPos val="b"/>
        <c:numFmt formatCode="m/d/yyyy" sourceLinked="1"/>
        <c:majorTickMark val="none"/>
        <c:minorTickMark val="none"/>
        <c:tickLblPos val="nextTo"/>
        <c:crossAx val="66403712"/>
        <c:crosses val="autoZero"/>
        <c:auto val="1"/>
        <c:lblOffset val="100"/>
        <c:baseTimeUnit val="days"/>
      </c:dateAx>
      <c:valAx>
        <c:axId val="6640371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6400256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pPr>
      <a:endParaRPr lang="zh-TW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/>
            </a:pPr>
            <a:r>
              <a:rPr lang="zh-TW"/>
              <a:t>黃豆 </a:t>
            </a:r>
            <a:r>
              <a:rPr lang="en-US"/>
              <a:t>- </a:t>
            </a:r>
            <a:r>
              <a:rPr lang="zh-TW"/>
              <a:t>期貨價格</a:t>
            </a:r>
            <a:endParaRPr lang="en-US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'[黃小玉走勢圖_115年度法說會資料_0312.xlsx]Future Pirce'!$M$3</c:f>
              <c:strCache>
                <c:ptCount val="1"/>
                <c:pt idx="0">
                  <c:v>Future Price</c:v>
                </c:pt>
              </c:strCache>
            </c:strRef>
          </c:tx>
          <c:marker>
            <c:symbol val="none"/>
          </c:marker>
          <c:dLbls>
            <c:dLbl>
              <c:idx val="122"/>
              <c:layout>
                <c:manualLayout>
                  <c:x val="-6.4254729929500834E-2"/>
                  <c:y val="2.8726881536605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83"/>
              <c:layout>
                <c:manualLayout>
                  <c:x val="-5.9461723141430986E-2"/>
                  <c:y val="-7.71737943721466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10"/>
              <c:layout>
                <c:manualLayout>
                  <c:x val="-7.4943620610275999E-2"/>
                  <c:y val="5.0804258291979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53"/>
              <c:layout>
                <c:manualLayout>
                  <c:x val="-3.9641148760953988E-2"/>
                  <c:y val="-5.916657568531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79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zh-TW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'[黃小玉走勢圖_115年度法說會資料_0312.xlsx]Future Pirce'!$L$4:$L$483</c:f>
              <c:numCache>
                <c:formatCode>m/d/yyyy</c:formatCode>
                <c:ptCount val="480"/>
                <c:pt idx="0">
                  <c:v>42736</c:v>
                </c:pt>
                <c:pt idx="1">
                  <c:v>42743</c:v>
                </c:pt>
                <c:pt idx="2">
                  <c:v>42750</c:v>
                </c:pt>
                <c:pt idx="3">
                  <c:v>42757</c:v>
                </c:pt>
                <c:pt idx="4">
                  <c:v>42764</c:v>
                </c:pt>
                <c:pt idx="5">
                  <c:v>42771</c:v>
                </c:pt>
                <c:pt idx="6">
                  <c:v>42778</c:v>
                </c:pt>
                <c:pt idx="7">
                  <c:v>42785</c:v>
                </c:pt>
                <c:pt idx="8">
                  <c:v>42792</c:v>
                </c:pt>
                <c:pt idx="9">
                  <c:v>42799</c:v>
                </c:pt>
                <c:pt idx="10">
                  <c:v>42806</c:v>
                </c:pt>
                <c:pt idx="11">
                  <c:v>42813</c:v>
                </c:pt>
                <c:pt idx="12">
                  <c:v>42820</c:v>
                </c:pt>
                <c:pt idx="13">
                  <c:v>42827</c:v>
                </c:pt>
                <c:pt idx="14">
                  <c:v>42834</c:v>
                </c:pt>
                <c:pt idx="15">
                  <c:v>42841</c:v>
                </c:pt>
                <c:pt idx="16">
                  <c:v>42848</c:v>
                </c:pt>
                <c:pt idx="17">
                  <c:v>42855</c:v>
                </c:pt>
                <c:pt idx="18">
                  <c:v>42862</c:v>
                </c:pt>
                <c:pt idx="19">
                  <c:v>42869</c:v>
                </c:pt>
                <c:pt idx="20">
                  <c:v>42876</c:v>
                </c:pt>
                <c:pt idx="21">
                  <c:v>42883</c:v>
                </c:pt>
                <c:pt idx="22">
                  <c:v>42890</c:v>
                </c:pt>
                <c:pt idx="23">
                  <c:v>42897</c:v>
                </c:pt>
                <c:pt idx="24">
                  <c:v>42904</c:v>
                </c:pt>
                <c:pt idx="25">
                  <c:v>42911</c:v>
                </c:pt>
                <c:pt idx="26">
                  <c:v>42918</c:v>
                </c:pt>
                <c:pt idx="27">
                  <c:v>42925</c:v>
                </c:pt>
                <c:pt idx="28">
                  <c:v>42932</c:v>
                </c:pt>
                <c:pt idx="29">
                  <c:v>42939</c:v>
                </c:pt>
                <c:pt idx="30">
                  <c:v>42946</c:v>
                </c:pt>
                <c:pt idx="31">
                  <c:v>42953</c:v>
                </c:pt>
                <c:pt idx="32">
                  <c:v>42960</c:v>
                </c:pt>
                <c:pt idx="33">
                  <c:v>42967</c:v>
                </c:pt>
                <c:pt idx="34">
                  <c:v>42974</c:v>
                </c:pt>
                <c:pt idx="35">
                  <c:v>42981</c:v>
                </c:pt>
                <c:pt idx="36">
                  <c:v>42988</c:v>
                </c:pt>
                <c:pt idx="37">
                  <c:v>42995</c:v>
                </c:pt>
                <c:pt idx="38">
                  <c:v>43002</c:v>
                </c:pt>
                <c:pt idx="39">
                  <c:v>43009</c:v>
                </c:pt>
                <c:pt idx="40">
                  <c:v>43016</c:v>
                </c:pt>
                <c:pt idx="41">
                  <c:v>43023</c:v>
                </c:pt>
                <c:pt idx="42">
                  <c:v>43030</c:v>
                </c:pt>
                <c:pt idx="43">
                  <c:v>43037</c:v>
                </c:pt>
                <c:pt idx="44">
                  <c:v>43044</c:v>
                </c:pt>
                <c:pt idx="45">
                  <c:v>43051</c:v>
                </c:pt>
                <c:pt idx="46">
                  <c:v>43058</c:v>
                </c:pt>
                <c:pt idx="47">
                  <c:v>43065</c:v>
                </c:pt>
                <c:pt idx="48">
                  <c:v>43072</c:v>
                </c:pt>
                <c:pt idx="49">
                  <c:v>43079</c:v>
                </c:pt>
                <c:pt idx="50">
                  <c:v>43086</c:v>
                </c:pt>
                <c:pt idx="51">
                  <c:v>43093</c:v>
                </c:pt>
                <c:pt idx="52">
                  <c:v>43100</c:v>
                </c:pt>
                <c:pt idx="53">
                  <c:v>43107</c:v>
                </c:pt>
                <c:pt idx="54">
                  <c:v>43114</c:v>
                </c:pt>
                <c:pt idx="55">
                  <c:v>43121</c:v>
                </c:pt>
                <c:pt idx="56">
                  <c:v>43128</c:v>
                </c:pt>
                <c:pt idx="57">
                  <c:v>43135</c:v>
                </c:pt>
                <c:pt idx="58">
                  <c:v>43142</c:v>
                </c:pt>
                <c:pt idx="59">
                  <c:v>43149</c:v>
                </c:pt>
                <c:pt idx="60">
                  <c:v>43156</c:v>
                </c:pt>
                <c:pt idx="61">
                  <c:v>43163</c:v>
                </c:pt>
                <c:pt idx="62">
                  <c:v>43170</c:v>
                </c:pt>
                <c:pt idx="63">
                  <c:v>43177</c:v>
                </c:pt>
                <c:pt idx="64">
                  <c:v>43184</c:v>
                </c:pt>
                <c:pt idx="65">
                  <c:v>43191</c:v>
                </c:pt>
                <c:pt idx="66">
                  <c:v>43198</c:v>
                </c:pt>
                <c:pt idx="67">
                  <c:v>43205</c:v>
                </c:pt>
                <c:pt idx="68">
                  <c:v>43212</c:v>
                </c:pt>
                <c:pt idx="69">
                  <c:v>43219</c:v>
                </c:pt>
                <c:pt idx="70">
                  <c:v>43226</c:v>
                </c:pt>
                <c:pt idx="71">
                  <c:v>43233</c:v>
                </c:pt>
                <c:pt idx="72">
                  <c:v>43240</c:v>
                </c:pt>
                <c:pt idx="73">
                  <c:v>43247</c:v>
                </c:pt>
                <c:pt idx="74">
                  <c:v>43254</c:v>
                </c:pt>
                <c:pt idx="75">
                  <c:v>43261</c:v>
                </c:pt>
                <c:pt idx="76">
                  <c:v>43268</c:v>
                </c:pt>
                <c:pt idx="77">
                  <c:v>43275</c:v>
                </c:pt>
                <c:pt idx="78">
                  <c:v>43282</c:v>
                </c:pt>
                <c:pt idx="79">
                  <c:v>43289</c:v>
                </c:pt>
                <c:pt idx="80">
                  <c:v>43296</c:v>
                </c:pt>
                <c:pt idx="81">
                  <c:v>43303</c:v>
                </c:pt>
                <c:pt idx="82">
                  <c:v>43310</c:v>
                </c:pt>
                <c:pt idx="83">
                  <c:v>43317</c:v>
                </c:pt>
                <c:pt idx="84">
                  <c:v>43324</c:v>
                </c:pt>
                <c:pt idx="85">
                  <c:v>43331</c:v>
                </c:pt>
                <c:pt idx="86">
                  <c:v>43338</c:v>
                </c:pt>
                <c:pt idx="87">
                  <c:v>43345</c:v>
                </c:pt>
                <c:pt idx="88">
                  <c:v>43352</c:v>
                </c:pt>
                <c:pt idx="89">
                  <c:v>43359</c:v>
                </c:pt>
                <c:pt idx="90">
                  <c:v>43366</c:v>
                </c:pt>
                <c:pt idx="91">
                  <c:v>43373</c:v>
                </c:pt>
                <c:pt idx="92">
                  <c:v>43380</c:v>
                </c:pt>
                <c:pt idx="93">
                  <c:v>43387</c:v>
                </c:pt>
                <c:pt idx="94">
                  <c:v>43394</c:v>
                </c:pt>
                <c:pt idx="95">
                  <c:v>43401</c:v>
                </c:pt>
                <c:pt idx="96">
                  <c:v>43408</c:v>
                </c:pt>
                <c:pt idx="97">
                  <c:v>43415</c:v>
                </c:pt>
                <c:pt idx="98">
                  <c:v>43422</c:v>
                </c:pt>
                <c:pt idx="99">
                  <c:v>43429</c:v>
                </c:pt>
                <c:pt idx="100">
                  <c:v>43436</c:v>
                </c:pt>
                <c:pt idx="101">
                  <c:v>43443</c:v>
                </c:pt>
                <c:pt idx="102">
                  <c:v>43450</c:v>
                </c:pt>
                <c:pt idx="103">
                  <c:v>43457</c:v>
                </c:pt>
                <c:pt idx="104">
                  <c:v>43464</c:v>
                </c:pt>
                <c:pt idx="105">
                  <c:v>43471</c:v>
                </c:pt>
                <c:pt idx="106">
                  <c:v>43478</c:v>
                </c:pt>
                <c:pt idx="107">
                  <c:v>43485</c:v>
                </c:pt>
                <c:pt idx="108">
                  <c:v>43492</c:v>
                </c:pt>
                <c:pt idx="109">
                  <c:v>43499</c:v>
                </c:pt>
                <c:pt idx="110">
                  <c:v>43506</c:v>
                </c:pt>
                <c:pt idx="111">
                  <c:v>43513</c:v>
                </c:pt>
                <c:pt idx="112">
                  <c:v>43520</c:v>
                </c:pt>
                <c:pt idx="113">
                  <c:v>43527</c:v>
                </c:pt>
                <c:pt idx="114">
                  <c:v>43534</c:v>
                </c:pt>
                <c:pt idx="115">
                  <c:v>43541</c:v>
                </c:pt>
                <c:pt idx="116">
                  <c:v>43548</c:v>
                </c:pt>
                <c:pt idx="117">
                  <c:v>43555</c:v>
                </c:pt>
                <c:pt idx="118">
                  <c:v>43562</c:v>
                </c:pt>
                <c:pt idx="119">
                  <c:v>43569</c:v>
                </c:pt>
                <c:pt idx="120">
                  <c:v>43576</c:v>
                </c:pt>
                <c:pt idx="121">
                  <c:v>43583</c:v>
                </c:pt>
                <c:pt idx="122">
                  <c:v>43590</c:v>
                </c:pt>
                <c:pt idx="123">
                  <c:v>43597</c:v>
                </c:pt>
                <c:pt idx="124">
                  <c:v>43604</c:v>
                </c:pt>
                <c:pt idx="125">
                  <c:v>43611</c:v>
                </c:pt>
                <c:pt idx="126">
                  <c:v>43618</c:v>
                </c:pt>
                <c:pt idx="127">
                  <c:v>43625</c:v>
                </c:pt>
                <c:pt idx="128">
                  <c:v>43632</c:v>
                </c:pt>
                <c:pt idx="129">
                  <c:v>43639</c:v>
                </c:pt>
                <c:pt idx="130">
                  <c:v>43646</c:v>
                </c:pt>
                <c:pt idx="131">
                  <c:v>43653</c:v>
                </c:pt>
                <c:pt idx="132">
                  <c:v>43660</c:v>
                </c:pt>
                <c:pt idx="133">
                  <c:v>43667</c:v>
                </c:pt>
                <c:pt idx="134">
                  <c:v>43674</c:v>
                </c:pt>
                <c:pt idx="135">
                  <c:v>43681</c:v>
                </c:pt>
                <c:pt idx="136">
                  <c:v>43688</c:v>
                </c:pt>
                <c:pt idx="137">
                  <c:v>43695</c:v>
                </c:pt>
                <c:pt idx="138">
                  <c:v>43702</c:v>
                </c:pt>
                <c:pt idx="139">
                  <c:v>43709</c:v>
                </c:pt>
                <c:pt idx="140">
                  <c:v>43716</c:v>
                </c:pt>
                <c:pt idx="141">
                  <c:v>43723</c:v>
                </c:pt>
                <c:pt idx="142">
                  <c:v>43730</c:v>
                </c:pt>
                <c:pt idx="143">
                  <c:v>43737</c:v>
                </c:pt>
                <c:pt idx="144">
                  <c:v>43744</c:v>
                </c:pt>
                <c:pt idx="145">
                  <c:v>43751</c:v>
                </c:pt>
                <c:pt idx="146">
                  <c:v>43758</c:v>
                </c:pt>
                <c:pt idx="147">
                  <c:v>43765</c:v>
                </c:pt>
                <c:pt idx="148">
                  <c:v>43772</c:v>
                </c:pt>
                <c:pt idx="149">
                  <c:v>43779</c:v>
                </c:pt>
                <c:pt idx="150">
                  <c:v>43786</c:v>
                </c:pt>
                <c:pt idx="151">
                  <c:v>43793</c:v>
                </c:pt>
                <c:pt idx="152">
                  <c:v>43800</c:v>
                </c:pt>
                <c:pt idx="153">
                  <c:v>43807</c:v>
                </c:pt>
                <c:pt idx="154">
                  <c:v>43814</c:v>
                </c:pt>
                <c:pt idx="155">
                  <c:v>43821</c:v>
                </c:pt>
                <c:pt idx="156">
                  <c:v>43828</c:v>
                </c:pt>
                <c:pt idx="157">
                  <c:v>43835</c:v>
                </c:pt>
                <c:pt idx="158">
                  <c:v>43842</c:v>
                </c:pt>
                <c:pt idx="159">
                  <c:v>43849</c:v>
                </c:pt>
                <c:pt idx="160">
                  <c:v>43856</c:v>
                </c:pt>
                <c:pt idx="161">
                  <c:v>43863</c:v>
                </c:pt>
                <c:pt idx="162">
                  <c:v>43870</c:v>
                </c:pt>
                <c:pt idx="163">
                  <c:v>43877</c:v>
                </c:pt>
                <c:pt idx="164">
                  <c:v>43884</c:v>
                </c:pt>
                <c:pt idx="165">
                  <c:v>43891</c:v>
                </c:pt>
                <c:pt idx="166">
                  <c:v>43898</c:v>
                </c:pt>
                <c:pt idx="167">
                  <c:v>43905</c:v>
                </c:pt>
                <c:pt idx="168">
                  <c:v>43912</c:v>
                </c:pt>
                <c:pt idx="169">
                  <c:v>43919</c:v>
                </c:pt>
                <c:pt idx="170">
                  <c:v>43926</c:v>
                </c:pt>
                <c:pt idx="171">
                  <c:v>43933</c:v>
                </c:pt>
                <c:pt idx="172">
                  <c:v>43940</c:v>
                </c:pt>
                <c:pt idx="173">
                  <c:v>43947</c:v>
                </c:pt>
                <c:pt idx="174">
                  <c:v>43954</c:v>
                </c:pt>
                <c:pt idx="175">
                  <c:v>43961</c:v>
                </c:pt>
                <c:pt idx="176">
                  <c:v>43968</c:v>
                </c:pt>
                <c:pt idx="177">
                  <c:v>43975</c:v>
                </c:pt>
                <c:pt idx="178">
                  <c:v>43982</c:v>
                </c:pt>
                <c:pt idx="179">
                  <c:v>43989</c:v>
                </c:pt>
                <c:pt idx="180">
                  <c:v>43996</c:v>
                </c:pt>
                <c:pt idx="181">
                  <c:v>44003</c:v>
                </c:pt>
                <c:pt idx="182">
                  <c:v>44010</c:v>
                </c:pt>
                <c:pt idx="183">
                  <c:v>44017</c:v>
                </c:pt>
                <c:pt idx="184">
                  <c:v>44024</c:v>
                </c:pt>
                <c:pt idx="185">
                  <c:v>44031</c:v>
                </c:pt>
                <c:pt idx="186">
                  <c:v>44038</c:v>
                </c:pt>
                <c:pt idx="187">
                  <c:v>44045</c:v>
                </c:pt>
                <c:pt idx="188">
                  <c:v>44052</c:v>
                </c:pt>
                <c:pt idx="189">
                  <c:v>44059</c:v>
                </c:pt>
                <c:pt idx="190">
                  <c:v>44066</c:v>
                </c:pt>
                <c:pt idx="191">
                  <c:v>44073</c:v>
                </c:pt>
                <c:pt idx="192">
                  <c:v>44080</c:v>
                </c:pt>
                <c:pt idx="193">
                  <c:v>44087</c:v>
                </c:pt>
                <c:pt idx="194">
                  <c:v>44094</c:v>
                </c:pt>
                <c:pt idx="195">
                  <c:v>44101</c:v>
                </c:pt>
                <c:pt idx="196">
                  <c:v>44108</c:v>
                </c:pt>
                <c:pt idx="197">
                  <c:v>44115</c:v>
                </c:pt>
                <c:pt idx="198">
                  <c:v>44122</c:v>
                </c:pt>
                <c:pt idx="199">
                  <c:v>44129</c:v>
                </c:pt>
                <c:pt idx="200">
                  <c:v>44136</c:v>
                </c:pt>
                <c:pt idx="201">
                  <c:v>44143</c:v>
                </c:pt>
                <c:pt idx="202">
                  <c:v>44150</c:v>
                </c:pt>
                <c:pt idx="203">
                  <c:v>44157</c:v>
                </c:pt>
                <c:pt idx="204">
                  <c:v>44164</c:v>
                </c:pt>
                <c:pt idx="205">
                  <c:v>44171</c:v>
                </c:pt>
                <c:pt idx="206">
                  <c:v>44178</c:v>
                </c:pt>
                <c:pt idx="207">
                  <c:v>44185</c:v>
                </c:pt>
                <c:pt idx="208">
                  <c:v>44192</c:v>
                </c:pt>
                <c:pt idx="209">
                  <c:v>44199</c:v>
                </c:pt>
                <c:pt idx="210">
                  <c:v>44206</c:v>
                </c:pt>
                <c:pt idx="211">
                  <c:v>44213</c:v>
                </c:pt>
                <c:pt idx="212">
                  <c:v>44220</c:v>
                </c:pt>
                <c:pt idx="213">
                  <c:v>44227</c:v>
                </c:pt>
                <c:pt idx="214">
                  <c:v>44234</c:v>
                </c:pt>
                <c:pt idx="215">
                  <c:v>44241</c:v>
                </c:pt>
                <c:pt idx="216">
                  <c:v>44248</c:v>
                </c:pt>
                <c:pt idx="217">
                  <c:v>44255</c:v>
                </c:pt>
                <c:pt idx="218">
                  <c:v>44262</c:v>
                </c:pt>
                <c:pt idx="219">
                  <c:v>44269</c:v>
                </c:pt>
                <c:pt idx="220">
                  <c:v>44276</c:v>
                </c:pt>
                <c:pt idx="221">
                  <c:v>44283</c:v>
                </c:pt>
                <c:pt idx="222">
                  <c:v>44290</c:v>
                </c:pt>
                <c:pt idx="223">
                  <c:v>44297</c:v>
                </c:pt>
                <c:pt idx="224">
                  <c:v>44304</c:v>
                </c:pt>
                <c:pt idx="225">
                  <c:v>44311</c:v>
                </c:pt>
                <c:pt idx="226">
                  <c:v>44318</c:v>
                </c:pt>
                <c:pt idx="227">
                  <c:v>44325</c:v>
                </c:pt>
                <c:pt idx="228">
                  <c:v>44332</c:v>
                </c:pt>
                <c:pt idx="229">
                  <c:v>44339</c:v>
                </c:pt>
                <c:pt idx="230">
                  <c:v>44346</c:v>
                </c:pt>
                <c:pt idx="231">
                  <c:v>44353</c:v>
                </c:pt>
                <c:pt idx="232">
                  <c:v>44360</c:v>
                </c:pt>
                <c:pt idx="233">
                  <c:v>44367</c:v>
                </c:pt>
                <c:pt idx="234">
                  <c:v>44374</c:v>
                </c:pt>
                <c:pt idx="235">
                  <c:v>44381</c:v>
                </c:pt>
                <c:pt idx="236">
                  <c:v>44388</c:v>
                </c:pt>
                <c:pt idx="237">
                  <c:v>44395</c:v>
                </c:pt>
                <c:pt idx="238">
                  <c:v>44402</c:v>
                </c:pt>
                <c:pt idx="239">
                  <c:v>44409</c:v>
                </c:pt>
                <c:pt idx="240">
                  <c:v>44416</c:v>
                </c:pt>
                <c:pt idx="241">
                  <c:v>44423</c:v>
                </c:pt>
                <c:pt idx="242">
                  <c:v>44430</c:v>
                </c:pt>
                <c:pt idx="243">
                  <c:v>44437</c:v>
                </c:pt>
                <c:pt idx="244">
                  <c:v>44444</c:v>
                </c:pt>
                <c:pt idx="245">
                  <c:v>44451</c:v>
                </c:pt>
                <c:pt idx="246">
                  <c:v>44458</c:v>
                </c:pt>
                <c:pt idx="247">
                  <c:v>44465</c:v>
                </c:pt>
                <c:pt idx="248">
                  <c:v>44472</c:v>
                </c:pt>
                <c:pt idx="249">
                  <c:v>44479</c:v>
                </c:pt>
                <c:pt idx="250">
                  <c:v>44486</c:v>
                </c:pt>
                <c:pt idx="251">
                  <c:v>44493</c:v>
                </c:pt>
                <c:pt idx="252">
                  <c:v>44500</c:v>
                </c:pt>
                <c:pt idx="253">
                  <c:v>44507</c:v>
                </c:pt>
                <c:pt idx="254">
                  <c:v>44514</c:v>
                </c:pt>
                <c:pt idx="255">
                  <c:v>44521</c:v>
                </c:pt>
                <c:pt idx="256">
                  <c:v>44528</c:v>
                </c:pt>
                <c:pt idx="257">
                  <c:v>44535</c:v>
                </c:pt>
                <c:pt idx="258">
                  <c:v>44542</c:v>
                </c:pt>
                <c:pt idx="259">
                  <c:v>44549</c:v>
                </c:pt>
                <c:pt idx="260">
                  <c:v>44556</c:v>
                </c:pt>
                <c:pt idx="261">
                  <c:v>44563</c:v>
                </c:pt>
                <c:pt idx="262">
                  <c:v>44570</c:v>
                </c:pt>
                <c:pt idx="263">
                  <c:v>44577</c:v>
                </c:pt>
                <c:pt idx="264">
                  <c:v>44584</c:v>
                </c:pt>
                <c:pt idx="265">
                  <c:v>44591</c:v>
                </c:pt>
                <c:pt idx="266">
                  <c:v>44598</c:v>
                </c:pt>
                <c:pt idx="267">
                  <c:v>44605</c:v>
                </c:pt>
                <c:pt idx="268">
                  <c:v>44612</c:v>
                </c:pt>
                <c:pt idx="269">
                  <c:v>44619</c:v>
                </c:pt>
                <c:pt idx="270">
                  <c:v>44626</c:v>
                </c:pt>
                <c:pt idx="271">
                  <c:v>44633</c:v>
                </c:pt>
                <c:pt idx="272">
                  <c:v>44640</c:v>
                </c:pt>
                <c:pt idx="273">
                  <c:v>44647</c:v>
                </c:pt>
                <c:pt idx="274">
                  <c:v>44654</c:v>
                </c:pt>
                <c:pt idx="275">
                  <c:v>44661</c:v>
                </c:pt>
                <c:pt idx="276">
                  <c:v>44668</c:v>
                </c:pt>
                <c:pt idx="277">
                  <c:v>44675</c:v>
                </c:pt>
                <c:pt idx="278">
                  <c:v>44682</c:v>
                </c:pt>
                <c:pt idx="279">
                  <c:v>44689</c:v>
                </c:pt>
                <c:pt idx="280">
                  <c:v>44696</c:v>
                </c:pt>
                <c:pt idx="281">
                  <c:v>44703</c:v>
                </c:pt>
                <c:pt idx="282">
                  <c:v>44710</c:v>
                </c:pt>
                <c:pt idx="283">
                  <c:v>44717</c:v>
                </c:pt>
                <c:pt idx="284">
                  <c:v>44724</c:v>
                </c:pt>
                <c:pt idx="285">
                  <c:v>44731</c:v>
                </c:pt>
                <c:pt idx="286">
                  <c:v>44738</c:v>
                </c:pt>
                <c:pt idx="287">
                  <c:v>44745</c:v>
                </c:pt>
                <c:pt idx="288">
                  <c:v>44752</c:v>
                </c:pt>
                <c:pt idx="289">
                  <c:v>44759</c:v>
                </c:pt>
                <c:pt idx="290">
                  <c:v>44766</c:v>
                </c:pt>
                <c:pt idx="291">
                  <c:v>44773</c:v>
                </c:pt>
                <c:pt idx="292">
                  <c:v>44780</c:v>
                </c:pt>
                <c:pt idx="293">
                  <c:v>44787</c:v>
                </c:pt>
                <c:pt idx="294">
                  <c:v>44794</c:v>
                </c:pt>
                <c:pt idx="295">
                  <c:v>44801</c:v>
                </c:pt>
                <c:pt idx="296">
                  <c:v>44808</c:v>
                </c:pt>
                <c:pt idx="297">
                  <c:v>44815</c:v>
                </c:pt>
                <c:pt idx="298">
                  <c:v>44822</c:v>
                </c:pt>
                <c:pt idx="299">
                  <c:v>44829</c:v>
                </c:pt>
                <c:pt idx="300">
                  <c:v>44836</c:v>
                </c:pt>
                <c:pt idx="301">
                  <c:v>44843</c:v>
                </c:pt>
                <c:pt idx="302">
                  <c:v>44850</c:v>
                </c:pt>
                <c:pt idx="303">
                  <c:v>44857</c:v>
                </c:pt>
                <c:pt idx="304">
                  <c:v>44864</c:v>
                </c:pt>
                <c:pt idx="305">
                  <c:v>44871</c:v>
                </c:pt>
                <c:pt idx="306">
                  <c:v>44878</c:v>
                </c:pt>
                <c:pt idx="307">
                  <c:v>44885</c:v>
                </c:pt>
                <c:pt idx="308">
                  <c:v>44892</c:v>
                </c:pt>
                <c:pt idx="309">
                  <c:v>44899</c:v>
                </c:pt>
                <c:pt idx="310">
                  <c:v>44906</c:v>
                </c:pt>
                <c:pt idx="311">
                  <c:v>44913</c:v>
                </c:pt>
                <c:pt idx="312">
                  <c:v>44920</c:v>
                </c:pt>
                <c:pt idx="313">
                  <c:v>44927</c:v>
                </c:pt>
                <c:pt idx="314">
                  <c:v>44934</c:v>
                </c:pt>
                <c:pt idx="315">
                  <c:v>44941</c:v>
                </c:pt>
                <c:pt idx="316">
                  <c:v>44948</c:v>
                </c:pt>
                <c:pt idx="317">
                  <c:v>44955</c:v>
                </c:pt>
                <c:pt idx="318">
                  <c:v>44962</c:v>
                </c:pt>
                <c:pt idx="319">
                  <c:v>44969</c:v>
                </c:pt>
                <c:pt idx="320">
                  <c:v>44976</c:v>
                </c:pt>
                <c:pt idx="321">
                  <c:v>44983</c:v>
                </c:pt>
                <c:pt idx="322">
                  <c:v>44990</c:v>
                </c:pt>
                <c:pt idx="323">
                  <c:v>44997</c:v>
                </c:pt>
                <c:pt idx="324">
                  <c:v>45004</c:v>
                </c:pt>
                <c:pt idx="325">
                  <c:v>45011</c:v>
                </c:pt>
                <c:pt idx="326">
                  <c:v>45018</c:v>
                </c:pt>
                <c:pt idx="327">
                  <c:v>45025</c:v>
                </c:pt>
                <c:pt idx="328">
                  <c:v>45032</c:v>
                </c:pt>
                <c:pt idx="329">
                  <c:v>45039</c:v>
                </c:pt>
                <c:pt idx="330">
                  <c:v>45046</c:v>
                </c:pt>
                <c:pt idx="331">
                  <c:v>45053</c:v>
                </c:pt>
                <c:pt idx="332">
                  <c:v>45060</c:v>
                </c:pt>
                <c:pt idx="333">
                  <c:v>45067</c:v>
                </c:pt>
                <c:pt idx="334">
                  <c:v>45074</c:v>
                </c:pt>
                <c:pt idx="335">
                  <c:v>45081</c:v>
                </c:pt>
                <c:pt idx="336">
                  <c:v>45088</c:v>
                </c:pt>
                <c:pt idx="337">
                  <c:v>45095</c:v>
                </c:pt>
                <c:pt idx="338">
                  <c:v>45102</c:v>
                </c:pt>
                <c:pt idx="339">
                  <c:v>45109</c:v>
                </c:pt>
                <c:pt idx="340">
                  <c:v>45116</c:v>
                </c:pt>
                <c:pt idx="341">
                  <c:v>45123</c:v>
                </c:pt>
                <c:pt idx="342">
                  <c:v>45130</c:v>
                </c:pt>
                <c:pt idx="343">
                  <c:v>45137</c:v>
                </c:pt>
                <c:pt idx="344">
                  <c:v>45144</c:v>
                </c:pt>
                <c:pt idx="345">
                  <c:v>45151</c:v>
                </c:pt>
                <c:pt idx="346">
                  <c:v>45158</c:v>
                </c:pt>
                <c:pt idx="347">
                  <c:v>45165</c:v>
                </c:pt>
                <c:pt idx="348">
                  <c:v>45172</c:v>
                </c:pt>
                <c:pt idx="349">
                  <c:v>45179</c:v>
                </c:pt>
                <c:pt idx="350">
                  <c:v>45186</c:v>
                </c:pt>
                <c:pt idx="351">
                  <c:v>45193</c:v>
                </c:pt>
                <c:pt idx="352">
                  <c:v>45200</c:v>
                </c:pt>
                <c:pt idx="353">
                  <c:v>45207</c:v>
                </c:pt>
                <c:pt idx="354">
                  <c:v>45214</c:v>
                </c:pt>
                <c:pt idx="355">
                  <c:v>45221</c:v>
                </c:pt>
                <c:pt idx="356">
                  <c:v>45228</c:v>
                </c:pt>
                <c:pt idx="357">
                  <c:v>45235</c:v>
                </c:pt>
                <c:pt idx="358">
                  <c:v>45242</c:v>
                </c:pt>
                <c:pt idx="359">
                  <c:v>45249</c:v>
                </c:pt>
                <c:pt idx="360">
                  <c:v>45256</c:v>
                </c:pt>
                <c:pt idx="361">
                  <c:v>45263</c:v>
                </c:pt>
                <c:pt idx="362">
                  <c:v>45270</c:v>
                </c:pt>
                <c:pt idx="363">
                  <c:v>45277</c:v>
                </c:pt>
                <c:pt idx="364">
                  <c:v>45284</c:v>
                </c:pt>
                <c:pt idx="365">
                  <c:v>45291</c:v>
                </c:pt>
                <c:pt idx="366">
                  <c:v>45298</c:v>
                </c:pt>
                <c:pt idx="367">
                  <c:v>45305</c:v>
                </c:pt>
                <c:pt idx="368">
                  <c:v>45312</c:v>
                </c:pt>
                <c:pt idx="369">
                  <c:v>45319</c:v>
                </c:pt>
                <c:pt idx="370">
                  <c:v>45326</c:v>
                </c:pt>
                <c:pt idx="371">
                  <c:v>45333</c:v>
                </c:pt>
                <c:pt idx="372">
                  <c:v>45340</c:v>
                </c:pt>
                <c:pt idx="373">
                  <c:v>45347</c:v>
                </c:pt>
                <c:pt idx="374">
                  <c:v>45354</c:v>
                </c:pt>
                <c:pt idx="375">
                  <c:v>45361</c:v>
                </c:pt>
                <c:pt idx="376">
                  <c:v>45368</c:v>
                </c:pt>
                <c:pt idx="377">
                  <c:v>45375</c:v>
                </c:pt>
                <c:pt idx="378">
                  <c:v>45382</c:v>
                </c:pt>
                <c:pt idx="379">
                  <c:v>45389</c:v>
                </c:pt>
                <c:pt idx="380">
                  <c:v>45396</c:v>
                </c:pt>
                <c:pt idx="381">
                  <c:v>45403</c:v>
                </c:pt>
                <c:pt idx="382">
                  <c:v>45410</c:v>
                </c:pt>
                <c:pt idx="383">
                  <c:v>45417</c:v>
                </c:pt>
                <c:pt idx="384">
                  <c:v>45424</c:v>
                </c:pt>
                <c:pt idx="385">
                  <c:v>45431</c:v>
                </c:pt>
                <c:pt idx="386">
                  <c:v>45438</c:v>
                </c:pt>
                <c:pt idx="387">
                  <c:v>45445</c:v>
                </c:pt>
                <c:pt idx="388">
                  <c:v>45452</c:v>
                </c:pt>
                <c:pt idx="389">
                  <c:v>45459</c:v>
                </c:pt>
                <c:pt idx="390">
                  <c:v>45466</c:v>
                </c:pt>
                <c:pt idx="391">
                  <c:v>45473</c:v>
                </c:pt>
                <c:pt idx="392">
                  <c:v>45480</c:v>
                </c:pt>
                <c:pt idx="393">
                  <c:v>45487</c:v>
                </c:pt>
                <c:pt idx="394">
                  <c:v>45494</c:v>
                </c:pt>
                <c:pt idx="395">
                  <c:v>45501</c:v>
                </c:pt>
                <c:pt idx="396">
                  <c:v>45508</c:v>
                </c:pt>
                <c:pt idx="397">
                  <c:v>45515</c:v>
                </c:pt>
                <c:pt idx="398">
                  <c:v>45522</c:v>
                </c:pt>
                <c:pt idx="399">
                  <c:v>45529</c:v>
                </c:pt>
                <c:pt idx="400">
                  <c:v>45536</c:v>
                </c:pt>
                <c:pt idx="401">
                  <c:v>45543</c:v>
                </c:pt>
                <c:pt idx="402">
                  <c:v>45550</c:v>
                </c:pt>
                <c:pt idx="403">
                  <c:v>45557</c:v>
                </c:pt>
                <c:pt idx="404">
                  <c:v>45564</c:v>
                </c:pt>
                <c:pt idx="405">
                  <c:v>45571</c:v>
                </c:pt>
                <c:pt idx="406">
                  <c:v>45578</c:v>
                </c:pt>
                <c:pt idx="407">
                  <c:v>45585</c:v>
                </c:pt>
                <c:pt idx="408">
                  <c:v>45592</c:v>
                </c:pt>
                <c:pt idx="409">
                  <c:v>45599</c:v>
                </c:pt>
                <c:pt idx="410">
                  <c:v>45606</c:v>
                </c:pt>
                <c:pt idx="411">
                  <c:v>45613</c:v>
                </c:pt>
                <c:pt idx="412">
                  <c:v>45620</c:v>
                </c:pt>
                <c:pt idx="413">
                  <c:v>45627</c:v>
                </c:pt>
                <c:pt idx="414">
                  <c:v>45634</c:v>
                </c:pt>
                <c:pt idx="415">
                  <c:v>45641</c:v>
                </c:pt>
                <c:pt idx="416">
                  <c:v>45648</c:v>
                </c:pt>
                <c:pt idx="417">
                  <c:v>45655</c:v>
                </c:pt>
                <c:pt idx="418">
                  <c:v>45662</c:v>
                </c:pt>
                <c:pt idx="419">
                  <c:v>45669</c:v>
                </c:pt>
                <c:pt idx="420">
                  <c:v>45676</c:v>
                </c:pt>
                <c:pt idx="421">
                  <c:v>45683</c:v>
                </c:pt>
                <c:pt idx="422">
                  <c:v>45690</c:v>
                </c:pt>
                <c:pt idx="423">
                  <c:v>45697</c:v>
                </c:pt>
                <c:pt idx="424">
                  <c:v>45704</c:v>
                </c:pt>
                <c:pt idx="425">
                  <c:v>45711</c:v>
                </c:pt>
                <c:pt idx="426">
                  <c:v>45718</c:v>
                </c:pt>
                <c:pt idx="427">
                  <c:v>45725</c:v>
                </c:pt>
                <c:pt idx="428">
                  <c:v>45732</c:v>
                </c:pt>
                <c:pt idx="429">
                  <c:v>45739</c:v>
                </c:pt>
                <c:pt idx="430">
                  <c:v>45746</c:v>
                </c:pt>
                <c:pt idx="431">
                  <c:v>45753</c:v>
                </c:pt>
                <c:pt idx="432">
                  <c:v>45760</c:v>
                </c:pt>
                <c:pt idx="433">
                  <c:v>45767</c:v>
                </c:pt>
                <c:pt idx="434">
                  <c:v>45774</c:v>
                </c:pt>
                <c:pt idx="435">
                  <c:v>45781</c:v>
                </c:pt>
                <c:pt idx="436">
                  <c:v>45788</c:v>
                </c:pt>
                <c:pt idx="437">
                  <c:v>45795</c:v>
                </c:pt>
                <c:pt idx="438">
                  <c:v>45802</c:v>
                </c:pt>
                <c:pt idx="439">
                  <c:v>45809</c:v>
                </c:pt>
                <c:pt idx="440">
                  <c:v>45816</c:v>
                </c:pt>
                <c:pt idx="441">
                  <c:v>45823</c:v>
                </c:pt>
                <c:pt idx="442">
                  <c:v>45830</c:v>
                </c:pt>
                <c:pt idx="443">
                  <c:v>45837</c:v>
                </c:pt>
                <c:pt idx="444">
                  <c:v>45844</c:v>
                </c:pt>
                <c:pt idx="445">
                  <c:v>45851</c:v>
                </c:pt>
                <c:pt idx="446">
                  <c:v>45858</c:v>
                </c:pt>
                <c:pt idx="447">
                  <c:v>45865</c:v>
                </c:pt>
                <c:pt idx="448">
                  <c:v>45872</c:v>
                </c:pt>
                <c:pt idx="449">
                  <c:v>45879</c:v>
                </c:pt>
                <c:pt idx="450">
                  <c:v>45886</c:v>
                </c:pt>
                <c:pt idx="451">
                  <c:v>45893</c:v>
                </c:pt>
                <c:pt idx="452">
                  <c:v>45900</c:v>
                </c:pt>
                <c:pt idx="453">
                  <c:v>45907</c:v>
                </c:pt>
                <c:pt idx="454">
                  <c:v>45914</c:v>
                </c:pt>
                <c:pt idx="455">
                  <c:v>45921</c:v>
                </c:pt>
                <c:pt idx="456">
                  <c:v>45928</c:v>
                </c:pt>
                <c:pt idx="457">
                  <c:v>45935</c:v>
                </c:pt>
                <c:pt idx="458">
                  <c:v>45942</c:v>
                </c:pt>
                <c:pt idx="459">
                  <c:v>45949</c:v>
                </c:pt>
                <c:pt idx="460">
                  <c:v>45956</c:v>
                </c:pt>
                <c:pt idx="461">
                  <c:v>45963</c:v>
                </c:pt>
                <c:pt idx="462">
                  <c:v>45970</c:v>
                </c:pt>
                <c:pt idx="463">
                  <c:v>45977</c:v>
                </c:pt>
                <c:pt idx="464">
                  <c:v>45984</c:v>
                </c:pt>
                <c:pt idx="465">
                  <c:v>45991</c:v>
                </c:pt>
                <c:pt idx="466">
                  <c:v>45998</c:v>
                </c:pt>
                <c:pt idx="467">
                  <c:v>46005</c:v>
                </c:pt>
                <c:pt idx="468">
                  <c:v>46012</c:v>
                </c:pt>
                <c:pt idx="469">
                  <c:v>46019</c:v>
                </c:pt>
                <c:pt idx="470">
                  <c:v>46026</c:v>
                </c:pt>
                <c:pt idx="471">
                  <c:v>46033</c:v>
                </c:pt>
                <c:pt idx="472">
                  <c:v>46040</c:v>
                </c:pt>
                <c:pt idx="473">
                  <c:v>46047</c:v>
                </c:pt>
                <c:pt idx="474">
                  <c:v>46054</c:v>
                </c:pt>
                <c:pt idx="475">
                  <c:v>46061</c:v>
                </c:pt>
                <c:pt idx="476">
                  <c:v>46068</c:v>
                </c:pt>
                <c:pt idx="477">
                  <c:v>46075</c:v>
                </c:pt>
                <c:pt idx="478">
                  <c:v>46082</c:v>
                </c:pt>
                <c:pt idx="479">
                  <c:v>46089</c:v>
                </c:pt>
              </c:numCache>
            </c:numRef>
          </c:cat>
          <c:val>
            <c:numRef>
              <c:f>'[黃小玉走勢圖_115年度法說會資料_0312.xlsx]Future Pirce'!$M$4:$M$483</c:f>
              <c:numCache>
                <c:formatCode>#,##0.00</c:formatCode>
                <c:ptCount val="480"/>
                <c:pt idx="0" formatCode="General">
                  <c:v>995.4</c:v>
                </c:pt>
                <c:pt idx="1">
                  <c:v>1044.2</c:v>
                </c:pt>
                <c:pt idx="2">
                  <c:v>1067.4000000000001</c:v>
                </c:pt>
                <c:pt idx="3">
                  <c:v>1049.4000000000001</c:v>
                </c:pt>
                <c:pt idx="4">
                  <c:v>1026.5999999999999</c:v>
                </c:pt>
                <c:pt idx="5">
                  <c:v>1058.0999999999999</c:v>
                </c:pt>
                <c:pt idx="6">
                  <c:v>1034.9000000000001</c:v>
                </c:pt>
                <c:pt idx="7">
                  <c:v>1013.9</c:v>
                </c:pt>
                <c:pt idx="8">
                  <c:v>1036.8800000000001</c:v>
                </c:pt>
                <c:pt idx="9">
                  <c:v>1006.62</c:v>
                </c:pt>
                <c:pt idx="10">
                  <c:v>1000.12</c:v>
                </c:pt>
                <c:pt idx="11" formatCode="General">
                  <c:v>975.62</c:v>
                </c:pt>
                <c:pt idx="12" formatCode="General">
                  <c:v>945.88</c:v>
                </c:pt>
                <c:pt idx="13" formatCode="General">
                  <c:v>942.38</c:v>
                </c:pt>
                <c:pt idx="14" formatCode="General">
                  <c:v>955.62</c:v>
                </c:pt>
                <c:pt idx="15" formatCode="General">
                  <c:v>950.88</c:v>
                </c:pt>
                <c:pt idx="16" formatCode="General">
                  <c:v>957.12</c:v>
                </c:pt>
                <c:pt idx="17" formatCode="General">
                  <c:v>973.12</c:v>
                </c:pt>
                <c:pt idx="18" formatCode="General">
                  <c:v>962.88</c:v>
                </c:pt>
                <c:pt idx="19" formatCode="General">
                  <c:v>953.12</c:v>
                </c:pt>
                <c:pt idx="20" formatCode="General">
                  <c:v>926.38</c:v>
                </c:pt>
                <c:pt idx="21" formatCode="General">
                  <c:v>920.62</c:v>
                </c:pt>
                <c:pt idx="22" formatCode="General">
                  <c:v>941.38</c:v>
                </c:pt>
                <c:pt idx="23" formatCode="General">
                  <c:v>939.38</c:v>
                </c:pt>
                <c:pt idx="24" formatCode="General">
                  <c:v>904.38</c:v>
                </c:pt>
                <c:pt idx="25" formatCode="General">
                  <c:v>948.38</c:v>
                </c:pt>
                <c:pt idx="26">
                  <c:v>1001.12</c:v>
                </c:pt>
                <c:pt idx="27" formatCode="General">
                  <c:v>988.62</c:v>
                </c:pt>
                <c:pt idx="28">
                  <c:v>1009.38</c:v>
                </c:pt>
                <c:pt idx="29">
                  <c:v>1000.12</c:v>
                </c:pt>
                <c:pt idx="30" formatCode="General">
                  <c:v>951.75</c:v>
                </c:pt>
                <c:pt idx="31" formatCode="General">
                  <c:v>938.12</c:v>
                </c:pt>
                <c:pt idx="32" formatCode="General">
                  <c:v>937.38</c:v>
                </c:pt>
                <c:pt idx="33" formatCode="General">
                  <c:v>939.12</c:v>
                </c:pt>
                <c:pt idx="34" formatCode="General">
                  <c:v>948.88</c:v>
                </c:pt>
                <c:pt idx="35" formatCode="General">
                  <c:v>961.88</c:v>
                </c:pt>
                <c:pt idx="36" formatCode="General">
                  <c:v>968.88</c:v>
                </c:pt>
                <c:pt idx="37" formatCode="General">
                  <c:v>984.38</c:v>
                </c:pt>
                <c:pt idx="38" formatCode="General">
                  <c:v>966.88</c:v>
                </c:pt>
                <c:pt idx="39" formatCode="General">
                  <c:v>972.38</c:v>
                </c:pt>
                <c:pt idx="40" formatCode="General">
                  <c:v>999.38</c:v>
                </c:pt>
                <c:pt idx="41" formatCode="General">
                  <c:v>978.62</c:v>
                </c:pt>
                <c:pt idx="42" formatCode="General">
                  <c:v>974.62</c:v>
                </c:pt>
                <c:pt idx="43" formatCode="General">
                  <c:v>987.38</c:v>
                </c:pt>
                <c:pt idx="44" formatCode="General">
                  <c:v>987.12</c:v>
                </c:pt>
                <c:pt idx="45" formatCode="General">
                  <c:v>990.62</c:v>
                </c:pt>
                <c:pt idx="46" formatCode="General">
                  <c:v>993.12</c:v>
                </c:pt>
                <c:pt idx="47" formatCode="General">
                  <c:v>994.38</c:v>
                </c:pt>
                <c:pt idx="48" formatCode="General">
                  <c:v>989.38</c:v>
                </c:pt>
                <c:pt idx="49" formatCode="General">
                  <c:v>967.38</c:v>
                </c:pt>
                <c:pt idx="50" formatCode="General">
                  <c:v>950.1</c:v>
                </c:pt>
                <c:pt idx="51" formatCode="General">
                  <c:v>962.5</c:v>
                </c:pt>
                <c:pt idx="52" formatCode="General">
                  <c:v>969.75</c:v>
                </c:pt>
                <c:pt idx="53" formatCode="General">
                  <c:v>962.5</c:v>
                </c:pt>
                <c:pt idx="54" formatCode="General">
                  <c:v>975.5</c:v>
                </c:pt>
                <c:pt idx="55" formatCode="General">
                  <c:v>986</c:v>
                </c:pt>
                <c:pt idx="56" formatCode="General">
                  <c:v>978.5</c:v>
                </c:pt>
                <c:pt idx="57" formatCode="General">
                  <c:v>984</c:v>
                </c:pt>
                <c:pt idx="58">
                  <c:v>1021.25</c:v>
                </c:pt>
                <c:pt idx="59">
                  <c:v>1037</c:v>
                </c:pt>
                <c:pt idx="60">
                  <c:v>1070</c:v>
                </c:pt>
                <c:pt idx="61">
                  <c:v>1036.75</c:v>
                </c:pt>
                <c:pt idx="62">
                  <c:v>1047.75</c:v>
                </c:pt>
                <c:pt idx="63">
                  <c:v>1027.75</c:v>
                </c:pt>
                <c:pt idx="64">
                  <c:v>1044.75</c:v>
                </c:pt>
                <c:pt idx="65">
                  <c:v>1034.75</c:v>
                </c:pt>
                <c:pt idx="66">
                  <c:v>1052.25</c:v>
                </c:pt>
                <c:pt idx="67">
                  <c:v>1029.5</c:v>
                </c:pt>
                <c:pt idx="68">
                  <c:v>1045.5</c:v>
                </c:pt>
                <c:pt idx="69">
                  <c:v>1036.5</c:v>
                </c:pt>
                <c:pt idx="70">
                  <c:v>1002</c:v>
                </c:pt>
                <c:pt idx="71" formatCode="General">
                  <c:v>998</c:v>
                </c:pt>
                <c:pt idx="72">
                  <c:v>1042</c:v>
                </c:pt>
                <c:pt idx="73">
                  <c:v>1024.25</c:v>
                </c:pt>
                <c:pt idx="74" formatCode="General">
                  <c:v>969.25</c:v>
                </c:pt>
                <c:pt idx="75" formatCode="General">
                  <c:v>904.25</c:v>
                </c:pt>
                <c:pt idx="76" formatCode="General">
                  <c:v>896.5</c:v>
                </c:pt>
                <c:pt idx="77" formatCode="General">
                  <c:v>862.75</c:v>
                </c:pt>
                <c:pt idx="78" formatCode="General">
                  <c:v>877.5</c:v>
                </c:pt>
                <c:pt idx="79" formatCode="General">
                  <c:v>819</c:v>
                </c:pt>
                <c:pt idx="80" formatCode="General">
                  <c:v>850.25</c:v>
                </c:pt>
                <c:pt idx="81" formatCode="General">
                  <c:v>870.25</c:v>
                </c:pt>
                <c:pt idx="82" formatCode="General">
                  <c:v>892.5</c:v>
                </c:pt>
                <c:pt idx="83" formatCode="General">
                  <c:v>850</c:v>
                </c:pt>
                <c:pt idx="84" formatCode="General">
                  <c:v>886.25</c:v>
                </c:pt>
                <c:pt idx="85" formatCode="General">
                  <c:v>854.5</c:v>
                </c:pt>
                <c:pt idx="86" formatCode="General">
                  <c:v>845.5</c:v>
                </c:pt>
                <c:pt idx="87" formatCode="General">
                  <c:v>845</c:v>
                </c:pt>
                <c:pt idx="88" formatCode="General">
                  <c:v>830.5</c:v>
                </c:pt>
                <c:pt idx="89" formatCode="General">
                  <c:v>849.75</c:v>
                </c:pt>
                <c:pt idx="90" formatCode="General">
                  <c:v>844.25</c:v>
                </c:pt>
                <c:pt idx="91" formatCode="General">
                  <c:v>869.25</c:v>
                </c:pt>
                <c:pt idx="92" formatCode="General">
                  <c:v>867.5</c:v>
                </c:pt>
                <c:pt idx="93" formatCode="General">
                  <c:v>856.25</c:v>
                </c:pt>
                <c:pt idx="94" formatCode="General">
                  <c:v>844.75</c:v>
                </c:pt>
                <c:pt idx="95" formatCode="General">
                  <c:v>886.75</c:v>
                </c:pt>
                <c:pt idx="96" formatCode="General">
                  <c:v>886</c:v>
                </c:pt>
                <c:pt idx="97" formatCode="General">
                  <c:v>892.5</c:v>
                </c:pt>
                <c:pt idx="98" formatCode="General">
                  <c:v>880.75</c:v>
                </c:pt>
                <c:pt idx="99" formatCode="General">
                  <c:v>893.25</c:v>
                </c:pt>
                <c:pt idx="100" formatCode="General">
                  <c:v>916</c:v>
                </c:pt>
                <c:pt idx="101" formatCode="General">
                  <c:v>900.25</c:v>
                </c:pt>
                <c:pt idx="102" formatCode="General">
                  <c:v>883.25</c:v>
                </c:pt>
                <c:pt idx="103" formatCode="General">
                  <c:v>882.75</c:v>
                </c:pt>
                <c:pt idx="104" formatCode="General">
                  <c:v>922.12</c:v>
                </c:pt>
                <c:pt idx="105" formatCode="General">
                  <c:v>910.5</c:v>
                </c:pt>
                <c:pt idx="106" formatCode="General">
                  <c:v>915.12</c:v>
                </c:pt>
                <c:pt idx="107" formatCode="General">
                  <c:v>923.38</c:v>
                </c:pt>
                <c:pt idx="108" formatCode="General">
                  <c:v>917.38</c:v>
                </c:pt>
                <c:pt idx="109" formatCode="General">
                  <c:v>916.5</c:v>
                </c:pt>
                <c:pt idx="110" formatCode="General">
                  <c:v>907.62</c:v>
                </c:pt>
                <c:pt idx="111" formatCode="General">
                  <c:v>910.25</c:v>
                </c:pt>
                <c:pt idx="112" formatCode="General">
                  <c:v>910.62</c:v>
                </c:pt>
                <c:pt idx="113" formatCode="General">
                  <c:v>895.12</c:v>
                </c:pt>
                <c:pt idx="114" formatCode="General">
                  <c:v>909.38</c:v>
                </c:pt>
                <c:pt idx="115" formatCode="General">
                  <c:v>904.12</c:v>
                </c:pt>
                <c:pt idx="116" formatCode="General">
                  <c:v>883.88</c:v>
                </c:pt>
                <c:pt idx="117" formatCode="General">
                  <c:v>898.62</c:v>
                </c:pt>
                <c:pt idx="118" formatCode="General">
                  <c:v>895.38</c:v>
                </c:pt>
                <c:pt idx="119" formatCode="General">
                  <c:v>880.75</c:v>
                </c:pt>
                <c:pt idx="120" formatCode="General">
                  <c:v>853.25</c:v>
                </c:pt>
                <c:pt idx="121" formatCode="General">
                  <c:v>841.12</c:v>
                </c:pt>
                <c:pt idx="122" formatCode="General">
                  <c:v>808.38</c:v>
                </c:pt>
                <c:pt idx="123" formatCode="General">
                  <c:v>821</c:v>
                </c:pt>
                <c:pt idx="124" formatCode="General">
                  <c:v>829.12</c:v>
                </c:pt>
                <c:pt idx="125" formatCode="General">
                  <c:v>878.25</c:v>
                </c:pt>
                <c:pt idx="126" formatCode="General">
                  <c:v>855.5</c:v>
                </c:pt>
                <c:pt idx="127" formatCode="General">
                  <c:v>896.75</c:v>
                </c:pt>
                <c:pt idx="128" formatCode="General">
                  <c:v>903.38</c:v>
                </c:pt>
                <c:pt idx="129" formatCode="General">
                  <c:v>904.62</c:v>
                </c:pt>
                <c:pt idx="130" formatCode="General">
                  <c:v>875.62</c:v>
                </c:pt>
                <c:pt idx="131" formatCode="General">
                  <c:v>931.75</c:v>
                </c:pt>
                <c:pt idx="132" formatCode="General">
                  <c:v>919.12</c:v>
                </c:pt>
                <c:pt idx="133" formatCode="General">
                  <c:v>899.12</c:v>
                </c:pt>
                <c:pt idx="134" formatCode="General">
                  <c:v>870.12</c:v>
                </c:pt>
                <c:pt idx="135" formatCode="General">
                  <c:v>893.38</c:v>
                </c:pt>
                <c:pt idx="136" formatCode="General">
                  <c:v>878.88</c:v>
                </c:pt>
                <c:pt idx="137" formatCode="General">
                  <c:v>855.12</c:v>
                </c:pt>
                <c:pt idx="138" formatCode="General">
                  <c:v>868.25</c:v>
                </c:pt>
                <c:pt idx="139" formatCode="General">
                  <c:v>857.5</c:v>
                </c:pt>
                <c:pt idx="140" formatCode="General">
                  <c:v>898.25</c:v>
                </c:pt>
                <c:pt idx="141" formatCode="General">
                  <c:v>882.38</c:v>
                </c:pt>
                <c:pt idx="142" formatCode="General">
                  <c:v>883</c:v>
                </c:pt>
                <c:pt idx="143" formatCode="General">
                  <c:v>915.75</c:v>
                </c:pt>
                <c:pt idx="144" formatCode="General">
                  <c:v>934.38</c:v>
                </c:pt>
                <c:pt idx="145" formatCode="General">
                  <c:v>933.88</c:v>
                </c:pt>
                <c:pt idx="146" formatCode="General">
                  <c:v>922.38</c:v>
                </c:pt>
                <c:pt idx="147" formatCode="General">
                  <c:v>936.5</c:v>
                </c:pt>
                <c:pt idx="148" formatCode="General">
                  <c:v>930.25</c:v>
                </c:pt>
                <c:pt idx="149" formatCode="General">
                  <c:v>918.12</c:v>
                </c:pt>
                <c:pt idx="150" formatCode="General">
                  <c:v>895.88</c:v>
                </c:pt>
                <c:pt idx="151" formatCode="General">
                  <c:v>876.62</c:v>
                </c:pt>
                <c:pt idx="152" formatCode="General">
                  <c:v>889.12</c:v>
                </c:pt>
                <c:pt idx="153" formatCode="General">
                  <c:v>907.12</c:v>
                </c:pt>
                <c:pt idx="154" formatCode="General">
                  <c:v>928.12</c:v>
                </c:pt>
                <c:pt idx="155" formatCode="General">
                  <c:v>929.88</c:v>
                </c:pt>
                <c:pt idx="156" formatCode="General">
                  <c:v>929.75</c:v>
                </c:pt>
                <c:pt idx="157" formatCode="General">
                  <c:v>946</c:v>
                </c:pt>
                <c:pt idx="158" formatCode="General">
                  <c:v>929.25</c:v>
                </c:pt>
                <c:pt idx="159" formatCode="General">
                  <c:v>902.12</c:v>
                </c:pt>
                <c:pt idx="160" formatCode="General">
                  <c:v>872.62</c:v>
                </c:pt>
                <c:pt idx="161" formatCode="General">
                  <c:v>882.62</c:v>
                </c:pt>
                <c:pt idx="162" formatCode="General">
                  <c:v>892.88</c:v>
                </c:pt>
                <c:pt idx="163" formatCode="General">
                  <c:v>887.75</c:v>
                </c:pt>
                <c:pt idx="164" formatCode="General">
                  <c:v>893.12</c:v>
                </c:pt>
                <c:pt idx="165" formatCode="General">
                  <c:v>890</c:v>
                </c:pt>
                <c:pt idx="166" formatCode="General">
                  <c:v>847.38</c:v>
                </c:pt>
                <c:pt idx="167" formatCode="General">
                  <c:v>863.38</c:v>
                </c:pt>
                <c:pt idx="168" formatCode="General">
                  <c:v>883.62</c:v>
                </c:pt>
                <c:pt idx="169" formatCode="General">
                  <c:v>853.88</c:v>
                </c:pt>
                <c:pt idx="170" formatCode="General">
                  <c:v>863.25</c:v>
                </c:pt>
                <c:pt idx="171" formatCode="General">
                  <c:v>831.88</c:v>
                </c:pt>
                <c:pt idx="172" formatCode="General">
                  <c:v>830.38</c:v>
                </c:pt>
                <c:pt idx="173" formatCode="General">
                  <c:v>848.75</c:v>
                </c:pt>
                <c:pt idx="174" formatCode="General">
                  <c:v>850.25</c:v>
                </c:pt>
                <c:pt idx="175" formatCode="General">
                  <c:v>837.38</c:v>
                </c:pt>
                <c:pt idx="176" formatCode="General">
                  <c:v>833.5</c:v>
                </c:pt>
                <c:pt idx="177" formatCode="General">
                  <c:v>840.5</c:v>
                </c:pt>
                <c:pt idx="178" formatCode="General">
                  <c:v>868.38</c:v>
                </c:pt>
                <c:pt idx="179" formatCode="General">
                  <c:v>871.88</c:v>
                </c:pt>
                <c:pt idx="180" formatCode="General">
                  <c:v>875.88</c:v>
                </c:pt>
                <c:pt idx="181" formatCode="General">
                  <c:v>865.75</c:v>
                </c:pt>
                <c:pt idx="182" formatCode="General">
                  <c:v>892.12</c:v>
                </c:pt>
                <c:pt idx="183" formatCode="General">
                  <c:v>886.75</c:v>
                </c:pt>
                <c:pt idx="184" formatCode="General">
                  <c:v>898.5</c:v>
                </c:pt>
                <c:pt idx="185" formatCode="General">
                  <c:v>905.38</c:v>
                </c:pt>
                <c:pt idx="186" formatCode="General">
                  <c:v>897.25</c:v>
                </c:pt>
                <c:pt idx="187" formatCode="General">
                  <c:v>871.25</c:v>
                </c:pt>
                <c:pt idx="188" formatCode="General">
                  <c:v>897.88</c:v>
                </c:pt>
                <c:pt idx="189" formatCode="General">
                  <c:v>903.62</c:v>
                </c:pt>
                <c:pt idx="190" formatCode="General">
                  <c:v>951.88</c:v>
                </c:pt>
                <c:pt idx="191" formatCode="General">
                  <c:v>968.88</c:v>
                </c:pt>
                <c:pt idx="192" formatCode="General">
                  <c:v>997.25</c:v>
                </c:pt>
                <c:pt idx="193">
                  <c:v>1043.3800000000001</c:v>
                </c:pt>
                <c:pt idx="194">
                  <c:v>1001.38</c:v>
                </c:pt>
                <c:pt idx="195">
                  <c:v>1019.88</c:v>
                </c:pt>
                <c:pt idx="196">
                  <c:v>1065.3800000000001</c:v>
                </c:pt>
                <c:pt idx="197">
                  <c:v>1050.6199999999999</c:v>
                </c:pt>
                <c:pt idx="198">
                  <c:v>1086.75</c:v>
                </c:pt>
                <c:pt idx="199">
                  <c:v>1056.8800000000001</c:v>
                </c:pt>
                <c:pt idx="200">
                  <c:v>1103.1199999999999</c:v>
                </c:pt>
                <c:pt idx="201">
                  <c:v>1148.3800000000001</c:v>
                </c:pt>
                <c:pt idx="202">
                  <c:v>1181.6199999999999</c:v>
                </c:pt>
                <c:pt idx="203">
                  <c:v>1193.6199999999999</c:v>
                </c:pt>
                <c:pt idx="204">
                  <c:v>1161.6199999999999</c:v>
                </c:pt>
                <c:pt idx="205">
                  <c:v>1160.9000000000001</c:v>
                </c:pt>
                <c:pt idx="206">
                  <c:v>1217.8800000000001</c:v>
                </c:pt>
                <c:pt idx="207">
                  <c:v>1264.4000000000001</c:v>
                </c:pt>
                <c:pt idx="208">
                  <c:v>1310.25</c:v>
                </c:pt>
                <c:pt idx="209">
                  <c:v>1376.88</c:v>
                </c:pt>
                <c:pt idx="210">
                  <c:v>1414.5</c:v>
                </c:pt>
                <c:pt idx="211">
                  <c:v>1398.25</c:v>
                </c:pt>
                <c:pt idx="212">
                  <c:v>1359.31</c:v>
                </c:pt>
                <c:pt idx="213">
                  <c:v>1362.35</c:v>
                </c:pt>
                <c:pt idx="214">
                  <c:v>1366.1</c:v>
                </c:pt>
                <c:pt idx="215">
                  <c:v>1376.6</c:v>
                </c:pt>
                <c:pt idx="216">
                  <c:v>1380.18</c:v>
                </c:pt>
                <c:pt idx="217">
                  <c:v>1405.23</c:v>
                </c:pt>
                <c:pt idx="218">
                  <c:v>1410.35</c:v>
                </c:pt>
                <c:pt idx="219">
                  <c:v>1422.05</c:v>
                </c:pt>
                <c:pt idx="220">
                  <c:v>1413.8</c:v>
                </c:pt>
                <c:pt idx="221">
                  <c:v>1417.65</c:v>
                </c:pt>
                <c:pt idx="222">
                  <c:v>1399.625</c:v>
                </c:pt>
                <c:pt idx="223">
                  <c:v>1433.25</c:v>
                </c:pt>
                <c:pt idx="224">
                  <c:v>1540.12</c:v>
                </c:pt>
                <c:pt idx="225">
                  <c:v>1535.62</c:v>
                </c:pt>
                <c:pt idx="226">
                  <c:v>1589.5</c:v>
                </c:pt>
                <c:pt idx="227">
                  <c:v>1591</c:v>
                </c:pt>
                <c:pt idx="228">
                  <c:v>1524.25</c:v>
                </c:pt>
                <c:pt idx="229">
                  <c:v>1528.5</c:v>
                </c:pt>
                <c:pt idx="230">
                  <c:v>1582.62</c:v>
                </c:pt>
                <c:pt idx="231">
                  <c:v>1508</c:v>
                </c:pt>
                <c:pt idx="232">
                  <c:v>1397.25</c:v>
                </c:pt>
                <c:pt idx="233">
                  <c:v>1329.62</c:v>
                </c:pt>
                <c:pt idx="234">
                  <c:v>1398</c:v>
                </c:pt>
                <c:pt idx="235">
                  <c:v>1326.62</c:v>
                </c:pt>
                <c:pt idx="236">
                  <c:v>1388.25</c:v>
                </c:pt>
                <c:pt idx="237">
                  <c:v>1348.62</c:v>
                </c:pt>
                <c:pt idx="238">
                  <c:v>1348.38</c:v>
                </c:pt>
                <c:pt idx="239">
                  <c:v>1338.75</c:v>
                </c:pt>
                <c:pt idx="240">
                  <c:v>1365.25</c:v>
                </c:pt>
                <c:pt idx="241">
                  <c:v>1292.25</c:v>
                </c:pt>
                <c:pt idx="242">
                  <c:v>1319.88</c:v>
                </c:pt>
                <c:pt idx="243">
                  <c:v>1290.5</c:v>
                </c:pt>
                <c:pt idx="244">
                  <c:v>1287.8800000000001</c:v>
                </c:pt>
                <c:pt idx="245">
                  <c:v>1284.1199999999999</c:v>
                </c:pt>
                <c:pt idx="246">
                  <c:v>1284.3800000000001</c:v>
                </c:pt>
                <c:pt idx="247">
                  <c:v>1247.75</c:v>
                </c:pt>
                <c:pt idx="248">
                  <c:v>1242.5</c:v>
                </c:pt>
                <c:pt idx="249">
                  <c:v>1218.75</c:v>
                </c:pt>
                <c:pt idx="250">
                  <c:v>1220</c:v>
                </c:pt>
                <c:pt idx="251">
                  <c:v>1235.75</c:v>
                </c:pt>
                <c:pt idx="252">
                  <c:v>1192.25</c:v>
                </c:pt>
                <c:pt idx="253">
                  <c:v>1234</c:v>
                </c:pt>
                <c:pt idx="254">
                  <c:v>1263.25</c:v>
                </c:pt>
                <c:pt idx="255">
                  <c:v>1252.75</c:v>
                </c:pt>
                <c:pt idx="256">
                  <c:v>1267.25</c:v>
                </c:pt>
                <c:pt idx="257">
                  <c:v>1267.75</c:v>
                </c:pt>
                <c:pt idx="258">
                  <c:v>1285.25</c:v>
                </c:pt>
                <c:pt idx="259">
                  <c:v>1332</c:v>
                </c:pt>
                <c:pt idx="260">
                  <c:v>1328.75</c:v>
                </c:pt>
                <c:pt idx="261">
                  <c:v>1401.5</c:v>
                </c:pt>
                <c:pt idx="262">
                  <c:v>1356.75</c:v>
                </c:pt>
                <c:pt idx="263">
                  <c:v>1414.25</c:v>
                </c:pt>
                <c:pt idx="264">
                  <c:v>1470</c:v>
                </c:pt>
                <c:pt idx="265">
                  <c:v>1553.5</c:v>
                </c:pt>
                <c:pt idx="266">
                  <c:v>1583</c:v>
                </c:pt>
                <c:pt idx="267">
                  <c:v>1601.5</c:v>
                </c:pt>
                <c:pt idx="268">
                  <c:v>1590.25</c:v>
                </c:pt>
                <c:pt idx="269">
                  <c:v>1676.25</c:v>
                </c:pt>
                <c:pt idx="270">
                  <c:v>1690.75</c:v>
                </c:pt>
                <c:pt idx="271">
                  <c:v>1668</c:v>
                </c:pt>
                <c:pt idx="272">
                  <c:v>1710.25</c:v>
                </c:pt>
                <c:pt idx="273">
                  <c:v>1582.75</c:v>
                </c:pt>
                <c:pt idx="274">
                  <c:v>1689</c:v>
                </c:pt>
                <c:pt idx="275">
                  <c:v>1682.25</c:v>
                </c:pt>
                <c:pt idx="276">
                  <c:v>1716</c:v>
                </c:pt>
                <c:pt idx="277">
                  <c:v>1684.75</c:v>
                </c:pt>
                <c:pt idx="278">
                  <c:v>1624.75</c:v>
                </c:pt>
                <c:pt idx="279">
                  <c:v>1646.5</c:v>
                </c:pt>
                <c:pt idx="280">
                  <c:v>1705.25</c:v>
                </c:pt>
                <c:pt idx="281">
                  <c:v>1732.25</c:v>
                </c:pt>
                <c:pt idx="282">
                  <c:v>1697.75</c:v>
                </c:pt>
                <c:pt idx="283">
                  <c:v>1745.5</c:v>
                </c:pt>
                <c:pt idx="284">
                  <c:v>1702</c:v>
                </c:pt>
                <c:pt idx="285">
                  <c:v>1610.75</c:v>
                </c:pt>
                <c:pt idx="286">
                  <c:v>1509.75</c:v>
                </c:pt>
                <c:pt idx="287">
                  <c:v>1513.25</c:v>
                </c:pt>
                <c:pt idx="288">
                  <c:v>1359.5</c:v>
                </c:pt>
                <c:pt idx="289">
                  <c:v>1434.5</c:v>
                </c:pt>
                <c:pt idx="290">
                  <c:v>1468.5</c:v>
                </c:pt>
                <c:pt idx="291">
                  <c:v>1408.75</c:v>
                </c:pt>
                <c:pt idx="292">
                  <c:v>1454.25</c:v>
                </c:pt>
                <c:pt idx="293">
                  <c:v>1404</c:v>
                </c:pt>
                <c:pt idx="294">
                  <c:v>1461.25</c:v>
                </c:pt>
                <c:pt idx="295">
                  <c:v>1420.5</c:v>
                </c:pt>
                <c:pt idx="296">
                  <c:v>1412.25</c:v>
                </c:pt>
                <c:pt idx="297">
                  <c:v>1448.5</c:v>
                </c:pt>
                <c:pt idx="298">
                  <c:v>1425.75</c:v>
                </c:pt>
                <c:pt idx="299">
                  <c:v>1364.75</c:v>
                </c:pt>
                <c:pt idx="300">
                  <c:v>1367</c:v>
                </c:pt>
                <c:pt idx="301">
                  <c:v>1383.75</c:v>
                </c:pt>
                <c:pt idx="302">
                  <c:v>1395.5</c:v>
                </c:pt>
                <c:pt idx="303">
                  <c:v>1387.75</c:v>
                </c:pt>
                <c:pt idx="304">
                  <c:v>1462.25</c:v>
                </c:pt>
                <c:pt idx="305">
                  <c:v>1451.88</c:v>
                </c:pt>
                <c:pt idx="306">
                  <c:v>1428.25</c:v>
                </c:pt>
                <c:pt idx="307">
                  <c:v>1434</c:v>
                </c:pt>
                <c:pt idx="308">
                  <c:v>1438.5</c:v>
                </c:pt>
                <c:pt idx="309">
                  <c:v>1483.75</c:v>
                </c:pt>
                <c:pt idx="310">
                  <c:v>1480</c:v>
                </c:pt>
                <c:pt idx="311">
                  <c:v>1479</c:v>
                </c:pt>
                <c:pt idx="312">
                  <c:v>1524</c:v>
                </c:pt>
                <c:pt idx="313">
                  <c:v>1492.5</c:v>
                </c:pt>
                <c:pt idx="314">
                  <c:v>1527.75</c:v>
                </c:pt>
                <c:pt idx="315">
                  <c:v>1506.5</c:v>
                </c:pt>
                <c:pt idx="316">
                  <c:v>1509.5</c:v>
                </c:pt>
                <c:pt idx="317">
                  <c:v>1532</c:v>
                </c:pt>
                <c:pt idx="318">
                  <c:v>1542.5</c:v>
                </c:pt>
                <c:pt idx="319">
                  <c:v>1527.25</c:v>
                </c:pt>
                <c:pt idx="320">
                  <c:v>1529</c:v>
                </c:pt>
                <c:pt idx="321">
                  <c:v>1518.75</c:v>
                </c:pt>
                <c:pt idx="322">
                  <c:v>1507</c:v>
                </c:pt>
                <c:pt idx="323">
                  <c:v>1476.5</c:v>
                </c:pt>
                <c:pt idx="324">
                  <c:v>1428.25</c:v>
                </c:pt>
                <c:pt idx="325">
                  <c:v>1505.5</c:v>
                </c:pt>
                <c:pt idx="326">
                  <c:v>1492.5</c:v>
                </c:pt>
                <c:pt idx="327">
                  <c:v>1500.5</c:v>
                </c:pt>
                <c:pt idx="328">
                  <c:v>1483.5</c:v>
                </c:pt>
                <c:pt idx="329">
                  <c:v>1419.25</c:v>
                </c:pt>
                <c:pt idx="330">
                  <c:v>1436.5</c:v>
                </c:pt>
                <c:pt idx="331">
                  <c:v>1390</c:v>
                </c:pt>
                <c:pt idx="332">
                  <c:v>1307.25</c:v>
                </c:pt>
                <c:pt idx="333">
                  <c:v>1337.25</c:v>
                </c:pt>
                <c:pt idx="334">
                  <c:v>1352.5</c:v>
                </c:pt>
                <c:pt idx="335">
                  <c:v>1386.5</c:v>
                </c:pt>
                <c:pt idx="336">
                  <c:v>1466.5</c:v>
                </c:pt>
                <c:pt idx="337">
                  <c:v>1494.5</c:v>
                </c:pt>
                <c:pt idx="338">
                  <c:v>1442</c:v>
                </c:pt>
                <c:pt idx="339">
                  <c:v>1317.75</c:v>
                </c:pt>
                <c:pt idx="340">
                  <c:v>1370.75</c:v>
                </c:pt>
                <c:pt idx="341">
                  <c:v>1401.75</c:v>
                </c:pt>
                <c:pt idx="342">
                  <c:v>1382.5</c:v>
                </c:pt>
                <c:pt idx="343">
                  <c:v>1333.25</c:v>
                </c:pt>
                <c:pt idx="344">
                  <c:v>1307.5</c:v>
                </c:pt>
                <c:pt idx="345">
                  <c:v>1354.25</c:v>
                </c:pt>
                <c:pt idx="346">
                  <c:v>1387.75</c:v>
                </c:pt>
                <c:pt idx="347">
                  <c:v>1369.25</c:v>
                </c:pt>
                <c:pt idx="348">
                  <c:v>1363</c:v>
                </c:pt>
                <c:pt idx="349">
                  <c:v>1340.25</c:v>
                </c:pt>
                <c:pt idx="350">
                  <c:v>1296.25</c:v>
                </c:pt>
                <c:pt idx="351">
                  <c:v>1275</c:v>
                </c:pt>
                <c:pt idx="352">
                  <c:v>1266</c:v>
                </c:pt>
                <c:pt idx="353">
                  <c:v>1280.25</c:v>
                </c:pt>
                <c:pt idx="354">
                  <c:v>1302.25</c:v>
                </c:pt>
                <c:pt idx="355">
                  <c:v>1319.5</c:v>
                </c:pt>
                <c:pt idx="356">
                  <c:v>1351.75</c:v>
                </c:pt>
                <c:pt idx="357">
                  <c:v>1347.5</c:v>
                </c:pt>
                <c:pt idx="358">
                  <c:v>1340.25</c:v>
                </c:pt>
                <c:pt idx="359">
                  <c:v>1330.75</c:v>
                </c:pt>
                <c:pt idx="360">
                  <c:v>1325</c:v>
                </c:pt>
                <c:pt idx="361">
                  <c:v>1304</c:v>
                </c:pt>
                <c:pt idx="362">
                  <c:v>1315.75</c:v>
                </c:pt>
                <c:pt idx="363">
                  <c:v>1299.75</c:v>
                </c:pt>
                <c:pt idx="364">
                  <c:v>1293.5</c:v>
                </c:pt>
                <c:pt idx="365">
                  <c:v>1249.75</c:v>
                </c:pt>
                <c:pt idx="366">
                  <c:v>1205.75</c:v>
                </c:pt>
                <c:pt idx="367">
                  <c:v>1213.25</c:v>
                </c:pt>
                <c:pt idx="368">
                  <c:v>1209.25</c:v>
                </c:pt>
                <c:pt idx="369">
                  <c:v>1188.5</c:v>
                </c:pt>
                <c:pt idx="370">
                  <c:v>1190</c:v>
                </c:pt>
                <c:pt idx="371">
                  <c:v>1176.25</c:v>
                </c:pt>
                <c:pt idx="372">
                  <c:v>1141.75</c:v>
                </c:pt>
                <c:pt idx="373">
                  <c:v>1151.25</c:v>
                </c:pt>
                <c:pt idx="374">
                  <c:v>1184</c:v>
                </c:pt>
                <c:pt idx="375">
                  <c:v>1190.6199999999999</c:v>
                </c:pt>
                <c:pt idx="376" formatCode="General">
                  <c:v>1192.5</c:v>
                </c:pt>
                <c:pt idx="377" formatCode="General">
                  <c:v>1191.5</c:v>
                </c:pt>
                <c:pt idx="378" formatCode="General">
                  <c:v>1185</c:v>
                </c:pt>
                <c:pt idx="379" formatCode="General">
                  <c:v>1186.75</c:v>
                </c:pt>
                <c:pt idx="380" formatCode="General">
                  <c:v>1165.75</c:v>
                </c:pt>
                <c:pt idx="381" formatCode="General">
                  <c:v>1159.5</c:v>
                </c:pt>
                <c:pt idx="382" formatCode="General">
                  <c:v>1201.75</c:v>
                </c:pt>
                <c:pt idx="383" formatCode="General">
                  <c:v>1205</c:v>
                </c:pt>
                <c:pt idx="384" formatCode="General">
                  <c:v>1228</c:v>
                </c:pt>
                <c:pt idx="385" formatCode="General">
                  <c:v>1248</c:v>
                </c:pt>
                <c:pt idx="386" formatCode="General">
                  <c:v>1205</c:v>
                </c:pt>
                <c:pt idx="387" formatCode="General">
                  <c:v>1176.75</c:v>
                </c:pt>
                <c:pt idx="388" formatCode="General">
                  <c:v>1168.25</c:v>
                </c:pt>
                <c:pt idx="389" formatCode="General">
                  <c:v>1147</c:v>
                </c:pt>
                <c:pt idx="390" formatCode="General">
                  <c:v>1150.5</c:v>
                </c:pt>
                <c:pt idx="391" formatCode="General">
                  <c:v>1188.5</c:v>
                </c:pt>
                <c:pt idx="392" formatCode="General">
                  <c:v>1105</c:v>
                </c:pt>
                <c:pt idx="393" formatCode="General">
                  <c:v>1036.75</c:v>
                </c:pt>
                <c:pt idx="394" formatCode="General">
                  <c:v>1077.5</c:v>
                </c:pt>
                <c:pt idx="395" formatCode="General">
                  <c:v>1029.25</c:v>
                </c:pt>
                <c:pt idx="396" formatCode="General">
                  <c:v>988.75</c:v>
                </c:pt>
                <c:pt idx="397" formatCode="General">
                  <c:v>957</c:v>
                </c:pt>
                <c:pt idx="398" formatCode="General">
                  <c:v>973</c:v>
                </c:pt>
                <c:pt idx="399" formatCode="General">
                  <c:v>982</c:v>
                </c:pt>
                <c:pt idx="400" formatCode="General">
                  <c:v>989.25</c:v>
                </c:pt>
                <c:pt idx="401" formatCode="General">
                  <c:v>986.75</c:v>
                </c:pt>
                <c:pt idx="402" formatCode="General">
                  <c:v>1012</c:v>
                </c:pt>
                <c:pt idx="403" formatCode="General">
                  <c:v>1065.75</c:v>
                </c:pt>
                <c:pt idx="404" formatCode="General">
                  <c:v>1037.75</c:v>
                </c:pt>
                <c:pt idx="405" formatCode="General">
                  <c:v>1021</c:v>
                </c:pt>
                <c:pt idx="406" formatCode="General">
                  <c:v>982.75</c:v>
                </c:pt>
                <c:pt idx="407" formatCode="General">
                  <c:v>987.75</c:v>
                </c:pt>
                <c:pt idx="408" formatCode="General">
                  <c:v>982.5</c:v>
                </c:pt>
                <c:pt idx="409" formatCode="General">
                  <c:v>1016.75</c:v>
                </c:pt>
                <c:pt idx="410" formatCode="General">
                  <c:v>998.5</c:v>
                </c:pt>
                <c:pt idx="411" formatCode="General">
                  <c:v>983.5</c:v>
                </c:pt>
                <c:pt idx="412" formatCode="General">
                  <c:v>989.5</c:v>
                </c:pt>
                <c:pt idx="413" formatCode="General">
                  <c:v>993.75</c:v>
                </c:pt>
                <c:pt idx="414" formatCode="General">
                  <c:v>988.25</c:v>
                </c:pt>
                <c:pt idx="415" formatCode="General">
                  <c:v>979.25</c:v>
                </c:pt>
                <c:pt idx="416" formatCode="General">
                  <c:v>980</c:v>
                </c:pt>
                <c:pt idx="417" formatCode="General">
                  <c:v>981</c:v>
                </c:pt>
                <c:pt idx="418" formatCode="General">
                  <c:v>1013.5</c:v>
                </c:pt>
                <c:pt idx="419" formatCode="General">
                  <c:v>1034</c:v>
                </c:pt>
                <c:pt idx="420" formatCode="General">
                  <c:v>1055.75</c:v>
                </c:pt>
                <c:pt idx="421" formatCode="General">
                  <c:v>1042</c:v>
                </c:pt>
                <c:pt idx="422" formatCode="General">
                  <c:v>1049.5</c:v>
                </c:pt>
                <c:pt idx="423">
                  <c:v>1052.75</c:v>
                </c:pt>
                <c:pt idx="424">
                  <c:v>1057.25</c:v>
                </c:pt>
                <c:pt idx="425">
                  <c:v>1011.5</c:v>
                </c:pt>
                <c:pt idx="426">
                  <c:v>1010.25</c:v>
                </c:pt>
                <c:pt idx="427" formatCode="General">
                  <c:v>999.25</c:v>
                </c:pt>
                <c:pt idx="428">
                  <c:v>1009.75</c:v>
                </c:pt>
                <c:pt idx="429">
                  <c:v>1023</c:v>
                </c:pt>
                <c:pt idx="430" formatCode="General">
                  <c:v>993</c:v>
                </c:pt>
                <c:pt idx="431">
                  <c:v>1053</c:v>
                </c:pt>
                <c:pt idx="432">
                  <c:v>1047.75</c:v>
                </c:pt>
                <c:pt idx="433">
                  <c:v>1059.25</c:v>
                </c:pt>
                <c:pt idx="434">
                  <c:v>1048.75</c:v>
                </c:pt>
                <c:pt idx="435">
                  <c:v>1044</c:v>
                </c:pt>
                <c:pt idx="436">
                  <c:v>1050</c:v>
                </c:pt>
                <c:pt idx="437">
                  <c:v>1060.25</c:v>
                </c:pt>
                <c:pt idx="438">
                  <c:v>1041.75</c:v>
                </c:pt>
                <c:pt idx="439">
                  <c:v>1050.75</c:v>
                </c:pt>
                <c:pt idx="440">
                  <c:v>1069</c:v>
                </c:pt>
                <c:pt idx="441">
                  <c:v>1071.5</c:v>
                </c:pt>
                <c:pt idx="442" formatCode="General">
                  <c:v>1033.25</c:v>
                </c:pt>
                <c:pt idx="443" formatCode="General">
                  <c:v>1055.5</c:v>
                </c:pt>
                <c:pt idx="444" formatCode="General">
                  <c:v>995</c:v>
                </c:pt>
                <c:pt idx="445" formatCode="General">
                  <c:v>1035.75</c:v>
                </c:pt>
                <c:pt idx="446" formatCode="General">
                  <c:v>1002</c:v>
                </c:pt>
                <c:pt idx="447" formatCode="General">
                  <c:v>969.5</c:v>
                </c:pt>
                <c:pt idx="448" formatCode="General">
                  <c:v>967.75</c:v>
                </c:pt>
                <c:pt idx="449" formatCode="General">
                  <c:v>1042.5</c:v>
                </c:pt>
                <c:pt idx="450" formatCode="General">
                  <c:v>1036.5</c:v>
                </c:pt>
                <c:pt idx="451" formatCode="General">
                  <c:v>1036.75</c:v>
                </c:pt>
                <c:pt idx="452" formatCode="General">
                  <c:v>1006.5</c:v>
                </c:pt>
                <c:pt idx="453" formatCode="General">
                  <c:v>1025.75</c:v>
                </c:pt>
                <c:pt idx="454" formatCode="General">
                  <c:v>1025.5</c:v>
                </c:pt>
                <c:pt idx="455" formatCode="General">
                  <c:v>1013.75</c:v>
                </c:pt>
                <c:pt idx="456" formatCode="General">
                  <c:v>1037</c:v>
                </c:pt>
                <c:pt idx="457" formatCode="General">
                  <c:v>1023.25</c:v>
                </c:pt>
                <c:pt idx="458" formatCode="General">
                  <c:v>1036.75</c:v>
                </c:pt>
                <c:pt idx="459" formatCode="General">
                  <c:v>1060.25</c:v>
                </c:pt>
                <c:pt idx="460" formatCode="General">
                  <c:v>1099.75</c:v>
                </c:pt>
                <c:pt idx="461" formatCode="General">
                  <c:v>1101.75</c:v>
                </c:pt>
                <c:pt idx="462" formatCode="General">
                  <c:v>1112.75</c:v>
                </c:pt>
                <c:pt idx="463" formatCode="General">
                  <c:v>1125</c:v>
                </c:pt>
                <c:pt idx="464" formatCode="General">
                  <c:v>1137.75</c:v>
                </c:pt>
                <c:pt idx="465" formatCode="General">
                  <c:v>1105.25</c:v>
                </c:pt>
                <c:pt idx="466" formatCode="General">
                  <c:v>1086.75</c:v>
                </c:pt>
                <c:pt idx="467" formatCode="General">
                  <c:v>1059.5</c:v>
                </c:pt>
                <c:pt idx="468" formatCode="General">
                  <c:v>1058.75</c:v>
                </c:pt>
                <c:pt idx="469" formatCode="General">
                  <c:v>1029.5</c:v>
                </c:pt>
                <c:pt idx="470" formatCode="General">
                  <c:v>1048.5</c:v>
                </c:pt>
                <c:pt idx="471" formatCode="General">
                  <c:v>1057.75</c:v>
                </c:pt>
                <c:pt idx="472" formatCode="General">
                  <c:v>1067.75</c:v>
                </c:pt>
                <c:pt idx="473" formatCode="General">
                  <c:v>1077</c:v>
                </c:pt>
                <c:pt idx="474" formatCode="General">
                  <c:v>1128.75</c:v>
                </c:pt>
                <c:pt idx="475" formatCode="General">
                  <c:v>1148.5</c:v>
                </c:pt>
                <c:pt idx="476" formatCode="General">
                  <c:v>1153.25</c:v>
                </c:pt>
                <c:pt idx="477" formatCode="General">
                  <c:v>1170.75</c:v>
                </c:pt>
                <c:pt idx="478" formatCode="General">
                  <c:v>1200.75</c:v>
                </c:pt>
                <c:pt idx="479" formatCode="General">
                  <c:v>1222.75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395136"/>
        <c:axId val="78088832"/>
      </c:lineChart>
      <c:dateAx>
        <c:axId val="66395136"/>
        <c:scaling>
          <c:orientation val="minMax"/>
          <c:max val="46082"/>
        </c:scaling>
        <c:delete val="0"/>
        <c:axPos val="b"/>
        <c:numFmt formatCode="m/d/yyyy" sourceLinked="1"/>
        <c:majorTickMark val="none"/>
        <c:minorTickMark val="none"/>
        <c:tickLblPos val="nextTo"/>
        <c:txPr>
          <a:bodyPr/>
          <a:lstStyle/>
          <a:p>
            <a:pPr>
              <a:defRPr sz="900"/>
            </a:pPr>
            <a:endParaRPr lang="zh-TW"/>
          </a:p>
        </c:txPr>
        <c:crossAx val="78088832"/>
        <c:crosses val="autoZero"/>
        <c:auto val="1"/>
        <c:lblOffset val="100"/>
        <c:baseTimeUnit val="months"/>
        <c:majorUnit val="1"/>
        <c:majorTimeUnit val="years"/>
      </c:dateAx>
      <c:valAx>
        <c:axId val="78088832"/>
        <c:scaling>
          <c:orientation val="minMax"/>
          <c:max val="1800"/>
          <c:min val="70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66395136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>
          <a:latin typeface="標楷體" panose="03000509000000000000" pitchFamily="65" charset="-120"/>
          <a:ea typeface="標楷體" panose="03000509000000000000" pitchFamily="65" charset="-120"/>
          <a:cs typeface="Times New Roman" panose="02020603050405020304" pitchFamily="18" charset="0"/>
        </a:defRPr>
      </a:pPr>
      <a:endParaRPr lang="zh-TW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[白肉雞資訊.xlsx]數值!$B$27</c:f>
              <c:strCache>
                <c:ptCount val="1"/>
                <c:pt idx="0">
                  <c:v>Jan.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[白肉雞資訊.xlsx]數值!$B$28:$B$37</c:f>
              <c:numCache>
                <c:formatCode>#,##0_ </c:formatCode>
                <c:ptCount val="10"/>
                <c:pt idx="0">
                  <c:v>13186</c:v>
                </c:pt>
                <c:pt idx="1">
                  <c:v>19913</c:v>
                </c:pt>
                <c:pt idx="2">
                  <c:v>21723</c:v>
                </c:pt>
                <c:pt idx="3">
                  <c:v>18410</c:v>
                </c:pt>
                <c:pt idx="4">
                  <c:v>22502</c:v>
                </c:pt>
                <c:pt idx="5">
                  <c:v>16749</c:v>
                </c:pt>
                <c:pt idx="6">
                  <c:v>8100</c:v>
                </c:pt>
                <c:pt idx="7">
                  <c:v>15598</c:v>
                </c:pt>
                <c:pt idx="8">
                  <c:v>20741</c:v>
                </c:pt>
                <c:pt idx="9">
                  <c:v>24803.200000000001</c:v>
                </c:pt>
              </c:numCache>
            </c:numRef>
          </c:val>
        </c:ser>
        <c:ser>
          <c:idx val="2"/>
          <c:order val="1"/>
          <c:tx>
            <c:strRef>
              <c:f>[白肉雞資訊.xlsx]數值!$C$27</c:f>
              <c:strCache>
                <c:ptCount val="1"/>
                <c:pt idx="0">
                  <c:v>Feb. 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[白肉雞資訊.xlsx]數值!$C$28:$C$37</c:f>
              <c:numCache>
                <c:formatCode>#,##0_ </c:formatCode>
                <c:ptCount val="10"/>
                <c:pt idx="0">
                  <c:v>12794</c:v>
                </c:pt>
                <c:pt idx="1">
                  <c:v>15942</c:v>
                </c:pt>
                <c:pt idx="2">
                  <c:v>12602</c:v>
                </c:pt>
                <c:pt idx="3">
                  <c:v>24020</c:v>
                </c:pt>
                <c:pt idx="4">
                  <c:v>12546</c:v>
                </c:pt>
                <c:pt idx="5">
                  <c:v>13061</c:v>
                </c:pt>
                <c:pt idx="6">
                  <c:v>7988</c:v>
                </c:pt>
                <c:pt idx="7">
                  <c:v>23306</c:v>
                </c:pt>
                <c:pt idx="8">
                  <c:v>16829.099999999999</c:v>
                </c:pt>
                <c:pt idx="9">
                  <c:v>10552.9</c:v>
                </c:pt>
              </c:numCache>
            </c:numRef>
          </c:val>
        </c:ser>
        <c:ser>
          <c:idx val="3"/>
          <c:order val="2"/>
          <c:tx>
            <c:strRef>
              <c:f>[白肉雞資訊.xlsx]數值!$D$27</c:f>
              <c:strCache>
                <c:ptCount val="1"/>
                <c:pt idx="0">
                  <c:v> Mar.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[白肉雞資訊.xlsx]數值!$D$28:$D$37</c:f>
              <c:numCache>
                <c:formatCode>#,##0_ </c:formatCode>
                <c:ptCount val="10"/>
                <c:pt idx="0">
                  <c:v>18142</c:v>
                </c:pt>
                <c:pt idx="1">
                  <c:v>25708</c:v>
                </c:pt>
                <c:pt idx="2">
                  <c:v>26158</c:v>
                </c:pt>
                <c:pt idx="3">
                  <c:v>25964</c:v>
                </c:pt>
                <c:pt idx="4">
                  <c:v>20911</c:v>
                </c:pt>
                <c:pt idx="5">
                  <c:v>20716</c:v>
                </c:pt>
                <c:pt idx="6">
                  <c:v>25207</c:v>
                </c:pt>
                <c:pt idx="7">
                  <c:v>29287</c:v>
                </c:pt>
                <c:pt idx="8">
                  <c:v>21332.9</c:v>
                </c:pt>
              </c:numCache>
            </c:numRef>
          </c:val>
        </c:ser>
        <c:ser>
          <c:idx val="4"/>
          <c:order val="3"/>
          <c:tx>
            <c:strRef>
              <c:f>[白肉雞資訊.xlsx]數值!$E$27</c:f>
              <c:strCache>
                <c:ptCount val="1"/>
                <c:pt idx="0">
                  <c:v>Apr.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[白肉雞資訊.xlsx]數值!$E$28:$E$37</c:f>
              <c:numCache>
                <c:formatCode>#,##0_ </c:formatCode>
                <c:ptCount val="10"/>
                <c:pt idx="0">
                  <c:v>15121</c:v>
                </c:pt>
                <c:pt idx="1">
                  <c:v>25935</c:v>
                </c:pt>
                <c:pt idx="2">
                  <c:v>27791</c:v>
                </c:pt>
                <c:pt idx="3">
                  <c:v>20570</c:v>
                </c:pt>
                <c:pt idx="4">
                  <c:v>15993</c:v>
                </c:pt>
                <c:pt idx="5">
                  <c:v>19688</c:v>
                </c:pt>
                <c:pt idx="6">
                  <c:v>19080</c:v>
                </c:pt>
                <c:pt idx="7">
                  <c:v>18073</c:v>
                </c:pt>
                <c:pt idx="8">
                  <c:v>15821.5</c:v>
                </c:pt>
              </c:numCache>
            </c:numRef>
          </c:val>
        </c:ser>
        <c:ser>
          <c:idx val="5"/>
          <c:order val="4"/>
          <c:tx>
            <c:strRef>
              <c:f>[白肉雞資訊.xlsx]數值!$F$27</c:f>
              <c:strCache>
                <c:ptCount val="1"/>
                <c:pt idx="0">
                  <c:v>May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[白肉雞資訊.xlsx]數值!$F$28:$F$37</c:f>
              <c:numCache>
                <c:formatCode>#,##0_ </c:formatCode>
                <c:ptCount val="10"/>
                <c:pt idx="0">
                  <c:v>9290</c:v>
                </c:pt>
                <c:pt idx="1">
                  <c:v>27155</c:v>
                </c:pt>
                <c:pt idx="2">
                  <c:v>20912</c:v>
                </c:pt>
                <c:pt idx="3">
                  <c:v>22094</c:v>
                </c:pt>
                <c:pt idx="4">
                  <c:v>15079</c:v>
                </c:pt>
                <c:pt idx="5">
                  <c:v>13921</c:v>
                </c:pt>
                <c:pt idx="6">
                  <c:v>38472</c:v>
                </c:pt>
                <c:pt idx="7">
                  <c:v>13017</c:v>
                </c:pt>
                <c:pt idx="8">
                  <c:v>7627.9</c:v>
                </c:pt>
              </c:numCache>
            </c:numRef>
          </c:val>
        </c:ser>
        <c:ser>
          <c:idx val="6"/>
          <c:order val="5"/>
          <c:tx>
            <c:strRef>
              <c:f>[白肉雞資訊.xlsx]數值!$G$27</c:f>
              <c:strCache>
                <c:ptCount val="1"/>
                <c:pt idx="0">
                  <c:v>Jun.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[白肉雞資訊.xlsx]數值!$G$28:$G$37</c:f>
              <c:numCache>
                <c:formatCode>#,##0_ </c:formatCode>
                <c:ptCount val="10"/>
                <c:pt idx="0">
                  <c:v>14543</c:v>
                </c:pt>
                <c:pt idx="1">
                  <c:v>19759</c:v>
                </c:pt>
                <c:pt idx="2">
                  <c:v>20694</c:v>
                </c:pt>
                <c:pt idx="3">
                  <c:v>28461</c:v>
                </c:pt>
                <c:pt idx="4">
                  <c:v>16115</c:v>
                </c:pt>
                <c:pt idx="5">
                  <c:v>21277</c:v>
                </c:pt>
                <c:pt idx="6">
                  <c:v>30366</c:v>
                </c:pt>
                <c:pt idx="7">
                  <c:v>12857</c:v>
                </c:pt>
                <c:pt idx="8">
                  <c:v>21281</c:v>
                </c:pt>
              </c:numCache>
            </c:numRef>
          </c:val>
        </c:ser>
        <c:ser>
          <c:idx val="7"/>
          <c:order val="6"/>
          <c:tx>
            <c:strRef>
              <c:f>[白肉雞資訊.xlsx]數值!$H$27</c:f>
              <c:strCache>
                <c:ptCount val="1"/>
                <c:pt idx="0">
                  <c:v>Jul.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[白肉雞資訊.xlsx]數值!$H$28:$H$37</c:f>
              <c:numCache>
                <c:formatCode>#,##0_ </c:formatCode>
                <c:ptCount val="10"/>
                <c:pt idx="0">
                  <c:v>11646</c:v>
                </c:pt>
                <c:pt idx="1">
                  <c:v>16305</c:v>
                </c:pt>
                <c:pt idx="2">
                  <c:v>17236</c:v>
                </c:pt>
                <c:pt idx="3">
                  <c:v>25880</c:v>
                </c:pt>
                <c:pt idx="4">
                  <c:v>12738</c:v>
                </c:pt>
                <c:pt idx="5">
                  <c:v>26313</c:v>
                </c:pt>
                <c:pt idx="6">
                  <c:v>27613</c:v>
                </c:pt>
                <c:pt idx="7">
                  <c:v>12790</c:v>
                </c:pt>
                <c:pt idx="8">
                  <c:v>12408.8</c:v>
                </c:pt>
              </c:numCache>
            </c:numRef>
          </c:val>
        </c:ser>
        <c:ser>
          <c:idx val="8"/>
          <c:order val="7"/>
          <c:tx>
            <c:strRef>
              <c:f>[白肉雞資訊.xlsx]數值!$I$27</c:f>
              <c:strCache>
                <c:ptCount val="1"/>
                <c:pt idx="0">
                  <c:v>Aug.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[白肉雞資訊.xlsx]數值!$I$28:$I$37</c:f>
              <c:numCache>
                <c:formatCode>#,##0_ </c:formatCode>
                <c:ptCount val="10"/>
                <c:pt idx="0">
                  <c:v>12924</c:v>
                </c:pt>
                <c:pt idx="1">
                  <c:v>12220</c:v>
                </c:pt>
                <c:pt idx="2">
                  <c:v>11134</c:v>
                </c:pt>
                <c:pt idx="3">
                  <c:v>22254</c:v>
                </c:pt>
                <c:pt idx="4">
                  <c:v>12051</c:v>
                </c:pt>
                <c:pt idx="5">
                  <c:v>28824</c:v>
                </c:pt>
                <c:pt idx="6">
                  <c:v>29015</c:v>
                </c:pt>
                <c:pt idx="7">
                  <c:v>13143</c:v>
                </c:pt>
                <c:pt idx="8">
                  <c:v>18752.3</c:v>
                </c:pt>
              </c:numCache>
            </c:numRef>
          </c:val>
        </c:ser>
        <c:ser>
          <c:idx val="9"/>
          <c:order val="8"/>
          <c:tx>
            <c:strRef>
              <c:f>[白肉雞資訊.xlsx]數值!$J$27</c:f>
              <c:strCache>
                <c:ptCount val="1"/>
                <c:pt idx="0">
                  <c:v>Sep.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[白肉雞資訊.xlsx]數值!$J$28:$J$37</c:f>
              <c:numCache>
                <c:formatCode>#,##0_ </c:formatCode>
                <c:ptCount val="10"/>
                <c:pt idx="0">
                  <c:v>11619</c:v>
                </c:pt>
                <c:pt idx="1">
                  <c:v>16883</c:v>
                </c:pt>
                <c:pt idx="2">
                  <c:v>12210</c:v>
                </c:pt>
                <c:pt idx="3">
                  <c:v>18738</c:v>
                </c:pt>
                <c:pt idx="4">
                  <c:v>10674</c:v>
                </c:pt>
                <c:pt idx="5">
                  <c:v>19522</c:v>
                </c:pt>
                <c:pt idx="6">
                  <c:v>19968</c:v>
                </c:pt>
                <c:pt idx="7">
                  <c:v>18189</c:v>
                </c:pt>
                <c:pt idx="8">
                  <c:v>21941.4</c:v>
                </c:pt>
              </c:numCache>
            </c:numRef>
          </c:val>
        </c:ser>
        <c:ser>
          <c:idx val="10"/>
          <c:order val="9"/>
          <c:tx>
            <c:strRef>
              <c:f>[白肉雞資訊.xlsx]數值!$K$27</c:f>
              <c:strCache>
                <c:ptCount val="1"/>
                <c:pt idx="0">
                  <c:v>Oct.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[白肉雞資訊.xlsx]數值!$K$28:$K$37</c:f>
              <c:numCache>
                <c:formatCode>#,##0_ </c:formatCode>
                <c:ptCount val="10"/>
                <c:pt idx="0">
                  <c:v>8781</c:v>
                </c:pt>
                <c:pt idx="1">
                  <c:v>10358</c:v>
                </c:pt>
                <c:pt idx="2">
                  <c:v>9195</c:v>
                </c:pt>
                <c:pt idx="3">
                  <c:v>14361</c:v>
                </c:pt>
                <c:pt idx="4">
                  <c:v>10789</c:v>
                </c:pt>
                <c:pt idx="5">
                  <c:v>11027</c:v>
                </c:pt>
                <c:pt idx="6">
                  <c:v>12808</c:v>
                </c:pt>
                <c:pt idx="7">
                  <c:v>16852</c:v>
                </c:pt>
                <c:pt idx="8">
                  <c:v>24921</c:v>
                </c:pt>
              </c:numCache>
            </c:numRef>
          </c:val>
        </c:ser>
        <c:ser>
          <c:idx val="11"/>
          <c:order val="10"/>
          <c:tx>
            <c:strRef>
              <c:f>[白肉雞資訊.xlsx]數值!$L$27</c:f>
              <c:strCache>
                <c:ptCount val="1"/>
                <c:pt idx="0">
                  <c:v>Nov.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[白肉雞資訊.xlsx]數值!$L$28:$L$37</c:f>
              <c:numCache>
                <c:formatCode>#,##0_ </c:formatCode>
                <c:ptCount val="10"/>
                <c:pt idx="0">
                  <c:v>12770</c:v>
                </c:pt>
                <c:pt idx="1">
                  <c:v>10825</c:v>
                </c:pt>
                <c:pt idx="2">
                  <c:v>15324</c:v>
                </c:pt>
                <c:pt idx="3">
                  <c:v>17237</c:v>
                </c:pt>
                <c:pt idx="4">
                  <c:v>12026</c:v>
                </c:pt>
                <c:pt idx="5">
                  <c:v>16678</c:v>
                </c:pt>
                <c:pt idx="6">
                  <c:v>13488</c:v>
                </c:pt>
                <c:pt idx="7">
                  <c:v>13839</c:v>
                </c:pt>
                <c:pt idx="8">
                  <c:v>29835.5</c:v>
                </c:pt>
              </c:numCache>
            </c:numRef>
          </c:val>
        </c:ser>
        <c:ser>
          <c:idx val="12"/>
          <c:order val="11"/>
          <c:tx>
            <c:strRef>
              <c:f>[白肉雞資訊.xlsx]數值!$M$27</c:f>
              <c:strCache>
                <c:ptCount val="1"/>
                <c:pt idx="0">
                  <c:v>Dec.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[白肉雞資訊.xlsx]數值!$M$28:$M$37</c:f>
              <c:numCache>
                <c:formatCode>#,##0_ </c:formatCode>
                <c:ptCount val="10"/>
                <c:pt idx="0">
                  <c:v>16237</c:v>
                </c:pt>
                <c:pt idx="1">
                  <c:v>12525</c:v>
                </c:pt>
                <c:pt idx="2">
                  <c:v>16256</c:v>
                </c:pt>
                <c:pt idx="3">
                  <c:v>13364</c:v>
                </c:pt>
                <c:pt idx="4">
                  <c:v>13820</c:v>
                </c:pt>
                <c:pt idx="5">
                  <c:v>9923</c:v>
                </c:pt>
                <c:pt idx="6">
                  <c:v>7313</c:v>
                </c:pt>
                <c:pt idx="7">
                  <c:v>17695.5</c:v>
                </c:pt>
                <c:pt idx="8">
                  <c:v>27115.7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6539392"/>
        <c:axId val="116541312"/>
      </c:barChart>
      <c:lineChart>
        <c:grouping val="standard"/>
        <c:varyColors val="0"/>
        <c:ser>
          <c:idx val="13"/>
          <c:order val="12"/>
          <c:tx>
            <c:strRef>
              <c:f>[白肉雞資訊.xlsx]數值!$O$27</c:f>
              <c:strCache>
                <c:ptCount val="1"/>
              </c:strCache>
            </c:strRef>
          </c:tx>
          <c:spPr>
            <a:ln w="38100"/>
          </c:spPr>
          <c:marker>
            <c:spPr>
              <a:ln>
                <a:solidFill>
                  <a:schemeClr val="tx1"/>
                </a:solidFill>
              </a:ln>
            </c:spPr>
          </c:marker>
          <c:val>
            <c:numRef>
              <c:f>[白肉雞資訊.xlsx]數值!$O$28:$O$37</c:f>
              <c:numCache>
                <c:formatCode>#,##0_);[Red]\(#,##0\)</c:formatCode>
                <c:ptCount val="10"/>
                <c:pt idx="0">
                  <c:v>25980</c:v>
                </c:pt>
                <c:pt idx="1">
                  <c:v>35855</c:v>
                </c:pt>
                <c:pt idx="2">
                  <c:v>34325</c:v>
                </c:pt>
                <c:pt idx="3">
                  <c:v>42430</c:v>
                </c:pt>
                <c:pt idx="4">
                  <c:v>35048</c:v>
                </c:pt>
                <c:pt idx="5">
                  <c:v>29810</c:v>
                </c:pt>
                <c:pt idx="6">
                  <c:v>16088</c:v>
                </c:pt>
                <c:pt idx="7">
                  <c:v>38904</c:v>
                </c:pt>
                <c:pt idx="8">
                  <c:v>37570.1</c:v>
                </c:pt>
                <c:pt idx="9">
                  <c:v>35356.1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539392"/>
        <c:axId val="116541312"/>
      </c:lineChart>
      <c:catAx>
        <c:axId val="116539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6541312"/>
        <c:crosses val="autoZero"/>
        <c:auto val="1"/>
        <c:lblAlgn val="ctr"/>
        <c:lblOffset val="100"/>
        <c:noMultiLvlLbl val="0"/>
      </c:catAx>
      <c:valAx>
        <c:axId val="116541312"/>
        <c:scaling>
          <c:orientation val="minMax"/>
          <c:max val="260000"/>
          <c:min val="0"/>
        </c:scaling>
        <c:delete val="0"/>
        <c:axPos val="l"/>
        <c:majorGridlines/>
        <c:numFmt formatCode="#,##0_ " sourceLinked="1"/>
        <c:majorTickMark val="out"/>
        <c:minorTickMark val="none"/>
        <c:tickLblPos val="nextTo"/>
        <c:crossAx val="116539392"/>
        <c:crosses val="autoZero"/>
        <c:crossBetween val="between"/>
        <c:majorUnit val="50000"/>
        <c:minorUnit val="10000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[白肉雞資訊.xlsx]數值!$B$1</c:f>
              <c:strCache>
                <c:ptCount val="1"/>
                <c:pt idx="0">
                  <c:v>Jan.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[白肉雞資訊.xlsx]數值!$B$2:$B$11</c:f>
              <c:numCache>
                <c:formatCode>#,##0_);[Red]\(#,##0\)</c:formatCode>
                <c:ptCount val="10"/>
                <c:pt idx="0">
                  <c:v>16640902</c:v>
                </c:pt>
                <c:pt idx="1">
                  <c:v>18444009</c:v>
                </c:pt>
                <c:pt idx="2">
                  <c:v>20896647</c:v>
                </c:pt>
                <c:pt idx="3">
                  <c:v>19048827</c:v>
                </c:pt>
                <c:pt idx="4">
                  <c:v>21875416</c:v>
                </c:pt>
                <c:pt idx="5">
                  <c:v>21081927</c:v>
                </c:pt>
                <c:pt idx="6">
                  <c:v>19281689</c:v>
                </c:pt>
                <c:pt idx="7">
                  <c:v>25256277</c:v>
                </c:pt>
                <c:pt idx="8">
                  <c:v>19380343</c:v>
                </c:pt>
                <c:pt idx="9">
                  <c:v>28857359</c:v>
                </c:pt>
              </c:numCache>
            </c:numRef>
          </c:val>
        </c:ser>
        <c:ser>
          <c:idx val="1"/>
          <c:order val="1"/>
          <c:tx>
            <c:strRef>
              <c:f>[白肉雞資訊.xlsx]數值!$C$1</c:f>
              <c:strCache>
                <c:ptCount val="1"/>
                <c:pt idx="0">
                  <c:v>Feb. 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[白肉雞資訊.xlsx]數值!$C$2:$C$11</c:f>
              <c:numCache>
                <c:formatCode>#,##0_);[Red]\(#,##0\)</c:formatCode>
                <c:ptCount val="10"/>
                <c:pt idx="0">
                  <c:v>15728298</c:v>
                </c:pt>
                <c:pt idx="1">
                  <c:v>14418552</c:v>
                </c:pt>
                <c:pt idx="2">
                  <c:v>14244720</c:v>
                </c:pt>
                <c:pt idx="3">
                  <c:v>20663479</c:v>
                </c:pt>
                <c:pt idx="4">
                  <c:v>16052195</c:v>
                </c:pt>
                <c:pt idx="5">
                  <c:v>17551657</c:v>
                </c:pt>
                <c:pt idx="6">
                  <c:v>21434703</c:v>
                </c:pt>
                <c:pt idx="7">
                  <c:v>18880368</c:v>
                </c:pt>
                <c:pt idx="8">
                  <c:v>22067417</c:v>
                </c:pt>
                <c:pt idx="9">
                  <c:v>20234302</c:v>
                </c:pt>
              </c:numCache>
            </c:numRef>
          </c:val>
        </c:ser>
        <c:ser>
          <c:idx val="2"/>
          <c:order val="2"/>
          <c:tx>
            <c:strRef>
              <c:f>[白肉雞資訊.xlsx]數值!$D$1</c:f>
              <c:strCache>
                <c:ptCount val="1"/>
                <c:pt idx="0">
                  <c:v> Mar.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[白肉雞資訊.xlsx]數值!$D$2:$D$11</c:f>
              <c:numCache>
                <c:formatCode>#,##0_);[Red]\(#,##0\)</c:formatCode>
                <c:ptCount val="10"/>
                <c:pt idx="0">
                  <c:v>19095624</c:v>
                </c:pt>
                <c:pt idx="1">
                  <c:v>17739353</c:v>
                </c:pt>
                <c:pt idx="2">
                  <c:v>19334356</c:v>
                </c:pt>
                <c:pt idx="3">
                  <c:v>21339967</c:v>
                </c:pt>
                <c:pt idx="4">
                  <c:v>23462357</c:v>
                </c:pt>
                <c:pt idx="5">
                  <c:v>22121152</c:v>
                </c:pt>
                <c:pt idx="6">
                  <c:v>21614955</c:v>
                </c:pt>
                <c:pt idx="7">
                  <c:v>24057259</c:v>
                </c:pt>
                <c:pt idx="8">
                  <c:v>24695275</c:v>
                </c:pt>
              </c:numCache>
            </c:numRef>
          </c:val>
        </c:ser>
        <c:ser>
          <c:idx val="3"/>
          <c:order val="3"/>
          <c:tx>
            <c:strRef>
              <c:f>[白肉雞資訊.xlsx]數值!$E$1</c:f>
              <c:strCache>
                <c:ptCount val="1"/>
                <c:pt idx="0">
                  <c:v>Apr.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[白肉雞資訊.xlsx]數值!$E$2:$E$11</c:f>
              <c:numCache>
                <c:formatCode>#,##0_);[Red]\(#,##0\)</c:formatCode>
                <c:ptCount val="10"/>
                <c:pt idx="0">
                  <c:v>16972939</c:v>
                </c:pt>
                <c:pt idx="1">
                  <c:v>16226868</c:v>
                </c:pt>
                <c:pt idx="2">
                  <c:v>18916245</c:v>
                </c:pt>
                <c:pt idx="3">
                  <c:v>20867596</c:v>
                </c:pt>
                <c:pt idx="4">
                  <c:v>22342635</c:v>
                </c:pt>
                <c:pt idx="5">
                  <c:v>19098493</c:v>
                </c:pt>
                <c:pt idx="6">
                  <c:v>17402044</c:v>
                </c:pt>
                <c:pt idx="7">
                  <c:v>23834736</c:v>
                </c:pt>
                <c:pt idx="8">
                  <c:v>24343430</c:v>
                </c:pt>
              </c:numCache>
            </c:numRef>
          </c:val>
        </c:ser>
        <c:ser>
          <c:idx val="4"/>
          <c:order val="4"/>
          <c:tx>
            <c:strRef>
              <c:f>[白肉雞資訊.xlsx]數值!$F$1</c:f>
              <c:strCache>
                <c:ptCount val="1"/>
                <c:pt idx="0">
                  <c:v>May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[白肉雞資訊.xlsx]數值!$F$2:$F$11</c:f>
              <c:numCache>
                <c:formatCode>#,##0_);[Red]\(#,##0\)</c:formatCode>
                <c:ptCount val="10"/>
                <c:pt idx="0">
                  <c:v>17713009</c:v>
                </c:pt>
                <c:pt idx="1">
                  <c:v>19730523</c:v>
                </c:pt>
                <c:pt idx="2">
                  <c:v>19262752</c:v>
                </c:pt>
                <c:pt idx="3">
                  <c:v>19534006</c:v>
                </c:pt>
                <c:pt idx="4">
                  <c:v>22198591</c:v>
                </c:pt>
                <c:pt idx="5">
                  <c:v>20350117</c:v>
                </c:pt>
                <c:pt idx="6">
                  <c:v>18699103</c:v>
                </c:pt>
                <c:pt idx="7">
                  <c:v>23599156</c:v>
                </c:pt>
                <c:pt idx="8">
                  <c:v>24627933</c:v>
                </c:pt>
              </c:numCache>
            </c:numRef>
          </c:val>
        </c:ser>
        <c:ser>
          <c:idx val="5"/>
          <c:order val="5"/>
          <c:tx>
            <c:strRef>
              <c:f>[白肉雞資訊.xlsx]數值!$G$1</c:f>
              <c:strCache>
                <c:ptCount val="1"/>
                <c:pt idx="0">
                  <c:v>Jun.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[白肉雞資訊.xlsx]數值!$G$2:$G$11</c:f>
              <c:numCache>
                <c:formatCode>#,##0_);[Red]\(#,##0\)</c:formatCode>
                <c:ptCount val="10"/>
                <c:pt idx="0">
                  <c:v>16905748</c:v>
                </c:pt>
                <c:pt idx="1">
                  <c:v>18493886</c:v>
                </c:pt>
                <c:pt idx="2">
                  <c:v>18907494</c:v>
                </c:pt>
                <c:pt idx="3">
                  <c:v>18502070</c:v>
                </c:pt>
                <c:pt idx="4">
                  <c:v>22207765</c:v>
                </c:pt>
                <c:pt idx="5">
                  <c:v>20609861</c:v>
                </c:pt>
                <c:pt idx="6">
                  <c:v>18068208</c:v>
                </c:pt>
                <c:pt idx="7">
                  <c:v>20947868</c:v>
                </c:pt>
                <c:pt idx="8">
                  <c:v>24471366</c:v>
                </c:pt>
              </c:numCache>
            </c:numRef>
          </c:val>
        </c:ser>
        <c:ser>
          <c:idx val="6"/>
          <c:order val="6"/>
          <c:tx>
            <c:strRef>
              <c:f>[白肉雞資訊.xlsx]數值!$H$1</c:f>
              <c:strCache>
                <c:ptCount val="1"/>
                <c:pt idx="0">
                  <c:v>Jul.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[白肉雞資訊.xlsx]數值!$H$2:$H$11</c:f>
              <c:numCache>
                <c:formatCode>#,##0_);[Red]\(#,##0\)</c:formatCode>
                <c:ptCount val="10"/>
                <c:pt idx="0">
                  <c:v>16484255</c:v>
                </c:pt>
                <c:pt idx="1">
                  <c:v>19560936</c:v>
                </c:pt>
                <c:pt idx="2">
                  <c:v>21412491</c:v>
                </c:pt>
                <c:pt idx="3">
                  <c:v>20197331</c:v>
                </c:pt>
                <c:pt idx="4">
                  <c:v>22568161</c:v>
                </c:pt>
                <c:pt idx="5">
                  <c:v>21873033</c:v>
                </c:pt>
                <c:pt idx="6">
                  <c:v>19347365</c:v>
                </c:pt>
                <c:pt idx="7">
                  <c:v>23162918</c:v>
                </c:pt>
                <c:pt idx="8">
                  <c:v>26244061</c:v>
                </c:pt>
              </c:numCache>
            </c:numRef>
          </c:val>
        </c:ser>
        <c:ser>
          <c:idx val="7"/>
          <c:order val="7"/>
          <c:tx>
            <c:strRef>
              <c:f>[白肉雞資訊.xlsx]數值!$I$1</c:f>
              <c:strCache>
                <c:ptCount val="1"/>
                <c:pt idx="0">
                  <c:v>Aug.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[白肉雞資訊.xlsx]數值!$I$2:$I$11</c:f>
              <c:numCache>
                <c:formatCode>#,##0_);[Red]\(#,##0\)</c:formatCode>
                <c:ptCount val="10"/>
                <c:pt idx="0">
                  <c:v>18231488</c:v>
                </c:pt>
                <c:pt idx="1">
                  <c:v>19888831</c:v>
                </c:pt>
                <c:pt idx="2">
                  <c:v>21003013</c:v>
                </c:pt>
                <c:pt idx="3">
                  <c:v>19745569</c:v>
                </c:pt>
                <c:pt idx="4">
                  <c:v>22177915</c:v>
                </c:pt>
                <c:pt idx="5">
                  <c:v>23821382</c:v>
                </c:pt>
                <c:pt idx="6">
                  <c:v>21846461</c:v>
                </c:pt>
                <c:pt idx="7">
                  <c:v>23002910</c:v>
                </c:pt>
                <c:pt idx="8">
                  <c:v>25742913</c:v>
                </c:pt>
              </c:numCache>
            </c:numRef>
          </c:val>
        </c:ser>
        <c:ser>
          <c:idx val="8"/>
          <c:order val="8"/>
          <c:tx>
            <c:strRef>
              <c:f>[白肉雞資訊.xlsx]數值!$J$1</c:f>
              <c:strCache>
                <c:ptCount val="1"/>
                <c:pt idx="0">
                  <c:v>Sep.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[白肉雞資訊.xlsx]數值!$J$2:$J$11</c:f>
              <c:numCache>
                <c:formatCode>#,##0_);[Red]\(#,##0\)</c:formatCode>
                <c:ptCount val="10"/>
                <c:pt idx="0">
                  <c:v>17599135</c:v>
                </c:pt>
                <c:pt idx="1">
                  <c:v>18720471</c:v>
                </c:pt>
                <c:pt idx="2">
                  <c:v>19330588</c:v>
                </c:pt>
                <c:pt idx="3">
                  <c:v>21027627</c:v>
                </c:pt>
                <c:pt idx="4">
                  <c:v>21884205</c:v>
                </c:pt>
                <c:pt idx="5">
                  <c:v>23032514</c:v>
                </c:pt>
                <c:pt idx="6">
                  <c:v>21479134</c:v>
                </c:pt>
                <c:pt idx="7">
                  <c:v>20472153</c:v>
                </c:pt>
                <c:pt idx="8">
                  <c:v>26196303</c:v>
                </c:pt>
              </c:numCache>
            </c:numRef>
          </c:val>
        </c:ser>
        <c:ser>
          <c:idx val="9"/>
          <c:order val="9"/>
          <c:tx>
            <c:strRef>
              <c:f>[白肉雞資訊.xlsx]數值!$K$1</c:f>
              <c:strCache>
                <c:ptCount val="1"/>
                <c:pt idx="0">
                  <c:v>Oct.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[白肉雞資訊.xlsx]數值!$K$2:$K$11</c:f>
              <c:numCache>
                <c:formatCode>#,##0_);[Red]\(#,##0\)</c:formatCode>
                <c:ptCount val="10"/>
                <c:pt idx="0">
                  <c:v>17286420</c:v>
                </c:pt>
                <c:pt idx="1">
                  <c:v>20565261</c:v>
                </c:pt>
                <c:pt idx="2">
                  <c:v>22059598</c:v>
                </c:pt>
                <c:pt idx="3">
                  <c:v>22199685</c:v>
                </c:pt>
                <c:pt idx="4">
                  <c:v>22043700</c:v>
                </c:pt>
                <c:pt idx="5">
                  <c:v>23230069</c:v>
                </c:pt>
                <c:pt idx="6">
                  <c:v>23082919</c:v>
                </c:pt>
                <c:pt idx="7">
                  <c:v>22655039</c:v>
                </c:pt>
                <c:pt idx="8">
                  <c:v>27299782</c:v>
                </c:pt>
              </c:numCache>
            </c:numRef>
          </c:val>
        </c:ser>
        <c:ser>
          <c:idx val="10"/>
          <c:order val="10"/>
          <c:tx>
            <c:strRef>
              <c:f>[白肉雞資訊.xlsx]數值!$L$1</c:f>
              <c:strCache>
                <c:ptCount val="1"/>
                <c:pt idx="0">
                  <c:v>Nov.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[白肉雞資訊.xlsx]數值!$L$2:$L$11</c:f>
              <c:numCache>
                <c:formatCode>#,##0_);[Red]\(#,##0\)</c:formatCode>
                <c:ptCount val="10"/>
                <c:pt idx="0">
                  <c:v>17746687</c:v>
                </c:pt>
                <c:pt idx="1">
                  <c:v>20081802</c:v>
                </c:pt>
                <c:pt idx="2">
                  <c:v>20799039</c:v>
                </c:pt>
                <c:pt idx="3">
                  <c:v>21365891</c:v>
                </c:pt>
                <c:pt idx="4">
                  <c:v>22966887</c:v>
                </c:pt>
                <c:pt idx="5">
                  <c:v>23796686</c:v>
                </c:pt>
                <c:pt idx="6">
                  <c:v>23265104</c:v>
                </c:pt>
                <c:pt idx="7">
                  <c:v>21752392</c:v>
                </c:pt>
                <c:pt idx="8">
                  <c:v>26017152</c:v>
                </c:pt>
              </c:numCache>
            </c:numRef>
          </c:val>
        </c:ser>
        <c:ser>
          <c:idx val="11"/>
          <c:order val="11"/>
          <c:tx>
            <c:strRef>
              <c:f>[白肉雞資訊.xlsx]數值!$M$1</c:f>
              <c:strCache>
                <c:ptCount val="1"/>
                <c:pt idx="0">
                  <c:v>Dec.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[白肉雞資訊.xlsx]數值!$M$2:$M$11</c:f>
              <c:numCache>
                <c:formatCode>#,##0_);[Red]\(#,##0\)</c:formatCode>
                <c:ptCount val="10"/>
                <c:pt idx="0">
                  <c:v>18051989</c:v>
                </c:pt>
                <c:pt idx="1">
                  <c:v>19811448</c:v>
                </c:pt>
                <c:pt idx="2">
                  <c:v>21587062</c:v>
                </c:pt>
                <c:pt idx="3">
                  <c:v>23407970</c:v>
                </c:pt>
                <c:pt idx="4">
                  <c:v>23693509</c:v>
                </c:pt>
                <c:pt idx="5">
                  <c:v>24335685</c:v>
                </c:pt>
                <c:pt idx="6">
                  <c:v>23530492</c:v>
                </c:pt>
                <c:pt idx="7">
                  <c:v>23195684</c:v>
                </c:pt>
                <c:pt idx="8">
                  <c:v>28346705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6624384"/>
        <c:axId val="116634752"/>
      </c:barChart>
      <c:lineChart>
        <c:grouping val="standard"/>
        <c:varyColors val="0"/>
        <c:ser>
          <c:idx val="12"/>
          <c:order val="12"/>
          <c:tx>
            <c:strRef>
              <c:f>[白肉雞資訊.xlsx]圖表!$L$24</c:f>
              <c:strCache>
                <c:ptCount val="1"/>
              </c:strCache>
            </c:strRef>
          </c:tx>
          <c:spPr>
            <a:ln w="38100"/>
          </c:spPr>
          <c:marker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  <a:ln>
                <a:solidFill>
                  <a:schemeClr val="tx1"/>
                </a:solidFill>
              </a:ln>
            </c:spPr>
          </c:marker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[白肉雞資訊.xlsx]數值!$O$2:$O$11</c:f>
              <c:numCache>
                <c:formatCode>#,##0_);[Red]\(#,##0\)</c:formatCode>
                <c:ptCount val="10"/>
                <c:pt idx="0">
                  <c:v>32369200</c:v>
                </c:pt>
                <c:pt idx="1">
                  <c:v>32862561</c:v>
                </c:pt>
                <c:pt idx="2">
                  <c:v>35141367</c:v>
                </c:pt>
                <c:pt idx="3">
                  <c:v>39712306</c:v>
                </c:pt>
                <c:pt idx="4">
                  <c:v>37927611</c:v>
                </c:pt>
                <c:pt idx="5">
                  <c:v>38633584</c:v>
                </c:pt>
                <c:pt idx="6">
                  <c:v>40716392</c:v>
                </c:pt>
                <c:pt idx="7">
                  <c:v>44136645</c:v>
                </c:pt>
                <c:pt idx="8">
                  <c:v>41447760</c:v>
                </c:pt>
                <c:pt idx="9">
                  <c:v>49091661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624384"/>
        <c:axId val="116634752"/>
      </c:lineChart>
      <c:catAx>
        <c:axId val="116624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6634752"/>
        <c:crosses val="autoZero"/>
        <c:auto val="1"/>
        <c:lblAlgn val="ctr"/>
        <c:lblOffset val="100"/>
        <c:noMultiLvlLbl val="0"/>
      </c:catAx>
      <c:valAx>
        <c:axId val="116634752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116624384"/>
        <c:crosses val="autoZero"/>
        <c:crossBetween val="between"/>
      </c:valAx>
      <c:spPr>
        <a:solidFill>
          <a:schemeClr val="accent5">
            <a:lumMod val="20000"/>
            <a:lumOff val="80000"/>
          </a:schemeClr>
        </a:solidFill>
      </c:spPr>
    </c:plotArea>
    <c:legend>
      <c:legendPos val="r"/>
      <c:layout>
        <c:manualLayout>
          <c:xMode val="edge"/>
          <c:yMode val="edge"/>
          <c:x val="0.84369945903358934"/>
          <c:y val="2.1756280464941886E-2"/>
          <c:w val="0.13535813258944726"/>
          <c:h val="0.94505856767904017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[白肉雞資訊.xlsx]數值!$A$89</c:f>
              <c:strCache>
                <c:ptCount val="1"/>
                <c:pt idx="0">
                  <c:v>2020年</c:v>
                </c:pt>
              </c:strCache>
            </c:strRef>
          </c:tx>
          <c:marker>
            <c:symbol val="none"/>
          </c:marker>
          <c:val>
            <c:numRef>
              <c:f>[白肉雞資訊.xlsx]數值!$B$89:$M$89</c:f>
              <c:numCache>
                <c:formatCode>0.00_);[Red]\(0.00\)</c:formatCode>
                <c:ptCount val="12"/>
                <c:pt idx="0">
                  <c:v>26.5</c:v>
                </c:pt>
                <c:pt idx="1">
                  <c:v>26.26</c:v>
                </c:pt>
                <c:pt idx="2">
                  <c:v>26.07</c:v>
                </c:pt>
                <c:pt idx="3">
                  <c:v>26.85</c:v>
                </c:pt>
                <c:pt idx="4">
                  <c:v>27.82</c:v>
                </c:pt>
                <c:pt idx="5">
                  <c:v>28.65</c:v>
                </c:pt>
                <c:pt idx="6">
                  <c:v>29.5</c:v>
                </c:pt>
                <c:pt idx="7">
                  <c:v>29.8</c:v>
                </c:pt>
                <c:pt idx="8">
                  <c:v>29.8</c:v>
                </c:pt>
                <c:pt idx="9">
                  <c:v>29.45</c:v>
                </c:pt>
                <c:pt idx="10">
                  <c:v>28.1</c:v>
                </c:pt>
                <c:pt idx="11">
                  <c:v>26.95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[白肉雞資訊.xlsx]數值!$A$90</c:f>
              <c:strCache>
                <c:ptCount val="1"/>
                <c:pt idx="0">
                  <c:v>2021年</c:v>
                </c:pt>
              </c:strCache>
            </c:strRef>
          </c:tx>
          <c:marker>
            <c:symbol val="none"/>
          </c:marker>
          <c:val>
            <c:numRef>
              <c:f>[白肉雞資訊.xlsx]數值!$B$90:$M$90</c:f>
              <c:numCache>
                <c:formatCode>0.00_);[Red]\(0.00\)</c:formatCode>
                <c:ptCount val="12"/>
                <c:pt idx="0">
                  <c:v>26.81</c:v>
                </c:pt>
                <c:pt idx="1">
                  <c:v>28.39</c:v>
                </c:pt>
                <c:pt idx="2">
                  <c:v>29.23</c:v>
                </c:pt>
                <c:pt idx="3">
                  <c:v>29.8</c:v>
                </c:pt>
                <c:pt idx="4">
                  <c:v>30.1</c:v>
                </c:pt>
                <c:pt idx="5">
                  <c:v>30</c:v>
                </c:pt>
                <c:pt idx="6">
                  <c:v>30</c:v>
                </c:pt>
                <c:pt idx="7">
                  <c:v>30.61</c:v>
                </c:pt>
                <c:pt idx="8">
                  <c:v>31.55</c:v>
                </c:pt>
                <c:pt idx="9">
                  <c:v>31.8</c:v>
                </c:pt>
                <c:pt idx="10">
                  <c:v>31.66</c:v>
                </c:pt>
                <c:pt idx="11">
                  <c:v>31.66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[白肉雞資訊.xlsx]數值!$A$91</c:f>
              <c:strCache>
                <c:ptCount val="1"/>
                <c:pt idx="0">
                  <c:v>2022年</c:v>
                </c:pt>
              </c:strCache>
            </c:strRef>
          </c:tx>
          <c:marker>
            <c:symbol val="none"/>
          </c:marker>
          <c:val>
            <c:numRef>
              <c:f>[白肉雞資訊.xlsx]數值!$B$91:$M$91</c:f>
              <c:numCache>
                <c:formatCode>0.00_);[Red]\(0.00\)</c:formatCode>
                <c:ptCount val="12"/>
                <c:pt idx="0">
                  <c:v>31.377419354838711</c:v>
                </c:pt>
                <c:pt idx="1">
                  <c:v>31.508000000000003</c:v>
                </c:pt>
                <c:pt idx="2">
                  <c:v>32.061290322580625</c:v>
                </c:pt>
                <c:pt idx="3">
                  <c:v>33.39</c:v>
                </c:pt>
                <c:pt idx="4">
                  <c:v>34.590000000000003</c:v>
                </c:pt>
                <c:pt idx="5">
                  <c:v>35.31</c:v>
                </c:pt>
                <c:pt idx="6">
                  <c:v>35.75</c:v>
                </c:pt>
                <c:pt idx="7">
                  <c:v>35.68</c:v>
                </c:pt>
                <c:pt idx="8">
                  <c:v>35.179999999999978</c:v>
                </c:pt>
                <c:pt idx="9">
                  <c:v>34.56</c:v>
                </c:pt>
                <c:pt idx="10">
                  <c:v>34.5</c:v>
                </c:pt>
                <c:pt idx="11">
                  <c:v>34.72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[白肉雞資訊.xlsx]數值!$A$92</c:f>
              <c:strCache>
                <c:ptCount val="1"/>
                <c:pt idx="0">
                  <c:v>2023年</c:v>
                </c:pt>
              </c:strCache>
            </c:strRef>
          </c:tx>
          <c:marker>
            <c:symbol val="none"/>
          </c:marker>
          <c:val>
            <c:numRef>
              <c:f>[白肉雞資訊.xlsx]數值!$B$92:$M$92</c:f>
              <c:numCache>
                <c:formatCode>0.00_);[Red]\(0.00\)</c:formatCode>
                <c:ptCount val="12"/>
                <c:pt idx="0">
                  <c:v>35.25</c:v>
                </c:pt>
                <c:pt idx="1">
                  <c:v>35.659999999999997</c:v>
                </c:pt>
                <c:pt idx="2">
                  <c:v>35.950000000000003</c:v>
                </c:pt>
                <c:pt idx="3">
                  <c:v>36.6</c:v>
                </c:pt>
                <c:pt idx="4">
                  <c:v>37.47</c:v>
                </c:pt>
                <c:pt idx="5">
                  <c:v>38</c:v>
                </c:pt>
                <c:pt idx="6">
                  <c:v>38.24</c:v>
                </c:pt>
                <c:pt idx="7">
                  <c:v>38</c:v>
                </c:pt>
                <c:pt idx="8">
                  <c:v>37.97</c:v>
                </c:pt>
                <c:pt idx="9">
                  <c:v>37.53</c:v>
                </c:pt>
                <c:pt idx="10">
                  <c:v>37.04</c:v>
                </c:pt>
                <c:pt idx="11">
                  <c:v>36.630000000000003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[白肉雞資訊.xlsx]數值!$A$93</c:f>
              <c:strCache>
                <c:ptCount val="1"/>
                <c:pt idx="0">
                  <c:v>2024年</c:v>
                </c:pt>
              </c:strCache>
            </c:strRef>
          </c:tx>
          <c:marker>
            <c:symbol val="none"/>
          </c:marker>
          <c:dPt>
            <c:idx val="4"/>
            <c:bubble3D val="0"/>
            <c:spPr>
              <a:ln w="41275"/>
            </c:spPr>
          </c:dPt>
          <c:val>
            <c:numRef>
              <c:f>[白肉雞資訊.xlsx]數值!$B$93:$M$93</c:f>
              <c:numCache>
                <c:formatCode>0.00_);[Red]\(0.00\)</c:formatCode>
                <c:ptCount val="12"/>
                <c:pt idx="0">
                  <c:v>36.159999999999997</c:v>
                </c:pt>
                <c:pt idx="1">
                  <c:v>35.93</c:v>
                </c:pt>
                <c:pt idx="2">
                  <c:v>35.07</c:v>
                </c:pt>
                <c:pt idx="3">
                  <c:v>34.5</c:v>
                </c:pt>
                <c:pt idx="4">
                  <c:v>34.5</c:v>
                </c:pt>
                <c:pt idx="5">
                  <c:v>34.5</c:v>
                </c:pt>
                <c:pt idx="6">
                  <c:v>34.5</c:v>
                </c:pt>
                <c:pt idx="7">
                  <c:v>34.19</c:v>
                </c:pt>
                <c:pt idx="8">
                  <c:v>33.659999999999997</c:v>
                </c:pt>
                <c:pt idx="9">
                  <c:v>32.770000000000003</c:v>
                </c:pt>
                <c:pt idx="10">
                  <c:v>32.61</c:v>
                </c:pt>
                <c:pt idx="11">
                  <c:v>33.22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[白肉雞資訊.xlsx]數值!$A$94</c:f>
              <c:strCache>
                <c:ptCount val="1"/>
                <c:pt idx="0">
                  <c:v>2025年</c:v>
                </c:pt>
              </c:strCache>
            </c:strRef>
          </c:tx>
          <c:marker>
            <c:symbol val="none"/>
          </c:marker>
          <c:val>
            <c:numRef>
              <c:f>[白肉雞資訊.xlsx]數值!$B$94:$M$94</c:f>
              <c:numCache>
                <c:formatCode>0.00_);[Red]\(0.00\)</c:formatCode>
                <c:ptCount val="12"/>
                <c:pt idx="0">
                  <c:v>33.57</c:v>
                </c:pt>
                <c:pt idx="1">
                  <c:v>33.82</c:v>
                </c:pt>
                <c:pt idx="2">
                  <c:v>33.76</c:v>
                </c:pt>
                <c:pt idx="3">
                  <c:v>33.5</c:v>
                </c:pt>
                <c:pt idx="4">
                  <c:v>33.5</c:v>
                </c:pt>
                <c:pt idx="5">
                  <c:v>33.5</c:v>
                </c:pt>
                <c:pt idx="6">
                  <c:v>33.44</c:v>
                </c:pt>
                <c:pt idx="7">
                  <c:v>33.24</c:v>
                </c:pt>
                <c:pt idx="8">
                  <c:v>32.92</c:v>
                </c:pt>
                <c:pt idx="9">
                  <c:v>32.659999999999997</c:v>
                </c:pt>
                <c:pt idx="10">
                  <c:v>32.69</c:v>
                </c:pt>
                <c:pt idx="11">
                  <c:v>32.799999999999997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[白肉雞資訊.xlsx]數值!$A$95</c:f>
              <c:strCache>
                <c:ptCount val="1"/>
                <c:pt idx="0">
                  <c:v>2026年</c:v>
                </c:pt>
              </c:strCache>
            </c:strRef>
          </c:tx>
          <c:marker>
            <c:symbol val="none"/>
          </c:marker>
          <c:val>
            <c:numRef>
              <c:f>[白肉雞資訊.xlsx]數值!$B$95:$M$95</c:f>
              <c:numCache>
                <c:formatCode>0.00_);[Red]\(0.00\)</c:formatCode>
                <c:ptCount val="12"/>
                <c:pt idx="0">
                  <c:v>32.9</c:v>
                </c:pt>
                <c:pt idx="1">
                  <c:v>33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011456"/>
        <c:axId val="83012992"/>
      </c:lineChart>
      <c:catAx>
        <c:axId val="83011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3012992"/>
        <c:crosses val="autoZero"/>
        <c:auto val="1"/>
        <c:lblAlgn val="ctr"/>
        <c:lblOffset val="100"/>
        <c:noMultiLvlLbl val="0"/>
      </c:catAx>
      <c:valAx>
        <c:axId val="83012992"/>
        <c:scaling>
          <c:orientation val="minMax"/>
          <c:max val="40"/>
          <c:min val="20"/>
        </c:scaling>
        <c:delete val="0"/>
        <c:axPos val="l"/>
        <c:majorGridlines/>
        <c:numFmt formatCode="0.00_);[Red]\(0.00\)" sourceLinked="1"/>
        <c:majorTickMark val="out"/>
        <c:minorTickMark val="none"/>
        <c:tickLblPos val="nextTo"/>
        <c:crossAx val="83011456"/>
        <c:crosses val="autoZero"/>
        <c:crossBetween val="between"/>
        <c:majorUnit val="5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790646623717489"/>
          <c:y val="5.0925925925925923E-2"/>
          <c:w val="0.65176713818532561"/>
          <c:h val="0.8522884747866386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'[肉豬資訊2017~2026(1月) (2).xls]數'!$B$2</c:f>
              <c:strCache>
                <c:ptCount val="1"/>
                <c:pt idx="0">
                  <c:v>Jan.</c:v>
                </c:pt>
              </c:strCache>
            </c:strRef>
          </c:tx>
          <c:invertIfNegative val="0"/>
          <c:cat>
            <c:numRef>
              <c:f>'[肉豬資訊2017~2026(1月) (2).xls]數'!$A$3:$A$12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'[肉豬資訊2017~2026(1月) (2).xls]數'!$B$3:$B$12</c:f>
              <c:numCache>
                <c:formatCode>General</c:formatCode>
                <c:ptCount val="10"/>
                <c:pt idx="0">
                  <c:v>6685</c:v>
                </c:pt>
                <c:pt idx="1">
                  <c:v>10580</c:v>
                </c:pt>
                <c:pt idx="2">
                  <c:v>8591</c:v>
                </c:pt>
                <c:pt idx="3">
                  <c:v>4865</c:v>
                </c:pt>
                <c:pt idx="4">
                  <c:v>2890</c:v>
                </c:pt>
                <c:pt idx="5">
                  <c:v>12811</c:v>
                </c:pt>
                <c:pt idx="6">
                  <c:v>4906</c:v>
                </c:pt>
                <c:pt idx="7">
                  <c:v>7451</c:v>
                </c:pt>
                <c:pt idx="8">
                  <c:v>8951</c:v>
                </c:pt>
                <c:pt idx="9">
                  <c:v>14743</c:v>
                </c:pt>
              </c:numCache>
            </c:numRef>
          </c:val>
        </c:ser>
        <c:ser>
          <c:idx val="1"/>
          <c:order val="1"/>
          <c:tx>
            <c:strRef>
              <c:f>'[肉豬資訊2017~2026(1月) (2).xls]數'!$C$2</c:f>
              <c:strCache>
                <c:ptCount val="1"/>
                <c:pt idx="0">
                  <c:v>Feb. </c:v>
                </c:pt>
              </c:strCache>
            </c:strRef>
          </c:tx>
          <c:invertIfNegative val="0"/>
          <c:cat>
            <c:numRef>
              <c:f>'[肉豬資訊2017~2026(1月) (2).xls]數'!$A$3:$A$12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'[肉豬資訊2017~2026(1月) (2).xls]數'!$C$3:$C$12</c:f>
              <c:numCache>
                <c:formatCode>General</c:formatCode>
                <c:ptCount val="10"/>
                <c:pt idx="0">
                  <c:v>5129</c:v>
                </c:pt>
                <c:pt idx="1">
                  <c:v>5627</c:v>
                </c:pt>
                <c:pt idx="2">
                  <c:v>4508</c:v>
                </c:pt>
                <c:pt idx="3">
                  <c:v>3165</c:v>
                </c:pt>
                <c:pt idx="4">
                  <c:v>3607</c:v>
                </c:pt>
                <c:pt idx="5">
                  <c:v>6259</c:v>
                </c:pt>
                <c:pt idx="6">
                  <c:v>5007</c:v>
                </c:pt>
                <c:pt idx="7">
                  <c:v>5040</c:v>
                </c:pt>
                <c:pt idx="8">
                  <c:v>9435</c:v>
                </c:pt>
              </c:numCache>
            </c:numRef>
          </c:val>
        </c:ser>
        <c:ser>
          <c:idx val="2"/>
          <c:order val="2"/>
          <c:tx>
            <c:strRef>
              <c:f>'[肉豬資訊2017~2026(1月) (2).xls]數'!$D$2</c:f>
              <c:strCache>
                <c:ptCount val="1"/>
                <c:pt idx="0">
                  <c:v> Mar.</c:v>
                </c:pt>
              </c:strCache>
            </c:strRef>
          </c:tx>
          <c:invertIfNegative val="0"/>
          <c:cat>
            <c:numRef>
              <c:f>'[肉豬資訊2017~2026(1月) (2).xls]數'!$A$3:$A$12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'[肉豬資訊2017~2026(1月) (2).xls]數'!$D$3:$D$12</c:f>
              <c:numCache>
                <c:formatCode>General</c:formatCode>
                <c:ptCount val="10"/>
                <c:pt idx="0">
                  <c:v>6674</c:v>
                </c:pt>
                <c:pt idx="1">
                  <c:v>10177</c:v>
                </c:pt>
                <c:pt idx="2">
                  <c:v>10141</c:v>
                </c:pt>
                <c:pt idx="3">
                  <c:v>2546</c:v>
                </c:pt>
                <c:pt idx="4">
                  <c:v>5084</c:v>
                </c:pt>
                <c:pt idx="5">
                  <c:v>10905</c:v>
                </c:pt>
                <c:pt idx="6">
                  <c:v>8893</c:v>
                </c:pt>
                <c:pt idx="7">
                  <c:v>7482</c:v>
                </c:pt>
                <c:pt idx="8">
                  <c:v>11773</c:v>
                </c:pt>
              </c:numCache>
            </c:numRef>
          </c:val>
        </c:ser>
        <c:ser>
          <c:idx val="3"/>
          <c:order val="3"/>
          <c:tx>
            <c:strRef>
              <c:f>'[肉豬資訊2017~2026(1月) (2).xls]數'!$E$2</c:f>
              <c:strCache>
                <c:ptCount val="1"/>
                <c:pt idx="0">
                  <c:v>Apr.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cat>
            <c:numRef>
              <c:f>'[肉豬資訊2017~2026(1月) (2).xls]數'!$A$3:$A$12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'[肉豬資訊2017~2026(1月) (2).xls]數'!$E$3:$E$12</c:f>
              <c:numCache>
                <c:formatCode>General</c:formatCode>
                <c:ptCount val="10"/>
                <c:pt idx="0">
                  <c:v>5639</c:v>
                </c:pt>
                <c:pt idx="1">
                  <c:v>6517</c:v>
                </c:pt>
                <c:pt idx="2">
                  <c:v>8845</c:v>
                </c:pt>
                <c:pt idx="3">
                  <c:v>2881</c:v>
                </c:pt>
                <c:pt idx="4">
                  <c:v>4927</c:v>
                </c:pt>
                <c:pt idx="5">
                  <c:v>10599</c:v>
                </c:pt>
                <c:pt idx="6">
                  <c:v>8414</c:v>
                </c:pt>
                <c:pt idx="7">
                  <c:v>8034</c:v>
                </c:pt>
                <c:pt idx="8">
                  <c:v>12025</c:v>
                </c:pt>
              </c:numCache>
            </c:numRef>
          </c:val>
        </c:ser>
        <c:ser>
          <c:idx val="4"/>
          <c:order val="4"/>
          <c:tx>
            <c:strRef>
              <c:f>'[肉豬資訊2017~2026(1月) (2).xls]數'!$F$2</c:f>
              <c:strCache>
                <c:ptCount val="1"/>
                <c:pt idx="0">
                  <c:v>May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numRef>
              <c:f>'[肉豬資訊2017~2026(1月) (2).xls]數'!$A$3:$A$12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'[肉豬資訊2017~2026(1月) (2).xls]數'!$F$3:$F$12</c:f>
              <c:numCache>
                <c:formatCode>General</c:formatCode>
                <c:ptCount val="10"/>
                <c:pt idx="0">
                  <c:v>10142</c:v>
                </c:pt>
                <c:pt idx="1">
                  <c:v>6583</c:v>
                </c:pt>
                <c:pt idx="2">
                  <c:v>7590</c:v>
                </c:pt>
                <c:pt idx="3">
                  <c:v>4155</c:v>
                </c:pt>
                <c:pt idx="4">
                  <c:v>4568</c:v>
                </c:pt>
                <c:pt idx="5">
                  <c:v>10430</c:v>
                </c:pt>
                <c:pt idx="6">
                  <c:v>10346</c:v>
                </c:pt>
                <c:pt idx="7">
                  <c:v>9021</c:v>
                </c:pt>
                <c:pt idx="8">
                  <c:v>10389</c:v>
                </c:pt>
              </c:numCache>
            </c:numRef>
          </c:val>
        </c:ser>
        <c:ser>
          <c:idx val="5"/>
          <c:order val="5"/>
          <c:tx>
            <c:strRef>
              <c:f>'[肉豬資訊2017~2026(1月) (2).xls]數'!$G$2</c:f>
              <c:strCache>
                <c:ptCount val="1"/>
                <c:pt idx="0">
                  <c:v>Jun.</c:v>
                </c:pt>
              </c:strCache>
            </c:strRef>
          </c:tx>
          <c:invertIfNegative val="0"/>
          <c:cat>
            <c:numRef>
              <c:f>'[肉豬資訊2017~2026(1月) (2).xls]數'!$A$3:$A$12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'[肉豬資訊2017~2026(1月) (2).xls]數'!$G$3:$G$12</c:f>
              <c:numCache>
                <c:formatCode>General</c:formatCode>
                <c:ptCount val="10"/>
                <c:pt idx="0">
                  <c:v>7568</c:v>
                </c:pt>
                <c:pt idx="1">
                  <c:v>5475</c:v>
                </c:pt>
                <c:pt idx="2">
                  <c:v>5528</c:v>
                </c:pt>
                <c:pt idx="3">
                  <c:v>4283</c:v>
                </c:pt>
                <c:pt idx="4">
                  <c:v>4234</c:v>
                </c:pt>
                <c:pt idx="5">
                  <c:v>8812</c:v>
                </c:pt>
                <c:pt idx="6">
                  <c:v>13573</c:v>
                </c:pt>
                <c:pt idx="7">
                  <c:v>6329</c:v>
                </c:pt>
                <c:pt idx="8">
                  <c:v>8732</c:v>
                </c:pt>
              </c:numCache>
            </c:numRef>
          </c:val>
        </c:ser>
        <c:ser>
          <c:idx val="6"/>
          <c:order val="6"/>
          <c:tx>
            <c:strRef>
              <c:f>'[肉豬資訊2017~2026(1月) (2).xls]數'!$H$2</c:f>
              <c:strCache>
                <c:ptCount val="1"/>
                <c:pt idx="0">
                  <c:v>Jul.</c:v>
                </c:pt>
              </c:strCache>
            </c:strRef>
          </c:tx>
          <c:invertIfNegative val="0"/>
          <c:cat>
            <c:numRef>
              <c:f>'[肉豬資訊2017~2026(1月) (2).xls]數'!$A$3:$A$12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'[肉豬資訊2017~2026(1月) (2).xls]數'!$H$3:$H$12</c:f>
              <c:numCache>
                <c:formatCode>General</c:formatCode>
                <c:ptCount val="10"/>
                <c:pt idx="0">
                  <c:v>6880</c:v>
                </c:pt>
                <c:pt idx="1">
                  <c:v>7466</c:v>
                </c:pt>
                <c:pt idx="2">
                  <c:v>6189</c:v>
                </c:pt>
                <c:pt idx="3">
                  <c:v>9263</c:v>
                </c:pt>
                <c:pt idx="4">
                  <c:v>3229</c:v>
                </c:pt>
                <c:pt idx="5">
                  <c:v>5721</c:v>
                </c:pt>
                <c:pt idx="6">
                  <c:v>12552</c:v>
                </c:pt>
                <c:pt idx="7">
                  <c:v>5134</c:v>
                </c:pt>
                <c:pt idx="8">
                  <c:v>7868</c:v>
                </c:pt>
              </c:numCache>
            </c:numRef>
          </c:val>
        </c:ser>
        <c:ser>
          <c:idx val="7"/>
          <c:order val="7"/>
          <c:tx>
            <c:strRef>
              <c:f>'[肉豬資訊2017~2026(1月) (2).xls]數'!$I$2</c:f>
              <c:strCache>
                <c:ptCount val="1"/>
                <c:pt idx="0">
                  <c:v>Aug.</c:v>
                </c:pt>
              </c:strCache>
            </c:strRef>
          </c:tx>
          <c:invertIfNegative val="0"/>
          <c:cat>
            <c:numRef>
              <c:f>'[肉豬資訊2017~2026(1月) (2).xls]數'!$A$3:$A$12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'[肉豬資訊2017~2026(1月) (2).xls]數'!$I$3:$I$12</c:f>
              <c:numCache>
                <c:formatCode>General</c:formatCode>
                <c:ptCount val="10"/>
                <c:pt idx="0">
                  <c:v>7339</c:v>
                </c:pt>
                <c:pt idx="1">
                  <c:v>6587</c:v>
                </c:pt>
                <c:pt idx="2">
                  <c:v>6494</c:v>
                </c:pt>
                <c:pt idx="3">
                  <c:v>5766</c:v>
                </c:pt>
                <c:pt idx="4">
                  <c:v>4173</c:v>
                </c:pt>
                <c:pt idx="5">
                  <c:v>5902</c:v>
                </c:pt>
                <c:pt idx="6">
                  <c:v>11312</c:v>
                </c:pt>
                <c:pt idx="7">
                  <c:v>6056</c:v>
                </c:pt>
                <c:pt idx="8">
                  <c:v>7406</c:v>
                </c:pt>
              </c:numCache>
            </c:numRef>
          </c:val>
        </c:ser>
        <c:ser>
          <c:idx val="8"/>
          <c:order val="8"/>
          <c:tx>
            <c:strRef>
              <c:f>'[肉豬資訊2017~2026(1月) (2).xls]數'!$J$2</c:f>
              <c:strCache>
                <c:ptCount val="1"/>
                <c:pt idx="0">
                  <c:v>Sep.</c:v>
                </c:pt>
              </c:strCache>
            </c:strRef>
          </c:tx>
          <c:invertIfNegative val="0"/>
          <c:cat>
            <c:numRef>
              <c:f>'[肉豬資訊2017~2026(1月) (2).xls]數'!$A$3:$A$12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'[肉豬資訊2017~2026(1月) (2).xls]數'!$J$3:$J$12</c:f>
              <c:numCache>
                <c:formatCode>General</c:formatCode>
                <c:ptCount val="10"/>
                <c:pt idx="0">
                  <c:v>6239</c:v>
                </c:pt>
                <c:pt idx="1">
                  <c:v>5830</c:v>
                </c:pt>
                <c:pt idx="2">
                  <c:v>7626</c:v>
                </c:pt>
                <c:pt idx="3">
                  <c:v>6747</c:v>
                </c:pt>
                <c:pt idx="4">
                  <c:v>4223</c:v>
                </c:pt>
                <c:pt idx="5">
                  <c:v>4824</c:v>
                </c:pt>
                <c:pt idx="6">
                  <c:v>6503</c:v>
                </c:pt>
                <c:pt idx="7">
                  <c:v>4586</c:v>
                </c:pt>
                <c:pt idx="8">
                  <c:v>6648</c:v>
                </c:pt>
              </c:numCache>
            </c:numRef>
          </c:val>
        </c:ser>
        <c:ser>
          <c:idx val="9"/>
          <c:order val="9"/>
          <c:tx>
            <c:strRef>
              <c:f>'[肉豬資訊2017~2026(1月) (2).xls]數'!$K$2</c:f>
              <c:strCache>
                <c:ptCount val="1"/>
                <c:pt idx="0">
                  <c:v>Oct.</c:v>
                </c:pt>
              </c:strCache>
            </c:strRef>
          </c:tx>
          <c:invertIfNegative val="0"/>
          <c:cat>
            <c:numRef>
              <c:f>'[肉豬資訊2017~2026(1月) (2).xls]數'!$A$3:$A$12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'[肉豬資訊2017~2026(1月) (2).xls]數'!$K$3:$K$12</c:f>
              <c:numCache>
                <c:formatCode>General</c:formatCode>
                <c:ptCount val="10"/>
                <c:pt idx="0">
                  <c:v>6576</c:v>
                </c:pt>
                <c:pt idx="1">
                  <c:v>6465</c:v>
                </c:pt>
                <c:pt idx="2">
                  <c:v>6698</c:v>
                </c:pt>
                <c:pt idx="3">
                  <c:v>6473</c:v>
                </c:pt>
                <c:pt idx="4">
                  <c:v>6760</c:v>
                </c:pt>
                <c:pt idx="5">
                  <c:v>4906</c:v>
                </c:pt>
                <c:pt idx="6">
                  <c:v>3736</c:v>
                </c:pt>
                <c:pt idx="7">
                  <c:v>6519</c:v>
                </c:pt>
                <c:pt idx="8">
                  <c:v>11424</c:v>
                </c:pt>
              </c:numCache>
            </c:numRef>
          </c:val>
        </c:ser>
        <c:ser>
          <c:idx val="10"/>
          <c:order val="10"/>
          <c:tx>
            <c:strRef>
              <c:f>'[肉豬資訊2017~2026(1月) (2).xls]數'!$L$2</c:f>
              <c:strCache>
                <c:ptCount val="1"/>
                <c:pt idx="0">
                  <c:v>Nov.</c:v>
                </c:pt>
              </c:strCache>
            </c:strRef>
          </c:tx>
          <c:invertIfNegative val="0"/>
          <c:cat>
            <c:numRef>
              <c:f>'[肉豬資訊2017~2026(1月) (2).xls]數'!$A$3:$A$12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'[肉豬資訊2017~2026(1月) (2).xls]數'!$L$3:$L$12</c:f>
              <c:numCache>
                <c:formatCode>General</c:formatCode>
                <c:ptCount val="10"/>
                <c:pt idx="0">
                  <c:v>7897</c:v>
                </c:pt>
                <c:pt idx="1">
                  <c:v>5589</c:v>
                </c:pt>
                <c:pt idx="2">
                  <c:v>6877</c:v>
                </c:pt>
                <c:pt idx="3">
                  <c:v>5612</c:v>
                </c:pt>
                <c:pt idx="4">
                  <c:v>7975</c:v>
                </c:pt>
                <c:pt idx="5">
                  <c:v>4062</c:v>
                </c:pt>
                <c:pt idx="6">
                  <c:v>4818</c:v>
                </c:pt>
                <c:pt idx="7">
                  <c:v>5824</c:v>
                </c:pt>
                <c:pt idx="8">
                  <c:v>10262</c:v>
                </c:pt>
              </c:numCache>
            </c:numRef>
          </c:val>
        </c:ser>
        <c:ser>
          <c:idx val="11"/>
          <c:order val="11"/>
          <c:tx>
            <c:strRef>
              <c:f>'[肉豬資訊2017~2026(1月) (2).xls]數'!$M$2</c:f>
              <c:strCache>
                <c:ptCount val="1"/>
                <c:pt idx="0">
                  <c:v>Dec.</c:v>
                </c:pt>
              </c:strCache>
            </c:strRef>
          </c:tx>
          <c:invertIfNegative val="0"/>
          <c:cat>
            <c:numRef>
              <c:f>'[肉豬資訊2017~2026(1月) (2).xls]數'!$A$3:$A$12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'[肉豬資訊2017~2026(1月) (2).xls]數'!$M$3:$M$12</c:f>
              <c:numCache>
                <c:formatCode>General</c:formatCode>
                <c:ptCount val="10"/>
                <c:pt idx="0">
                  <c:v>7904</c:v>
                </c:pt>
                <c:pt idx="1">
                  <c:v>6602</c:v>
                </c:pt>
                <c:pt idx="2">
                  <c:v>5326</c:v>
                </c:pt>
                <c:pt idx="3">
                  <c:v>4791</c:v>
                </c:pt>
                <c:pt idx="4">
                  <c:v>9670</c:v>
                </c:pt>
                <c:pt idx="5">
                  <c:v>4438</c:v>
                </c:pt>
                <c:pt idx="6">
                  <c:v>5159</c:v>
                </c:pt>
                <c:pt idx="7">
                  <c:v>8733</c:v>
                </c:pt>
                <c:pt idx="8">
                  <c:v>11237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6404224"/>
        <c:axId val="116405760"/>
      </c:barChart>
      <c:lineChart>
        <c:grouping val="stacked"/>
        <c:varyColors val="0"/>
        <c:ser>
          <c:idx val="12"/>
          <c:order val="12"/>
          <c:tx>
            <c:strRef>
              <c:f>'[肉豬資訊2017~2026(1月) (2).xls]數'!$N$2</c:f>
              <c:strCache>
                <c:ptCount val="1"/>
                <c:pt idx="0">
                  <c:v>1-6月合計</c:v>
                </c:pt>
              </c:strCache>
            </c:strRef>
          </c:tx>
          <c:cat>
            <c:numRef>
              <c:f>'[肉豬資訊2017~2026(1月) (2).xls]數'!$A$3:$A$12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'[肉豬資訊2017~2026(1月) (2).xls]數'!$N$3:$N$12</c:f>
              <c:numCache>
                <c:formatCode>General</c:formatCode>
                <c:ptCount val="10"/>
                <c:pt idx="0">
                  <c:v>41837</c:v>
                </c:pt>
                <c:pt idx="1">
                  <c:v>44959</c:v>
                </c:pt>
                <c:pt idx="2">
                  <c:v>45203</c:v>
                </c:pt>
                <c:pt idx="3">
                  <c:v>21895</c:v>
                </c:pt>
                <c:pt idx="4">
                  <c:v>25310</c:v>
                </c:pt>
                <c:pt idx="5">
                  <c:v>59816</c:v>
                </c:pt>
                <c:pt idx="6">
                  <c:v>51139</c:v>
                </c:pt>
                <c:pt idx="7">
                  <c:v>43357</c:v>
                </c:pt>
                <c:pt idx="8">
                  <c:v>61305</c:v>
                </c:pt>
                <c:pt idx="9">
                  <c:v>14743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404224"/>
        <c:axId val="116405760"/>
      </c:lineChart>
      <c:catAx>
        <c:axId val="116404224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+mn-cs"/>
              </a:defRPr>
            </a:pPr>
            <a:endParaRPr lang="zh-TW"/>
          </a:p>
        </c:txPr>
        <c:crossAx val="116405760"/>
        <c:crosses val="autoZero"/>
        <c:auto val="1"/>
        <c:lblAlgn val="ctr"/>
        <c:lblOffset val="100"/>
        <c:noMultiLvlLbl val="0"/>
      </c:catAx>
      <c:valAx>
        <c:axId val="116405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404224"/>
        <c:crosses val="autoZero"/>
        <c:crossBetween val="between"/>
      </c:valAx>
      <c:spPr>
        <a:solidFill>
          <a:schemeClr val="tx2">
            <a:lumMod val="20000"/>
            <a:lumOff val="80000"/>
            <a:alpha val="31000"/>
          </a:schemeClr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82410423452768733"/>
          <c:y val="7.9787337656013202E-2"/>
          <c:w val="0.15798045602605862"/>
          <c:h val="0.83244788954440441"/>
        </c:manualLayout>
      </c:layout>
      <c:overlay val="1"/>
    </c:legend>
    <c:plotVisOnly val="1"/>
    <c:dispBlanksAs val="gap"/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miter lim="800000"/>
    </a:ln>
    <a:effectLst>
      <a:outerShdw blurRad="50800" dist="50800" dir="5400000" algn="ctr" rotWithShape="0">
        <a:schemeClr val="accent5">
          <a:lumMod val="75000"/>
        </a:schemeClr>
      </a:outerShdw>
    </a:effectLst>
    <a:scene3d>
      <a:camera prst="orthographicFront"/>
      <a:lightRig rig="threePt" dir="t"/>
    </a:scene3d>
    <a:sp3d prstMaterial="translucentPowder"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797961586577378"/>
          <c:y val="3.967299464279294E-2"/>
          <c:w val="0.70512820512820518"/>
          <c:h val="0.8659420289855072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'[肉豬資訊2017~2026(1月) (2).xls]數'!$A$15</c:f>
              <c:strCache>
                <c:ptCount val="1"/>
                <c:pt idx="0">
                  <c:v>屠宰數量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cat>
            <c:numRef>
              <c:f>'[肉豬資訊2017~2026(1月) (2).xls]數'!$B$14:$K$14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'[肉豬資訊2017~2026(1月) (2).xls]數'!$B$15:$K$15</c:f>
              <c:numCache>
                <c:formatCode>General</c:formatCode>
                <c:ptCount val="10"/>
                <c:pt idx="0">
                  <c:v>7939138</c:v>
                </c:pt>
                <c:pt idx="1">
                  <c:v>8066687</c:v>
                </c:pt>
                <c:pt idx="2">
                  <c:v>7975271</c:v>
                </c:pt>
                <c:pt idx="3">
                  <c:v>8181327</c:v>
                </c:pt>
                <c:pt idx="4">
                  <c:v>8034023</c:v>
                </c:pt>
                <c:pt idx="5">
                  <c:v>7843622</c:v>
                </c:pt>
                <c:pt idx="6">
                  <c:v>7479146</c:v>
                </c:pt>
                <c:pt idx="7">
                  <c:v>7437466</c:v>
                </c:pt>
                <c:pt idx="8">
                  <c:v>6993615</c:v>
                </c:pt>
                <c:pt idx="9">
                  <c:v>687624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30"/>
        <c:axId val="116440064"/>
        <c:axId val="116441856"/>
      </c:barChart>
      <c:barChart>
        <c:barDir val="col"/>
        <c:grouping val="stacked"/>
        <c:varyColors val="0"/>
        <c:ser>
          <c:idx val="1"/>
          <c:order val="1"/>
          <c:tx>
            <c:strRef>
              <c:f>'[肉豬資訊2017~2026(1月) (2).xls]數'!$A$16</c:f>
              <c:strCache>
                <c:ptCount val="1"/>
                <c:pt idx="0">
                  <c:v>拍賣頭數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numRef>
              <c:f>'[肉豬資訊2017~2026(1月) (2).xls]數'!$B$14:$K$14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'[肉豬資訊2017~2026(1月) (2).xls]數'!$B$16:$K$16</c:f>
              <c:numCache>
                <c:formatCode>General</c:formatCode>
                <c:ptCount val="10"/>
                <c:pt idx="0">
                  <c:v>6800252</c:v>
                </c:pt>
                <c:pt idx="1">
                  <c:v>6864055</c:v>
                </c:pt>
                <c:pt idx="2">
                  <c:v>6764675</c:v>
                </c:pt>
                <c:pt idx="3">
                  <c:v>6941443</c:v>
                </c:pt>
                <c:pt idx="4">
                  <c:v>6753556</c:v>
                </c:pt>
                <c:pt idx="5">
                  <c:v>6619549</c:v>
                </c:pt>
                <c:pt idx="6">
                  <c:v>6247202</c:v>
                </c:pt>
                <c:pt idx="7">
                  <c:v>6215513</c:v>
                </c:pt>
                <c:pt idx="8">
                  <c:v>5845150</c:v>
                </c:pt>
                <c:pt idx="9">
                  <c:v>566023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50"/>
        <c:axId val="116443392"/>
        <c:axId val="116445184"/>
      </c:barChart>
      <c:catAx>
        <c:axId val="116440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441856"/>
        <c:crosses val="autoZero"/>
        <c:auto val="1"/>
        <c:lblAlgn val="ctr"/>
        <c:lblOffset val="100"/>
        <c:noMultiLvlLbl val="0"/>
      </c:catAx>
      <c:valAx>
        <c:axId val="116441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440064"/>
        <c:crosses val="autoZero"/>
        <c:crossBetween val="between"/>
      </c:valAx>
      <c:catAx>
        <c:axId val="1164433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6445184"/>
        <c:crosses val="autoZero"/>
        <c:auto val="1"/>
        <c:lblAlgn val="ctr"/>
        <c:lblOffset val="100"/>
        <c:noMultiLvlLbl val="0"/>
      </c:catAx>
      <c:valAx>
        <c:axId val="116445184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crossAx val="116443392"/>
        <c:crosses val="max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4256055363321802"/>
          <c:y val="0.33684210526315789"/>
          <c:w val="0.14705882352941177"/>
          <c:h val="0.14210526315789473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2182030338389731E-2"/>
          <c:y val="4.9438202247191011E-2"/>
          <c:w val="0.76429839652396381"/>
          <c:h val="0.854700616388957"/>
        </c:manualLayout>
      </c:layout>
      <c:scatterChart>
        <c:scatterStyle val="lineMarker"/>
        <c:varyColors val="0"/>
        <c:ser>
          <c:idx val="0"/>
          <c:order val="0"/>
          <c:tx>
            <c:strRef>
              <c:f>'[肉豬資訊2017~2026(1月) (2).xls]數'!$A$25</c:f>
              <c:strCache>
                <c:ptCount val="1"/>
                <c:pt idx="0">
                  <c:v>2020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strRef>
              <c:f>'[肉豬資訊2017~2026(1月) (2).xls]數'!$B$24:$M$24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'[肉豬資訊2017~2026(1月) (2).xls]數'!$B$25:$M$25</c:f>
              <c:numCache>
                <c:formatCode>0.00_);[Red]\(0.00\)</c:formatCode>
                <c:ptCount val="12"/>
                <c:pt idx="0">
                  <c:v>63.75</c:v>
                </c:pt>
                <c:pt idx="1">
                  <c:v>58.98</c:v>
                </c:pt>
                <c:pt idx="2">
                  <c:v>62.36</c:v>
                </c:pt>
                <c:pt idx="3">
                  <c:v>71.67</c:v>
                </c:pt>
                <c:pt idx="4">
                  <c:v>74.37</c:v>
                </c:pt>
                <c:pt idx="5">
                  <c:v>76.319999999999993</c:v>
                </c:pt>
                <c:pt idx="6">
                  <c:v>77.13</c:v>
                </c:pt>
                <c:pt idx="7">
                  <c:v>77.86</c:v>
                </c:pt>
                <c:pt idx="8">
                  <c:v>71.44</c:v>
                </c:pt>
                <c:pt idx="9">
                  <c:v>69.569999999999993</c:v>
                </c:pt>
                <c:pt idx="10">
                  <c:v>67.2</c:v>
                </c:pt>
                <c:pt idx="11">
                  <c:v>70.010000000000005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'[肉豬資訊2017~2026(1月) (2).xls]數'!$A$26</c:f>
              <c:strCache>
                <c:ptCount val="1"/>
                <c:pt idx="0">
                  <c:v>2021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strRef>
              <c:f>'[肉豬資訊2017~2026(1月) (2).xls]數'!$B$24:$M$24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'[肉豬資訊2017~2026(1月) (2).xls]數'!$B$26:$M$26</c:f>
              <c:numCache>
                <c:formatCode>0.00_);[Red]\(0.00\)</c:formatCode>
                <c:ptCount val="12"/>
                <c:pt idx="0">
                  <c:v>75.91</c:v>
                </c:pt>
                <c:pt idx="1">
                  <c:v>72.09</c:v>
                </c:pt>
                <c:pt idx="2">
                  <c:v>69.47</c:v>
                </c:pt>
                <c:pt idx="3">
                  <c:v>70.989999999999995</c:v>
                </c:pt>
                <c:pt idx="4">
                  <c:v>76.69</c:v>
                </c:pt>
                <c:pt idx="5">
                  <c:v>82.39</c:v>
                </c:pt>
                <c:pt idx="6">
                  <c:v>85.5</c:v>
                </c:pt>
                <c:pt idx="7">
                  <c:v>85.86</c:v>
                </c:pt>
                <c:pt idx="8">
                  <c:v>76.62</c:v>
                </c:pt>
                <c:pt idx="9">
                  <c:v>75.819999999999993</c:v>
                </c:pt>
                <c:pt idx="10">
                  <c:v>75.86</c:v>
                </c:pt>
                <c:pt idx="11">
                  <c:v>75.459999999999994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'[肉豬資訊2017~2026(1月) (2).xls]數'!$A$27</c:f>
              <c:strCache>
                <c:ptCount val="1"/>
                <c:pt idx="0">
                  <c:v>2022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strRef>
              <c:f>'[肉豬資訊2017~2026(1月) (2).xls]數'!$B$24:$M$24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'[肉豬資訊2017~2026(1月) (2).xls]數'!$B$27:$M$27</c:f>
              <c:numCache>
                <c:formatCode>0.00_);[Red]\(0.00\)</c:formatCode>
                <c:ptCount val="12"/>
                <c:pt idx="0">
                  <c:v>76.03</c:v>
                </c:pt>
                <c:pt idx="1">
                  <c:v>72.16</c:v>
                </c:pt>
                <c:pt idx="2">
                  <c:v>75.11</c:v>
                </c:pt>
                <c:pt idx="3">
                  <c:v>78.47</c:v>
                </c:pt>
                <c:pt idx="4">
                  <c:v>83.87</c:v>
                </c:pt>
                <c:pt idx="5">
                  <c:v>82.68</c:v>
                </c:pt>
                <c:pt idx="6">
                  <c:v>83.9</c:v>
                </c:pt>
                <c:pt idx="7">
                  <c:v>84.13</c:v>
                </c:pt>
                <c:pt idx="8">
                  <c:v>85.06</c:v>
                </c:pt>
                <c:pt idx="9">
                  <c:v>84.79</c:v>
                </c:pt>
                <c:pt idx="10">
                  <c:v>85.33</c:v>
                </c:pt>
                <c:pt idx="11">
                  <c:v>85.14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'[肉豬資訊2017~2026(1月) (2).xls]數'!$A$28</c:f>
              <c:strCache>
                <c:ptCount val="1"/>
                <c:pt idx="0">
                  <c:v>2023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strRef>
              <c:f>'[肉豬資訊2017~2026(1月) (2).xls]數'!$B$24:$M$24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'[肉豬資訊2017~2026(1月) (2).xls]數'!$B$28:$M$28</c:f>
              <c:numCache>
                <c:formatCode>0.00_);[Red]\(0.00\)</c:formatCode>
                <c:ptCount val="12"/>
                <c:pt idx="0">
                  <c:v>84.06</c:v>
                </c:pt>
                <c:pt idx="1">
                  <c:v>83.31</c:v>
                </c:pt>
                <c:pt idx="2">
                  <c:v>89.95</c:v>
                </c:pt>
                <c:pt idx="3">
                  <c:v>90.83</c:v>
                </c:pt>
                <c:pt idx="4">
                  <c:v>89.73</c:v>
                </c:pt>
                <c:pt idx="5">
                  <c:v>89.98</c:v>
                </c:pt>
                <c:pt idx="6">
                  <c:v>91.38</c:v>
                </c:pt>
                <c:pt idx="7">
                  <c:v>96.06</c:v>
                </c:pt>
                <c:pt idx="8">
                  <c:v>93.07</c:v>
                </c:pt>
                <c:pt idx="9">
                  <c:v>91.58</c:v>
                </c:pt>
                <c:pt idx="10">
                  <c:v>88.86</c:v>
                </c:pt>
                <c:pt idx="11">
                  <c:v>87.25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'[肉豬資訊2017~2026(1月) (2).xls]數'!$A$29</c:f>
              <c:strCache>
                <c:ptCount val="1"/>
                <c:pt idx="0">
                  <c:v>2024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strRef>
              <c:f>'[肉豬資訊2017~2026(1月) (2).xls]數'!$B$24:$M$24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'[肉豬資訊2017~2026(1月) (2).xls]數'!$B$29:$M$29</c:f>
              <c:numCache>
                <c:formatCode>0.00_);[Red]\(0.00\)</c:formatCode>
                <c:ptCount val="12"/>
                <c:pt idx="0">
                  <c:v>89.21</c:v>
                </c:pt>
                <c:pt idx="1">
                  <c:v>86.64</c:v>
                </c:pt>
                <c:pt idx="2">
                  <c:v>82.67</c:v>
                </c:pt>
                <c:pt idx="3">
                  <c:v>80.760000000000005</c:v>
                </c:pt>
                <c:pt idx="4">
                  <c:v>87.71</c:v>
                </c:pt>
                <c:pt idx="5">
                  <c:v>89.87</c:v>
                </c:pt>
                <c:pt idx="6">
                  <c:v>95.96</c:v>
                </c:pt>
                <c:pt idx="7">
                  <c:v>96.52</c:v>
                </c:pt>
                <c:pt idx="8">
                  <c:v>94.38</c:v>
                </c:pt>
                <c:pt idx="9">
                  <c:v>94.72</c:v>
                </c:pt>
                <c:pt idx="10">
                  <c:v>94.87</c:v>
                </c:pt>
                <c:pt idx="11">
                  <c:v>96.02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'[肉豬資訊2017~2026(1月) (2).xls]數'!$A$30</c:f>
              <c:strCache>
                <c:ptCount val="1"/>
                <c:pt idx="0">
                  <c:v>2025</c:v>
                </c:pt>
              </c:strCache>
            </c:strRef>
          </c:tx>
          <c:xVal>
            <c:strRef>
              <c:f>'[肉豬資訊2017~2026(1月) (2).xls]數'!$B$24:$M$24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'[肉豬資訊2017~2026(1月) (2).xls]數'!$B$30:$M$30</c:f>
              <c:numCache>
                <c:formatCode>0.00_);[Red]\(0.00\)</c:formatCode>
                <c:ptCount val="12"/>
                <c:pt idx="0">
                  <c:v>97.94</c:v>
                </c:pt>
                <c:pt idx="1">
                  <c:v>94.89</c:v>
                </c:pt>
                <c:pt idx="2" formatCode="General">
                  <c:v>94.44</c:v>
                </c:pt>
                <c:pt idx="3" formatCode="General">
                  <c:v>94.49</c:v>
                </c:pt>
                <c:pt idx="4" formatCode="General">
                  <c:v>96.49</c:v>
                </c:pt>
                <c:pt idx="5" formatCode="General">
                  <c:v>98.47</c:v>
                </c:pt>
                <c:pt idx="6" formatCode="General">
                  <c:v>104.46</c:v>
                </c:pt>
                <c:pt idx="7" formatCode="General">
                  <c:v>108.01</c:v>
                </c:pt>
                <c:pt idx="8" formatCode="General">
                  <c:v>102.13</c:v>
                </c:pt>
                <c:pt idx="9" formatCode="General">
                  <c:v>98.17</c:v>
                </c:pt>
                <c:pt idx="10" formatCode="General">
                  <c:v>91.54</c:v>
                </c:pt>
                <c:pt idx="11" formatCode="General">
                  <c:v>90.71</c:v>
                </c:pt>
              </c:numCache>
            </c:numRef>
          </c:yVal>
          <c:smooth val="0"/>
        </c:ser>
        <c:ser>
          <c:idx val="6"/>
          <c:order val="6"/>
          <c:tx>
            <c:strRef>
              <c:f>'[肉豬資訊2017~2026(1月) (2).xls]數'!$A$31</c:f>
              <c:strCache>
                <c:ptCount val="1"/>
                <c:pt idx="0">
                  <c:v>2026</c:v>
                </c:pt>
              </c:strCache>
            </c:strRef>
          </c:tx>
          <c:marker>
            <c:spPr>
              <a:solidFill>
                <a:srgbClr val="FFFF00"/>
              </a:solidFill>
            </c:spPr>
          </c:marker>
          <c:xVal>
            <c:strRef>
              <c:f>'[肉豬資訊2017~2026(1月) (2).xls]數'!$B$24:$M$24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'[肉豬資訊2017~2026(1月) (2).xls]數'!$B$31:$M$31</c:f>
              <c:numCache>
                <c:formatCode>General</c:formatCode>
                <c:ptCount val="12"/>
                <c:pt idx="0" formatCode="0.00_);[Red]\(0.00\)">
                  <c:v>87.8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6998144"/>
        <c:axId val="117000064"/>
      </c:scatterChart>
      <c:valAx>
        <c:axId val="116998144"/>
        <c:scaling>
          <c:orientation val="minMax"/>
          <c:max val="1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新細明體"/>
                <a:ea typeface="新細明體"/>
                <a:cs typeface="新細明體"/>
              </a:defRPr>
            </a:pPr>
            <a:endParaRPr lang="zh-TW"/>
          </a:p>
        </c:txPr>
        <c:crossAx val="117000064"/>
        <c:crosses val="autoZero"/>
        <c:crossBetween val="midCat"/>
      </c:valAx>
      <c:valAx>
        <c:axId val="117000064"/>
        <c:scaling>
          <c:orientation val="minMax"/>
          <c:min val="5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_);[Red]\(0.0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6998144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8426059187613315"/>
          <c:y val="0.29591836734693877"/>
          <c:w val="9.8765580942534931E-2"/>
          <c:h val="0.40051020408163263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3372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1B07C-68C0-44AD-814F-B7764044E0AA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3372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61163B-3BC8-4A29-B655-1A1FC4B56A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21643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924E4-B35D-4DCE-A7CC-566B1149D6DE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5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664" y="3271382"/>
            <a:ext cx="794131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3372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4B0DC-017F-4B77-AC66-B43BEAEDA2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312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29138" cy="254793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120">
              <a:defRPr/>
            </a:pPr>
            <a:r>
              <a:rPr lang="en-US" altLang="zh-TW" dirty="0" smtClean="0"/>
              <a:t>Data-FS.xlsx</a:t>
            </a:r>
            <a:r>
              <a:rPr lang="zh-TW" altLang="en-US" dirty="0" smtClean="0"/>
              <a:t> </a:t>
            </a:r>
            <a:r>
              <a:rPr lang="en-US" altLang="zh-TW" dirty="0" smtClean="0"/>
              <a:t>\</a:t>
            </a:r>
            <a:r>
              <a:rPr lang="zh-TW" altLang="en-US" dirty="0" smtClean="0"/>
              <a:t> </a:t>
            </a:r>
            <a:r>
              <a:rPr lang="en-US" altLang="zh-TW" dirty="0" smtClean="0"/>
              <a:t>PL (YTD)</a:t>
            </a:r>
            <a:endParaRPr lang="zh-TW" altLang="en-US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6D2941-A898-4ADC-8EEE-BE4197DE5CAB}" type="slidenum">
              <a:rPr lang="en-US" altLang="zh-TW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092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29138" cy="254793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120">
              <a:defRPr/>
            </a:pPr>
            <a:r>
              <a:rPr lang="en-US" altLang="zh-TW" dirty="0" smtClean="0"/>
              <a:t>Data-FS.xlsx</a:t>
            </a:r>
            <a:r>
              <a:rPr lang="zh-TW" altLang="en-US" dirty="0" smtClean="0"/>
              <a:t> </a:t>
            </a:r>
            <a:r>
              <a:rPr lang="en-US" altLang="zh-TW" dirty="0" smtClean="0"/>
              <a:t>\</a:t>
            </a:r>
            <a:r>
              <a:rPr lang="zh-TW" altLang="en-US" dirty="0" smtClean="0"/>
              <a:t> 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9B688-29D7-4D0C-AA0E-624B9E34BB20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784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29138" cy="254793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120">
              <a:defRPr/>
            </a:pPr>
            <a:r>
              <a:rPr lang="en-US" altLang="zh-TW" dirty="0" smtClean="0"/>
              <a:t>Data-FS.xlsx</a:t>
            </a:r>
            <a:r>
              <a:rPr lang="zh-TW" altLang="en-US" dirty="0" smtClean="0"/>
              <a:t> </a:t>
            </a:r>
            <a:r>
              <a:rPr lang="en-US" altLang="zh-TW" dirty="0" smtClean="0"/>
              <a:t>\</a:t>
            </a:r>
            <a:r>
              <a:rPr lang="zh-TW" altLang="en-US" dirty="0" smtClean="0"/>
              <a:t> 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9B688-29D7-4D0C-AA0E-624B9E34BB20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784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29138" cy="254793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120">
              <a:defRPr/>
            </a:pPr>
            <a:r>
              <a:rPr lang="en-US" altLang="zh-TW" dirty="0" smtClean="0"/>
              <a:t>Data-FS.xlsx</a:t>
            </a:r>
            <a:r>
              <a:rPr lang="zh-TW" altLang="en-US" dirty="0" smtClean="0"/>
              <a:t> </a:t>
            </a:r>
            <a:r>
              <a:rPr lang="en-US" altLang="zh-TW" dirty="0" smtClean="0"/>
              <a:t>\</a:t>
            </a:r>
            <a:r>
              <a:rPr lang="zh-TW" altLang="en-US" dirty="0" smtClean="0"/>
              <a:t> 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9B688-29D7-4D0C-AA0E-624B9E34BB20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784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281" y="2130919"/>
            <a:ext cx="10361851" cy="147036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562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4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1269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743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8049" y="274702"/>
            <a:ext cx="2742843" cy="585288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521" y="274702"/>
            <a:ext cx="8025355" cy="585288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352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87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2959" y="4407921"/>
            <a:ext cx="10361851" cy="13623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2959" y="2907387"/>
            <a:ext cx="10361851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2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1370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521" y="1600571"/>
            <a:ext cx="5384099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6793" y="1600571"/>
            <a:ext cx="5384099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3954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521" y="2175379"/>
            <a:ext cx="5386216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2561" y="1535469"/>
            <a:ext cx="5388332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2561" y="2175379"/>
            <a:ext cx="5388332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5101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8337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1558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521" y="273113"/>
            <a:ext cx="4010562" cy="116231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113" y="273114"/>
            <a:ext cx="6814779" cy="585446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521" y="1435433"/>
            <a:ext cx="4010562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44251" indent="0">
              <a:buNone/>
              <a:defRPr sz="1400"/>
            </a:lvl2pPr>
            <a:lvl3pPr marL="1088502" indent="0">
              <a:buNone/>
              <a:defRPr sz="1200"/>
            </a:lvl3pPr>
            <a:lvl4pPr marL="1632753" indent="0">
              <a:buNone/>
              <a:defRPr sz="1100"/>
            </a:lvl4pPr>
            <a:lvl5pPr marL="2177004" indent="0">
              <a:buNone/>
              <a:defRPr sz="1100"/>
            </a:lvl5pPr>
            <a:lvl6pPr marL="2721254" indent="0">
              <a:buNone/>
              <a:defRPr sz="1100"/>
            </a:lvl6pPr>
            <a:lvl7pPr marL="3265505" indent="0">
              <a:buNone/>
              <a:defRPr sz="1100"/>
            </a:lvl7pPr>
            <a:lvl8pPr marL="3809756" indent="0">
              <a:buNone/>
              <a:defRPr sz="1100"/>
            </a:lvl8pPr>
            <a:lvl9pPr marL="4354007" indent="0">
              <a:buNone/>
              <a:defRPr sz="11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606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406" y="4801712"/>
            <a:ext cx="7314248" cy="56686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406" y="612917"/>
            <a:ext cx="7314248" cy="4115753"/>
          </a:xfrm>
        </p:spPr>
        <p:txBody>
          <a:bodyPr/>
          <a:lstStyle>
            <a:lvl1pPr marL="0" indent="0">
              <a:buNone/>
              <a:defRPr sz="3800"/>
            </a:lvl1pPr>
            <a:lvl2pPr marL="544251" indent="0">
              <a:buNone/>
              <a:defRPr sz="3300"/>
            </a:lvl2pPr>
            <a:lvl3pPr marL="1088502" indent="0">
              <a:buNone/>
              <a:defRPr sz="2900"/>
            </a:lvl3pPr>
            <a:lvl4pPr marL="1632753" indent="0">
              <a:buNone/>
              <a:defRPr sz="2400"/>
            </a:lvl4pPr>
            <a:lvl5pPr marL="2177004" indent="0">
              <a:buNone/>
              <a:defRPr sz="2400"/>
            </a:lvl5pPr>
            <a:lvl6pPr marL="2721254" indent="0">
              <a:buNone/>
              <a:defRPr sz="2400"/>
            </a:lvl6pPr>
            <a:lvl7pPr marL="3265505" indent="0">
              <a:buNone/>
              <a:defRPr sz="2400"/>
            </a:lvl7pPr>
            <a:lvl8pPr marL="3809756" indent="0">
              <a:buNone/>
              <a:defRPr sz="2400"/>
            </a:lvl8pPr>
            <a:lvl9pPr marL="4354007" indent="0">
              <a:buNone/>
              <a:defRPr sz="24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406" y="5368581"/>
            <a:ext cx="7314248" cy="805048"/>
          </a:xfrm>
        </p:spPr>
        <p:txBody>
          <a:bodyPr/>
          <a:lstStyle>
            <a:lvl1pPr marL="0" indent="0">
              <a:buNone/>
              <a:defRPr sz="1700"/>
            </a:lvl1pPr>
            <a:lvl2pPr marL="544251" indent="0">
              <a:buNone/>
              <a:defRPr sz="1400"/>
            </a:lvl2pPr>
            <a:lvl3pPr marL="1088502" indent="0">
              <a:buNone/>
              <a:defRPr sz="1200"/>
            </a:lvl3pPr>
            <a:lvl4pPr marL="1632753" indent="0">
              <a:buNone/>
              <a:defRPr sz="1100"/>
            </a:lvl4pPr>
            <a:lvl5pPr marL="2177004" indent="0">
              <a:buNone/>
              <a:defRPr sz="1100"/>
            </a:lvl5pPr>
            <a:lvl6pPr marL="2721254" indent="0">
              <a:buNone/>
              <a:defRPr sz="1100"/>
            </a:lvl6pPr>
            <a:lvl7pPr marL="3265505" indent="0">
              <a:buNone/>
              <a:defRPr sz="1100"/>
            </a:lvl7pPr>
            <a:lvl8pPr marL="3809756" indent="0">
              <a:buNone/>
              <a:defRPr sz="1100"/>
            </a:lvl8pPr>
            <a:lvl9pPr marL="4354007" indent="0">
              <a:buNone/>
              <a:defRPr sz="11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2614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108850" tIns="54425" rIns="108850" bIns="54425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521" y="1600571"/>
            <a:ext cx="10971372" cy="4527011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521" y="6357822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AA92B-1A84-493A-A632-94AB5638743E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058" y="6357822"/>
            <a:ext cx="3860297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6463" y="6357822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080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7.emf"/><Relationship Id="rId7" Type="http://schemas.openxmlformats.org/officeDocument/2006/relationships/image" Target="../media/image2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Relationship Id="rId9" Type="http://schemas.openxmlformats.org/officeDocument/2006/relationships/image" Target="../media/image1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="" xmlns:a16="http://schemas.microsoft.com/office/drawing/2014/main" id="{D4D1B030-5945-F75A-BCB5-5664D5E97CC9}"/>
              </a:ext>
            </a:extLst>
          </p:cNvPr>
          <p:cNvSpPr/>
          <p:nvPr/>
        </p:nvSpPr>
        <p:spPr>
          <a:xfrm>
            <a:off x="0" y="-39416"/>
            <a:ext cx="12503918" cy="72856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21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pic>
        <p:nvPicPr>
          <p:cNvPr id="2050" name="Picture 2" descr="台灣卜蜂企業網站">
            <a:extLst>
              <a:ext uri="{FF2B5EF4-FFF2-40B4-BE49-F238E27FC236}">
                <a16:creationId xmlns="" xmlns:a16="http://schemas.microsoft.com/office/drawing/2014/main" id="{9C7E59D9-1621-A562-09B4-8FEA1EE30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9391" y="145722"/>
            <a:ext cx="1190501" cy="1244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6">
            <a:extLst>
              <a:ext uri="{FF2B5EF4-FFF2-40B4-BE49-F238E27FC236}">
                <a16:creationId xmlns="" xmlns:a16="http://schemas.microsoft.com/office/drawing/2014/main" id="{CA3C7F50-C869-ED54-2A0F-D25D19A5CE6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776" y="7701"/>
            <a:ext cx="1433298" cy="1406661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="" xmlns:a16="http://schemas.microsoft.com/office/drawing/2014/main" id="{F320E036-9A88-A853-7D41-6B73DCD1B2BD}"/>
              </a:ext>
            </a:extLst>
          </p:cNvPr>
          <p:cNvSpPr txBox="1"/>
          <p:nvPr/>
        </p:nvSpPr>
        <p:spPr>
          <a:xfrm>
            <a:off x="1636486" y="-348"/>
            <a:ext cx="9792651" cy="984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088502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微軟正黑體" panose="020B0604030504040204" pitchFamily="34" charset="-120"/>
                <a:cs typeface="+mn-cs"/>
              </a:rPr>
              <a:t>Charoen Pokphand Enterprise </a:t>
            </a:r>
          </a:p>
        </p:txBody>
      </p:sp>
      <p:pic>
        <p:nvPicPr>
          <p:cNvPr id="10242" name="Picture 2" descr="經營理念">
            <a:extLst>
              <a:ext uri="{FF2B5EF4-FFF2-40B4-BE49-F238E27FC236}">
                <a16:creationId xmlns="" xmlns:a16="http://schemas.microsoft.com/office/drawing/2014/main" id="{FDB45045-08DB-7925-EF16-E4EF4DCEC3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66" y="1411272"/>
            <a:ext cx="7264000" cy="5448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矩形 9">
            <a:extLst>
              <a:ext uri="{FF2B5EF4-FFF2-40B4-BE49-F238E27FC236}">
                <a16:creationId xmlns="" xmlns:a16="http://schemas.microsoft.com/office/drawing/2014/main" id="{F3A8BBE8-610A-AA3E-20F5-A1F158BA0D86}"/>
              </a:ext>
            </a:extLst>
          </p:cNvPr>
          <p:cNvSpPr/>
          <p:nvPr/>
        </p:nvSpPr>
        <p:spPr>
          <a:xfrm>
            <a:off x="6693426" y="2997746"/>
            <a:ext cx="5328592" cy="2375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088502" rtl="0" eaLnBrk="1" fontAlgn="auto" latinLnBrk="0" hangingPunct="1">
              <a:lnSpc>
                <a:spcPts val="864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台灣卜蜂企業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股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)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公司</a:t>
            </a:r>
            <a:endParaRPr kumimoji="0" lang="en-US" altLang="zh-TW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ctr" defTabSz="1088502" rtl="0" eaLnBrk="1" fontAlgn="auto" latinLnBrk="0" hangingPunct="1">
              <a:lnSpc>
                <a:spcPts val="864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法說會</a:t>
            </a:r>
            <a:endParaRPr kumimoji="0" lang="zh-TW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="" xmlns:a16="http://schemas.microsoft.com/office/drawing/2014/main" id="{BAE42935-D812-2C30-6B13-621CF778E61F}"/>
              </a:ext>
            </a:extLst>
          </p:cNvPr>
          <p:cNvSpPr txBox="1"/>
          <p:nvPr/>
        </p:nvSpPr>
        <p:spPr>
          <a:xfrm>
            <a:off x="8637284" y="1017500"/>
            <a:ext cx="28326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088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Taiwan CO.LTD</a:t>
            </a:r>
            <a:endParaRPr kumimoji="0" lang="zh-TW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205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4"/>
          <p:cNvSpPr txBox="1">
            <a:spLocks/>
          </p:cNvSpPr>
          <p:nvPr/>
        </p:nvSpPr>
        <p:spPr>
          <a:xfrm>
            <a:off x="550590" y="1269554"/>
            <a:ext cx="11102310" cy="5228322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108850" tIns="54425" rIns="108850" bIns="54425" rtlCol="0">
            <a:normAutofit/>
          </a:bodyPr>
          <a:lstStyle>
            <a:lvl1pPr marL="408188" indent="-408188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408" indent="-340157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627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878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129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88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endParaRPr kumimoji="0" lang="zh-TW" alt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" name="標題 3">
            <a:extLst>
              <a:ext uri="{FF2B5EF4-FFF2-40B4-BE49-F238E27FC236}">
                <a16:creationId xmlns="" xmlns:a16="http://schemas.microsoft.com/office/drawing/2014/main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0" name="Picture 46">
            <a:extLst>
              <a:ext uri="{FF2B5EF4-FFF2-40B4-BE49-F238E27FC236}">
                <a16:creationId xmlns="" xmlns:a16="http://schemas.microsoft.com/office/drawing/2014/main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04A9D377-96A3-144F-0F0B-BB4A09959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4846" y="226252"/>
            <a:ext cx="6835526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9pPr>
          </a:lstStyle>
          <a:p>
            <a:pPr marL="0" marR="0" lvl="0" indent="0" algn="l" defTabSz="9145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產業與營運概況</a:t>
            </a:r>
            <a:r>
              <a:rPr kumimoji="0" lang="en-US" altLang="zh-TW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-</a:t>
            </a: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飼料產業</a:t>
            </a:r>
            <a:endParaRPr kumimoji="0" lang="zh-TW" altLang="zh-TW" sz="4401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graphicFrame>
        <p:nvGraphicFramePr>
          <p:cNvPr id="13" name="圖表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089819"/>
              </p:ext>
            </p:extLst>
          </p:nvPr>
        </p:nvGraphicFramePr>
        <p:xfrm>
          <a:off x="838622" y="1632165"/>
          <a:ext cx="5040560" cy="450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圖表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2579169"/>
              </p:ext>
            </p:extLst>
          </p:nvPr>
        </p:nvGraphicFramePr>
        <p:xfrm>
          <a:off x="6095206" y="1631364"/>
          <a:ext cx="5256584" cy="4504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2166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4"/>
          <p:cNvSpPr txBox="1">
            <a:spLocks/>
          </p:cNvSpPr>
          <p:nvPr/>
        </p:nvSpPr>
        <p:spPr>
          <a:xfrm>
            <a:off x="313845" y="1162356"/>
            <a:ext cx="11449272" cy="546960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108850" tIns="54425" rIns="108850" bIns="54425" rtlCol="0">
            <a:normAutofit/>
          </a:bodyPr>
          <a:lstStyle>
            <a:lvl1pPr marL="408188" indent="-408188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408" indent="-340157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627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878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129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88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endParaRPr kumimoji="0" lang="zh-TW" alt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" name="標題 3">
            <a:extLst>
              <a:ext uri="{FF2B5EF4-FFF2-40B4-BE49-F238E27FC236}">
                <a16:creationId xmlns="" xmlns:a16="http://schemas.microsoft.com/office/drawing/2014/main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0" name="Picture 46">
            <a:extLst>
              <a:ext uri="{FF2B5EF4-FFF2-40B4-BE49-F238E27FC236}">
                <a16:creationId xmlns="" xmlns:a16="http://schemas.microsoft.com/office/drawing/2014/main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2" name="文字方塊 1"/>
          <p:cNvSpPr txBox="1"/>
          <p:nvPr/>
        </p:nvSpPr>
        <p:spPr>
          <a:xfrm>
            <a:off x="1486694" y="1197546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2017-2026</a:t>
            </a:r>
            <a:r>
              <a:rPr lang="zh-TW" altLang="en-US" sz="1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雞肉進口量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4150990" y="1382212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單位：噸</a:t>
            </a:r>
          </a:p>
        </p:txBody>
      </p:sp>
      <p:sp>
        <p:nvSpPr>
          <p:cNvPr id="15" name="文字方塊 14"/>
          <p:cNvSpPr txBox="1"/>
          <p:nvPr/>
        </p:nvSpPr>
        <p:spPr>
          <a:xfrm>
            <a:off x="7175326" y="119754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2017-2026</a:t>
            </a:r>
            <a:r>
              <a:rPr lang="zh-TW" altLang="en-US" sz="1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白肉雞電宰量</a:t>
            </a:r>
          </a:p>
        </p:txBody>
      </p:sp>
      <p:sp>
        <p:nvSpPr>
          <p:cNvPr id="16" name="文字方塊 15"/>
          <p:cNvSpPr txBox="1"/>
          <p:nvPr/>
        </p:nvSpPr>
        <p:spPr>
          <a:xfrm>
            <a:off x="10007268" y="1289879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單位：羽</a:t>
            </a:r>
          </a:p>
        </p:txBody>
      </p:sp>
      <p:sp>
        <p:nvSpPr>
          <p:cNvPr id="17" name="文字方塊 16"/>
          <p:cNvSpPr txBox="1"/>
          <p:nvPr/>
        </p:nvSpPr>
        <p:spPr>
          <a:xfrm>
            <a:off x="3790950" y="389715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2020-2026</a:t>
            </a:r>
            <a:r>
              <a:rPr lang="zh-TW" altLang="en-US" sz="1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年毛雞產地價</a:t>
            </a:r>
          </a:p>
        </p:txBody>
      </p:sp>
      <p:sp>
        <p:nvSpPr>
          <p:cNvPr id="18" name="文字方塊 17"/>
          <p:cNvSpPr txBox="1"/>
          <p:nvPr/>
        </p:nvSpPr>
        <p:spPr>
          <a:xfrm>
            <a:off x="6622892" y="3989489"/>
            <a:ext cx="11284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單位：元</a:t>
            </a:r>
            <a:r>
              <a:rPr lang="en-US" altLang="zh-TW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斤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="" xmlns:a16="http://schemas.microsoft.com/office/drawing/2014/main" id="{04A9D377-96A3-144F-0F0B-BB4A09959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9536" y="226252"/>
            <a:ext cx="7765267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9pPr>
          </a:lstStyle>
          <a:p>
            <a:pPr marL="0" marR="0" lvl="0" indent="0" algn="l" defTabSz="9145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產業與營運概況</a:t>
            </a:r>
            <a:r>
              <a:rPr kumimoji="0" lang="en-US" altLang="zh-TW" sz="4401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-</a:t>
            </a:r>
            <a:r>
              <a:rPr kumimoji="0" lang="zh-TW" altLang="en-US" sz="4401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肉品加工產業</a:t>
            </a:r>
            <a:endParaRPr kumimoji="0" lang="zh-TW" altLang="zh-TW" sz="4401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1" name="圖表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8378221"/>
              </p:ext>
            </p:extLst>
          </p:nvPr>
        </p:nvGraphicFramePr>
        <p:xfrm>
          <a:off x="742157" y="1659211"/>
          <a:ext cx="5353049" cy="2058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2" name="圖表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2681163"/>
              </p:ext>
            </p:extLst>
          </p:nvPr>
        </p:nvGraphicFramePr>
        <p:xfrm>
          <a:off x="6055559" y="1659211"/>
          <a:ext cx="5457825" cy="2130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3" name="圖表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4389033"/>
              </p:ext>
            </p:extLst>
          </p:nvPr>
        </p:nvGraphicFramePr>
        <p:xfrm>
          <a:off x="2419777" y="4266488"/>
          <a:ext cx="6648450" cy="2365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99162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4"/>
          <p:cNvSpPr txBox="1">
            <a:spLocks/>
          </p:cNvSpPr>
          <p:nvPr/>
        </p:nvSpPr>
        <p:spPr>
          <a:xfrm>
            <a:off x="313845" y="1162356"/>
            <a:ext cx="11449272" cy="546960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108850" tIns="54425" rIns="108850" bIns="54425" rtlCol="0">
            <a:normAutofit/>
          </a:bodyPr>
          <a:lstStyle>
            <a:lvl1pPr marL="408188" indent="-408188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408" indent="-340157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627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878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129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88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endParaRPr kumimoji="0" lang="zh-TW" alt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" name="標題 3">
            <a:extLst>
              <a:ext uri="{FF2B5EF4-FFF2-40B4-BE49-F238E27FC236}">
                <a16:creationId xmlns="" xmlns:a16="http://schemas.microsoft.com/office/drawing/2014/main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0" name="Picture 46">
            <a:extLst>
              <a:ext uri="{FF2B5EF4-FFF2-40B4-BE49-F238E27FC236}">
                <a16:creationId xmlns="" xmlns:a16="http://schemas.microsoft.com/office/drawing/2014/main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04A9D377-96A3-144F-0F0B-BB4A09959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9536" y="226252"/>
            <a:ext cx="6636753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9pPr>
          </a:lstStyle>
          <a:p>
            <a:pPr marL="0" marR="0" lvl="0" indent="0" algn="l" defTabSz="9145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產業與營運概況</a:t>
            </a:r>
            <a:r>
              <a:rPr kumimoji="0" lang="en-US" altLang="zh-TW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-</a:t>
            </a: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養豬產業</a:t>
            </a:r>
            <a:endParaRPr kumimoji="0" lang="zh-TW" altLang="zh-TW" sz="4401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638713"/>
              </p:ext>
            </p:extLst>
          </p:nvPr>
        </p:nvGraphicFramePr>
        <p:xfrm>
          <a:off x="1486694" y="1197546"/>
          <a:ext cx="3429000" cy="283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29000"/>
              </a:tblGrid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2017-2026(1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豬肉進口量</a:t>
                      </a:r>
                      <a:endParaRPr lang="zh-TW" altLang="en-US" sz="1800" b="1" kern="12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443346"/>
              </p:ext>
            </p:extLst>
          </p:nvPr>
        </p:nvGraphicFramePr>
        <p:xfrm>
          <a:off x="4905350" y="1341562"/>
          <a:ext cx="685800" cy="209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800"/>
              </a:tblGrid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單位</a:t>
                      </a:r>
                      <a:r>
                        <a:rPr lang="en-US" altLang="zh-TW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公噸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501552"/>
              </p:ext>
            </p:extLst>
          </p:nvPr>
        </p:nvGraphicFramePr>
        <p:xfrm>
          <a:off x="6959302" y="1197546"/>
          <a:ext cx="3429000" cy="283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29000"/>
              </a:tblGrid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2017-2026(1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豬肉屠宰量</a:t>
                      </a:r>
                      <a:endParaRPr lang="zh-TW" altLang="en-US" sz="1800" b="1" kern="12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417978"/>
              </p:ext>
            </p:extLst>
          </p:nvPr>
        </p:nvGraphicFramePr>
        <p:xfrm>
          <a:off x="10415686" y="1341562"/>
          <a:ext cx="685800" cy="209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800"/>
              </a:tblGrid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單位</a:t>
                      </a:r>
                      <a:r>
                        <a:rPr lang="en-US" altLang="zh-TW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頭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表格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097"/>
              </p:ext>
            </p:extLst>
          </p:nvPr>
        </p:nvGraphicFramePr>
        <p:xfrm>
          <a:off x="4150990" y="4226069"/>
          <a:ext cx="3429000" cy="283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29000"/>
              </a:tblGrid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2020-2026(1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毛豬價格</a:t>
                      </a:r>
                      <a:endParaRPr lang="zh-TW" altLang="en-US" sz="1800" b="1" kern="12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表格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595900"/>
              </p:ext>
            </p:extLst>
          </p:nvPr>
        </p:nvGraphicFramePr>
        <p:xfrm>
          <a:off x="7895406" y="4221882"/>
          <a:ext cx="991765" cy="4761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1765"/>
              </a:tblGrid>
              <a:tr h="47615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單位</a:t>
                      </a:r>
                      <a:r>
                        <a:rPr lang="en-US" altLang="zh-TW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元</a:t>
                      </a:r>
                      <a:r>
                        <a:rPr lang="en-US" altLang="zh-TW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/</a:t>
                      </a:r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公斤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圖表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0520328"/>
              </p:ext>
            </p:extLst>
          </p:nvPr>
        </p:nvGraphicFramePr>
        <p:xfrm>
          <a:off x="478582" y="1629594"/>
          <a:ext cx="5559899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圖表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1895749"/>
              </p:ext>
            </p:extLst>
          </p:nvPr>
        </p:nvGraphicFramePr>
        <p:xfrm>
          <a:off x="6311229" y="1557586"/>
          <a:ext cx="5232701" cy="2601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" name="圖表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9816229"/>
              </p:ext>
            </p:extLst>
          </p:nvPr>
        </p:nvGraphicFramePr>
        <p:xfrm>
          <a:off x="3009106" y="4581922"/>
          <a:ext cx="6172200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2214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3">
            <a:extLst>
              <a:ext uri="{FF2B5EF4-FFF2-40B4-BE49-F238E27FC236}">
                <a16:creationId xmlns="" xmlns:a16="http://schemas.microsoft.com/office/drawing/2014/main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7" name="Picture 46">
            <a:extLst>
              <a:ext uri="{FF2B5EF4-FFF2-40B4-BE49-F238E27FC236}">
                <a16:creationId xmlns="" xmlns:a16="http://schemas.microsoft.com/office/drawing/2014/main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3" name="矩形 1"/>
          <p:cNvSpPr>
            <a:spLocks noChangeArrowheads="1"/>
          </p:cNvSpPr>
          <p:nvPr/>
        </p:nvSpPr>
        <p:spPr bwMode="auto">
          <a:xfrm>
            <a:off x="9361214" y="1052980"/>
            <a:ext cx="231934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600" b="1" dirty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單位：</a:t>
            </a:r>
            <a:r>
              <a:rPr kumimoji="1" lang="zh-TW" altLang="en-US" sz="1600" b="1" dirty="0" smtClean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新台幣百萬元</a:t>
            </a:r>
            <a:endParaRPr kumimoji="1" lang="zh-TW" altLang="en-US" sz="1600" b="1" dirty="0">
              <a:solidFill>
                <a:srgbClr val="0022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4181591" y="211337"/>
            <a:ext cx="4314001" cy="1446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4400" b="1" dirty="0">
                <a:solidFill>
                  <a:srgbClr val="FFC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2025</a:t>
            </a:r>
            <a:r>
              <a:rPr lang="zh-TW" altLang="en-US" sz="4400" b="1" dirty="0">
                <a:solidFill>
                  <a:srgbClr val="FFC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年</a:t>
            </a:r>
            <a:r>
              <a:rPr lang="zh-TW" altLang="en-US" sz="4400" b="1" dirty="0">
                <a:solidFill>
                  <a:srgbClr val="FFC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營運表現</a:t>
            </a:r>
            <a:endParaRPr lang="zh-TW" altLang="zh-TW" sz="4400" b="1" dirty="0">
              <a:solidFill>
                <a:srgbClr val="FFCC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zh-TW" altLang="zh-TW" sz="4401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9" name="圖片 8"/>
          <p:cNvPicPr/>
          <p:nvPr>
            <p:extLst>
              <p:ext uri="{D42A27DB-BD31-4B8C-83A1-F6EECF244321}">
                <p14:modId xmlns:p14="http://schemas.microsoft.com/office/powerpoint/2010/main" val="1390865140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78582" y="1391290"/>
            <a:ext cx="11221636" cy="5134054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 bwMode="auto">
          <a:xfrm>
            <a:off x="4733444" y="1268760"/>
            <a:ext cx="2574286" cy="5400600"/>
          </a:xfrm>
          <a:prstGeom prst="rect">
            <a:avLst/>
          </a:prstGeom>
          <a:noFill/>
          <a:ln w="25400" cap="sq" cmpd="sng" algn="ctr">
            <a:solidFill>
              <a:srgbClr val="E46C0A"/>
            </a:solidFill>
            <a:prstDash val="solid"/>
            <a:miter lim="800000"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 sz="2800" smtClean="0">
              <a:solidFill>
                <a:srgbClr val="FFFFEB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33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標題 3">
            <a:extLst>
              <a:ext uri="{FF2B5EF4-FFF2-40B4-BE49-F238E27FC236}">
                <a16:creationId xmlns="" xmlns:a16="http://schemas.microsoft.com/office/drawing/2014/main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7" name="Picture 46">
            <a:extLst>
              <a:ext uri="{FF2B5EF4-FFF2-40B4-BE49-F238E27FC236}">
                <a16:creationId xmlns="" xmlns:a16="http://schemas.microsoft.com/office/drawing/2014/main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5" name="矩形 1"/>
          <p:cNvSpPr>
            <a:spLocks noChangeArrowheads="1"/>
          </p:cNvSpPr>
          <p:nvPr/>
        </p:nvSpPr>
        <p:spPr bwMode="auto">
          <a:xfrm>
            <a:off x="9655867" y="1003008"/>
            <a:ext cx="20313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600" b="1" dirty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單位：</a:t>
            </a:r>
            <a:r>
              <a:rPr kumimoji="1" lang="zh-TW" altLang="en-US" sz="1600" b="1" dirty="0" smtClean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新台幣百萬元</a:t>
            </a:r>
            <a:endParaRPr kumimoji="1" lang="zh-TW" altLang="en-US" sz="1600" b="1" dirty="0">
              <a:solidFill>
                <a:srgbClr val="0022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648910" y="211337"/>
            <a:ext cx="10027033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4400" b="1" dirty="0">
                <a:solidFill>
                  <a:srgbClr val="FFC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2025</a:t>
            </a:r>
            <a:r>
              <a:rPr lang="zh-TW" altLang="en-US" sz="4400" b="1" dirty="0">
                <a:solidFill>
                  <a:srgbClr val="FFC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年</a:t>
            </a:r>
            <a:r>
              <a:rPr lang="zh-TW" altLang="en-US" sz="4400" b="1" dirty="0">
                <a:solidFill>
                  <a:srgbClr val="FFC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合併資產負債表</a:t>
            </a:r>
            <a:endParaRPr lang="zh-TW" altLang="zh-TW" sz="4400" b="1" dirty="0">
              <a:solidFill>
                <a:srgbClr val="FFCC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1" name="圖片 10"/>
          <p:cNvPicPr/>
          <p:nvPr>
            <p:extLst>
              <p:ext uri="{D42A27DB-BD31-4B8C-83A1-F6EECF244321}">
                <p14:modId xmlns:p14="http://schemas.microsoft.com/office/powerpoint/2010/main" val="1729696557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22598" y="1340768"/>
            <a:ext cx="11004152" cy="5281747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 bwMode="auto">
          <a:xfrm>
            <a:off x="5263043" y="1243500"/>
            <a:ext cx="3267363" cy="5451122"/>
          </a:xfrm>
          <a:prstGeom prst="rect">
            <a:avLst/>
          </a:prstGeom>
          <a:noFill/>
          <a:ln w="25400" cap="sq" cmpd="sng" algn="ctr">
            <a:solidFill>
              <a:srgbClr val="E46C0A"/>
            </a:solidFill>
            <a:prstDash val="solid"/>
            <a:miter lim="800000"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 sz="2800" smtClean="0">
              <a:solidFill>
                <a:srgbClr val="FFFFEB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682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/>
          <p:cNvSpPr/>
          <p:nvPr/>
        </p:nvSpPr>
        <p:spPr bwMode="auto">
          <a:xfrm>
            <a:off x="832703" y="1556792"/>
            <a:ext cx="11214437" cy="4164954"/>
          </a:xfrm>
          <a:prstGeom prst="rect">
            <a:avLst/>
          </a:prstGeom>
          <a:solidFill>
            <a:schemeClr val="accent2">
              <a:lumMod val="25000"/>
            </a:schemeClr>
          </a:solidFill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8" name="矩形 1"/>
          <p:cNvSpPr>
            <a:spLocks noChangeArrowheads="1"/>
          </p:cNvSpPr>
          <p:nvPr/>
        </p:nvSpPr>
        <p:spPr bwMode="auto">
          <a:xfrm>
            <a:off x="876004" y="6093296"/>
            <a:ext cx="1090016" cy="576064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no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600" b="1" dirty="0" smtClean="0"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營收成長率</a:t>
            </a:r>
            <a:endParaRPr kumimoji="1" lang="en-US" altLang="zh-TW" sz="1600" b="1" dirty="0" smtClean="0"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600" b="1" dirty="0" smtClean="0"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毛利率</a:t>
            </a:r>
            <a:endParaRPr kumimoji="1" lang="zh-TW" altLang="en-US" sz="1600" b="1" dirty="0"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9" name="流程圖: 磁碟 28"/>
          <p:cNvSpPr/>
          <p:nvPr/>
        </p:nvSpPr>
        <p:spPr bwMode="auto">
          <a:xfrm>
            <a:off x="987844" y="1861366"/>
            <a:ext cx="283016" cy="144000"/>
          </a:xfrm>
          <a:prstGeom prst="flowChartMagneticDisk">
            <a:avLst/>
          </a:prstGeom>
          <a:solidFill>
            <a:srgbClr val="8EB4E3"/>
          </a:solidFill>
          <a:ln w="12700" cap="sq" cmpd="sng" algn="ctr">
            <a:solidFill>
              <a:srgbClr val="76C0D4"/>
            </a:solidFill>
            <a:prstDash val="solid"/>
            <a:miter lim="800000"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 sz="2800" smtClean="0">
              <a:solidFill>
                <a:srgbClr val="FFFFEB"/>
              </a:solidFill>
              <a:ea typeface="新細明體" panose="02020500000000000000" pitchFamily="18" charset="-120"/>
            </a:endParaRPr>
          </a:p>
        </p:txBody>
      </p:sp>
      <p:sp>
        <p:nvSpPr>
          <p:cNvPr id="30" name="矩形 29"/>
          <p:cNvSpPr/>
          <p:nvPr/>
        </p:nvSpPr>
        <p:spPr bwMode="auto">
          <a:xfrm>
            <a:off x="1270861" y="1818788"/>
            <a:ext cx="911183" cy="546634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100" b="1" dirty="0" smtClean="0">
                <a:solidFill>
                  <a:srgbClr val="FFFFEB"/>
                </a:solidFill>
                <a:latin typeface="標楷體" pitchFamily="65" charset="-120"/>
                <a:ea typeface="標楷體" pitchFamily="65" charset="-120"/>
              </a:rPr>
              <a:t>營業收入</a:t>
            </a:r>
            <a:endParaRPr kumimoji="1" lang="en-US" altLang="zh-TW" sz="1100" b="1" dirty="0" smtClean="0">
              <a:solidFill>
                <a:srgbClr val="FFFFEB"/>
              </a:solidFill>
              <a:latin typeface="標楷體" pitchFamily="65" charset="-120"/>
              <a:ea typeface="標楷體" pitchFamily="65" charset="-12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100" b="1" dirty="0">
                <a:solidFill>
                  <a:srgbClr val="FFFFEB"/>
                </a:solidFill>
                <a:latin typeface="標楷體" pitchFamily="65" charset="-120"/>
                <a:ea typeface="標楷體" pitchFamily="65" charset="-120"/>
              </a:rPr>
              <a:t>營業毛利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sz="1100" b="1" dirty="0" smtClean="0">
              <a:solidFill>
                <a:srgbClr val="FFFFEB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1" name="矩形 30"/>
          <p:cNvSpPr/>
          <p:nvPr/>
        </p:nvSpPr>
        <p:spPr bwMode="auto">
          <a:xfrm>
            <a:off x="885900" y="1744854"/>
            <a:ext cx="1133462" cy="532018"/>
          </a:xfrm>
          <a:prstGeom prst="rect">
            <a:avLst/>
          </a:prstGeom>
          <a:noFill/>
          <a:ln w="12700" cap="sq" cmpd="sng" algn="ctr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 sz="2800" smtClean="0">
              <a:solidFill>
                <a:srgbClr val="FFFFEB"/>
              </a:solidFill>
              <a:ea typeface="新細明體" panose="02020500000000000000" pitchFamily="18" charset="-120"/>
            </a:endParaRPr>
          </a:p>
        </p:txBody>
      </p:sp>
      <p:sp>
        <p:nvSpPr>
          <p:cNvPr id="32" name="流程圖: 磁碟 31"/>
          <p:cNvSpPr/>
          <p:nvPr/>
        </p:nvSpPr>
        <p:spPr bwMode="auto">
          <a:xfrm>
            <a:off x="987844" y="2088826"/>
            <a:ext cx="283016" cy="144000"/>
          </a:xfrm>
          <a:prstGeom prst="flowChartMagneticDisk">
            <a:avLst/>
          </a:prstGeom>
          <a:solidFill>
            <a:srgbClr val="77EE00"/>
          </a:solidFill>
          <a:ln w="12700" cap="sq" cmpd="sng" algn="ctr">
            <a:solidFill>
              <a:srgbClr val="76C0D4"/>
            </a:solidFill>
            <a:prstDash val="solid"/>
            <a:miter lim="800000"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 sz="2800" smtClean="0">
              <a:solidFill>
                <a:srgbClr val="FFFFEB"/>
              </a:solidFill>
              <a:ea typeface="新細明體" panose="02020500000000000000" pitchFamily="18" charset="-120"/>
            </a:endParaRPr>
          </a:p>
        </p:txBody>
      </p:sp>
      <p:pic>
        <p:nvPicPr>
          <p:cNvPr id="33" name="圖片 32"/>
          <p:cNvPicPr/>
          <p:nvPr>
            <p:extLst>
              <p:ext uri="{D42A27DB-BD31-4B8C-83A1-F6EECF244321}">
                <p14:modId xmlns:p14="http://schemas.microsoft.com/office/powerpoint/2010/main" val="86053066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2092560" y="5877272"/>
            <a:ext cx="2321732" cy="792088"/>
          </a:xfrm>
          <a:prstGeom prst="rect">
            <a:avLst/>
          </a:prstGeom>
        </p:spPr>
      </p:pic>
      <p:pic>
        <p:nvPicPr>
          <p:cNvPr id="34" name="圖片 33"/>
          <p:cNvPicPr/>
          <p:nvPr>
            <p:extLst>
              <p:ext uri="{D42A27DB-BD31-4B8C-83A1-F6EECF244321}">
                <p14:modId xmlns:p14="http://schemas.microsoft.com/office/powerpoint/2010/main" val="2528147417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14292" y="5863812"/>
            <a:ext cx="2376264" cy="805548"/>
          </a:xfrm>
          <a:prstGeom prst="rect">
            <a:avLst/>
          </a:prstGeom>
        </p:spPr>
      </p:pic>
      <p:pic>
        <p:nvPicPr>
          <p:cNvPr id="35" name="圖片 34"/>
          <p:cNvPicPr/>
          <p:nvPr>
            <p:extLst>
              <p:ext uri="{D42A27DB-BD31-4B8C-83A1-F6EECF244321}">
                <p14:modId xmlns:p14="http://schemas.microsoft.com/office/powerpoint/2010/main" val="3054145360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96348" y="5863812"/>
            <a:ext cx="2342480" cy="805548"/>
          </a:xfrm>
          <a:prstGeom prst="rect">
            <a:avLst/>
          </a:prstGeom>
        </p:spPr>
      </p:pic>
      <p:pic>
        <p:nvPicPr>
          <p:cNvPr id="36" name="圖片 35"/>
          <p:cNvPicPr/>
          <p:nvPr>
            <p:extLst>
              <p:ext uri="{D42A27DB-BD31-4B8C-83A1-F6EECF244321}">
                <p14:modId xmlns:p14="http://schemas.microsoft.com/office/powerpoint/2010/main" val="1571281563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306359" y="5864607"/>
            <a:ext cx="2092709" cy="804753"/>
          </a:xfrm>
          <a:prstGeom prst="rect">
            <a:avLst/>
          </a:prstGeom>
        </p:spPr>
      </p:pic>
      <p:sp>
        <p:nvSpPr>
          <p:cNvPr id="16" name="標題 3">
            <a:extLst>
              <a:ext uri="{FF2B5EF4-FFF2-40B4-BE49-F238E27FC236}">
                <a16:creationId xmlns="" xmlns:a16="http://schemas.microsoft.com/office/drawing/2014/main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7" name="Picture 46">
            <a:extLst>
              <a:ext uri="{FF2B5EF4-FFF2-40B4-BE49-F238E27FC236}">
                <a16:creationId xmlns="" xmlns:a16="http://schemas.microsoft.com/office/drawing/2014/main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5" name="矩形 1"/>
          <p:cNvSpPr>
            <a:spLocks noChangeArrowheads="1"/>
          </p:cNvSpPr>
          <p:nvPr/>
        </p:nvSpPr>
        <p:spPr bwMode="auto">
          <a:xfrm>
            <a:off x="9655867" y="1075016"/>
            <a:ext cx="20313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600" b="1" dirty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單位：</a:t>
            </a:r>
            <a:r>
              <a:rPr kumimoji="1" lang="zh-TW" altLang="en-US" sz="1600" b="1" dirty="0" smtClean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新台幣百萬元</a:t>
            </a:r>
            <a:endParaRPr kumimoji="1" lang="zh-TW" altLang="en-US" sz="1600" b="1" dirty="0">
              <a:solidFill>
                <a:srgbClr val="0022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648910" y="211337"/>
            <a:ext cx="10027033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4400" b="1" dirty="0">
                <a:solidFill>
                  <a:srgbClr val="FFC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2023</a:t>
            </a:r>
            <a:r>
              <a:rPr lang="zh-TW" altLang="en-US" sz="4400" b="1" dirty="0">
                <a:solidFill>
                  <a:srgbClr val="FFC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年</a:t>
            </a:r>
            <a:r>
              <a:rPr lang="en-US" altLang="zh-TW" sz="4400" b="1" dirty="0">
                <a:solidFill>
                  <a:srgbClr val="FFC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~</a:t>
            </a:r>
            <a:r>
              <a:rPr lang="en-US" altLang="zh-TW" sz="4400" b="1" dirty="0">
                <a:solidFill>
                  <a:srgbClr val="FFC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2025</a:t>
            </a:r>
            <a:r>
              <a:rPr lang="zh-TW" altLang="en-US" sz="4400" b="1" dirty="0">
                <a:solidFill>
                  <a:srgbClr val="FFC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年營運成績分季同期比較</a:t>
            </a:r>
            <a:endParaRPr lang="zh-TW" altLang="zh-TW" sz="4400" b="1" dirty="0">
              <a:solidFill>
                <a:srgbClr val="FFCC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54676" y="1701602"/>
            <a:ext cx="1108082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矩形 21"/>
          <p:cNvSpPr/>
          <p:nvPr/>
        </p:nvSpPr>
        <p:spPr bwMode="auto">
          <a:xfrm>
            <a:off x="1270861" y="1818788"/>
            <a:ext cx="911183" cy="546634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100" b="1" dirty="0" smtClean="0">
                <a:solidFill>
                  <a:srgbClr val="FFFFEB"/>
                </a:solidFill>
                <a:latin typeface="標楷體" pitchFamily="65" charset="-120"/>
                <a:ea typeface="標楷體" pitchFamily="65" charset="-120"/>
              </a:rPr>
              <a:t>營業收入</a:t>
            </a:r>
            <a:endParaRPr kumimoji="1" lang="en-US" altLang="zh-TW" sz="1100" b="1" dirty="0" smtClean="0">
              <a:solidFill>
                <a:srgbClr val="FFFFEB"/>
              </a:solidFill>
              <a:latin typeface="標楷體" pitchFamily="65" charset="-120"/>
              <a:ea typeface="標楷體" pitchFamily="65" charset="-12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100" b="1" dirty="0">
                <a:solidFill>
                  <a:srgbClr val="FFFFEB"/>
                </a:solidFill>
                <a:latin typeface="標楷體" pitchFamily="65" charset="-120"/>
                <a:ea typeface="標楷體" pitchFamily="65" charset="-120"/>
              </a:rPr>
              <a:t>營業毛利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sz="1100" b="1" dirty="0" smtClean="0">
              <a:solidFill>
                <a:srgbClr val="FFFFEB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38" name="圖片 37"/>
          <p:cNvPicPr/>
          <p:nvPr>
            <p:extLst>
              <p:ext uri="{D42A27DB-BD31-4B8C-83A1-F6EECF244321}">
                <p14:modId xmlns:p14="http://schemas.microsoft.com/office/powerpoint/2010/main" val="3087004118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392238" y="1298575"/>
            <a:ext cx="10809287" cy="4379913"/>
          </a:xfrm>
          <a:prstGeom prst="rect">
            <a:avLst/>
          </a:prstGeom>
        </p:spPr>
      </p:pic>
      <p:pic>
        <p:nvPicPr>
          <p:cNvPr id="37" name="圖片 36"/>
          <p:cNvPicPr/>
          <p:nvPr>
            <p:extLst>
              <p:ext uri="{D42A27DB-BD31-4B8C-83A1-F6EECF244321}">
                <p14:modId xmlns:p14="http://schemas.microsoft.com/office/powerpoint/2010/main" val="3299398674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1390650" y="1124745"/>
            <a:ext cx="10810875" cy="455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40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標題 3">
            <a:extLst>
              <a:ext uri="{FF2B5EF4-FFF2-40B4-BE49-F238E27FC236}">
                <a16:creationId xmlns="" xmlns:a16="http://schemas.microsoft.com/office/drawing/2014/main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7" name="Picture 46">
            <a:extLst>
              <a:ext uri="{FF2B5EF4-FFF2-40B4-BE49-F238E27FC236}">
                <a16:creationId xmlns="" xmlns:a16="http://schemas.microsoft.com/office/drawing/2014/main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5" name="矩形 1"/>
          <p:cNvSpPr>
            <a:spLocks noChangeArrowheads="1"/>
          </p:cNvSpPr>
          <p:nvPr/>
        </p:nvSpPr>
        <p:spPr bwMode="auto">
          <a:xfrm>
            <a:off x="9655867" y="1003008"/>
            <a:ext cx="20313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600" b="1" dirty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單位：</a:t>
            </a:r>
            <a:r>
              <a:rPr kumimoji="1" lang="zh-TW" altLang="en-US" sz="1600" b="1" dirty="0" smtClean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新台幣百萬元</a:t>
            </a:r>
            <a:endParaRPr kumimoji="1" lang="zh-TW" altLang="en-US" sz="1600" b="1" dirty="0">
              <a:solidFill>
                <a:srgbClr val="0022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648910" y="211337"/>
            <a:ext cx="10027033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4400" b="1" dirty="0">
                <a:solidFill>
                  <a:srgbClr val="FFC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2013</a:t>
            </a:r>
            <a:r>
              <a:rPr lang="zh-TW" altLang="en-US" sz="4400" b="1" dirty="0">
                <a:solidFill>
                  <a:srgbClr val="FFC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年</a:t>
            </a:r>
            <a:r>
              <a:rPr lang="en-US" altLang="zh-TW" sz="4400" b="1" dirty="0">
                <a:solidFill>
                  <a:srgbClr val="FFC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~</a:t>
            </a:r>
            <a:r>
              <a:rPr lang="en-US" altLang="zh-TW" sz="4400" b="1" dirty="0">
                <a:solidFill>
                  <a:srgbClr val="FFC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2025</a:t>
            </a:r>
            <a:r>
              <a:rPr lang="zh-TW" altLang="en-US" sz="4400" b="1" dirty="0">
                <a:solidFill>
                  <a:srgbClr val="FFC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年營運成績</a:t>
            </a:r>
            <a:endParaRPr lang="en-US" altLang="zh-TW" sz="4400" b="1" dirty="0">
              <a:solidFill>
                <a:srgbClr val="FFCC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" name="圖片 6"/>
          <p:cNvPicPr/>
          <p:nvPr>
            <p:extLst>
              <p:ext uri="{D42A27DB-BD31-4B8C-83A1-F6EECF244321}">
                <p14:modId xmlns:p14="http://schemas.microsoft.com/office/powerpoint/2010/main" val="1519427869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50639" y="1411288"/>
            <a:ext cx="11161191" cy="518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78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4"/>
          <p:cNvSpPr txBox="1">
            <a:spLocks/>
          </p:cNvSpPr>
          <p:nvPr/>
        </p:nvSpPr>
        <p:spPr>
          <a:xfrm>
            <a:off x="313845" y="1162356"/>
            <a:ext cx="11449272" cy="546960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108850" tIns="54425" rIns="108850" bIns="54425" rtlCol="0">
            <a:normAutofit/>
          </a:bodyPr>
          <a:lstStyle>
            <a:lvl1pPr marL="408188" indent="-408188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408" indent="-340157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627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878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129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88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endParaRPr kumimoji="0" lang="zh-TW" alt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" name="標題 3">
            <a:extLst>
              <a:ext uri="{FF2B5EF4-FFF2-40B4-BE49-F238E27FC236}">
                <a16:creationId xmlns="" xmlns:a16="http://schemas.microsoft.com/office/drawing/2014/main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0" name="Picture 46">
            <a:extLst>
              <a:ext uri="{FF2B5EF4-FFF2-40B4-BE49-F238E27FC236}">
                <a16:creationId xmlns="" xmlns:a16="http://schemas.microsoft.com/office/drawing/2014/main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04A9D377-96A3-144F-0F0B-BB4A09959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5239" y="208657"/>
            <a:ext cx="5194051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9pPr>
          </a:lstStyle>
          <a:p>
            <a:pPr marL="0" marR="0" lvl="0" indent="0" algn="l" defTabSz="9145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企業社會責任 </a:t>
            </a:r>
            <a:r>
              <a:rPr kumimoji="0" lang="en-US" altLang="zh-TW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(CSR)</a:t>
            </a:r>
            <a:endParaRPr kumimoji="0" lang="zh-TW" altLang="zh-TW" sz="4401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="" xmlns:a16="http://schemas.microsoft.com/office/drawing/2014/main" id="{55D60382-FAB7-AE47-A1AD-07F8498BCB02}"/>
              </a:ext>
            </a:extLst>
          </p:cNvPr>
          <p:cNvSpPr txBox="1"/>
          <p:nvPr/>
        </p:nvSpPr>
        <p:spPr>
          <a:xfrm>
            <a:off x="647034" y="2191358"/>
            <a:ext cx="6436409" cy="3388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1088502" rtl="0" eaLnBrk="1" fontAlgn="auto" latinLnBrk="0" hangingPunct="1">
              <a:lnSpc>
                <a:spcPts val="42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zh-TW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卜蜂集團  謝國民董事長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defTabSz="1088502" rtl="0" eaLnBrk="1" fontAlgn="auto" latinLnBrk="0" hangingPunct="1">
              <a:lnSpc>
                <a:spcPts val="42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『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利國、利民、利企業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』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的經營理念，要求全體同仁推動政策時，必須同時兼顧經濟、善盡企業社會責任及維護大自然環境，並全力推動保障消費者食品安全、健康的理念。</a:t>
            </a:r>
          </a:p>
        </p:txBody>
      </p:sp>
      <p:pic>
        <p:nvPicPr>
          <p:cNvPr id="1026" name="Picture 2" descr="謝國民-卜蜂集團-華商-泰國首富-中國農村-零售通路">
            <a:extLst>
              <a:ext uri="{FF2B5EF4-FFF2-40B4-BE49-F238E27FC236}">
                <a16:creationId xmlns="" xmlns:a16="http://schemas.microsoft.com/office/drawing/2014/main" id="{39097CBF-6768-4E10-6A22-27168E2111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3367" y="2460617"/>
            <a:ext cx="3907089" cy="287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379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3711</TotalTime>
  <Words>259</Words>
  <Application>Microsoft Office PowerPoint</Application>
  <PresentationFormat>自訂</PresentationFormat>
  <Paragraphs>69</Paragraphs>
  <Slides>9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Business：Marinate</dc:title>
  <dc:creator>研發_SA316</dc:creator>
  <cp:lastModifiedBy>人事_SA1211</cp:lastModifiedBy>
  <cp:revision>240</cp:revision>
  <cp:lastPrinted>2023-06-23T04:07:38Z</cp:lastPrinted>
  <dcterms:created xsi:type="dcterms:W3CDTF">2016-11-22T05:51:43Z</dcterms:created>
  <dcterms:modified xsi:type="dcterms:W3CDTF">2026-03-12T05:34:07Z</dcterms:modified>
</cp:coreProperties>
</file>