
<file path=[Content_Types].xml><?xml version="1.0" encoding="utf-8"?>
<Types xmlns="http://schemas.openxmlformats.org/package/2006/content-types">
  <Override PartName="/ppt/slideLayouts/slideLayout307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1188.xml" ContentType="application/vnd.openxmlformats-officedocument.presentationml.slideLayout+xml"/>
  <Override PartName="/ppt/slideLayouts/slideLayout1204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137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30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289.xml" ContentType="application/vnd.openxmlformats-officedocument.presentationml.slideLayout+xml"/>
  <Override PartName="/ppt/slideLayouts/slideLayout1475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Layouts/slideLayout102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140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270.xml" ContentType="application/vnd.openxmlformats-officedocument.presentationml.slideLayout+xml"/>
  <Override PartName="/ppt/slideLayouts/slideLayout118.xml" ContentType="application/vnd.openxmlformats-officedocument.presentationml.slideLayout+xml"/>
  <Default Extension="png" ContentType="image/png"/>
  <Override PartName="/ppt/slideLayouts/slideLayout1015.xml" ContentType="application/vnd.openxmlformats-officedocument.presentationml.slideLayout+xml"/>
  <Override PartName="/ppt/slideLayouts/slideLayout1507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120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1185.xml" ContentType="application/vnd.openxmlformats-officedocument.presentationml.slideLayout+xml"/>
  <Override PartName="/ppt/slideLayouts/slideLayout1371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1286.xml" ContentType="application/vnd.openxmlformats-officedocument.presentationml.slideLayout+xml"/>
  <Override PartName="/ppt/slideLayouts/slideLayout130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575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1472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1217.xml" ContentType="application/vnd.openxmlformats-officedocument.presentationml.slideLayout+xml"/>
  <Override PartName="/ppt/slideLayouts/slideLayout1403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242.xml" ContentType="application/vnd.openxmlformats-officedocument.presentationml.slideLayout+xml"/>
  <Override PartName="/ppt/slideLayouts/slideLayout1387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318.xml" ContentType="application/vnd.openxmlformats-officedocument.presentationml.slideLayout+xml"/>
  <Override PartName="/ppt/slideLayouts/slideLayout150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343.xml" ContentType="application/vnd.openxmlformats-officedocument.presentationml.slideLayout+xml"/>
  <Override PartName="/ppt/slideLayouts/slideLayout1488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1182.xml" ContentType="application/vnd.openxmlformats-officedocument.presentationml.slideLayout+xml"/>
  <Override PartName="/ppt/slideLayouts/slideLayout1419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1258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444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1283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Layouts/slideLayout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214.xml" ContentType="application/vnd.openxmlformats-officedocument.presentationml.slideLayout+xml"/>
  <Override PartName="/ppt/slideLayouts/slideLayout135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198.xml" ContentType="application/vnd.openxmlformats-officedocument.presentationml.slideLayout+xml"/>
  <Override PartName="/ppt/slideLayouts/slideLayout1384.xml" ContentType="application/vnd.openxmlformats-officedocument.presentationml.slideLayout+xml"/>
  <Override PartName="/ppt/slideLayouts/slideLayout140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34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1315.xml" ContentType="application/vnd.openxmlformats-officedocument.presentationml.slideLayout+xml"/>
  <Override PartName="/ppt/slideLayouts/slideLayout150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299.xml" ContentType="application/vnd.openxmlformats-officedocument.presentationml.slideLayout+xml"/>
  <Override PartName="/ppt/slideLayouts/slideLayout1340.xml" ContentType="application/vnd.openxmlformats-officedocument.presentationml.slideLayout+xml"/>
  <Override PartName="/ppt/slideLayouts/slideLayout148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416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255.xml" ContentType="application/vnd.openxmlformats-officedocument.presentationml.slideLayout+xml"/>
  <Override PartName="/ppt/slideLayouts/slideLayout1441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280.xml" ContentType="application/vnd.openxmlformats-officedocument.presentationml.slideLayout+xml"/>
  <Override PartName="/ppt/slideLayouts/slideLayout151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35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1195.xml" ContentType="application/vnd.openxmlformats-officedocument.presentationml.slideLayout+xml"/>
  <Override PartName="/ppt/slideLayouts/slideLayout1211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138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312.xml" ContentType="application/vnd.openxmlformats-officedocument.presentationml.slideLayout+xml"/>
  <Override PartName="/ppt/slideLayouts/slideLayout1457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296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1482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1227.xml" ContentType="application/vnd.openxmlformats-officedocument.presentationml.slideLayout+xml"/>
  <Override PartName="/ppt/slideLayouts/slideLayout1413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252.xml" ContentType="application/vnd.openxmlformats-officedocument.presentationml.slideLayout+xml"/>
  <Override PartName="/ppt/slideLayouts/slideLayout1397.xml" ContentType="application/vnd.openxmlformats-officedocument.presentationml.slideLayout+xml"/>
  <Override PartName="/ppt/theme/theme6.xml" ContentType="application/vnd.openxmlformats-officedocument.theme+xml"/>
  <Override PartName="/ppt/slideLayouts/slideLayout194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32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1498.xml" ContentType="application/vnd.openxmlformats-officedocument.presentationml.slideLayout+xml"/>
  <Override PartName="/ppt/slideLayouts/slideLayout151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35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1192.xml" ContentType="application/vnd.openxmlformats-officedocument.presentationml.slideLayout+xml"/>
  <Override PartName="/ppt/slideLayouts/slideLayout1429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slideLayouts/slideLayout1268.xml" ContentType="application/vnd.openxmlformats-officedocument.presentationml.slideLayout+xml"/>
  <Override PartName="/ppt/slideLayouts/slideLayout1454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1293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1224.xml" ContentType="application/vnd.openxmlformats-officedocument.presentationml.slideLayout+xml"/>
  <Override PartName="/ppt/slideLayouts/slideLayout136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394.xml" ContentType="application/vnd.openxmlformats-officedocument.presentationml.slideLayout+xml"/>
  <Override PartName="/ppt/slideLayouts/slideLayout1410.xml" ContentType="application/vnd.openxmlformats-officedocument.presentationml.slideLayout+xml"/>
  <Override PartName="/ppt/slideLayouts/slideLayout352.xml" ContentType="application/vnd.openxmlformats-officedocument.presentationml.slideLayout+xml"/>
  <Override PartName="/ppt/theme/theme3.xml" ContentType="application/vnd.openxmlformats-officedocument.theme+xml"/>
  <Override PartName="/ppt/slideLayouts/slideLayout683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1325.xml" ContentType="application/vnd.openxmlformats-officedocument.presentationml.slideLayout+xml"/>
  <Override PartName="/ppt/slideLayouts/slideLayout1511.xml" ContentType="application/vnd.openxmlformats-officedocument.presentationml.slideLayout+xml"/>
  <Default Extension="xls" ContentType="application/vnd.ms-excel"/>
  <Override PartName="/ppt/slideLayouts/slideLayout122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1350.xml" ContentType="application/vnd.openxmlformats-officedocument.presentationml.slideLayout+xml"/>
  <Override PartName="/ppt/slideLayouts/slideLayout149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1426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265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451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1290.xml" ContentType="application/vnd.openxmlformats-officedocument.presentationml.slideLayout+xml"/>
  <Override PartName="/ppt/slideLayouts/slideLayout152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221.xml" ContentType="application/vnd.openxmlformats-officedocument.presentationml.slideLayout+xml"/>
  <Override PartName="/ppt/slideLayouts/slideLayout1366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63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1391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322.xml" ContentType="application/vnd.openxmlformats-officedocument.presentationml.slideLayout+xml"/>
  <Override PartName="/ppt/slideLayouts/slideLayout146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1492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1237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42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220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12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338.xml" ContentType="application/vnd.openxmlformats-officedocument.presentationml.slideLayout+xml"/>
  <Override PartName="/ppt/slideLayouts/slideLayout152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177.xml" ContentType="application/vnd.openxmlformats-officedocument.presentationml.slideLayout+xml"/>
  <Override PartName="/ppt/slideLayouts/slideLayout136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1439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278.xml" ContentType="application/vnd.openxmlformats-officedocument.presentationml.slideLayout+xml"/>
  <Override PartName="/ppt/slideLayouts/slideLayout1464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1209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379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234.xml" ContentType="application/vnd.openxmlformats-officedocument.presentationml.slideLayout+xml"/>
  <Override PartName="/ppt/slideLayouts/slideLayout142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149.xml" ContentType="application/vnd.openxmlformats-officedocument.presentationml.slideLayout+xml"/>
  <Override PartName="/ppt/slideLayouts/slideLayout133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1174.xml" ContentType="application/vnd.openxmlformats-officedocument.presentationml.slideLayout+xml"/>
  <Override PartName="/ppt/slideLayouts/slideLayout152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3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136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0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43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275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146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1206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231.xml" ContentType="application/vnd.openxmlformats-officedocument.presentationml.slideLayout+xml"/>
  <Override PartName="/ppt/slideLayouts/slideLayout137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307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1477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332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1171.xml" ContentType="application/vnd.openxmlformats-officedocument.presentationml.slideLayout+xml"/>
  <Override PartName="/ppt/slideLayouts/slideLayout1408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247.xml" ContentType="application/vnd.openxmlformats-officedocument.presentationml.slideLayout+xml"/>
  <Override PartName="/ppt/slideLayouts/slideLayout1433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272.xml" ContentType="application/vnd.openxmlformats-officedocument.presentationml.slideLayout+xml"/>
  <Override PartName="/ppt/charts/chart5.xml" ContentType="application/vnd.openxmlformats-officedocument.drawingml.chart+xml"/>
  <Override PartName="/ppt/slideLayouts/slideLayout230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50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1203.xml" ContentType="application/vnd.openxmlformats-officedocument.presentationml.slideLayout+xml"/>
  <Override PartName="/ppt/slideLayouts/slideLayout1348.xml" ContentType="application/vnd.openxmlformats-officedocument.presentationml.slideLayout+xml"/>
  <Override PartName="/ppt/slideLayouts/slideLayout153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187.xml" ContentType="application/vnd.openxmlformats-officedocument.presentationml.slideLayout+xml"/>
  <Override PartName="/ppt/slideLayouts/slideLayout1373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44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1288.xml" ContentType="application/vnd.openxmlformats-officedocument.presentationml.slideLayout+xml"/>
  <Override PartName="/ppt/slideLayouts/slideLayout1304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slideLayouts/slideLayout147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1219.xml" ContentType="application/vnd.openxmlformats-officedocument.presentationml.slideLayout+xml"/>
  <Override PartName="/ppt/slideLayouts/slideLayout1405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244.xml" ContentType="application/vnd.openxmlformats-officedocument.presentationml.slideLayout+xml"/>
  <Override PartName="/ppt/slideLayouts/slideLayout1389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430.xml" ContentType="application/vnd.openxmlformats-officedocument.presentationml.slideLayout+xml"/>
  <Override PartName="/ppt/charts/chart2.xml" ContentType="application/vnd.openxmlformats-officedocument.drawingml.chart+xml"/>
  <Override PartName="/ppt/slideLayouts/slideLayout39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150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200.xml" ContentType="application/vnd.openxmlformats-officedocument.presentationml.slideLayout+xml"/>
  <Override PartName="/ppt/slideLayouts/slideLayout1345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1184.xml" ContentType="application/vnd.openxmlformats-officedocument.presentationml.slideLayout+xml"/>
  <Override PartName="/ppt/slideLayouts/slideLayout1531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1370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301.xml" ContentType="application/vnd.openxmlformats-officedocument.presentationml.slideLayout+xml"/>
  <Override PartName="/ppt/slideLayouts/slideLayout1446.xml" ContentType="application/vnd.openxmlformats-officedocument.presentationml.slideLayout+xml"/>
  <Override PartName="/docProps/custom.xml" ContentType="application/vnd.openxmlformats-officedocument.custom-properties+xml"/>
  <Override PartName="/ppt/slideLayouts/slideLayout243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285.xml" ContentType="application/vnd.openxmlformats-officedocument.presentationml.slideLayout+xml"/>
  <Override PartName="/ppt/slideLayouts/slideLayout147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31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1216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386.xml" ContentType="application/vnd.openxmlformats-officedocument.presentationml.slideLayout+xml"/>
  <Override PartName="/ppt/slideLayouts/slideLayout1402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1241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317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487.xml" ContentType="application/vnd.openxmlformats-officedocument.presentationml.slideLayout+xml"/>
  <Override PartName="/ppt/slideLayouts/slideLayout1503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1342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1181.xml" ContentType="application/vnd.openxmlformats-officedocument.presentationml.slideLayout+xml"/>
  <Override PartName="/ppt/slideLayouts/slideLayout1418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257.xml" ContentType="application/vnd.openxmlformats-officedocument.presentationml.slideLayout+xml"/>
  <Override PartName="/ppt/slideLayouts/slideLayout1443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282.xml" ContentType="application/vnd.openxmlformats-officedocument.presentationml.slideLayout+xml"/>
  <Override PartName="/ppt/slideLayouts/slideLayout151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358.xml" ContentType="application/vnd.openxmlformats-officedocument.presentationml.slideLayout+xml"/>
  <Override PartName="/docProps/core.xml" ContentType="application/vnd.openxmlformats-package.core-properties+xml"/>
  <Override PartName="/ppt/slideLayouts/slideLayout77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1197.xml" ContentType="application/vnd.openxmlformats-officedocument.presentationml.slideLayout+xml"/>
  <Override PartName="/ppt/slideLayouts/slideLayout1213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38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314.xml" ContentType="application/vnd.openxmlformats-officedocument.presentationml.slideLayout+xml"/>
  <Override PartName="/ppt/slideLayouts/slideLayout1459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298.xml" ContentType="application/vnd.openxmlformats-officedocument.presentationml.slideLayout+xml"/>
  <Override PartName="/ppt/slideLayouts/slideLayout150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148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1229.xml" ContentType="application/vnd.openxmlformats-officedocument.presentationml.slideLayout+xml"/>
  <Override PartName="/ppt/slideLayouts/slideLayout1415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254.xml" ContentType="application/vnd.openxmlformats-officedocument.presentationml.slideLayout+xml"/>
  <Override PartName="/ppt/slideLayouts/slideLayout139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44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slideLayouts/slideLayout151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210.xml" ContentType="application/vnd.openxmlformats-officedocument.presentationml.slideLayout+xml"/>
  <Override PartName="/ppt/slideLayouts/slideLayout1355.xml" ContentType="application/vnd.openxmlformats-officedocument.presentationml.slideLayout+xml"/>
  <Override PartName="/ppt/diagrams/drawing1.xml" ContentType="application/vnd.ms-office.drawingml.diagramDrawing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1194.xml" ContentType="application/vnd.openxmlformats-officedocument.presentationml.slideLayout+xml"/>
  <Override PartName="/ppt/slideLayouts/slideLayout1380.xml" ContentType="application/vnd.openxmlformats-officedocument.presentationml.slideLayout+xml"/>
  <Default Extension="jpeg" ContentType="image/jpeg"/>
  <Override PartName="/ppt/slideLayouts/slideLayout228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456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1295.xml" ContentType="application/vnd.openxmlformats-officedocument.presentationml.slideLayout+xml"/>
  <Override PartName="/ppt/slideLayouts/slideLayout1311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1481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1226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396.xml" ContentType="application/vnd.openxmlformats-officedocument.presentationml.slideLayout+xml"/>
  <Override PartName="/ppt/slideLayouts/slideLayout1412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1251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327.xml" ContentType="application/vnd.openxmlformats-officedocument.presentationml.slideLayout+xml"/>
  <Override PartName="/ppt/slideLayouts/slideLayout151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1352.xml" ContentType="application/vnd.openxmlformats-officedocument.presentationml.slideLayout+xml"/>
  <Override PartName="/ppt/slideLayouts/slideLayout1497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1191.xml" ContentType="application/vnd.openxmlformats-officedocument.presentationml.slideLayout+xml"/>
  <Override PartName="/ppt/slideLayouts/slideLayout1428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1267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145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1292.xml" ContentType="application/vnd.openxmlformats-officedocument.presentationml.slideLayout+xml"/>
  <Override PartName="/ppt/slideLayouts/slideLayout152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223.xml" ContentType="application/vnd.openxmlformats-officedocument.presentationml.slideLayout+xml"/>
  <Override PartName="/ppt/slideLayouts/slideLayout1368.xml" ContentType="application/vnd.openxmlformats-officedocument.presentationml.slideLayout+xml"/>
  <Override PartName="/ppt/slides/slide19.xml" ContentType="application/vnd.openxmlformats-officedocument.presentationml.slide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96.xml" ContentType="application/vnd.openxmlformats-officedocument.presentationml.slideLayout+xml"/>
  <Override PartName="/ppt/theme/theme2.xml" ContentType="application/vnd.openxmlformats-officedocument.theme+xml"/>
  <Override PartName="/ppt/slideLayouts/slideLayout682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1393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324.xml" ContentType="application/vnd.openxmlformats-officedocument.presentationml.slideLayout+xml"/>
  <Override PartName="/ppt/slideLayouts/slideLayout1469.xml" ContentType="application/vnd.openxmlformats-officedocument.presentationml.slideLayout+xml"/>
  <Default Extension="emf" ContentType="image/x-emf"/>
  <Override PartName="/ppt/slideLayouts/slideLayout26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494.xml" ContentType="application/vnd.openxmlformats-officedocument.presentationml.slideLayout+xml"/>
  <Override PartName="/ppt/slideLayouts/slideLayout15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1239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42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1264.xml" ContentType="application/vnd.openxmlformats-officedocument.presentationml.slideLayout+xml"/>
  <Override PartName="/ppt/slideLayouts/slideLayout145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179.xml" ContentType="application/vnd.openxmlformats-officedocument.presentationml.slideLayout+xml"/>
  <Override PartName="/ppt/slideLayouts/slideLayout1526.xml" ContentType="application/vnd.openxmlformats-officedocument.presentationml.slideLayout+xml"/>
  <Override PartName="/ppt/diagrams/colors1.xml" ContentType="application/vnd.openxmlformats-officedocument.drawingml.diagramColors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1220.xml" ContentType="application/vnd.openxmlformats-officedocument.presentationml.slideLayout+xml"/>
  <Override PartName="/ppt/slideLayouts/slideLayout1365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139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1466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1321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149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1236.xml" ContentType="application/vnd.openxmlformats-officedocument.presentationml.slideLayout+xml"/>
  <Override PartName="/ppt/slideLayouts/slideLayout1422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26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33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1176.xml" ContentType="application/vnd.openxmlformats-officedocument.presentationml.slideLayout+xml"/>
  <Override PartName="/ppt/slideLayouts/slideLayout152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36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65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43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277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146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120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233.xml" ContentType="application/vnd.openxmlformats-officedocument.presentationml.slideLayout+xml"/>
  <Override PartName="/ppt/slideLayouts/slideLayout137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30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slideLayouts/slideLayout1479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334.xml" ContentType="application/vnd.openxmlformats-officedocument.presentationml.slideLayout+xml"/>
  <Override PartName="/ppt/slideLayouts/slideLayout152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1173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07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249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43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274.xml" ContentType="application/vnd.openxmlformats-officedocument.presentationml.slideLayout+xml"/>
  <Override PartName="/ppt/slideLayouts/slideLayout146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1205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189.xml" ContentType="application/vnd.openxmlformats-officedocument.presentationml.slideLayout+xml"/>
  <Override PartName="/ppt/slideLayouts/slideLayout1375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123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1306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103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331.xml" ContentType="application/vnd.openxmlformats-officedocument.presentationml.slideLayout+xml"/>
  <Override PartName="/ppt/slideLayouts/slideLayout147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1170.xml" ContentType="application/vnd.openxmlformats-officedocument.presentationml.slideLayout+xml"/>
  <Override PartName="/ppt/slideLayouts/slideLayout1407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790.xml" ContentType="application/vnd.openxmlformats-officedocument.presentationml.slideLayout+xml"/>
  <Override PartName="/ppt/slideLayouts/slideLayout1246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slideLayouts/slideLayout188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432.xml" ContentType="application/vnd.openxmlformats-officedocument.presentationml.slideLayout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slideLayouts/slideLayout374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1271.xml" ContentType="application/vnd.openxmlformats-officedocument.presentationml.slideLayout+xml"/>
  <Override PartName="/ppt/slideLayouts/slideLayout150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202.xml" ContentType="application/vnd.openxmlformats-officedocument.presentationml.slideLayout+xml"/>
  <Override PartName="/ppt/slideLayouts/slideLayout1347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186.xml" ContentType="application/vnd.openxmlformats-officedocument.presentationml.slideLayout+xml"/>
  <Override PartName="/ppt/slideLayouts/slideLayout153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1372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303.xml" ContentType="application/vnd.openxmlformats-officedocument.presentationml.slideLayout+xml"/>
  <Override PartName="/ppt/slideLayouts/slideLayout1448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287.xml" ContentType="application/vnd.openxmlformats-officedocument.presentationml.slideLayout+xml"/>
  <Override PartName="/ppt/slideLayouts/slideLayout1473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1218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404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1243.xml" ContentType="application/vnd.openxmlformats-officedocument.presentationml.slideLayout+xml"/>
  <Override PartName="/ppt/slideLayouts/slideLayout1388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Layouts/slideLayout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31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1489.xml" ContentType="application/vnd.openxmlformats-officedocument.presentationml.slideLayout+xml"/>
  <Override PartName="/ppt/slideLayouts/slideLayout1505.xml" ContentType="application/vnd.openxmlformats-officedocument.presentationml.slideLayout+xml"/>
  <Override PartName="/ppt/drawings/drawing1.xml" ContentType="application/vnd.openxmlformats-officedocument.drawingml.chartshapes+xml"/>
  <Override PartName="/ppt/slideLayouts/slideLayout63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1344.xml" ContentType="application/vnd.openxmlformats-officedocument.presentationml.slideLayout+xml"/>
  <Override PartName="/ppt/slideLayouts/slideLayout1530.xml" ContentType="application/vnd.openxmlformats-officedocument.presentationml.slideLayout+xml"/>
  <Override PartName="/ppt/diagrams/quickStyle1.xml" ContentType="application/vnd.openxmlformats-officedocument.drawingml.diagramStyle+xml"/>
  <Override PartName="/ppt/slideLayouts/slideLayout141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1183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21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259.xml" ContentType="application/vnd.openxmlformats-officedocument.presentationml.slideLayout+xml"/>
  <Override PartName="/ppt/slideLayouts/slideLayout1445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284.xml" ContentType="application/vnd.openxmlformats-officedocument.presentationml.slideLayout+xml"/>
  <Override PartName="/ppt/slideLayouts/slideLayout1300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24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470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1199.xml" ContentType="application/vnd.openxmlformats-officedocument.presentationml.slideLayout+xml"/>
  <Override PartName="/ppt/slideLayouts/slideLayout1215.xml" ContentType="application/vnd.openxmlformats-officedocument.presentationml.slideLayout+xml"/>
  <Override PartName="/ppt/slideLayouts/slideLayout1401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240.xml" ContentType="application/vnd.openxmlformats-officedocument.presentationml.slideLayout+xml"/>
  <Override PartName="/ppt/slideLayouts/slideLayout1385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82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131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150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341.xml" ContentType="application/vnd.openxmlformats-officedocument.presentationml.slideLayout+xml"/>
  <Override PartName="/ppt/slideLayouts/slideLayout148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83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1180.xml" ContentType="application/vnd.openxmlformats-officedocument.presentationml.slideLayout+xml"/>
  <Override PartName="/ppt/slideLayouts/slideLayout1417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256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442.xml" ContentType="application/vnd.openxmlformats-officedocument.presentationml.slideLayout+xml"/>
  <Override PartName="/ppt/diagrams/layout1.xml" ContentType="application/vnd.openxmlformats-officedocument.drawingml.diagramLayout+xml"/>
  <Override PartName="/ppt/slideLayouts/slideLayout384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1281.xml" ContentType="application/vnd.openxmlformats-officedocument.presentationml.slideLayout+xml"/>
  <Override PartName="/ppt/slideLayouts/slideLayout151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212.xml" ContentType="application/vnd.openxmlformats-officedocument.presentationml.slideLayout+xml"/>
  <Override PartName="/ppt/slideLayouts/slideLayout135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196.xml" ContentType="application/vnd.openxmlformats-officedocument.presentationml.slideLayout+xml"/>
  <Override PartName="/ppt/slideLayouts/slideLayout1382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1313.xml" ContentType="application/vnd.openxmlformats-officedocument.presentationml.slideLayout+xml"/>
  <Override PartName="/ppt/slideLayouts/slideLayout1458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297.xml" ContentType="application/vnd.openxmlformats-officedocument.presentationml.slideLayout+xml"/>
  <Override PartName="/ppt/slideLayouts/slideLayout148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122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398.xml" ContentType="application/vnd.openxmlformats-officedocument.presentationml.slideLayout+xml"/>
  <Override PartName="/ppt/slideLayouts/slideLayout1414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1253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329.xml" ContentType="application/vnd.openxmlformats-officedocument.presentationml.slideLayout+xml"/>
  <Override PartName="/ppt/slideLayouts/slideLayout151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1354.xml" ContentType="application/vnd.openxmlformats-officedocument.presentationml.slideLayout+xml"/>
  <Override PartName="/ppt/slideLayouts/slideLayout1499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1193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1269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1124.xml" ContentType="application/vnd.openxmlformats-officedocument.presentationml.slideLayout+xml"/>
  <Override PartName="/ppt/slideLayouts/slideLayout1310.xml" ContentType="application/vnd.openxmlformats-officedocument.presentationml.slideLayout+xml"/>
  <Override PartName="/ppt/slideLayouts/slideLayout145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1294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225.xml" ContentType="application/vnd.openxmlformats-officedocument.presentationml.slideLayout+xml"/>
  <Override PartName="/ppt/slideLayouts/slideLayout148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411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700.xml" ContentType="application/vnd.openxmlformats-officedocument.presentationml.slideLayout+xml"/>
  <Override PartName="/ppt/theme/theme4.xml" ContentType="application/vnd.openxmlformats-officedocument.theme+xml"/>
  <Override PartName="/ppt/slideLayouts/slideLayout1250.xml" ContentType="application/vnd.openxmlformats-officedocument.presentationml.slideLayout+xml"/>
  <Override PartName="/ppt/slideLayouts/slideLayout139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1326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1496.xml" ContentType="application/vnd.openxmlformats-officedocument.presentationml.slideLayout+xml"/>
  <Override PartName="/ppt/slideLayouts/slideLayout151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351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1190.xml" ContentType="application/vnd.openxmlformats-officedocument.presentationml.slideLayout+xml"/>
  <Override PartName="/ppt/slideLayouts/slideLayout142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266.xml" ContentType="application/vnd.openxmlformats-officedocument.presentationml.slideLayout+xml"/>
  <Override PartName="/ppt/slideLayouts/slideLayout1452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1291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528.xml" ContentType="application/vnd.openxmlformats-officedocument.presentationml.slideLayout+xml"/>
  <Override PartName="/ppt/diagrams/data1.xml" ContentType="application/vnd.openxmlformats-officedocument.drawingml.diagramData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1222.xml" ContentType="application/vnd.openxmlformats-officedocument.presentationml.slideLayout+xml"/>
  <Override PartName="/ppt/slideLayouts/slideLayout1367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392.xml" ContentType="application/vnd.openxmlformats-officedocument.presentationml.slideLayout+xml"/>
  <Override PartName="/ppt/theme/theme1.xml" ContentType="application/vnd.openxmlformats-officedocument.theme+xml"/>
  <Override PartName="/ppt/slideLayouts/slideLayout681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1468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1323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149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1238.xml" ContentType="application/vnd.openxmlformats-officedocument.presentationml.slideLayout+xml"/>
  <Override PartName="/ppt/slideLayouts/slideLayout1424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263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Layouts/slideLayout22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33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1178.xml" ContentType="application/vnd.openxmlformats-officedocument.presentationml.slideLayout+xml"/>
  <Override PartName="/ppt/slideLayouts/slideLayout152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364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61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279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1320.xml" ContentType="application/vnd.openxmlformats-officedocument.presentationml.slideLayout+xml"/>
  <Override PartName="/ppt/slideLayouts/slideLayout1465.xml" ContentType="application/vnd.openxmlformats-officedocument.presentationml.slideLayout+xml"/>
  <Default Extension="wdp" ContentType="image/vnd.ms-photo"/>
  <Override PartName="/ppt/slideLayouts/slideLayout26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1490.xml" ContentType="application/vnd.openxmlformats-officedocument.presentationml.slideLayout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235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421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126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336.xml" ContentType="application/vnd.openxmlformats-officedocument.presentationml.slideLayout+xml"/>
  <Override PartName="/ppt/slideLayouts/slideLayout152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175.xml" ContentType="application/vnd.openxmlformats-officedocument.presentationml.slideLayout+xml"/>
  <Override PartName="/ppt/slideLayouts/slideLayout1361.xml" ContentType="application/vnd.openxmlformats-officedocument.presentationml.slideLayout+xml"/>
  <Default Extension="rels" ContentType="application/vnd.openxmlformats-package.relationships+xml"/>
  <Override PartName="/ppt/slideLayouts/slideLayout80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1437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276.xml" ContentType="application/vnd.openxmlformats-officedocument.presentationml.slideLayout+xml"/>
  <Override PartName="/ppt/slideLayouts/slideLayout1462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1207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377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1232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308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333.xml" ContentType="application/vnd.openxmlformats-officedocument.presentationml.slideLayout+xml"/>
  <Override PartName="/ppt/slideLayouts/slideLayout147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1172.xml" ContentType="application/vnd.openxmlformats-officedocument.presentationml.slideLayout+xml"/>
  <Override PartName="/ppt/slideLayouts/slideLayout140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1248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434.xml" ContentType="application/vnd.openxmlformats-officedocument.presentationml.slideLayout+xml"/>
  <Override PartName="/ppt/charts/chart6.xml" ContentType="application/vnd.openxmlformats-officedocument.drawingml.chart+xml"/>
  <Override PartName="/ppt/slideLayouts/slideLayout231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1273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349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1144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1330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1245.xml" ContentType="application/vnd.openxmlformats-officedocument.presentationml.slideLayout+xml"/>
  <Override PartName="/ppt/slideLayouts/slideLayout1431.xml" ContentType="application/vnd.openxmlformats-officedocument.presentationml.slideLayout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slideLayouts/slideLayout534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1346.xml" ContentType="application/vnd.openxmlformats-officedocument.presentationml.slideLayout+xml"/>
  <Override PartName="/ppt/slideLayouts/slideLayout153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1447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114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4321" r:id="rId2"/>
    <p:sldMasterId id="2147484333" r:id="rId3"/>
    <p:sldMasterId id="2147484352" r:id="rId4"/>
    <p:sldMasterId id="2147484856" r:id="rId5"/>
  </p:sldMasterIdLst>
  <p:notesMasterIdLst>
    <p:notesMasterId r:id="rId30"/>
  </p:notesMasterIdLst>
  <p:handoutMasterIdLst>
    <p:handoutMasterId r:id="rId31"/>
  </p:handoutMasterIdLst>
  <p:sldIdLst>
    <p:sldId id="1268" r:id="rId6"/>
    <p:sldId id="1270" r:id="rId7"/>
    <p:sldId id="1272" r:id="rId8"/>
    <p:sldId id="1275" r:id="rId9"/>
    <p:sldId id="1310" r:id="rId10"/>
    <p:sldId id="1294" r:id="rId11"/>
    <p:sldId id="1303" r:id="rId12"/>
    <p:sldId id="1306" r:id="rId13"/>
    <p:sldId id="1304" r:id="rId14"/>
    <p:sldId id="1300" r:id="rId15"/>
    <p:sldId id="1307" r:id="rId16"/>
    <p:sldId id="1305" r:id="rId17"/>
    <p:sldId id="1313" r:id="rId18"/>
    <p:sldId id="1316" r:id="rId19"/>
    <p:sldId id="1295" r:id="rId20"/>
    <p:sldId id="1318" r:id="rId21"/>
    <p:sldId id="1319" r:id="rId22"/>
    <p:sldId id="1320" r:id="rId23"/>
    <p:sldId id="1321" r:id="rId24"/>
    <p:sldId id="1322" r:id="rId25"/>
    <p:sldId id="1323" r:id="rId26"/>
    <p:sldId id="1324" r:id="rId27"/>
    <p:sldId id="1312" r:id="rId28"/>
    <p:sldId id="1274" r:id="rId2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37D0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45" autoAdjust="0"/>
    <p:restoredTop sz="93236" autoAdjust="0"/>
  </p:normalViewPr>
  <p:slideViewPr>
    <p:cSldViewPr snapToGrid="0" snapToObjects="1">
      <p:cViewPr>
        <p:scale>
          <a:sx n="90" d="100"/>
          <a:sy n="90" d="100"/>
        </p:scale>
        <p:origin x="-592" y="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45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&#27861;&#35498;&#26371;\&#27861;&#35498;&#26371;\&#27861;&#35498;&#26371;(1070905)%20&#30340;&#22294;&#34920;%20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27861;&#35498;&#26371;\&#27861;&#35498;&#26371;\&#27861;&#35498;&#26371;(1070905)%20&#30340;&#22294;&#34920;%2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autoTitleDeleted val="1"/>
    <c:plotArea>
      <c:layout>
        <c:manualLayout>
          <c:layoutTarget val="inner"/>
          <c:xMode val="edge"/>
          <c:yMode val="edge"/>
          <c:x val="0.15946094663053384"/>
          <c:y val="0.32872177103845196"/>
          <c:w val="0.69444444444444464"/>
          <c:h val="0.657407407407408"/>
        </c:manualLayout>
      </c:layout>
      <c:pieChart>
        <c:varyColors val="1"/>
        <c:ser>
          <c:idx val="0"/>
          <c:order val="0"/>
          <c:dPt>
            <c:idx val="2"/>
            <c:explosion val="13"/>
          </c:dPt>
          <c:dPt>
            <c:idx val="3"/>
            <c:explosion val="16"/>
          </c:dPt>
          <c:dLbls>
            <c:dLbl>
              <c:idx val="0"/>
              <c:layout>
                <c:manualLayout>
                  <c:x val="3.1801253705278615E-2"/>
                  <c:y val="-0.14313189426620399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0.17934393036896767"/>
                  <c:y val="-1.9910451555311223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7.1369077780262802E-2"/>
                  <c:y val="-8.5068066572374146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6.0859515873563426E-2"/>
                  <c:y val="-4.4069244491344438E-2"/>
                </c:manualLayout>
              </c:layout>
              <c:showCatName val="1"/>
              <c:showPercent val="1"/>
            </c:dLbl>
            <c:numFmt formatCode="0.00%" sourceLinked="0"/>
            <c:txPr>
              <a:bodyPr/>
              <a:lstStyle/>
              <a:p>
                <a:pPr>
                  <a:defRPr>
                    <a:solidFill>
                      <a:schemeClr val="accent5">
                        <a:lumMod val="75000"/>
                      </a:schemeClr>
                    </a:solidFill>
                  </a:defRPr>
                </a:pPr>
                <a:endParaRPr lang="zh-TW"/>
              </a:p>
            </c:txPr>
            <c:showCatName val="1"/>
            <c:showPercent val="1"/>
            <c:showLeaderLines val="1"/>
          </c:dLbls>
          <c:cat>
            <c:strRef>
              <c:f>營運部門資訊!$B$133:$E$133</c:f>
              <c:strCache>
                <c:ptCount val="4"/>
                <c:pt idx="0">
                  <c:v>Animal Feeds Division</c:v>
                </c:pt>
                <c:pt idx="1">
                  <c:v>Grains and Oils Division</c:v>
                </c:pt>
                <c:pt idx="2">
                  <c:v>Processed Meat Division</c:v>
                </c:pt>
                <c:pt idx="3">
                  <c:v>Other Division</c:v>
                </c:pt>
              </c:strCache>
            </c:strRef>
          </c:cat>
          <c:val>
            <c:numRef>
              <c:f>營運部門資訊!$B$134:$E$134</c:f>
              <c:numCache>
                <c:formatCode>0.00%</c:formatCode>
                <c:ptCount val="4"/>
                <c:pt idx="0">
                  <c:v>0.30420000000000008</c:v>
                </c:pt>
                <c:pt idx="1">
                  <c:v>0.48410000000000009</c:v>
                </c:pt>
                <c:pt idx="2">
                  <c:v>0.10260000000000002</c:v>
                </c:pt>
                <c:pt idx="3">
                  <c:v>0.10910000000000003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txPr>
    <a:bodyPr/>
    <a:lstStyle/>
    <a:p>
      <a:pPr>
        <a:defRPr sz="1200" baseline="0">
          <a:latin typeface="Times New Roman" panose="02020603050405020304" pitchFamily="18" charset="0"/>
          <a:ea typeface="標楷體" panose="03000509000000000000" pitchFamily="65" charset="-120"/>
        </a:defRPr>
      </a:pPr>
      <a:endParaRPr lang="zh-TW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autoTitleDeleted val="1"/>
    <c:plotArea>
      <c:layout>
        <c:manualLayout>
          <c:layoutTarget val="inner"/>
          <c:xMode val="edge"/>
          <c:yMode val="edge"/>
          <c:x val="0.22380104679866025"/>
          <c:y val="0.33764341210754462"/>
          <c:w val="0.67727627495365261"/>
          <c:h val="0.6258137092716155"/>
        </c:manualLayout>
      </c:layout>
      <c:pieChart>
        <c:varyColors val="1"/>
        <c:ser>
          <c:idx val="0"/>
          <c:order val="0"/>
          <c:dPt>
            <c:idx val="2"/>
            <c:explosion val="24"/>
          </c:dPt>
          <c:dPt>
            <c:idx val="3"/>
            <c:explosion val="18"/>
          </c:dPt>
          <c:dLbls>
            <c:dLbl>
              <c:idx val="0"/>
              <c:layout>
                <c:manualLayout>
                  <c:x val="0.10823980088291629"/>
                  <c:y val="-5.5083084698525499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0.17335887166985878"/>
                  <c:y val="-7.1943651769834313E-4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0.11576896682406196"/>
                  <c:y val="-6.8525101998521062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7.5551720252788584E-2"/>
                  <c:y val="-7.7195129578283478E-2"/>
                </c:manualLayout>
              </c:layout>
              <c:showCatName val="1"/>
              <c:showPercent val="1"/>
            </c:dLbl>
            <c:numFmt formatCode="0.00%" sourceLinked="0"/>
            <c:txPr>
              <a:bodyPr/>
              <a:lstStyle/>
              <a:p>
                <a:pPr>
                  <a:defRPr>
                    <a:solidFill>
                      <a:schemeClr val="accent5">
                        <a:lumMod val="75000"/>
                      </a:schemeClr>
                    </a:solidFill>
                  </a:defRPr>
                </a:pPr>
                <a:endParaRPr lang="zh-TW"/>
              </a:p>
            </c:txPr>
            <c:showCatName val="1"/>
            <c:showPercent val="1"/>
            <c:showLeaderLines val="1"/>
          </c:dLbls>
          <c:cat>
            <c:strRef>
              <c:f>營運部門資訊!$B$138:$E$138</c:f>
              <c:strCache>
                <c:ptCount val="4"/>
                <c:pt idx="0">
                  <c:v>Animal Feeds Division</c:v>
                </c:pt>
                <c:pt idx="1">
                  <c:v>Grains and Oils Division</c:v>
                </c:pt>
                <c:pt idx="2">
                  <c:v>Processed Meat Division</c:v>
                </c:pt>
                <c:pt idx="3">
                  <c:v>Other Division</c:v>
                </c:pt>
              </c:strCache>
            </c:strRef>
          </c:cat>
          <c:val>
            <c:numRef>
              <c:f>營運部門資訊!$B$139:$E$139</c:f>
              <c:numCache>
                <c:formatCode>0.00%</c:formatCode>
                <c:ptCount val="4"/>
                <c:pt idx="0">
                  <c:v>0.29640000000000011</c:v>
                </c:pt>
                <c:pt idx="1">
                  <c:v>0.53320000000000001</c:v>
                </c:pt>
                <c:pt idx="2">
                  <c:v>9.1600000000000029E-2</c:v>
                </c:pt>
                <c:pt idx="3">
                  <c:v>7.8800000000000023E-2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txPr>
    <a:bodyPr/>
    <a:lstStyle/>
    <a:p>
      <a:pPr>
        <a:defRPr sz="1200" baseline="0">
          <a:latin typeface="Times New Roman" panose="02020603050405020304" pitchFamily="18" charset="0"/>
          <a:ea typeface="標楷體" panose="03000509000000000000" pitchFamily="65" charset="-120"/>
        </a:defRPr>
      </a:pPr>
      <a:endParaRPr lang="zh-TW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plotArea>
      <c:layout/>
      <c:barChart>
        <c:barDir val="col"/>
        <c:grouping val="clustered"/>
        <c:ser>
          <c:idx val="0"/>
          <c:order val="0"/>
          <c:tx>
            <c:strRef>
              <c:f>營運部門資訊!$A$15</c:f>
              <c:strCache>
                <c:ptCount val="1"/>
                <c:pt idx="0">
                  <c:v>107年第二季損益</c:v>
                </c:pt>
              </c:strCache>
            </c:strRef>
          </c:tx>
          <c:dLbls>
            <c:dLbl>
              <c:idx val="0"/>
              <c:layout>
                <c:manualLayout>
                  <c:x val="-1.8113003032501789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-2.4150670710002379E-2"/>
                  <c:y val="-3.5653466274909056E-3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zh-TW"/>
              </a:p>
            </c:txPr>
            <c:showVal val="1"/>
          </c:dLbls>
          <c:cat>
            <c:strRef>
              <c:f>營運部門資訊!$B$14:$E$14</c:f>
              <c:strCache>
                <c:ptCount val="4"/>
                <c:pt idx="0">
                  <c:v>飼料事業部</c:v>
                </c:pt>
                <c:pt idx="1">
                  <c:v>食糧事業部</c:v>
                </c:pt>
                <c:pt idx="2">
                  <c:v>肉品加工部</c:v>
                </c:pt>
                <c:pt idx="3">
                  <c:v>其他部門</c:v>
                </c:pt>
              </c:strCache>
            </c:strRef>
          </c:cat>
          <c:val>
            <c:numRef>
              <c:f>營運部門資訊!$B$15:$E$15</c:f>
              <c:numCache>
                <c:formatCode>_-* #,##0_-;\-* #,##0_-;_-* "-"??_-;_-@_-</c:formatCode>
                <c:ptCount val="4"/>
                <c:pt idx="0">
                  <c:v>11253</c:v>
                </c:pt>
                <c:pt idx="1">
                  <c:v>75249</c:v>
                </c:pt>
                <c:pt idx="2" formatCode="#,##0_);[Red]\(#,##0\)">
                  <c:v>-25460</c:v>
                </c:pt>
                <c:pt idx="3">
                  <c:v>28680</c:v>
                </c:pt>
              </c:numCache>
            </c:numRef>
          </c:val>
        </c:ser>
        <c:ser>
          <c:idx val="2"/>
          <c:order val="1"/>
          <c:tx>
            <c:strRef>
              <c:f>營運部門資訊!$A$17</c:f>
              <c:strCache>
                <c:ptCount val="1"/>
                <c:pt idx="0">
                  <c:v>106年第二季損益</c:v>
                </c:pt>
              </c:strCache>
            </c:strRef>
          </c:tx>
          <c:dLbls>
            <c:dLbl>
              <c:idx val="1"/>
              <c:layout>
                <c:manualLayout>
                  <c:x val="1.8113003032501844E-2"/>
                  <c:y val="7.1306932549818182E-3"/>
                </c:manualLayout>
              </c:layout>
              <c:showVal val="1"/>
            </c:dLbl>
            <c:dLbl>
              <c:idx val="3"/>
              <c:layout>
                <c:manualLayout>
                  <c:x val="1.5094169193751493E-2"/>
                  <c:y val="3.5653466274909056E-3"/>
                </c:manualLayout>
              </c:layout>
              <c:showVal val="1"/>
            </c:dLbl>
            <c:showVal val="1"/>
          </c:dLbls>
          <c:cat>
            <c:strRef>
              <c:f>營運部門資訊!$B$14:$E$14</c:f>
              <c:strCache>
                <c:ptCount val="4"/>
                <c:pt idx="0">
                  <c:v>飼料事業部</c:v>
                </c:pt>
                <c:pt idx="1">
                  <c:v>食糧事業部</c:v>
                </c:pt>
                <c:pt idx="2">
                  <c:v>肉品加工部</c:v>
                </c:pt>
                <c:pt idx="3">
                  <c:v>其他部門</c:v>
                </c:pt>
              </c:strCache>
            </c:strRef>
          </c:cat>
          <c:val>
            <c:numRef>
              <c:f>營運部門資訊!$B$17:$E$17</c:f>
              <c:numCache>
                <c:formatCode>_-* #,##0_-;\-* #,##0_-;_-* "-"??_-;_-@_-</c:formatCode>
                <c:ptCount val="4"/>
                <c:pt idx="0">
                  <c:v>42715</c:v>
                </c:pt>
                <c:pt idx="1">
                  <c:v>22859</c:v>
                </c:pt>
                <c:pt idx="2" formatCode="#,##0_);[Red]\(#,##0\)">
                  <c:v>-68561</c:v>
                </c:pt>
                <c:pt idx="3">
                  <c:v>9708</c:v>
                </c:pt>
              </c:numCache>
            </c:numRef>
          </c:val>
        </c:ser>
        <c:axId val="189739776"/>
        <c:axId val="189741312"/>
      </c:barChart>
      <c:catAx>
        <c:axId val="189739776"/>
        <c:scaling>
          <c:orientation val="minMax"/>
        </c:scaling>
        <c:axPos val="b"/>
        <c:tickLblPos val="nextTo"/>
        <c:crossAx val="189741312"/>
        <c:crosses val="autoZero"/>
        <c:auto val="1"/>
        <c:lblAlgn val="ctr"/>
        <c:lblOffset val="100"/>
      </c:catAx>
      <c:valAx>
        <c:axId val="189741312"/>
        <c:scaling>
          <c:orientation val="minMax"/>
        </c:scaling>
        <c:axPos val="l"/>
        <c:numFmt formatCode="_-* #,##0_-;\-* #,##0_-;_-* &quot;-&quot;??_-;_-@_-" sourceLinked="1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189739776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 baseline="0">
          <a:latin typeface="Times New Roman" panose="02020603050405020304" pitchFamily="18" charset="0"/>
          <a:ea typeface="標楷體" panose="03000509000000000000" pitchFamily="65" charset="-120"/>
        </a:defRPr>
      </a:pPr>
      <a:endParaRPr lang="zh-TW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autoTitleDeleted val="1"/>
    <c:plotArea>
      <c:layout>
        <c:manualLayout>
          <c:layoutTarget val="inner"/>
          <c:xMode val="edge"/>
          <c:yMode val="edge"/>
          <c:x val="0.10609851076037478"/>
          <c:y val="0.18733149853965414"/>
          <c:w val="0.81105554043783012"/>
          <c:h val="0.77691810829027241"/>
        </c:manualLayout>
      </c:layout>
      <c:pieChart>
        <c:varyColors val="1"/>
        <c:ser>
          <c:idx val="0"/>
          <c:order val="0"/>
          <c:dPt>
            <c:idx val="2"/>
            <c:explosion val="7"/>
          </c:dPt>
          <c:dPt>
            <c:idx val="3"/>
            <c:explosion val="7"/>
          </c:dPt>
          <c:dLbls>
            <c:dLbl>
              <c:idx val="0"/>
              <c:layout>
                <c:manualLayout>
                  <c:x val="8.0332108835721699E-2"/>
                  <c:y val="-4.961630813300387E-2"/>
                </c:manualLayout>
              </c:layout>
              <c:dLblPos val="bestFit"/>
              <c:showCatName val="1"/>
              <c:showPercent val="1"/>
            </c:dLbl>
            <c:dLbl>
              <c:idx val="1"/>
              <c:layout>
                <c:manualLayout>
                  <c:x val="-0.29282344920173475"/>
                  <c:y val="-3.5954894353564204E-4"/>
                </c:manualLayout>
              </c:layout>
              <c:dLblPos val="bestFit"/>
              <c:showCatName val="1"/>
              <c:showPercent val="1"/>
            </c:dLbl>
            <c:dLbl>
              <c:idx val="2"/>
              <c:layout>
                <c:manualLayout>
                  <c:x val="0"/>
                  <c:y val="-8.1277200968012456E-2"/>
                </c:manualLayout>
              </c:layout>
              <c:dLblPos val="bestFit"/>
              <c:showCatName val="1"/>
              <c:showPercent val="1"/>
            </c:dLbl>
            <c:dLbl>
              <c:idx val="3"/>
              <c:layout>
                <c:manualLayout>
                  <c:x val="-2.4737167594310497E-3"/>
                  <c:y val="-2.3222057419432111E-2"/>
                </c:manualLayout>
              </c:layout>
              <c:dLblPos val="bestFit"/>
              <c:showCatName val="1"/>
              <c:showPercent val="1"/>
            </c:dLbl>
            <c:numFmt formatCode="0.00%" sourceLinked="0"/>
            <c:txPr>
              <a:bodyPr/>
              <a:lstStyle/>
              <a:p>
                <a:pPr>
                  <a:defRPr>
                    <a:solidFill>
                      <a:schemeClr val="accent5">
                        <a:lumMod val="75000"/>
                      </a:schemeClr>
                    </a:solidFill>
                  </a:defRPr>
                </a:pPr>
                <a:endParaRPr lang="zh-TW"/>
              </a:p>
            </c:txPr>
            <c:dLblPos val="outEnd"/>
            <c:showCatName val="1"/>
            <c:showPercent val="1"/>
            <c:showLeaderLines val="1"/>
          </c:dLbls>
          <c:cat>
            <c:strRef>
              <c:f>營運部門資訊!$I$133:$L$133</c:f>
              <c:strCache>
                <c:ptCount val="4"/>
                <c:pt idx="0">
                  <c:v>Animal Feeds Division</c:v>
                </c:pt>
                <c:pt idx="1">
                  <c:v>Grains and Oils Division</c:v>
                </c:pt>
                <c:pt idx="2">
                  <c:v>Processed Meat Division</c:v>
                </c:pt>
                <c:pt idx="3">
                  <c:v>Other Division</c:v>
                </c:pt>
              </c:strCache>
            </c:strRef>
          </c:cat>
          <c:val>
            <c:numRef>
              <c:f>營運部門資訊!$I$134:$L$134</c:f>
              <c:numCache>
                <c:formatCode>0%</c:formatCode>
                <c:ptCount val="4"/>
                <c:pt idx="0" formatCode="0.00%">
                  <c:v>0.28880000000000011</c:v>
                </c:pt>
                <c:pt idx="1">
                  <c:v>0.4900000000000001</c:v>
                </c:pt>
                <c:pt idx="2" formatCode="0.00%">
                  <c:v>0.1024</c:v>
                </c:pt>
                <c:pt idx="3" formatCode="0.00%">
                  <c:v>0.1188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txPr>
    <a:bodyPr/>
    <a:lstStyle/>
    <a:p>
      <a:pPr>
        <a:defRPr sz="1200" baseline="0">
          <a:latin typeface="Times New Roman" panose="02020603050405020304" pitchFamily="18" charset="0"/>
          <a:ea typeface="標楷體" panose="03000509000000000000" pitchFamily="65" charset="-120"/>
        </a:defRPr>
      </a:pPr>
      <a:endParaRPr lang="zh-TW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autoTitleDeleted val="1"/>
    <c:plotArea>
      <c:layout>
        <c:manualLayout>
          <c:layoutTarget val="inner"/>
          <c:xMode val="edge"/>
          <c:yMode val="edge"/>
          <c:x val="9.2406505261608651E-2"/>
          <c:y val="0.1655040510809892"/>
          <c:w val="0.82017141315279596"/>
          <c:h val="0.79107104020801577"/>
        </c:manualLayout>
      </c:layout>
      <c:pieChart>
        <c:varyColors val="1"/>
        <c:ser>
          <c:idx val="0"/>
          <c:order val="0"/>
          <c:dPt>
            <c:idx val="2"/>
            <c:explosion val="11"/>
          </c:dPt>
          <c:dPt>
            <c:idx val="3"/>
            <c:explosion val="11"/>
          </c:dPt>
          <c:dLbls>
            <c:dLbl>
              <c:idx val="0"/>
              <c:layout>
                <c:manualLayout>
                  <c:x val="4.8253936570181115E-2"/>
                  <c:y val="-6.2020752156210369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7.9184242156646392E-2"/>
                  <c:y val="-1.9551887840989535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8.2579539941785199E-2"/>
                  <c:y val="-1.6819228580184756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9.4590121684993658E-2"/>
                  <c:y val="0"/>
                </c:manualLayout>
              </c:layout>
              <c:showCatName val="1"/>
              <c:showPercent val="1"/>
            </c:dLbl>
            <c:numFmt formatCode="0.00%" sourceLinked="0"/>
            <c:txPr>
              <a:bodyPr/>
              <a:lstStyle/>
              <a:p>
                <a:pPr>
                  <a:defRPr>
                    <a:solidFill>
                      <a:schemeClr val="accent5">
                        <a:lumMod val="75000"/>
                      </a:schemeClr>
                    </a:solidFill>
                  </a:defRPr>
                </a:pPr>
                <a:endParaRPr lang="zh-TW"/>
              </a:p>
            </c:txPr>
            <c:showCatName val="1"/>
            <c:showPercent val="1"/>
            <c:showLeaderLines val="1"/>
          </c:dLbls>
          <c:cat>
            <c:strRef>
              <c:f>營運部門資訊!$I$138:$L$138</c:f>
              <c:strCache>
                <c:ptCount val="4"/>
                <c:pt idx="0">
                  <c:v>Animal Feeds Division</c:v>
                </c:pt>
                <c:pt idx="1">
                  <c:v>Grains and Oils Division</c:v>
                </c:pt>
                <c:pt idx="2">
                  <c:v>Processed Meat Division</c:v>
                </c:pt>
                <c:pt idx="3">
                  <c:v>Other Division</c:v>
                </c:pt>
              </c:strCache>
            </c:strRef>
          </c:cat>
          <c:val>
            <c:numRef>
              <c:f>營運部門資訊!$I$139:$L$139</c:f>
              <c:numCache>
                <c:formatCode>0.00%</c:formatCode>
                <c:ptCount val="4"/>
                <c:pt idx="0">
                  <c:v>0.31610000000000016</c:v>
                </c:pt>
                <c:pt idx="1">
                  <c:v>0.5222</c:v>
                </c:pt>
                <c:pt idx="2">
                  <c:v>7.9900000000000027E-2</c:v>
                </c:pt>
                <c:pt idx="3">
                  <c:v>8.1800000000000025E-2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txPr>
    <a:bodyPr/>
    <a:lstStyle/>
    <a:p>
      <a:pPr>
        <a:defRPr sz="1200" baseline="0">
          <a:latin typeface="Times New Roman" panose="02020603050405020304" pitchFamily="18" charset="0"/>
          <a:ea typeface="標楷體" panose="03000509000000000000" pitchFamily="65" charset="-120"/>
        </a:defRPr>
      </a:pPr>
      <a:endParaRPr lang="zh-TW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plotArea>
      <c:layout>
        <c:manualLayout>
          <c:layoutTarget val="inner"/>
          <c:xMode val="edge"/>
          <c:yMode val="edge"/>
          <c:x val="0.11576038198314738"/>
          <c:y val="0.20806700342043846"/>
          <c:w val="0.8518847087025555"/>
          <c:h val="0.72352960990855164"/>
        </c:manualLayout>
      </c:layout>
      <c:barChart>
        <c:barDir val="col"/>
        <c:grouping val="clustered"/>
        <c:ser>
          <c:idx val="0"/>
          <c:order val="0"/>
          <c:tx>
            <c:strRef>
              <c:f>營運部門資訊!$A$34</c:f>
              <c:strCache>
                <c:ptCount val="1"/>
                <c:pt idx="0">
                  <c:v>107年上半年損益</c:v>
                </c:pt>
              </c:strCache>
            </c:strRef>
          </c:tx>
          <c:dLbls>
            <c:dLbl>
              <c:idx val="2"/>
              <c:layout>
                <c:manualLayout>
                  <c:x val="-2.0547309810901953E-2"/>
                  <c:y val="-9.0368584590069551E-2"/>
                </c:manualLayout>
              </c:layout>
              <c:showVal val="1"/>
            </c:dLbl>
            <c:dLbl>
              <c:idx val="3"/>
              <c:layout>
                <c:manualLayout>
                  <c:x val="-1.5143298529979199E-2"/>
                  <c:y val="7.1897909497515801E-3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zh-TW"/>
              </a:p>
            </c:txPr>
            <c:showVal val="1"/>
          </c:dLbls>
          <c:cat>
            <c:strRef>
              <c:f>營運部門資訊!$B$33:$E$33</c:f>
              <c:strCache>
                <c:ptCount val="4"/>
                <c:pt idx="0">
                  <c:v>飼料事業部</c:v>
                </c:pt>
                <c:pt idx="1">
                  <c:v>食糧事業部</c:v>
                </c:pt>
                <c:pt idx="2">
                  <c:v>肉品加工部</c:v>
                </c:pt>
                <c:pt idx="3">
                  <c:v>其他部門</c:v>
                </c:pt>
              </c:strCache>
            </c:strRef>
          </c:cat>
          <c:val>
            <c:numRef>
              <c:f>營運部門資訊!$B$34:$E$34</c:f>
              <c:numCache>
                <c:formatCode>_-* #,##0_-;\-* #,##0_-;_-* "-"??_-;_-@_-</c:formatCode>
                <c:ptCount val="4"/>
                <c:pt idx="0">
                  <c:v>54511</c:v>
                </c:pt>
                <c:pt idx="1">
                  <c:v>135074</c:v>
                </c:pt>
                <c:pt idx="2" formatCode="#,##0_);[Red]\(#,##0\)">
                  <c:v>-12701</c:v>
                </c:pt>
                <c:pt idx="3">
                  <c:v>36526</c:v>
                </c:pt>
              </c:numCache>
            </c:numRef>
          </c:val>
        </c:ser>
        <c:ser>
          <c:idx val="1"/>
          <c:order val="1"/>
          <c:tx>
            <c:strRef>
              <c:f>營運部門資訊!$A$36</c:f>
              <c:strCache>
                <c:ptCount val="1"/>
                <c:pt idx="0">
                  <c:v>106年上半年損益</c:v>
                </c:pt>
              </c:strCache>
            </c:strRef>
          </c:tx>
          <c:dLbls>
            <c:dLbl>
              <c:idx val="1"/>
              <c:layout>
                <c:manualLayout>
                  <c:x val="3.6343916471950177E-2"/>
                  <c:y val="-3.5948954748757848E-3"/>
                </c:manualLayout>
              </c:layout>
              <c:showVal val="1"/>
            </c:dLbl>
            <c:dLbl>
              <c:idx val="3"/>
              <c:layout>
                <c:manualLayout>
                  <c:x val="3.0286597059959574E-3"/>
                  <c:y val="-3.954385022363361E-2"/>
                </c:manualLayout>
              </c:layout>
              <c:showVal val="1"/>
            </c:dLbl>
            <c:showVal val="1"/>
          </c:dLbls>
          <c:cat>
            <c:strRef>
              <c:f>營運部門資訊!$B$33:$E$33</c:f>
              <c:strCache>
                <c:ptCount val="4"/>
                <c:pt idx="0">
                  <c:v>飼料事業部</c:v>
                </c:pt>
                <c:pt idx="1">
                  <c:v>食糧事業部</c:v>
                </c:pt>
                <c:pt idx="2">
                  <c:v>肉品加工部</c:v>
                </c:pt>
                <c:pt idx="3">
                  <c:v>其他部門</c:v>
                </c:pt>
              </c:strCache>
            </c:strRef>
          </c:cat>
          <c:val>
            <c:numRef>
              <c:f>營運部門資訊!$B$36:$E$36</c:f>
              <c:numCache>
                <c:formatCode>_-* #,##0_-;\-* #,##0_-;_-* "-"??_-;_-@_-</c:formatCode>
                <c:ptCount val="4"/>
                <c:pt idx="0">
                  <c:v>91102</c:v>
                </c:pt>
                <c:pt idx="1">
                  <c:v>69805</c:v>
                </c:pt>
                <c:pt idx="2" formatCode="#,##0_);[Red]\(#,##0\)">
                  <c:v>-138032</c:v>
                </c:pt>
                <c:pt idx="3">
                  <c:v>49632</c:v>
                </c:pt>
              </c:numCache>
            </c:numRef>
          </c:val>
        </c:ser>
        <c:axId val="189706240"/>
        <c:axId val="189707776"/>
      </c:barChart>
      <c:catAx>
        <c:axId val="189706240"/>
        <c:scaling>
          <c:orientation val="minMax"/>
        </c:scaling>
        <c:axPos val="b"/>
        <c:tickLblPos val="nextTo"/>
        <c:crossAx val="189707776"/>
        <c:crosses val="autoZero"/>
        <c:auto val="1"/>
        <c:lblAlgn val="ctr"/>
        <c:lblOffset val="100"/>
      </c:catAx>
      <c:valAx>
        <c:axId val="189707776"/>
        <c:scaling>
          <c:orientation val="minMax"/>
        </c:scaling>
        <c:axPos val="l"/>
        <c:numFmt formatCode="_-* #,##0_-;\-* #,##0_-;_-* &quot;-&quot;??_-;_-@_-" sourceLinked="1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189706240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 baseline="0">
          <a:latin typeface="Times New Roman" panose="02020603050405020304" pitchFamily="18" charset="0"/>
          <a:ea typeface="標楷體" panose="03000509000000000000" pitchFamily="65" charset="-120"/>
        </a:defRPr>
      </a:pPr>
      <a:endParaRPr lang="zh-TW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445D10-16BC-4C34-9BDB-E5DAE6B5BA7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D3FB2AC6-D746-41F7-83A2-B625CBA0D710}">
      <dgm:prSet phldrT="[文字]" custT="1"/>
      <dgm:spPr>
        <a:solidFill>
          <a:schemeClr val="accent1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US" altLang="en-US" sz="2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Continuing to implement the circular economy of agriculture and expand the scope of application</a:t>
          </a:r>
          <a:endParaRPr lang="zh-TW" altLang="en-US" sz="2200" dirty="0"/>
        </a:p>
      </dgm:t>
    </dgm:pt>
    <dgm:pt modelId="{C1EF889A-54AA-4E5C-BF27-35EAEE0FE6ED}" type="parTrans" cxnId="{5EB0DAA0-5E44-4548-88B2-B5F08C0AB6FD}">
      <dgm:prSet/>
      <dgm:spPr/>
      <dgm:t>
        <a:bodyPr/>
        <a:lstStyle/>
        <a:p>
          <a:endParaRPr lang="zh-TW" altLang="en-US" sz="2400"/>
        </a:p>
      </dgm:t>
    </dgm:pt>
    <dgm:pt modelId="{300E8A8F-3A19-486C-B7B0-E039882CE7F7}" type="sibTrans" cxnId="{5EB0DAA0-5E44-4548-88B2-B5F08C0AB6FD}">
      <dgm:prSet/>
      <dgm:spPr/>
      <dgm:t>
        <a:bodyPr/>
        <a:lstStyle/>
        <a:p>
          <a:endParaRPr lang="zh-TW" altLang="en-US" sz="2400"/>
        </a:p>
      </dgm:t>
    </dgm:pt>
    <dgm:pt modelId="{3E9CAB06-0326-4C4D-A279-9A2A859C891D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en-US" sz="2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Continuing to develop functional pet foods and create an image of high-quality Made-in-Taiwan pet food</a:t>
          </a:r>
          <a:endParaRPr lang="zh-TW" altLang="en-US" sz="2200" dirty="0"/>
        </a:p>
      </dgm:t>
    </dgm:pt>
    <dgm:pt modelId="{A076D80B-38D5-4139-9DA8-CAECA47EFF4C}" type="parTrans" cxnId="{E79443DD-7FBC-42C8-8FB2-FC897575BEF6}">
      <dgm:prSet/>
      <dgm:spPr/>
      <dgm:t>
        <a:bodyPr/>
        <a:lstStyle/>
        <a:p>
          <a:endParaRPr lang="zh-TW" altLang="en-US" sz="2400"/>
        </a:p>
      </dgm:t>
    </dgm:pt>
    <dgm:pt modelId="{9505E0B7-FB07-4E57-91DD-94B6D6AC9EC2}" type="sibTrans" cxnId="{E79443DD-7FBC-42C8-8FB2-FC897575BEF6}">
      <dgm:prSet/>
      <dgm:spPr/>
      <dgm:t>
        <a:bodyPr/>
        <a:lstStyle/>
        <a:p>
          <a:endParaRPr lang="zh-TW" altLang="en-US" sz="2400"/>
        </a:p>
      </dgm:t>
    </dgm:pt>
    <dgm:pt modelId="{6F96C553-4D4B-4BC9-A467-108EDDB1E367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en-US" sz="2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Continuing to develop </a:t>
          </a:r>
          <a:r>
            <a:rPr lang="en-US" altLang="zh-TW" sz="2200" dirty="0" err="1" smtClean="0">
              <a:latin typeface="Times New Roman" panose="02020603050405020304" pitchFamily="18" charset="0"/>
              <a:ea typeface="標楷體" panose="03000509000000000000" pitchFamily="65" charset="-120"/>
            </a:rPr>
            <a:t>Cerear</a:t>
          </a:r>
          <a:r>
            <a:rPr lang="en-US" altLang="en-US" sz="2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 cereals using local ingredients and create differentiation</a:t>
          </a:r>
          <a:endParaRPr lang="zh-TW" altLang="en-US" sz="2200" dirty="0"/>
        </a:p>
      </dgm:t>
    </dgm:pt>
    <dgm:pt modelId="{45F0C280-6233-4424-A8A7-904581449D25}" type="parTrans" cxnId="{00216D4F-6274-4C25-9BED-10132A205F29}">
      <dgm:prSet/>
      <dgm:spPr/>
      <dgm:t>
        <a:bodyPr/>
        <a:lstStyle/>
        <a:p>
          <a:endParaRPr lang="zh-TW" altLang="en-US" sz="2400"/>
        </a:p>
      </dgm:t>
    </dgm:pt>
    <dgm:pt modelId="{C05BA0F2-E59C-453A-8F47-BD3E76C39257}" type="sibTrans" cxnId="{00216D4F-6274-4C25-9BED-10132A205F29}">
      <dgm:prSet/>
      <dgm:spPr/>
      <dgm:t>
        <a:bodyPr/>
        <a:lstStyle/>
        <a:p>
          <a:endParaRPr lang="zh-TW" altLang="en-US" sz="2400"/>
        </a:p>
      </dgm:t>
    </dgm:pt>
    <dgm:pt modelId="{0B9C2712-3253-4631-9C4B-B80811E75790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en-US" sz="2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Developing agricultural applications and bio-products using microbial biotechnology, and to facilitate the development of organic material usages</a:t>
          </a:r>
          <a:endParaRPr lang="zh-TW" altLang="en-US" sz="2200" dirty="0"/>
        </a:p>
      </dgm:t>
    </dgm:pt>
    <dgm:pt modelId="{A2FE6D6C-BACC-4752-A5E7-D6A7BDE9000F}" type="parTrans" cxnId="{BD4DCCEF-BFE3-4EEB-8F2C-9FA0E2731BC5}">
      <dgm:prSet/>
      <dgm:spPr/>
      <dgm:t>
        <a:bodyPr/>
        <a:lstStyle/>
        <a:p>
          <a:endParaRPr lang="zh-TW" altLang="en-US" sz="2400"/>
        </a:p>
      </dgm:t>
    </dgm:pt>
    <dgm:pt modelId="{BD8A85FC-BDB8-4848-98BA-1D31C5E8EF71}" type="sibTrans" cxnId="{BD4DCCEF-BFE3-4EEB-8F2C-9FA0E2731BC5}">
      <dgm:prSet/>
      <dgm:spPr/>
      <dgm:t>
        <a:bodyPr/>
        <a:lstStyle/>
        <a:p>
          <a:endParaRPr lang="zh-TW" altLang="en-US" sz="2400"/>
        </a:p>
      </dgm:t>
    </dgm:pt>
    <dgm:pt modelId="{F0FE993E-EF81-414E-989F-82B69B8AD817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en-US" sz="2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Introducing AI smart manufacturing to achieve precise and efficient productions</a:t>
          </a:r>
          <a:endParaRPr lang="zh-TW" altLang="en-US" sz="2200" dirty="0"/>
        </a:p>
      </dgm:t>
    </dgm:pt>
    <dgm:pt modelId="{5C3C2708-1B81-44AC-8F91-EE92657742C2}" type="parTrans" cxnId="{9C2507F9-594E-486B-8F84-E4263729FDB2}">
      <dgm:prSet/>
      <dgm:spPr/>
      <dgm:t>
        <a:bodyPr/>
        <a:lstStyle/>
        <a:p>
          <a:endParaRPr lang="zh-TW" altLang="en-US" sz="2400"/>
        </a:p>
      </dgm:t>
    </dgm:pt>
    <dgm:pt modelId="{60B7DB95-B53D-4CE9-A8D2-40E13DDFDA69}" type="sibTrans" cxnId="{9C2507F9-594E-486B-8F84-E4263729FDB2}">
      <dgm:prSet/>
      <dgm:spPr/>
      <dgm:t>
        <a:bodyPr/>
        <a:lstStyle/>
        <a:p>
          <a:endParaRPr lang="zh-TW" altLang="en-US" sz="2400"/>
        </a:p>
      </dgm:t>
    </dgm:pt>
    <dgm:pt modelId="{C59075A4-9C2A-4B2F-831A-CD9491D5405D}" type="pres">
      <dgm:prSet presAssocID="{56445D10-16BC-4C34-9BDB-E5DAE6B5BA7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2E2F5F1C-0EDD-4F7D-920B-70AE6C7762AA}" type="pres">
      <dgm:prSet presAssocID="{56445D10-16BC-4C34-9BDB-E5DAE6B5BA77}" presName="Name1" presStyleCnt="0"/>
      <dgm:spPr/>
    </dgm:pt>
    <dgm:pt modelId="{E5FBACAA-6367-4F27-88D0-9CC8CE8CE4F5}" type="pres">
      <dgm:prSet presAssocID="{56445D10-16BC-4C34-9BDB-E5DAE6B5BA77}" presName="cycle" presStyleCnt="0"/>
      <dgm:spPr/>
    </dgm:pt>
    <dgm:pt modelId="{3D25BCF1-3383-4358-8BE5-914C56345CCD}" type="pres">
      <dgm:prSet presAssocID="{56445D10-16BC-4C34-9BDB-E5DAE6B5BA77}" presName="srcNode" presStyleLbl="node1" presStyleIdx="0" presStyleCnt="5"/>
      <dgm:spPr/>
    </dgm:pt>
    <dgm:pt modelId="{BF124CC5-6840-487E-B8D0-F86449D50AA5}" type="pres">
      <dgm:prSet presAssocID="{56445D10-16BC-4C34-9BDB-E5DAE6B5BA77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0826914-F2BF-44B1-B8BF-25EDFBC477DD}" type="pres">
      <dgm:prSet presAssocID="{56445D10-16BC-4C34-9BDB-E5DAE6B5BA77}" presName="extraNode" presStyleLbl="node1" presStyleIdx="0" presStyleCnt="5"/>
      <dgm:spPr/>
    </dgm:pt>
    <dgm:pt modelId="{DD43E9EA-1243-4F9C-A053-766457AB3C77}" type="pres">
      <dgm:prSet presAssocID="{56445D10-16BC-4C34-9BDB-E5DAE6B5BA77}" presName="dstNode" presStyleLbl="node1" presStyleIdx="0" presStyleCnt="5"/>
      <dgm:spPr/>
    </dgm:pt>
    <dgm:pt modelId="{0121FBBB-D8EF-4243-AA33-272084B2B9B8}" type="pres">
      <dgm:prSet presAssocID="{D3FB2AC6-D746-41F7-83A2-B625CBA0D710}" presName="text_1" presStyleLbl="node1" presStyleIdx="0" presStyleCnt="5" custScaleY="13138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8D5B37-5AEA-46EA-91A4-1E3EB4BBDF9A}" type="pres">
      <dgm:prSet presAssocID="{D3FB2AC6-D746-41F7-83A2-B625CBA0D710}" presName="accent_1" presStyleCnt="0"/>
      <dgm:spPr/>
    </dgm:pt>
    <dgm:pt modelId="{47700756-74CC-44ED-B724-B994A06F0B97}" type="pres">
      <dgm:prSet presAssocID="{D3FB2AC6-D746-41F7-83A2-B625CBA0D710}" presName="accentRepeatNode" presStyleLbl="solidFgAcc1" presStyleIdx="0" presStyleCnt="5"/>
      <dgm:spPr/>
    </dgm:pt>
    <dgm:pt modelId="{9A9CBE2E-F71D-4038-881C-A56FEB065C8A}" type="pres">
      <dgm:prSet presAssocID="{3E9CAB06-0326-4C4D-A279-9A2A859C891D}" presName="text_2" presStyleLbl="node1" presStyleIdx="1" presStyleCnt="5" custScaleY="13138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D694CA-F4AF-48D5-B67F-696619E35271}" type="pres">
      <dgm:prSet presAssocID="{3E9CAB06-0326-4C4D-A279-9A2A859C891D}" presName="accent_2" presStyleCnt="0"/>
      <dgm:spPr/>
    </dgm:pt>
    <dgm:pt modelId="{7B9E401B-408C-4CB9-823F-D31050CD36A9}" type="pres">
      <dgm:prSet presAssocID="{3E9CAB06-0326-4C4D-A279-9A2A859C891D}" presName="accentRepeatNode" presStyleLbl="solidFgAcc1" presStyleIdx="1" presStyleCnt="5"/>
      <dgm:spPr/>
    </dgm:pt>
    <dgm:pt modelId="{2D41BE83-C4D2-437A-83C6-A7B42E6B9F1D}" type="pres">
      <dgm:prSet presAssocID="{6F96C553-4D4B-4BC9-A467-108EDDB1E367}" presName="text_3" presStyleLbl="node1" presStyleIdx="2" presStyleCnt="5" custScaleY="13138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781F2C0-2AC7-4A9A-847E-2A259113922F}" type="pres">
      <dgm:prSet presAssocID="{6F96C553-4D4B-4BC9-A467-108EDDB1E367}" presName="accent_3" presStyleCnt="0"/>
      <dgm:spPr/>
    </dgm:pt>
    <dgm:pt modelId="{12DA7CFC-42BD-401F-8403-2A728791BBEA}" type="pres">
      <dgm:prSet presAssocID="{6F96C553-4D4B-4BC9-A467-108EDDB1E367}" presName="accentRepeatNode" presStyleLbl="solidFgAcc1" presStyleIdx="2" presStyleCnt="5"/>
      <dgm:spPr/>
    </dgm:pt>
    <dgm:pt modelId="{F6F56AD7-01AD-4940-B890-535C8ECC5688}" type="pres">
      <dgm:prSet presAssocID="{0B9C2712-3253-4631-9C4B-B80811E75790}" presName="text_4" presStyleLbl="node1" presStyleIdx="3" presStyleCnt="5" custScaleY="13138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08DA85-3829-4B89-BF5B-79F66EFA1CF1}" type="pres">
      <dgm:prSet presAssocID="{0B9C2712-3253-4631-9C4B-B80811E75790}" presName="accent_4" presStyleCnt="0"/>
      <dgm:spPr/>
    </dgm:pt>
    <dgm:pt modelId="{BBB5A43B-A6A7-404E-8002-E4BB570796A1}" type="pres">
      <dgm:prSet presAssocID="{0B9C2712-3253-4631-9C4B-B80811E75790}" presName="accentRepeatNode" presStyleLbl="solidFgAcc1" presStyleIdx="3" presStyleCnt="5"/>
      <dgm:spPr/>
    </dgm:pt>
    <dgm:pt modelId="{F66E9165-B6E3-4B5C-913E-37BA2D7AE2D4}" type="pres">
      <dgm:prSet presAssocID="{F0FE993E-EF81-414E-989F-82B69B8AD817}" presName="text_5" presStyleLbl="node1" presStyleIdx="4" presStyleCnt="5" custScaleY="13138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C96EFD-A2C9-4A26-9D1A-5D2C5C2FF3DA}" type="pres">
      <dgm:prSet presAssocID="{F0FE993E-EF81-414E-989F-82B69B8AD817}" presName="accent_5" presStyleCnt="0"/>
      <dgm:spPr/>
    </dgm:pt>
    <dgm:pt modelId="{A0B1B2A3-358E-46BC-9204-F10BAC11159C}" type="pres">
      <dgm:prSet presAssocID="{F0FE993E-EF81-414E-989F-82B69B8AD817}" presName="accentRepeatNode" presStyleLbl="solidFgAcc1" presStyleIdx="4" presStyleCnt="5"/>
      <dgm:spPr/>
    </dgm:pt>
  </dgm:ptLst>
  <dgm:cxnLst>
    <dgm:cxn modelId="{00216D4F-6274-4C25-9BED-10132A205F29}" srcId="{56445D10-16BC-4C34-9BDB-E5DAE6B5BA77}" destId="{6F96C553-4D4B-4BC9-A467-108EDDB1E367}" srcOrd="2" destOrd="0" parTransId="{45F0C280-6233-4424-A8A7-904581449D25}" sibTransId="{C05BA0F2-E59C-453A-8F47-BD3E76C39257}"/>
    <dgm:cxn modelId="{528B5B73-374E-4311-A02F-18DC60FD485A}" type="presOf" srcId="{F0FE993E-EF81-414E-989F-82B69B8AD817}" destId="{F66E9165-B6E3-4B5C-913E-37BA2D7AE2D4}" srcOrd="0" destOrd="0" presId="urn:microsoft.com/office/officeart/2008/layout/VerticalCurvedList"/>
    <dgm:cxn modelId="{5EB0DAA0-5E44-4548-88B2-B5F08C0AB6FD}" srcId="{56445D10-16BC-4C34-9BDB-E5DAE6B5BA77}" destId="{D3FB2AC6-D746-41F7-83A2-B625CBA0D710}" srcOrd="0" destOrd="0" parTransId="{C1EF889A-54AA-4E5C-BF27-35EAEE0FE6ED}" sibTransId="{300E8A8F-3A19-486C-B7B0-E039882CE7F7}"/>
    <dgm:cxn modelId="{BD4DCCEF-BFE3-4EEB-8F2C-9FA0E2731BC5}" srcId="{56445D10-16BC-4C34-9BDB-E5DAE6B5BA77}" destId="{0B9C2712-3253-4631-9C4B-B80811E75790}" srcOrd="3" destOrd="0" parTransId="{A2FE6D6C-BACC-4752-A5E7-D6A7BDE9000F}" sibTransId="{BD8A85FC-BDB8-4848-98BA-1D31C5E8EF71}"/>
    <dgm:cxn modelId="{01D6D94D-E9FC-4FA1-AF45-8C3D88549844}" type="presOf" srcId="{D3FB2AC6-D746-41F7-83A2-B625CBA0D710}" destId="{0121FBBB-D8EF-4243-AA33-272084B2B9B8}" srcOrd="0" destOrd="0" presId="urn:microsoft.com/office/officeart/2008/layout/VerticalCurvedList"/>
    <dgm:cxn modelId="{84CACAF8-71A2-4AED-926A-49CAEE795162}" type="presOf" srcId="{3E9CAB06-0326-4C4D-A279-9A2A859C891D}" destId="{9A9CBE2E-F71D-4038-881C-A56FEB065C8A}" srcOrd="0" destOrd="0" presId="urn:microsoft.com/office/officeart/2008/layout/VerticalCurvedList"/>
    <dgm:cxn modelId="{8D7E91F2-AF3B-45B6-8680-70AA0C920538}" type="presOf" srcId="{0B9C2712-3253-4631-9C4B-B80811E75790}" destId="{F6F56AD7-01AD-4940-B890-535C8ECC5688}" srcOrd="0" destOrd="0" presId="urn:microsoft.com/office/officeart/2008/layout/VerticalCurvedList"/>
    <dgm:cxn modelId="{DD4E49DD-F2AA-4774-ABF2-FC103013AA42}" type="presOf" srcId="{300E8A8F-3A19-486C-B7B0-E039882CE7F7}" destId="{BF124CC5-6840-487E-B8D0-F86449D50AA5}" srcOrd="0" destOrd="0" presId="urn:microsoft.com/office/officeart/2008/layout/VerticalCurvedList"/>
    <dgm:cxn modelId="{7BB10615-B4C0-4319-8EAD-4F9379EFC70D}" type="presOf" srcId="{6F96C553-4D4B-4BC9-A467-108EDDB1E367}" destId="{2D41BE83-C4D2-437A-83C6-A7B42E6B9F1D}" srcOrd="0" destOrd="0" presId="urn:microsoft.com/office/officeart/2008/layout/VerticalCurvedList"/>
    <dgm:cxn modelId="{D9C3F8F4-A5E4-4942-BD1B-1E443713FB1E}" type="presOf" srcId="{56445D10-16BC-4C34-9BDB-E5DAE6B5BA77}" destId="{C59075A4-9C2A-4B2F-831A-CD9491D5405D}" srcOrd="0" destOrd="0" presId="urn:microsoft.com/office/officeart/2008/layout/VerticalCurvedList"/>
    <dgm:cxn modelId="{E79443DD-7FBC-42C8-8FB2-FC897575BEF6}" srcId="{56445D10-16BC-4C34-9BDB-E5DAE6B5BA77}" destId="{3E9CAB06-0326-4C4D-A279-9A2A859C891D}" srcOrd="1" destOrd="0" parTransId="{A076D80B-38D5-4139-9DA8-CAECA47EFF4C}" sibTransId="{9505E0B7-FB07-4E57-91DD-94B6D6AC9EC2}"/>
    <dgm:cxn modelId="{9C2507F9-594E-486B-8F84-E4263729FDB2}" srcId="{56445D10-16BC-4C34-9BDB-E5DAE6B5BA77}" destId="{F0FE993E-EF81-414E-989F-82B69B8AD817}" srcOrd="4" destOrd="0" parTransId="{5C3C2708-1B81-44AC-8F91-EE92657742C2}" sibTransId="{60B7DB95-B53D-4CE9-A8D2-40E13DDFDA69}"/>
    <dgm:cxn modelId="{8BE24DA1-E0C6-41B5-884E-1F4F3D404C4F}" type="presParOf" srcId="{C59075A4-9C2A-4B2F-831A-CD9491D5405D}" destId="{2E2F5F1C-0EDD-4F7D-920B-70AE6C7762AA}" srcOrd="0" destOrd="0" presId="urn:microsoft.com/office/officeart/2008/layout/VerticalCurvedList"/>
    <dgm:cxn modelId="{6B274B47-3085-48FE-88B5-595CCD46F356}" type="presParOf" srcId="{2E2F5F1C-0EDD-4F7D-920B-70AE6C7762AA}" destId="{E5FBACAA-6367-4F27-88D0-9CC8CE8CE4F5}" srcOrd="0" destOrd="0" presId="urn:microsoft.com/office/officeart/2008/layout/VerticalCurvedList"/>
    <dgm:cxn modelId="{47583E8E-D580-49E4-8976-E437AF79C4D9}" type="presParOf" srcId="{E5FBACAA-6367-4F27-88D0-9CC8CE8CE4F5}" destId="{3D25BCF1-3383-4358-8BE5-914C56345CCD}" srcOrd="0" destOrd="0" presId="urn:microsoft.com/office/officeart/2008/layout/VerticalCurvedList"/>
    <dgm:cxn modelId="{F6D72098-46ED-4345-AE1F-128042C298CA}" type="presParOf" srcId="{E5FBACAA-6367-4F27-88D0-9CC8CE8CE4F5}" destId="{BF124CC5-6840-487E-B8D0-F86449D50AA5}" srcOrd="1" destOrd="0" presId="urn:microsoft.com/office/officeart/2008/layout/VerticalCurvedList"/>
    <dgm:cxn modelId="{7D06BE8D-B008-447B-9902-E319463FD2BB}" type="presParOf" srcId="{E5FBACAA-6367-4F27-88D0-9CC8CE8CE4F5}" destId="{60826914-F2BF-44B1-B8BF-25EDFBC477DD}" srcOrd="2" destOrd="0" presId="urn:microsoft.com/office/officeart/2008/layout/VerticalCurvedList"/>
    <dgm:cxn modelId="{5FE62C0C-5428-4D33-B49B-3F11B89C27E9}" type="presParOf" srcId="{E5FBACAA-6367-4F27-88D0-9CC8CE8CE4F5}" destId="{DD43E9EA-1243-4F9C-A053-766457AB3C77}" srcOrd="3" destOrd="0" presId="urn:microsoft.com/office/officeart/2008/layout/VerticalCurvedList"/>
    <dgm:cxn modelId="{BE4255A7-686F-4556-A808-72785F17645F}" type="presParOf" srcId="{2E2F5F1C-0EDD-4F7D-920B-70AE6C7762AA}" destId="{0121FBBB-D8EF-4243-AA33-272084B2B9B8}" srcOrd="1" destOrd="0" presId="urn:microsoft.com/office/officeart/2008/layout/VerticalCurvedList"/>
    <dgm:cxn modelId="{F9333D3A-84A6-44C1-AF3D-F56FB4D28678}" type="presParOf" srcId="{2E2F5F1C-0EDD-4F7D-920B-70AE6C7762AA}" destId="{E58D5B37-5AEA-46EA-91A4-1E3EB4BBDF9A}" srcOrd="2" destOrd="0" presId="urn:microsoft.com/office/officeart/2008/layout/VerticalCurvedList"/>
    <dgm:cxn modelId="{C5F73593-867C-4B6C-B59C-177F4EECA05D}" type="presParOf" srcId="{E58D5B37-5AEA-46EA-91A4-1E3EB4BBDF9A}" destId="{47700756-74CC-44ED-B724-B994A06F0B97}" srcOrd="0" destOrd="0" presId="urn:microsoft.com/office/officeart/2008/layout/VerticalCurvedList"/>
    <dgm:cxn modelId="{523927D6-D3B0-4ED9-B9B4-90021DFABBFE}" type="presParOf" srcId="{2E2F5F1C-0EDD-4F7D-920B-70AE6C7762AA}" destId="{9A9CBE2E-F71D-4038-881C-A56FEB065C8A}" srcOrd="3" destOrd="0" presId="urn:microsoft.com/office/officeart/2008/layout/VerticalCurvedList"/>
    <dgm:cxn modelId="{07BF5DDE-3BA0-44F8-9C48-5A0956B2E7DE}" type="presParOf" srcId="{2E2F5F1C-0EDD-4F7D-920B-70AE6C7762AA}" destId="{97D694CA-F4AF-48D5-B67F-696619E35271}" srcOrd="4" destOrd="0" presId="urn:microsoft.com/office/officeart/2008/layout/VerticalCurvedList"/>
    <dgm:cxn modelId="{71E1411C-F558-4672-AE71-B5158A7C6C61}" type="presParOf" srcId="{97D694CA-F4AF-48D5-B67F-696619E35271}" destId="{7B9E401B-408C-4CB9-823F-D31050CD36A9}" srcOrd="0" destOrd="0" presId="urn:microsoft.com/office/officeart/2008/layout/VerticalCurvedList"/>
    <dgm:cxn modelId="{23E746FE-6C84-4915-BEF9-DBE5F6576C91}" type="presParOf" srcId="{2E2F5F1C-0EDD-4F7D-920B-70AE6C7762AA}" destId="{2D41BE83-C4D2-437A-83C6-A7B42E6B9F1D}" srcOrd="5" destOrd="0" presId="urn:microsoft.com/office/officeart/2008/layout/VerticalCurvedList"/>
    <dgm:cxn modelId="{038A7A75-7F07-4BE7-8CB7-03D646C0670D}" type="presParOf" srcId="{2E2F5F1C-0EDD-4F7D-920B-70AE6C7762AA}" destId="{5781F2C0-2AC7-4A9A-847E-2A259113922F}" srcOrd="6" destOrd="0" presId="urn:microsoft.com/office/officeart/2008/layout/VerticalCurvedList"/>
    <dgm:cxn modelId="{6A844510-C27B-46CD-988D-A7795DC2597B}" type="presParOf" srcId="{5781F2C0-2AC7-4A9A-847E-2A259113922F}" destId="{12DA7CFC-42BD-401F-8403-2A728791BBEA}" srcOrd="0" destOrd="0" presId="urn:microsoft.com/office/officeart/2008/layout/VerticalCurvedList"/>
    <dgm:cxn modelId="{5A67536F-CFD2-4303-9D87-DD8564652A56}" type="presParOf" srcId="{2E2F5F1C-0EDD-4F7D-920B-70AE6C7762AA}" destId="{F6F56AD7-01AD-4940-B890-535C8ECC5688}" srcOrd="7" destOrd="0" presId="urn:microsoft.com/office/officeart/2008/layout/VerticalCurvedList"/>
    <dgm:cxn modelId="{BD8F8C19-B5A4-46BB-861D-F0F75FEA639E}" type="presParOf" srcId="{2E2F5F1C-0EDD-4F7D-920B-70AE6C7762AA}" destId="{A708DA85-3829-4B89-BF5B-79F66EFA1CF1}" srcOrd="8" destOrd="0" presId="urn:microsoft.com/office/officeart/2008/layout/VerticalCurvedList"/>
    <dgm:cxn modelId="{36416628-EBD8-4DA3-8639-02F571630BF4}" type="presParOf" srcId="{A708DA85-3829-4B89-BF5B-79F66EFA1CF1}" destId="{BBB5A43B-A6A7-404E-8002-E4BB570796A1}" srcOrd="0" destOrd="0" presId="urn:microsoft.com/office/officeart/2008/layout/VerticalCurvedList"/>
    <dgm:cxn modelId="{CB6090D0-1A67-43E7-ADCF-A0FC7B15EF49}" type="presParOf" srcId="{2E2F5F1C-0EDD-4F7D-920B-70AE6C7762AA}" destId="{F66E9165-B6E3-4B5C-913E-37BA2D7AE2D4}" srcOrd="9" destOrd="0" presId="urn:microsoft.com/office/officeart/2008/layout/VerticalCurvedList"/>
    <dgm:cxn modelId="{C93FF77F-D059-488C-9C18-8C62E5D4304F}" type="presParOf" srcId="{2E2F5F1C-0EDD-4F7D-920B-70AE6C7762AA}" destId="{75C96EFD-A2C9-4A26-9D1A-5D2C5C2FF3DA}" srcOrd="10" destOrd="0" presId="urn:microsoft.com/office/officeart/2008/layout/VerticalCurvedList"/>
    <dgm:cxn modelId="{087435FA-20A3-4E04-B937-02E3560D594D}" type="presParOf" srcId="{75C96EFD-A2C9-4A26-9D1A-5D2C5C2FF3DA}" destId="{A0B1B2A3-358E-46BC-9204-F10BAC11159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124CC5-6840-487E-B8D0-F86449D50AA5}">
      <dsp:nvSpPr>
        <dsp:cNvPr id="0" name=""/>
        <dsp:cNvSpPr/>
      </dsp:nvSpPr>
      <dsp:spPr>
        <a:xfrm>
          <a:off x="-6442429" y="-985367"/>
          <a:ext cx="7668218" cy="7668218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1FBBB-D8EF-4243-AA33-272084B2B9B8}">
      <dsp:nvSpPr>
        <dsp:cNvPr id="0" name=""/>
        <dsp:cNvSpPr/>
      </dsp:nvSpPr>
      <dsp:spPr>
        <a:xfrm>
          <a:off x="535482" y="244186"/>
          <a:ext cx="7602622" cy="935997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47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200" kern="1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Continuing to implement the circular economy of agriculture and expand the scope of application</a:t>
          </a:r>
          <a:endParaRPr lang="zh-TW" altLang="en-US" sz="2200" kern="1200" dirty="0"/>
        </a:p>
      </dsp:txBody>
      <dsp:txXfrm>
        <a:off x="535482" y="244186"/>
        <a:ext cx="7602622" cy="935997"/>
      </dsp:txXfrm>
    </dsp:sp>
    <dsp:sp modelId="{47700756-74CC-44ED-B724-B994A06F0B97}">
      <dsp:nvSpPr>
        <dsp:cNvPr id="0" name=""/>
        <dsp:cNvSpPr/>
      </dsp:nvSpPr>
      <dsp:spPr>
        <a:xfrm>
          <a:off x="90223" y="266927"/>
          <a:ext cx="890516" cy="8905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CBE2E-F71D-4038-881C-A56FEB065C8A}">
      <dsp:nvSpPr>
        <dsp:cNvPr id="0" name=""/>
        <dsp:cNvSpPr/>
      </dsp:nvSpPr>
      <dsp:spPr>
        <a:xfrm>
          <a:off x="1045976" y="1312465"/>
          <a:ext cx="7092127" cy="935997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47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200" kern="1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Continuing to develop functional pet foods and create an image of high-quality Made-in-Taiwan pet food</a:t>
          </a:r>
          <a:endParaRPr lang="zh-TW" altLang="en-US" sz="2200" kern="1200" dirty="0"/>
        </a:p>
      </dsp:txBody>
      <dsp:txXfrm>
        <a:off x="1045976" y="1312465"/>
        <a:ext cx="7092127" cy="935997"/>
      </dsp:txXfrm>
    </dsp:sp>
    <dsp:sp modelId="{7B9E401B-408C-4CB9-823F-D31050CD36A9}">
      <dsp:nvSpPr>
        <dsp:cNvPr id="0" name=""/>
        <dsp:cNvSpPr/>
      </dsp:nvSpPr>
      <dsp:spPr>
        <a:xfrm>
          <a:off x="600718" y="1335205"/>
          <a:ext cx="890516" cy="8905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1BE83-C4D2-437A-83C6-A7B42E6B9F1D}">
      <dsp:nvSpPr>
        <dsp:cNvPr id="0" name=""/>
        <dsp:cNvSpPr/>
      </dsp:nvSpPr>
      <dsp:spPr>
        <a:xfrm>
          <a:off x="1202657" y="2380743"/>
          <a:ext cx="6935446" cy="935997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47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200" kern="1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Continuing to develop </a:t>
          </a:r>
          <a:r>
            <a:rPr lang="en-US" altLang="zh-TW" sz="2200" kern="1200" dirty="0" err="1" smtClean="0">
              <a:latin typeface="Times New Roman" panose="02020603050405020304" pitchFamily="18" charset="0"/>
              <a:ea typeface="標楷體" panose="03000509000000000000" pitchFamily="65" charset="-120"/>
            </a:rPr>
            <a:t>Cerear</a:t>
          </a:r>
          <a:r>
            <a:rPr lang="en-US" altLang="en-US" sz="2200" kern="1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 cereals using local ingredients and create differentiation</a:t>
          </a:r>
          <a:endParaRPr lang="zh-TW" altLang="en-US" sz="2200" kern="1200" dirty="0"/>
        </a:p>
      </dsp:txBody>
      <dsp:txXfrm>
        <a:off x="1202657" y="2380743"/>
        <a:ext cx="6935446" cy="935997"/>
      </dsp:txXfrm>
    </dsp:sp>
    <dsp:sp modelId="{12DA7CFC-42BD-401F-8403-2A728791BBEA}">
      <dsp:nvSpPr>
        <dsp:cNvPr id="0" name=""/>
        <dsp:cNvSpPr/>
      </dsp:nvSpPr>
      <dsp:spPr>
        <a:xfrm>
          <a:off x="757399" y="2403483"/>
          <a:ext cx="890516" cy="8905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F56AD7-01AD-4940-B890-535C8ECC5688}">
      <dsp:nvSpPr>
        <dsp:cNvPr id="0" name=""/>
        <dsp:cNvSpPr/>
      </dsp:nvSpPr>
      <dsp:spPr>
        <a:xfrm>
          <a:off x="1045976" y="3449021"/>
          <a:ext cx="7092127" cy="935997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47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200" kern="1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Developing agricultural applications and bio-products using microbial biotechnology, and to facilitate the development of organic material usages</a:t>
          </a:r>
          <a:endParaRPr lang="zh-TW" altLang="en-US" sz="2200" kern="1200" dirty="0"/>
        </a:p>
      </dsp:txBody>
      <dsp:txXfrm>
        <a:off x="1045976" y="3449021"/>
        <a:ext cx="7092127" cy="935997"/>
      </dsp:txXfrm>
    </dsp:sp>
    <dsp:sp modelId="{BBB5A43B-A6A7-404E-8002-E4BB570796A1}">
      <dsp:nvSpPr>
        <dsp:cNvPr id="0" name=""/>
        <dsp:cNvSpPr/>
      </dsp:nvSpPr>
      <dsp:spPr>
        <a:xfrm>
          <a:off x="600718" y="3471761"/>
          <a:ext cx="890516" cy="8905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E9165-B6E3-4B5C-913E-37BA2D7AE2D4}">
      <dsp:nvSpPr>
        <dsp:cNvPr id="0" name=""/>
        <dsp:cNvSpPr/>
      </dsp:nvSpPr>
      <dsp:spPr>
        <a:xfrm>
          <a:off x="535482" y="4517299"/>
          <a:ext cx="7602622" cy="935997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47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200" kern="120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Introducing AI smart manufacturing to achieve precise and efficient productions</a:t>
          </a:r>
          <a:endParaRPr lang="zh-TW" altLang="en-US" sz="2200" kern="1200" dirty="0"/>
        </a:p>
      </dsp:txBody>
      <dsp:txXfrm>
        <a:off x="535482" y="4517299"/>
        <a:ext cx="7602622" cy="935997"/>
      </dsp:txXfrm>
    </dsp:sp>
    <dsp:sp modelId="{A0B1B2A3-358E-46BC-9204-F10BAC11159C}">
      <dsp:nvSpPr>
        <dsp:cNvPr id="0" name=""/>
        <dsp:cNvSpPr/>
      </dsp:nvSpPr>
      <dsp:spPr>
        <a:xfrm>
          <a:off x="90223" y="4540040"/>
          <a:ext cx="890516" cy="8905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0.34625</cdr:x>
      <cdr:y>0.53286</cdr:y>
    </cdr:from>
    <cdr:to>
      <cdr:x>0.54549</cdr:x>
      <cdr:y>0.66919</cdr:y>
    </cdr:to>
    <cdr:sp macro="" textlink="">
      <cdr:nvSpPr>
        <cdr:cNvPr id="2" name="文字方塊 7"/>
        <cdr:cNvSpPr txBox="1"/>
      </cdr:nvSpPr>
      <cdr:spPr>
        <a:xfrm xmlns:a="http://schemas.openxmlformats.org/drawingml/2006/main">
          <a:off x="2916810" y="2285670"/>
          <a:ext cx="1678398" cy="584775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zh-TW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US" altLang="zh-TW" sz="1600" dirty="0" smtClean="0">
              <a:latin typeface="Times New Roman" pitchFamily="18" charset="0"/>
              <a:cs typeface="Times New Roman" pitchFamily="18" charset="0"/>
            </a:rPr>
            <a:t>Grains and Oils  Division</a:t>
          </a:r>
          <a:endParaRPr lang="zh-TW" altLang="en-US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0.78037</cdr:x>
      <cdr:y>0.53286</cdr:y>
    </cdr:from>
    <cdr:to>
      <cdr:x>0.97961</cdr:x>
      <cdr:y>0.69702</cdr:y>
    </cdr:to>
    <cdr:sp macro="" textlink="">
      <cdr:nvSpPr>
        <cdr:cNvPr id="3" name="文字方塊 7"/>
        <cdr:cNvSpPr txBox="1"/>
      </cdr:nvSpPr>
      <cdr:spPr>
        <a:xfrm xmlns:a="http://schemas.openxmlformats.org/drawingml/2006/main">
          <a:off x="6573825" y="2285659"/>
          <a:ext cx="1678398" cy="70415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altLang="zh-TW" sz="1600" dirty="0" smtClean="0">
              <a:latin typeface="Times New Roman" pitchFamily="18" charset="0"/>
              <a:cs typeface="Times New Roman" pitchFamily="18" charset="0"/>
            </a:rPr>
            <a:t>Other Division</a:t>
          </a:r>
        </a:p>
        <a:p xmlns:a="http://schemas.openxmlformats.org/drawingml/2006/main">
          <a:pPr algn="ctr"/>
          <a:endParaRPr lang="zh-TW" altLang="en-US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0.27712</cdr:x>
      <cdr:y>0.88956</cdr:y>
    </cdr:from>
    <cdr:to>
      <cdr:x>0.51062</cdr:x>
      <cdr:y>1</cdr:y>
    </cdr:to>
    <cdr:sp macro="" textlink="">
      <cdr:nvSpPr>
        <cdr:cNvPr id="4" name="文字方塊 3"/>
        <cdr:cNvSpPr txBox="1"/>
      </cdr:nvSpPr>
      <cdr:spPr>
        <a:xfrm xmlns:a="http://schemas.openxmlformats.org/drawingml/2006/main">
          <a:off x="2334499" y="3815713"/>
          <a:ext cx="1967004" cy="47372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2000" dirty="0">
              <a:latin typeface="Times New Roman" pitchFamily="18" charset="0"/>
              <a:cs typeface="Times New Roman" pitchFamily="18" charset="0"/>
            </a:rPr>
            <a:t>Y</a:t>
          </a:r>
          <a:r>
            <a:rPr lang="en-US" altLang="zh-TW" sz="2000" dirty="0" smtClean="0">
              <a:latin typeface="Times New Roman" pitchFamily="18" charset="0"/>
              <a:cs typeface="Times New Roman" pitchFamily="18" charset="0"/>
            </a:rPr>
            <a:t>2018 Q2 P&amp;L</a:t>
          </a:r>
          <a:endParaRPr lang="zh-TW" altLang="en-US" sz="20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0.59573</cdr:x>
      <cdr:y>0.49389</cdr:y>
    </cdr:from>
    <cdr:to>
      <cdr:x>0.66012</cdr:x>
      <cdr:y>0.61978</cdr:y>
    </cdr:to>
    <cdr:sp macro="" textlink="">
      <cdr:nvSpPr>
        <cdr:cNvPr id="6" name="矩形 5"/>
        <cdr:cNvSpPr/>
      </cdr:nvSpPr>
      <cdr:spPr>
        <a:xfrm xmlns:a="http://schemas.openxmlformats.org/drawingml/2006/main">
          <a:off x="5018430" y="2118518"/>
          <a:ext cx="542421" cy="540000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89DE1-1FCE-493E-81F3-6C46BEC8C105}" type="datetimeFigureOut">
              <a:rPr lang="zh-TW" altLang="en-US" smtClean="0"/>
              <a:pPr/>
              <a:t>2018/9/4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585F0-3240-4F52-AB15-F365D72FEC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055974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ED7EB-B418-4C1B-9A32-D180B4155785}" type="datetimeFigureOut">
              <a:rPr lang="zh-TW" altLang="en-US" smtClean="0"/>
              <a:pPr/>
              <a:t>2018/9/4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E8519-D330-49AE-A5FB-CFF8568C709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443441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36558-41D3-42D1-87EA-3FA229F86A22}" type="slidenum">
              <a:rPr lang="zh-TW" altLang="en-US" smtClean="0">
                <a:solidFill>
                  <a:prstClr val="black"/>
                </a:solidFill>
              </a:rPr>
              <a:pPr/>
              <a:t>12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965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33298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smtClean="0"/>
              <a:t>。</a:t>
            </a:r>
            <a:endParaRPr lang="en-US" altLang="zh-TW" smtClean="0"/>
          </a:p>
          <a:p>
            <a:pPr eaLnBrk="1" hangingPunct="1">
              <a:spcBef>
                <a:spcPct val="0"/>
              </a:spcBef>
            </a:pPr>
            <a:endParaRPr lang="en-US" altLang="zh-TW" smtClean="0"/>
          </a:p>
          <a:p>
            <a:pPr eaLnBrk="1" hangingPunct="1">
              <a:spcBef>
                <a:spcPct val="0"/>
              </a:spcBef>
            </a:pPr>
            <a:r>
              <a:rPr lang="zh-TW" altLang="en-US" smtClean="0"/>
              <a:t>整體近五年公司營業毛利均穩定成長，但淨利卻未隨毛利提升而相較前年提升，原因：營業費用逐年攀升。</a:t>
            </a:r>
            <a:endParaRPr lang="en-US" altLang="zh-TW" smtClean="0"/>
          </a:p>
          <a:p>
            <a:pPr eaLnBrk="1" hangingPunct="1">
              <a:spcBef>
                <a:spcPct val="0"/>
              </a:spcBef>
            </a:pPr>
            <a:r>
              <a:rPr lang="zh-TW" altLang="en-US" smtClean="0"/>
              <a:t>每年營業費用如下：</a:t>
            </a:r>
            <a:endParaRPr lang="en-US" altLang="zh-TW" smtClean="0"/>
          </a:p>
          <a:p>
            <a:pPr eaLnBrk="1" hangingPunct="1">
              <a:spcBef>
                <a:spcPct val="0"/>
              </a:spcBef>
            </a:pPr>
            <a:r>
              <a:rPr lang="en-US" altLang="zh-TW" smtClean="0"/>
              <a:t>2014</a:t>
            </a:r>
            <a:r>
              <a:rPr lang="zh-TW" altLang="en-US" smtClean="0"/>
              <a:t>年 </a:t>
            </a:r>
            <a:r>
              <a:rPr lang="en-US" altLang="zh-TW" smtClean="0"/>
              <a:t>642,723(</a:t>
            </a:r>
            <a:r>
              <a:rPr lang="zh-TW" altLang="en-US" smtClean="0"/>
              <a:t>千元</a:t>
            </a:r>
            <a:r>
              <a:rPr lang="en-US" altLang="zh-TW" smtClean="0"/>
              <a:t>)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smtClean="0"/>
              <a:t>2015</a:t>
            </a:r>
            <a:r>
              <a:rPr lang="zh-TW" altLang="en-US" smtClean="0"/>
              <a:t>年 </a:t>
            </a:r>
            <a:r>
              <a:rPr lang="en-US" altLang="zh-TW" smtClean="0"/>
              <a:t>757,915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 smtClean="0"/>
              <a:t>2016</a:t>
            </a:r>
            <a:r>
              <a:rPr lang="zh-TW" altLang="en-US" smtClean="0"/>
              <a:t>年 </a:t>
            </a:r>
            <a:r>
              <a:rPr lang="en-US" altLang="zh-TW" smtClean="0"/>
              <a:t>905,419</a:t>
            </a:r>
            <a:endParaRPr lang="zh-TW" altLang="en-US" smtClean="0"/>
          </a:p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048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291AAC-D961-430E-B68D-E9E4498D6C92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150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BC3E9B-B244-431C-8D28-B438CA58ADE3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150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BC3E9B-B244-431C-8D28-B438CA58ADE3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150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BC3E9B-B244-431C-8D28-B438CA58ADE3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150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BC3E9B-B244-431C-8D28-B438CA58ADE3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150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7C7B21-42FC-48CD-98D5-141C7156B568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82538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SzPct val="110000"/>
              <a:buBlip>
                <a:blip r:embed="rId3"/>
              </a:buBlip>
            </a:pPr>
            <a:r>
              <a:rPr lang="zh-TW" altLang="en-US" dirty="0" smtClean="0">
                <a:latin typeface="+mn-ea"/>
              </a:rPr>
              <a:t>「提供全民健康安全的食糧」為公司使命。</a:t>
            </a:r>
            <a:endParaRPr lang="en-US" altLang="zh-TW" dirty="0" smtClean="0">
              <a:latin typeface="+mn-ea"/>
            </a:endParaRPr>
          </a:p>
          <a:p>
            <a:pPr>
              <a:buSzPct val="110000"/>
              <a:buBlip>
                <a:blip r:embed="rId3"/>
              </a:buBlip>
            </a:pPr>
            <a:r>
              <a:rPr lang="zh-TW" altLang="en-US" dirty="0" smtClean="0">
                <a:latin typeface="+mn-ea"/>
              </a:rPr>
              <a:t>跨足食糧、畜糧、水產、農業資材與寵物食品領域，多角化經營模式。</a:t>
            </a:r>
            <a:endParaRPr lang="en-US" altLang="zh-TW" dirty="0"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4296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36558-41D3-42D1-87EA-3FA229F86A22}" type="slidenum">
              <a:rPr lang="zh-TW" altLang="en-US" smtClean="0">
                <a:solidFill>
                  <a:prstClr val="black"/>
                </a:solidFill>
              </a:rPr>
              <a:pPr/>
              <a:t>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965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36558-41D3-42D1-87EA-3FA229F86A22}" type="slidenum">
              <a:rPr lang="zh-TW" altLang="en-US" smtClean="0">
                <a:solidFill>
                  <a:prstClr val="black"/>
                </a:solidFill>
              </a:rPr>
              <a:pPr/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965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36558-41D3-42D1-87EA-3FA229F86A22}" type="slidenum">
              <a:rPr lang="zh-TW" altLang="en-US" smtClean="0">
                <a:solidFill>
                  <a:prstClr val="black"/>
                </a:solidFill>
              </a:rPr>
              <a:pPr/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965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36558-41D3-42D1-87EA-3FA229F86A22}" type="slidenum">
              <a:rPr lang="zh-TW" altLang="en-US" smtClean="0">
                <a:solidFill>
                  <a:prstClr val="black"/>
                </a:solidFill>
              </a:rPr>
              <a:pPr/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965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36558-41D3-42D1-87EA-3FA229F86A22}" type="slidenum">
              <a:rPr lang="zh-TW" altLang="en-US" smtClean="0">
                <a:solidFill>
                  <a:prstClr val="black"/>
                </a:solidFill>
              </a:rPr>
              <a:pPr/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965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36558-41D3-42D1-87EA-3FA229F86A22}" type="slidenum">
              <a:rPr lang="zh-TW" altLang="en-US" smtClean="0">
                <a:solidFill>
                  <a:prstClr val="black"/>
                </a:solidFill>
              </a:rPr>
              <a:pPr/>
              <a:t>11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965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22799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92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049200" y="0"/>
            <a:ext cx="30492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098400" y="0"/>
            <a:ext cx="3049200" cy="6858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36112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4076700" cy="2070101"/>
          </a:xfrm>
          <a:custGeom>
            <a:avLst/>
            <a:gdLst>
              <a:gd name="connsiteX0" fmla="*/ 0 w 4076700"/>
              <a:gd name="connsiteY0" fmla="*/ 0 h 2070101"/>
              <a:gd name="connsiteX1" fmla="*/ 4076700 w 4076700"/>
              <a:gd name="connsiteY1" fmla="*/ 0 h 2070101"/>
              <a:gd name="connsiteX2" fmla="*/ 4076700 w 4076700"/>
              <a:gd name="connsiteY2" fmla="*/ 2070101 h 2070101"/>
              <a:gd name="connsiteX3" fmla="*/ 3174150 w 4076700"/>
              <a:gd name="connsiteY3" fmla="*/ 2070101 h 2070101"/>
              <a:gd name="connsiteX4" fmla="*/ 2692059 w 4076700"/>
              <a:gd name="connsiteY4" fmla="*/ 1128701 h 2070101"/>
              <a:gd name="connsiteX5" fmla="*/ 1384641 w 4076700"/>
              <a:gd name="connsiteY5" fmla="*/ 1128701 h 2070101"/>
              <a:gd name="connsiteX6" fmla="*/ 902550 w 4076700"/>
              <a:gd name="connsiteY6" fmla="*/ 2070101 h 2070101"/>
              <a:gd name="connsiteX7" fmla="*/ 0 w 4076700"/>
              <a:gd name="connsiteY7" fmla="*/ 2070101 h 207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6700" h="2070101">
                <a:moveTo>
                  <a:pt x="0" y="0"/>
                </a:moveTo>
                <a:lnTo>
                  <a:pt x="4076700" y="0"/>
                </a:lnTo>
                <a:lnTo>
                  <a:pt x="4076700" y="2070101"/>
                </a:lnTo>
                <a:lnTo>
                  <a:pt x="3174150" y="2070101"/>
                </a:lnTo>
                <a:lnTo>
                  <a:pt x="2692059" y="1128701"/>
                </a:lnTo>
                <a:lnTo>
                  <a:pt x="1384641" y="1128701"/>
                </a:lnTo>
                <a:lnTo>
                  <a:pt x="902550" y="2070101"/>
                </a:lnTo>
                <a:lnTo>
                  <a:pt x="0" y="20701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5067300" y="4775199"/>
            <a:ext cx="4076700" cy="20701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981093" y="1193800"/>
            <a:ext cx="2114514" cy="17526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38401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407614" y="1896791"/>
            <a:ext cx="4328772" cy="4328772"/>
          </a:xfrm>
          <a:custGeom>
            <a:avLst/>
            <a:gdLst>
              <a:gd name="connsiteX0" fmla="*/ 1806612 w 3541224"/>
              <a:gd name="connsiteY0" fmla="*/ 1806612 h 3541224"/>
              <a:gd name="connsiteX1" fmla="*/ 3541224 w 3541224"/>
              <a:gd name="connsiteY1" fmla="*/ 1806612 h 3541224"/>
              <a:gd name="connsiteX2" fmla="*/ 1806612 w 3541224"/>
              <a:gd name="connsiteY2" fmla="*/ 3541224 h 3541224"/>
              <a:gd name="connsiteX3" fmla="*/ 0 w 3541224"/>
              <a:gd name="connsiteY3" fmla="*/ 1806612 h 3541224"/>
              <a:gd name="connsiteX4" fmla="*/ 1734612 w 3541224"/>
              <a:gd name="connsiteY4" fmla="*/ 1806612 h 3541224"/>
              <a:gd name="connsiteX5" fmla="*/ 1734612 w 3541224"/>
              <a:gd name="connsiteY5" fmla="*/ 3541224 h 3541224"/>
              <a:gd name="connsiteX6" fmla="*/ 1734612 w 3541224"/>
              <a:gd name="connsiteY6" fmla="*/ 0 h 3541224"/>
              <a:gd name="connsiteX7" fmla="*/ 1734612 w 3541224"/>
              <a:gd name="connsiteY7" fmla="*/ 1734612 h 3541224"/>
              <a:gd name="connsiteX8" fmla="*/ 0 w 3541224"/>
              <a:gd name="connsiteY8" fmla="*/ 1734612 h 3541224"/>
              <a:gd name="connsiteX9" fmla="*/ 1806612 w 3541224"/>
              <a:gd name="connsiteY9" fmla="*/ 0 h 3541224"/>
              <a:gd name="connsiteX10" fmla="*/ 3541224 w 3541224"/>
              <a:gd name="connsiteY10" fmla="*/ 1734612 h 3541224"/>
              <a:gd name="connsiteX11" fmla="*/ 1806612 w 3541224"/>
              <a:gd name="connsiteY11" fmla="*/ 1734612 h 354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41224" h="3541224">
                <a:moveTo>
                  <a:pt x="1806612" y="1806612"/>
                </a:moveTo>
                <a:lnTo>
                  <a:pt x="3541224" y="1806612"/>
                </a:lnTo>
                <a:lnTo>
                  <a:pt x="1806612" y="3541224"/>
                </a:lnTo>
                <a:close/>
                <a:moveTo>
                  <a:pt x="0" y="1806612"/>
                </a:moveTo>
                <a:lnTo>
                  <a:pt x="1734612" y="1806612"/>
                </a:lnTo>
                <a:lnTo>
                  <a:pt x="1734612" y="3541224"/>
                </a:lnTo>
                <a:close/>
                <a:moveTo>
                  <a:pt x="1734612" y="0"/>
                </a:moveTo>
                <a:lnTo>
                  <a:pt x="1734612" y="1734612"/>
                </a:lnTo>
                <a:lnTo>
                  <a:pt x="0" y="1734612"/>
                </a:lnTo>
                <a:close/>
                <a:moveTo>
                  <a:pt x="1806612" y="0"/>
                </a:moveTo>
                <a:lnTo>
                  <a:pt x="3541224" y="1734612"/>
                </a:lnTo>
                <a:lnTo>
                  <a:pt x="1806612" y="1734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04840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702400" y="3476592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702400" y="873214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4"/>
          </p:nvPr>
        </p:nvSpPr>
        <p:spPr>
          <a:xfrm>
            <a:off x="303077" y="1664291"/>
            <a:ext cx="3541224" cy="3541224"/>
          </a:xfrm>
          <a:custGeom>
            <a:avLst/>
            <a:gdLst>
              <a:gd name="connsiteX0" fmla="*/ 1806612 w 3541224"/>
              <a:gd name="connsiteY0" fmla="*/ 1806612 h 3541224"/>
              <a:gd name="connsiteX1" fmla="*/ 3541224 w 3541224"/>
              <a:gd name="connsiteY1" fmla="*/ 1806612 h 3541224"/>
              <a:gd name="connsiteX2" fmla="*/ 1806612 w 3541224"/>
              <a:gd name="connsiteY2" fmla="*/ 3541224 h 3541224"/>
              <a:gd name="connsiteX3" fmla="*/ 0 w 3541224"/>
              <a:gd name="connsiteY3" fmla="*/ 1806612 h 3541224"/>
              <a:gd name="connsiteX4" fmla="*/ 1734612 w 3541224"/>
              <a:gd name="connsiteY4" fmla="*/ 1806612 h 3541224"/>
              <a:gd name="connsiteX5" fmla="*/ 1734612 w 3541224"/>
              <a:gd name="connsiteY5" fmla="*/ 3541224 h 3541224"/>
              <a:gd name="connsiteX6" fmla="*/ 1734612 w 3541224"/>
              <a:gd name="connsiteY6" fmla="*/ 0 h 3541224"/>
              <a:gd name="connsiteX7" fmla="*/ 1734612 w 3541224"/>
              <a:gd name="connsiteY7" fmla="*/ 1734612 h 3541224"/>
              <a:gd name="connsiteX8" fmla="*/ 0 w 3541224"/>
              <a:gd name="connsiteY8" fmla="*/ 1734612 h 3541224"/>
              <a:gd name="connsiteX9" fmla="*/ 1806612 w 3541224"/>
              <a:gd name="connsiteY9" fmla="*/ 0 h 3541224"/>
              <a:gd name="connsiteX10" fmla="*/ 3541224 w 3541224"/>
              <a:gd name="connsiteY10" fmla="*/ 1734612 h 3541224"/>
              <a:gd name="connsiteX11" fmla="*/ 1806612 w 3541224"/>
              <a:gd name="connsiteY11" fmla="*/ 1734612 h 354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41224" h="3541224">
                <a:moveTo>
                  <a:pt x="1806612" y="1806612"/>
                </a:moveTo>
                <a:lnTo>
                  <a:pt x="3541224" y="1806612"/>
                </a:lnTo>
                <a:lnTo>
                  <a:pt x="1806612" y="3541224"/>
                </a:lnTo>
                <a:close/>
                <a:moveTo>
                  <a:pt x="0" y="1806612"/>
                </a:moveTo>
                <a:lnTo>
                  <a:pt x="1734612" y="1806612"/>
                </a:lnTo>
                <a:lnTo>
                  <a:pt x="1734612" y="3541224"/>
                </a:lnTo>
                <a:close/>
                <a:moveTo>
                  <a:pt x="1734612" y="0"/>
                </a:moveTo>
                <a:lnTo>
                  <a:pt x="1734612" y="1734612"/>
                </a:lnTo>
                <a:lnTo>
                  <a:pt x="0" y="1734612"/>
                </a:lnTo>
                <a:close/>
                <a:moveTo>
                  <a:pt x="1806612" y="0"/>
                </a:moveTo>
                <a:lnTo>
                  <a:pt x="3541224" y="1734612"/>
                </a:lnTo>
                <a:lnTo>
                  <a:pt x="1806612" y="1734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805159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027469" y="1986313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027469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472447" y="1986313"/>
            <a:ext cx="1298575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917425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362403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917425" y="1986313"/>
            <a:ext cx="2743553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807381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807381" y="1986312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781084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50133" y="2133773"/>
            <a:ext cx="1647997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258181" y="3480369"/>
            <a:ext cx="1647997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574044" y="1738662"/>
            <a:ext cx="3318753" cy="153511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09315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00840" y="2223911"/>
            <a:ext cx="4159250" cy="17049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5"/>
          </p:nvPr>
        </p:nvSpPr>
        <p:spPr>
          <a:xfrm>
            <a:off x="2500840" y="4013906"/>
            <a:ext cx="4159250" cy="1314450"/>
          </a:xfrm>
          <a:custGeom>
            <a:avLst/>
            <a:gdLst>
              <a:gd name="connsiteX0" fmla="*/ 2844800 w 4159250"/>
              <a:gd name="connsiteY0" fmla="*/ 0 h 1314450"/>
              <a:gd name="connsiteX1" fmla="*/ 4159250 w 4159250"/>
              <a:gd name="connsiteY1" fmla="*/ 0 h 1314450"/>
              <a:gd name="connsiteX2" fmla="*/ 4159250 w 4159250"/>
              <a:gd name="connsiteY2" fmla="*/ 1314450 h 1314450"/>
              <a:gd name="connsiteX3" fmla="*/ 2844800 w 4159250"/>
              <a:gd name="connsiteY3" fmla="*/ 1314450 h 1314450"/>
              <a:gd name="connsiteX4" fmla="*/ 1422400 w 4159250"/>
              <a:gd name="connsiteY4" fmla="*/ 0 h 1314450"/>
              <a:gd name="connsiteX5" fmla="*/ 2736850 w 4159250"/>
              <a:gd name="connsiteY5" fmla="*/ 0 h 1314450"/>
              <a:gd name="connsiteX6" fmla="*/ 2736850 w 4159250"/>
              <a:gd name="connsiteY6" fmla="*/ 1314450 h 1314450"/>
              <a:gd name="connsiteX7" fmla="*/ 1422400 w 4159250"/>
              <a:gd name="connsiteY7" fmla="*/ 1314450 h 1314450"/>
              <a:gd name="connsiteX8" fmla="*/ 0 w 4159250"/>
              <a:gd name="connsiteY8" fmla="*/ 0 h 1314450"/>
              <a:gd name="connsiteX9" fmla="*/ 1314450 w 4159250"/>
              <a:gd name="connsiteY9" fmla="*/ 0 h 1314450"/>
              <a:gd name="connsiteX10" fmla="*/ 1314450 w 4159250"/>
              <a:gd name="connsiteY10" fmla="*/ 1314450 h 1314450"/>
              <a:gd name="connsiteX11" fmla="*/ 0 w 4159250"/>
              <a:gd name="connsiteY11" fmla="*/ 131445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59250" h="1314450">
                <a:moveTo>
                  <a:pt x="2844800" y="0"/>
                </a:moveTo>
                <a:lnTo>
                  <a:pt x="4159250" y="0"/>
                </a:lnTo>
                <a:lnTo>
                  <a:pt x="4159250" y="1314450"/>
                </a:lnTo>
                <a:lnTo>
                  <a:pt x="2844800" y="1314450"/>
                </a:lnTo>
                <a:close/>
                <a:moveTo>
                  <a:pt x="1422400" y="0"/>
                </a:moveTo>
                <a:lnTo>
                  <a:pt x="2736850" y="0"/>
                </a:lnTo>
                <a:lnTo>
                  <a:pt x="2736850" y="1314450"/>
                </a:lnTo>
                <a:lnTo>
                  <a:pt x="1422400" y="1314450"/>
                </a:lnTo>
                <a:close/>
                <a:moveTo>
                  <a:pt x="0" y="0"/>
                </a:moveTo>
                <a:lnTo>
                  <a:pt x="1314450" y="0"/>
                </a:lnTo>
                <a:lnTo>
                  <a:pt x="1314450" y="1314450"/>
                </a:lnTo>
                <a:lnTo>
                  <a:pt x="0" y="1314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6768040" y="3652661"/>
            <a:ext cx="1918760" cy="227400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474130" y="1731610"/>
            <a:ext cx="1918760" cy="227400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379499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1027469" y="1768601"/>
            <a:ext cx="1298575" cy="2693193"/>
          </a:xfrm>
          <a:custGeom>
            <a:avLst/>
            <a:gdLst>
              <a:gd name="connsiteX0" fmla="*/ 0 w 1298575"/>
              <a:gd name="connsiteY0" fmla="*/ 1394618 h 2693193"/>
              <a:gd name="connsiteX1" fmla="*/ 1298575 w 1298575"/>
              <a:gd name="connsiteY1" fmla="*/ 1394618 h 2693193"/>
              <a:gd name="connsiteX2" fmla="*/ 1298575 w 1298575"/>
              <a:gd name="connsiteY2" fmla="*/ 2693193 h 2693193"/>
              <a:gd name="connsiteX3" fmla="*/ 0 w 1298575"/>
              <a:gd name="connsiteY3" fmla="*/ 2693193 h 2693193"/>
              <a:gd name="connsiteX4" fmla="*/ 0 w 1298575"/>
              <a:gd name="connsiteY4" fmla="*/ 0 h 2693193"/>
              <a:gd name="connsiteX5" fmla="*/ 1298575 w 1298575"/>
              <a:gd name="connsiteY5" fmla="*/ 0 h 2693193"/>
              <a:gd name="connsiteX6" fmla="*/ 1298575 w 1298575"/>
              <a:gd name="connsiteY6" fmla="*/ 1298575 h 2693193"/>
              <a:gd name="connsiteX7" fmla="*/ 0 w 1298575"/>
              <a:gd name="connsiteY7" fmla="*/ 1298575 h 269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2693193">
                <a:moveTo>
                  <a:pt x="0" y="1394618"/>
                </a:moveTo>
                <a:lnTo>
                  <a:pt x="1298575" y="1394618"/>
                </a:lnTo>
                <a:lnTo>
                  <a:pt x="1298575" y="2693193"/>
                </a:lnTo>
                <a:lnTo>
                  <a:pt x="0" y="2693193"/>
                </a:lnTo>
                <a:close/>
                <a:moveTo>
                  <a:pt x="0" y="0"/>
                </a:moveTo>
                <a:lnTo>
                  <a:pt x="1298575" y="0"/>
                </a:lnTo>
                <a:lnTo>
                  <a:pt x="1298575" y="1298575"/>
                </a:lnTo>
                <a:lnTo>
                  <a:pt x="0" y="129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472447" y="1768601"/>
            <a:ext cx="1298575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917425" y="1768601"/>
            <a:ext cx="2743553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8"/>
          </p:nvPr>
        </p:nvSpPr>
        <p:spPr>
          <a:xfrm>
            <a:off x="3917425" y="3163219"/>
            <a:ext cx="4188531" cy="1298575"/>
          </a:xfrm>
          <a:custGeom>
            <a:avLst/>
            <a:gdLst>
              <a:gd name="connsiteX0" fmla="*/ 2889956 w 4188531"/>
              <a:gd name="connsiteY0" fmla="*/ 0 h 1298575"/>
              <a:gd name="connsiteX1" fmla="*/ 4188531 w 4188531"/>
              <a:gd name="connsiteY1" fmla="*/ 0 h 1298575"/>
              <a:gd name="connsiteX2" fmla="*/ 4188531 w 4188531"/>
              <a:gd name="connsiteY2" fmla="*/ 1298575 h 1298575"/>
              <a:gd name="connsiteX3" fmla="*/ 2889956 w 4188531"/>
              <a:gd name="connsiteY3" fmla="*/ 1298575 h 1298575"/>
              <a:gd name="connsiteX4" fmla="*/ 1444978 w 4188531"/>
              <a:gd name="connsiteY4" fmla="*/ 0 h 1298575"/>
              <a:gd name="connsiteX5" fmla="*/ 2743553 w 4188531"/>
              <a:gd name="connsiteY5" fmla="*/ 0 h 1298575"/>
              <a:gd name="connsiteX6" fmla="*/ 2743553 w 4188531"/>
              <a:gd name="connsiteY6" fmla="*/ 1298575 h 1298575"/>
              <a:gd name="connsiteX7" fmla="*/ 1444978 w 4188531"/>
              <a:gd name="connsiteY7" fmla="*/ 1298575 h 1298575"/>
              <a:gd name="connsiteX8" fmla="*/ 0 w 4188531"/>
              <a:gd name="connsiteY8" fmla="*/ 0 h 1298575"/>
              <a:gd name="connsiteX9" fmla="*/ 1298575 w 4188531"/>
              <a:gd name="connsiteY9" fmla="*/ 0 h 1298575"/>
              <a:gd name="connsiteX10" fmla="*/ 1298575 w 4188531"/>
              <a:gd name="connsiteY10" fmla="*/ 1298575 h 1298575"/>
              <a:gd name="connsiteX11" fmla="*/ 0 w 4188531"/>
              <a:gd name="connsiteY11" fmla="*/ 1298575 h 129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88531" h="1298575">
                <a:moveTo>
                  <a:pt x="2889956" y="0"/>
                </a:moveTo>
                <a:lnTo>
                  <a:pt x="4188531" y="0"/>
                </a:lnTo>
                <a:lnTo>
                  <a:pt x="4188531" y="1298575"/>
                </a:lnTo>
                <a:lnTo>
                  <a:pt x="2889956" y="1298575"/>
                </a:lnTo>
                <a:close/>
                <a:moveTo>
                  <a:pt x="1444978" y="0"/>
                </a:moveTo>
                <a:lnTo>
                  <a:pt x="2743553" y="0"/>
                </a:lnTo>
                <a:lnTo>
                  <a:pt x="2743553" y="1298575"/>
                </a:lnTo>
                <a:lnTo>
                  <a:pt x="1444978" y="1298575"/>
                </a:lnTo>
                <a:close/>
                <a:moveTo>
                  <a:pt x="0" y="0"/>
                </a:moveTo>
                <a:lnTo>
                  <a:pt x="1298575" y="0"/>
                </a:lnTo>
                <a:lnTo>
                  <a:pt x="1298575" y="1298575"/>
                </a:lnTo>
                <a:lnTo>
                  <a:pt x="0" y="129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807381" y="1768600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0865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4645839" y="1681869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69998 w 1874838"/>
              <a:gd name="connsiteY1" fmla="*/ 841573 h 1874838"/>
              <a:gd name="connsiteX2" fmla="*/ 1872004 w 1874838"/>
              <a:gd name="connsiteY2" fmla="*/ 881291 h 1874838"/>
              <a:gd name="connsiteX3" fmla="*/ 1874838 w 1874838"/>
              <a:gd name="connsiteY3" fmla="*/ 881291 h 1874838"/>
              <a:gd name="connsiteX4" fmla="*/ 1874838 w 1874838"/>
              <a:gd name="connsiteY4" fmla="*/ 937419 h 1874838"/>
              <a:gd name="connsiteX5" fmla="*/ 1874838 w 1874838"/>
              <a:gd name="connsiteY5" fmla="*/ 1874837 h 1874838"/>
              <a:gd name="connsiteX6" fmla="*/ 937439 w 1874838"/>
              <a:gd name="connsiteY6" fmla="*/ 1874837 h 1874838"/>
              <a:gd name="connsiteX7" fmla="*/ 937419 w 1874838"/>
              <a:gd name="connsiteY7" fmla="*/ 1874838 h 1874838"/>
              <a:gd name="connsiteX8" fmla="*/ 937399 w 1874838"/>
              <a:gd name="connsiteY8" fmla="*/ 1874837 h 1874838"/>
              <a:gd name="connsiteX9" fmla="*/ 881292 w 1874838"/>
              <a:gd name="connsiteY9" fmla="*/ 1874837 h 1874838"/>
              <a:gd name="connsiteX10" fmla="*/ 881292 w 1874838"/>
              <a:gd name="connsiteY10" fmla="*/ 1872004 h 1874838"/>
              <a:gd name="connsiteX11" fmla="*/ 841573 w 1874838"/>
              <a:gd name="connsiteY11" fmla="*/ 1869998 h 1874838"/>
              <a:gd name="connsiteX12" fmla="*/ 0 w 1874838"/>
              <a:gd name="connsiteY12" fmla="*/ 937419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22784" y="0"/>
                  <a:pt x="1821993" y="368874"/>
                  <a:pt x="1869998" y="841573"/>
                </a:cubicBezTo>
                <a:lnTo>
                  <a:pt x="1872004" y="881291"/>
                </a:lnTo>
                <a:lnTo>
                  <a:pt x="1874838" y="881291"/>
                </a:lnTo>
                <a:lnTo>
                  <a:pt x="1874838" y="937419"/>
                </a:lnTo>
                <a:lnTo>
                  <a:pt x="1874838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881292" y="1874837"/>
                </a:lnTo>
                <a:lnTo>
                  <a:pt x="881292" y="1872004"/>
                </a:lnTo>
                <a:lnTo>
                  <a:pt x="841573" y="1869998"/>
                </a:lnTo>
                <a:cubicBezTo>
                  <a:pt x="368874" y="1821993"/>
                  <a:pt x="0" y="1422784"/>
                  <a:pt x="0" y="937419"/>
                </a:cubicBezTo>
                <a:cubicBezTo>
                  <a:pt x="0" y="419697"/>
                  <a:pt x="419697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14"/>
          <p:cNvSpPr>
            <a:spLocks noGrp="1"/>
          </p:cNvSpPr>
          <p:nvPr>
            <p:ph type="pic" sz="quarter" idx="15"/>
          </p:nvPr>
        </p:nvSpPr>
        <p:spPr>
          <a:xfrm>
            <a:off x="6632682" y="1681869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74838 w 1874838"/>
              <a:gd name="connsiteY1" fmla="*/ 937419 h 1874838"/>
              <a:gd name="connsiteX2" fmla="*/ 1033265 w 1874838"/>
              <a:gd name="connsiteY2" fmla="*/ 1869998 h 1874838"/>
              <a:gd name="connsiteX3" fmla="*/ 993546 w 1874838"/>
              <a:gd name="connsiteY3" fmla="*/ 1872004 h 1874838"/>
              <a:gd name="connsiteX4" fmla="*/ 993546 w 1874838"/>
              <a:gd name="connsiteY4" fmla="*/ 1874837 h 1874838"/>
              <a:gd name="connsiteX5" fmla="*/ 937439 w 1874838"/>
              <a:gd name="connsiteY5" fmla="*/ 1874837 h 1874838"/>
              <a:gd name="connsiteX6" fmla="*/ 937419 w 1874838"/>
              <a:gd name="connsiteY6" fmla="*/ 1874838 h 1874838"/>
              <a:gd name="connsiteX7" fmla="*/ 937399 w 1874838"/>
              <a:gd name="connsiteY7" fmla="*/ 1874837 h 1874838"/>
              <a:gd name="connsiteX8" fmla="*/ 0 w 1874838"/>
              <a:gd name="connsiteY8" fmla="*/ 1874837 h 1874838"/>
              <a:gd name="connsiteX9" fmla="*/ 0 w 1874838"/>
              <a:gd name="connsiteY9" fmla="*/ 937419 h 1874838"/>
              <a:gd name="connsiteX10" fmla="*/ 0 w 1874838"/>
              <a:gd name="connsiteY10" fmla="*/ 881291 h 1874838"/>
              <a:gd name="connsiteX11" fmla="*/ 2834 w 1874838"/>
              <a:gd name="connsiteY11" fmla="*/ 881291 h 1874838"/>
              <a:gd name="connsiteX12" fmla="*/ 4840 w 1874838"/>
              <a:gd name="connsiteY12" fmla="*/ 841573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55141" y="0"/>
                  <a:pt x="1874838" y="419697"/>
                  <a:pt x="1874838" y="937419"/>
                </a:cubicBezTo>
                <a:cubicBezTo>
                  <a:pt x="1874838" y="1422784"/>
                  <a:pt x="1505964" y="1821993"/>
                  <a:pt x="1033265" y="1869998"/>
                </a:cubicBezTo>
                <a:lnTo>
                  <a:pt x="993546" y="1872004"/>
                </a:lnTo>
                <a:lnTo>
                  <a:pt x="993546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0" y="1874837"/>
                </a:lnTo>
                <a:lnTo>
                  <a:pt x="0" y="937419"/>
                </a:lnTo>
                <a:lnTo>
                  <a:pt x="0" y="881291"/>
                </a:lnTo>
                <a:lnTo>
                  <a:pt x="2834" y="881291"/>
                </a:lnTo>
                <a:lnTo>
                  <a:pt x="4840" y="841573"/>
                </a:lnTo>
                <a:cubicBezTo>
                  <a:pt x="52845" y="368874"/>
                  <a:pt x="452055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4059161" y="3668712"/>
            <a:ext cx="2461516" cy="2461516"/>
          </a:xfrm>
          <a:custGeom>
            <a:avLst/>
            <a:gdLst>
              <a:gd name="connsiteX0" fmla="*/ 881292 w 1874838"/>
              <a:gd name="connsiteY0" fmla="*/ 0 h 1874838"/>
              <a:gd name="connsiteX1" fmla="*/ 937419 w 1874838"/>
              <a:gd name="connsiteY1" fmla="*/ 0 h 1874838"/>
              <a:gd name="connsiteX2" fmla="*/ 1874838 w 1874838"/>
              <a:gd name="connsiteY2" fmla="*/ 0 h 1874838"/>
              <a:gd name="connsiteX3" fmla="*/ 1874838 w 1874838"/>
              <a:gd name="connsiteY3" fmla="*/ 937419 h 1874838"/>
              <a:gd name="connsiteX4" fmla="*/ 1874838 w 1874838"/>
              <a:gd name="connsiteY4" fmla="*/ 993546 h 1874838"/>
              <a:gd name="connsiteX5" fmla="*/ 1872004 w 1874838"/>
              <a:gd name="connsiteY5" fmla="*/ 993546 h 1874838"/>
              <a:gd name="connsiteX6" fmla="*/ 1869998 w 1874838"/>
              <a:gd name="connsiteY6" fmla="*/ 1033265 h 1874838"/>
              <a:gd name="connsiteX7" fmla="*/ 937419 w 1874838"/>
              <a:gd name="connsiteY7" fmla="*/ 1874838 h 1874838"/>
              <a:gd name="connsiteX8" fmla="*/ 0 w 1874838"/>
              <a:gd name="connsiteY8" fmla="*/ 937419 h 1874838"/>
              <a:gd name="connsiteX9" fmla="*/ 841573 w 1874838"/>
              <a:gd name="connsiteY9" fmla="*/ 4840 h 1874838"/>
              <a:gd name="connsiteX10" fmla="*/ 881292 w 1874838"/>
              <a:gd name="connsiteY10" fmla="*/ 2834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881292" y="0"/>
                </a:moveTo>
                <a:lnTo>
                  <a:pt x="937419" y="0"/>
                </a:lnTo>
                <a:lnTo>
                  <a:pt x="1874838" y="0"/>
                </a:lnTo>
                <a:lnTo>
                  <a:pt x="1874838" y="937419"/>
                </a:lnTo>
                <a:lnTo>
                  <a:pt x="1874838" y="993546"/>
                </a:lnTo>
                <a:lnTo>
                  <a:pt x="1872004" y="993546"/>
                </a:lnTo>
                <a:lnTo>
                  <a:pt x="1869998" y="1033265"/>
                </a:lnTo>
                <a:cubicBezTo>
                  <a:pt x="1821993" y="1505964"/>
                  <a:pt x="1422784" y="1874838"/>
                  <a:pt x="937419" y="1874838"/>
                </a:cubicBezTo>
                <a:cubicBezTo>
                  <a:pt x="419697" y="1874838"/>
                  <a:pt x="0" y="1455141"/>
                  <a:pt x="0" y="937419"/>
                </a:cubicBezTo>
                <a:cubicBezTo>
                  <a:pt x="0" y="452055"/>
                  <a:pt x="368874" y="52845"/>
                  <a:pt x="841573" y="4840"/>
                </a:cubicBezTo>
                <a:lnTo>
                  <a:pt x="881292" y="28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16"/>
          <p:cNvSpPr>
            <a:spLocks noGrp="1"/>
          </p:cNvSpPr>
          <p:nvPr>
            <p:ph type="pic" sz="quarter" idx="19"/>
          </p:nvPr>
        </p:nvSpPr>
        <p:spPr>
          <a:xfrm>
            <a:off x="6632682" y="3668712"/>
            <a:ext cx="1874838" cy="1874838"/>
          </a:xfrm>
          <a:custGeom>
            <a:avLst/>
            <a:gdLst>
              <a:gd name="connsiteX0" fmla="*/ 0 w 1874838"/>
              <a:gd name="connsiteY0" fmla="*/ 0 h 1874838"/>
              <a:gd name="connsiteX1" fmla="*/ 937419 w 1874838"/>
              <a:gd name="connsiteY1" fmla="*/ 0 h 1874838"/>
              <a:gd name="connsiteX2" fmla="*/ 993546 w 1874838"/>
              <a:gd name="connsiteY2" fmla="*/ 0 h 1874838"/>
              <a:gd name="connsiteX3" fmla="*/ 993546 w 1874838"/>
              <a:gd name="connsiteY3" fmla="*/ 2834 h 1874838"/>
              <a:gd name="connsiteX4" fmla="*/ 1033265 w 1874838"/>
              <a:gd name="connsiteY4" fmla="*/ 4840 h 1874838"/>
              <a:gd name="connsiteX5" fmla="*/ 1874838 w 1874838"/>
              <a:gd name="connsiteY5" fmla="*/ 937419 h 1874838"/>
              <a:gd name="connsiteX6" fmla="*/ 937419 w 1874838"/>
              <a:gd name="connsiteY6" fmla="*/ 1874838 h 1874838"/>
              <a:gd name="connsiteX7" fmla="*/ 4840 w 1874838"/>
              <a:gd name="connsiteY7" fmla="*/ 1033265 h 1874838"/>
              <a:gd name="connsiteX8" fmla="*/ 2834 w 1874838"/>
              <a:gd name="connsiteY8" fmla="*/ 993546 h 1874838"/>
              <a:gd name="connsiteX9" fmla="*/ 0 w 1874838"/>
              <a:gd name="connsiteY9" fmla="*/ 993546 h 1874838"/>
              <a:gd name="connsiteX10" fmla="*/ 0 w 1874838"/>
              <a:gd name="connsiteY10" fmla="*/ 937419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0" y="0"/>
                </a:moveTo>
                <a:lnTo>
                  <a:pt x="937419" y="0"/>
                </a:lnTo>
                <a:lnTo>
                  <a:pt x="993546" y="0"/>
                </a:lnTo>
                <a:lnTo>
                  <a:pt x="993546" y="2834"/>
                </a:lnTo>
                <a:lnTo>
                  <a:pt x="1033265" y="4840"/>
                </a:lnTo>
                <a:cubicBezTo>
                  <a:pt x="1505964" y="52845"/>
                  <a:pt x="1874838" y="452055"/>
                  <a:pt x="1874838" y="937419"/>
                </a:cubicBezTo>
                <a:cubicBezTo>
                  <a:pt x="1874838" y="1455141"/>
                  <a:pt x="1455141" y="1874838"/>
                  <a:pt x="937419" y="1874838"/>
                </a:cubicBezTo>
                <a:cubicBezTo>
                  <a:pt x="452055" y="1874838"/>
                  <a:pt x="52845" y="1505964"/>
                  <a:pt x="4840" y="1033265"/>
                </a:cubicBezTo>
                <a:lnTo>
                  <a:pt x="2834" y="993546"/>
                </a:lnTo>
                <a:lnTo>
                  <a:pt x="0" y="993546"/>
                </a:lnTo>
                <a:lnTo>
                  <a:pt x="0" y="9374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87835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3270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60755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620133" y="172526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620133" y="3697023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58240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594983" y="172526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594983" y="3697023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55725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569833" y="172526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5569833" y="3697023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669352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84260" y="2760398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671685" y="1776855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671685" y="3748616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2659110" y="1776855"/>
            <a:ext cx="3846596" cy="3845013"/>
          </a:xfrm>
          <a:custGeom>
            <a:avLst/>
            <a:gdLst>
              <a:gd name="connsiteX0" fmla="*/ 1923298 w 3846596"/>
              <a:gd name="connsiteY0" fmla="*/ 1971761 h 3845013"/>
              <a:gd name="connsiteX1" fmla="*/ 2859171 w 3846596"/>
              <a:gd name="connsiteY1" fmla="*/ 2908387 h 3845013"/>
              <a:gd name="connsiteX2" fmla="*/ 1923298 w 3846596"/>
              <a:gd name="connsiteY2" fmla="*/ 3845013 h 3845013"/>
              <a:gd name="connsiteX3" fmla="*/ 987425 w 3846596"/>
              <a:gd name="connsiteY3" fmla="*/ 2908387 h 3845013"/>
              <a:gd name="connsiteX4" fmla="*/ 2910723 w 3846596"/>
              <a:gd name="connsiteY4" fmla="*/ 983543 h 3845013"/>
              <a:gd name="connsiteX5" fmla="*/ 3846596 w 3846596"/>
              <a:gd name="connsiteY5" fmla="*/ 1920169 h 3845013"/>
              <a:gd name="connsiteX6" fmla="*/ 2910723 w 3846596"/>
              <a:gd name="connsiteY6" fmla="*/ 2856795 h 3845013"/>
              <a:gd name="connsiteX7" fmla="*/ 1974850 w 3846596"/>
              <a:gd name="connsiteY7" fmla="*/ 1920169 h 3845013"/>
              <a:gd name="connsiteX8" fmla="*/ 935873 w 3846596"/>
              <a:gd name="connsiteY8" fmla="*/ 983543 h 3845013"/>
              <a:gd name="connsiteX9" fmla="*/ 1871746 w 3846596"/>
              <a:gd name="connsiteY9" fmla="*/ 1920169 h 3845013"/>
              <a:gd name="connsiteX10" fmla="*/ 935873 w 3846596"/>
              <a:gd name="connsiteY10" fmla="*/ 2856795 h 3845013"/>
              <a:gd name="connsiteX11" fmla="*/ 0 w 3846596"/>
              <a:gd name="connsiteY11" fmla="*/ 1920169 h 3845013"/>
              <a:gd name="connsiteX12" fmla="*/ 1923298 w 3846596"/>
              <a:gd name="connsiteY12" fmla="*/ 0 h 3845013"/>
              <a:gd name="connsiteX13" fmla="*/ 2859171 w 3846596"/>
              <a:gd name="connsiteY13" fmla="*/ 936626 h 3845013"/>
              <a:gd name="connsiteX14" fmla="*/ 1923298 w 3846596"/>
              <a:gd name="connsiteY14" fmla="*/ 1873252 h 3845013"/>
              <a:gd name="connsiteX15" fmla="*/ 987425 w 3846596"/>
              <a:gd name="connsiteY15" fmla="*/ 936626 h 384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46596" h="3845013">
                <a:moveTo>
                  <a:pt x="1923298" y="1971761"/>
                </a:moveTo>
                <a:lnTo>
                  <a:pt x="2859171" y="2908387"/>
                </a:lnTo>
                <a:lnTo>
                  <a:pt x="1923298" y="3845013"/>
                </a:lnTo>
                <a:lnTo>
                  <a:pt x="987425" y="2908387"/>
                </a:lnTo>
                <a:close/>
                <a:moveTo>
                  <a:pt x="2910723" y="983543"/>
                </a:moveTo>
                <a:lnTo>
                  <a:pt x="3846596" y="1920169"/>
                </a:lnTo>
                <a:lnTo>
                  <a:pt x="2910723" y="2856795"/>
                </a:lnTo>
                <a:lnTo>
                  <a:pt x="1974850" y="1920169"/>
                </a:lnTo>
                <a:close/>
                <a:moveTo>
                  <a:pt x="935873" y="983543"/>
                </a:moveTo>
                <a:lnTo>
                  <a:pt x="1871746" y="1920169"/>
                </a:lnTo>
                <a:lnTo>
                  <a:pt x="935873" y="2856795"/>
                </a:lnTo>
                <a:lnTo>
                  <a:pt x="0" y="1920169"/>
                </a:lnTo>
                <a:close/>
                <a:moveTo>
                  <a:pt x="1923298" y="0"/>
                </a:moveTo>
                <a:lnTo>
                  <a:pt x="2859171" y="936626"/>
                </a:lnTo>
                <a:lnTo>
                  <a:pt x="1923298" y="1873252"/>
                </a:lnTo>
                <a:lnTo>
                  <a:pt x="987425" y="9366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608810" y="2760398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621385" y="1776855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5621385" y="3748616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54065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28036" y="1478314"/>
            <a:ext cx="3948469" cy="39492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589696" y="147831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02271" y="49477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577737" y="1478314"/>
            <a:ext cx="3948469" cy="39492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575890" y="49477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589696" y="345475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2602271" y="4442970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4575890" y="4442970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025672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4076700" cy="29972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5067300" y="4051301"/>
            <a:ext cx="4076700" cy="2794000"/>
          </a:xfrm>
          <a:custGeom>
            <a:avLst/>
            <a:gdLst>
              <a:gd name="connsiteX0" fmla="*/ 0 w 4076700"/>
              <a:gd name="connsiteY0" fmla="*/ 0 h 2794000"/>
              <a:gd name="connsiteX1" fmla="*/ 840318 w 4076700"/>
              <a:gd name="connsiteY1" fmla="*/ 0 h 2794000"/>
              <a:gd name="connsiteX2" fmla="*/ 2038350 w 4076700"/>
              <a:gd name="connsiteY2" fmla="*/ 1198032 h 2794000"/>
              <a:gd name="connsiteX3" fmla="*/ 3236382 w 4076700"/>
              <a:gd name="connsiteY3" fmla="*/ 0 h 2794000"/>
              <a:gd name="connsiteX4" fmla="*/ 4076700 w 4076700"/>
              <a:gd name="connsiteY4" fmla="*/ 0 h 2794000"/>
              <a:gd name="connsiteX5" fmla="*/ 4076700 w 4076700"/>
              <a:gd name="connsiteY5" fmla="*/ 2794000 h 2794000"/>
              <a:gd name="connsiteX6" fmla="*/ 0 w 4076700"/>
              <a:gd name="connsiteY6" fmla="*/ 2794000 h 279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700" h="2794000">
                <a:moveTo>
                  <a:pt x="0" y="0"/>
                </a:moveTo>
                <a:lnTo>
                  <a:pt x="840318" y="0"/>
                </a:lnTo>
                <a:lnTo>
                  <a:pt x="2038350" y="1198032"/>
                </a:lnTo>
                <a:lnTo>
                  <a:pt x="3236382" y="0"/>
                </a:lnTo>
                <a:lnTo>
                  <a:pt x="4076700" y="0"/>
                </a:lnTo>
                <a:lnTo>
                  <a:pt x="4076700" y="2794000"/>
                </a:lnTo>
                <a:lnTo>
                  <a:pt x="0" y="279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6025650" y="2971301"/>
            <a:ext cx="2160000" cy="2160000"/>
          </a:xfrm>
          <a:prstGeom prst="diamond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altLang="zh-TW" dirty="0" smtClean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34688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0" name="圖片版面配置區 29"/>
          <p:cNvSpPr>
            <a:spLocks noGrp="1"/>
          </p:cNvSpPr>
          <p:nvPr>
            <p:ph type="pic" sz="quarter" idx="36"/>
          </p:nvPr>
        </p:nvSpPr>
        <p:spPr>
          <a:xfrm>
            <a:off x="606604" y="1904475"/>
            <a:ext cx="3750908" cy="3750908"/>
          </a:xfrm>
          <a:custGeom>
            <a:avLst/>
            <a:gdLst>
              <a:gd name="connsiteX0" fmla="*/ 3067052 w 3750908"/>
              <a:gd name="connsiteY0" fmla="*/ 3067052 h 3750908"/>
              <a:gd name="connsiteX1" fmla="*/ 3750908 w 3750908"/>
              <a:gd name="connsiteY1" fmla="*/ 3067052 h 3750908"/>
              <a:gd name="connsiteX2" fmla="*/ 3750908 w 3750908"/>
              <a:gd name="connsiteY2" fmla="*/ 3750908 h 3750908"/>
              <a:gd name="connsiteX3" fmla="*/ 3067052 w 3750908"/>
              <a:gd name="connsiteY3" fmla="*/ 3750908 h 3750908"/>
              <a:gd name="connsiteX4" fmla="*/ 2300289 w 3750908"/>
              <a:gd name="connsiteY4" fmla="*/ 3067052 h 3750908"/>
              <a:gd name="connsiteX5" fmla="*/ 2984145 w 3750908"/>
              <a:gd name="connsiteY5" fmla="*/ 3067052 h 3750908"/>
              <a:gd name="connsiteX6" fmla="*/ 2984145 w 3750908"/>
              <a:gd name="connsiteY6" fmla="*/ 3750908 h 3750908"/>
              <a:gd name="connsiteX7" fmla="*/ 2300289 w 3750908"/>
              <a:gd name="connsiteY7" fmla="*/ 3750908 h 3750908"/>
              <a:gd name="connsiteX8" fmla="*/ 1533526 w 3750908"/>
              <a:gd name="connsiteY8" fmla="*/ 3067052 h 3750908"/>
              <a:gd name="connsiteX9" fmla="*/ 2217382 w 3750908"/>
              <a:gd name="connsiteY9" fmla="*/ 3067052 h 3750908"/>
              <a:gd name="connsiteX10" fmla="*/ 2217382 w 3750908"/>
              <a:gd name="connsiteY10" fmla="*/ 3750908 h 3750908"/>
              <a:gd name="connsiteX11" fmla="*/ 1533526 w 3750908"/>
              <a:gd name="connsiteY11" fmla="*/ 3750908 h 3750908"/>
              <a:gd name="connsiteX12" fmla="*/ 766763 w 3750908"/>
              <a:gd name="connsiteY12" fmla="*/ 3067052 h 3750908"/>
              <a:gd name="connsiteX13" fmla="*/ 1450619 w 3750908"/>
              <a:gd name="connsiteY13" fmla="*/ 3067052 h 3750908"/>
              <a:gd name="connsiteX14" fmla="*/ 1450619 w 3750908"/>
              <a:gd name="connsiteY14" fmla="*/ 3750908 h 3750908"/>
              <a:gd name="connsiteX15" fmla="*/ 766763 w 3750908"/>
              <a:gd name="connsiteY15" fmla="*/ 3750908 h 3750908"/>
              <a:gd name="connsiteX16" fmla="*/ 0 w 3750908"/>
              <a:gd name="connsiteY16" fmla="*/ 3067052 h 3750908"/>
              <a:gd name="connsiteX17" fmla="*/ 683856 w 3750908"/>
              <a:gd name="connsiteY17" fmla="*/ 3067052 h 3750908"/>
              <a:gd name="connsiteX18" fmla="*/ 683856 w 3750908"/>
              <a:gd name="connsiteY18" fmla="*/ 3750908 h 3750908"/>
              <a:gd name="connsiteX19" fmla="*/ 0 w 3750908"/>
              <a:gd name="connsiteY19" fmla="*/ 3750908 h 3750908"/>
              <a:gd name="connsiteX20" fmla="*/ 3067052 w 3750908"/>
              <a:gd name="connsiteY20" fmla="*/ 2300289 h 3750908"/>
              <a:gd name="connsiteX21" fmla="*/ 3750908 w 3750908"/>
              <a:gd name="connsiteY21" fmla="*/ 2300289 h 3750908"/>
              <a:gd name="connsiteX22" fmla="*/ 3750908 w 3750908"/>
              <a:gd name="connsiteY22" fmla="*/ 2984145 h 3750908"/>
              <a:gd name="connsiteX23" fmla="*/ 3067052 w 3750908"/>
              <a:gd name="connsiteY23" fmla="*/ 2984145 h 3750908"/>
              <a:gd name="connsiteX24" fmla="*/ 2300289 w 3750908"/>
              <a:gd name="connsiteY24" fmla="*/ 2300289 h 3750908"/>
              <a:gd name="connsiteX25" fmla="*/ 2984145 w 3750908"/>
              <a:gd name="connsiteY25" fmla="*/ 2300289 h 3750908"/>
              <a:gd name="connsiteX26" fmla="*/ 2984145 w 3750908"/>
              <a:gd name="connsiteY26" fmla="*/ 2984145 h 3750908"/>
              <a:gd name="connsiteX27" fmla="*/ 2300289 w 3750908"/>
              <a:gd name="connsiteY27" fmla="*/ 2984145 h 3750908"/>
              <a:gd name="connsiteX28" fmla="*/ 1533526 w 3750908"/>
              <a:gd name="connsiteY28" fmla="*/ 2300289 h 3750908"/>
              <a:gd name="connsiteX29" fmla="*/ 2217382 w 3750908"/>
              <a:gd name="connsiteY29" fmla="*/ 2300289 h 3750908"/>
              <a:gd name="connsiteX30" fmla="*/ 2217382 w 3750908"/>
              <a:gd name="connsiteY30" fmla="*/ 2984145 h 3750908"/>
              <a:gd name="connsiteX31" fmla="*/ 1533526 w 3750908"/>
              <a:gd name="connsiteY31" fmla="*/ 2984145 h 3750908"/>
              <a:gd name="connsiteX32" fmla="*/ 766763 w 3750908"/>
              <a:gd name="connsiteY32" fmla="*/ 2300289 h 3750908"/>
              <a:gd name="connsiteX33" fmla="*/ 1450620 w 3750908"/>
              <a:gd name="connsiteY33" fmla="*/ 2300289 h 3750908"/>
              <a:gd name="connsiteX34" fmla="*/ 1450620 w 3750908"/>
              <a:gd name="connsiteY34" fmla="*/ 2984145 h 3750908"/>
              <a:gd name="connsiteX35" fmla="*/ 766763 w 3750908"/>
              <a:gd name="connsiteY35" fmla="*/ 2984145 h 3750908"/>
              <a:gd name="connsiteX36" fmla="*/ 0 w 3750908"/>
              <a:gd name="connsiteY36" fmla="*/ 2300289 h 3750908"/>
              <a:gd name="connsiteX37" fmla="*/ 683856 w 3750908"/>
              <a:gd name="connsiteY37" fmla="*/ 2300289 h 3750908"/>
              <a:gd name="connsiteX38" fmla="*/ 683856 w 3750908"/>
              <a:gd name="connsiteY38" fmla="*/ 2984145 h 3750908"/>
              <a:gd name="connsiteX39" fmla="*/ 0 w 3750908"/>
              <a:gd name="connsiteY39" fmla="*/ 2984145 h 3750908"/>
              <a:gd name="connsiteX40" fmla="*/ 3067052 w 3750908"/>
              <a:gd name="connsiteY40" fmla="*/ 1533526 h 3750908"/>
              <a:gd name="connsiteX41" fmla="*/ 3750908 w 3750908"/>
              <a:gd name="connsiteY41" fmla="*/ 1533526 h 3750908"/>
              <a:gd name="connsiteX42" fmla="*/ 3750908 w 3750908"/>
              <a:gd name="connsiteY42" fmla="*/ 2217382 h 3750908"/>
              <a:gd name="connsiteX43" fmla="*/ 3067052 w 3750908"/>
              <a:gd name="connsiteY43" fmla="*/ 2217382 h 3750908"/>
              <a:gd name="connsiteX44" fmla="*/ 2300289 w 3750908"/>
              <a:gd name="connsiteY44" fmla="*/ 1533526 h 3750908"/>
              <a:gd name="connsiteX45" fmla="*/ 2984145 w 3750908"/>
              <a:gd name="connsiteY45" fmla="*/ 1533526 h 3750908"/>
              <a:gd name="connsiteX46" fmla="*/ 2984145 w 3750908"/>
              <a:gd name="connsiteY46" fmla="*/ 2217382 h 3750908"/>
              <a:gd name="connsiteX47" fmla="*/ 2300289 w 3750908"/>
              <a:gd name="connsiteY47" fmla="*/ 2217382 h 3750908"/>
              <a:gd name="connsiteX48" fmla="*/ 1533526 w 3750908"/>
              <a:gd name="connsiteY48" fmla="*/ 1533526 h 3750908"/>
              <a:gd name="connsiteX49" fmla="*/ 2217382 w 3750908"/>
              <a:gd name="connsiteY49" fmla="*/ 1533526 h 3750908"/>
              <a:gd name="connsiteX50" fmla="*/ 2217382 w 3750908"/>
              <a:gd name="connsiteY50" fmla="*/ 2217382 h 3750908"/>
              <a:gd name="connsiteX51" fmla="*/ 1533526 w 3750908"/>
              <a:gd name="connsiteY51" fmla="*/ 2217382 h 3750908"/>
              <a:gd name="connsiteX52" fmla="*/ 766764 w 3750908"/>
              <a:gd name="connsiteY52" fmla="*/ 1533526 h 3750908"/>
              <a:gd name="connsiteX53" fmla="*/ 1450620 w 3750908"/>
              <a:gd name="connsiteY53" fmla="*/ 1533526 h 3750908"/>
              <a:gd name="connsiteX54" fmla="*/ 1450620 w 3750908"/>
              <a:gd name="connsiteY54" fmla="*/ 2217382 h 3750908"/>
              <a:gd name="connsiteX55" fmla="*/ 766764 w 3750908"/>
              <a:gd name="connsiteY55" fmla="*/ 2217382 h 3750908"/>
              <a:gd name="connsiteX56" fmla="*/ 1 w 3750908"/>
              <a:gd name="connsiteY56" fmla="*/ 1533526 h 3750908"/>
              <a:gd name="connsiteX57" fmla="*/ 683857 w 3750908"/>
              <a:gd name="connsiteY57" fmla="*/ 1533526 h 3750908"/>
              <a:gd name="connsiteX58" fmla="*/ 683857 w 3750908"/>
              <a:gd name="connsiteY58" fmla="*/ 2217382 h 3750908"/>
              <a:gd name="connsiteX59" fmla="*/ 1 w 3750908"/>
              <a:gd name="connsiteY59" fmla="*/ 2217382 h 3750908"/>
              <a:gd name="connsiteX60" fmla="*/ 3067052 w 3750908"/>
              <a:gd name="connsiteY60" fmla="*/ 766763 h 3750908"/>
              <a:gd name="connsiteX61" fmla="*/ 3750908 w 3750908"/>
              <a:gd name="connsiteY61" fmla="*/ 766763 h 3750908"/>
              <a:gd name="connsiteX62" fmla="*/ 3750908 w 3750908"/>
              <a:gd name="connsiteY62" fmla="*/ 1450619 h 3750908"/>
              <a:gd name="connsiteX63" fmla="*/ 3067052 w 3750908"/>
              <a:gd name="connsiteY63" fmla="*/ 1450619 h 3750908"/>
              <a:gd name="connsiteX64" fmla="*/ 2300289 w 3750908"/>
              <a:gd name="connsiteY64" fmla="*/ 766763 h 3750908"/>
              <a:gd name="connsiteX65" fmla="*/ 2984145 w 3750908"/>
              <a:gd name="connsiteY65" fmla="*/ 766763 h 3750908"/>
              <a:gd name="connsiteX66" fmla="*/ 2984145 w 3750908"/>
              <a:gd name="connsiteY66" fmla="*/ 1450619 h 3750908"/>
              <a:gd name="connsiteX67" fmla="*/ 2300289 w 3750908"/>
              <a:gd name="connsiteY67" fmla="*/ 1450619 h 3750908"/>
              <a:gd name="connsiteX68" fmla="*/ 1533526 w 3750908"/>
              <a:gd name="connsiteY68" fmla="*/ 766763 h 3750908"/>
              <a:gd name="connsiteX69" fmla="*/ 2217382 w 3750908"/>
              <a:gd name="connsiteY69" fmla="*/ 766763 h 3750908"/>
              <a:gd name="connsiteX70" fmla="*/ 2217382 w 3750908"/>
              <a:gd name="connsiteY70" fmla="*/ 1450619 h 3750908"/>
              <a:gd name="connsiteX71" fmla="*/ 1533526 w 3750908"/>
              <a:gd name="connsiteY71" fmla="*/ 1450619 h 3750908"/>
              <a:gd name="connsiteX72" fmla="*/ 766764 w 3750908"/>
              <a:gd name="connsiteY72" fmla="*/ 766763 h 3750908"/>
              <a:gd name="connsiteX73" fmla="*/ 1450620 w 3750908"/>
              <a:gd name="connsiteY73" fmla="*/ 766763 h 3750908"/>
              <a:gd name="connsiteX74" fmla="*/ 1450620 w 3750908"/>
              <a:gd name="connsiteY74" fmla="*/ 1450619 h 3750908"/>
              <a:gd name="connsiteX75" fmla="*/ 766764 w 3750908"/>
              <a:gd name="connsiteY75" fmla="*/ 1450619 h 3750908"/>
              <a:gd name="connsiteX76" fmla="*/ 1 w 3750908"/>
              <a:gd name="connsiteY76" fmla="*/ 766763 h 3750908"/>
              <a:gd name="connsiteX77" fmla="*/ 683857 w 3750908"/>
              <a:gd name="connsiteY77" fmla="*/ 766763 h 3750908"/>
              <a:gd name="connsiteX78" fmla="*/ 683857 w 3750908"/>
              <a:gd name="connsiteY78" fmla="*/ 1450619 h 3750908"/>
              <a:gd name="connsiteX79" fmla="*/ 1 w 3750908"/>
              <a:gd name="connsiteY79" fmla="*/ 1450619 h 3750908"/>
              <a:gd name="connsiteX80" fmla="*/ 2300289 w 3750908"/>
              <a:gd name="connsiteY80" fmla="*/ 0 h 3750908"/>
              <a:gd name="connsiteX81" fmla="*/ 2984145 w 3750908"/>
              <a:gd name="connsiteY81" fmla="*/ 0 h 3750908"/>
              <a:gd name="connsiteX82" fmla="*/ 2984145 w 3750908"/>
              <a:gd name="connsiteY82" fmla="*/ 683856 h 3750908"/>
              <a:gd name="connsiteX83" fmla="*/ 2300289 w 3750908"/>
              <a:gd name="connsiteY83" fmla="*/ 683856 h 3750908"/>
              <a:gd name="connsiteX84" fmla="*/ 1533526 w 3750908"/>
              <a:gd name="connsiteY84" fmla="*/ 0 h 3750908"/>
              <a:gd name="connsiteX85" fmla="*/ 2217382 w 3750908"/>
              <a:gd name="connsiteY85" fmla="*/ 0 h 3750908"/>
              <a:gd name="connsiteX86" fmla="*/ 2217382 w 3750908"/>
              <a:gd name="connsiteY86" fmla="*/ 683856 h 3750908"/>
              <a:gd name="connsiteX87" fmla="*/ 1533526 w 3750908"/>
              <a:gd name="connsiteY87" fmla="*/ 683856 h 3750908"/>
              <a:gd name="connsiteX88" fmla="*/ 766764 w 3750908"/>
              <a:gd name="connsiteY88" fmla="*/ 0 h 3750908"/>
              <a:gd name="connsiteX89" fmla="*/ 1450621 w 3750908"/>
              <a:gd name="connsiteY89" fmla="*/ 0 h 3750908"/>
              <a:gd name="connsiteX90" fmla="*/ 1450621 w 3750908"/>
              <a:gd name="connsiteY90" fmla="*/ 683856 h 3750908"/>
              <a:gd name="connsiteX91" fmla="*/ 766764 w 3750908"/>
              <a:gd name="connsiteY91" fmla="*/ 683856 h 3750908"/>
              <a:gd name="connsiteX92" fmla="*/ 1 w 3750908"/>
              <a:gd name="connsiteY92" fmla="*/ 0 h 3750908"/>
              <a:gd name="connsiteX93" fmla="*/ 683857 w 3750908"/>
              <a:gd name="connsiteY93" fmla="*/ 0 h 3750908"/>
              <a:gd name="connsiteX94" fmla="*/ 683857 w 3750908"/>
              <a:gd name="connsiteY94" fmla="*/ 683856 h 3750908"/>
              <a:gd name="connsiteX95" fmla="*/ 1 w 3750908"/>
              <a:gd name="connsiteY95" fmla="*/ 683856 h 3750908"/>
              <a:gd name="connsiteX96" fmla="*/ 3067052 w 3750908"/>
              <a:gd name="connsiteY96" fmla="*/ 0 h 3750908"/>
              <a:gd name="connsiteX97" fmla="*/ 3750908 w 3750908"/>
              <a:gd name="connsiteY97" fmla="*/ 0 h 3750908"/>
              <a:gd name="connsiteX98" fmla="*/ 3750908 w 3750908"/>
              <a:gd name="connsiteY98" fmla="*/ 683856 h 3750908"/>
              <a:gd name="connsiteX99" fmla="*/ 3067052 w 3750908"/>
              <a:gd name="connsiteY99" fmla="*/ 683856 h 375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750908" h="3750908">
                <a:moveTo>
                  <a:pt x="3067052" y="3067052"/>
                </a:moveTo>
                <a:lnTo>
                  <a:pt x="3750908" y="3067052"/>
                </a:lnTo>
                <a:lnTo>
                  <a:pt x="3750908" y="3750908"/>
                </a:lnTo>
                <a:lnTo>
                  <a:pt x="3067052" y="3750908"/>
                </a:lnTo>
                <a:close/>
                <a:moveTo>
                  <a:pt x="2300289" y="3067052"/>
                </a:moveTo>
                <a:lnTo>
                  <a:pt x="2984145" y="3067052"/>
                </a:lnTo>
                <a:lnTo>
                  <a:pt x="2984145" y="3750908"/>
                </a:lnTo>
                <a:lnTo>
                  <a:pt x="2300289" y="3750908"/>
                </a:lnTo>
                <a:close/>
                <a:moveTo>
                  <a:pt x="1533526" y="3067052"/>
                </a:moveTo>
                <a:lnTo>
                  <a:pt x="2217382" y="3067052"/>
                </a:lnTo>
                <a:lnTo>
                  <a:pt x="2217382" y="3750908"/>
                </a:lnTo>
                <a:lnTo>
                  <a:pt x="1533526" y="3750908"/>
                </a:lnTo>
                <a:close/>
                <a:moveTo>
                  <a:pt x="766763" y="3067052"/>
                </a:moveTo>
                <a:lnTo>
                  <a:pt x="1450619" y="3067052"/>
                </a:lnTo>
                <a:lnTo>
                  <a:pt x="1450619" y="3750908"/>
                </a:lnTo>
                <a:lnTo>
                  <a:pt x="766763" y="3750908"/>
                </a:lnTo>
                <a:close/>
                <a:moveTo>
                  <a:pt x="0" y="3067052"/>
                </a:moveTo>
                <a:lnTo>
                  <a:pt x="683856" y="3067052"/>
                </a:lnTo>
                <a:lnTo>
                  <a:pt x="683856" y="3750908"/>
                </a:lnTo>
                <a:lnTo>
                  <a:pt x="0" y="3750908"/>
                </a:lnTo>
                <a:close/>
                <a:moveTo>
                  <a:pt x="3067052" y="2300289"/>
                </a:moveTo>
                <a:lnTo>
                  <a:pt x="3750908" y="2300289"/>
                </a:lnTo>
                <a:lnTo>
                  <a:pt x="3750908" y="2984145"/>
                </a:lnTo>
                <a:lnTo>
                  <a:pt x="3067052" y="2984145"/>
                </a:lnTo>
                <a:close/>
                <a:moveTo>
                  <a:pt x="2300289" y="2300289"/>
                </a:moveTo>
                <a:lnTo>
                  <a:pt x="2984145" y="2300289"/>
                </a:lnTo>
                <a:lnTo>
                  <a:pt x="2984145" y="2984145"/>
                </a:lnTo>
                <a:lnTo>
                  <a:pt x="2300289" y="2984145"/>
                </a:lnTo>
                <a:close/>
                <a:moveTo>
                  <a:pt x="1533526" y="2300289"/>
                </a:moveTo>
                <a:lnTo>
                  <a:pt x="2217382" y="2300289"/>
                </a:lnTo>
                <a:lnTo>
                  <a:pt x="2217382" y="2984145"/>
                </a:lnTo>
                <a:lnTo>
                  <a:pt x="1533526" y="2984145"/>
                </a:lnTo>
                <a:close/>
                <a:moveTo>
                  <a:pt x="766763" y="2300289"/>
                </a:moveTo>
                <a:lnTo>
                  <a:pt x="1450620" y="2300289"/>
                </a:lnTo>
                <a:lnTo>
                  <a:pt x="1450620" y="2984145"/>
                </a:lnTo>
                <a:lnTo>
                  <a:pt x="766763" y="2984145"/>
                </a:lnTo>
                <a:close/>
                <a:moveTo>
                  <a:pt x="0" y="2300289"/>
                </a:moveTo>
                <a:lnTo>
                  <a:pt x="683856" y="2300289"/>
                </a:lnTo>
                <a:lnTo>
                  <a:pt x="683856" y="2984145"/>
                </a:lnTo>
                <a:lnTo>
                  <a:pt x="0" y="2984145"/>
                </a:lnTo>
                <a:close/>
                <a:moveTo>
                  <a:pt x="3067052" y="1533526"/>
                </a:moveTo>
                <a:lnTo>
                  <a:pt x="3750908" y="1533526"/>
                </a:lnTo>
                <a:lnTo>
                  <a:pt x="3750908" y="2217382"/>
                </a:lnTo>
                <a:lnTo>
                  <a:pt x="3067052" y="2217382"/>
                </a:lnTo>
                <a:close/>
                <a:moveTo>
                  <a:pt x="2300289" y="1533526"/>
                </a:moveTo>
                <a:lnTo>
                  <a:pt x="2984145" y="1533526"/>
                </a:lnTo>
                <a:lnTo>
                  <a:pt x="2984145" y="2217382"/>
                </a:lnTo>
                <a:lnTo>
                  <a:pt x="2300289" y="2217382"/>
                </a:lnTo>
                <a:close/>
                <a:moveTo>
                  <a:pt x="1533526" y="1533526"/>
                </a:moveTo>
                <a:lnTo>
                  <a:pt x="2217382" y="1533526"/>
                </a:lnTo>
                <a:lnTo>
                  <a:pt x="2217382" y="2217382"/>
                </a:lnTo>
                <a:lnTo>
                  <a:pt x="1533526" y="2217382"/>
                </a:lnTo>
                <a:close/>
                <a:moveTo>
                  <a:pt x="766764" y="1533526"/>
                </a:moveTo>
                <a:lnTo>
                  <a:pt x="1450620" y="1533526"/>
                </a:lnTo>
                <a:lnTo>
                  <a:pt x="1450620" y="2217382"/>
                </a:lnTo>
                <a:lnTo>
                  <a:pt x="766764" y="2217382"/>
                </a:lnTo>
                <a:close/>
                <a:moveTo>
                  <a:pt x="1" y="1533526"/>
                </a:moveTo>
                <a:lnTo>
                  <a:pt x="683857" y="1533526"/>
                </a:lnTo>
                <a:lnTo>
                  <a:pt x="683857" y="2217382"/>
                </a:lnTo>
                <a:lnTo>
                  <a:pt x="1" y="2217382"/>
                </a:lnTo>
                <a:close/>
                <a:moveTo>
                  <a:pt x="3067052" y="766763"/>
                </a:moveTo>
                <a:lnTo>
                  <a:pt x="3750908" y="766763"/>
                </a:lnTo>
                <a:lnTo>
                  <a:pt x="3750908" y="1450619"/>
                </a:lnTo>
                <a:lnTo>
                  <a:pt x="3067052" y="1450619"/>
                </a:lnTo>
                <a:close/>
                <a:moveTo>
                  <a:pt x="2300289" y="766763"/>
                </a:moveTo>
                <a:lnTo>
                  <a:pt x="2984145" y="766763"/>
                </a:lnTo>
                <a:lnTo>
                  <a:pt x="2984145" y="1450619"/>
                </a:lnTo>
                <a:lnTo>
                  <a:pt x="2300289" y="1450619"/>
                </a:lnTo>
                <a:close/>
                <a:moveTo>
                  <a:pt x="1533526" y="766763"/>
                </a:moveTo>
                <a:lnTo>
                  <a:pt x="2217382" y="766763"/>
                </a:lnTo>
                <a:lnTo>
                  <a:pt x="2217382" y="1450619"/>
                </a:lnTo>
                <a:lnTo>
                  <a:pt x="1533526" y="1450619"/>
                </a:lnTo>
                <a:close/>
                <a:moveTo>
                  <a:pt x="766764" y="766763"/>
                </a:moveTo>
                <a:lnTo>
                  <a:pt x="1450620" y="766763"/>
                </a:lnTo>
                <a:lnTo>
                  <a:pt x="1450620" y="1450619"/>
                </a:lnTo>
                <a:lnTo>
                  <a:pt x="766764" y="1450619"/>
                </a:lnTo>
                <a:close/>
                <a:moveTo>
                  <a:pt x="1" y="766763"/>
                </a:moveTo>
                <a:lnTo>
                  <a:pt x="683857" y="766763"/>
                </a:lnTo>
                <a:lnTo>
                  <a:pt x="683857" y="1450619"/>
                </a:lnTo>
                <a:lnTo>
                  <a:pt x="1" y="1450619"/>
                </a:lnTo>
                <a:close/>
                <a:moveTo>
                  <a:pt x="2300289" y="0"/>
                </a:moveTo>
                <a:lnTo>
                  <a:pt x="2984145" y="0"/>
                </a:lnTo>
                <a:lnTo>
                  <a:pt x="2984145" y="683856"/>
                </a:lnTo>
                <a:lnTo>
                  <a:pt x="2300289" y="683856"/>
                </a:lnTo>
                <a:close/>
                <a:moveTo>
                  <a:pt x="1533526" y="0"/>
                </a:moveTo>
                <a:lnTo>
                  <a:pt x="2217382" y="0"/>
                </a:lnTo>
                <a:lnTo>
                  <a:pt x="2217382" y="683856"/>
                </a:lnTo>
                <a:lnTo>
                  <a:pt x="1533526" y="683856"/>
                </a:lnTo>
                <a:close/>
                <a:moveTo>
                  <a:pt x="766764" y="0"/>
                </a:moveTo>
                <a:lnTo>
                  <a:pt x="1450621" y="0"/>
                </a:lnTo>
                <a:lnTo>
                  <a:pt x="1450621" y="683856"/>
                </a:lnTo>
                <a:lnTo>
                  <a:pt x="766764" y="683856"/>
                </a:lnTo>
                <a:close/>
                <a:moveTo>
                  <a:pt x="1" y="0"/>
                </a:moveTo>
                <a:lnTo>
                  <a:pt x="683857" y="0"/>
                </a:lnTo>
                <a:lnTo>
                  <a:pt x="683857" y="683856"/>
                </a:lnTo>
                <a:lnTo>
                  <a:pt x="1" y="683856"/>
                </a:lnTo>
                <a:close/>
                <a:moveTo>
                  <a:pt x="3067052" y="0"/>
                </a:moveTo>
                <a:lnTo>
                  <a:pt x="3750908" y="0"/>
                </a:lnTo>
                <a:lnTo>
                  <a:pt x="3750908" y="683856"/>
                </a:lnTo>
                <a:lnTo>
                  <a:pt x="3067052" y="68385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43905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884988" y="4018320"/>
            <a:ext cx="2259012" cy="22590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514321" y="4018320"/>
            <a:ext cx="2259012" cy="22590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143654" y="4018320"/>
            <a:ext cx="2259012" cy="22590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0" y="1658942"/>
            <a:ext cx="4402666" cy="225901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45167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3"/>
          </p:nvPr>
        </p:nvSpPr>
        <p:spPr>
          <a:xfrm>
            <a:off x="0" y="1756744"/>
            <a:ext cx="6320542" cy="4150622"/>
          </a:xfrm>
          <a:custGeom>
            <a:avLst/>
            <a:gdLst>
              <a:gd name="connsiteX0" fmla="*/ 2370667 w 7000346"/>
              <a:gd name="connsiteY0" fmla="*/ 2338030 h 4597042"/>
              <a:gd name="connsiteX1" fmla="*/ 4629679 w 7000346"/>
              <a:gd name="connsiteY1" fmla="*/ 2338030 h 4597042"/>
              <a:gd name="connsiteX2" fmla="*/ 4629679 w 7000346"/>
              <a:gd name="connsiteY2" fmla="*/ 4597042 h 4597042"/>
              <a:gd name="connsiteX3" fmla="*/ 2370667 w 7000346"/>
              <a:gd name="connsiteY3" fmla="*/ 4597042 h 4597042"/>
              <a:gd name="connsiteX4" fmla="*/ 0 w 7000346"/>
              <a:gd name="connsiteY4" fmla="*/ 2338030 h 4597042"/>
              <a:gd name="connsiteX5" fmla="*/ 2259012 w 7000346"/>
              <a:gd name="connsiteY5" fmla="*/ 2338030 h 4597042"/>
              <a:gd name="connsiteX6" fmla="*/ 2259012 w 7000346"/>
              <a:gd name="connsiteY6" fmla="*/ 4597042 h 4597042"/>
              <a:gd name="connsiteX7" fmla="*/ 0 w 7000346"/>
              <a:gd name="connsiteY7" fmla="*/ 4597042 h 4597042"/>
              <a:gd name="connsiteX8" fmla="*/ 4741334 w 7000346"/>
              <a:gd name="connsiteY8" fmla="*/ 0 h 4597042"/>
              <a:gd name="connsiteX9" fmla="*/ 7000346 w 7000346"/>
              <a:gd name="connsiteY9" fmla="*/ 0 h 4597042"/>
              <a:gd name="connsiteX10" fmla="*/ 7000346 w 7000346"/>
              <a:gd name="connsiteY10" fmla="*/ 2259012 h 4597042"/>
              <a:gd name="connsiteX11" fmla="*/ 4741334 w 7000346"/>
              <a:gd name="connsiteY11" fmla="*/ 2259012 h 4597042"/>
              <a:gd name="connsiteX12" fmla="*/ 2370667 w 7000346"/>
              <a:gd name="connsiteY12" fmla="*/ 0 h 4597042"/>
              <a:gd name="connsiteX13" fmla="*/ 4629679 w 7000346"/>
              <a:gd name="connsiteY13" fmla="*/ 0 h 4597042"/>
              <a:gd name="connsiteX14" fmla="*/ 4629679 w 7000346"/>
              <a:gd name="connsiteY14" fmla="*/ 2259012 h 4597042"/>
              <a:gd name="connsiteX15" fmla="*/ 2370667 w 7000346"/>
              <a:gd name="connsiteY15" fmla="*/ 2259012 h 4597042"/>
              <a:gd name="connsiteX16" fmla="*/ 0 w 7000346"/>
              <a:gd name="connsiteY16" fmla="*/ 0 h 4597042"/>
              <a:gd name="connsiteX17" fmla="*/ 2259012 w 7000346"/>
              <a:gd name="connsiteY17" fmla="*/ 0 h 4597042"/>
              <a:gd name="connsiteX18" fmla="*/ 2259012 w 7000346"/>
              <a:gd name="connsiteY18" fmla="*/ 2259012 h 4597042"/>
              <a:gd name="connsiteX19" fmla="*/ 0 w 7000346"/>
              <a:gd name="connsiteY19" fmla="*/ 2259012 h 4597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00346" h="4597042">
                <a:moveTo>
                  <a:pt x="2370667" y="2338030"/>
                </a:moveTo>
                <a:lnTo>
                  <a:pt x="4629679" y="2338030"/>
                </a:lnTo>
                <a:lnTo>
                  <a:pt x="4629679" y="4597042"/>
                </a:lnTo>
                <a:lnTo>
                  <a:pt x="2370667" y="4597042"/>
                </a:lnTo>
                <a:close/>
                <a:moveTo>
                  <a:pt x="0" y="2338030"/>
                </a:moveTo>
                <a:lnTo>
                  <a:pt x="2259012" y="2338030"/>
                </a:lnTo>
                <a:lnTo>
                  <a:pt x="2259012" y="4597042"/>
                </a:lnTo>
                <a:lnTo>
                  <a:pt x="0" y="4597042"/>
                </a:lnTo>
                <a:close/>
                <a:moveTo>
                  <a:pt x="4741334" y="0"/>
                </a:moveTo>
                <a:lnTo>
                  <a:pt x="7000346" y="0"/>
                </a:lnTo>
                <a:lnTo>
                  <a:pt x="7000346" y="2259012"/>
                </a:lnTo>
                <a:lnTo>
                  <a:pt x="4741334" y="2259012"/>
                </a:lnTo>
                <a:close/>
                <a:moveTo>
                  <a:pt x="2370667" y="0"/>
                </a:moveTo>
                <a:lnTo>
                  <a:pt x="4629679" y="0"/>
                </a:lnTo>
                <a:lnTo>
                  <a:pt x="4629679" y="2259012"/>
                </a:lnTo>
                <a:lnTo>
                  <a:pt x="2370667" y="2259012"/>
                </a:lnTo>
                <a:close/>
                <a:moveTo>
                  <a:pt x="0" y="0"/>
                </a:moveTo>
                <a:lnTo>
                  <a:pt x="2259012" y="0"/>
                </a:lnTo>
                <a:lnTo>
                  <a:pt x="2259012" y="2259012"/>
                </a:lnTo>
                <a:lnTo>
                  <a:pt x="0" y="22590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0621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1625600"/>
            <a:ext cx="3206750" cy="19637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296355" y="1625600"/>
            <a:ext cx="1972498" cy="12079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0" y="4154311"/>
            <a:ext cx="3206750" cy="19637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296355" y="4154311"/>
            <a:ext cx="1972498" cy="12079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95797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48260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264795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4"/>
          </p:nvPr>
        </p:nvSpPr>
        <p:spPr>
          <a:xfrm>
            <a:off x="481330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5"/>
          </p:nvPr>
        </p:nvSpPr>
        <p:spPr>
          <a:xfrm>
            <a:off x="697865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33965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61602" y="2166938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088802" y="2697516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816002" y="1602494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543202" y="2144890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270402" y="3239913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276156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12623" y="1952978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812623" y="4154312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944357" y="1952978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944357" y="4154312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081106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6"/>
          </p:nvPr>
        </p:nvSpPr>
        <p:spPr>
          <a:xfrm>
            <a:off x="812623" y="1940985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7"/>
          </p:nvPr>
        </p:nvSpPr>
        <p:spPr>
          <a:xfrm>
            <a:off x="4944357" y="1940985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8"/>
          </p:nvPr>
        </p:nvSpPr>
        <p:spPr>
          <a:xfrm>
            <a:off x="812623" y="4142319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9"/>
          </p:nvPr>
        </p:nvSpPr>
        <p:spPr>
          <a:xfrm>
            <a:off x="4944357" y="4142319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982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471737" y="1851025"/>
            <a:ext cx="2100263" cy="21002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572000" y="3951288"/>
            <a:ext cx="2100263" cy="210026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6497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07340" y="1647999"/>
            <a:ext cx="1901825" cy="2078037"/>
          </a:xfrm>
          <a:prstGeom prst="round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2516505" y="1647999"/>
            <a:ext cx="1901825" cy="2078037"/>
          </a:xfrm>
          <a:custGeom>
            <a:avLst/>
            <a:gdLst>
              <a:gd name="connsiteX0" fmla="*/ 0 w 1901825"/>
              <a:gd name="connsiteY0" fmla="*/ 0 h 2078037"/>
              <a:gd name="connsiteX1" fmla="*/ 1901825 w 1901825"/>
              <a:gd name="connsiteY1" fmla="*/ 0 h 2078037"/>
              <a:gd name="connsiteX2" fmla="*/ 1901825 w 1901825"/>
              <a:gd name="connsiteY2" fmla="*/ 2078037 h 2078037"/>
              <a:gd name="connsiteX3" fmla="*/ 316977 w 1901825"/>
              <a:gd name="connsiteY3" fmla="*/ 2078037 h 2078037"/>
              <a:gd name="connsiteX4" fmla="*/ 0 w 1901825"/>
              <a:gd name="connsiteY4" fmla="*/ 1761060 h 207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825" h="2078037">
                <a:moveTo>
                  <a:pt x="0" y="0"/>
                </a:moveTo>
                <a:lnTo>
                  <a:pt x="1901825" y="0"/>
                </a:lnTo>
                <a:lnTo>
                  <a:pt x="1901825" y="2078037"/>
                </a:lnTo>
                <a:lnTo>
                  <a:pt x="316977" y="2078037"/>
                </a:lnTo>
                <a:cubicBezTo>
                  <a:pt x="141915" y="2078037"/>
                  <a:pt x="0" y="1936122"/>
                  <a:pt x="0" y="17610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725670" y="1647999"/>
            <a:ext cx="1901825" cy="2078037"/>
          </a:xfrm>
          <a:prstGeom prst="round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6"/>
          </p:nvPr>
        </p:nvSpPr>
        <p:spPr>
          <a:xfrm>
            <a:off x="6934835" y="1647999"/>
            <a:ext cx="1901825" cy="2078037"/>
          </a:xfrm>
          <a:custGeom>
            <a:avLst/>
            <a:gdLst>
              <a:gd name="connsiteX0" fmla="*/ 0 w 1901825"/>
              <a:gd name="connsiteY0" fmla="*/ 0 h 2078037"/>
              <a:gd name="connsiteX1" fmla="*/ 1901825 w 1901825"/>
              <a:gd name="connsiteY1" fmla="*/ 0 h 2078037"/>
              <a:gd name="connsiteX2" fmla="*/ 1901825 w 1901825"/>
              <a:gd name="connsiteY2" fmla="*/ 2078037 h 2078037"/>
              <a:gd name="connsiteX3" fmla="*/ 316977 w 1901825"/>
              <a:gd name="connsiteY3" fmla="*/ 2078037 h 2078037"/>
              <a:gd name="connsiteX4" fmla="*/ 0 w 1901825"/>
              <a:gd name="connsiteY4" fmla="*/ 1761060 h 207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825" h="2078037">
                <a:moveTo>
                  <a:pt x="0" y="0"/>
                </a:moveTo>
                <a:lnTo>
                  <a:pt x="1901825" y="0"/>
                </a:lnTo>
                <a:lnTo>
                  <a:pt x="1901825" y="2078037"/>
                </a:lnTo>
                <a:lnTo>
                  <a:pt x="316977" y="2078037"/>
                </a:lnTo>
                <a:cubicBezTo>
                  <a:pt x="141915" y="2078037"/>
                  <a:pt x="0" y="1936122"/>
                  <a:pt x="0" y="17610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27600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3200401"/>
          </a:xfrm>
          <a:custGeom>
            <a:avLst/>
            <a:gdLst>
              <a:gd name="connsiteX0" fmla="*/ 0 w 9144000"/>
              <a:gd name="connsiteY0" fmla="*/ 0 h 3200401"/>
              <a:gd name="connsiteX1" fmla="*/ 9144000 w 9144000"/>
              <a:gd name="connsiteY1" fmla="*/ 0 h 3200401"/>
              <a:gd name="connsiteX2" fmla="*/ 9144000 w 9144000"/>
              <a:gd name="connsiteY2" fmla="*/ 3200401 h 3200401"/>
              <a:gd name="connsiteX3" fmla="*/ 8323626 w 9144000"/>
              <a:gd name="connsiteY3" fmla="*/ 3200401 h 3200401"/>
              <a:gd name="connsiteX4" fmla="*/ 7916128 w 9144000"/>
              <a:gd name="connsiteY4" fmla="*/ 2404663 h 3200401"/>
              <a:gd name="connsiteX5" fmla="*/ 6804808 w 9144000"/>
              <a:gd name="connsiteY5" fmla="*/ 2404663 h 3200401"/>
              <a:gd name="connsiteX6" fmla="*/ 6397311 w 9144000"/>
              <a:gd name="connsiteY6" fmla="*/ 3200401 h 3200401"/>
              <a:gd name="connsiteX7" fmla="*/ 5951116 w 9144000"/>
              <a:gd name="connsiteY7" fmla="*/ 3200401 h 3200401"/>
              <a:gd name="connsiteX8" fmla="*/ 5359242 w 9144000"/>
              <a:gd name="connsiteY8" fmla="*/ 2044624 h 3200401"/>
              <a:gd name="connsiteX9" fmla="*/ 3747896 w 9144000"/>
              <a:gd name="connsiteY9" fmla="*/ 2044624 h 3200401"/>
              <a:gd name="connsiteX10" fmla="*/ 3156023 w 9144000"/>
              <a:gd name="connsiteY10" fmla="*/ 3200401 h 3200401"/>
              <a:gd name="connsiteX11" fmla="*/ 2709828 w 9144000"/>
              <a:gd name="connsiteY11" fmla="*/ 3200401 h 3200401"/>
              <a:gd name="connsiteX12" fmla="*/ 2302330 w 9144000"/>
              <a:gd name="connsiteY12" fmla="*/ 2404663 h 3200401"/>
              <a:gd name="connsiteX13" fmla="*/ 1191010 w 9144000"/>
              <a:gd name="connsiteY13" fmla="*/ 2404663 h 3200401"/>
              <a:gd name="connsiteX14" fmla="*/ 783513 w 9144000"/>
              <a:gd name="connsiteY14" fmla="*/ 3200401 h 3200401"/>
              <a:gd name="connsiteX15" fmla="*/ 0 w 9144000"/>
              <a:gd name="connsiteY15" fmla="*/ 3200401 h 320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200401">
                <a:moveTo>
                  <a:pt x="0" y="0"/>
                </a:moveTo>
                <a:lnTo>
                  <a:pt x="9144000" y="0"/>
                </a:lnTo>
                <a:lnTo>
                  <a:pt x="9144000" y="3200401"/>
                </a:lnTo>
                <a:lnTo>
                  <a:pt x="8323626" y="3200401"/>
                </a:lnTo>
                <a:lnTo>
                  <a:pt x="7916128" y="2404663"/>
                </a:lnTo>
                <a:lnTo>
                  <a:pt x="6804808" y="2404663"/>
                </a:lnTo>
                <a:lnTo>
                  <a:pt x="6397311" y="3200401"/>
                </a:lnTo>
                <a:lnTo>
                  <a:pt x="5951116" y="3200401"/>
                </a:lnTo>
                <a:lnTo>
                  <a:pt x="5359242" y="2044624"/>
                </a:lnTo>
                <a:lnTo>
                  <a:pt x="3747896" y="2044624"/>
                </a:lnTo>
                <a:lnTo>
                  <a:pt x="3156023" y="3200401"/>
                </a:lnTo>
                <a:lnTo>
                  <a:pt x="2709828" y="3200401"/>
                </a:lnTo>
                <a:lnTo>
                  <a:pt x="2302330" y="2404663"/>
                </a:lnTo>
                <a:lnTo>
                  <a:pt x="1191010" y="2404663"/>
                </a:lnTo>
                <a:lnTo>
                  <a:pt x="783513" y="3200401"/>
                </a:lnTo>
                <a:lnTo>
                  <a:pt x="0" y="32004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873562" y="2481193"/>
            <a:ext cx="1746216" cy="144734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3287616" y="2155587"/>
            <a:ext cx="2531906" cy="2098552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6487360" y="2481193"/>
            <a:ext cx="1746216" cy="144734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41973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675077" y="2415116"/>
            <a:ext cx="1625600" cy="2157413"/>
          </a:xfrm>
          <a:custGeom>
            <a:avLst/>
            <a:gdLst>
              <a:gd name="connsiteX0" fmla="*/ 0 w 1625600"/>
              <a:gd name="connsiteY0" fmla="*/ 0 h 2157413"/>
              <a:gd name="connsiteX1" fmla="*/ 11929 w 1625600"/>
              <a:gd name="connsiteY1" fmla="*/ 0 h 2157413"/>
              <a:gd name="connsiteX2" fmla="*/ 110670 w 1625600"/>
              <a:gd name="connsiteY2" fmla="*/ 59987 h 2157413"/>
              <a:gd name="connsiteX3" fmla="*/ 812801 w 1625600"/>
              <a:gd name="connsiteY3" fmla="*/ 237773 h 2157413"/>
              <a:gd name="connsiteX4" fmla="*/ 1514932 w 1625600"/>
              <a:gd name="connsiteY4" fmla="*/ 59987 h 2157413"/>
              <a:gd name="connsiteX5" fmla="*/ 1613674 w 1625600"/>
              <a:gd name="connsiteY5" fmla="*/ 0 h 2157413"/>
              <a:gd name="connsiteX6" fmla="*/ 1625600 w 1625600"/>
              <a:gd name="connsiteY6" fmla="*/ 0 h 2157413"/>
              <a:gd name="connsiteX7" fmla="*/ 1625600 w 1625600"/>
              <a:gd name="connsiteY7" fmla="*/ 2157413 h 2157413"/>
              <a:gd name="connsiteX8" fmla="*/ 0 w 1625600"/>
              <a:gd name="connsiteY8" fmla="*/ 2157413 h 215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2157413">
                <a:moveTo>
                  <a:pt x="0" y="0"/>
                </a:moveTo>
                <a:lnTo>
                  <a:pt x="11929" y="0"/>
                </a:lnTo>
                <a:lnTo>
                  <a:pt x="110670" y="59987"/>
                </a:lnTo>
                <a:cubicBezTo>
                  <a:pt x="319388" y="173369"/>
                  <a:pt x="558573" y="237773"/>
                  <a:pt x="812801" y="237773"/>
                </a:cubicBezTo>
                <a:cubicBezTo>
                  <a:pt x="1067029" y="237773"/>
                  <a:pt x="1306214" y="173369"/>
                  <a:pt x="1514932" y="59987"/>
                </a:cubicBezTo>
                <a:lnTo>
                  <a:pt x="1613674" y="0"/>
                </a:lnTo>
                <a:lnTo>
                  <a:pt x="1625600" y="0"/>
                </a:lnTo>
                <a:lnTo>
                  <a:pt x="1625600" y="2157413"/>
                </a:lnTo>
                <a:lnTo>
                  <a:pt x="0" y="21574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3"/>
          </p:nvPr>
        </p:nvSpPr>
        <p:spPr>
          <a:xfrm>
            <a:off x="2738685" y="2415116"/>
            <a:ext cx="1625600" cy="1761773"/>
          </a:xfrm>
          <a:custGeom>
            <a:avLst/>
            <a:gdLst>
              <a:gd name="connsiteX0" fmla="*/ 0 w 1625600"/>
              <a:gd name="connsiteY0" fmla="*/ 0 h 1761773"/>
              <a:gd name="connsiteX1" fmla="*/ 11928 w 1625600"/>
              <a:gd name="connsiteY1" fmla="*/ 0 h 1761773"/>
              <a:gd name="connsiteX2" fmla="*/ 110669 w 1625600"/>
              <a:gd name="connsiteY2" fmla="*/ 59987 h 1761773"/>
              <a:gd name="connsiteX3" fmla="*/ 812800 w 1625600"/>
              <a:gd name="connsiteY3" fmla="*/ 237773 h 1761773"/>
              <a:gd name="connsiteX4" fmla="*/ 1514931 w 1625600"/>
              <a:gd name="connsiteY4" fmla="*/ 59987 h 1761773"/>
              <a:gd name="connsiteX5" fmla="*/ 1613673 w 1625600"/>
              <a:gd name="connsiteY5" fmla="*/ 0 h 1761773"/>
              <a:gd name="connsiteX6" fmla="*/ 1625600 w 1625600"/>
              <a:gd name="connsiteY6" fmla="*/ 0 h 1761773"/>
              <a:gd name="connsiteX7" fmla="*/ 1625600 w 1625600"/>
              <a:gd name="connsiteY7" fmla="*/ 1761773 h 1761773"/>
              <a:gd name="connsiteX8" fmla="*/ 0 w 1625600"/>
              <a:gd name="connsiteY8" fmla="*/ 1761773 h 176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1761773">
                <a:moveTo>
                  <a:pt x="0" y="0"/>
                </a:moveTo>
                <a:lnTo>
                  <a:pt x="11928" y="0"/>
                </a:lnTo>
                <a:lnTo>
                  <a:pt x="110669" y="59987"/>
                </a:lnTo>
                <a:cubicBezTo>
                  <a:pt x="319387" y="173369"/>
                  <a:pt x="558572" y="237773"/>
                  <a:pt x="812800" y="237773"/>
                </a:cubicBezTo>
                <a:cubicBezTo>
                  <a:pt x="1067028" y="237773"/>
                  <a:pt x="1306213" y="173369"/>
                  <a:pt x="1514931" y="59987"/>
                </a:cubicBezTo>
                <a:lnTo>
                  <a:pt x="1613673" y="0"/>
                </a:lnTo>
                <a:lnTo>
                  <a:pt x="1625600" y="0"/>
                </a:lnTo>
                <a:lnTo>
                  <a:pt x="1625600" y="1761773"/>
                </a:lnTo>
                <a:lnTo>
                  <a:pt x="0" y="17617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4802293" y="2415116"/>
            <a:ext cx="1625600" cy="2157413"/>
          </a:xfrm>
          <a:custGeom>
            <a:avLst/>
            <a:gdLst>
              <a:gd name="connsiteX0" fmla="*/ 0 w 1625600"/>
              <a:gd name="connsiteY0" fmla="*/ 0 h 2157413"/>
              <a:gd name="connsiteX1" fmla="*/ 11927 w 1625600"/>
              <a:gd name="connsiteY1" fmla="*/ 0 h 2157413"/>
              <a:gd name="connsiteX2" fmla="*/ 110668 w 1625600"/>
              <a:gd name="connsiteY2" fmla="*/ 59987 h 2157413"/>
              <a:gd name="connsiteX3" fmla="*/ 812799 w 1625600"/>
              <a:gd name="connsiteY3" fmla="*/ 237773 h 2157413"/>
              <a:gd name="connsiteX4" fmla="*/ 1514930 w 1625600"/>
              <a:gd name="connsiteY4" fmla="*/ 59987 h 2157413"/>
              <a:gd name="connsiteX5" fmla="*/ 1613672 w 1625600"/>
              <a:gd name="connsiteY5" fmla="*/ 0 h 2157413"/>
              <a:gd name="connsiteX6" fmla="*/ 1625600 w 1625600"/>
              <a:gd name="connsiteY6" fmla="*/ 0 h 2157413"/>
              <a:gd name="connsiteX7" fmla="*/ 1625600 w 1625600"/>
              <a:gd name="connsiteY7" fmla="*/ 2157413 h 2157413"/>
              <a:gd name="connsiteX8" fmla="*/ 0 w 1625600"/>
              <a:gd name="connsiteY8" fmla="*/ 2157413 h 215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2157413">
                <a:moveTo>
                  <a:pt x="0" y="0"/>
                </a:moveTo>
                <a:lnTo>
                  <a:pt x="11927" y="0"/>
                </a:lnTo>
                <a:lnTo>
                  <a:pt x="110668" y="59987"/>
                </a:lnTo>
                <a:cubicBezTo>
                  <a:pt x="319386" y="173369"/>
                  <a:pt x="558571" y="237773"/>
                  <a:pt x="812799" y="237773"/>
                </a:cubicBezTo>
                <a:cubicBezTo>
                  <a:pt x="1067027" y="237773"/>
                  <a:pt x="1306212" y="173369"/>
                  <a:pt x="1514930" y="59987"/>
                </a:cubicBezTo>
                <a:lnTo>
                  <a:pt x="1613672" y="0"/>
                </a:lnTo>
                <a:lnTo>
                  <a:pt x="1625600" y="0"/>
                </a:lnTo>
                <a:lnTo>
                  <a:pt x="1625600" y="2157413"/>
                </a:lnTo>
                <a:lnTo>
                  <a:pt x="0" y="21574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6865901" y="2415116"/>
            <a:ext cx="1625600" cy="2947106"/>
          </a:xfrm>
          <a:custGeom>
            <a:avLst/>
            <a:gdLst>
              <a:gd name="connsiteX0" fmla="*/ 0 w 1625600"/>
              <a:gd name="connsiteY0" fmla="*/ 0 h 2947106"/>
              <a:gd name="connsiteX1" fmla="*/ 11926 w 1625600"/>
              <a:gd name="connsiteY1" fmla="*/ 0 h 2947106"/>
              <a:gd name="connsiteX2" fmla="*/ 110667 w 1625600"/>
              <a:gd name="connsiteY2" fmla="*/ 59987 h 2947106"/>
              <a:gd name="connsiteX3" fmla="*/ 812798 w 1625600"/>
              <a:gd name="connsiteY3" fmla="*/ 237773 h 2947106"/>
              <a:gd name="connsiteX4" fmla="*/ 1514929 w 1625600"/>
              <a:gd name="connsiteY4" fmla="*/ 59987 h 2947106"/>
              <a:gd name="connsiteX5" fmla="*/ 1613670 w 1625600"/>
              <a:gd name="connsiteY5" fmla="*/ 0 h 2947106"/>
              <a:gd name="connsiteX6" fmla="*/ 1625600 w 1625600"/>
              <a:gd name="connsiteY6" fmla="*/ 0 h 2947106"/>
              <a:gd name="connsiteX7" fmla="*/ 1625600 w 1625600"/>
              <a:gd name="connsiteY7" fmla="*/ 2947106 h 2947106"/>
              <a:gd name="connsiteX8" fmla="*/ 0 w 1625600"/>
              <a:gd name="connsiteY8" fmla="*/ 2947106 h 294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2947106">
                <a:moveTo>
                  <a:pt x="0" y="0"/>
                </a:moveTo>
                <a:lnTo>
                  <a:pt x="11926" y="0"/>
                </a:lnTo>
                <a:lnTo>
                  <a:pt x="110667" y="59987"/>
                </a:lnTo>
                <a:cubicBezTo>
                  <a:pt x="319385" y="173369"/>
                  <a:pt x="558570" y="237773"/>
                  <a:pt x="812798" y="237773"/>
                </a:cubicBezTo>
                <a:cubicBezTo>
                  <a:pt x="1067026" y="237773"/>
                  <a:pt x="1306211" y="173369"/>
                  <a:pt x="1514929" y="59987"/>
                </a:cubicBezTo>
                <a:lnTo>
                  <a:pt x="1613670" y="0"/>
                </a:lnTo>
                <a:lnTo>
                  <a:pt x="1625600" y="0"/>
                </a:lnTo>
                <a:lnTo>
                  <a:pt x="1625600" y="2947106"/>
                </a:lnTo>
                <a:lnTo>
                  <a:pt x="0" y="29471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526166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87718" y="2131218"/>
            <a:ext cx="1806575" cy="25955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677763" y="2131218"/>
            <a:ext cx="1806575" cy="25955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867808" y="2131218"/>
            <a:ext cx="1806575" cy="2595563"/>
          </a:xfrm>
          <a:prstGeom prst="snip2DiagRect">
            <a:avLst>
              <a:gd name="adj1" fmla="val 0"/>
              <a:gd name="adj2" fmla="val 15417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386660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44636" y="1936407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556011" y="1936407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444636" y="3246095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556011" y="3246095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667386" y="3246095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556011" y="4555783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667386" y="4555783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389044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4"/>
          </p:nvPr>
        </p:nvSpPr>
        <p:spPr>
          <a:xfrm>
            <a:off x="1444636" y="1936407"/>
            <a:ext cx="2020348" cy="2562912"/>
          </a:xfrm>
          <a:custGeom>
            <a:avLst/>
            <a:gdLst>
              <a:gd name="connsiteX0" fmla="*/ 0 w 2020348"/>
              <a:gd name="connsiteY0" fmla="*/ 1309688 h 2562912"/>
              <a:gd name="connsiteX1" fmla="*/ 2020348 w 2020348"/>
              <a:gd name="connsiteY1" fmla="*/ 1309688 h 2562912"/>
              <a:gd name="connsiteX2" fmla="*/ 2020348 w 2020348"/>
              <a:gd name="connsiteY2" fmla="*/ 2562912 h 2562912"/>
              <a:gd name="connsiteX3" fmla="*/ 0 w 2020348"/>
              <a:gd name="connsiteY3" fmla="*/ 2562912 h 2562912"/>
              <a:gd name="connsiteX4" fmla="*/ 0 w 2020348"/>
              <a:gd name="connsiteY4" fmla="*/ 0 h 2562912"/>
              <a:gd name="connsiteX5" fmla="*/ 2020348 w 2020348"/>
              <a:gd name="connsiteY5" fmla="*/ 0 h 2562912"/>
              <a:gd name="connsiteX6" fmla="*/ 2020348 w 2020348"/>
              <a:gd name="connsiteY6" fmla="*/ 1253224 h 2562912"/>
              <a:gd name="connsiteX7" fmla="*/ 0 w 2020348"/>
              <a:gd name="connsiteY7" fmla="*/ 1253224 h 256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20348" h="2562912">
                <a:moveTo>
                  <a:pt x="0" y="1309688"/>
                </a:moveTo>
                <a:lnTo>
                  <a:pt x="2020348" y="1309688"/>
                </a:lnTo>
                <a:lnTo>
                  <a:pt x="2020348" y="2562912"/>
                </a:lnTo>
                <a:lnTo>
                  <a:pt x="0" y="2562912"/>
                </a:lnTo>
                <a:close/>
                <a:moveTo>
                  <a:pt x="0" y="0"/>
                </a:moveTo>
                <a:lnTo>
                  <a:pt x="2020348" y="0"/>
                </a:lnTo>
                <a:lnTo>
                  <a:pt x="2020348" y="1253224"/>
                </a:lnTo>
                <a:lnTo>
                  <a:pt x="0" y="1253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8"/>
          </p:nvPr>
        </p:nvSpPr>
        <p:spPr>
          <a:xfrm>
            <a:off x="3556011" y="1936407"/>
            <a:ext cx="2020348" cy="3872600"/>
          </a:xfrm>
          <a:custGeom>
            <a:avLst/>
            <a:gdLst>
              <a:gd name="connsiteX0" fmla="*/ 0 w 2020348"/>
              <a:gd name="connsiteY0" fmla="*/ 2619376 h 3872600"/>
              <a:gd name="connsiteX1" fmla="*/ 2020348 w 2020348"/>
              <a:gd name="connsiteY1" fmla="*/ 2619376 h 3872600"/>
              <a:gd name="connsiteX2" fmla="*/ 2020348 w 2020348"/>
              <a:gd name="connsiteY2" fmla="*/ 3872600 h 3872600"/>
              <a:gd name="connsiteX3" fmla="*/ 0 w 2020348"/>
              <a:gd name="connsiteY3" fmla="*/ 3872600 h 3872600"/>
              <a:gd name="connsiteX4" fmla="*/ 0 w 2020348"/>
              <a:gd name="connsiteY4" fmla="*/ 1309688 h 3872600"/>
              <a:gd name="connsiteX5" fmla="*/ 2020348 w 2020348"/>
              <a:gd name="connsiteY5" fmla="*/ 1309688 h 3872600"/>
              <a:gd name="connsiteX6" fmla="*/ 2020348 w 2020348"/>
              <a:gd name="connsiteY6" fmla="*/ 2562912 h 3872600"/>
              <a:gd name="connsiteX7" fmla="*/ 0 w 2020348"/>
              <a:gd name="connsiteY7" fmla="*/ 2562912 h 3872600"/>
              <a:gd name="connsiteX8" fmla="*/ 0 w 2020348"/>
              <a:gd name="connsiteY8" fmla="*/ 0 h 3872600"/>
              <a:gd name="connsiteX9" fmla="*/ 2020348 w 2020348"/>
              <a:gd name="connsiteY9" fmla="*/ 0 h 3872600"/>
              <a:gd name="connsiteX10" fmla="*/ 2020348 w 2020348"/>
              <a:gd name="connsiteY10" fmla="*/ 1253224 h 3872600"/>
              <a:gd name="connsiteX11" fmla="*/ 0 w 2020348"/>
              <a:gd name="connsiteY11" fmla="*/ 1253224 h 387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20348" h="3872600">
                <a:moveTo>
                  <a:pt x="0" y="2619376"/>
                </a:moveTo>
                <a:lnTo>
                  <a:pt x="2020348" y="2619376"/>
                </a:lnTo>
                <a:lnTo>
                  <a:pt x="2020348" y="3872600"/>
                </a:lnTo>
                <a:lnTo>
                  <a:pt x="0" y="3872600"/>
                </a:lnTo>
                <a:close/>
                <a:moveTo>
                  <a:pt x="0" y="1309688"/>
                </a:moveTo>
                <a:lnTo>
                  <a:pt x="2020348" y="1309688"/>
                </a:lnTo>
                <a:lnTo>
                  <a:pt x="2020348" y="2562912"/>
                </a:lnTo>
                <a:lnTo>
                  <a:pt x="0" y="2562912"/>
                </a:lnTo>
                <a:close/>
                <a:moveTo>
                  <a:pt x="0" y="0"/>
                </a:moveTo>
                <a:lnTo>
                  <a:pt x="2020348" y="0"/>
                </a:lnTo>
                <a:lnTo>
                  <a:pt x="2020348" y="1253224"/>
                </a:lnTo>
                <a:lnTo>
                  <a:pt x="0" y="1253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9"/>
          </p:nvPr>
        </p:nvSpPr>
        <p:spPr>
          <a:xfrm>
            <a:off x="5667386" y="3246095"/>
            <a:ext cx="2020348" cy="2562912"/>
          </a:xfrm>
          <a:custGeom>
            <a:avLst/>
            <a:gdLst>
              <a:gd name="connsiteX0" fmla="*/ 0 w 2020348"/>
              <a:gd name="connsiteY0" fmla="*/ 1309688 h 2562912"/>
              <a:gd name="connsiteX1" fmla="*/ 2020348 w 2020348"/>
              <a:gd name="connsiteY1" fmla="*/ 1309688 h 2562912"/>
              <a:gd name="connsiteX2" fmla="*/ 2020348 w 2020348"/>
              <a:gd name="connsiteY2" fmla="*/ 2562912 h 2562912"/>
              <a:gd name="connsiteX3" fmla="*/ 0 w 2020348"/>
              <a:gd name="connsiteY3" fmla="*/ 2562912 h 2562912"/>
              <a:gd name="connsiteX4" fmla="*/ 0 w 2020348"/>
              <a:gd name="connsiteY4" fmla="*/ 0 h 2562912"/>
              <a:gd name="connsiteX5" fmla="*/ 2020348 w 2020348"/>
              <a:gd name="connsiteY5" fmla="*/ 0 h 2562912"/>
              <a:gd name="connsiteX6" fmla="*/ 2020348 w 2020348"/>
              <a:gd name="connsiteY6" fmla="*/ 1253224 h 2562912"/>
              <a:gd name="connsiteX7" fmla="*/ 0 w 2020348"/>
              <a:gd name="connsiteY7" fmla="*/ 1253224 h 256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20348" h="2562912">
                <a:moveTo>
                  <a:pt x="0" y="1309688"/>
                </a:moveTo>
                <a:lnTo>
                  <a:pt x="2020348" y="1309688"/>
                </a:lnTo>
                <a:lnTo>
                  <a:pt x="2020348" y="2562912"/>
                </a:lnTo>
                <a:lnTo>
                  <a:pt x="0" y="2562912"/>
                </a:lnTo>
                <a:close/>
                <a:moveTo>
                  <a:pt x="0" y="0"/>
                </a:moveTo>
                <a:lnTo>
                  <a:pt x="2020348" y="0"/>
                </a:lnTo>
                <a:lnTo>
                  <a:pt x="2020348" y="1253224"/>
                </a:lnTo>
                <a:lnTo>
                  <a:pt x="0" y="1253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5690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4481688" cy="3361266"/>
          </a:xfrm>
          <a:custGeom>
            <a:avLst/>
            <a:gdLst>
              <a:gd name="connsiteX0" fmla="*/ 0 w 4481688"/>
              <a:gd name="connsiteY0" fmla="*/ 0 h 3361266"/>
              <a:gd name="connsiteX1" fmla="*/ 4481688 w 4481688"/>
              <a:gd name="connsiteY1" fmla="*/ 0 h 3361266"/>
              <a:gd name="connsiteX2" fmla="*/ 4481688 w 4481688"/>
              <a:gd name="connsiteY2" fmla="*/ 1868227 h 3361266"/>
              <a:gd name="connsiteX3" fmla="*/ 2987241 w 4481688"/>
              <a:gd name="connsiteY3" fmla="*/ 3361266 h 3361266"/>
              <a:gd name="connsiteX4" fmla="*/ 0 w 4481688"/>
              <a:gd name="connsiteY4" fmla="*/ 3361266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0" y="0"/>
                </a:moveTo>
                <a:lnTo>
                  <a:pt x="4481688" y="0"/>
                </a:lnTo>
                <a:lnTo>
                  <a:pt x="4481688" y="1868227"/>
                </a:lnTo>
                <a:lnTo>
                  <a:pt x="2987241" y="3361266"/>
                </a:lnTo>
                <a:lnTo>
                  <a:pt x="0" y="33612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20"/>
          </p:nvPr>
        </p:nvSpPr>
        <p:spPr>
          <a:xfrm>
            <a:off x="4662312" y="0"/>
            <a:ext cx="4481688" cy="3361266"/>
          </a:xfrm>
          <a:custGeom>
            <a:avLst/>
            <a:gdLst>
              <a:gd name="connsiteX0" fmla="*/ 0 w 4481688"/>
              <a:gd name="connsiteY0" fmla="*/ 0 h 3361266"/>
              <a:gd name="connsiteX1" fmla="*/ 4481688 w 4481688"/>
              <a:gd name="connsiteY1" fmla="*/ 0 h 3361266"/>
              <a:gd name="connsiteX2" fmla="*/ 4481688 w 4481688"/>
              <a:gd name="connsiteY2" fmla="*/ 3361266 h 3361266"/>
              <a:gd name="connsiteX3" fmla="*/ 1494447 w 4481688"/>
              <a:gd name="connsiteY3" fmla="*/ 3361266 h 3361266"/>
              <a:gd name="connsiteX4" fmla="*/ 0 w 4481688"/>
              <a:gd name="connsiteY4" fmla="*/ 1868227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0" y="0"/>
                </a:moveTo>
                <a:lnTo>
                  <a:pt x="4481688" y="0"/>
                </a:lnTo>
                <a:lnTo>
                  <a:pt x="4481688" y="3361266"/>
                </a:lnTo>
                <a:lnTo>
                  <a:pt x="1494447" y="3361266"/>
                </a:lnTo>
                <a:lnTo>
                  <a:pt x="0" y="18682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21"/>
          </p:nvPr>
        </p:nvSpPr>
        <p:spPr>
          <a:xfrm>
            <a:off x="0" y="3496734"/>
            <a:ext cx="4481688" cy="3361266"/>
          </a:xfrm>
          <a:custGeom>
            <a:avLst/>
            <a:gdLst>
              <a:gd name="connsiteX0" fmla="*/ 0 w 4481688"/>
              <a:gd name="connsiteY0" fmla="*/ 0 h 3361266"/>
              <a:gd name="connsiteX1" fmla="*/ 2987241 w 4481688"/>
              <a:gd name="connsiteY1" fmla="*/ 0 h 3361266"/>
              <a:gd name="connsiteX2" fmla="*/ 4481688 w 4481688"/>
              <a:gd name="connsiteY2" fmla="*/ 1493039 h 3361266"/>
              <a:gd name="connsiteX3" fmla="*/ 4481688 w 4481688"/>
              <a:gd name="connsiteY3" fmla="*/ 3361266 h 3361266"/>
              <a:gd name="connsiteX4" fmla="*/ 0 w 4481688"/>
              <a:gd name="connsiteY4" fmla="*/ 3361266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0" y="0"/>
                </a:moveTo>
                <a:lnTo>
                  <a:pt x="2987241" y="0"/>
                </a:lnTo>
                <a:lnTo>
                  <a:pt x="4481688" y="1493039"/>
                </a:lnTo>
                <a:lnTo>
                  <a:pt x="4481688" y="3361266"/>
                </a:lnTo>
                <a:lnTo>
                  <a:pt x="0" y="33612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22"/>
          </p:nvPr>
        </p:nvSpPr>
        <p:spPr>
          <a:xfrm>
            <a:off x="4662312" y="3496734"/>
            <a:ext cx="4481688" cy="3361266"/>
          </a:xfrm>
          <a:custGeom>
            <a:avLst/>
            <a:gdLst>
              <a:gd name="connsiteX0" fmla="*/ 1494447 w 4481688"/>
              <a:gd name="connsiteY0" fmla="*/ 0 h 3361266"/>
              <a:gd name="connsiteX1" fmla="*/ 4481688 w 4481688"/>
              <a:gd name="connsiteY1" fmla="*/ 0 h 3361266"/>
              <a:gd name="connsiteX2" fmla="*/ 4481688 w 4481688"/>
              <a:gd name="connsiteY2" fmla="*/ 3361266 h 3361266"/>
              <a:gd name="connsiteX3" fmla="*/ 0 w 4481688"/>
              <a:gd name="connsiteY3" fmla="*/ 3361266 h 3361266"/>
              <a:gd name="connsiteX4" fmla="*/ 0 w 4481688"/>
              <a:gd name="connsiteY4" fmla="*/ 1493039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1494447" y="0"/>
                </a:moveTo>
                <a:lnTo>
                  <a:pt x="4481688" y="0"/>
                </a:lnTo>
                <a:lnTo>
                  <a:pt x="4481688" y="3361266"/>
                </a:lnTo>
                <a:lnTo>
                  <a:pt x="0" y="3361266"/>
                </a:lnTo>
                <a:lnTo>
                  <a:pt x="0" y="14930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23"/>
          </p:nvPr>
        </p:nvSpPr>
        <p:spPr>
          <a:xfrm>
            <a:off x="3199018" y="2057312"/>
            <a:ext cx="2745964" cy="2743376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60937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86691" y="18605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348916" y="18605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911141" y="18605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86691" y="312420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348916" y="312420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911141" y="312420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786691" y="43878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911141" y="43878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21"/>
          </p:nvPr>
        </p:nvSpPr>
        <p:spPr>
          <a:xfrm>
            <a:off x="3348916" y="4387850"/>
            <a:ext cx="2433470" cy="1200150"/>
          </a:xfrm>
          <a:custGeom>
            <a:avLst/>
            <a:gdLst>
              <a:gd name="connsiteX0" fmla="*/ 1279528 w 2433470"/>
              <a:gd name="connsiteY0" fmla="*/ 0 h 1200150"/>
              <a:gd name="connsiteX1" fmla="*/ 2433470 w 2433470"/>
              <a:gd name="connsiteY1" fmla="*/ 0 h 1200150"/>
              <a:gd name="connsiteX2" fmla="*/ 2433470 w 2433470"/>
              <a:gd name="connsiteY2" fmla="*/ 1200150 h 1200150"/>
              <a:gd name="connsiteX3" fmla="*/ 1279528 w 2433470"/>
              <a:gd name="connsiteY3" fmla="*/ 1200150 h 1200150"/>
              <a:gd name="connsiteX4" fmla="*/ 0 w 2433470"/>
              <a:gd name="connsiteY4" fmla="*/ 0 h 1200150"/>
              <a:gd name="connsiteX5" fmla="*/ 1150774 w 2433470"/>
              <a:gd name="connsiteY5" fmla="*/ 0 h 1200150"/>
              <a:gd name="connsiteX6" fmla="*/ 1150774 w 2433470"/>
              <a:gd name="connsiteY6" fmla="*/ 1200150 h 1200150"/>
              <a:gd name="connsiteX7" fmla="*/ 0 w 2433470"/>
              <a:gd name="connsiteY7" fmla="*/ 1200150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3470" h="1200150">
                <a:moveTo>
                  <a:pt x="1279528" y="0"/>
                </a:moveTo>
                <a:lnTo>
                  <a:pt x="2433470" y="0"/>
                </a:lnTo>
                <a:lnTo>
                  <a:pt x="2433470" y="1200150"/>
                </a:lnTo>
                <a:lnTo>
                  <a:pt x="1279528" y="1200150"/>
                </a:lnTo>
                <a:close/>
                <a:moveTo>
                  <a:pt x="0" y="0"/>
                </a:moveTo>
                <a:lnTo>
                  <a:pt x="1150774" y="0"/>
                </a:lnTo>
                <a:lnTo>
                  <a:pt x="1150774" y="1200150"/>
                </a:lnTo>
                <a:lnTo>
                  <a:pt x="0" y="1200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21032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6"/>
          </p:nvPr>
        </p:nvSpPr>
        <p:spPr>
          <a:xfrm>
            <a:off x="4785778" y="1879599"/>
            <a:ext cx="3960000" cy="4061512"/>
          </a:xfrm>
          <a:custGeom>
            <a:avLst/>
            <a:gdLst>
              <a:gd name="connsiteX0" fmla="*/ 1073189 w 3960000"/>
              <a:gd name="connsiteY0" fmla="*/ 3341512 h 4061512"/>
              <a:gd name="connsiteX1" fmla="*/ 2886811 w 3960000"/>
              <a:gd name="connsiteY1" fmla="*/ 3341512 h 4061512"/>
              <a:gd name="connsiteX2" fmla="*/ 3240000 w 3960000"/>
              <a:gd name="connsiteY2" fmla="*/ 3694701 h 4061512"/>
              <a:gd name="connsiteX3" fmla="*/ 3240000 w 3960000"/>
              <a:gd name="connsiteY3" fmla="*/ 3708323 h 4061512"/>
              <a:gd name="connsiteX4" fmla="*/ 2886811 w 3960000"/>
              <a:gd name="connsiteY4" fmla="*/ 4061512 h 4061512"/>
              <a:gd name="connsiteX5" fmla="*/ 1073189 w 3960000"/>
              <a:gd name="connsiteY5" fmla="*/ 4061512 h 4061512"/>
              <a:gd name="connsiteX6" fmla="*/ 720000 w 3960000"/>
              <a:gd name="connsiteY6" fmla="*/ 3708323 h 4061512"/>
              <a:gd name="connsiteX7" fmla="*/ 720000 w 3960000"/>
              <a:gd name="connsiteY7" fmla="*/ 3694701 h 4061512"/>
              <a:gd name="connsiteX8" fmla="*/ 1073189 w 3960000"/>
              <a:gd name="connsiteY8" fmla="*/ 3341512 h 4061512"/>
              <a:gd name="connsiteX9" fmla="*/ 713189 w 3960000"/>
              <a:gd name="connsiteY9" fmla="*/ 2506134 h 4061512"/>
              <a:gd name="connsiteX10" fmla="*/ 3246811 w 3960000"/>
              <a:gd name="connsiteY10" fmla="*/ 2506134 h 4061512"/>
              <a:gd name="connsiteX11" fmla="*/ 3600000 w 3960000"/>
              <a:gd name="connsiteY11" fmla="*/ 2859323 h 4061512"/>
              <a:gd name="connsiteX12" fmla="*/ 3600000 w 3960000"/>
              <a:gd name="connsiteY12" fmla="*/ 2872945 h 4061512"/>
              <a:gd name="connsiteX13" fmla="*/ 3246811 w 3960000"/>
              <a:gd name="connsiteY13" fmla="*/ 3226134 h 4061512"/>
              <a:gd name="connsiteX14" fmla="*/ 713189 w 3960000"/>
              <a:gd name="connsiteY14" fmla="*/ 3226134 h 4061512"/>
              <a:gd name="connsiteX15" fmla="*/ 360000 w 3960000"/>
              <a:gd name="connsiteY15" fmla="*/ 2872945 h 4061512"/>
              <a:gd name="connsiteX16" fmla="*/ 360000 w 3960000"/>
              <a:gd name="connsiteY16" fmla="*/ 2859323 h 4061512"/>
              <a:gd name="connsiteX17" fmla="*/ 713189 w 3960000"/>
              <a:gd name="connsiteY17" fmla="*/ 2506134 h 4061512"/>
              <a:gd name="connsiteX18" fmla="*/ 353189 w 3960000"/>
              <a:gd name="connsiteY18" fmla="*/ 1670756 h 4061512"/>
              <a:gd name="connsiteX19" fmla="*/ 3606811 w 3960000"/>
              <a:gd name="connsiteY19" fmla="*/ 1670756 h 4061512"/>
              <a:gd name="connsiteX20" fmla="*/ 3960000 w 3960000"/>
              <a:gd name="connsiteY20" fmla="*/ 2023945 h 4061512"/>
              <a:gd name="connsiteX21" fmla="*/ 3960000 w 3960000"/>
              <a:gd name="connsiteY21" fmla="*/ 2037567 h 4061512"/>
              <a:gd name="connsiteX22" fmla="*/ 3606811 w 3960000"/>
              <a:gd name="connsiteY22" fmla="*/ 2390756 h 4061512"/>
              <a:gd name="connsiteX23" fmla="*/ 353189 w 3960000"/>
              <a:gd name="connsiteY23" fmla="*/ 2390756 h 4061512"/>
              <a:gd name="connsiteX24" fmla="*/ 0 w 3960000"/>
              <a:gd name="connsiteY24" fmla="*/ 2037567 h 4061512"/>
              <a:gd name="connsiteX25" fmla="*/ 0 w 3960000"/>
              <a:gd name="connsiteY25" fmla="*/ 2023945 h 4061512"/>
              <a:gd name="connsiteX26" fmla="*/ 353189 w 3960000"/>
              <a:gd name="connsiteY26" fmla="*/ 1670756 h 4061512"/>
              <a:gd name="connsiteX27" fmla="*/ 713189 w 3960000"/>
              <a:gd name="connsiteY27" fmla="*/ 835378 h 4061512"/>
              <a:gd name="connsiteX28" fmla="*/ 3246811 w 3960000"/>
              <a:gd name="connsiteY28" fmla="*/ 835378 h 4061512"/>
              <a:gd name="connsiteX29" fmla="*/ 3600000 w 3960000"/>
              <a:gd name="connsiteY29" fmla="*/ 1188567 h 4061512"/>
              <a:gd name="connsiteX30" fmla="*/ 3600000 w 3960000"/>
              <a:gd name="connsiteY30" fmla="*/ 1202189 h 4061512"/>
              <a:gd name="connsiteX31" fmla="*/ 3246811 w 3960000"/>
              <a:gd name="connsiteY31" fmla="*/ 1555378 h 4061512"/>
              <a:gd name="connsiteX32" fmla="*/ 713189 w 3960000"/>
              <a:gd name="connsiteY32" fmla="*/ 1555378 h 4061512"/>
              <a:gd name="connsiteX33" fmla="*/ 360000 w 3960000"/>
              <a:gd name="connsiteY33" fmla="*/ 1202189 h 4061512"/>
              <a:gd name="connsiteX34" fmla="*/ 360000 w 3960000"/>
              <a:gd name="connsiteY34" fmla="*/ 1188567 h 4061512"/>
              <a:gd name="connsiteX35" fmla="*/ 713189 w 3960000"/>
              <a:gd name="connsiteY35" fmla="*/ 835378 h 4061512"/>
              <a:gd name="connsiteX36" fmla="*/ 1073189 w 3960000"/>
              <a:gd name="connsiteY36" fmla="*/ 0 h 4061512"/>
              <a:gd name="connsiteX37" fmla="*/ 2886811 w 3960000"/>
              <a:gd name="connsiteY37" fmla="*/ 0 h 4061512"/>
              <a:gd name="connsiteX38" fmla="*/ 3240000 w 3960000"/>
              <a:gd name="connsiteY38" fmla="*/ 353189 h 4061512"/>
              <a:gd name="connsiteX39" fmla="*/ 3240000 w 3960000"/>
              <a:gd name="connsiteY39" fmla="*/ 366811 h 4061512"/>
              <a:gd name="connsiteX40" fmla="*/ 2886811 w 3960000"/>
              <a:gd name="connsiteY40" fmla="*/ 720000 h 4061512"/>
              <a:gd name="connsiteX41" fmla="*/ 1073189 w 3960000"/>
              <a:gd name="connsiteY41" fmla="*/ 720000 h 4061512"/>
              <a:gd name="connsiteX42" fmla="*/ 720000 w 3960000"/>
              <a:gd name="connsiteY42" fmla="*/ 366811 h 4061512"/>
              <a:gd name="connsiteX43" fmla="*/ 720000 w 3960000"/>
              <a:gd name="connsiteY43" fmla="*/ 353189 h 4061512"/>
              <a:gd name="connsiteX44" fmla="*/ 1073189 w 3960000"/>
              <a:gd name="connsiteY44" fmla="*/ 0 h 406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960000" h="4061512">
                <a:moveTo>
                  <a:pt x="1073189" y="3341512"/>
                </a:moveTo>
                <a:lnTo>
                  <a:pt x="2886811" y="3341512"/>
                </a:lnTo>
                <a:cubicBezTo>
                  <a:pt x="3081872" y="3341512"/>
                  <a:pt x="3240000" y="3499640"/>
                  <a:pt x="3240000" y="3694701"/>
                </a:cubicBezTo>
                <a:lnTo>
                  <a:pt x="3240000" y="3708323"/>
                </a:lnTo>
                <a:cubicBezTo>
                  <a:pt x="3240000" y="3903384"/>
                  <a:pt x="3081872" y="4061512"/>
                  <a:pt x="2886811" y="4061512"/>
                </a:cubicBezTo>
                <a:lnTo>
                  <a:pt x="1073189" y="4061512"/>
                </a:lnTo>
                <a:cubicBezTo>
                  <a:pt x="878128" y="4061512"/>
                  <a:pt x="720000" y="3903384"/>
                  <a:pt x="720000" y="3708323"/>
                </a:cubicBezTo>
                <a:lnTo>
                  <a:pt x="720000" y="3694701"/>
                </a:lnTo>
                <a:cubicBezTo>
                  <a:pt x="720000" y="3499640"/>
                  <a:pt x="878128" y="3341512"/>
                  <a:pt x="1073189" y="3341512"/>
                </a:cubicBezTo>
                <a:close/>
                <a:moveTo>
                  <a:pt x="713189" y="2506134"/>
                </a:moveTo>
                <a:lnTo>
                  <a:pt x="3246811" y="2506134"/>
                </a:lnTo>
                <a:cubicBezTo>
                  <a:pt x="3441872" y="2506134"/>
                  <a:pt x="3600000" y="2664262"/>
                  <a:pt x="3600000" y="2859323"/>
                </a:cubicBezTo>
                <a:lnTo>
                  <a:pt x="3600000" y="2872945"/>
                </a:lnTo>
                <a:cubicBezTo>
                  <a:pt x="3600000" y="3068006"/>
                  <a:pt x="3441872" y="3226134"/>
                  <a:pt x="3246811" y="3226134"/>
                </a:cubicBezTo>
                <a:lnTo>
                  <a:pt x="713189" y="3226134"/>
                </a:lnTo>
                <a:cubicBezTo>
                  <a:pt x="518128" y="3226134"/>
                  <a:pt x="360000" y="3068006"/>
                  <a:pt x="360000" y="2872945"/>
                </a:cubicBezTo>
                <a:lnTo>
                  <a:pt x="360000" y="2859323"/>
                </a:lnTo>
                <a:cubicBezTo>
                  <a:pt x="360000" y="2664262"/>
                  <a:pt x="518128" y="2506134"/>
                  <a:pt x="713189" y="2506134"/>
                </a:cubicBezTo>
                <a:close/>
                <a:moveTo>
                  <a:pt x="353189" y="1670756"/>
                </a:moveTo>
                <a:lnTo>
                  <a:pt x="3606811" y="1670756"/>
                </a:lnTo>
                <a:cubicBezTo>
                  <a:pt x="3801872" y="1670756"/>
                  <a:pt x="3960000" y="1828884"/>
                  <a:pt x="3960000" y="2023945"/>
                </a:cubicBezTo>
                <a:lnTo>
                  <a:pt x="3960000" y="2037567"/>
                </a:lnTo>
                <a:cubicBezTo>
                  <a:pt x="3960000" y="2232628"/>
                  <a:pt x="3801872" y="2390756"/>
                  <a:pt x="3606811" y="2390756"/>
                </a:cubicBezTo>
                <a:lnTo>
                  <a:pt x="353189" y="2390756"/>
                </a:lnTo>
                <a:cubicBezTo>
                  <a:pt x="158128" y="2390756"/>
                  <a:pt x="0" y="2232628"/>
                  <a:pt x="0" y="2037567"/>
                </a:cubicBezTo>
                <a:lnTo>
                  <a:pt x="0" y="2023945"/>
                </a:lnTo>
                <a:cubicBezTo>
                  <a:pt x="0" y="1828884"/>
                  <a:pt x="158128" y="1670756"/>
                  <a:pt x="353189" y="1670756"/>
                </a:cubicBezTo>
                <a:close/>
                <a:moveTo>
                  <a:pt x="713189" y="835378"/>
                </a:moveTo>
                <a:lnTo>
                  <a:pt x="3246811" y="835378"/>
                </a:lnTo>
                <a:cubicBezTo>
                  <a:pt x="3441872" y="835378"/>
                  <a:pt x="3600000" y="993506"/>
                  <a:pt x="3600000" y="1188567"/>
                </a:cubicBezTo>
                <a:lnTo>
                  <a:pt x="3600000" y="1202189"/>
                </a:lnTo>
                <a:cubicBezTo>
                  <a:pt x="3600000" y="1397250"/>
                  <a:pt x="3441872" y="1555378"/>
                  <a:pt x="3246811" y="1555378"/>
                </a:cubicBezTo>
                <a:lnTo>
                  <a:pt x="713189" y="1555378"/>
                </a:lnTo>
                <a:cubicBezTo>
                  <a:pt x="518128" y="1555378"/>
                  <a:pt x="360000" y="1397250"/>
                  <a:pt x="360000" y="1202189"/>
                </a:cubicBezTo>
                <a:lnTo>
                  <a:pt x="360000" y="1188567"/>
                </a:lnTo>
                <a:cubicBezTo>
                  <a:pt x="360000" y="993506"/>
                  <a:pt x="518128" y="835378"/>
                  <a:pt x="713189" y="835378"/>
                </a:cubicBezTo>
                <a:close/>
                <a:moveTo>
                  <a:pt x="1073189" y="0"/>
                </a:moveTo>
                <a:lnTo>
                  <a:pt x="2886811" y="0"/>
                </a:lnTo>
                <a:cubicBezTo>
                  <a:pt x="3081872" y="0"/>
                  <a:pt x="3240000" y="158128"/>
                  <a:pt x="3240000" y="353189"/>
                </a:cubicBezTo>
                <a:lnTo>
                  <a:pt x="3240000" y="366811"/>
                </a:lnTo>
                <a:cubicBezTo>
                  <a:pt x="3240000" y="561872"/>
                  <a:pt x="3081872" y="720000"/>
                  <a:pt x="2886811" y="720000"/>
                </a:cubicBezTo>
                <a:lnTo>
                  <a:pt x="1073189" y="720000"/>
                </a:lnTo>
                <a:cubicBezTo>
                  <a:pt x="878128" y="720000"/>
                  <a:pt x="720000" y="561872"/>
                  <a:pt x="720000" y="366811"/>
                </a:cubicBezTo>
                <a:lnTo>
                  <a:pt x="720000" y="353189"/>
                </a:lnTo>
                <a:cubicBezTo>
                  <a:pt x="720000" y="158128"/>
                  <a:pt x="878128" y="0"/>
                  <a:pt x="107318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49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7"/>
          </p:nvPr>
        </p:nvSpPr>
        <p:spPr>
          <a:xfrm>
            <a:off x="4788425" y="1650886"/>
            <a:ext cx="3954705" cy="4518938"/>
          </a:xfrm>
          <a:custGeom>
            <a:avLst/>
            <a:gdLst>
              <a:gd name="connsiteX0" fmla="*/ 335479 w 3954705"/>
              <a:gd name="connsiteY0" fmla="*/ 2894714 h 4518938"/>
              <a:gd name="connsiteX1" fmla="*/ 536653 w 3954705"/>
              <a:gd name="connsiteY1" fmla="*/ 2941212 h 4518938"/>
              <a:gd name="connsiteX2" fmla="*/ 2107297 w 3954705"/>
              <a:gd name="connsiteY2" fmla="*/ 3848023 h 4518938"/>
              <a:gd name="connsiteX3" fmla="*/ 2236573 w 3954705"/>
              <a:gd name="connsiteY3" fmla="*/ 4330488 h 4518938"/>
              <a:gd name="connsiteX4" fmla="*/ 2229762 w 3954705"/>
              <a:gd name="connsiteY4" fmla="*/ 4342285 h 4518938"/>
              <a:gd name="connsiteX5" fmla="*/ 1747296 w 3954705"/>
              <a:gd name="connsiteY5" fmla="*/ 4471561 h 4518938"/>
              <a:gd name="connsiteX6" fmla="*/ 176653 w 3954705"/>
              <a:gd name="connsiteY6" fmla="*/ 3564750 h 4518938"/>
              <a:gd name="connsiteX7" fmla="*/ 47377 w 3954705"/>
              <a:gd name="connsiteY7" fmla="*/ 3082285 h 4518938"/>
              <a:gd name="connsiteX8" fmla="*/ 54188 w 3954705"/>
              <a:gd name="connsiteY8" fmla="*/ 3070488 h 4518938"/>
              <a:gd name="connsiteX9" fmla="*/ 335479 w 3954705"/>
              <a:gd name="connsiteY9" fmla="*/ 2894714 h 4518938"/>
              <a:gd name="connsiteX10" fmla="*/ 441398 w 3954705"/>
              <a:gd name="connsiteY10" fmla="*/ 1991255 h 4518938"/>
              <a:gd name="connsiteX11" fmla="*/ 642573 w 3954705"/>
              <a:gd name="connsiteY11" fmla="*/ 2037753 h 4518938"/>
              <a:gd name="connsiteX12" fmla="*/ 2836755 w 3954705"/>
              <a:gd name="connsiteY12" fmla="*/ 3304564 h 4518938"/>
              <a:gd name="connsiteX13" fmla="*/ 2966031 w 3954705"/>
              <a:gd name="connsiteY13" fmla="*/ 3787029 h 4518938"/>
              <a:gd name="connsiteX14" fmla="*/ 2959220 w 3954705"/>
              <a:gd name="connsiteY14" fmla="*/ 3798826 h 4518938"/>
              <a:gd name="connsiteX15" fmla="*/ 2476755 w 3954705"/>
              <a:gd name="connsiteY15" fmla="*/ 3928102 h 4518938"/>
              <a:gd name="connsiteX16" fmla="*/ 282573 w 3954705"/>
              <a:gd name="connsiteY16" fmla="*/ 2661291 h 4518938"/>
              <a:gd name="connsiteX17" fmla="*/ 153297 w 3954705"/>
              <a:gd name="connsiteY17" fmla="*/ 2178826 h 4518938"/>
              <a:gd name="connsiteX18" fmla="*/ 160108 w 3954705"/>
              <a:gd name="connsiteY18" fmla="*/ 2167029 h 4518938"/>
              <a:gd name="connsiteX19" fmla="*/ 441398 w 3954705"/>
              <a:gd name="connsiteY19" fmla="*/ 1991255 h 4518938"/>
              <a:gd name="connsiteX20" fmla="*/ 547318 w 3954705"/>
              <a:gd name="connsiteY20" fmla="*/ 1087796 h 4518938"/>
              <a:gd name="connsiteX21" fmla="*/ 748493 w 3954705"/>
              <a:gd name="connsiteY21" fmla="*/ 1134294 h 4518938"/>
              <a:gd name="connsiteX22" fmla="*/ 3566213 w 3954705"/>
              <a:gd name="connsiteY22" fmla="*/ 2761106 h 4518938"/>
              <a:gd name="connsiteX23" fmla="*/ 3695489 w 3954705"/>
              <a:gd name="connsiteY23" fmla="*/ 3243571 h 4518938"/>
              <a:gd name="connsiteX24" fmla="*/ 3688678 w 3954705"/>
              <a:gd name="connsiteY24" fmla="*/ 3255368 h 4518938"/>
              <a:gd name="connsiteX25" fmla="*/ 3206213 w 3954705"/>
              <a:gd name="connsiteY25" fmla="*/ 3384644 h 4518938"/>
              <a:gd name="connsiteX26" fmla="*/ 388493 w 3954705"/>
              <a:gd name="connsiteY26" fmla="*/ 1757833 h 4518938"/>
              <a:gd name="connsiteX27" fmla="*/ 259217 w 3954705"/>
              <a:gd name="connsiteY27" fmla="*/ 1275368 h 4518938"/>
              <a:gd name="connsiteX28" fmla="*/ 266028 w 3954705"/>
              <a:gd name="connsiteY28" fmla="*/ 1263571 h 4518938"/>
              <a:gd name="connsiteX29" fmla="*/ 547318 w 3954705"/>
              <a:gd name="connsiteY29" fmla="*/ 1087796 h 4518938"/>
              <a:gd name="connsiteX30" fmla="*/ 1276776 w 3954705"/>
              <a:gd name="connsiteY30" fmla="*/ 544338 h 4518938"/>
              <a:gd name="connsiteX31" fmla="*/ 1477951 w 3954705"/>
              <a:gd name="connsiteY31" fmla="*/ 590836 h 4518938"/>
              <a:gd name="connsiteX32" fmla="*/ 3672133 w 3954705"/>
              <a:gd name="connsiteY32" fmla="*/ 1857647 h 4518938"/>
              <a:gd name="connsiteX33" fmla="*/ 3801409 w 3954705"/>
              <a:gd name="connsiteY33" fmla="*/ 2340112 h 4518938"/>
              <a:gd name="connsiteX34" fmla="*/ 3794598 w 3954705"/>
              <a:gd name="connsiteY34" fmla="*/ 2351909 h 4518938"/>
              <a:gd name="connsiteX35" fmla="*/ 3312133 w 3954705"/>
              <a:gd name="connsiteY35" fmla="*/ 2481185 h 4518938"/>
              <a:gd name="connsiteX36" fmla="*/ 1117951 w 3954705"/>
              <a:gd name="connsiteY36" fmla="*/ 1214374 h 4518938"/>
              <a:gd name="connsiteX37" fmla="*/ 988675 w 3954705"/>
              <a:gd name="connsiteY37" fmla="*/ 731909 h 4518938"/>
              <a:gd name="connsiteX38" fmla="*/ 995486 w 3954705"/>
              <a:gd name="connsiteY38" fmla="*/ 720112 h 4518938"/>
              <a:gd name="connsiteX39" fmla="*/ 1276776 w 3954705"/>
              <a:gd name="connsiteY39" fmla="*/ 544338 h 4518938"/>
              <a:gd name="connsiteX40" fmla="*/ 2006235 w 3954705"/>
              <a:gd name="connsiteY40" fmla="*/ 879 h 4518938"/>
              <a:gd name="connsiteX41" fmla="*/ 2207410 w 3954705"/>
              <a:gd name="connsiteY41" fmla="*/ 47377 h 4518938"/>
              <a:gd name="connsiteX42" fmla="*/ 3778052 w 3954705"/>
              <a:gd name="connsiteY42" fmla="*/ 954188 h 4518938"/>
              <a:gd name="connsiteX43" fmla="*/ 3907329 w 3954705"/>
              <a:gd name="connsiteY43" fmla="*/ 1436653 h 4518938"/>
              <a:gd name="connsiteX44" fmla="*/ 3900518 w 3954705"/>
              <a:gd name="connsiteY44" fmla="*/ 1448450 h 4518938"/>
              <a:gd name="connsiteX45" fmla="*/ 3418053 w 3954705"/>
              <a:gd name="connsiteY45" fmla="*/ 1577727 h 4518938"/>
              <a:gd name="connsiteX46" fmla="*/ 1847410 w 3954705"/>
              <a:gd name="connsiteY46" fmla="*/ 670915 h 4518938"/>
              <a:gd name="connsiteX47" fmla="*/ 1718133 w 3954705"/>
              <a:gd name="connsiteY47" fmla="*/ 188450 h 4518938"/>
              <a:gd name="connsiteX48" fmla="*/ 1724944 w 3954705"/>
              <a:gd name="connsiteY48" fmla="*/ 176653 h 4518938"/>
              <a:gd name="connsiteX49" fmla="*/ 2006235 w 3954705"/>
              <a:gd name="connsiteY49" fmla="*/ 879 h 45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954705" h="4518938">
                <a:moveTo>
                  <a:pt x="335479" y="2894714"/>
                </a:moveTo>
                <a:cubicBezTo>
                  <a:pt x="403337" y="2889918"/>
                  <a:pt x="473305" y="2904638"/>
                  <a:pt x="536653" y="2941212"/>
                </a:cubicBezTo>
                <a:lnTo>
                  <a:pt x="2107297" y="3848023"/>
                </a:lnTo>
                <a:cubicBezTo>
                  <a:pt x="2276224" y="3945553"/>
                  <a:pt x="2334103" y="4161560"/>
                  <a:pt x="2236573" y="4330488"/>
                </a:cubicBezTo>
                <a:lnTo>
                  <a:pt x="2229762" y="4342285"/>
                </a:lnTo>
                <a:cubicBezTo>
                  <a:pt x="2132231" y="4511213"/>
                  <a:pt x="1916224" y="4569092"/>
                  <a:pt x="1747296" y="4471561"/>
                </a:cubicBezTo>
                <a:lnTo>
                  <a:pt x="176653" y="3564750"/>
                </a:lnTo>
                <a:cubicBezTo>
                  <a:pt x="7726" y="3467220"/>
                  <a:pt x="-50153" y="3251213"/>
                  <a:pt x="47377" y="3082285"/>
                </a:cubicBezTo>
                <a:lnTo>
                  <a:pt x="54188" y="3070488"/>
                </a:lnTo>
                <a:cubicBezTo>
                  <a:pt x="115145" y="2964908"/>
                  <a:pt x="222381" y="2902707"/>
                  <a:pt x="335479" y="2894714"/>
                </a:cubicBezTo>
                <a:close/>
                <a:moveTo>
                  <a:pt x="441398" y="1991255"/>
                </a:moveTo>
                <a:cubicBezTo>
                  <a:pt x="509257" y="1986460"/>
                  <a:pt x="579225" y="2001179"/>
                  <a:pt x="642573" y="2037753"/>
                </a:cubicBezTo>
                <a:lnTo>
                  <a:pt x="2836755" y="3304564"/>
                </a:lnTo>
                <a:cubicBezTo>
                  <a:pt x="3005683" y="3402095"/>
                  <a:pt x="3063561" y="3618102"/>
                  <a:pt x="2966031" y="3787029"/>
                </a:cubicBezTo>
                <a:lnTo>
                  <a:pt x="2959220" y="3798826"/>
                </a:lnTo>
                <a:cubicBezTo>
                  <a:pt x="2861689" y="3967754"/>
                  <a:pt x="2645683" y="4025633"/>
                  <a:pt x="2476755" y="3928102"/>
                </a:cubicBezTo>
                <a:lnTo>
                  <a:pt x="282573" y="2661291"/>
                </a:lnTo>
                <a:cubicBezTo>
                  <a:pt x="113645" y="2563761"/>
                  <a:pt x="55767" y="2347754"/>
                  <a:pt x="153297" y="2178826"/>
                </a:cubicBezTo>
                <a:lnTo>
                  <a:pt x="160108" y="2167029"/>
                </a:lnTo>
                <a:cubicBezTo>
                  <a:pt x="221065" y="2061449"/>
                  <a:pt x="328301" y="1999248"/>
                  <a:pt x="441398" y="1991255"/>
                </a:cubicBezTo>
                <a:close/>
                <a:moveTo>
                  <a:pt x="547318" y="1087796"/>
                </a:moveTo>
                <a:cubicBezTo>
                  <a:pt x="615177" y="1083001"/>
                  <a:pt x="685145" y="1097720"/>
                  <a:pt x="748493" y="1134294"/>
                </a:cubicBezTo>
                <a:lnTo>
                  <a:pt x="3566213" y="2761106"/>
                </a:lnTo>
                <a:cubicBezTo>
                  <a:pt x="3735140" y="2858636"/>
                  <a:pt x="3793019" y="3074643"/>
                  <a:pt x="3695489" y="3243571"/>
                </a:cubicBezTo>
                <a:lnTo>
                  <a:pt x="3688678" y="3255368"/>
                </a:lnTo>
                <a:cubicBezTo>
                  <a:pt x="3591148" y="3424296"/>
                  <a:pt x="3375141" y="3482174"/>
                  <a:pt x="3206213" y="3384644"/>
                </a:cubicBezTo>
                <a:lnTo>
                  <a:pt x="388493" y="1757833"/>
                </a:lnTo>
                <a:cubicBezTo>
                  <a:pt x="219565" y="1660302"/>
                  <a:pt x="161686" y="1444295"/>
                  <a:pt x="259217" y="1275368"/>
                </a:cubicBezTo>
                <a:lnTo>
                  <a:pt x="266028" y="1263571"/>
                </a:lnTo>
                <a:cubicBezTo>
                  <a:pt x="326984" y="1157991"/>
                  <a:pt x="434221" y="1095789"/>
                  <a:pt x="547318" y="1087796"/>
                </a:cubicBezTo>
                <a:close/>
                <a:moveTo>
                  <a:pt x="1276776" y="544338"/>
                </a:moveTo>
                <a:cubicBezTo>
                  <a:pt x="1344635" y="539542"/>
                  <a:pt x="1414603" y="554262"/>
                  <a:pt x="1477951" y="590836"/>
                </a:cubicBezTo>
                <a:lnTo>
                  <a:pt x="3672133" y="1857647"/>
                </a:lnTo>
                <a:cubicBezTo>
                  <a:pt x="3841060" y="1955177"/>
                  <a:pt x="3898939" y="2171184"/>
                  <a:pt x="3801409" y="2340112"/>
                </a:cubicBezTo>
                <a:lnTo>
                  <a:pt x="3794598" y="2351909"/>
                </a:lnTo>
                <a:cubicBezTo>
                  <a:pt x="3697067" y="2520837"/>
                  <a:pt x="3481061" y="2578716"/>
                  <a:pt x="3312133" y="2481185"/>
                </a:cubicBezTo>
                <a:lnTo>
                  <a:pt x="1117951" y="1214374"/>
                </a:lnTo>
                <a:cubicBezTo>
                  <a:pt x="949023" y="1116844"/>
                  <a:pt x="891145" y="900837"/>
                  <a:pt x="988675" y="731909"/>
                </a:cubicBezTo>
                <a:lnTo>
                  <a:pt x="995486" y="720112"/>
                </a:lnTo>
                <a:cubicBezTo>
                  <a:pt x="1056443" y="614532"/>
                  <a:pt x="1163679" y="552331"/>
                  <a:pt x="1276776" y="544338"/>
                </a:cubicBezTo>
                <a:close/>
                <a:moveTo>
                  <a:pt x="2006235" y="879"/>
                </a:moveTo>
                <a:cubicBezTo>
                  <a:pt x="2074094" y="-3916"/>
                  <a:pt x="2144062" y="10803"/>
                  <a:pt x="2207410" y="47377"/>
                </a:cubicBezTo>
                <a:lnTo>
                  <a:pt x="3778052" y="954188"/>
                </a:lnTo>
                <a:cubicBezTo>
                  <a:pt x="3946980" y="1051719"/>
                  <a:pt x="4004859" y="1267726"/>
                  <a:pt x="3907329" y="1436653"/>
                </a:cubicBezTo>
                <a:lnTo>
                  <a:pt x="3900518" y="1448450"/>
                </a:lnTo>
                <a:cubicBezTo>
                  <a:pt x="3802987" y="1617378"/>
                  <a:pt x="3586980" y="1675257"/>
                  <a:pt x="3418053" y="1577727"/>
                </a:cubicBezTo>
                <a:lnTo>
                  <a:pt x="1847410" y="670915"/>
                </a:lnTo>
                <a:cubicBezTo>
                  <a:pt x="1678482" y="573385"/>
                  <a:pt x="1620603" y="357378"/>
                  <a:pt x="1718133" y="188450"/>
                </a:cubicBezTo>
                <a:lnTo>
                  <a:pt x="1724944" y="176653"/>
                </a:lnTo>
                <a:cubicBezTo>
                  <a:pt x="1785901" y="71074"/>
                  <a:pt x="1893138" y="8872"/>
                  <a:pt x="2006235" y="87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832307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18581" y="22240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144181" y="38496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69781" y="22240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394675" y="38496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019569" y="22240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191511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5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72000" cy="6858000"/>
          </a:xfrm>
          <a:prstGeom prst="homePlate">
            <a:avLst>
              <a:gd name="adj" fmla="val 35679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196946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832100"/>
          </a:xfrm>
          <a:custGeom>
            <a:avLst/>
            <a:gdLst>
              <a:gd name="connsiteX0" fmla="*/ 0 w 9144000"/>
              <a:gd name="connsiteY0" fmla="*/ 0 h 2832100"/>
              <a:gd name="connsiteX1" fmla="*/ 9144000 w 9144000"/>
              <a:gd name="connsiteY1" fmla="*/ 0 h 2832100"/>
              <a:gd name="connsiteX2" fmla="*/ 9144000 w 9144000"/>
              <a:gd name="connsiteY2" fmla="*/ 2832100 h 2832100"/>
              <a:gd name="connsiteX3" fmla="*/ 3186799 w 9144000"/>
              <a:gd name="connsiteY3" fmla="*/ 2832100 h 2832100"/>
              <a:gd name="connsiteX4" fmla="*/ 3164040 w 9144000"/>
              <a:gd name="connsiteY4" fmla="*/ 2606335 h 2832100"/>
              <a:gd name="connsiteX5" fmla="*/ 2003131 w 9144000"/>
              <a:gd name="connsiteY5" fmla="*/ 1660167 h 2832100"/>
              <a:gd name="connsiteX6" fmla="*/ 842223 w 9144000"/>
              <a:gd name="connsiteY6" fmla="*/ 2606335 h 2832100"/>
              <a:gd name="connsiteX7" fmla="*/ 819464 w 9144000"/>
              <a:gd name="connsiteY7" fmla="*/ 2832100 h 2832100"/>
              <a:gd name="connsiteX8" fmla="*/ 0 w 9144000"/>
              <a:gd name="connsiteY8" fmla="*/ 2832100 h 283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2832100">
                <a:moveTo>
                  <a:pt x="0" y="0"/>
                </a:moveTo>
                <a:lnTo>
                  <a:pt x="9144000" y="0"/>
                </a:lnTo>
                <a:lnTo>
                  <a:pt x="9144000" y="2832100"/>
                </a:lnTo>
                <a:lnTo>
                  <a:pt x="3186799" y="2832100"/>
                </a:lnTo>
                <a:lnTo>
                  <a:pt x="3164040" y="2606335"/>
                </a:lnTo>
                <a:cubicBezTo>
                  <a:pt x="3053544" y="2066358"/>
                  <a:pt x="2575773" y="1660167"/>
                  <a:pt x="2003131" y="1660167"/>
                </a:cubicBezTo>
                <a:cubicBezTo>
                  <a:pt x="1430489" y="1660167"/>
                  <a:pt x="952718" y="2066358"/>
                  <a:pt x="842223" y="2606335"/>
                </a:cubicBezTo>
                <a:lnTo>
                  <a:pt x="819464" y="2832100"/>
                </a:lnTo>
                <a:lnTo>
                  <a:pt x="0" y="2832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923131" y="176515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51582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5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098400" y="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049200" y="342900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16860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80670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496503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712336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280670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8"/>
          </p:nvPr>
        </p:nvSpPr>
        <p:spPr>
          <a:xfrm>
            <a:off x="2496503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4712336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4882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20233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86400" y="2466742"/>
            <a:ext cx="2178000" cy="214526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標題 1"/>
          <p:cNvSpPr>
            <a:spLocks noGrp="1"/>
          </p:cNvSpPr>
          <p:nvPr>
            <p:ph type="ctrTitle"/>
          </p:nvPr>
        </p:nvSpPr>
        <p:spPr>
          <a:xfrm>
            <a:off x="2344848" y="2466742"/>
            <a:ext cx="6712752" cy="215059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880809" y="4840939"/>
            <a:ext cx="2178000" cy="191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6209643" y="4831536"/>
            <a:ext cx="2178000" cy="191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1533921" y="4864239"/>
            <a:ext cx="2178000" cy="191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矩形 17"/>
          <p:cNvSpPr/>
          <p:nvPr userDrawn="1"/>
        </p:nvSpPr>
        <p:spPr>
          <a:xfrm>
            <a:off x="86400" y="4725144"/>
            <a:ext cx="1353101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6281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1654025"/>
            <a:ext cx="3049200" cy="304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049200" y="1654025"/>
            <a:ext cx="3049200" cy="304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098400" y="1654025"/>
            <a:ext cx="3049200" cy="30492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34496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9200" cy="68579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049200" y="342900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098400" y="0"/>
            <a:ext cx="3049200" cy="685799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29349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10478" y="67982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159678" y="67982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208878" y="67982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110478" y="1944283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159678" y="1944283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6208878" y="1944283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08116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10478" y="67982"/>
            <a:ext cx="2828244" cy="668841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159678" y="67982"/>
            <a:ext cx="2828244" cy="668841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208878" y="67982"/>
            <a:ext cx="2828244" cy="325941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208878" y="3496982"/>
            <a:ext cx="2828244" cy="325941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06853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3978275" y="1693687"/>
            <a:ext cx="4790125" cy="4778375"/>
          </a:xfrm>
          <a:custGeom>
            <a:avLst/>
            <a:gdLst>
              <a:gd name="connsiteX0" fmla="*/ 2395063 w 4790125"/>
              <a:gd name="connsiteY0" fmla="*/ 2482850 h 4778375"/>
              <a:gd name="connsiteX1" fmla="*/ 4690587 w 4790125"/>
              <a:gd name="connsiteY1" fmla="*/ 4778375 h 4778375"/>
              <a:gd name="connsiteX2" fmla="*/ 3542825 w 4790125"/>
              <a:gd name="connsiteY2" fmla="*/ 4778375 h 4778375"/>
              <a:gd name="connsiteX3" fmla="*/ 1247300 w 4790125"/>
              <a:gd name="connsiteY3" fmla="*/ 4778375 h 4778375"/>
              <a:gd name="connsiteX4" fmla="*/ 99538 w 4790125"/>
              <a:gd name="connsiteY4" fmla="*/ 4778375 h 4778375"/>
              <a:gd name="connsiteX5" fmla="*/ 4790125 w 4790125"/>
              <a:gd name="connsiteY5" fmla="*/ 94187 h 4778375"/>
              <a:gd name="connsiteX6" fmla="*/ 4790125 w 4790125"/>
              <a:gd name="connsiteY6" fmla="*/ 1241687 h 4778375"/>
              <a:gd name="connsiteX7" fmla="*/ 4790125 w 4790125"/>
              <a:gd name="connsiteY7" fmla="*/ 3536687 h 4778375"/>
              <a:gd name="connsiteX8" fmla="*/ 4790125 w 4790125"/>
              <a:gd name="connsiteY8" fmla="*/ 4684187 h 4778375"/>
              <a:gd name="connsiteX9" fmla="*/ 2493325 w 4790125"/>
              <a:gd name="connsiteY9" fmla="*/ 2389187 h 4778375"/>
              <a:gd name="connsiteX10" fmla="*/ 0 w 4790125"/>
              <a:gd name="connsiteY10" fmla="*/ 94187 h 4778375"/>
              <a:gd name="connsiteX11" fmla="*/ 2296800 w 4790125"/>
              <a:gd name="connsiteY11" fmla="*/ 2389187 h 4778375"/>
              <a:gd name="connsiteX12" fmla="*/ 0 w 4790125"/>
              <a:gd name="connsiteY12" fmla="*/ 4684187 h 4778375"/>
              <a:gd name="connsiteX13" fmla="*/ 0 w 4790125"/>
              <a:gd name="connsiteY13" fmla="*/ 3536687 h 4778375"/>
              <a:gd name="connsiteX14" fmla="*/ 0 w 4790125"/>
              <a:gd name="connsiteY14" fmla="*/ 1241687 h 4778375"/>
              <a:gd name="connsiteX15" fmla="*/ 99538 w 4790125"/>
              <a:gd name="connsiteY15" fmla="*/ 0 h 4778375"/>
              <a:gd name="connsiteX16" fmla="*/ 1247300 w 4790125"/>
              <a:gd name="connsiteY16" fmla="*/ 0 h 4778375"/>
              <a:gd name="connsiteX17" fmla="*/ 3542825 w 4790125"/>
              <a:gd name="connsiteY17" fmla="*/ 0 h 4778375"/>
              <a:gd name="connsiteX18" fmla="*/ 4690587 w 4790125"/>
              <a:gd name="connsiteY18" fmla="*/ 0 h 4778375"/>
              <a:gd name="connsiteX19" fmla="*/ 2395063 w 4790125"/>
              <a:gd name="connsiteY19" fmla="*/ 2295525 h 477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0125" h="4778375">
                <a:moveTo>
                  <a:pt x="2395063" y="2482850"/>
                </a:moveTo>
                <a:lnTo>
                  <a:pt x="4690587" y="4778375"/>
                </a:lnTo>
                <a:lnTo>
                  <a:pt x="3542825" y="4778375"/>
                </a:lnTo>
                <a:lnTo>
                  <a:pt x="1247300" y="4778375"/>
                </a:lnTo>
                <a:lnTo>
                  <a:pt x="99538" y="4778375"/>
                </a:lnTo>
                <a:close/>
                <a:moveTo>
                  <a:pt x="4790125" y="94187"/>
                </a:moveTo>
                <a:lnTo>
                  <a:pt x="4790125" y="1241687"/>
                </a:lnTo>
                <a:lnTo>
                  <a:pt x="4790125" y="3536687"/>
                </a:lnTo>
                <a:lnTo>
                  <a:pt x="4790125" y="4684187"/>
                </a:lnTo>
                <a:lnTo>
                  <a:pt x="2493325" y="2389187"/>
                </a:lnTo>
                <a:close/>
                <a:moveTo>
                  <a:pt x="0" y="94187"/>
                </a:moveTo>
                <a:lnTo>
                  <a:pt x="2296800" y="2389187"/>
                </a:lnTo>
                <a:lnTo>
                  <a:pt x="0" y="4684187"/>
                </a:lnTo>
                <a:lnTo>
                  <a:pt x="0" y="3536687"/>
                </a:lnTo>
                <a:lnTo>
                  <a:pt x="0" y="1241687"/>
                </a:lnTo>
                <a:close/>
                <a:moveTo>
                  <a:pt x="99538" y="0"/>
                </a:moveTo>
                <a:lnTo>
                  <a:pt x="1247300" y="0"/>
                </a:lnTo>
                <a:lnTo>
                  <a:pt x="3542825" y="0"/>
                </a:lnTo>
                <a:lnTo>
                  <a:pt x="4690587" y="0"/>
                </a:lnTo>
                <a:lnTo>
                  <a:pt x="2395063" y="2295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6758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424050" y="3138050"/>
            <a:ext cx="3719950" cy="3719950"/>
          </a:xfrm>
          <a:prstGeom prst="triangle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447511" y="0"/>
            <a:ext cx="3719950" cy="371995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14959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832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3492000" y="2832100"/>
            <a:ext cx="2160000" cy="4025900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33285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784893" y="3108266"/>
            <a:ext cx="3516918" cy="2568141"/>
          </a:xfrm>
          <a:custGeom>
            <a:avLst/>
            <a:gdLst>
              <a:gd name="connsiteX0" fmla="*/ 2034202 w 3516918"/>
              <a:gd name="connsiteY0" fmla="*/ 0 h 2568141"/>
              <a:gd name="connsiteX1" fmla="*/ 3516918 w 3516918"/>
              <a:gd name="connsiteY1" fmla="*/ 2568141 h 2568141"/>
              <a:gd name="connsiteX2" fmla="*/ 0 w 3516918"/>
              <a:gd name="connsiteY2" fmla="*/ 2568141 h 2568141"/>
              <a:gd name="connsiteX3" fmla="*/ 1135473 w 3516918"/>
              <a:gd name="connsiteY3" fmla="*/ 601443 h 2568141"/>
              <a:gd name="connsiteX4" fmla="*/ 1411410 w 3516918"/>
              <a:gd name="connsiteY4" fmla="*/ 1079914 h 256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6918" h="2568141">
                <a:moveTo>
                  <a:pt x="2034202" y="0"/>
                </a:moveTo>
                <a:lnTo>
                  <a:pt x="3516918" y="2568141"/>
                </a:lnTo>
                <a:lnTo>
                  <a:pt x="0" y="2568141"/>
                </a:lnTo>
                <a:lnTo>
                  <a:pt x="1135473" y="601443"/>
                </a:lnTo>
                <a:lnTo>
                  <a:pt x="1411410" y="10799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990957" y="1876301"/>
            <a:ext cx="2410691" cy="2090057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747453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92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049200" y="0"/>
            <a:ext cx="30492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098400" y="0"/>
            <a:ext cx="3049200" cy="6858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16627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圖片版面配置區 13"/>
          <p:cNvSpPr>
            <a:spLocks noGrp="1"/>
          </p:cNvSpPr>
          <p:nvPr>
            <p:ph type="pic" sz="quarter" idx="11"/>
          </p:nvPr>
        </p:nvSpPr>
        <p:spPr>
          <a:xfrm>
            <a:off x="4077813" y="1693687"/>
            <a:ext cx="4591049" cy="2295525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0"/>
          </p:nvPr>
        </p:nvSpPr>
        <p:spPr>
          <a:xfrm>
            <a:off x="4077813" y="4176537"/>
            <a:ext cx="4591049" cy="2295525"/>
          </a:xfrm>
          <a:prstGeom prst="up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3978275" y="1787874"/>
            <a:ext cx="2296800" cy="4590000"/>
          </a:xfrm>
          <a:prstGeom prst="rightArrow">
            <a:avLst>
              <a:gd name="adj1" fmla="val 50000"/>
              <a:gd name="adj2" fmla="val 2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6471600" y="1787874"/>
            <a:ext cx="2296800" cy="4590000"/>
          </a:xfrm>
          <a:prstGeom prst="left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16012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圖片版面配置區 13"/>
          <p:cNvSpPr>
            <a:spLocks noGrp="1"/>
          </p:cNvSpPr>
          <p:nvPr>
            <p:ph type="pic" sz="quarter" idx="10"/>
          </p:nvPr>
        </p:nvSpPr>
        <p:spPr>
          <a:xfrm>
            <a:off x="0" y="2603500"/>
            <a:ext cx="3721100" cy="4254500"/>
          </a:xfrm>
          <a:custGeom>
            <a:avLst/>
            <a:gdLst>
              <a:gd name="connsiteX0" fmla="*/ 1397000 w 3721100"/>
              <a:gd name="connsiteY0" fmla="*/ 0 h 4254500"/>
              <a:gd name="connsiteX1" fmla="*/ 3721100 w 3721100"/>
              <a:gd name="connsiteY1" fmla="*/ 2324100 h 4254500"/>
              <a:gd name="connsiteX2" fmla="*/ 1790700 w 3721100"/>
              <a:gd name="connsiteY2" fmla="*/ 4254500 h 4254500"/>
              <a:gd name="connsiteX3" fmla="*/ 1003300 w 3721100"/>
              <a:gd name="connsiteY3" fmla="*/ 4254500 h 4254500"/>
              <a:gd name="connsiteX4" fmla="*/ 0 w 3721100"/>
              <a:gd name="connsiteY4" fmla="*/ 3251200 h 4254500"/>
              <a:gd name="connsiteX5" fmla="*/ 0 w 3721100"/>
              <a:gd name="connsiteY5" fmla="*/ 1397000 h 425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1100" h="4254500">
                <a:moveTo>
                  <a:pt x="1397000" y="0"/>
                </a:moveTo>
                <a:lnTo>
                  <a:pt x="3721100" y="2324100"/>
                </a:lnTo>
                <a:lnTo>
                  <a:pt x="1790700" y="4254500"/>
                </a:lnTo>
                <a:lnTo>
                  <a:pt x="1003300" y="4254500"/>
                </a:lnTo>
                <a:lnTo>
                  <a:pt x="0" y="3251200"/>
                </a:lnTo>
                <a:lnTo>
                  <a:pt x="0" y="1397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1"/>
          </p:nvPr>
        </p:nvSpPr>
        <p:spPr>
          <a:xfrm>
            <a:off x="0" y="2"/>
            <a:ext cx="4546600" cy="3301999"/>
          </a:xfrm>
          <a:custGeom>
            <a:avLst/>
            <a:gdLst>
              <a:gd name="connsiteX0" fmla="*/ 876299 w 4546600"/>
              <a:gd name="connsiteY0" fmla="*/ 0 h 3301999"/>
              <a:gd name="connsiteX1" fmla="*/ 3568701 w 4546600"/>
              <a:gd name="connsiteY1" fmla="*/ 0 h 3301999"/>
              <a:gd name="connsiteX2" fmla="*/ 4546600 w 4546600"/>
              <a:gd name="connsiteY2" fmla="*/ 977899 h 3301999"/>
              <a:gd name="connsiteX3" fmla="*/ 2222500 w 4546600"/>
              <a:gd name="connsiteY3" fmla="*/ 3301999 h 3301999"/>
              <a:gd name="connsiteX4" fmla="*/ 0 w 4546600"/>
              <a:gd name="connsiteY4" fmla="*/ 1079499 h 3301999"/>
              <a:gd name="connsiteX5" fmla="*/ 0 w 4546600"/>
              <a:gd name="connsiteY5" fmla="*/ 876299 h 330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6600" h="3301999">
                <a:moveTo>
                  <a:pt x="876299" y="0"/>
                </a:moveTo>
                <a:lnTo>
                  <a:pt x="3568701" y="0"/>
                </a:lnTo>
                <a:lnTo>
                  <a:pt x="4546600" y="977899"/>
                </a:lnTo>
                <a:lnTo>
                  <a:pt x="2222500" y="3301999"/>
                </a:lnTo>
                <a:lnTo>
                  <a:pt x="0" y="1079499"/>
                </a:lnTo>
                <a:lnTo>
                  <a:pt x="0" y="8762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50261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572000" y="2249311"/>
            <a:ext cx="4575600" cy="23593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006080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511938" y="2031113"/>
            <a:ext cx="2173287" cy="3846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970136" y="2031113"/>
            <a:ext cx="2173287" cy="3846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9869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772000" y="22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000" y="22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772000" y="40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000" y="40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2217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337300" y="31579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337300" y="47581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90900" y="31579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390900" y="47581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44500" y="3157909"/>
            <a:ext cx="2806700" cy="30396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217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4476902" y="1828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6744902" y="1828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4476902" y="4096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7"/>
          <p:cNvSpPr>
            <a:spLocks noGrp="1"/>
          </p:cNvSpPr>
          <p:nvPr>
            <p:ph type="pic" sz="quarter" idx="16"/>
          </p:nvPr>
        </p:nvSpPr>
        <p:spPr>
          <a:xfrm>
            <a:off x="6744902" y="4096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380563" y="1828182"/>
            <a:ext cx="4002087" cy="442809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3137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4324502" y="1866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6592502" y="1866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4324502" y="4134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7"/>
          <p:cNvSpPr>
            <a:spLocks noGrp="1"/>
          </p:cNvSpPr>
          <p:nvPr>
            <p:ph type="pic" sz="quarter" idx="16"/>
          </p:nvPr>
        </p:nvSpPr>
        <p:spPr>
          <a:xfrm>
            <a:off x="6592502" y="4134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15"/>
          <p:cNvSpPr>
            <a:spLocks noGrp="1"/>
          </p:cNvSpPr>
          <p:nvPr>
            <p:ph type="pic" sz="quarter" idx="18"/>
          </p:nvPr>
        </p:nvSpPr>
        <p:spPr>
          <a:xfrm>
            <a:off x="2349500" y="1866282"/>
            <a:ext cx="1867002" cy="442809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15"/>
          <p:cNvSpPr>
            <a:spLocks noGrp="1"/>
          </p:cNvSpPr>
          <p:nvPr>
            <p:ph type="pic" sz="quarter" idx="19"/>
          </p:nvPr>
        </p:nvSpPr>
        <p:spPr>
          <a:xfrm>
            <a:off x="374498" y="1866282"/>
            <a:ext cx="1867002" cy="442809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49368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832100"/>
          </a:xfrm>
          <a:custGeom>
            <a:avLst/>
            <a:gdLst>
              <a:gd name="connsiteX0" fmla="*/ 0 w 9144000"/>
              <a:gd name="connsiteY0" fmla="*/ 0 h 2832100"/>
              <a:gd name="connsiteX1" fmla="*/ 9144000 w 9144000"/>
              <a:gd name="connsiteY1" fmla="*/ 0 h 2832100"/>
              <a:gd name="connsiteX2" fmla="*/ 9144000 w 9144000"/>
              <a:gd name="connsiteY2" fmla="*/ 2832100 h 2832100"/>
              <a:gd name="connsiteX3" fmla="*/ 5766511 w 9144000"/>
              <a:gd name="connsiteY3" fmla="*/ 2832100 h 2832100"/>
              <a:gd name="connsiteX4" fmla="*/ 4572000 w 9144000"/>
              <a:gd name="connsiteY4" fmla="*/ 1637589 h 2832100"/>
              <a:gd name="connsiteX5" fmla="*/ 3377489 w 9144000"/>
              <a:gd name="connsiteY5" fmla="*/ 2832100 h 2832100"/>
              <a:gd name="connsiteX6" fmla="*/ 0 w 9144000"/>
              <a:gd name="connsiteY6" fmla="*/ 2832100 h 283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832100">
                <a:moveTo>
                  <a:pt x="0" y="0"/>
                </a:moveTo>
                <a:lnTo>
                  <a:pt x="9144000" y="0"/>
                </a:lnTo>
                <a:lnTo>
                  <a:pt x="9144000" y="2832100"/>
                </a:lnTo>
                <a:lnTo>
                  <a:pt x="5766511" y="2832100"/>
                </a:lnTo>
                <a:lnTo>
                  <a:pt x="4572000" y="1637589"/>
                </a:lnTo>
                <a:lnTo>
                  <a:pt x="3377489" y="2832100"/>
                </a:lnTo>
                <a:lnTo>
                  <a:pt x="0" y="2832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3492000" y="1765150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15907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888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776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7664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552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8631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96000" y="2102119"/>
            <a:ext cx="2520000" cy="17097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312000" y="2102119"/>
            <a:ext cx="2520000" cy="17097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28000" y="2102119"/>
            <a:ext cx="2520000" cy="17097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264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96000" y="1793368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312000" y="1793368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28000" y="1793368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4917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554971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31830" y="1958340"/>
            <a:ext cx="2368770" cy="413512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800600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677459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15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48564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049200" y="48564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098400" y="48564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28548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049200" y="28548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098400" y="28548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4475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06981" y="1844844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298981" y="1844844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5890981" y="1844844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706981" y="3361013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3298981" y="3361013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2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5890981" y="3361013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9789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207200" y="49212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7207200" y="29844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270400" y="49212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270400" y="29844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333600" y="49212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333600" y="29844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2984400"/>
            <a:ext cx="3333600" cy="387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4524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295237" y="4921200"/>
            <a:ext cx="1760727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358437" y="4921200"/>
            <a:ext cx="1760727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421637" y="4921200"/>
            <a:ext cx="1760727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3421637" y="2984400"/>
            <a:ext cx="5634327" cy="1760727"/>
          </a:xfrm>
          <a:custGeom>
            <a:avLst/>
            <a:gdLst>
              <a:gd name="connsiteX0" fmla="*/ 3873600 w 5634327"/>
              <a:gd name="connsiteY0" fmla="*/ 0 h 1760727"/>
              <a:gd name="connsiteX1" fmla="*/ 5634327 w 5634327"/>
              <a:gd name="connsiteY1" fmla="*/ 0 h 1760727"/>
              <a:gd name="connsiteX2" fmla="*/ 5634327 w 5634327"/>
              <a:gd name="connsiteY2" fmla="*/ 1760727 h 1760727"/>
              <a:gd name="connsiteX3" fmla="*/ 3873600 w 5634327"/>
              <a:gd name="connsiteY3" fmla="*/ 1760727 h 1760727"/>
              <a:gd name="connsiteX4" fmla="*/ 1936800 w 5634327"/>
              <a:gd name="connsiteY4" fmla="*/ 0 h 1760727"/>
              <a:gd name="connsiteX5" fmla="*/ 3697527 w 5634327"/>
              <a:gd name="connsiteY5" fmla="*/ 0 h 1760727"/>
              <a:gd name="connsiteX6" fmla="*/ 3697527 w 5634327"/>
              <a:gd name="connsiteY6" fmla="*/ 1760727 h 1760727"/>
              <a:gd name="connsiteX7" fmla="*/ 1936800 w 5634327"/>
              <a:gd name="connsiteY7" fmla="*/ 1760727 h 1760727"/>
              <a:gd name="connsiteX8" fmla="*/ 0 w 5634327"/>
              <a:gd name="connsiteY8" fmla="*/ 0 h 1760727"/>
              <a:gd name="connsiteX9" fmla="*/ 1760727 w 5634327"/>
              <a:gd name="connsiteY9" fmla="*/ 0 h 1760727"/>
              <a:gd name="connsiteX10" fmla="*/ 1760727 w 5634327"/>
              <a:gd name="connsiteY10" fmla="*/ 1760727 h 1760727"/>
              <a:gd name="connsiteX11" fmla="*/ 0 w 5634327"/>
              <a:gd name="connsiteY11" fmla="*/ 1760727 h 176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34327" h="1760727">
                <a:moveTo>
                  <a:pt x="3873600" y="0"/>
                </a:moveTo>
                <a:lnTo>
                  <a:pt x="5634327" y="0"/>
                </a:lnTo>
                <a:lnTo>
                  <a:pt x="5634327" y="1760727"/>
                </a:lnTo>
                <a:lnTo>
                  <a:pt x="3873600" y="1760727"/>
                </a:lnTo>
                <a:close/>
                <a:moveTo>
                  <a:pt x="1936800" y="0"/>
                </a:moveTo>
                <a:lnTo>
                  <a:pt x="3697527" y="0"/>
                </a:lnTo>
                <a:lnTo>
                  <a:pt x="3697527" y="1760727"/>
                </a:lnTo>
                <a:lnTo>
                  <a:pt x="1936800" y="1760727"/>
                </a:lnTo>
                <a:close/>
                <a:moveTo>
                  <a:pt x="0" y="0"/>
                </a:moveTo>
                <a:lnTo>
                  <a:pt x="1760727" y="0"/>
                </a:lnTo>
                <a:lnTo>
                  <a:pt x="1760727" y="1760727"/>
                </a:lnTo>
                <a:lnTo>
                  <a:pt x="0" y="17607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2984400"/>
            <a:ext cx="3245564" cy="387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9389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854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2850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940125" y="128588"/>
            <a:ext cx="2114550" cy="6600825"/>
          </a:xfrm>
          <a:custGeom>
            <a:avLst/>
            <a:gdLst>
              <a:gd name="connsiteX0" fmla="*/ 0 w 2114550"/>
              <a:gd name="connsiteY0" fmla="*/ 4486275 h 6600825"/>
              <a:gd name="connsiteX1" fmla="*/ 2114550 w 2114550"/>
              <a:gd name="connsiteY1" fmla="*/ 4486275 h 6600825"/>
              <a:gd name="connsiteX2" fmla="*/ 2114550 w 2114550"/>
              <a:gd name="connsiteY2" fmla="*/ 6600825 h 6600825"/>
              <a:gd name="connsiteX3" fmla="*/ 0 w 2114550"/>
              <a:gd name="connsiteY3" fmla="*/ 6600825 h 6600825"/>
              <a:gd name="connsiteX4" fmla="*/ 0 w 2114550"/>
              <a:gd name="connsiteY4" fmla="*/ 2243138 h 6600825"/>
              <a:gd name="connsiteX5" fmla="*/ 2114550 w 2114550"/>
              <a:gd name="connsiteY5" fmla="*/ 2243138 h 6600825"/>
              <a:gd name="connsiteX6" fmla="*/ 2114550 w 2114550"/>
              <a:gd name="connsiteY6" fmla="*/ 4357688 h 6600825"/>
              <a:gd name="connsiteX7" fmla="*/ 0 w 2114550"/>
              <a:gd name="connsiteY7" fmla="*/ 4357688 h 6600825"/>
              <a:gd name="connsiteX8" fmla="*/ 0 w 2114550"/>
              <a:gd name="connsiteY8" fmla="*/ 0 h 6600825"/>
              <a:gd name="connsiteX9" fmla="*/ 2114550 w 2114550"/>
              <a:gd name="connsiteY9" fmla="*/ 0 h 6600825"/>
              <a:gd name="connsiteX10" fmla="*/ 2114550 w 2114550"/>
              <a:gd name="connsiteY10" fmla="*/ 2114550 h 6600825"/>
              <a:gd name="connsiteX11" fmla="*/ 0 w 2114550"/>
              <a:gd name="connsiteY11" fmla="*/ 2114550 h 660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14550" h="6600825">
                <a:moveTo>
                  <a:pt x="0" y="4486275"/>
                </a:moveTo>
                <a:lnTo>
                  <a:pt x="2114550" y="4486275"/>
                </a:lnTo>
                <a:lnTo>
                  <a:pt x="2114550" y="6600825"/>
                </a:lnTo>
                <a:lnTo>
                  <a:pt x="0" y="6600825"/>
                </a:lnTo>
                <a:close/>
                <a:moveTo>
                  <a:pt x="0" y="2243138"/>
                </a:moveTo>
                <a:lnTo>
                  <a:pt x="2114550" y="2243138"/>
                </a:lnTo>
                <a:lnTo>
                  <a:pt x="2114550" y="4357688"/>
                </a:lnTo>
                <a:lnTo>
                  <a:pt x="0" y="4357688"/>
                </a:lnTo>
                <a:close/>
                <a:moveTo>
                  <a:pt x="0" y="0"/>
                </a:moveTo>
                <a:lnTo>
                  <a:pt x="2114550" y="0"/>
                </a:lnTo>
                <a:lnTo>
                  <a:pt x="2114550" y="2114550"/>
                </a:lnTo>
                <a:lnTo>
                  <a:pt x="0" y="2114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9968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1524000" y="736600"/>
            <a:ext cx="2806700" cy="3073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4851400" y="3337281"/>
            <a:ext cx="2806700" cy="3073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239669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854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2989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04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000" y="2286000"/>
            <a:ext cx="45684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4572000"/>
            <a:ext cx="45684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060313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268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1718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105896" y="2613242"/>
            <a:ext cx="8932208" cy="3501808"/>
          </a:xfrm>
          <a:custGeom>
            <a:avLst/>
            <a:gdLst>
              <a:gd name="connsiteX0" fmla="*/ 6778578 w 8932208"/>
              <a:gd name="connsiteY0" fmla="*/ 0 h 3501808"/>
              <a:gd name="connsiteX1" fmla="*/ 8932208 w 8932208"/>
              <a:gd name="connsiteY1" fmla="*/ 0 h 3501808"/>
              <a:gd name="connsiteX2" fmla="*/ 8932208 w 8932208"/>
              <a:gd name="connsiteY2" fmla="*/ 3501808 h 3501808"/>
              <a:gd name="connsiteX3" fmla="*/ 6778578 w 8932208"/>
              <a:gd name="connsiteY3" fmla="*/ 3501808 h 3501808"/>
              <a:gd name="connsiteX4" fmla="*/ 4519052 w 8932208"/>
              <a:gd name="connsiteY4" fmla="*/ 0 h 3501808"/>
              <a:gd name="connsiteX5" fmla="*/ 6672682 w 8932208"/>
              <a:gd name="connsiteY5" fmla="*/ 0 h 3501808"/>
              <a:gd name="connsiteX6" fmla="*/ 6672682 w 8932208"/>
              <a:gd name="connsiteY6" fmla="*/ 3501808 h 3501808"/>
              <a:gd name="connsiteX7" fmla="*/ 4519052 w 8932208"/>
              <a:gd name="connsiteY7" fmla="*/ 3501808 h 3501808"/>
              <a:gd name="connsiteX8" fmla="*/ 2259526 w 8932208"/>
              <a:gd name="connsiteY8" fmla="*/ 0 h 3501808"/>
              <a:gd name="connsiteX9" fmla="*/ 4413156 w 8932208"/>
              <a:gd name="connsiteY9" fmla="*/ 0 h 3501808"/>
              <a:gd name="connsiteX10" fmla="*/ 4413156 w 8932208"/>
              <a:gd name="connsiteY10" fmla="*/ 3501808 h 3501808"/>
              <a:gd name="connsiteX11" fmla="*/ 2259526 w 8932208"/>
              <a:gd name="connsiteY11" fmla="*/ 3501808 h 3501808"/>
              <a:gd name="connsiteX12" fmla="*/ 0 w 8932208"/>
              <a:gd name="connsiteY12" fmla="*/ 0 h 3501808"/>
              <a:gd name="connsiteX13" fmla="*/ 2153631 w 8932208"/>
              <a:gd name="connsiteY13" fmla="*/ 0 h 3501808"/>
              <a:gd name="connsiteX14" fmla="*/ 2153631 w 8932208"/>
              <a:gd name="connsiteY14" fmla="*/ 3501808 h 3501808"/>
              <a:gd name="connsiteX15" fmla="*/ 0 w 8932208"/>
              <a:gd name="connsiteY15" fmla="*/ 3501808 h 350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932208" h="3501808">
                <a:moveTo>
                  <a:pt x="6778578" y="0"/>
                </a:moveTo>
                <a:lnTo>
                  <a:pt x="8932208" y="0"/>
                </a:lnTo>
                <a:lnTo>
                  <a:pt x="8932208" y="3501808"/>
                </a:lnTo>
                <a:lnTo>
                  <a:pt x="6778578" y="3501808"/>
                </a:lnTo>
                <a:close/>
                <a:moveTo>
                  <a:pt x="4519052" y="0"/>
                </a:moveTo>
                <a:lnTo>
                  <a:pt x="6672682" y="0"/>
                </a:lnTo>
                <a:lnTo>
                  <a:pt x="6672682" y="3501808"/>
                </a:lnTo>
                <a:lnTo>
                  <a:pt x="4519052" y="3501808"/>
                </a:lnTo>
                <a:close/>
                <a:moveTo>
                  <a:pt x="2259526" y="0"/>
                </a:moveTo>
                <a:lnTo>
                  <a:pt x="4413156" y="0"/>
                </a:lnTo>
                <a:lnTo>
                  <a:pt x="4413156" y="3501808"/>
                </a:lnTo>
                <a:lnTo>
                  <a:pt x="2259526" y="3501808"/>
                </a:lnTo>
                <a:close/>
                <a:moveTo>
                  <a:pt x="0" y="0"/>
                </a:moveTo>
                <a:lnTo>
                  <a:pt x="2153631" y="0"/>
                </a:lnTo>
                <a:lnTo>
                  <a:pt x="2153631" y="3501808"/>
                </a:lnTo>
                <a:lnTo>
                  <a:pt x="0" y="35018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4938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568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282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-36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08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568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282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-36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5205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796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152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3508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864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8796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6152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3508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864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68796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6152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23508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864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387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430400" y="0"/>
            <a:ext cx="17136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716800" y="0"/>
            <a:ext cx="1713600" cy="342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4003200" y="0"/>
            <a:ext cx="1713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5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4003200" y="1713600"/>
            <a:ext cx="1713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7" name="圖片版面配置區 2"/>
          <p:cNvSpPr>
            <a:spLocks noGrp="1"/>
          </p:cNvSpPr>
          <p:nvPr>
            <p:ph type="pic" sz="quarter" idx="31"/>
          </p:nvPr>
        </p:nvSpPr>
        <p:spPr>
          <a:xfrm>
            <a:off x="4003200" y="3427200"/>
            <a:ext cx="3427200" cy="342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3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3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2681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00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1912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3424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00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1912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0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3424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00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912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424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8424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381000" y="863600"/>
            <a:ext cx="2806700" cy="5486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5930900" y="863600"/>
            <a:ext cx="2806700" cy="2844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061685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00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00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20"/>
          </p:nvPr>
        </p:nvSpPr>
        <p:spPr>
          <a:xfrm>
            <a:off x="1912164" y="1822867"/>
            <a:ext cx="2952000" cy="2952000"/>
          </a:xfrm>
          <a:custGeom>
            <a:avLst/>
            <a:gdLst>
              <a:gd name="connsiteX0" fmla="*/ 1512000 w 2952000"/>
              <a:gd name="connsiteY0" fmla="*/ 1512000 h 2952000"/>
              <a:gd name="connsiteX1" fmla="*/ 2952000 w 2952000"/>
              <a:gd name="connsiteY1" fmla="*/ 1512000 h 2952000"/>
              <a:gd name="connsiteX2" fmla="*/ 2952000 w 2952000"/>
              <a:gd name="connsiteY2" fmla="*/ 2952000 h 2952000"/>
              <a:gd name="connsiteX3" fmla="*/ 1512000 w 2952000"/>
              <a:gd name="connsiteY3" fmla="*/ 2952000 h 2952000"/>
              <a:gd name="connsiteX4" fmla="*/ 0 w 2952000"/>
              <a:gd name="connsiteY4" fmla="*/ 1512000 h 2952000"/>
              <a:gd name="connsiteX5" fmla="*/ 1440000 w 2952000"/>
              <a:gd name="connsiteY5" fmla="*/ 1512000 h 2952000"/>
              <a:gd name="connsiteX6" fmla="*/ 1440000 w 2952000"/>
              <a:gd name="connsiteY6" fmla="*/ 2952000 h 2952000"/>
              <a:gd name="connsiteX7" fmla="*/ 0 w 2952000"/>
              <a:gd name="connsiteY7" fmla="*/ 2952000 h 2952000"/>
              <a:gd name="connsiteX8" fmla="*/ 1512000 w 2952000"/>
              <a:gd name="connsiteY8" fmla="*/ 0 h 2952000"/>
              <a:gd name="connsiteX9" fmla="*/ 2952000 w 2952000"/>
              <a:gd name="connsiteY9" fmla="*/ 0 h 2952000"/>
              <a:gd name="connsiteX10" fmla="*/ 2952000 w 2952000"/>
              <a:gd name="connsiteY10" fmla="*/ 1440000 h 2952000"/>
              <a:gd name="connsiteX11" fmla="*/ 1512000 w 2952000"/>
              <a:gd name="connsiteY11" fmla="*/ 1440000 h 2952000"/>
              <a:gd name="connsiteX12" fmla="*/ 0 w 2952000"/>
              <a:gd name="connsiteY12" fmla="*/ 0 h 2952000"/>
              <a:gd name="connsiteX13" fmla="*/ 1440000 w 2952000"/>
              <a:gd name="connsiteY13" fmla="*/ 0 h 2952000"/>
              <a:gd name="connsiteX14" fmla="*/ 1440000 w 2952000"/>
              <a:gd name="connsiteY14" fmla="*/ 1440000 h 2952000"/>
              <a:gd name="connsiteX15" fmla="*/ 0 w 2952000"/>
              <a:gd name="connsiteY15" fmla="*/ 1440000 h 29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2000" h="2952000">
                <a:moveTo>
                  <a:pt x="1512000" y="1512000"/>
                </a:moveTo>
                <a:lnTo>
                  <a:pt x="2952000" y="1512000"/>
                </a:lnTo>
                <a:lnTo>
                  <a:pt x="2952000" y="2952000"/>
                </a:lnTo>
                <a:lnTo>
                  <a:pt x="1512000" y="2952000"/>
                </a:lnTo>
                <a:close/>
                <a:moveTo>
                  <a:pt x="0" y="1512000"/>
                </a:moveTo>
                <a:lnTo>
                  <a:pt x="1440000" y="1512000"/>
                </a:lnTo>
                <a:lnTo>
                  <a:pt x="1440000" y="2952000"/>
                </a:lnTo>
                <a:lnTo>
                  <a:pt x="0" y="2952000"/>
                </a:lnTo>
                <a:close/>
                <a:moveTo>
                  <a:pt x="1512000" y="0"/>
                </a:moveTo>
                <a:lnTo>
                  <a:pt x="2952000" y="0"/>
                </a:lnTo>
                <a:lnTo>
                  <a:pt x="2952000" y="1440000"/>
                </a:lnTo>
                <a:lnTo>
                  <a:pt x="1512000" y="1440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00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912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424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0468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09852" y="1969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1821852" y="1969624"/>
            <a:ext cx="2952000" cy="295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09852" y="3481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309852" y="4993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821852" y="4993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333852" y="4993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309852" y="45169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1821852" y="45169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3333852" y="45169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6262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355600" y="1765510"/>
            <a:ext cx="3764758" cy="4532400"/>
          </a:xfrm>
          <a:custGeom>
            <a:avLst/>
            <a:gdLst>
              <a:gd name="connsiteX0" fmla="*/ 1935958 w 3764758"/>
              <a:gd name="connsiteY0" fmla="*/ 0 h 4532400"/>
              <a:gd name="connsiteX1" fmla="*/ 3764758 w 3764758"/>
              <a:gd name="connsiteY1" fmla="*/ 0 h 4532400"/>
              <a:gd name="connsiteX2" fmla="*/ 3764758 w 3764758"/>
              <a:gd name="connsiteY2" fmla="*/ 4532400 h 4532400"/>
              <a:gd name="connsiteX3" fmla="*/ 1935958 w 3764758"/>
              <a:gd name="connsiteY3" fmla="*/ 4532400 h 4532400"/>
              <a:gd name="connsiteX4" fmla="*/ 0 w 3764758"/>
              <a:gd name="connsiteY4" fmla="*/ 0 h 4532400"/>
              <a:gd name="connsiteX5" fmla="*/ 1828800 w 3764758"/>
              <a:gd name="connsiteY5" fmla="*/ 0 h 4532400"/>
              <a:gd name="connsiteX6" fmla="*/ 1828800 w 3764758"/>
              <a:gd name="connsiteY6" fmla="*/ 4532400 h 4532400"/>
              <a:gd name="connsiteX7" fmla="*/ 0 w 3764758"/>
              <a:gd name="connsiteY7" fmla="*/ 4532400 h 45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64758" h="4532400">
                <a:moveTo>
                  <a:pt x="1935958" y="0"/>
                </a:moveTo>
                <a:lnTo>
                  <a:pt x="3764758" y="0"/>
                </a:lnTo>
                <a:lnTo>
                  <a:pt x="3764758" y="4532400"/>
                </a:lnTo>
                <a:lnTo>
                  <a:pt x="1935958" y="4532400"/>
                </a:lnTo>
                <a:close/>
                <a:moveTo>
                  <a:pt x="0" y="0"/>
                </a:moveTo>
                <a:lnTo>
                  <a:pt x="1828800" y="0"/>
                </a:lnTo>
                <a:lnTo>
                  <a:pt x="1828800" y="4532400"/>
                </a:lnTo>
                <a:lnTo>
                  <a:pt x="0" y="4532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227515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4024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55600" y="1575010"/>
            <a:ext cx="28332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6429375" y="1899294"/>
            <a:ext cx="2714400" cy="1771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3348038" y="1899294"/>
            <a:ext cx="2714400" cy="1771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5497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55600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184400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013200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633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5914905" y="4324484"/>
            <a:ext cx="2602800" cy="194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15942" y="4324484"/>
            <a:ext cx="2602800" cy="194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265423" y="1652814"/>
            <a:ext cx="2602800" cy="194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4506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561200" y="4010113"/>
            <a:ext cx="4582800" cy="23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11113" y="1662113"/>
            <a:ext cx="4582800" cy="23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62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圖片版面配置區 13"/>
          <p:cNvSpPr>
            <a:spLocks noGrp="1"/>
          </p:cNvSpPr>
          <p:nvPr>
            <p:ph type="pic" sz="quarter" idx="18"/>
          </p:nvPr>
        </p:nvSpPr>
        <p:spPr>
          <a:xfrm>
            <a:off x="353367" y="1864667"/>
            <a:ext cx="4197466" cy="4197466"/>
          </a:xfrm>
          <a:custGeom>
            <a:avLst/>
            <a:gdLst>
              <a:gd name="connsiteX0" fmla="*/ 2880000 w 4197466"/>
              <a:gd name="connsiteY0" fmla="*/ 2880000 h 4197466"/>
              <a:gd name="connsiteX1" fmla="*/ 4197466 w 4197466"/>
              <a:gd name="connsiteY1" fmla="*/ 2880000 h 4197466"/>
              <a:gd name="connsiteX2" fmla="*/ 4197466 w 4197466"/>
              <a:gd name="connsiteY2" fmla="*/ 4197466 h 4197466"/>
              <a:gd name="connsiteX3" fmla="*/ 2880000 w 4197466"/>
              <a:gd name="connsiteY3" fmla="*/ 4197466 h 4197466"/>
              <a:gd name="connsiteX4" fmla="*/ 1440000 w 4197466"/>
              <a:gd name="connsiteY4" fmla="*/ 2880000 h 4197466"/>
              <a:gd name="connsiteX5" fmla="*/ 2757466 w 4197466"/>
              <a:gd name="connsiteY5" fmla="*/ 2880000 h 4197466"/>
              <a:gd name="connsiteX6" fmla="*/ 2757466 w 4197466"/>
              <a:gd name="connsiteY6" fmla="*/ 4197466 h 4197466"/>
              <a:gd name="connsiteX7" fmla="*/ 1440000 w 4197466"/>
              <a:gd name="connsiteY7" fmla="*/ 4197466 h 4197466"/>
              <a:gd name="connsiteX8" fmla="*/ 0 w 4197466"/>
              <a:gd name="connsiteY8" fmla="*/ 2880000 h 4197466"/>
              <a:gd name="connsiteX9" fmla="*/ 1317466 w 4197466"/>
              <a:gd name="connsiteY9" fmla="*/ 2880000 h 4197466"/>
              <a:gd name="connsiteX10" fmla="*/ 1317466 w 4197466"/>
              <a:gd name="connsiteY10" fmla="*/ 4197466 h 4197466"/>
              <a:gd name="connsiteX11" fmla="*/ 0 w 4197466"/>
              <a:gd name="connsiteY11" fmla="*/ 4197466 h 4197466"/>
              <a:gd name="connsiteX12" fmla="*/ 2880000 w 4197466"/>
              <a:gd name="connsiteY12" fmla="*/ 1440000 h 4197466"/>
              <a:gd name="connsiteX13" fmla="*/ 4197466 w 4197466"/>
              <a:gd name="connsiteY13" fmla="*/ 1440000 h 4197466"/>
              <a:gd name="connsiteX14" fmla="*/ 4197466 w 4197466"/>
              <a:gd name="connsiteY14" fmla="*/ 2757466 h 4197466"/>
              <a:gd name="connsiteX15" fmla="*/ 2880000 w 4197466"/>
              <a:gd name="connsiteY15" fmla="*/ 2757466 h 4197466"/>
              <a:gd name="connsiteX16" fmla="*/ 1440000 w 4197466"/>
              <a:gd name="connsiteY16" fmla="*/ 1440000 h 4197466"/>
              <a:gd name="connsiteX17" fmla="*/ 2757466 w 4197466"/>
              <a:gd name="connsiteY17" fmla="*/ 1440000 h 4197466"/>
              <a:gd name="connsiteX18" fmla="*/ 2757466 w 4197466"/>
              <a:gd name="connsiteY18" fmla="*/ 2757466 h 4197466"/>
              <a:gd name="connsiteX19" fmla="*/ 1440000 w 4197466"/>
              <a:gd name="connsiteY19" fmla="*/ 2757466 h 4197466"/>
              <a:gd name="connsiteX20" fmla="*/ 0 w 4197466"/>
              <a:gd name="connsiteY20" fmla="*/ 1440000 h 4197466"/>
              <a:gd name="connsiteX21" fmla="*/ 1317466 w 4197466"/>
              <a:gd name="connsiteY21" fmla="*/ 1440000 h 4197466"/>
              <a:gd name="connsiteX22" fmla="*/ 1317466 w 4197466"/>
              <a:gd name="connsiteY22" fmla="*/ 2757466 h 4197466"/>
              <a:gd name="connsiteX23" fmla="*/ 0 w 4197466"/>
              <a:gd name="connsiteY23" fmla="*/ 2757466 h 4197466"/>
              <a:gd name="connsiteX24" fmla="*/ 2880000 w 4197466"/>
              <a:gd name="connsiteY24" fmla="*/ 0 h 4197466"/>
              <a:gd name="connsiteX25" fmla="*/ 4197466 w 4197466"/>
              <a:gd name="connsiteY25" fmla="*/ 0 h 4197466"/>
              <a:gd name="connsiteX26" fmla="*/ 4197466 w 4197466"/>
              <a:gd name="connsiteY26" fmla="*/ 1317466 h 4197466"/>
              <a:gd name="connsiteX27" fmla="*/ 2880000 w 4197466"/>
              <a:gd name="connsiteY27" fmla="*/ 1317466 h 4197466"/>
              <a:gd name="connsiteX28" fmla="*/ 1440001 w 4197466"/>
              <a:gd name="connsiteY28" fmla="*/ 0 h 4197466"/>
              <a:gd name="connsiteX29" fmla="*/ 2757466 w 4197466"/>
              <a:gd name="connsiteY29" fmla="*/ 0 h 4197466"/>
              <a:gd name="connsiteX30" fmla="*/ 2757466 w 4197466"/>
              <a:gd name="connsiteY30" fmla="*/ 1317466 h 4197466"/>
              <a:gd name="connsiteX31" fmla="*/ 1440001 w 4197466"/>
              <a:gd name="connsiteY31" fmla="*/ 1317466 h 4197466"/>
              <a:gd name="connsiteX32" fmla="*/ 0 w 4197466"/>
              <a:gd name="connsiteY32" fmla="*/ 0 h 4197466"/>
              <a:gd name="connsiteX33" fmla="*/ 1317466 w 4197466"/>
              <a:gd name="connsiteY33" fmla="*/ 0 h 4197466"/>
              <a:gd name="connsiteX34" fmla="*/ 1317466 w 4197466"/>
              <a:gd name="connsiteY34" fmla="*/ 1317466 h 4197466"/>
              <a:gd name="connsiteX35" fmla="*/ 0 w 4197466"/>
              <a:gd name="connsiteY35" fmla="*/ 1317466 h 419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197466" h="4197466">
                <a:moveTo>
                  <a:pt x="2880000" y="2880000"/>
                </a:moveTo>
                <a:lnTo>
                  <a:pt x="4197466" y="2880000"/>
                </a:lnTo>
                <a:lnTo>
                  <a:pt x="4197466" y="4197466"/>
                </a:lnTo>
                <a:lnTo>
                  <a:pt x="2880000" y="4197466"/>
                </a:lnTo>
                <a:close/>
                <a:moveTo>
                  <a:pt x="1440000" y="2880000"/>
                </a:moveTo>
                <a:lnTo>
                  <a:pt x="2757466" y="2880000"/>
                </a:lnTo>
                <a:lnTo>
                  <a:pt x="2757466" y="4197466"/>
                </a:lnTo>
                <a:lnTo>
                  <a:pt x="1440000" y="4197466"/>
                </a:lnTo>
                <a:close/>
                <a:moveTo>
                  <a:pt x="0" y="2880000"/>
                </a:moveTo>
                <a:lnTo>
                  <a:pt x="1317466" y="2880000"/>
                </a:lnTo>
                <a:lnTo>
                  <a:pt x="1317466" y="4197466"/>
                </a:lnTo>
                <a:lnTo>
                  <a:pt x="0" y="4197466"/>
                </a:lnTo>
                <a:close/>
                <a:moveTo>
                  <a:pt x="2880000" y="1440000"/>
                </a:moveTo>
                <a:lnTo>
                  <a:pt x="4197466" y="1440000"/>
                </a:lnTo>
                <a:lnTo>
                  <a:pt x="4197466" y="2757466"/>
                </a:lnTo>
                <a:lnTo>
                  <a:pt x="2880000" y="2757466"/>
                </a:lnTo>
                <a:close/>
                <a:moveTo>
                  <a:pt x="1440000" y="1440000"/>
                </a:moveTo>
                <a:lnTo>
                  <a:pt x="2757466" y="1440000"/>
                </a:lnTo>
                <a:lnTo>
                  <a:pt x="2757466" y="2757466"/>
                </a:lnTo>
                <a:lnTo>
                  <a:pt x="1440000" y="2757466"/>
                </a:lnTo>
                <a:close/>
                <a:moveTo>
                  <a:pt x="0" y="1440000"/>
                </a:moveTo>
                <a:lnTo>
                  <a:pt x="1317466" y="1440000"/>
                </a:lnTo>
                <a:lnTo>
                  <a:pt x="1317466" y="2757466"/>
                </a:lnTo>
                <a:lnTo>
                  <a:pt x="0" y="2757466"/>
                </a:lnTo>
                <a:close/>
                <a:moveTo>
                  <a:pt x="2880000" y="0"/>
                </a:moveTo>
                <a:lnTo>
                  <a:pt x="4197466" y="0"/>
                </a:lnTo>
                <a:lnTo>
                  <a:pt x="4197466" y="1317466"/>
                </a:lnTo>
                <a:lnTo>
                  <a:pt x="2880000" y="1317466"/>
                </a:lnTo>
                <a:close/>
                <a:moveTo>
                  <a:pt x="1440001" y="0"/>
                </a:moveTo>
                <a:lnTo>
                  <a:pt x="2757466" y="0"/>
                </a:lnTo>
                <a:lnTo>
                  <a:pt x="2757466" y="1317466"/>
                </a:lnTo>
                <a:lnTo>
                  <a:pt x="1440001" y="1317466"/>
                </a:lnTo>
                <a:close/>
                <a:moveTo>
                  <a:pt x="0" y="0"/>
                </a:moveTo>
                <a:lnTo>
                  <a:pt x="1317466" y="0"/>
                </a:lnTo>
                <a:lnTo>
                  <a:pt x="1317466" y="1317466"/>
                </a:lnTo>
                <a:lnTo>
                  <a:pt x="0" y="13174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1831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292100" y="180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1732100" y="180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172100" y="180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92100" y="324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732100" y="324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172100" y="324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92100" y="468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732100" y="468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172100" y="468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4209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237600" y="186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4"/>
          </p:nvPr>
        </p:nvSpPr>
        <p:spPr>
          <a:xfrm>
            <a:off x="357600" y="1868900"/>
            <a:ext cx="2749000" cy="2749000"/>
          </a:xfrm>
          <a:custGeom>
            <a:avLst/>
            <a:gdLst>
              <a:gd name="connsiteX0" fmla="*/ 1440000 w 2749000"/>
              <a:gd name="connsiteY0" fmla="*/ 1440000 h 2749000"/>
              <a:gd name="connsiteX1" fmla="*/ 2749000 w 2749000"/>
              <a:gd name="connsiteY1" fmla="*/ 1440000 h 2749000"/>
              <a:gd name="connsiteX2" fmla="*/ 2749000 w 2749000"/>
              <a:gd name="connsiteY2" fmla="*/ 2749000 h 2749000"/>
              <a:gd name="connsiteX3" fmla="*/ 1440000 w 2749000"/>
              <a:gd name="connsiteY3" fmla="*/ 2749000 h 2749000"/>
              <a:gd name="connsiteX4" fmla="*/ 0 w 2749000"/>
              <a:gd name="connsiteY4" fmla="*/ 1440000 h 2749000"/>
              <a:gd name="connsiteX5" fmla="*/ 1309000 w 2749000"/>
              <a:gd name="connsiteY5" fmla="*/ 1440000 h 2749000"/>
              <a:gd name="connsiteX6" fmla="*/ 1309000 w 2749000"/>
              <a:gd name="connsiteY6" fmla="*/ 2749000 h 2749000"/>
              <a:gd name="connsiteX7" fmla="*/ 0 w 2749000"/>
              <a:gd name="connsiteY7" fmla="*/ 2749000 h 2749000"/>
              <a:gd name="connsiteX8" fmla="*/ 1440000 w 2749000"/>
              <a:gd name="connsiteY8" fmla="*/ 0 h 2749000"/>
              <a:gd name="connsiteX9" fmla="*/ 2749000 w 2749000"/>
              <a:gd name="connsiteY9" fmla="*/ 0 h 2749000"/>
              <a:gd name="connsiteX10" fmla="*/ 2749000 w 2749000"/>
              <a:gd name="connsiteY10" fmla="*/ 1309000 h 2749000"/>
              <a:gd name="connsiteX11" fmla="*/ 1440000 w 2749000"/>
              <a:gd name="connsiteY11" fmla="*/ 1309000 h 2749000"/>
              <a:gd name="connsiteX12" fmla="*/ 0 w 2749000"/>
              <a:gd name="connsiteY12" fmla="*/ 0 h 2749000"/>
              <a:gd name="connsiteX13" fmla="*/ 1309000 w 2749000"/>
              <a:gd name="connsiteY13" fmla="*/ 0 h 2749000"/>
              <a:gd name="connsiteX14" fmla="*/ 1309000 w 2749000"/>
              <a:gd name="connsiteY14" fmla="*/ 1309000 h 2749000"/>
              <a:gd name="connsiteX15" fmla="*/ 0 w 2749000"/>
              <a:gd name="connsiteY15" fmla="*/ 1309000 h 274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749000" h="2749000">
                <a:moveTo>
                  <a:pt x="1440000" y="1440000"/>
                </a:moveTo>
                <a:lnTo>
                  <a:pt x="2749000" y="1440000"/>
                </a:lnTo>
                <a:lnTo>
                  <a:pt x="2749000" y="2749000"/>
                </a:lnTo>
                <a:lnTo>
                  <a:pt x="1440000" y="2749000"/>
                </a:lnTo>
                <a:close/>
                <a:moveTo>
                  <a:pt x="0" y="1440000"/>
                </a:moveTo>
                <a:lnTo>
                  <a:pt x="1309000" y="1440000"/>
                </a:lnTo>
                <a:lnTo>
                  <a:pt x="1309000" y="2749000"/>
                </a:lnTo>
                <a:lnTo>
                  <a:pt x="0" y="2749000"/>
                </a:lnTo>
                <a:close/>
                <a:moveTo>
                  <a:pt x="1440000" y="0"/>
                </a:moveTo>
                <a:lnTo>
                  <a:pt x="2749000" y="0"/>
                </a:lnTo>
                <a:lnTo>
                  <a:pt x="2749000" y="1309000"/>
                </a:lnTo>
                <a:lnTo>
                  <a:pt x="1440000" y="1309000"/>
                </a:lnTo>
                <a:close/>
                <a:moveTo>
                  <a:pt x="0" y="0"/>
                </a:moveTo>
                <a:lnTo>
                  <a:pt x="1309000" y="0"/>
                </a:lnTo>
                <a:lnTo>
                  <a:pt x="1309000" y="1309000"/>
                </a:lnTo>
                <a:lnTo>
                  <a:pt x="0" y="130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237600" y="330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57600" y="474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797600" y="474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237600" y="474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973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914400" y="0"/>
            <a:ext cx="2806700" cy="426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4229100" y="4267200"/>
            <a:ext cx="4914900" cy="259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327237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571500" y="805816"/>
            <a:ext cx="2879725" cy="36565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3587832" y="805816"/>
            <a:ext cx="2879725" cy="36565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0"/>
          </p:nvPr>
        </p:nvSpPr>
        <p:spPr>
          <a:xfrm>
            <a:off x="571500" y="4619625"/>
            <a:ext cx="2879725" cy="1431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8"/>
          <p:cNvSpPr>
            <a:spLocks noGrp="1"/>
          </p:cNvSpPr>
          <p:nvPr>
            <p:ph type="pic" sz="quarter" idx="11"/>
          </p:nvPr>
        </p:nvSpPr>
        <p:spPr>
          <a:xfrm>
            <a:off x="3587832" y="4619625"/>
            <a:ext cx="2879725" cy="1431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6616041" y="4619625"/>
            <a:ext cx="1956460" cy="1431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6616041" y="805816"/>
            <a:ext cx="1956460" cy="36565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4626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56898" y="2472342"/>
            <a:ext cx="2676908" cy="267539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0200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36716" y="1671455"/>
            <a:ext cx="2065712" cy="206454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539144" y="1671455"/>
            <a:ext cx="2065712" cy="206454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341572" y="1671455"/>
            <a:ext cx="2065712" cy="206454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6010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671888" y="1523822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408513" y="1523822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935263" y="1523822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6916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3941763" y="1662113"/>
            <a:ext cx="1260000" cy="12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732588" y="1662113"/>
            <a:ext cx="1260000" cy="12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1150938" y="1662113"/>
            <a:ext cx="1260000" cy="12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9260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649763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699451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749139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00075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7901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649763" y="34115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699451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749139" y="34115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00075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6842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605768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554916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932161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309406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54313" y="1660651"/>
            <a:ext cx="2493658" cy="2493658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1161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9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7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5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3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9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7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5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3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680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542903" y="2177120"/>
            <a:ext cx="3467324" cy="3467324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003880" y="4141386"/>
            <a:ext cx="1521354" cy="1521354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779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0" y="1828800"/>
            <a:ext cx="1951038" cy="502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1947493" y="1828800"/>
            <a:ext cx="1951038" cy="502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7189788" y="1828800"/>
            <a:ext cx="1951038" cy="502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14375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452063" y="1841096"/>
            <a:ext cx="4085403" cy="4293134"/>
          </a:xfrm>
          <a:custGeom>
            <a:avLst/>
            <a:gdLst>
              <a:gd name="connsiteX0" fmla="*/ 1938836 w 4085403"/>
              <a:gd name="connsiteY0" fmla="*/ 0 h 4293134"/>
              <a:gd name="connsiteX1" fmla="*/ 4085403 w 4085403"/>
              <a:gd name="connsiteY1" fmla="*/ 2146567 h 4293134"/>
              <a:gd name="connsiteX2" fmla="*/ 1938836 w 4085403"/>
              <a:gd name="connsiteY2" fmla="*/ 4293134 h 4293134"/>
              <a:gd name="connsiteX3" fmla="*/ 573420 w 4085403"/>
              <a:gd name="connsiteY3" fmla="*/ 3802963 h 4293134"/>
              <a:gd name="connsiteX4" fmla="*/ 469592 w 4085403"/>
              <a:gd name="connsiteY4" fmla="*/ 3708597 h 4293134"/>
              <a:gd name="connsiteX5" fmla="*/ 541863 w 4085403"/>
              <a:gd name="connsiteY5" fmla="*/ 3664691 h 4293134"/>
              <a:gd name="connsiteX6" fmla="*/ 1132962 w 4085403"/>
              <a:gd name="connsiteY6" fmla="*/ 2552967 h 4293134"/>
              <a:gd name="connsiteX7" fmla="*/ 62465 w 4085403"/>
              <a:gd name="connsiteY7" fmla="*/ 1239512 h 4293134"/>
              <a:gd name="connsiteX8" fmla="*/ 0 w 4085403"/>
              <a:gd name="connsiteY8" fmla="*/ 1229979 h 4293134"/>
              <a:gd name="connsiteX9" fmla="*/ 51348 w 4085403"/>
              <a:gd name="connsiteY9" fmla="*/ 1123386 h 4293134"/>
              <a:gd name="connsiteX10" fmla="*/ 1938836 w 4085403"/>
              <a:gd name="connsiteY10" fmla="*/ 0 h 429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85403" h="4293134">
                <a:moveTo>
                  <a:pt x="1938836" y="0"/>
                </a:moveTo>
                <a:cubicBezTo>
                  <a:pt x="3124352" y="0"/>
                  <a:pt x="4085403" y="961051"/>
                  <a:pt x="4085403" y="2146567"/>
                </a:cubicBezTo>
                <a:cubicBezTo>
                  <a:pt x="4085403" y="3332083"/>
                  <a:pt x="3124352" y="4293134"/>
                  <a:pt x="1938836" y="4293134"/>
                </a:cubicBezTo>
                <a:cubicBezTo>
                  <a:pt x="1420173" y="4293134"/>
                  <a:pt x="944474" y="4109183"/>
                  <a:pt x="573420" y="3802963"/>
                </a:cubicBezTo>
                <a:lnTo>
                  <a:pt x="469592" y="3708597"/>
                </a:lnTo>
                <a:lnTo>
                  <a:pt x="541863" y="3664691"/>
                </a:lnTo>
                <a:cubicBezTo>
                  <a:pt x="898490" y="3423759"/>
                  <a:pt x="1132962" y="3015745"/>
                  <a:pt x="1132962" y="2552967"/>
                </a:cubicBezTo>
                <a:cubicBezTo>
                  <a:pt x="1132962" y="1905079"/>
                  <a:pt x="673397" y="1364527"/>
                  <a:pt x="62465" y="1239512"/>
                </a:cubicBezTo>
                <a:lnTo>
                  <a:pt x="0" y="1229979"/>
                </a:lnTo>
                <a:lnTo>
                  <a:pt x="51348" y="1123386"/>
                </a:lnTo>
                <a:cubicBezTo>
                  <a:pt x="414846" y="454247"/>
                  <a:pt x="1123794" y="0"/>
                  <a:pt x="19388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7816" y="3177548"/>
            <a:ext cx="2433030" cy="243303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56775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5452532" y="1558869"/>
            <a:ext cx="3691469" cy="4293134"/>
          </a:xfrm>
          <a:custGeom>
            <a:avLst/>
            <a:gdLst>
              <a:gd name="connsiteX0" fmla="*/ 2146567 w 3691469"/>
              <a:gd name="connsiteY0" fmla="*/ 0 h 4293134"/>
              <a:gd name="connsiteX1" fmla="*/ 3664419 w 3691469"/>
              <a:gd name="connsiteY1" fmla="*/ 628715 h 4293134"/>
              <a:gd name="connsiteX2" fmla="*/ 3691469 w 3691469"/>
              <a:gd name="connsiteY2" fmla="*/ 658478 h 4293134"/>
              <a:gd name="connsiteX3" fmla="*/ 3691469 w 3691469"/>
              <a:gd name="connsiteY3" fmla="*/ 3634657 h 4293134"/>
              <a:gd name="connsiteX4" fmla="*/ 3664419 w 3691469"/>
              <a:gd name="connsiteY4" fmla="*/ 3664419 h 4293134"/>
              <a:gd name="connsiteX5" fmla="*/ 2146567 w 3691469"/>
              <a:gd name="connsiteY5" fmla="*/ 4293134 h 4293134"/>
              <a:gd name="connsiteX6" fmla="*/ 0 w 3691469"/>
              <a:gd name="connsiteY6" fmla="*/ 2146567 h 4293134"/>
              <a:gd name="connsiteX7" fmla="*/ 2146567 w 3691469"/>
              <a:gd name="connsiteY7" fmla="*/ 0 h 429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1469" h="4293134">
                <a:moveTo>
                  <a:pt x="2146567" y="0"/>
                </a:moveTo>
                <a:cubicBezTo>
                  <a:pt x="2739325" y="0"/>
                  <a:pt x="3275967" y="240263"/>
                  <a:pt x="3664419" y="628715"/>
                </a:cubicBezTo>
                <a:lnTo>
                  <a:pt x="3691469" y="658478"/>
                </a:lnTo>
                <a:lnTo>
                  <a:pt x="3691469" y="3634657"/>
                </a:lnTo>
                <a:lnTo>
                  <a:pt x="3664419" y="3664419"/>
                </a:lnTo>
                <a:cubicBezTo>
                  <a:pt x="3275967" y="4052872"/>
                  <a:pt x="2739325" y="4293134"/>
                  <a:pt x="2146567" y="4293134"/>
                </a:cubicBezTo>
                <a:cubicBezTo>
                  <a:pt x="961051" y="4293134"/>
                  <a:pt x="0" y="3332083"/>
                  <a:pt x="0" y="2146567"/>
                </a:cubicBezTo>
                <a:cubicBezTo>
                  <a:pt x="0" y="961051"/>
                  <a:pt x="961051" y="0"/>
                  <a:pt x="214656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909176" y="2353455"/>
            <a:ext cx="2057936" cy="205793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77110" y="2353455"/>
            <a:ext cx="2057936" cy="205793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175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347444" y="1785656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695533" y="1785656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347444" y="4133745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695533" y="4133745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7779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275400" y="4122738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6185287" y="4122738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365513" y="4122738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8"/>
          <p:cNvSpPr>
            <a:spLocks noGrp="1"/>
          </p:cNvSpPr>
          <p:nvPr>
            <p:ph type="pic" sz="quarter" idx="11"/>
          </p:nvPr>
        </p:nvSpPr>
        <p:spPr>
          <a:xfrm>
            <a:off x="3275400" y="1691141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6185287" y="1691141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0"/>
          </p:nvPr>
        </p:nvSpPr>
        <p:spPr>
          <a:xfrm>
            <a:off x="365513" y="1691141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8327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693971" y="3933056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79033" y="3933056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693971" y="1662113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279033" y="1662113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7112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7593563" y="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7593563" y="343080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038363" y="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038363" y="343080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483163" y="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4483163" y="343080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7546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234038" y="2714624"/>
            <a:ext cx="2905200" cy="2624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905200" y="1785938"/>
            <a:ext cx="3328838" cy="2862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2714624"/>
            <a:ext cx="2905200" cy="2624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8973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2453396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626329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799262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280463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3970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751388" y="4130985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11863" y="4130985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751388" y="1598613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611863" y="1598613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7560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738288" y="3235501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1738288" y="1786711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738288" y="4719917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491379" y="2511106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2973322" y="2511106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2973322" y="3977709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491379" y="3977709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2715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圖片版面配置區 13"/>
          <p:cNvSpPr>
            <a:spLocks noGrp="1"/>
          </p:cNvSpPr>
          <p:nvPr>
            <p:ph type="pic" sz="quarter" idx="11"/>
          </p:nvPr>
        </p:nvSpPr>
        <p:spPr>
          <a:xfrm>
            <a:off x="4077813" y="1693687"/>
            <a:ext cx="4591049" cy="2295525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0"/>
          </p:nvPr>
        </p:nvSpPr>
        <p:spPr>
          <a:xfrm>
            <a:off x="4077813" y="4176537"/>
            <a:ext cx="4591049" cy="2295525"/>
          </a:xfrm>
          <a:prstGeom prst="up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3978275" y="1787874"/>
            <a:ext cx="2296800" cy="4590000"/>
          </a:xfrm>
          <a:prstGeom prst="rightArrow">
            <a:avLst>
              <a:gd name="adj1" fmla="val 50000"/>
              <a:gd name="adj2" fmla="val 2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6471600" y="1787874"/>
            <a:ext cx="2296800" cy="4590000"/>
          </a:xfrm>
          <a:prstGeom prst="left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03646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0" y="2062163"/>
            <a:ext cx="4762500" cy="1317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0" y="3500490"/>
            <a:ext cx="4762500" cy="1317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0" y="4938817"/>
            <a:ext cx="4762500" cy="1317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66789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10"/>
          <p:cNvSpPr>
            <a:spLocks noGrp="1"/>
          </p:cNvSpPr>
          <p:nvPr>
            <p:ph type="pic" sz="quarter" idx="16"/>
          </p:nvPr>
        </p:nvSpPr>
        <p:spPr>
          <a:xfrm>
            <a:off x="491379" y="1786711"/>
            <a:ext cx="4020255" cy="4286998"/>
          </a:xfrm>
          <a:custGeom>
            <a:avLst/>
            <a:gdLst>
              <a:gd name="connsiteX0" fmla="*/ 1636151 w 4020255"/>
              <a:gd name="connsiteY0" fmla="*/ 2933206 h 4286998"/>
              <a:gd name="connsiteX1" fmla="*/ 2395979 w 4020255"/>
              <a:gd name="connsiteY1" fmla="*/ 2933206 h 4286998"/>
              <a:gd name="connsiteX2" fmla="*/ 2785221 w 4020255"/>
              <a:gd name="connsiteY2" fmla="*/ 3610102 h 4286998"/>
              <a:gd name="connsiteX3" fmla="*/ 2395979 w 4020255"/>
              <a:gd name="connsiteY3" fmla="*/ 4286998 h 4286998"/>
              <a:gd name="connsiteX4" fmla="*/ 1636151 w 4020255"/>
              <a:gd name="connsiteY4" fmla="*/ 4286998 h 4286998"/>
              <a:gd name="connsiteX5" fmla="*/ 1246909 w 4020255"/>
              <a:gd name="connsiteY5" fmla="*/ 3610102 h 4286998"/>
              <a:gd name="connsiteX6" fmla="*/ 2871185 w 4020255"/>
              <a:gd name="connsiteY6" fmla="*/ 2190998 h 4286998"/>
              <a:gd name="connsiteX7" fmla="*/ 3631013 w 4020255"/>
              <a:gd name="connsiteY7" fmla="*/ 2190998 h 4286998"/>
              <a:gd name="connsiteX8" fmla="*/ 4020255 w 4020255"/>
              <a:gd name="connsiteY8" fmla="*/ 2867894 h 4286998"/>
              <a:gd name="connsiteX9" fmla="*/ 3631013 w 4020255"/>
              <a:gd name="connsiteY9" fmla="*/ 3544790 h 4286998"/>
              <a:gd name="connsiteX10" fmla="*/ 2871185 w 4020255"/>
              <a:gd name="connsiteY10" fmla="*/ 3544790 h 4286998"/>
              <a:gd name="connsiteX11" fmla="*/ 2481943 w 4020255"/>
              <a:gd name="connsiteY11" fmla="*/ 2867894 h 4286998"/>
              <a:gd name="connsiteX12" fmla="*/ 389242 w 4020255"/>
              <a:gd name="connsiteY12" fmla="*/ 2190998 h 4286998"/>
              <a:gd name="connsiteX13" fmla="*/ 1149070 w 4020255"/>
              <a:gd name="connsiteY13" fmla="*/ 2190998 h 4286998"/>
              <a:gd name="connsiteX14" fmla="*/ 1538312 w 4020255"/>
              <a:gd name="connsiteY14" fmla="*/ 2867894 h 4286998"/>
              <a:gd name="connsiteX15" fmla="*/ 1149070 w 4020255"/>
              <a:gd name="connsiteY15" fmla="*/ 3544790 h 4286998"/>
              <a:gd name="connsiteX16" fmla="*/ 389242 w 4020255"/>
              <a:gd name="connsiteY16" fmla="*/ 3544790 h 4286998"/>
              <a:gd name="connsiteX17" fmla="*/ 0 w 4020255"/>
              <a:gd name="connsiteY17" fmla="*/ 2867894 h 4286998"/>
              <a:gd name="connsiteX18" fmla="*/ 1636151 w 4020255"/>
              <a:gd name="connsiteY18" fmla="*/ 1448790 h 4286998"/>
              <a:gd name="connsiteX19" fmla="*/ 2395979 w 4020255"/>
              <a:gd name="connsiteY19" fmla="*/ 1448790 h 4286998"/>
              <a:gd name="connsiteX20" fmla="*/ 2785221 w 4020255"/>
              <a:gd name="connsiteY20" fmla="*/ 2125686 h 4286998"/>
              <a:gd name="connsiteX21" fmla="*/ 2395979 w 4020255"/>
              <a:gd name="connsiteY21" fmla="*/ 2802582 h 4286998"/>
              <a:gd name="connsiteX22" fmla="*/ 1636151 w 4020255"/>
              <a:gd name="connsiteY22" fmla="*/ 2802582 h 4286998"/>
              <a:gd name="connsiteX23" fmla="*/ 1246909 w 4020255"/>
              <a:gd name="connsiteY23" fmla="*/ 2125686 h 4286998"/>
              <a:gd name="connsiteX24" fmla="*/ 2871185 w 4020255"/>
              <a:gd name="connsiteY24" fmla="*/ 724395 h 4286998"/>
              <a:gd name="connsiteX25" fmla="*/ 3631013 w 4020255"/>
              <a:gd name="connsiteY25" fmla="*/ 724395 h 4286998"/>
              <a:gd name="connsiteX26" fmla="*/ 4020255 w 4020255"/>
              <a:gd name="connsiteY26" fmla="*/ 1401291 h 4286998"/>
              <a:gd name="connsiteX27" fmla="*/ 3631013 w 4020255"/>
              <a:gd name="connsiteY27" fmla="*/ 2078187 h 4286998"/>
              <a:gd name="connsiteX28" fmla="*/ 2871185 w 4020255"/>
              <a:gd name="connsiteY28" fmla="*/ 2078187 h 4286998"/>
              <a:gd name="connsiteX29" fmla="*/ 2481943 w 4020255"/>
              <a:gd name="connsiteY29" fmla="*/ 1401291 h 4286998"/>
              <a:gd name="connsiteX30" fmla="*/ 389242 w 4020255"/>
              <a:gd name="connsiteY30" fmla="*/ 724395 h 4286998"/>
              <a:gd name="connsiteX31" fmla="*/ 1149070 w 4020255"/>
              <a:gd name="connsiteY31" fmla="*/ 724395 h 4286998"/>
              <a:gd name="connsiteX32" fmla="*/ 1538312 w 4020255"/>
              <a:gd name="connsiteY32" fmla="*/ 1401291 h 4286998"/>
              <a:gd name="connsiteX33" fmla="*/ 1149070 w 4020255"/>
              <a:gd name="connsiteY33" fmla="*/ 2078187 h 4286998"/>
              <a:gd name="connsiteX34" fmla="*/ 389242 w 4020255"/>
              <a:gd name="connsiteY34" fmla="*/ 2078187 h 4286998"/>
              <a:gd name="connsiteX35" fmla="*/ 0 w 4020255"/>
              <a:gd name="connsiteY35" fmla="*/ 1401291 h 4286998"/>
              <a:gd name="connsiteX36" fmla="*/ 1636151 w 4020255"/>
              <a:gd name="connsiteY36" fmla="*/ 0 h 4286998"/>
              <a:gd name="connsiteX37" fmla="*/ 2395979 w 4020255"/>
              <a:gd name="connsiteY37" fmla="*/ 0 h 4286998"/>
              <a:gd name="connsiteX38" fmla="*/ 2785221 w 4020255"/>
              <a:gd name="connsiteY38" fmla="*/ 676896 h 4286998"/>
              <a:gd name="connsiteX39" fmla="*/ 2395979 w 4020255"/>
              <a:gd name="connsiteY39" fmla="*/ 1353792 h 4286998"/>
              <a:gd name="connsiteX40" fmla="*/ 1636151 w 4020255"/>
              <a:gd name="connsiteY40" fmla="*/ 1353792 h 4286998"/>
              <a:gd name="connsiteX41" fmla="*/ 1246909 w 4020255"/>
              <a:gd name="connsiteY41" fmla="*/ 676896 h 4286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020255" h="4286998">
                <a:moveTo>
                  <a:pt x="1636151" y="2933206"/>
                </a:moveTo>
                <a:lnTo>
                  <a:pt x="2395979" y="2933206"/>
                </a:lnTo>
                <a:lnTo>
                  <a:pt x="2785221" y="3610102"/>
                </a:lnTo>
                <a:lnTo>
                  <a:pt x="2395979" y="4286998"/>
                </a:lnTo>
                <a:lnTo>
                  <a:pt x="1636151" y="4286998"/>
                </a:lnTo>
                <a:lnTo>
                  <a:pt x="1246909" y="3610102"/>
                </a:lnTo>
                <a:close/>
                <a:moveTo>
                  <a:pt x="2871185" y="2190998"/>
                </a:moveTo>
                <a:lnTo>
                  <a:pt x="3631013" y="2190998"/>
                </a:lnTo>
                <a:lnTo>
                  <a:pt x="4020255" y="2867894"/>
                </a:lnTo>
                <a:lnTo>
                  <a:pt x="3631013" y="3544790"/>
                </a:lnTo>
                <a:lnTo>
                  <a:pt x="2871185" y="3544790"/>
                </a:lnTo>
                <a:lnTo>
                  <a:pt x="2481943" y="2867894"/>
                </a:lnTo>
                <a:close/>
                <a:moveTo>
                  <a:pt x="389242" y="2190998"/>
                </a:moveTo>
                <a:lnTo>
                  <a:pt x="1149070" y="2190998"/>
                </a:lnTo>
                <a:lnTo>
                  <a:pt x="1538312" y="2867894"/>
                </a:lnTo>
                <a:lnTo>
                  <a:pt x="1149070" y="3544790"/>
                </a:lnTo>
                <a:lnTo>
                  <a:pt x="389242" y="3544790"/>
                </a:lnTo>
                <a:lnTo>
                  <a:pt x="0" y="2867894"/>
                </a:lnTo>
                <a:close/>
                <a:moveTo>
                  <a:pt x="1636151" y="1448790"/>
                </a:moveTo>
                <a:lnTo>
                  <a:pt x="2395979" y="1448790"/>
                </a:lnTo>
                <a:lnTo>
                  <a:pt x="2785221" y="2125686"/>
                </a:lnTo>
                <a:lnTo>
                  <a:pt x="2395979" y="2802582"/>
                </a:lnTo>
                <a:lnTo>
                  <a:pt x="1636151" y="2802582"/>
                </a:lnTo>
                <a:lnTo>
                  <a:pt x="1246909" y="2125686"/>
                </a:lnTo>
                <a:close/>
                <a:moveTo>
                  <a:pt x="2871185" y="724395"/>
                </a:moveTo>
                <a:lnTo>
                  <a:pt x="3631013" y="724395"/>
                </a:lnTo>
                <a:lnTo>
                  <a:pt x="4020255" y="1401291"/>
                </a:lnTo>
                <a:lnTo>
                  <a:pt x="3631013" y="2078187"/>
                </a:lnTo>
                <a:lnTo>
                  <a:pt x="2871185" y="2078187"/>
                </a:lnTo>
                <a:lnTo>
                  <a:pt x="2481943" y="1401291"/>
                </a:lnTo>
                <a:close/>
                <a:moveTo>
                  <a:pt x="389242" y="724395"/>
                </a:moveTo>
                <a:lnTo>
                  <a:pt x="1149070" y="724395"/>
                </a:lnTo>
                <a:lnTo>
                  <a:pt x="1538312" y="1401291"/>
                </a:lnTo>
                <a:lnTo>
                  <a:pt x="1149070" y="2078187"/>
                </a:lnTo>
                <a:lnTo>
                  <a:pt x="389242" y="2078187"/>
                </a:lnTo>
                <a:lnTo>
                  <a:pt x="0" y="1401291"/>
                </a:lnTo>
                <a:close/>
                <a:moveTo>
                  <a:pt x="1636151" y="0"/>
                </a:moveTo>
                <a:lnTo>
                  <a:pt x="2395979" y="0"/>
                </a:lnTo>
                <a:lnTo>
                  <a:pt x="2785221" y="676896"/>
                </a:lnTo>
                <a:lnTo>
                  <a:pt x="2395979" y="1353792"/>
                </a:lnTo>
                <a:lnTo>
                  <a:pt x="1636151" y="1353792"/>
                </a:lnTo>
                <a:lnTo>
                  <a:pt x="1246909" y="6768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8592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724218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2469891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215564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961237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6809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4459112" y="1797557"/>
            <a:ext cx="4459111" cy="4129111"/>
          </a:xfrm>
          <a:custGeom>
            <a:avLst/>
            <a:gdLst>
              <a:gd name="connsiteX0" fmla="*/ 391635 w 4459111"/>
              <a:gd name="connsiteY0" fmla="*/ 3556000 h 4129111"/>
              <a:gd name="connsiteX1" fmla="*/ 4459111 w 4459111"/>
              <a:gd name="connsiteY1" fmla="*/ 3556000 h 4129111"/>
              <a:gd name="connsiteX2" fmla="*/ 4067476 w 4459111"/>
              <a:gd name="connsiteY2" fmla="*/ 4129111 h 4129111"/>
              <a:gd name="connsiteX3" fmla="*/ 0 w 4459111"/>
              <a:gd name="connsiteY3" fmla="*/ 4129111 h 4129111"/>
              <a:gd name="connsiteX4" fmla="*/ 391635 w 4459111"/>
              <a:gd name="connsiteY4" fmla="*/ 2844800 h 4129111"/>
              <a:gd name="connsiteX5" fmla="*/ 4459111 w 4459111"/>
              <a:gd name="connsiteY5" fmla="*/ 2844800 h 4129111"/>
              <a:gd name="connsiteX6" fmla="*/ 4067476 w 4459111"/>
              <a:gd name="connsiteY6" fmla="*/ 3417911 h 4129111"/>
              <a:gd name="connsiteX7" fmla="*/ 0 w 4459111"/>
              <a:gd name="connsiteY7" fmla="*/ 3417911 h 4129111"/>
              <a:gd name="connsiteX8" fmla="*/ 391635 w 4459111"/>
              <a:gd name="connsiteY8" fmla="*/ 2133600 h 4129111"/>
              <a:gd name="connsiteX9" fmla="*/ 4459111 w 4459111"/>
              <a:gd name="connsiteY9" fmla="*/ 2133600 h 4129111"/>
              <a:gd name="connsiteX10" fmla="*/ 4067476 w 4459111"/>
              <a:gd name="connsiteY10" fmla="*/ 2706711 h 4129111"/>
              <a:gd name="connsiteX11" fmla="*/ 0 w 4459111"/>
              <a:gd name="connsiteY11" fmla="*/ 2706711 h 4129111"/>
              <a:gd name="connsiteX12" fmla="*/ 391635 w 4459111"/>
              <a:gd name="connsiteY12" fmla="*/ 1422400 h 4129111"/>
              <a:gd name="connsiteX13" fmla="*/ 4459111 w 4459111"/>
              <a:gd name="connsiteY13" fmla="*/ 1422400 h 4129111"/>
              <a:gd name="connsiteX14" fmla="*/ 4067476 w 4459111"/>
              <a:gd name="connsiteY14" fmla="*/ 1995511 h 4129111"/>
              <a:gd name="connsiteX15" fmla="*/ 0 w 4459111"/>
              <a:gd name="connsiteY15" fmla="*/ 1995511 h 4129111"/>
              <a:gd name="connsiteX16" fmla="*/ 391635 w 4459111"/>
              <a:gd name="connsiteY16" fmla="*/ 711200 h 4129111"/>
              <a:gd name="connsiteX17" fmla="*/ 4459111 w 4459111"/>
              <a:gd name="connsiteY17" fmla="*/ 711200 h 4129111"/>
              <a:gd name="connsiteX18" fmla="*/ 4067476 w 4459111"/>
              <a:gd name="connsiteY18" fmla="*/ 1284311 h 4129111"/>
              <a:gd name="connsiteX19" fmla="*/ 0 w 4459111"/>
              <a:gd name="connsiteY19" fmla="*/ 1284311 h 4129111"/>
              <a:gd name="connsiteX20" fmla="*/ 391635 w 4459111"/>
              <a:gd name="connsiteY20" fmla="*/ 0 h 4129111"/>
              <a:gd name="connsiteX21" fmla="*/ 4459111 w 4459111"/>
              <a:gd name="connsiteY21" fmla="*/ 0 h 4129111"/>
              <a:gd name="connsiteX22" fmla="*/ 4067476 w 4459111"/>
              <a:gd name="connsiteY22" fmla="*/ 573111 h 4129111"/>
              <a:gd name="connsiteX23" fmla="*/ 0 w 4459111"/>
              <a:gd name="connsiteY23" fmla="*/ 573111 h 412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459111" h="4129111">
                <a:moveTo>
                  <a:pt x="391635" y="3556000"/>
                </a:moveTo>
                <a:lnTo>
                  <a:pt x="4459111" y="3556000"/>
                </a:lnTo>
                <a:lnTo>
                  <a:pt x="4067476" y="4129111"/>
                </a:lnTo>
                <a:lnTo>
                  <a:pt x="0" y="4129111"/>
                </a:lnTo>
                <a:close/>
                <a:moveTo>
                  <a:pt x="391635" y="2844800"/>
                </a:moveTo>
                <a:lnTo>
                  <a:pt x="4459111" y="2844800"/>
                </a:lnTo>
                <a:lnTo>
                  <a:pt x="4067476" y="3417911"/>
                </a:lnTo>
                <a:lnTo>
                  <a:pt x="0" y="3417911"/>
                </a:lnTo>
                <a:close/>
                <a:moveTo>
                  <a:pt x="391635" y="2133600"/>
                </a:moveTo>
                <a:lnTo>
                  <a:pt x="4459111" y="2133600"/>
                </a:lnTo>
                <a:lnTo>
                  <a:pt x="4067476" y="2706711"/>
                </a:lnTo>
                <a:lnTo>
                  <a:pt x="0" y="2706711"/>
                </a:lnTo>
                <a:close/>
                <a:moveTo>
                  <a:pt x="391635" y="1422400"/>
                </a:moveTo>
                <a:lnTo>
                  <a:pt x="4459111" y="1422400"/>
                </a:lnTo>
                <a:lnTo>
                  <a:pt x="4067476" y="1995511"/>
                </a:lnTo>
                <a:lnTo>
                  <a:pt x="0" y="1995511"/>
                </a:lnTo>
                <a:close/>
                <a:moveTo>
                  <a:pt x="391635" y="711200"/>
                </a:moveTo>
                <a:lnTo>
                  <a:pt x="4459111" y="711200"/>
                </a:lnTo>
                <a:lnTo>
                  <a:pt x="4067476" y="1284311"/>
                </a:lnTo>
                <a:lnTo>
                  <a:pt x="0" y="1284311"/>
                </a:lnTo>
                <a:close/>
                <a:moveTo>
                  <a:pt x="391635" y="0"/>
                </a:moveTo>
                <a:lnTo>
                  <a:pt x="4459111" y="0"/>
                </a:lnTo>
                <a:lnTo>
                  <a:pt x="4067476" y="573111"/>
                </a:lnTo>
                <a:lnTo>
                  <a:pt x="0" y="5731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55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497871" y="3682800"/>
            <a:ext cx="8149413" cy="3175200"/>
          </a:xfrm>
          <a:custGeom>
            <a:avLst/>
            <a:gdLst>
              <a:gd name="connsiteX0" fmla="*/ 6402513 w 8149413"/>
              <a:gd name="connsiteY0" fmla="*/ 0 h 3175200"/>
              <a:gd name="connsiteX1" fmla="*/ 8149413 w 8149413"/>
              <a:gd name="connsiteY1" fmla="*/ 0 h 3175200"/>
              <a:gd name="connsiteX2" fmla="*/ 7567113 w 8149413"/>
              <a:gd name="connsiteY2" fmla="*/ 3175200 h 3175200"/>
              <a:gd name="connsiteX3" fmla="*/ 5820213 w 8149413"/>
              <a:gd name="connsiteY3" fmla="*/ 3175200 h 3175200"/>
              <a:gd name="connsiteX4" fmla="*/ 4462442 w 8149413"/>
              <a:gd name="connsiteY4" fmla="*/ 0 h 3175200"/>
              <a:gd name="connsiteX5" fmla="*/ 6209342 w 8149413"/>
              <a:gd name="connsiteY5" fmla="*/ 0 h 3175200"/>
              <a:gd name="connsiteX6" fmla="*/ 5627042 w 8149413"/>
              <a:gd name="connsiteY6" fmla="*/ 3175200 h 3175200"/>
              <a:gd name="connsiteX7" fmla="*/ 3880142 w 8149413"/>
              <a:gd name="connsiteY7" fmla="*/ 3175200 h 3175200"/>
              <a:gd name="connsiteX8" fmla="*/ 2522371 w 8149413"/>
              <a:gd name="connsiteY8" fmla="*/ 0 h 3175200"/>
              <a:gd name="connsiteX9" fmla="*/ 4269271 w 8149413"/>
              <a:gd name="connsiteY9" fmla="*/ 0 h 3175200"/>
              <a:gd name="connsiteX10" fmla="*/ 3686971 w 8149413"/>
              <a:gd name="connsiteY10" fmla="*/ 3175200 h 3175200"/>
              <a:gd name="connsiteX11" fmla="*/ 1940071 w 8149413"/>
              <a:gd name="connsiteY11" fmla="*/ 3175200 h 3175200"/>
              <a:gd name="connsiteX12" fmla="*/ 582300 w 8149413"/>
              <a:gd name="connsiteY12" fmla="*/ 0 h 3175200"/>
              <a:gd name="connsiteX13" fmla="*/ 2329200 w 8149413"/>
              <a:gd name="connsiteY13" fmla="*/ 0 h 3175200"/>
              <a:gd name="connsiteX14" fmla="*/ 1746900 w 8149413"/>
              <a:gd name="connsiteY14" fmla="*/ 3175200 h 3175200"/>
              <a:gd name="connsiteX15" fmla="*/ 0 w 8149413"/>
              <a:gd name="connsiteY15" fmla="*/ 3175200 h 317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149413" h="3175200">
                <a:moveTo>
                  <a:pt x="6402513" y="0"/>
                </a:moveTo>
                <a:lnTo>
                  <a:pt x="8149413" y="0"/>
                </a:lnTo>
                <a:lnTo>
                  <a:pt x="7567113" y="3175200"/>
                </a:lnTo>
                <a:lnTo>
                  <a:pt x="5820213" y="3175200"/>
                </a:lnTo>
                <a:close/>
                <a:moveTo>
                  <a:pt x="4462442" y="0"/>
                </a:moveTo>
                <a:lnTo>
                  <a:pt x="6209342" y="0"/>
                </a:lnTo>
                <a:lnTo>
                  <a:pt x="5627042" y="3175200"/>
                </a:lnTo>
                <a:lnTo>
                  <a:pt x="3880142" y="3175200"/>
                </a:lnTo>
                <a:close/>
                <a:moveTo>
                  <a:pt x="2522371" y="0"/>
                </a:moveTo>
                <a:lnTo>
                  <a:pt x="4269271" y="0"/>
                </a:lnTo>
                <a:lnTo>
                  <a:pt x="3686971" y="3175200"/>
                </a:lnTo>
                <a:lnTo>
                  <a:pt x="1940071" y="3175200"/>
                </a:lnTo>
                <a:close/>
                <a:moveTo>
                  <a:pt x="582300" y="0"/>
                </a:moveTo>
                <a:lnTo>
                  <a:pt x="2329200" y="0"/>
                </a:lnTo>
                <a:lnTo>
                  <a:pt x="1746900" y="3175200"/>
                </a:lnTo>
                <a:lnTo>
                  <a:pt x="0" y="3175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4081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10278" y="1803200"/>
            <a:ext cx="3197556" cy="4562875"/>
          </a:xfrm>
          <a:custGeom>
            <a:avLst/>
            <a:gdLst>
              <a:gd name="connsiteX0" fmla="*/ 405292 w 3197556"/>
              <a:gd name="connsiteY0" fmla="*/ 2352875 h 4562875"/>
              <a:gd name="connsiteX1" fmla="*/ 1621168 w 3197556"/>
              <a:gd name="connsiteY1" fmla="*/ 2352875 h 4562875"/>
              <a:gd name="connsiteX2" fmla="*/ 1215876 w 3197556"/>
              <a:gd name="connsiteY2" fmla="*/ 4562875 h 4562875"/>
              <a:gd name="connsiteX3" fmla="*/ 0 w 3197556"/>
              <a:gd name="connsiteY3" fmla="*/ 4562875 h 4562875"/>
              <a:gd name="connsiteX4" fmla="*/ 1981680 w 3197556"/>
              <a:gd name="connsiteY4" fmla="*/ 1119288 h 4562875"/>
              <a:gd name="connsiteX5" fmla="*/ 3197556 w 3197556"/>
              <a:gd name="connsiteY5" fmla="*/ 1119288 h 4562875"/>
              <a:gd name="connsiteX6" fmla="*/ 2792264 w 3197556"/>
              <a:gd name="connsiteY6" fmla="*/ 3329288 h 4562875"/>
              <a:gd name="connsiteX7" fmla="*/ 1576388 w 3197556"/>
              <a:gd name="connsiteY7" fmla="*/ 3329288 h 4562875"/>
              <a:gd name="connsiteX8" fmla="*/ 852967 w 3197556"/>
              <a:gd name="connsiteY8" fmla="*/ 0 h 4562875"/>
              <a:gd name="connsiteX9" fmla="*/ 2068843 w 3197556"/>
              <a:gd name="connsiteY9" fmla="*/ 0 h 4562875"/>
              <a:gd name="connsiteX10" fmla="*/ 1663551 w 3197556"/>
              <a:gd name="connsiteY10" fmla="*/ 2210000 h 4562875"/>
              <a:gd name="connsiteX11" fmla="*/ 447675 w 3197556"/>
              <a:gd name="connsiteY11" fmla="*/ 2210000 h 456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97556" h="4562875">
                <a:moveTo>
                  <a:pt x="405292" y="2352875"/>
                </a:moveTo>
                <a:lnTo>
                  <a:pt x="1621168" y="2352875"/>
                </a:lnTo>
                <a:lnTo>
                  <a:pt x="1215876" y="4562875"/>
                </a:lnTo>
                <a:lnTo>
                  <a:pt x="0" y="4562875"/>
                </a:lnTo>
                <a:close/>
                <a:moveTo>
                  <a:pt x="1981680" y="1119288"/>
                </a:moveTo>
                <a:lnTo>
                  <a:pt x="3197556" y="1119288"/>
                </a:lnTo>
                <a:lnTo>
                  <a:pt x="2792264" y="3329288"/>
                </a:lnTo>
                <a:lnTo>
                  <a:pt x="1576388" y="3329288"/>
                </a:lnTo>
                <a:close/>
                <a:moveTo>
                  <a:pt x="852967" y="0"/>
                </a:moveTo>
                <a:lnTo>
                  <a:pt x="2068843" y="0"/>
                </a:lnTo>
                <a:lnTo>
                  <a:pt x="1663551" y="2210000"/>
                </a:lnTo>
                <a:lnTo>
                  <a:pt x="447675" y="221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210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057953" y="1803200"/>
            <a:ext cx="1621168" cy="22100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638852" y="4027489"/>
            <a:ext cx="1621168" cy="22100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6086655" y="2890044"/>
            <a:ext cx="1621168" cy="22100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8104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780662" y="634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2485284" y="1978177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9677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4460841" y="0"/>
            <a:ext cx="2854360" cy="6858000"/>
          </a:xfrm>
          <a:prstGeom prst="parallelogram">
            <a:avLst>
              <a:gd name="adj" fmla="val 31723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6617019" y="0"/>
            <a:ext cx="2526980" cy="6858000"/>
          </a:xfrm>
          <a:custGeom>
            <a:avLst/>
            <a:gdLst>
              <a:gd name="connsiteX0" fmla="*/ 905489 w 2526980"/>
              <a:gd name="connsiteY0" fmla="*/ 0 h 6858000"/>
              <a:gd name="connsiteX1" fmla="*/ 2526980 w 2526980"/>
              <a:gd name="connsiteY1" fmla="*/ 0 h 6858000"/>
              <a:gd name="connsiteX2" fmla="*/ 2526980 w 2526980"/>
              <a:gd name="connsiteY2" fmla="*/ 2479514 h 6858000"/>
              <a:gd name="connsiteX3" fmla="*/ 1948871 w 2526980"/>
              <a:gd name="connsiteY3" fmla="*/ 6858000 h 6858000"/>
              <a:gd name="connsiteX4" fmla="*/ 0 w 252698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6980" h="6858000">
                <a:moveTo>
                  <a:pt x="905489" y="0"/>
                </a:moveTo>
                <a:lnTo>
                  <a:pt x="2526980" y="0"/>
                </a:lnTo>
                <a:lnTo>
                  <a:pt x="2526980" y="2479514"/>
                </a:lnTo>
                <a:lnTo>
                  <a:pt x="194887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2304663" cy="6858000"/>
          </a:xfrm>
          <a:custGeom>
            <a:avLst/>
            <a:gdLst>
              <a:gd name="connsiteX0" fmla="*/ 355792 w 2304663"/>
              <a:gd name="connsiteY0" fmla="*/ 0 h 6858000"/>
              <a:gd name="connsiteX1" fmla="*/ 2304663 w 2304663"/>
              <a:gd name="connsiteY1" fmla="*/ 0 h 6858000"/>
              <a:gd name="connsiteX2" fmla="*/ 1399174 w 2304663"/>
              <a:gd name="connsiteY2" fmla="*/ 6858000 h 6858000"/>
              <a:gd name="connsiteX3" fmla="*/ 0 w 2304663"/>
              <a:gd name="connsiteY3" fmla="*/ 6858000 h 6858000"/>
              <a:gd name="connsiteX4" fmla="*/ 0 w 2304663"/>
              <a:gd name="connsiteY4" fmla="*/ 26947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4663" h="6858000">
                <a:moveTo>
                  <a:pt x="355792" y="0"/>
                </a:moveTo>
                <a:lnTo>
                  <a:pt x="2304663" y="0"/>
                </a:lnTo>
                <a:lnTo>
                  <a:pt x="1399174" y="6858000"/>
                </a:lnTo>
                <a:lnTo>
                  <a:pt x="0" y="6858000"/>
                </a:lnTo>
                <a:lnTo>
                  <a:pt x="0" y="26947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250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842976" y="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6376988" y="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1430" y="34417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545442" y="34417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8496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2478" y="1151906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1558146" y="34164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182592" y="1151906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738260" y="34164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44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2062163"/>
            <a:ext cx="4762500" cy="4194279"/>
          </a:xfrm>
          <a:custGeom>
            <a:avLst/>
            <a:gdLst>
              <a:gd name="connsiteX0" fmla="*/ 0 w 4762500"/>
              <a:gd name="connsiteY0" fmla="*/ 2876654 h 4194279"/>
              <a:gd name="connsiteX1" fmla="*/ 4762500 w 4762500"/>
              <a:gd name="connsiteY1" fmla="*/ 2876654 h 4194279"/>
              <a:gd name="connsiteX2" fmla="*/ 4762500 w 4762500"/>
              <a:gd name="connsiteY2" fmla="*/ 4194279 h 4194279"/>
              <a:gd name="connsiteX3" fmla="*/ 0 w 4762500"/>
              <a:gd name="connsiteY3" fmla="*/ 4194279 h 4194279"/>
              <a:gd name="connsiteX4" fmla="*/ 0 w 4762500"/>
              <a:gd name="connsiteY4" fmla="*/ 1438327 h 4194279"/>
              <a:gd name="connsiteX5" fmla="*/ 4762500 w 4762500"/>
              <a:gd name="connsiteY5" fmla="*/ 1438327 h 4194279"/>
              <a:gd name="connsiteX6" fmla="*/ 4762500 w 4762500"/>
              <a:gd name="connsiteY6" fmla="*/ 2755952 h 4194279"/>
              <a:gd name="connsiteX7" fmla="*/ 0 w 4762500"/>
              <a:gd name="connsiteY7" fmla="*/ 2755952 h 4194279"/>
              <a:gd name="connsiteX8" fmla="*/ 0 w 4762500"/>
              <a:gd name="connsiteY8" fmla="*/ 0 h 4194279"/>
              <a:gd name="connsiteX9" fmla="*/ 4762500 w 4762500"/>
              <a:gd name="connsiteY9" fmla="*/ 0 h 4194279"/>
              <a:gd name="connsiteX10" fmla="*/ 4762500 w 4762500"/>
              <a:gd name="connsiteY10" fmla="*/ 1317625 h 4194279"/>
              <a:gd name="connsiteX11" fmla="*/ 0 w 4762500"/>
              <a:gd name="connsiteY11" fmla="*/ 1317625 h 4194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62500" h="4194279">
                <a:moveTo>
                  <a:pt x="0" y="2876654"/>
                </a:moveTo>
                <a:lnTo>
                  <a:pt x="4762500" y="2876654"/>
                </a:lnTo>
                <a:lnTo>
                  <a:pt x="4762500" y="4194279"/>
                </a:lnTo>
                <a:lnTo>
                  <a:pt x="0" y="4194279"/>
                </a:lnTo>
                <a:close/>
                <a:moveTo>
                  <a:pt x="0" y="1438327"/>
                </a:moveTo>
                <a:lnTo>
                  <a:pt x="4762500" y="1438327"/>
                </a:lnTo>
                <a:lnTo>
                  <a:pt x="4762500" y="2755952"/>
                </a:lnTo>
                <a:lnTo>
                  <a:pt x="0" y="2755952"/>
                </a:lnTo>
                <a:close/>
                <a:moveTo>
                  <a:pt x="0" y="0"/>
                </a:moveTo>
                <a:lnTo>
                  <a:pt x="4762500" y="0"/>
                </a:lnTo>
                <a:lnTo>
                  <a:pt x="4762500" y="1317625"/>
                </a:lnTo>
                <a:lnTo>
                  <a:pt x="0" y="13176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79026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1"/>
          </p:nvPr>
        </p:nvSpPr>
        <p:spPr>
          <a:xfrm flipH="1">
            <a:off x="5866404" y="477982"/>
            <a:ext cx="3102156" cy="5902036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 flipH="1">
            <a:off x="3681344" y="477982"/>
            <a:ext cx="3102156" cy="5902036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7117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 flipH="1">
            <a:off x="3681344" y="477982"/>
            <a:ext cx="5287216" cy="5902036"/>
          </a:xfrm>
          <a:custGeom>
            <a:avLst/>
            <a:gdLst>
              <a:gd name="connsiteX0" fmla="*/ 3102156 w 5287216"/>
              <a:gd name="connsiteY0" fmla="*/ 0 h 5902036"/>
              <a:gd name="connsiteX1" fmla="*/ 1062737 w 5287216"/>
              <a:gd name="connsiteY1" fmla="*/ 0 h 5902036"/>
              <a:gd name="connsiteX2" fmla="*/ 0 w 5287216"/>
              <a:gd name="connsiteY2" fmla="*/ 5902036 h 5902036"/>
              <a:gd name="connsiteX3" fmla="*/ 2039419 w 5287216"/>
              <a:gd name="connsiteY3" fmla="*/ 5902036 h 5902036"/>
              <a:gd name="connsiteX4" fmla="*/ 5287216 w 5287216"/>
              <a:gd name="connsiteY4" fmla="*/ 0 h 5902036"/>
              <a:gd name="connsiteX5" fmla="*/ 3247797 w 5287216"/>
              <a:gd name="connsiteY5" fmla="*/ 0 h 5902036"/>
              <a:gd name="connsiteX6" fmla="*/ 2185060 w 5287216"/>
              <a:gd name="connsiteY6" fmla="*/ 5902036 h 5902036"/>
              <a:gd name="connsiteX7" fmla="*/ 4224479 w 5287216"/>
              <a:gd name="connsiteY7" fmla="*/ 5902036 h 590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7216" h="5902036">
                <a:moveTo>
                  <a:pt x="3102156" y="0"/>
                </a:moveTo>
                <a:lnTo>
                  <a:pt x="1062737" y="0"/>
                </a:lnTo>
                <a:lnTo>
                  <a:pt x="0" y="5902036"/>
                </a:lnTo>
                <a:lnTo>
                  <a:pt x="2039419" y="5902036"/>
                </a:lnTo>
                <a:close/>
                <a:moveTo>
                  <a:pt x="5287216" y="0"/>
                </a:moveTo>
                <a:lnTo>
                  <a:pt x="3247797" y="0"/>
                </a:lnTo>
                <a:lnTo>
                  <a:pt x="2185060" y="5902036"/>
                </a:lnTo>
                <a:lnTo>
                  <a:pt x="4224479" y="59020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525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89851" y="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377108" y="17082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560083" y="34164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6757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64570" y="0"/>
            <a:ext cx="2949012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971600" y="2708920"/>
            <a:ext cx="2949012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779187" y="1445096"/>
            <a:ext cx="2949012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7560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949858" y="1080654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158669" y="736269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66086" y="3408217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374897" y="3063832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8511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166086" y="736269"/>
            <a:ext cx="5691173" cy="4880759"/>
          </a:xfrm>
          <a:custGeom>
            <a:avLst/>
            <a:gdLst>
              <a:gd name="connsiteX0" fmla="*/ 756694 w 5691173"/>
              <a:gd name="connsiteY0" fmla="*/ 2671948 h 4880759"/>
              <a:gd name="connsiteX1" fmla="*/ 2698590 w 5691173"/>
              <a:gd name="connsiteY1" fmla="*/ 2671948 h 4880759"/>
              <a:gd name="connsiteX2" fmla="*/ 1941896 w 5691173"/>
              <a:gd name="connsiteY2" fmla="*/ 4880759 h 4880759"/>
              <a:gd name="connsiteX3" fmla="*/ 0 w 5691173"/>
              <a:gd name="connsiteY3" fmla="*/ 4880759 h 4880759"/>
              <a:gd name="connsiteX4" fmla="*/ 2965505 w 5691173"/>
              <a:gd name="connsiteY4" fmla="*/ 2327563 h 4880759"/>
              <a:gd name="connsiteX5" fmla="*/ 4907401 w 5691173"/>
              <a:gd name="connsiteY5" fmla="*/ 2327563 h 4880759"/>
              <a:gd name="connsiteX6" fmla="*/ 4150707 w 5691173"/>
              <a:gd name="connsiteY6" fmla="*/ 4536374 h 4880759"/>
              <a:gd name="connsiteX7" fmla="*/ 2208811 w 5691173"/>
              <a:gd name="connsiteY7" fmla="*/ 4536374 h 4880759"/>
              <a:gd name="connsiteX8" fmla="*/ 1540466 w 5691173"/>
              <a:gd name="connsiteY8" fmla="*/ 344385 h 4880759"/>
              <a:gd name="connsiteX9" fmla="*/ 3482362 w 5691173"/>
              <a:gd name="connsiteY9" fmla="*/ 344385 h 4880759"/>
              <a:gd name="connsiteX10" fmla="*/ 2725668 w 5691173"/>
              <a:gd name="connsiteY10" fmla="*/ 2553196 h 4880759"/>
              <a:gd name="connsiteX11" fmla="*/ 783772 w 5691173"/>
              <a:gd name="connsiteY11" fmla="*/ 2553196 h 4880759"/>
              <a:gd name="connsiteX12" fmla="*/ 3749277 w 5691173"/>
              <a:gd name="connsiteY12" fmla="*/ 0 h 4880759"/>
              <a:gd name="connsiteX13" fmla="*/ 5691173 w 5691173"/>
              <a:gd name="connsiteY13" fmla="*/ 0 h 4880759"/>
              <a:gd name="connsiteX14" fmla="*/ 4934479 w 5691173"/>
              <a:gd name="connsiteY14" fmla="*/ 2208811 h 4880759"/>
              <a:gd name="connsiteX15" fmla="*/ 2992583 w 5691173"/>
              <a:gd name="connsiteY15" fmla="*/ 2208811 h 488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91173" h="4880759">
                <a:moveTo>
                  <a:pt x="756694" y="2671948"/>
                </a:moveTo>
                <a:lnTo>
                  <a:pt x="2698590" y="2671948"/>
                </a:lnTo>
                <a:lnTo>
                  <a:pt x="1941896" y="4880759"/>
                </a:lnTo>
                <a:lnTo>
                  <a:pt x="0" y="4880759"/>
                </a:lnTo>
                <a:close/>
                <a:moveTo>
                  <a:pt x="2965505" y="2327563"/>
                </a:moveTo>
                <a:lnTo>
                  <a:pt x="4907401" y="2327563"/>
                </a:lnTo>
                <a:lnTo>
                  <a:pt x="4150707" y="4536374"/>
                </a:lnTo>
                <a:lnTo>
                  <a:pt x="2208811" y="4536374"/>
                </a:lnTo>
                <a:close/>
                <a:moveTo>
                  <a:pt x="1540466" y="344385"/>
                </a:moveTo>
                <a:lnTo>
                  <a:pt x="3482362" y="344385"/>
                </a:lnTo>
                <a:lnTo>
                  <a:pt x="2725668" y="2553196"/>
                </a:lnTo>
                <a:lnTo>
                  <a:pt x="783772" y="2553196"/>
                </a:lnTo>
                <a:close/>
                <a:moveTo>
                  <a:pt x="3749277" y="0"/>
                </a:moveTo>
                <a:lnTo>
                  <a:pt x="5691173" y="0"/>
                </a:lnTo>
                <a:lnTo>
                  <a:pt x="4934479" y="2208811"/>
                </a:lnTo>
                <a:lnTo>
                  <a:pt x="2992583" y="22088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0669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508047" y="192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508047" y="408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588047" y="300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28047" y="300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8843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419147" y="114800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24847" y="0"/>
            <a:ext cx="2160000" cy="108000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613447" y="0"/>
            <a:ext cx="2160000" cy="108000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24847" y="5753100"/>
            <a:ext cx="2160000" cy="1080000"/>
          </a:xfrm>
          <a:prstGeom prst="up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1419147" y="4558300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613447" y="5753100"/>
            <a:ext cx="2160000" cy="1080000"/>
          </a:xfrm>
          <a:prstGeom prst="up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3886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圖片版面配置區 14"/>
          <p:cNvSpPr>
            <a:spLocks noGrp="1"/>
          </p:cNvSpPr>
          <p:nvPr>
            <p:ph type="pic" sz="quarter" idx="10"/>
          </p:nvPr>
        </p:nvSpPr>
        <p:spPr>
          <a:xfrm>
            <a:off x="1338442" y="1844491"/>
            <a:ext cx="1633708" cy="1880842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2" name="圖片版面配置區 21"/>
          <p:cNvSpPr>
            <a:spLocks noGrp="1"/>
          </p:cNvSpPr>
          <p:nvPr>
            <p:ph type="pic" sz="quarter" idx="11"/>
          </p:nvPr>
        </p:nvSpPr>
        <p:spPr>
          <a:xfrm>
            <a:off x="3776842" y="1844491"/>
            <a:ext cx="1633708" cy="1880842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3" name="圖片版面配置區 22"/>
          <p:cNvSpPr>
            <a:spLocks noGrp="1"/>
          </p:cNvSpPr>
          <p:nvPr>
            <p:ph type="pic" sz="quarter" idx="12"/>
          </p:nvPr>
        </p:nvSpPr>
        <p:spPr>
          <a:xfrm>
            <a:off x="6215242" y="1844491"/>
            <a:ext cx="1633708" cy="1880842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05514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03191" y="1724122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1773946" y="1724122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444701" y="1724122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61235" y="4106078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1931990" y="4106078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7971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542925" y="3416300"/>
            <a:ext cx="2324100" cy="3441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3409950" y="0"/>
            <a:ext cx="2324100" cy="3441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276975" y="3416300"/>
            <a:ext cx="2324100" cy="3441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04168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243370" y="1501856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946126" y="1501856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243370" y="4019279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4946126" y="4019279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2187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10"/>
          <p:cNvSpPr>
            <a:spLocks noGrp="1"/>
          </p:cNvSpPr>
          <p:nvPr>
            <p:ph type="pic" sz="quarter" idx="14"/>
          </p:nvPr>
        </p:nvSpPr>
        <p:spPr>
          <a:xfrm>
            <a:off x="224847" y="0"/>
            <a:ext cx="4548600" cy="2274800"/>
          </a:xfrm>
          <a:custGeom>
            <a:avLst/>
            <a:gdLst>
              <a:gd name="connsiteX0" fmla="*/ 2274300 w 4548600"/>
              <a:gd name="connsiteY0" fmla="*/ 114800 h 2274800"/>
              <a:gd name="connsiteX1" fmla="*/ 3354300 w 4548600"/>
              <a:gd name="connsiteY1" fmla="*/ 1194800 h 2274800"/>
              <a:gd name="connsiteX2" fmla="*/ 2274300 w 4548600"/>
              <a:gd name="connsiteY2" fmla="*/ 2274800 h 2274800"/>
              <a:gd name="connsiteX3" fmla="*/ 1194300 w 4548600"/>
              <a:gd name="connsiteY3" fmla="*/ 1194800 h 2274800"/>
              <a:gd name="connsiteX4" fmla="*/ 2388600 w 4548600"/>
              <a:gd name="connsiteY4" fmla="*/ 0 h 2274800"/>
              <a:gd name="connsiteX5" fmla="*/ 2928600 w 4548600"/>
              <a:gd name="connsiteY5" fmla="*/ 0 h 2274800"/>
              <a:gd name="connsiteX6" fmla="*/ 4008600 w 4548600"/>
              <a:gd name="connsiteY6" fmla="*/ 0 h 2274800"/>
              <a:gd name="connsiteX7" fmla="*/ 4548600 w 4548600"/>
              <a:gd name="connsiteY7" fmla="*/ 0 h 2274800"/>
              <a:gd name="connsiteX8" fmla="*/ 3468600 w 4548600"/>
              <a:gd name="connsiteY8" fmla="*/ 1080000 h 2274800"/>
              <a:gd name="connsiteX9" fmla="*/ 0 w 4548600"/>
              <a:gd name="connsiteY9" fmla="*/ 0 h 2274800"/>
              <a:gd name="connsiteX10" fmla="*/ 540000 w 4548600"/>
              <a:gd name="connsiteY10" fmla="*/ 0 h 2274800"/>
              <a:gd name="connsiteX11" fmla="*/ 1620000 w 4548600"/>
              <a:gd name="connsiteY11" fmla="*/ 0 h 2274800"/>
              <a:gd name="connsiteX12" fmla="*/ 2160000 w 4548600"/>
              <a:gd name="connsiteY12" fmla="*/ 0 h 2274800"/>
              <a:gd name="connsiteX13" fmla="*/ 1080000 w 4548600"/>
              <a:gd name="connsiteY13" fmla="*/ 1080000 h 22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48600" h="2274800">
                <a:moveTo>
                  <a:pt x="2274300" y="114800"/>
                </a:moveTo>
                <a:lnTo>
                  <a:pt x="3354300" y="1194800"/>
                </a:lnTo>
                <a:lnTo>
                  <a:pt x="2274300" y="2274800"/>
                </a:lnTo>
                <a:lnTo>
                  <a:pt x="1194300" y="1194800"/>
                </a:lnTo>
                <a:close/>
                <a:moveTo>
                  <a:pt x="2388600" y="0"/>
                </a:moveTo>
                <a:lnTo>
                  <a:pt x="2928600" y="0"/>
                </a:lnTo>
                <a:lnTo>
                  <a:pt x="4008600" y="0"/>
                </a:lnTo>
                <a:lnTo>
                  <a:pt x="4548600" y="0"/>
                </a:lnTo>
                <a:lnTo>
                  <a:pt x="3468600" y="1080000"/>
                </a:lnTo>
                <a:close/>
                <a:moveTo>
                  <a:pt x="0" y="0"/>
                </a:moveTo>
                <a:lnTo>
                  <a:pt x="540000" y="0"/>
                </a:lnTo>
                <a:lnTo>
                  <a:pt x="1620000" y="0"/>
                </a:lnTo>
                <a:lnTo>
                  <a:pt x="2160000" y="0"/>
                </a:lnTo>
                <a:lnTo>
                  <a:pt x="1080000" y="10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7"/>
          </p:nvPr>
        </p:nvSpPr>
        <p:spPr>
          <a:xfrm>
            <a:off x="224847" y="4558300"/>
            <a:ext cx="4548600" cy="2274800"/>
          </a:xfrm>
          <a:custGeom>
            <a:avLst/>
            <a:gdLst>
              <a:gd name="connsiteX0" fmla="*/ 3468600 w 4548600"/>
              <a:gd name="connsiteY0" fmla="*/ 1194800 h 2274800"/>
              <a:gd name="connsiteX1" fmla="*/ 4548600 w 4548600"/>
              <a:gd name="connsiteY1" fmla="*/ 2274800 h 2274800"/>
              <a:gd name="connsiteX2" fmla="*/ 4008600 w 4548600"/>
              <a:gd name="connsiteY2" fmla="*/ 2274800 h 2274800"/>
              <a:gd name="connsiteX3" fmla="*/ 2928600 w 4548600"/>
              <a:gd name="connsiteY3" fmla="*/ 2274800 h 2274800"/>
              <a:gd name="connsiteX4" fmla="*/ 2388600 w 4548600"/>
              <a:gd name="connsiteY4" fmla="*/ 2274800 h 2274800"/>
              <a:gd name="connsiteX5" fmla="*/ 1080000 w 4548600"/>
              <a:gd name="connsiteY5" fmla="*/ 1194800 h 2274800"/>
              <a:gd name="connsiteX6" fmla="*/ 2160000 w 4548600"/>
              <a:gd name="connsiteY6" fmla="*/ 2274800 h 2274800"/>
              <a:gd name="connsiteX7" fmla="*/ 1620000 w 4548600"/>
              <a:gd name="connsiteY7" fmla="*/ 2274800 h 2274800"/>
              <a:gd name="connsiteX8" fmla="*/ 540000 w 4548600"/>
              <a:gd name="connsiteY8" fmla="*/ 2274800 h 2274800"/>
              <a:gd name="connsiteX9" fmla="*/ 0 w 4548600"/>
              <a:gd name="connsiteY9" fmla="*/ 2274800 h 2274800"/>
              <a:gd name="connsiteX10" fmla="*/ 2274300 w 4548600"/>
              <a:gd name="connsiteY10" fmla="*/ 0 h 2274800"/>
              <a:gd name="connsiteX11" fmla="*/ 3354300 w 4548600"/>
              <a:gd name="connsiteY11" fmla="*/ 1080000 h 2274800"/>
              <a:gd name="connsiteX12" fmla="*/ 2274300 w 4548600"/>
              <a:gd name="connsiteY12" fmla="*/ 2160000 h 2274800"/>
              <a:gd name="connsiteX13" fmla="*/ 1194300 w 4548600"/>
              <a:gd name="connsiteY13" fmla="*/ 1080000 h 22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48600" h="2274800">
                <a:moveTo>
                  <a:pt x="3468600" y="1194800"/>
                </a:moveTo>
                <a:lnTo>
                  <a:pt x="4548600" y="2274800"/>
                </a:lnTo>
                <a:lnTo>
                  <a:pt x="4008600" y="2274800"/>
                </a:lnTo>
                <a:lnTo>
                  <a:pt x="2928600" y="2274800"/>
                </a:lnTo>
                <a:lnTo>
                  <a:pt x="2388600" y="2274800"/>
                </a:lnTo>
                <a:close/>
                <a:moveTo>
                  <a:pt x="1080000" y="1194800"/>
                </a:moveTo>
                <a:lnTo>
                  <a:pt x="2160000" y="2274800"/>
                </a:lnTo>
                <a:lnTo>
                  <a:pt x="1620000" y="2274800"/>
                </a:lnTo>
                <a:lnTo>
                  <a:pt x="540000" y="2274800"/>
                </a:lnTo>
                <a:lnTo>
                  <a:pt x="0" y="2274800"/>
                </a:lnTo>
                <a:close/>
                <a:moveTo>
                  <a:pt x="2274300" y="0"/>
                </a:moveTo>
                <a:lnTo>
                  <a:pt x="3354300" y="1080000"/>
                </a:lnTo>
                <a:lnTo>
                  <a:pt x="2274300" y="2160000"/>
                </a:lnTo>
                <a:lnTo>
                  <a:pt x="1194300" y="10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6861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5540337" y="1817976"/>
            <a:ext cx="1780904" cy="2370202"/>
          </a:xfrm>
          <a:custGeom>
            <a:avLst/>
            <a:gdLst>
              <a:gd name="connsiteX0" fmla="*/ 595803 w 1780904"/>
              <a:gd name="connsiteY0" fmla="*/ 0 h 2370202"/>
              <a:gd name="connsiteX1" fmla="*/ 1780904 w 1780904"/>
              <a:gd name="connsiteY1" fmla="*/ 1185101 h 2370202"/>
              <a:gd name="connsiteX2" fmla="*/ 595803 w 1780904"/>
              <a:gd name="connsiteY2" fmla="*/ 2370202 h 2370202"/>
              <a:gd name="connsiteX3" fmla="*/ 0 w 1780904"/>
              <a:gd name="connsiteY3" fmla="*/ 1774399 h 2370202"/>
              <a:gd name="connsiteX4" fmla="*/ 597422 w 1780904"/>
              <a:gd name="connsiteY4" fmla="*/ 1176976 h 2370202"/>
              <a:gd name="connsiteX5" fmla="*/ 8125 w 1780904"/>
              <a:gd name="connsiteY5" fmla="*/ 587679 h 237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0904" h="2370202">
                <a:moveTo>
                  <a:pt x="595803" y="0"/>
                </a:moveTo>
                <a:lnTo>
                  <a:pt x="1780904" y="1185101"/>
                </a:lnTo>
                <a:lnTo>
                  <a:pt x="595803" y="2370202"/>
                </a:lnTo>
                <a:lnTo>
                  <a:pt x="0" y="1774399"/>
                </a:lnTo>
                <a:lnTo>
                  <a:pt x="597422" y="1176976"/>
                </a:lnTo>
                <a:lnTo>
                  <a:pt x="8125" y="5876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3"/>
          </p:nvPr>
        </p:nvSpPr>
        <p:spPr>
          <a:xfrm>
            <a:off x="1858384" y="1817976"/>
            <a:ext cx="1763092" cy="2370202"/>
          </a:xfrm>
          <a:custGeom>
            <a:avLst/>
            <a:gdLst>
              <a:gd name="connsiteX0" fmla="*/ 1185101 w 1763092"/>
              <a:gd name="connsiteY0" fmla="*/ 0 h 2370202"/>
              <a:gd name="connsiteX1" fmla="*/ 1754967 w 1763092"/>
              <a:gd name="connsiteY1" fmla="*/ 569866 h 2370202"/>
              <a:gd name="connsiteX2" fmla="*/ 1147857 w 1763092"/>
              <a:gd name="connsiteY2" fmla="*/ 1176976 h 2370202"/>
              <a:gd name="connsiteX3" fmla="*/ 1763092 w 1763092"/>
              <a:gd name="connsiteY3" fmla="*/ 1792211 h 2370202"/>
              <a:gd name="connsiteX4" fmla="*/ 1185101 w 1763092"/>
              <a:gd name="connsiteY4" fmla="*/ 2370202 h 2370202"/>
              <a:gd name="connsiteX5" fmla="*/ 0 w 1763092"/>
              <a:gd name="connsiteY5" fmla="*/ 1185101 h 237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3092" h="2370202">
                <a:moveTo>
                  <a:pt x="1185101" y="0"/>
                </a:moveTo>
                <a:lnTo>
                  <a:pt x="1754967" y="569866"/>
                </a:lnTo>
                <a:lnTo>
                  <a:pt x="1147857" y="1176976"/>
                </a:lnTo>
                <a:lnTo>
                  <a:pt x="1763092" y="1792211"/>
                </a:lnTo>
                <a:lnTo>
                  <a:pt x="1185101" y="2370202"/>
                </a:lnTo>
                <a:lnTo>
                  <a:pt x="0" y="11851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132000" y="1554952"/>
            <a:ext cx="2880000" cy="288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97889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圖片版面配置區 14"/>
          <p:cNvSpPr>
            <a:spLocks noGrp="1"/>
          </p:cNvSpPr>
          <p:nvPr>
            <p:ph type="pic" sz="quarter" idx="10"/>
          </p:nvPr>
        </p:nvSpPr>
        <p:spPr>
          <a:xfrm>
            <a:off x="2031117" y="3226716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1"/>
          </p:nvPr>
        </p:nvSpPr>
        <p:spPr>
          <a:xfrm>
            <a:off x="620006" y="3226716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2"/>
          </p:nvPr>
        </p:nvSpPr>
        <p:spPr>
          <a:xfrm>
            <a:off x="3442228" y="3226716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1325562" y="195107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2736673" y="195107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5"/>
          </p:nvPr>
        </p:nvSpPr>
        <p:spPr>
          <a:xfrm>
            <a:off x="1325562" y="450236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16"/>
          </p:nvPr>
        </p:nvSpPr>
        <p:spPr>
          <a:xfrm>
            <a:off x="2736673" y="450236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4444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620006" y="1951071"/>
            <a:ext cx="4133497" cy="4060926"/>
          </a:xfrm>
          <a:custGeom>
            <a:avLst/>
            <a:gdLst>
              <a:gd name="connsiteX0" fmla="*/ 2781307 w 4133497"/>
              <a:gd name="connsiteY0" fmla="*/ 2551290 h 4060926"/>
              <a:gd name="connsiteX1" fmla="*/ 3427942 w 4133497"/>
              <a:gd name="connsiteY1" fmla="*/ 2876809 h 4060926"/>
              <a:gd name="connsiteX2" fmla="*/ 3427942 w 4133497"/>
              <a:gd name="connsiteY2" fmla="*/ 3732467 h 4060926"/>
              <a:gd name="connsiteX3" fmla="*/ 2775467 w 4133497"/>
              <a:gd name="connsiteY3" fmla="*/ 4060926 h 4060926"/>
              <a:gd name="connsiteX4" fmla="*/ 2116667 w 4133497"/>
              <a:gd name="connsiteY4" fmla="*/ 3729283 h 4060926"/>
              <a:gd name="connsiteX5" fmla="*/ 2116667 w 4133497"/>
              <a:gd name="connsiteY5" fmla="*/ 2885873 h 4060926"/>
              <a:gd name="connsiteX6" fmla="*/ 1370196 w 4133497"/>
              <a:gd name="connsiteY6" fmla="*/ 2551290 h 4060926"/>
              <a:gd name="connsiteX7" fmla="*/ 2016831 w 4133497"/>
              <a:gd name="connsiteY7" fmla="*/ 2876809 h 4060926"/>
              <a:gd name="connsiteX8" fmla="*/ 2016831 w 4133497"/>
              <a:gd name="connsiteY8" fmla="*/ 3732467 h 4060926"/>
              <a:gd name="connsiteX9" fmla="*/ 1364356 w 4133497"/>
              <a:gd name="connsiteY9" fmla="*/ 4060926 h 4060926"/>
              <a:gd name="connsiteX10" fmla="*/ 705556 w 4133497"/>
              <a:gd name="connsiteY10" fmla="*/ 3729283 h 4060926"/>
              <a:gd name="connsiteX11" fmla="*/ 705556 w 4133497"/>
              <a:gd name="connsiteY11" fmla="*/ 2885873 h 4060926"/>
              <a:gd name="connsiteX12" fmla="*/ 3486862 w 4133497"/>
              <a:gd name="connsiteY12" fmla="*/ 1275645 h 4060926"/>
              <a:gd name="connsiteX13" fmla="*/ 4133497 w 4133497"/>
              <a:gd name="connsiteY13" fmla="*/ 1601164 h 4060926"/>
              <a:gd name="connsiteX14" fmla="*/ 4133497 w 4133497"/>
              <a:gd name="connsiteY14" fmla="*/ 2456822 h 4060926"/>
              <a:gd name="connsiteX15" fmla="*/ 3481022 w 4133497"/>
              <a:gd name="connsiteY15" fmla="*/ 2785281 h 4060926"/>
              <a:gd name="connsiteX16" fmla="*/ 2822222 w 4133497"/>
              <a:gd name="connsiteY16" fmla="*/ 2453638 h 4060926"/>
              <a:gd name="connsiteX17" fmla="*/ 2822222 w 4133497"/>
              <a:gd name="connsiteY17" fmla="*/ 1610228 h 4060926"/>
              <a:gd name="connsiteX18" fmla="*/ 2075751 w 4133497"/>
              <a:gd name="connsiteY18" fmla="*/ 1275645 h 4060926"/>
              <a:gd name="connsiteX19" fmla="*/ 2722386 w 4133497"/>
              <a:gd name="connsiteY19" fmla="*/ 1601164 h 4060926"/>
              <a:gd name="connsiteX20" fmla="*/ 2722386 w 4133497"/>
              <a:gd name="connsiteY20" fmla="*/ 2456822 h 4060926"/>
              <a:gd name="connsiteX21" fmla="*/ 2069911 w 4133497"/>
              <a:gd name="connsiteY21" fmla="*/ 2785281 h 4060926"/>
              <a:gd name="connsiteX22" fmla="*/ 1411111 w 4133497"/>
              <a:gd name="connsiteY22" fmla="*/ 2453638 h 4060926"/>
              <a:gd name="connsiteX23" fmla="*/ 1411111 w 4133497"/>
              <a:gd name="connsiteY23" fmla="*/ 1610228 h 4060926"/>
              <a:gd name="connsiteX24" fmla="*/ 664640 w 4133497"/>
              <a:gd name="connsiteY24" fmla="*/ 1275645 h 4060926"/>
              <a:gd name="connsiteX25" fmla="*/ 1311275 w 4133497"/>
              <a:gd name="connsiteY25" fmla="*/ 1601164 h 4060926"/>
              <a:gd name="connsiteX26" fmla="*/ 1311275 w 4133497"/>
              <a:gd name="connsiteY26" fmla="*/ 2456822 h 4060926"/>
              <a:gd name="connsiteX27" fmla="*/ 658800 w 4133497"/>
              <a:gd name="connsiteY27" fmla="*/ 2785281 h 4060926"/>
              <a:gd name="connsiteX28" fmla="*/ 0 w 4133497"/>
              <a:gd name="connsiteY28" fmla="*/ 2453638 h 4060926"/>
              <a:gd name="connsiteX29" fmla="*/ 0 w 4133497"/>
              <a:gd name="connsiteY29" fmla="*/ 1610228 h 4060926"/>
              <a:gd name="connsiteX30" fmla="*/ 1370196 w 4133497"/>
              <a:gd name="connsiteY30" fmla="*/ 0 h 4060926"/>
              <a:gd name="connsiteX31" fmla="*/ 2016831 w 4133497"/>
              <a:gd name="connsiteY31" fmla="*/ 325519 h 4060926"/>
              <a:gd name="connsiteX32" fmla="*/ 2016831 w 4133497"/>
              <a:gd name="connsiteY32" fmla="*/ 1181177 h 4060926"/>
              <a:gd name="connsiteX33" fmla="*/ 1364356 w 4133497"/>
              <a:gd name="connsiteY33" fmla="*/ 1509636 h 4060926"/>
              <a:gd name="connsiteX34" fmla="*/ 705556 w 4133497"/>
              <a:gd name="connsiteY34" fmla="*/ 1177993 h 4060926"/>
              <a:gd name="connsiteX35" fmla="*/ 705556 w 4133497"/>
              <a:gd name="connsiteY35" fmla="*/ 334583 h 4060926"/>
              <a:gd name="connsiteX36" fmla="*/ 2781307 w 4133497"/>
              <a:gd name="connsiteY36" fmla="*/ 0 h 4060926"/>
              <a:gd name="connsiteX37" fmla="*/ 3427942 w 4133497"/>
              <a:gd name="connsiteY37" fmla="*/ 325519 h 4060926"/>
              <a:gd name="connsiteX38" fmla="*/ 3427942 w 4133497"/>
              <a:gd name="connsiteY38" fmla="*/ 1181177 h 4060926"/>
              <a:gd name="connsiteX39" fmla="*/ 2775467 w 4133497"/>
              <a:gd name="connsiteY39" fmla="*/ 1509636 h 4060926"/>
              <a:gd name="connsiteX40" fmla="*/ 2116667 w 4133497"/>
              <a:gd name="connsiteY40" fmla="*/ 1177993 h 4060926"/>
              <a:gd name="connsiteX41" fmla="*/ 2116667 w 4133497"/>
              <a:gd name="connsiteY41" fmla="*/ 334583 h 4060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133497" h="4060926">
                <a:moveTo>
                  <a:pt x="2781307" y="2551290"/>
                </a:moveTo>
                <a:lnTo>
                  <a:pt x="3427942" y="2876809"/>
                </a:lnTo>
                <a:lnTo>
                  <a:pt x="3427942" y="3732467"/>
                </a:lnTo>
                <a:lnTo>
                  <a:pt x="2775467" y="4060926"/>
                </a:lnTo>
                <a:lnTo>
                  <a:pt x="2116667" y="3729283"/>
                </a:lnTo>
                <a:lnTo>
                  <a:pt x="2116667" y="2885873"/>
                </a:lnTo>
                <a:close/>
                <a:moveTo>
                  <a:pt x="1370196" y="2551290"/>
                </a:moveTo>
                <a:lnTo>
                  <a:pt x="2016831" y="2876809"/>
                </a:lnTo>
                <a:lnTo>
                  <a:pt x="2016831" y="3732467"/>
                </a:lnTo>
                <a:lnTo>
                  <a:pt x="1364356" y="4060926"/>
                </a:lnTo>
                <a:lnTo>
                  <a:pt x="705556" y="3729283"/>
                </a:lnTo>
                <a:lnTo>
                  <a:pt x="705556" y="2885873"/>
                </a:lnTo>
                <a:close/>
                <a:moveTo>
                  <a:pt x="3486862" y="1275645"/>
                </a:moveTo>
                <a:lnTo>
                  <a:pt x="4133497" y="1601164"/>
                </a:lnTo>
                <a:lnTo>
                  <a:pt x="4133497" y="2456822"/>
                </a:lnTo>
                <a:lnTo>
                  <a:pt x="3481022" y="2785281"/>
                </a:lnTo>
                <a:lnTo>
                  <a:pt x="2822222" y="2453638"/>
                </a:lnTo>
                <a:lnTo>
                  <a:pt x="2822222" y="1610228"/>
                </a:lnTo>
                <a:close/>
                <a:moveTo>
                  <a:pt x="2075751" y="1275645"/>
                </a:moveTo>
                <a:lnTo>
                  <a:pt x="2722386" y="1601164"/>
                </a:lnTo>
                <a:lnTo>
                  <a:pt x="2722386" y="2456822"/>
                </a:lnTo>
                <a:lnTo>
                  <a:pt x="2069911" y="2785281"/>
                </a:lnTo>
                <a:lnTo>
                  <a:pt x="1411111" y="2453638"/>
                </a:lnTo>
                <a:lnTo>
                  <a:pt x="1411111" y="1610228"/>
                </a:lnTo>
                <a:close/>
                <a:moveTo>
                  <a:pt x="664640" y="1275645"/>
                </a:moveTo>
                <a:lnTo>
                  <a:pt x="1311275" y="1601164"/>
                </a:lnTo>
                <a:lnTo>
                  <a:pt x="1311275" y="2456822"/>
                </a:lnTo>
                <a:lnTo>
                  <a:pt x="658800" y="2785281"/>
                </a:lnTo>
                <a:lnTo>
                  <a:pt x="0" y="2453638"/>
                </a:lnTo>
                <a:lnTo>
                  <a:pt x="0" y="1610228"/>
                </a:lnTo>
                <a:close/>
                <a:moveTo>
                  <a:pt x="1370196" y="0"/>
                </a:moveTo>
                <a:lnTo>
                  <a:pt x="2016831" y="325519"/>
                </a:lnTo>
                <a:lnTo>
                  <a:pt x="2016831" y="1181177"/>
                </a:lnTo>
                <a:lnTo>
                  <a:pt x="1364356" y="1509636"/>
                </a:lnTo>
                <a:lnTo>
                  <a:pt x="705556" y="1177993"/>
                </a:lnTo>
                <a:lnTo>
                  <a:pt x="705556" y="334583"/>
                </a:lnTo>
                <a:close/>
                <a:moveTo>
                  <a:pt x="2781307" y="0"/>
                </a:moveTo>
                <a:lnTo>
                  <a:pt x="3427942" y="325519"/>
                </a:lnTo>
                <a:lnTo>
                  <a:pt x="3427942" y="1181177"/>
                </a:lnTo>
                <a:lnTo>
                  <a:pt x="2775467" y="1509636"/>
                </a:lnTo>
                <a:lnTo>
                  <a:pt x="2116667" y="1177993"/>
                </a:lnTo>
                <a:lnTo>
                  <a:pt x="2116667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5415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3498567" y="1670578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386264" y="1670578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610870" y="1670578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014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1"/>
          </p:nvPr>
        </p:nvSpPr>
        <p:spPr>
          <a:xfrm>
            <a:off x="7099300" y="0"/>
            <a:ext cx="2044700" cy="6858000"/>
          </a:xfrm>
          <a:custGeom>
            <a:avLst/>
            <a:gdLst>
              <a:gd name="connsiteX0" fmla="*/ 0 w 2044700"/>
              <a:gd name="connsiteY0" fmla="*/ 0 h 6858000"/>
              <a:gd name="connsiteX1" fmla="*/ 2044700 w 2044700"/>
              <a:gd name="connsiteY1" fmla="*/ 0 h 6858000"/>
              <a:gd name="connsiteX2" fmla="*/ 2044700 w 2044700"/>
              <a:gd name="connsiteY2" fmla="*/ 6858000 h 6858000"/>
              <a:gd name="connsiteX3" fmla="*/ 0 w 2044700"/>
              <a:gd name="connsiteY3" fmla="*/ 6858000 h 6858000"/>
              <a:gd name="connsiteX4" fmla="*/ 0 w 2044700"/>
              <a:gd name="connsiteY4" fmla="*/ 4504266 h 6858000"/>
              <a:gd name="connsiteX5" fmla="*/ 687683 w 2044700"/>
              <a:gd name="connsiteY5" fmla="*/ 4504266 h 6858000"/>
              <a:gd name="connsiteX6" fmla="*/ 1238327 w 2044700"/>
              <a:gd name="connsiteY6" fmla="*/ 3429000 h 6858000"/>
              <a:gd name="connsiteX7" fmla="*/ 687683 w 2044700"/>
              <a:gd name="connsiteY7" fmla="*/ 2353734 h 6858000"/>
              <a:gd name="connsiteX8" fmla="*/ 0 w 2044700"/>
              <a:gd name="connsiteY8" fmla="*/ 23537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4700" h="6858000">
                <a:moveTo>
                  <a:pt x="0" y="0"/>
                </a:moveTo>
                <a:lnTo>
                  <a:pt x="2044700" y="0"/>
                </a:lnTo>
                <a:lnTo>
                  <a:pt x="2044700" y="6858000"/>
                </a:lnTo>
                <a:lnTo>
                  <a:pt x="0" y="6858000"/>
                </a:lnTo>
                <a:lnTo>
                  <a:pt x="0" y="4504266"/>
                </a:lnTo>
                <a:lnTo>
                  <a:pt x="687683" y="4504266"/>
                </a:lnTo>
                <a:lnTo>
                  <a:pt x="1238327" y="3429000"/>
                </a:lnTo>
                <a:lnTo>
                  <a:pt x="687683" y="2353734"/>
                </a:lnTo>
                <a:lnTo>
                  <a:pt x="0" y="23537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005264" y="2460600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708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1635316" y="2117070"/>
            <a:ext cx="1809686" cy="1585686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53183" y="3821692"/>
            <a:ext cx="1809686" cy="1585686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2640027" y="3821692"/>
            <a:ext cx="1809686" cy="1585686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2327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28000" y="1674719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12000" y="1674719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96000" y="1674719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3817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614639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237286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627174" y="2205038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-388" y="2205038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2083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7317063" y="850900"/>
            <a:ext cx="1641475" cy="5118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490125" y="850900"/>
            <a:ext cx="1641475" cy="5118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185462" y="850900"/>
            <a:ext cx="5119200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31369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3200401"/>
          </a:xfrm>
          <a:custGeom>
            <a:avLst/>
            <a:gdLst>
              <a:gd name="connsiteX0" fmla="*/ 0 w 9144000"/>
              <a:gd name="connsiteY0" fmla="*/ 0 h 3200401"/>
              <a:gd name="connsiteX1" fmla="*/ 9144000 w 9144000"/>
              <a:gd name="connsiteY1" fmla="*/ 0 h 3200401"/>
              <a:gd name="connsiteX2" fmla="*/ 9144000 w 9144000"/>
              <a:gd name="connsiteY2" fmla="*/ 3200401 h 3200401"/>
              <a:gd name="connsiteX3" fmla="*/ 8493983 w 9144000"/>
              <a:gd name="connsiteY3" fmla="*/ 3200401 h 3200401"/>
              <a:gd name="connsiteX4" fmla="*/ 8014177 w 9144000"/>
              <a:gd name="connsiteY4" fmla="*/ 2263464 h 3200401"/>
              <a:gd name="connsiteX5" fmla="*/ 6706759 w 9144000"/>
              <a:gd name="connsiteY5" fmla="*/ 2263464 h 3200401"/>
              <a:gd name="connsiteX6" fmla="*/ 6226954 w 9144000"/>
              <a:gd name="connsiteY6" fmla="*/ 3200401 h 3200401"/>
              <a:gd name="connsiteX7" fmla="*/ 5687084 w 9144000"/>
              <a:gd name="connsiteY7" fmla="*/ 3200401 h 3200401"/>
              <a:gd name="connsiteX8" fmla="*/ 5207278 w 9144000"/>
              <a:gd name="connsiteY8" fmla="*/ 2263464 h 3200401"/>
              <a:gd name="connsiteX9" fmla="*/ 3899860 w 9144000"/>
              <a:gd name="connsiteY9" fmla="*/ 2263464 h 3200401"/>
              <a:gd name="connsiteX10" fmla="*/ 3420055 w 9144000"/>
              <a:gd name="connsiteY10" fmla="*/ 3200401 h 3200401"/>
              <a:gd name="connsiteX11" fmla="*/ 2880185 w 9144000"/>
              <a:gd name="connsiteY11" fmla="*/ 3200401 h 3200401"/>
              <a:gd name="connsiteX12" fmla="*/ 2400379 w 9144000"/>
              <a:gd name="connsiteY12" fmla="*/ 2263464 h 3200401"/>
              <a:gd name="connsiteX13" fmla="*/ 1092961 w 9144000"/>
              <a:gd name="connsiteY13" fmla="*/ 2263464 h 3200401"/>
              <a:gd name="connsiteX14" fmla="*/ 613156 w 9144000"/>
              <a:gd name="connsiteY14" fmla="*/ 3200401 h 3200401"/>
              <a:gd name="connsiteX15" fmla="*/ 0 w 9144000"/>
              <a:gd name="connsiteY15" fmla="*/ 3200401 h 320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200401">
                <a:moveTo>
                  <a:pt x="0" y="0"/>
                </a:moveTo>
                <a:lnTo>
                  <a:pt x="9144000" y="0"/>
                </a:lnTo>
                <a:lnTo>
                  <a:pt x="9144000" y="3200401"/>
                </a:lnTo>
                <a:lnTo>
                  <a:pt x="8493983" y="3200401"/>
                </a:lnTo>
                <a:lnTo>
                  <a:pt x="8014177" y="2263464"/>
                </a:lnTo>
                <a:lnTo>
                  <a:pt x="6706759" y="2263464"/>
                </a:lnTo>
                <a:lnTo>
                  <a:pt x="6226954" y="3200401"/>
                </a:lnTo>
                <a:lnTo>
                  <a:pt x="5687084" y="3200401"/>
                </a:lnTo>
                <a:lnTo>
                  <a:pt x="5207278" y="2263464"/>
                </a:lnTo>
                <a:lnTo>
                  <a:pt x="3899860" y="2263464"/>
                </a:lnTo>
                <a:lnTo>
                  <a:pt x="3420055" y="3200401"/>
                </a:lnTo>
                <a:lnTo>
                  <a:pt x="2880185" y="3200401"/>
                </a:lnTo>
                <a:lnTo>
                  <a:pt x="2400379" y="2263464"/>
                </a:lnTo>
                <a:lnTo>
                  <a:pt x="1092961" y="2263464"/>
                </a:lnTo>
                <a:lnTo>
                  <a:pt x="613156" y="3200401"/>
                </a:lnTo>
                <a:lnTo>
                  <a:pt x="0" y="32004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737361" y="2368304"/>
            <a:ext cx="2018618" cy="1673118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3544260" y="2368304"/>
            <a:ext cx="2018618" cy="1673118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6351159" y="2368304"/>
            <a:ext cx="2018618" cy="1673118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1889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4076700" cy="2070101"/>
          </a:xfrm>
          <a:custGeom>
            <a:avLst/>
            <a:gdLst>
              <a:gd name="connsiteX0" fmla="*/ 0 w 4076700"/>
              <a:gd name="connsiteY0" fmla="*/ 0 h 2070101"/>
              <a:gd name="connsiteX1" fmla="*/ 4076700 w 4076700"/>
              <a:gd name="connsiteY1" fmla="*/ 0 h 2070101"/>
              <a:gd name="connsiteX2" fmla="*/ 4076700 w 4076700"/>
              <a:gd name="connsiteY2" fmla="*/ 2070101 h 2070101"/>
              <a:gd name="connsiteX3" fmla="*/ 3174150 w 4076700"/>
              <a:gd name="connsiteY3" fmla="*/ 2070101 h 2070101"/>
              <a:gd name="connsiteX4" fmla="*/ 2692059 w 4076700"/>
              <a:gd name="connsiteY4" fmla="*/ 1128701 h 2070101"/>
              <a:gd name="connsiteX5" fmla="*/ 1384641 w 4076700"/>
              <a:gd name="connsiteY5" fmla="*/ 1128701 h 2070101"/>
              <a:gd name="connsiteX6" fmla="*/ 902550 w 4076700"/>
              <a:gd name="connsiteY6" fmla="*/ 2070101 h 2070101"/>
              <a:gd name="connsiteX7" fmla="*/ 0 w 4076700"/>
              <a:gd name="connsiteY7" fmla="*/ 2070101 h 207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6700" h="2070101">
                <a:moveTo>
                  <a:pt x="0" y="0"/>
                </a:moveTo>
                <a:lnTo>
                  <a:pt x="4076700" y="0"/>
                </a:lnTo>
                <a:lnTo>
                  <a:pt x="4076700" y="2070101"/>
                </a:lnTo>
                <a:lnTo>
                  <a:pt x="3174150" y="2070101"/>
                </a:lnTo>
                <a:lnTo>
                  <a:pt x="2692059" y="1128701"/>
                </a:lnTo>
                <a:lnTo>
                  <a:pt x="1384641" y="1128701"/>
                </a:lnTo>
                <a:lnTo>
                  <a:pt x="902550" y="2070101"/>
                </a:lnTo>
                <a:lnTo>
                  <a:pt x="0" y="20701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5067300" y="4775199"/>
            <a:ext cx="4076700" cy="20701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981093" y="1193800"/>
            <a:ext cx="2114514" cy="17526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38947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4076700" cy="29972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5067300" y="4051301"/>
            <a:ext cx="4076700" cy="2794000"/>
          </a:xfrm>
          <a:custGeom>
            <a:avLst/>
            <a:gdLst>
              <a:gd name="connsiteX0" fmla="*/ 0 w 4076700"/>
              <a:gd name="connsiteY0" fmla="*/ 0 h 2794000"/>
              <a:gd name="connsiteX1" fmla="*/ 840318 w 4076700"/>
              <a:gd name="connsiteY1" fmla="*/ 0 h 2794000"/>
              <a:gd name="connsiteX2" fmla="*/ 2038350 w 4076700"/>
              <a:gd name="connsiteY2" fmla="*/ 1198032 h 2794000"/>
              <a:gd name="connsiteX3" fmla="*/ 3236382 w 4076700"/>
              <a:gd name="connsiteY3" fmla="*/ 0 h 2794000"/>
              <a:gd name="connsiteX4" fmla="*/ 4076700 w 4076700"/>
              <a:gd name="connsiteY4" fmla="*/ 0 h 2794000"/>
              <a:gd name="connsiteX5" fmla="*/ 4076700 w 4076700"/>
              <a:gd name="connsiteY5" fmla="*/ 2794000 h 2794000"/>
              <a:gd name="connsiteX6" fmla="*/ 0 w 4076700"/>
              <a:gd name="connsiteY6" fmla="*/ 2794000 h 279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700" h="2794000">
                <a:moveTo>
                  <a:pt x="0" y="0"/>
                </a:moveTo>
                <a:lnTo>
                  <a:pt x="840318" y="0"/>
                </a:lnTo>
                <a:lnTo>
                  <a:pt x="2038350" y="1198032"/>
                </a:lnTo>
                <a:lnTo>
                  <a:pt x="3236382" y="0"/>
                </a:lnTo>
                <a:lnTo>
                  <a:pt x="4076700" y="0"/>
                </a:lnTo>
                <a:lnTo>
                  <a:pt x="4076700" y="2794000"/>
                </a:lnTo>
                <a:lnTo>
                  <a:pt x="0" y="279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6025650" y="2971301"/>
            <a:ext cx="2160000" cy="2160000"/>
          </a:xfrm>
          <a:prstGeom prst="diamond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altLang="zh-TW" dirty="0" smtClean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6295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3200401"/>
          </a:xfrm>
          <a:custGeom>
            <a:avLst/>
            <a:gdLst>
              <a:gd name="connsiteX0" fmla="*/ 0 w 9144000"/>
              <a:gd name="connsiteY0" fmla="*/ 0 h 3200401"/>
              <a:gd name="connsiteX1" fmla="*/ 9144000 w 9144000"/>
              <a:gd name="connsiteY1" fmla="*/ 0 h 3200401"/>
              <a:gd name="connsiteX2" fmla="*/ 9144000 w 9144000"/>
              <a:gd name="connsiteY2" fmla="*/ 3200401 h 3200401"/>
              <a:gd name="connsiteX3" fmla="*/ 8323626 w 9144000"/>
              <a:gd name="connsiteY3" fmla="*/ 3200401 h 3200401"/>
              <a:gd name="connsiteX4" fmla="*/ 7916128 w 9144000"/>
              <a:gd name="connsiteY4" fmla="*/ 2404663 h 3200401"/>
              <a:gd name="connsiteX5" fmla="*/ 6804808 w 9144000"/>
              <a:gd name="connsiteY5" fmla="*/ 2404663 h 3200401"/>
              <a:gd name="connsiteX6" fmla="*/ 6397311 w 9144000"/>
              <a:gd name="connsiteY6" fmla="*/ 3200401 h 3200401"/>
              <a:gd name="connsiteX7" fmla="*/ 5951116 w 9144000"/>
              <a:gd name="connsiteY7" fmla="*/ 3200401 h 3200401"/>
              <a:gd name="connsiteX8" fmla="*/ 5359242 w 9144000"/>
              <a:gd name="connsiteY8" fmla="*/ 2044624 h 3200401"/>
              <a:gd name="connsiteX9" fmla="*/ 3747896 w 9144000"/>
              <a:gd name="connsiteY9" fmla="*/ 2044624 h 3200401"/>
              <a:gd name="connsiteX10" fmla="*/ 3156023 w 9144000"/>
              <a:gd name="connsiteY10" fmla="*/ 3200401 h 3200401"/>
              <a:gd name="connsiteX11" fmla="*/ 2709828 w 9144000"/>
              <a:gd name="connsiteY11" fmla="*/ 3200401 h 3200401"/>
              <a:gd name="connsiteX12" fmla="*/ 2302330 w 9144000"/>
              <a:gd name="connsiteY12" fmla="*/ 2404663 h 3200401"/>
              <a:gd name="connsiteX13" fmla="*/ 1191010 w 9144000"/>
              <a:gd name="connsiteY13" fmla="*/ 2404663 h 3200401"/>
              <a:gd name="connsiteX14" fmla="*/ 783513 w 9144000"/>
              <a:gd name="connsiteY14" fmla="*/ 3200401 h 3200401"/>
              <a:gd name="connsiteX15" fmla="*/ 0 w 9144000"/>
              <a:gd name="connsiteY15" fmla="*/ 3200401 h 320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200401">
                <a:moveTo>
                  <a:pt x="0" y="0"/>
                </a:moveTo>
                <a:lnTo>
                  <a:pt x="9144000" y="0"/>
                </a:lnTo>
                <a:lnTo>
                  <a:pt x="9144000" y="3200401"/>
                </a:lnTo>
                <a:lnTo>
                  <a:pt x="8323626" y="3200401"/>
                </a:lnTo>
                <a:lnTo>
                  <a:pt x="7916128" y="2404663"/>
                </a:lnTo>
                <a:lnTo>
                  <a:pt x="6804808" y="2404663"/>
                </a:lnTo>
                <a:lnTo>
                  <a:pt x="6397311" y="3200401"/>
                </a:lnTo>
                <a:lnTo>
                  <a:pt x="5951116" y="3200401"/>
                </a:lnTo>
                <a:lnTo>
                  <a:pt x="5359242" y="2044624"/>
                </a:lnTo>
                <a:lnTo>
                  <a:pt x="3747896" y="2044624"/>
                </a:lnTo>
                <a:lnTo>
                  <a:pt x="3156023" y="3200401"/>
                </a:lnTo>
                <a:lnTo>
                  <a:pt x="2709828" y="3200401"/>
                </a:lnTo>
                <a:lnTo>
                  <a:pt x="2302330" y="2404663"/>
                </a:lnTo>
                <a:lnTo>
                  <a:pt x="1191010" y="2404663"/>
                </a:lnTo>
                <a:lnTo>
                  <a:pt x="783513" y="3200401"/>
                </a:lnTo>
                <a:lnTo>
                  <a:pt x="0" y="32004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873562" y="2481193"/>
            <a:ext cx="1746216" cy="144734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3287616" y="2155587"/>
            <a:ext cx="2531906" cy="2098552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6487360" y="2481193"/>
            <a:ext cx="1746216" cy="144734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47789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832100"/>
          </a:xfrm>
          <a:custGeom>
            <a:avLst/>
            <a:gdLst>
              <a:gd name="connsiteX0" fmla="*/ 0 w 9144000"/>
              <a:gd name="connsiteY0" fmla="*/ 0 h 2832100"/>
              <a:gd name="connsiteX1" fmla="*/ 9144000 w 9144000"/>
              <a:gd name="connsiteY1" fmla="*/ 0 h 2832100"/>
              <a:gd name="connsiteX2" fmla="*/ 9144000 w 9144000"/>
              <a:gd name="connsiteY2" fmla="*/ 2832100 h 2832100"/>
              <a:gd name="connsiteX3" fmla="*/ 3186799 w 9144000"/>
              <a:gd name="connsiteY3" fmla="*/ 2832100 h 2832100"/>
              <a:gd name="connsiteX4" fmla="*/ 3164040 w 9144000"/>
              <a:gd name="connsiteY4" fmla="*/ 2606335 h 2832100"/>
              <a:gd name="connsiteX5" fmla="*/ 2003131 w 9144000"/>
              <a:gd name="connsiteY5" fmla="*/ 1660167 h 2832100"/>
              <a:gd name="connsiteX6" fmla="*/ 842223 w 9144000"/>
              <a:gd name="connsiteY6" fmla="*/ 2606335 h 2832100"/>
              <a:gd name="connsiteX7" fmla="*/ 819464 w 9144000"/>
              <a:gd name="connsiteY7" fmla="*/ 2832100 h 2832100"/>
              <a:gd name="connsiteX8" fmla="*/ 0 w 9144000"/>
              <a:gd name="connsiteY8" fmla="*/ 2832100 h 283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2832100">
                <a:moveTo>
                  <a:pt x="0" y="0"/>
                </a:moveTo>
                <a:lnTo>
                  <a:pt x="9144000" y="0"/>
                </a:lnTo>
                <a:lnTo>
                  <a:pt x="9144000" y="2832100"/>
                </a:lnTo>
                <a:lnTo>
                  <a:pt x="3186799" y="2832100"/>
                </a:lnTo>
                <a:lnTo>
                  <a:pt x="3164040" y="2606335"/>
                </a:lnTo>
                <a:cubicBezTo>
                  <a:pt x="3053544" y="2066358"/>
                  <a:pt x="2575773" y="1660167"/>
                  <a:pt x="2003131" y="1660167"/>
                </a:cubicBezTo>
                <a:cubicBezTo>
                  <a:pt x="1430489" y="1660167"/>
                  <a:pt x="952718" y="2066358"/>
                  <a:pt x="842223" y="2606335"/>
                </a:cubicBezTo>
                <a:lnTo>
                  <a:pt x="819464" y="2832100"/>
                </a:lnTo>
                <a:lnTo>
                  <a:pt x="0" y="2832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923131" y="176515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8709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832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3492000" y="2832100"/>
            <a:ext cx="2160000" cy="4025900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73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832100"/>
          </a:xfrm>
          <a:custGeom>
            <a:avLst/>
            <a:gdLst>
              <a:gd name="connsiteX0" fmla="*/ 0 w 9144000"/>
              <a:gd name="connsiteY0" fmla="*/ 0 h 2832100"/>
              <a:gd name="connsiteX1" fmla="*/ 9144000 w 9144000"/>
              <a:gd name="connsiteY1" fmla="*/ 0 h 2832100"/>
              <a:gd name="connsiteX2" fmla="*/ 9144000 w 9144000"/>
              <a:gd name="connsiteY2" fmla="*/ 2832100 h 2832100"/>
              <a:gd name="connsiteX3" fmla="*/ 5766511 w 9144000"/>
              <a:gd name="connsiteY3" fmla="*/ 2832100 h 2832100"/>
              <a:gd name="connsiteX4" fmla="*/ 4572000 w 9144000"/>
              <a:gd name="connsiteY4" fmla="*/ 1637589 h 2832100"/>
              <a:gd name="connsiteX5" fmla="*/ 3377489 w 9144000"/>
              <a:gd name="connsiteY5" fmla="*/ 2832100 h 2832100"/>
              <a:gd name="connsiteX6" fmla="*/ 0 w 9144000"/>
              <a:gd name="connsiteY6" fmla="*/ 2832100 h 283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832100">
                <a:moveTo>
                  <a:pt x="0" y="0"/>
                </a:moveTo>
                <a:lnTo>
                  <a:pt x="9144000" y="0"/>
                </a:lnTo>
                <a:lnTo>
                  <a:pt x="9144000" y="2832100"/>
                </a:lnTo>
                <a:lnTo>
                  <a:pt x="5766511" y="2832100"/>
                </a:lnTo>
                <a:lnTo>
                  <a:pt x="4572000" y="1637589"/>
                </a:lnTo>
                <a:lnTo>
                  <a:pt x="3377489" y="2832100"/>
                </a:lnTo>
                <a:lnTo>
                  <a:pt x="0" y="2832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3492000" y="1765150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9865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1524000" y="736600"/>
            <a:ext cx="2806700" cy="3073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4851400" y="3337281"/>
            <a:ext cx="2806700" cy="3073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938034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381000" y="863600"/>
            <a:ext cx="2806700" cy="5486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5930900" y="863600"/>
            <a:ext cx="2806700" cy="2844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79216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914400" y="0"/>
            <a:ext cx="2806700" cy="426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4229100" y="4267200"/>
            <a:ext cx="4914900" cy="259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6450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718301" y="4327400"/>
            <a:ext cx="2240237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4749801" y="850900"/>
            <a:ext cx="1803399" cy="5118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337862" y="4327400"/>
            <a:ext cx="4246838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49572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0" y="1828800"/>
            <a:ext cx="1951038" cy="502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1947493" y="1828800"/>
            <a:ext cx="1951038" cy="502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7189788" y="1828800"/>
            <a:ext cx="1951038" cy="502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5962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0" y="2062163"/>
            <a:ext cx="4762500" cy="1317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0" y="3500490"/>
            <a:ext cx="4762500" cy="1317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0" y="4938817"/>
            <a:ext cx="4762500" cy="1317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7444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2062163"/>
            <a:ext cx="4762500" cy="4194279"/>
          </a:xfrm>
          <a:custGeom>
            <a:avLst/>
            <a:gdLst>
              <a:gd name="connsiteX0" fmla="*/ 0 w 4762500"/>
              <a:gd name="connsiteY0" fmla="*/ 2876654 h 4194279"/>
              <a:gd name="connsiteX1" fmla="*/ 4762500 w 4762500"/>
              <a:gd name="connsiteY1" fmla="*/ 2876654 h 4194279"/>
              <a:gd name="connsiteX2" fmla="*/ 4762500 w 4762500"/>
              <a:gd name="connsiteY2" fmla="*/ 4194279 h 4194279"/>
              <a:gd name="connsiteX3" fmla="*/ 0 w 4762500"/>
              <a:gd name="connsiteY3" fmla="*/ 4194279 h 4194279"/>
              <a:gd name="connsiteX4" fmla="*/ 0 w 4762500"/>
              <a:gd name="connsiteY4" fmla="*/ 1438327 h 4194279"/>
              <a:gd name="connsiteX5" fmla="*/ 4762500 w 4762500"/>
              <a:gd name="connsiteY5" fmla="*/ 1438327 h 4194279"/>
              <a:gd name="connsiteX6" fmla="*/ 4762500 w 4762500"/>
              <a:gd name="connsiteY6" fmla="*/ 2755952 h 4194279"/>
              <a:gd name="connsiteX7" fmla="*/ 0 w 4762500"/>
              <a:gd name="connsiteY7" fmla="*/ 2755952 h 4194279"/>
              <a:gd name="connsiteX8" fmla="*/ 0 w 4762500"/>
              <a:gd name="connsiteY8" fmla="*/ 0 h 4194279"/>
              <a:gd name="connsiteX9" fmla="*/ 4762500 w 4762500"/>
              <a:gd name="connsiteY9" fmla="*/ 0 h 4194279"/>
              <a:gd name="connsiteX10" fmla="*/ 4762500 w 4762500"/>
              <a:gd name="connsiteY10" fmla="*/ 1317625 h 4194279"/>
              <a:gd name="connsiteX11" fmla="*/ 0 w 4762500"/>
              <a:gd name="connsiteY11" fmla="*/ 1317625 h 4194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62500" h="4194279">
                <a:moveTo>
                  <a:pt x="0" y="2876654"/>
                </a:moveTo>
                <a:lnTo>
                  <a:pt x="4762500" y="2876654"/>
                </a:lnTo>
                <a:lnTo>
                  <a:pt x="4762500" y="4194279"/>
                </a:lnTo>
                <a:lnTo>
                  <a:pt x="0" y="4194279"/>
                </a:lnTo>
                <a:close/>
                <a:moveTo>
                  <a:pt x="0" y="1438327"/>
                </a:moveTo>
                <a:lnTo>
                  <a:pt x="4762500" y="1438327"/>
                </a:lnTo>
                <a:lnTo>
                  <a:pt x="4762500" y="2755952"/>
                </a:lnTo>
                <a:lnTo>
                  <a:pt x="0" y="2755952"/>
                </a:lnTo>
                <a:close/>
                <a:moveTo>
                  <a:pt x="0" y="0"/>
                </a:moveTo>
                <a:lnTo>
                  <a:pt x="4762500" y="0"/>
                </a:lnTo>
                <a:lnTo>
                  <a:pt x="4762500" y="1317625"/>
                </a:lnTo>
                <a:lnTo>
                  <a:pt x="0" y="13176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8517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542925" y="3416300"/>
            <a:ext cx="2324100" cy="3441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3409950" y="0"/>
            <a:ext cx="2324100" cy="3441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276975" y="3416300"/>
            <a:ext cx="2324100" cy="3441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00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7317063" y="850900"/>
            <a:ext cx="1641475" cy="5118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490125" y="850900"/>
            <a:ext cx="1641475" cy="5118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185462" y="850900"/>
            <a:ext cx="5119200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3879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718301" y="4327400"/>
            <a:ext cx="2240237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4749801" y="850900"/>
            <a:ext cx="1803399" cy="5118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337862" y="4327400"/>
            <a:ext cx="4246838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4254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337862" y="4733799"/>
            <a:ext cx="8348938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5245100" y="2219200"/>
            <a:ext cx="3898900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528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795062" y="4343400"/>
            <a:ext cx="8348938" cy="1917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0" y="1469900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2755900" y="1469900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9204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4513950" y="402579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244778" y="402579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4513950" y="180837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244778" y="180837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8090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7164000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7164000" y="289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184000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184000" y="289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3204000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9463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337862" y="4733799"/>
            <a:ext cx="8348938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5245100" y="2219200"/>
            <a:ext cx="3898900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8541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965700" y="3236499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1789113"/>
            <a:ext cx="4876800" cy="4327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4965700" y="1789113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6428030" y="1789113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6428030" y="3236499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9842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1789113"/>
            <a:ext cx="4876800" cy="4327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965700" y="1789113"/>
            <a:ext cx="2837105" cy="2822161"/>
          </a:xfrm>
          <a:custGeom>
            <a:avLst/>
            <a:gdLst>
              <a:gd name="connsiteX0" fmla="*/ 1462330 w 2837105"/>
              <a:gd name="connsiteY0" fmla="*/ 1447386 h 2822161"/>
              <a:gd name="connsiteX1" fmla="*/ 2837105 w 2837105"/>
              <a:gd name="connsiteY1" fmla="*/ 1447386 h 2822161"/>
              <a:gd name="connsiteX2" fmla="*/ 2837105 w 2837105"/>
              <a:gd name="connsiteY2" fmla="*/ 2822161 h 2822161"/>
              <a:gd name="connsiteX3" fmla="*/ 1462330 w 2837105"/>
              <a:gd name="connsiteY3" fmla="*/ 2822161 h 2822161"/>
              <a:gd name="connsiteX4" fmla="*/ 0 w 2837105"/>
              <a:gd name="connsiteY4" fmla="*/ 1447386 h 2822161"/>
              <a:gd name="connsiteX5" fmla="*/ 1374775 w 2837105"/>
              <a:gd name="connsiteY5" fmla="*/ 1447386 h 2822161"/>
              <a:gd name="connsiteX6" fmla="*/ 1374775 w 2837105"/>
              <a:gd name="connsiteY6" fmla="*/ 2822161 h 2822161"/>
              <a:gd name="connsiteX7" fmla="*/ 0 w 2837105"/>
              <a:gd name="connsiteY7" fmla="*/ 2822161 h 2822161"/>
              <a:gd name="connsiteX8" fmla="*/ 1462330 w 2837105"/>
              <a:gd name="connsiteY8" fmla="*/ 0 h 2822161"/>
              <a:gd name="connsiteX9" fmla="*/ 2837105 w 2837105"/>
              <a:gd name="connsiteY9" fmla="*/ 0 h 2822161"/>
              <a:gd name="connsiteX10" fmla="*/ 2837105 w 2837105"/>
              <a:gd name="connsiteY10" fmla="*/ 1374775 h 2822161"/>
              <a:gd name="connsiteX11" fmla="*/ 1462330 w 2837105"/>
              <a:gd name="connsiteY11" fmla="*/ 1374775 h 2822161"/>
              <a:gd name="connsiteX12" fmla="*/ 0 w 2837105"/>
              <a:gd name="connsiteY12" fmla="*/ 0 h 2822161"/>
              <a:gd name="connsiteX13" fmla="*/ 1374775 w 2837105"/>
              <a:gd name="connsiteY13" fmla="*/ 0 h 2822161"/>
              <a:gd name="connsiteX14" fmla="*/ 1374775 w 2837105"/>
              <a:gd name="connsiteY14" fmla="*/ 1374775 h 2822161"/>
              <a:gd name="connsiteX15" fmla="*/ 0 w 2837105"/>
              <a:gd name="connsiteY15" fmla="*/ 1374775 h 2822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37105" h="2822161">
                <a:moveTo>
                  <a:pt x="1462330" y="1447386"/>
                </a:moveTo>
                <a:lnTo>
                  <a:pt x="2837105" y="1447386"/>
                </a:lnTo>
                <a:lnTo>
                  <a:pt x="2837105" y="2822161"/>
                </a:lnTo>
                <a:lnTo>
                  <a:pt x="1462330" y="2822161"/>
                </a:lnTo>
                <a:close/>
                <a:moveTo>
                  <a:pt x="0" y="1447386"/>
                </a:moveTo>
                <a:lnTo>
                  <a:pt x="1374775" y="1447386"/>
                </a:lnTo>
                <a:lnTo>
                  <a:pt x="1374775" y="2822161"/>
                </a:lnTo>
                <a:lnTo>
                  <a:pt x="0" y="2822161"/>
                </a:lnTo>
                <a:close/>
                <a:moveTo>
                  <a:pt x="1462330" y="0"/>
                </a:moveTo>
                <a:lnTo>
                  <a:pt x="2837105" y="0"/>
                </a:lnTo>
                <a:lnTo>
                  <a:pt x="2837105" y="1374775"/>
                </a:lnTo>
                <a:lnTo>
                  <a:pt x="1462330" y="1374775"/>
                </a:lnTo>
                <a:close/>
                <a:moveTo>
                  <a:pt x="0" y="0"/>
                </a:moveTo>
                <a:lnTo>
                  <a:pt x="1374775" y="0"/>
                </a:lnTo>
                <a:lnTo>
                  <a:pt x="1374775" y="1374775"/>
                </a:lnTo>
                <a:lnTo>
                  <a:pt x="0" y="13747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515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405569" y="1895987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329372" y="1895987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05568" y="3831665"/>
            <a:ext cx="3723803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641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405569" y="1895987"/>
            <a:ext cx="180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329372" y="1895987"/>
            <a:ext cx="180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1195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405569" y="1895987"/>
            <a:ext cx="3723803" cy="4320000"/>
          </a:xfrm>
          <a:custGeom>
            <a:avLst/>
            <a:gdLst>
              <a:gd name="connsiteX0" fmla="*/ 1923803 w 3723803"/>
              <a:gd name="connsiteY0" fmla="*/ 0 h 4320000"/>
              <a:gd name="connsiteX1" fmla="*/ 3723803 w 3723803"/>
              <a:gd name="connsiteY1" fmla="*/ 0 h 4320000"/>
              <a:gd name="connsiteX2" fmla="*/ 3723803 w 3723803"/>
              <a:gd name="connsiteY2" fmla="*/ 4320000 h 4320000"/>
              <a:gd name="connsiteX3" fmla="*/ 1923803 w 3723803"/>
              <a:gd name="connsiteY3" fmla="*/ 4320000 h 4320000"/>
              <a:gd name="connsiteX4" fmla="*/ 0 w 3723803"/>
              <a:gd name="connsiteY4" fmla="*/ 0 h 4320000"/>
              <a:gd name="connsiteX5" fmla="*/ 1800000 w 3723803"/>
              <a:gd name="connsiteY5" fmla="*/ 0 h 4320000"/>
              <a:gd name="connsiteX6" fmla="*/ 1800000 w 3723803"/>
              <a:gd name="connsiteY6" fmla="*/ 4320000 h 4320000"/>
              <a:gd name="connsiteX7" fmla="*/ 0 w 3723803"/>
              <a:gd name="connsiteY7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3803" h="4320000">
                <a:moveTo>
                  <a:pt x="1923803" y="0"/>
                </a:moveTo>
                <a:lnTo>
                  <a:pt x="3723803" y="0"/>
                </a:lnTo>
                <a:lnTo>
                  <a:pt x="3723803" y="4320000"/>
                </a:lnTo>
                <a:lnTo>
                  <a:pt x="1923803" y="432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195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654944" y="164762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578746" y="1647629"/>
            <a:ext cx="3976425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6687609" y="164762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0681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54944" y="1895987"/>
            <a:ext cx="7832665" cy="1800000"/>
          </a:xfrm>
          <a:custGeom>
            <a:avLst/>
            <a:gdLst>
              <a:gd name="connsiteX0" fmla="*/ 6032665 w 7832665"/>
              <a:gd name="connsiteY0" fmla="*/ 0 h 1800000"/>
              <a:gd name="connsiteX1" fmla="*/ 7832665 w 7832665"/>
              <a:gd name="connsiteY1" fmla="*/ 0 h 1800000"/>
              <a:gd name="connsiteX2" fmla="*/ 7832665 w 7832665"/>
              <a:gd name="connsiteY2" fmla="*/ 1800000 h 1800000"/>
              <a:gd name="connsiteX3" fmla="*/ 6032665 w 7832665"/>
              <a:gd name="connsiteY3" fmla="*/ 1800000 h 1800000"/>
              <a:gd name="connsiteX4" fmla="*/ 1923802 w 7832665"/>
              <a:gd name="connsiteY4" fmla="*/ 0 h 1800000"/>
              <a:gd name="connsiteX5" fmla="*/ 5900227 w 7832665"/>
              <a:gd name="connsiteY5" fmla="*/ 0 h 1800000"/>
              <a:gd name="connsiteX6" fmla="*/ 5900227 w 7832665"/>
              <a:gd name="connsiteY6" fmla="*/ 1800000 h 1800000"/>
              <a:gd name="connsiteX7" fmla="*/ 1923802 w 7832665"/>
              <a:gd name="connsiteY7" fmla="*/ 1800000 h 1800000"/>
              <a:gd name="connsiteX8" fmla="*/ 0 w 7832665"/>
              <a:gd name="connsiteY8" fmla="*/ 0 h 1800000"/>
              <a:gd name="connsiteX9" fmla="*/ 1800000 w 7832665"/>
              <a:gd name="connsiteY9" fmla="*/ 0 h 1800000"/>
              <a:gd name="connsiteX10" fmla="*/ 1800000 w 7832665"/>
              <a:gd name="connsiteY10" fmla="*/ 1800000 h 1800000"/>
              <a:gd name="connsiteX11" fmla="*/ 0 w 7832665"/>
              <a:gd name="connsiteY11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32665" h="1800000">
                <a:moveTo>
                  <a:pt x="6032665" y="0"/>
                </a:moveTo>
                <a:lnTo>
                  <a:pt x="7832665" y="0"/>
                </a:lnTo>
                <a:lnTo>
                  <a:pt x="7832665" y="1800000"/>
                </a:lnTo>
                <a:lnTo>
                  <a:pt x="6032665" y="1800000"/>
                </a:lnTo>
                <a:close/>
                <a:moveTo>
                  <a:pt x="1923802" y="0"/>
                </a:moveTo>
                <a:lnTo>
                  <a:pt x="5900227" y="0"/>
                </a:lnTo>
                <a:lnTo>
                  <a:pt x="5900227" y="1800000"/>
                </a:lnTo>
                <a:lnTo>
                  <a:pt x="1923802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915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0" y="2153083"/>
            <a:ext cx="9144000" cy="255183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1121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0" y="1268647"/>
            <a:ext cx="288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0" y="2443238"/>
            <a:ext cx="360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-1" y="3617829"/>
            <a:ext cx="432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-1" y="4792420"/>
            <a:ext cx="504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904444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6495113" y="3725728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412041" y="1808793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4334607" y="3725728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0518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795062" y="4343400"/>
            <a:ext cx="8348938" cy="1917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0" y="1469900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2755900" y="1469900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06863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6495113" y="4109554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4334607" y="4109554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495113" y="1998532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4334607" y="1998532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3770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3492000" y="1694242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820000" y="1964242"/>
            <a:ext cx="1620000" cy="162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7608000" y="2090242"/>
            <a:ext cx="1368000" cy="1368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1704000" y="1964242"/>
            <a:ext cx="1620000" cy="162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168000" y="2090242"/>
            <a:ext cx="1368000" cy="1368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3267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460022" y="2252137"/>
            <a:ext cx="3076222" cy="3076222"/>
          </a:xfrm>
          <a:custGeom>
            <a:avLst/>
            <a:gdLst>
              <a:gd name="connsiteX0" fmla="*/ 1538111 w 3076222"/>
              <a:gd name="connsiteY0" fmla="*/ 0 h 3076222"/>
              <a:gd name="connsiteX1" fmla="*/ 3076222 w 3076222"/>
              <a:gd name="connsiteY1" fmla="*/ 1538111 h 3076222"/>
              <a:gd name="connsiteX2" fmla="*/ 3068281 w 3076222"/>
              <a:gd name="connsiteY2" fmla="*/ 1695374 h 3076222"/>
              <a:gd name="connsiteX3" fmla="*/ 3062951 w 3076222"/>
              <a:gd name="connsiteY3" fmla="*/ 1730300 h 3076222"/>
              <a:gd name="connsiteX4" fmla="*/ 2985288 w 3076222"/>
              <a:gd name="connsiteY4" fmla="*/ 1701875 h 3076222"/>
              <a:gd name="connsiteX5" fmla="*/ 2723444 w 3076222"/>
              <a:gd name="connsiteY5" fmla="*/ 1662288 h 3076222"/>
              <a:gd name="connsiteX6" fmla="*/ 1842910 w 3076222"/>
              <a:gd name="connsiteY6" fmla="*/ 2542822 h 3076222"/>
              <a:gd name="connsiteX7" fmla="*/ 1912107 w 3076222"/>
              <a:gd name="connsiteY7" fmla="*/ 2885566 h 3076222"/>
              <a:gd name="connsiteX8" fmla="*/ 1980194 w 3076222"/>
              <a:gd name="connsiteY8" fmla="*/ 3011007 h 3076222"/>
              <a:gd name="connsiteX9" fmla="*/ 1848094 w 3076222"/>
              <a:gd name="connsiteY9" fmla="*/ 3044973 h 3076222"/>
              <a:gd name="connsiteX10" fmla="*/ 1538111 w 3076222"/>
              <a:gd name="connsiteY10" fmla="*/ 3076222 h 3076222"/>
              <a:gd name="connsiteX11" fmla="*/ 0 w 3076222"/>
              <a:gd name="connsiteY11" fmla="*/ 1538111 h 3076222"/>
              <a:gd name="connsiteX12" fmla="*/ 1538111 w 3076222"/>
              <a:gd name="connsiteY12" fmla="*/ 0 h 307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76222" h="3076222">
                <a:moveTo>
                  <a:pt x="1538111" y="0"/>
                </a:moveTo>
                <a:cubicBezTo>
                  <a:pt x="2387586" y="0"/>
                  <a:pt x="3076222" y="688636"/>
                  <a:pt x="3076222" y="1538111"/>
                </a:cubicBezTo>
                <a:cubicBezTo>
                  <a:pt x="3076222" y="1591203"/>
                  <a:pt x="3073532" y="1643667"/>
                  <a:pt x="3068281" y="1695374"/>
                </a:cubicBezTo>
                <a:lnTo>
                  <a:pt x="3062951" y="1730300"/>
                </a:lnTo>
                <a:lnTo>
                  <a:pt x="2985288" y="1701875"/>
                </a:lnTo>
                <a:cubicBezTo>
                  <a:pt x="2902571" y="1676148"/>
                  <a:pt x="2814626" y="1662288"/>
                  <a:pt x="2723444" y="1662288"/>
                </a:cubicBezTo>
                <a:cubicBezTo>
                  <a:pt x="2237139" y="1662288"/>
                  <a:pt x="1842910" y="2056517"/>
                  <a:pt x="1842910" y="2542822"/>
                </a:cubicBezTo>
                <a:cubicBezTo>
                  <a:pt x="1842910" y="2664399"/>
                  <a:pt x="1867549" y="2780220"/>
                  <a:pt x="1912107" y="2885566"/>
                </a:cubicBezTo>
                <a:lnTo>
                  <a:pt x="1980194" y="3011007"/>
                </a:lnTo>
                <a:lnTo>
                  <a:pt x="1848094" y="3044973"/>
                </a:lnTo>
                <a:cubicBezTo>
                  <a:pt x="1747967" y="3065462"/>
                  <a:pt x="1644296" y="3076222"/>
                  <a:pt x="1538111" y="3076222"/>
                </a:cubicBezTo>
                <a:cubicBezTo>
                  <a:pt x="688636" y="3076222"/>
                  <a:pt x="0" y="2387586"/>
                  <a:pt x="0" y="1538111"/>
                </a:cubicBezTo>
                <a:cubicBezTo>
                  <a:pt x="0" y="688636"/>
                  <a:pt x="688636" y="0"/>
                  <a:pt x="15381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2483554" y="4095047"/>
            <a:ext cx="1399824" cy="1399824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2517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750888" y="186055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4016602" y="16230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456602" y="16230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896602" y="16230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4342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2286000" y="3189288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858000" y="320040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1147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572000" y="2538000"/>
            <a:ext cx="2286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858000" y="2538000"/>
            <a:ext cx="2286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572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2116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582216" y="-14288"/>
            <a:ext cx="2271712" cy="36830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3436144" y="-14288"/>
            <a:ext cx="2271712" cy="36830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290072" y="-14288"/>
            <a:ext cx="2271712" cy="36830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1461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3419475"/>
            <a:ext cx="2565400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65400" y="3419475"/>
            <a:ext cx="2565400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731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78182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078182" y="1436914"/>
            <a:ext cx="2078182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82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888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776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7664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552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2106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4513950" y="402579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244778" y="402579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4513950" y="180837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244778" y="180837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84227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55500" y="24014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960800" y="24014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55500" y="43699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960800" y="43699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3002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782941" y="2557462"/>
            <a:ext cx="2100263" cy="4300538"/>
          </a:xfrm>
          <a:prstGeom prst="round1Rect">
            <a:avLst>
              <a:gd name="adj" fmla="val 3870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4334230" y="2557462"/>
            <a:ext cx="2100263" cy="4300538"/>
          </a:xfrm>
          <a:prstGeom prst="round1Rect">
            <a:avLst>
              <a:gd name="adj" fmla="val 3870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885519" y="2557462"/>
            <a:ext cx="2100263" cy="4300538"/>
          </a:xfrm>
          <a:prstGeom prst="round1Rect">
            <a:avLst>
              <a:gd name="adj" fmla="val 3870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683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370843" y="462845"/>
            <a:ext cx="2286000" cy="29576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756399" y="462845"/>
            <a:ext cx="2286000" cy="2957689"/>
          </a:xfrm>
          <a:prstGeom prst="round1Rect">
            <a:avLst>
              <a:gd name="adj" fmla="val 2753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756399" y="3544711"/>
            <a:ext cx="2286000" cy="29576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370843" y="3544710"/>
            <a:ext cx="2286000" cy="2957689"/>
          </a:xfrm>
          <a:prstGeom prst="round1Rect">
            <a:avLst>
              <a:gd name="adj" fmla="val 2753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265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203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702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8977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52252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5527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5454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355276" y="2192018"/>
            <a:ext cx="8426248" cy="3109190"/>
          </a:xfrm>
          <a:custGeom>
            <a:avLst/>
            <a:gdLst>
              <a:gd name="connsiteX0" fmla="*/ 6501750 w 8426248"/>
              <a:gd name="connsiteY0" fmla="*/ 0 h 3109190"/>
              <a:gd name="connsiteX1" fmla="*/ 8426248 w 8426248"/>
              <a:gd name="connsiteY1" fmla="*/ 0 h 3109190"/>
              <a:gd name="connsiteX2" fmla="*/ 8426248 w 8426248"/>
              <a:gd name="connsiteY2" fmla="*/ 3109190 h 3109190"/>
              <a:gd name="connsiteX3" fmla="*/ 6501750 w 8426248"/>
              <a:gd name="connsiteY3" fmla="*/ 3109190 h 3109190"/>
              <a:gd name="connsiteX4" fmla="*/ 4334500 w 8426248"/>
              <a:gd name="connsiteY4" fmla="*/ 0 h 3109190"/>
              <a:gd name="connsiteX5" fmla="*/ 6258998 w 8426248"/>
              <a:gd name="connsiteY5" fmla="*/ 0 h 3109190"/>
              <a:gd name="connsiteX6" fmla="*/ 6258998 w 8426248"/>
              <a:gd name="connsiteY6" fmla="*/ 3109190 h 3109190"/>
              <a:gd name="connsiteX7" fmla="*/ 4334500 w 8426248"/>
              <a:gd name="connsiteY7" fmla="*/ 3109190 h 3109190"/>
              <a:gd name="connsiteX8" fmla="*/ 2167250 w 8426248"/>
              <a:gd name="connsiteY8" fmla="*/ 0 h 3109190"/>
              <a:gd name="connsiteX9" fmla="*/ 4091748 w 8426248"/>
              <a:gd name="connsiteY9" fmla="*/ 0 h 3109190"/>
              <a:gd name="connsiteX10" fmla="*/ 4091748 w 8426248"/>
              <a:gd name="connsiteY10" fmla="*/ 3109190 h 3109190"/>
              <a:gd name="connsiteX11" fmla="*/ 2167250 w 8426248"/>
              <a:gd name="connsiteY11" fmla="*/ 3109190 h 3109190"/>
              <a:gd name="connsiteX12" fmla="*/ 0 w 8426248"/>
              <a:gd name="connsiteY12" fmla="*/ 0 h 3109190"/>
              <a:gd name="connsiteX13" fmla="*/ 1924498 w 8426248"/>
              <a:gd name="connsiteY13" fmla="*/ 0 h 3109190"/>
              <a:gd name="connsiteX14" fmla="*/ 1924498 w 8426248"/>
              <a:gd name="connsiteY14" fmla="*/ 3109190 h 3109190"/>
              <a:gd name="connsiteX15" fmla="*/ 0 w 8426248"/>
              <a:gd name="connsiteY15" fmla="*/ 3109190 h 310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426248" h="3109190">
                <a:moveTo>
                  <a:pt x="6501750" y="0"/>
                </a:moveTo>
                <a:lnTo>
                  <a:pt x="8426248" y="0"/>
                </a:lnTo>
                <a:lnTo>
                  <a:pt x="8426248" y="3109190"/>
                </a:lnTo>
                <a:lnTo>
                  <a:pt x="6501750" y="3109190"/>
                </a:lnTo>
                <a:close/>
                <a:moveTo>
                  <a:pt x="4334500" y="0"/>
                </a:moveTo>
                <a:lnTo>
                  <a:pt x="6258998" y="0"/>
                </a:lnTo>
                <a:lnTo>
                  <a:pt x="6258998" y="3109190"/>
                </a:lnTo>
                <a:lnTo>
                  <a:pt x="4334500" y="3109190"/>
                </a:lnTo>
                <a:close/>
                <a:moveTo>
                  <a:pt x="2167250" y="0"/>
                </a:moveTo>
                <a:lnTo>
                  <a:pt x="4091748" y="0"/>
                </a:lnTo>
                <a:lnTo>
                  <a:pt x="4091748" y="3109190"/>
                </a:lnTo>
                <a:lnTo>
                  <a:pt x="2167250" y="3109190"/>
                </a:lnTo>
                <a:close/>
                <a:moveTo>
                  <a:pt x="0" y="0"/>
                </a:moveTo>
                <a:lnTo>
                  <a:pt x="1924498" y="0"/>
                </a:lnTo>
                <a:lnTo>
                  <a:pt x="1924498" y="3109190"/>
                </a:lnTo>
                <a:lnTo>
                  <a:pt x="0" y="31091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9633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0" y="343080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2244436" y="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2244436" y="343080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7498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488872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6831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655128" y="0"/>
            <a:ext cx="4488872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2500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4655127" y="1188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4655127" y="34884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6899563" y="1188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899563" y="34884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7813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7164000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7164000" y="289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184000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184000" y="289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3204000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31458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4655127" y="118800"/>
            <a:ext cx="4310836" cy="6620400"/>
          </a:xfrm>
          <a:custGeom>
            <a:avLst/>
            <a:gdLst>
              <a:gd name="connsiteX0" fmla="*/ 2244436 w 4310836"/>
              <a:gd name="connsiteY0" fmla="*/ 3369600 h 6620400"/>
              <a:gd name="connsiteX1" fmla="*/ 4310836 w 4310836"/>
              <a:gd name="connsiteY1" fmla="*/ 3369600 h 6620400"/>
              <a:gd name="connsiteX2" fmla="*/ 4310836 w 4310836"/>
              <a:gd name="connsiteY2" fmla="*/ 6620400 h 6620400"/>
              <a:gd name="connsiteX3" fmla="*/ 2244436 w 4310836"/>
              <a:gd name="connsiteY3" fmla="*/ 6620400 h 6620400"/>
              <a:gd name="connsiteX4" fmla="*/ 0 w 4310836"/>
              <a:gd name="connsiteY4" fmla="*/ 3369600 h 6620400"/>
              <a:gd name="connsiteX5" fmla="*/ 2066400 w 4310836"/>
              <a:gd name="connsiteY5" fmla="*/ 3369600 h 6620400"/>
              <a:gd name="connsiteX6" fmla="*/ 2066400 w 4310836"/>
              <a:gd name="connsiteY6" fmla="*/ 6620400 h 6620400"/>
              <a:gd name="connsiteX7" fmla="*/ 0 w 4310836"/>
              <a:gd name="connsiteY7" fmla="*/ 6620400 h 6620400"/>
              <a:gd name="connsiteX8" fmla="*/ 0 w 4310836"/>
              <a:gd name="connsiteY8" fmla="*/ 0 h 6620400"/>
              <a:gd name="connsiteX9" fmla="*/ 2066400 w 4310836"/>
              <a:gd name="connsiteY9" fmla="*/ 0 h 6620400"/>
              <a:gd name="connsiteX10" fmla="*/ 2066400 w 4310836"/>
              <a:gd name="connsiteY10" fmla="*/ 3250800 h 6620400"/>
              <a:gd name="connsiteX11" fmla="*/ 0 w 4310836"/>
              <a:gd name="connsiteY11" fmla="*/ 3250800 h 6620400"/>
              <a:gd name="connsiteX12" fmla="*/ 2244436 w 4310836"/>
              <a:gd name="connsiteY12" fmla="*/ 0 h 6620400"/>
              <a:gd name="connsiteX13" fmla="*/ 4310836 w 4310836"/>
              <a:gd name="connsiteY13" fmla="*/ 0 h 6620400"/>
              <a:gd name="connsiteX14" fmla="*/ 4310836 w 4310836"/>
              <a:gd name="connsiteY14" fmla="*/ 3250800 h 6620400"/>
              <a:gd name="connsiteX15" fmla="*/ 2244436 w 4310836"/>
              <a:gd name="connsiteY15" fmla="*/ 3250800 h 662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10836" h="6620400">
                <a:moveTo>
                  <a:pt x="2244436" y="3369600"/>
                </a:moveTo>
                <a:lnTo>
                  <a:pt x="4310836" y="3369600"/>
                </a:lnTo>
                <a:lnTo>
                  <a:pt x="4310836" y="6620400"/>
                </a:lnTo>
                <a:lnTo>
                  <a:pt x="2244436" y="6620400"/>
                </a:lnTo>
                <a:close/>
                <a:moveTo>
                  <a:pt x="0" y="3369600"/>
                </a:moveTo>
                <a:lnTo>
                  <a:pt x="2066400" y="3369600"/>
                </a:lnTo>
                <a:lnTo>
                  <a:pt x="2066400" y="6620400"/>
                </a:lnTo>
                <a:lnTo>
                  <a:pt x="0" y="6620400"/>
                </a:lnTo>
                <a:close/>
                <a:moveTo>
                  <a:pt x="0" y="0"/>
                </a:moveTo>
                <a:lnTo>
                  <a:pt x="2066400" y="0"/>
                </a:lnTo>
                <a:lnTo>
                  <a:pt x="2066400" y="3250800"/>
                </a:lnTo>
                <a:lnTo>
                  <a:pt x="0" y="3250800"/>
                </a:lnTo>
                <a:close/>
                <a:moveTo>
                  <a:pt x="2244436" y="0"/>
                </a:moveTo>
                <a:lnTo>
                  <a:pt x="4310836" y="0"/>
                </a:lnTo>
                <a:lnTo>
                  <a:pt x="4310836" y="3250800"/>
                </a:lnTo>
                <a:lnTo>
                  <a:pt x="2244436" y="3250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2190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0651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72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-3600" y="171504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-3600" y="342936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-3600" y="514368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8012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30625" y="94800"/>
            <a:ext cx="2102400" cy="328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130625" y="3476400"/>
            <a:ext cx="2102400" cy="328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2375061" y="94800"/>
            <a:ext cx="2244436" cy="6668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779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911901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536836" y="106727"/>
            <a:ext cx="2244436" cy="66445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911901" y="2357152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6911901" y="106727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0022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911901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536836" y="106727"/>
            <a:ext cx="2244436" cy="344399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6911901" y="106727"/>
            <a:ext cx="2102400" cy="43702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536836" y="3693226"/>
            <a:ext cx="2244436" cy="3058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2510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894720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396161" y="2707575"/>
            <a:ext cx="6600960" cy="176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645440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2396160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146880" y="4168239"/>
            <a:ext cx="2102400" cy="258303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146880" y="2707575"/>
            <a:ext cx="2102400" cy="13419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9970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894720" y="4025701"/>
            <a:ext cx="2102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645440" y="4025701"/>
            <a:ext cx="2102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534390" y="4025701"/>
            <a:ext cx="396417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6894720" y="2090023"/>
            <a:ext cx="2102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2845674" y="2090023"/>
            <a:ext cx="3897762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534390" y="2090023"/>
            <a:ext cx="216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0741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37504" y="2767013"/>
            <a:ext cx="1947471" cy="1746250"/>
          </a:xfrm>
          <a:prstGeom prst="homePlate">
            <a:avLst>
              <a:gd name="adj" fmla="val 2823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780653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478824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176995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875166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1801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6064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515715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7079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601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965700" y="3236499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1789113"/>
            <a:ext cx="4876800" cy="4327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4965700" y="1789113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6428030" y="1789113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6428030" y="3236499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81017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888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776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7664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552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636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093252" y="1446012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5487116" y="1446012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093252" y="4037327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5487116" y="4037327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7595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093252" y="1626636"/>
            <a:ext cx="1875579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3634210" y="1626636"/>
            <a:ext cx="1875579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175168" y="1626636"/>
            <a:ext cx="1875579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394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534525" y="3800813"/>
            <a:ext cx="2042432" cy="1800000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2576957" y="3800813"/>
            <a:ext cx="2042432" cy="1800000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555741" y="2000813"/>
            <a:ext cx="2042432" cy="1800000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1555741" y="3800813"/>
            <a:ext cx="2042432" cy="180000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8944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00302" y="2013626"/>
            <a:ext cx="3953310" cy="3529218"/>
          </a:xfrm>
          <a:custGeom>
            <a:avLst/>
            <a:gdLst>
              <a:gd name="connsiteX0" fmla="*/ 2997871 w 3953310"/>
              <a:gd name="connsiteY0" fmla="*/ 1845156 h 3529218"/>
              <a:gd name="connsiteX1" fmla="*/ 3953310 w 3953310"/>
              <a:gd name="connsiteY1" fmla="*/ 3529218 h 3529218"/>
              <a:gd name="connsiteX2" fmla="*/ 2042432 w 3953310"/>
              <a:gd name="connsiteY2" fmla="*/ 3529218 h 3529218"/>
              <a:gd name="connsiteX3" fmla="*/ 955439 w 3953310"/>
              <a:gd name="connsiteY3" fmla="*/ 1845156 h 3529218"/>
              <a:gd name="connsiteX4" fmla="*/ 1910878 w 3953310"/>
              <a:gd name="connsiteY4" fmla="*/ 3529218 h 3529218"/>
              <a:gd name="connsiteX5" fmla="*/ 0 w 3953310"/>
              <a:gd name="connsiteY5" fmla="*/ 3529218 h 3529218"/>
              <a:gd name="connsiteX6" fmla="*/ 1021216 w 3953310"/>
              <a:gd name="connsiteY6" fmla="*/ 1777422 h 3529218"/>
              <a:gd name="connsiteX7" fmla="*/ 1498936 w 3953310"/>
              <a:gd name="connsiteY7" fmla="*/ 1777422 h 3529218"/>
              <a:gd name="connsiteX8" fmla="*/ 2454375 w 3953310"/>
              <a:gd name="connsiteY8" fmla="*/ 1777422 h 3529218"/>
              <a:gd name="connsiteX9" fmla="*/ 2932094 w 3953310"/>
              <a:gd name="connsiteY9" fmla="*/ 1777422 h 3529218"/>
              <a:gd name="connsiteX10" fmla="*/ 1976655 w 3953310"/>
              <a:gd name="connsiteY10" fmla="*/ 3461484 h 3529218"/>
              <a:gd name="connsiteX11" fmla="*/ 1976655 w 3953310"/>
              <a:gd name="connsiteY11" fmla="*/ 0 h 3529218"/>
              <a:gd name="connsiteX12" fmla="*/ 2932094 w 3953310"/>
              <a:gd name="connsiteY12" fmla="*/ 1684062 h 3529218"/>
              <a:gd name="connsiteX13" fmla="*/ 1021216 w 3953310"/>
              <a:gd name="connsiteY13" fmla="*/ 1684062 h 352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3310" h="3529218">
                <a:moveTo>
                  <a:pt x="2997871" y="1845156"/>
                </a:moveTo>
                <a:lnTo>
                  <a:pt x="3953310" y="3529218"/>
                </a:lnTo>
                <a:lnTo>
                  <a:pt x="2042432" y="3529218"/>
                </a:lnTo>
                <a:close/>
                <a:moveTo>
                  <a:pt x="955439" y="1845156"/>
                </a:moveTo>
                <a:lnTo>
                  <a:pt x="1910878" y="3529218"/>
                </a:lnTo>
                <a:lnTo>
                  <a:pt x="0" y="3529218"/>
                </a:lnTo>
                <a:close/>
                <a:moveTo>
                  <a:pt x="1021216" y="1777422"/>
                </a:moveTo>
                <a:lnTo>
                  <a:pt x="1498936" y="1777422"/>
                </a:lnTo>
                <a:lnTo>
                  <a:pt x="2454375" y="1777422"/>
                </a:lnTo>
                <a:lnTo>
                  <a:pt x="2932094" y="1777422"/>
                </a:lnTo>
                <a:lnTo>
                  <a:pt x="1976655" y="3461484"/>
                </a:lnTo>
                <a:close/>
                <a:moveTo>
                  <a:pt x="1976655" y="0"/>
                </a:moveTo>
                <a:lnTo>
                  <a:pt x="2932094" y="1684062"/>
                </a:lnTo>
                <a:lnTo>
                  <a:pt x="1021216" y="1684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387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4955226" y="3759069"/>
            <a:ext cx="2498966" cy="2202344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3536125" y="1616461"/>
            <a:ext cx="2498966" cy="2202344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6374328" y="1616461"/>
            <a:ext cx="2498966" cy="2202344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2777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 flipH="1">
            <a:off x="242009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67507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 flipH="1">
            <a:off x="4693005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18503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663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1401137"/>
            <a:ext cx="2244436" cy="323023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887688" y="0"/>
            <a:ext cx="2244436" cy="323023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-1" y="4868883"/>
            <a:ext cx="4667003" cy="198911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7512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1733805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4025742" y="0"/>
            <a:ext cx="3788222" cy="1341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5355778" y="1489044"/>
            <a:ext cx="3788222" cy="1341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9639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2160000" cy="18763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160000" y="0"/>
            <a:ext cx="6984000" cy="18763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0" y="1876301"/>
            <a:ext cx="2160000" cy="49816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6802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圖片版面配置區 13"/>
          <p:cNvSpPr>
            <a:spLocks noGrp="1"/>
          </p:cNvSpPr>
          <p:nvPr>
            <p:ph type="pic" sz="quarter" idx="10"/>
          </p:nvPr>
        </p:nvSpPr>
        <p:spPr>
          <a:xfrm>
            <a:off x="0" y="2603500"/>
            <a:ext cx="3721100" cy="4254500"/>
          </a:xfrm>
          <a:custGeom>
            <a:avLst/>
            <a:gdLst>
              <a:gd name="connsiteX0" fmla="*/ 1397000 w 3721100"/>
              <a:gd name="connsiteY0" fmla="*/ 0 h 4254500"/>
              <a:gd name="connsiteX1" fmla="*/ 3721100 w 3721100"/>
              <a:gd name="connsiteY1" fmla="*/ 2324100 h 4254500"/>
              <a:gd name="connsiteX2" fmla="*/ 1790700 w 3721100"/>
              <a:gd name="connsiteY2" fmla="*/ 4254500 h 4254500"/>
              <a:gd name="connsiteX3" fmla="*/ 1003300 w 3721100"/>
              <a:gd name="connsiteY3" fmla="*/ 4254500 h 4254500"/>
              <a:gd name="connsiteX4" fmla="*/ 0 w 3721100"/>
              <a:gd name="connsiteY4" fmla="*/ 3251200 h 4254500"/>
              <a:gd name="connsiteX5" fmla="*/ 0 w 3721100"/>
              <a:gd name="connsiteY5" fmla="*/ 1397000 h 425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1100" h="4254500">
                <a:moveTo>
                  <a:pt x="1397000" y="0"/>
                </a:moveTo>
                <a:lnTo>
                  <a:pt x="3721100" y="2324100"/>
                </a:lnTo>
                <a:lnTo>
                  <a:pt x="1790700" y="4254500"/>
                </a:lnTo>
                <a:lnTo>
                  <a:pt x="1003300" y="4254500"/>
                </a:lnTo>
                <a:lnTo>
                  <a:pt x="0" y="3251200"/>
                </a:lnTo>
                <a:lnTo>
                  <a:pt x="0" y="1397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1"/>
          </p:nvPr>
        </p:nvSpPr>
        <p:spPr>
          <a:xfrm>
            <a:off x="0" y="2"/>
            <a:ext cx="4546600" cy="3301999"/>
          </a:xfrm>
          <a:custGeom>
            <a:avLst/>
            <a:gdLst>
              <a:gd name="connsiteX0" fmla="*/ 876299 w 4546600"/>
              <a:gd name="connsiteY0" fmla="*/ 0 h 3301999"/>
              <a:gd name="connsiteX1" fmla="*/ 3568701 w 4546600"/>
              <a:gd name="connsiteY1" fmla="*/ 0 h 3301999"/>
              <a:gd name="connsiteX2" fmla="*/ 4546600 w 4546600"/>
              <a:gd name="connsiteY2" fmla="*/ 977899 h 3301999"/>
              <a:gd name="connsiteX3" fmla="*/ 2222500 w 4546600"/>
              <a:gd name="connsiteY3" fmla="*/ 3301999 h 3301999"/>
              <a:gd name="connsiteX4" fmla="*/ 0 w 4546600"/>
              <a:gd name="connsiteY4" fmla="*/ 1079499 h 3301999"/>
              <a:gd name="connsiteX5" fmla="*/ 0 w 4546600"/>
              <a:gd name="connsiteY5" fmla="*/ 876299 h 330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6600" h="3301999">
                <a:moveTo>
                  <a:pt x="876299" y="0"/>
                </a:moveTo>
                <a:lnTo>
                  <a:pt x="3568701" y="0"/>
                </a:lnTo>
                <a:lnTo>
                  <a:pt x="4546600" y="977899"/>
                </a:lnTo>
                <a:lnTo>
                  <a:pt x="2222500" y="3301999"/>
                </a:lnTo>
                <a:lnTo>
                  <a:pt x="0" y="1079499"/>
                </a:lnTo>
                <a:lnTo>
                  <a:pt x="0" y="8762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7995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1789113"/>
            <a:ext cx="4876800" cy="4327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965700" y="1789113"/>
            <a:ext cx="2837105" cy="2822161"/>
          </a:xfrm>
          <a:custGeom>
            <a:avLst/>
            <a:gdLst>
              <a:gd name="connsiteX0" fmla="*/ 1462330 w 2837105"/>
              <a:gd name="connsiteY0" fmla="*/ 1447386 h 2822161"/>
              <a:gd name="connsiteX1" fmla="*/ 2837105 w 2837105"/>
              <a:gd name="connsiteY1" fmla="*/ 1447386 h 2822161"/>
              <a:gd name="connsiteX2" fmla="*/ 2837105 w 2837105"/>
              <a:gd name="connsiteY2" fmla="*/ 2822161 h 2822161"/>
              <a:gd name="connsiteX3" fmla="*/ 1462330 w 2837105"/>
              <a:gd name="connsiteY3" fmla="*/ 2822161 h 2822161"/>
              <a:gd name="connsiteX4" fmla="*/ 0 w 2837105"/>
              <a:gd name="connsiteY4" fmla="*/ 1447386 h 2822161"/>
              <a:gd name="connsiteX5" fmla="*/ 1374775 w 2837105"/>
              <a:gd name="connsiteY5" fmla="*/ 1447386 h 2822161"/>
              <a:gd name="connsiteX6" fmla="*/ 1374775 w 2837105"/>
              <a:gd name="connsiteY6" fmla="*/ 2822161 h 2822161"/>
              <a:gd name="connsiteX7" fmla="*/ 0 w 2837105"/>
              <a:gd name="connsiteY7" fmla="*/ 2822161 h 2822161"/>
              <a:gd name="connsiteX8" fmla="*/ 1462330 w 2837105"/>
              <a:gd name="connsiteY8" fmla="*/ 0 h 2822161"/>
              <a:gd name="connsiteX9" fmla="*/ 2837105 w 2837105"/>
              <a:gd name="connsiteY9" fmla="*/ 0 h 2822161"/>
              <a:gd name="connsiteX10" fmla="*/ 2837105 w 2837105"/>
              <a:gd name="connsiteY10" fmla="*/ 1374775 h 2822161"/>
              <a:gd name="connsiteX11" fmla="*/ 1462330 w 2837105"/>
              <a:gd name="connsiteY11" fmla="*/ 1374775 h 2822161"/>
              <a:gd name="connsiteX12" fmla="*/ 0 w 2837105"/>
              <a:gd name="connsiteY12" fmla="*/ 0 h 2822161"/>
              <a:gd name="connsiteX13" fmla="*/ 1374775 w 2837105"/>
              <a:gd name="connsiteY13" fmla="*/ 0 h 2822161"/>
              <a:gd name="connsiteX14" fmla="*/ 1374775 w 2837105"/>
              <a:gd name="connsiteY14" fmla="*/ 1374775 h 2822161"/>
              <a:gd name="connsiteX15" fmla="*/ 0 w 2837105"/>
              <a:gd name="connsiteY15" fmla="*/ 1374775 h 2822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37105" h="2822161">
                <a:moveTo>
                  <a:pt x="1462330" y="1447386"/>
                </a:moveTo>
                <a:lnTo>
                  <a:pt x="2837105" y="1447386"/>
                </a:lnTo>
                <a:lnTo>
                  <a:pt x="2837105" y="2822161"/>
                </a:lnTo>
                <a:lnTo>
                  <a:pt x="1462330" y="2822161"/>
                </a:lnTo>
                <a:close/>
                <a:moveTo>
                  <a:pt x="0" y="1447386"/>
                </a:moveTo>
                <a:lnTo>
                  <a:pt x="1374775" y="1447386"/>
                </a:lnTo>
                <a:lnTo>
                  <a:pt x="1374775" y="2822161"/>
                </a:lnTo>
                <a:lnTo>
                  <a:pt x="0" y="2822161"/>
                </a:lnTo>
                <a:close/>
                <a:moveTo>
                  <a:pt x="1462330" y="0"/>
                </a:moveTo>
                <a:lnTo>
                  <a:pt x="2837105" y="0"/>
                </a:lnTo>
                <a:lnTo>
                  <a:pt x="2837105" y="1374775"/>
                </a:lnTo>
                <a:lnTo>
                  <a:pt x="1462330" y="1374775"/>
                </a:lnTo>
                <a:close/>
                <a:moveTo>
                  <a:pt x="0" y="0"/>
                </a:moveTo>
                <a:lnTo>
                  <a:pt x="1374775" y="0"/>
                </a:lnTo>
                <a:lnTo>
                  <a:pt x="1374775" y="1374775"/>
                </a:lnTo>
                <a:lnTo>
                  <a:pt x="0" y="13747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67200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1018234"/>
            <a:ext cx="1935678" cy="482153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2090065" y="1989000"/>
            <a:ext cx="2880000" cy="28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3973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1995058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393873" y="5058000"/>
            <a:ext cx="216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6792688" y="4338000"/>
            <a:ext cx="216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1995058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4393873" y="0"/>
            <a:ext cx="216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6792688" y="0"/>
            <a:ext cx="216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3195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572000" y="0"/>
            <a:ext cx="4572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3954484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1719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4572000" y="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0" y="342900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4572000" y="342900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092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3115733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6028267" y="3429000"/>
            <a:ext cx="3115733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5561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6694311" y="3578578"/>
            <a:ext cx="2449689" cy="327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6694311" y="0"/>
            <a:ext cx="2449689" cy="327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2449689" cy="327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53661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1309507" y="397368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3217507" y="397368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3217507" y="2065688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5125507" y="2065688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57108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6984000" y="10242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4672600" y="10242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2311400" y="38817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0" y="38817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2434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24"/>
          </p:nvPr>
        </p:nvSpPr>
        <p:spPr>
          <a:xfrm>
            <a:off x="4672600" y="1024288"/>
            <a:ext cx="4471400" cy="2160000"/>
          </a:xfrm>
          <a:custGeom>
            <a:avLst/>
            <a:gdLst>
              <a:gd name="connsiteX0" fmla="*/ 2311400 w 4471400"/>
              <a:gd name="connsiteY0" fmla="*/ 0 h 2160000"/>
              <a:gd name="connsiteX1" fmla="*/ 4471400 w 4471400"/>
              <a:gd name="connsiteY1" fmla="*/ 0 h 2160000"/>
              <a:gd name="connsiteX2" fmla="*/ 4471400 w 4471400"/>
              <a:gd name="connsiteY2" fmla="*/ 2160000 h 2160000"/>
              <a:gd name="connsiteX3" fmla="*/ 2311400 w 4471400"/>
              <a:gd name="connsiteY3" fmla="*/ 2160000 h 2160000"/>
              <a:gd name="connsiteX4" fmla="*/ 0 w 4471400"/>
              <a:gd name="connsiteY4" fmla="*/ 0 h 2160000"/>
              <a:gd name="connsiteX5" fmla="*/ 2160000 w 4471400"/>
              <a:gd name="connsiteY5" fmla="*/ 0 h 2160000"/>
              <a:gd name="connsiteX6" fmla="*/ 2160000 w 4471400"/>
              <a:gd name="connsiteY6" fmla="*/ 2160000 h 2160000"/>
              <a:gd name="connsiteX7" fmla="*/ 0 w 4471400"/>
              <a:gd name="connsiteY7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71400" h="2160000">
                <a:moveTo>
                  <a:pt x="2311400" y="0"/>
                </a:moveTo>
                <a:lnTo>
                  <a:pt x="4471400" y="0"/>
                </a:lnTo>
                <a:lnTo>
                  <a:pt x="4471400" y="2160000"/>
                </a:lnTo>
                <a:lnTo>
                  <a:pt x="2311400" y="2160000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26"/>
          </p:nvPr>
        </p:nvSpPr>
        <p:spPr>
          <a:xfrm>
            <a:off x="0" y="4322058"/>
            <a:ext cx="4471400" cy="2160000"/>
          </a:xfrm>
          <a:custGeom>
            <a:avLst/>
            <a:gdLst>
              <a:gd name="connsiteX0" fmla="*/ 2311400 w 4471400"/>
              <a:gd name="connsiteY0" fmla="*/ 0 h 2160000"/>
              <a:gd name="connsiteX1" fmla="*/ 4471400 w 4471400"/>
              <a:gd name="connsiteY1" fmla="*/ 0 h 2160000"/>
              <a:gd name="connsiteX2" fmla="*/ 4471400 w 4471400"/>
              <a:gd name="connsiteY2" fmla="*/ 2160000 h 2160000"/>
              <a:gd name="connsiteX3" fmla="*/ 2311400 w 4471400"/>
              <a:gd name="connsiteY3" fmla="*/ 2160000 h 2160000"/>
              <a:gd name="connsiteX4" fmla="*/ 0 w 4471400"/>
              <a:gd name="connsiteY4" fmla="*/ 0 h 2160000"/>
              <a:gd name="connsiteX5" fmla="*/ 2160000 w 4471400"/>
              <a:gd name="connsiteY5" fmla="*/ 0 h 2160000"/>
              <a:gd name="connsiteX6" fmla="*/ 2160000 w 4471400"/>
              <a:gd name="connsiteY6" fmla="*/ 2160000 h 2160000"/>
              <a:gd name="connsiteX7" fmla="*/ 0 w 4471400"/>
              <a:gd name="connsiteY7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71400" h="2160000">
                <a:moveTo>
                  <a:pt x="2311400" y="0"/>
                </a:moveTo>
                <a:lnTo>
                  <a:pt x="4471400" y="0"/>
                </a:lnTo>
                <a:lnTo>
                  <a:pt x="4471400" y="2160000"/>
                </a:lnTo>
                <a:lnTo>
                  <a:pt x="2311400" y="2160000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78701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-1" y="0"/>
            <a:ext cx="5017507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5017506" y="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6817506" y="1800000"/>
            <a:ext cx="2326494" cy="50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99496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405569" y="1895987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329372" y="1895987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05568" y="3831665"/>
            <a:ext cx="3723803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38130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6324600" y="100847"/>
            <a:ext cx="2819400" cy="665630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3416300" y="100847"/>
            <a:ext cx="2819400" cy="268045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3416300" y="2894847"/>
            <a:ext cx="2819400" cy="386230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101600" y="4876800"/>
            <a:ext cx="3225800" cy="18803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99518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3162300" y="0"/>
            <a:ext cx="2819400" cy="68579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41358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-1" y="2373489"/>
            <a:ext cx="7145867" cy="211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35662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312000" y="2066040"/>
            <a:ext cx="252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81689" y="2066040"/>
            <a:ext cx="2520000" cy="248338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942311" y="2066039"/>
            <a:ext cx="2520000" cy="368524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12000" y="3951285"/>
            <a:ext cx="252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80282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7342140" y="206603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342140" y="4041595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339651" y="206603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5339651" y="4041595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1162762" y="2066039"/>
            <a:ext cx="3974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79666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809069" y="2066039"/>
            <a:ext cx="3802489" cy="3775556"/>
          </a:xfrm>
          <a:custGeom>
            <a:avLst/>
            <a:gdLst>
              <a:gd name="connsiteX0" fmla="*/ 2002489 w 3802489"/>
              <a:gd name="connsiteY0" fmla="*/ 1975556 h 3775556"/>
              <a:gd name="connsiteX1" fmla="*/ 3802489 w 3802489"/>
              <a:gd name="connsiteY1" fmla="*/ 1975556 h 3775556"/>
              <a:gd name="connsiteX2" fmla="*/ 3802489 w 3802489"/>
              <a:gd name="connsiteY2" fmla="*/ 3775556 h 3775556"/>
              <a:gd name="connsiteX3" fmla="*/ 2002489 w 3802489"/>
              <a:gd name="connsiteY3" fmla="*/ 3775556 h 3775556"/>
              <a:gd name="connsiteX4" fmla="*/ 0 w 3802489"/>
              <a:gd name="connsiteY4" fmla="*/ 1975556 h 3775556"/>
              <a:gd name="connsiteX5" fmla="*/ 1800000 w 3802489"/>
              <a:gd name="connsiteY5" fmla="*/ 1975556 h 3775556"/>
              <a:gd name="connsiteX6" fmla="*/ 1800000 w 3802489"/>
              <a:gd name="connsiteY6" fmla="*/ 3775556 h 3775556"/>
              <a:gd name="connsiteX7" fmla="*/ 0 w 3802489"/>
              <a:gd name="connsiteY7" fmla="*/ 3775556 h 3775556"/>
              <a:gd name="connsiteX8" fmla="*/ 2002489 w 3802489"/>
              <a:gd name="connsiteY8" fmla="*/ 0 h 3775556"/>
              <a:gd name="connsiteX9" fmla="*/ 3802489 w 3802489"/>
              <a:gd name="connsiteY9" fmla="*/ 0 h 3775556"/>
              <a:gd name="connsiteX10" fmla="*/ 3802489 w 3802489"/>
              <a:gd name="connsiteY10" fmla="*/ 1800000 h 3775556"/>
              <a:gd name="connsiteX11" fmla="*/ 2002489 w 3802489"/>
              <a:gd name="connsiteY11" fmla="*/ 1800000 h 3775556"/>
              <a:gd name="connsiteX12" fmla="*/ 0 w 3802489"/>
              <a:gd name="connsiteY12" fmla="*/ 0 h 3775556"/>
              <a:gd name="connsiteX13" fmla="*/ 1800000 w 3802489"/>
              <a:gd name="connsiteY13" fmla="*/ 0 h 3775556"/>
              <a:gd name="connsiteX14" fmla="*/ 1800000 w 3802489"/>
              <a:gd name="connsiteY14" fmla="*/ 1800000 h 3775556"/>
              <a:gd name="connsiteX15" fmla="*/ 0 w 3802489"/>
              <a:gd name="connsiteY15" fmla="*/ 1800000 h 377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02489" h="3775556">
                <a:moveTo>
                  <a:pt x="2002489" y="1975556"/>
                </a:moveTo>
                <a:lnTo>
                  <a:pt x="3802489" y="1975556"/>
                </a:lnTo>
                <a:lnTo>
                  <a:pt x="3802489" y="3775556"/>
                </a:lnTo>
                <a:lnTo>
                  <a:pt x="2002489" y="3775556"/>
                </a:lnTo>
                <a:close/>
                <a:moveTo>
                  <a:pt x="0" y="1975556"/>
                </a:moveTo>
                <a:lnTo>
                  <a:pt x="1800000" y="1975556"/>
                </a:lnTo>
                <a:lnTo>
                  <a:pt x="1800000" y="3775556"/>
                </a:lnTo>
                <a:lnTo>
                  <a:pt x="0" y="3775556"/>
                </a:lnTo>
                <a:close/>
                <a:moveTo>
                  <a:pt x="2002489" y="0"/>
                </a:moveTo>
                <a:lnTo>
                  <a:pt x="3802489" y="0"/>
                </a:lnTo>
                <a:lnTo>
                  <a:pt x="3802489" y="1800000"/>
                </a:lnTo>
                <a:lnTo>
                  <a:pt x="2002489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32180" y="2066039"/>
            <a:ext cx="3974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65700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206669" y="489955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7206669" y="3307818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7206669" y="1716085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512356" y="1716085"/>
            <a:ext cx="2700000" cy="462346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797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97866" y="406574"/>
            <a:ext cx="396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95377" y="3429000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284176" y="3429000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4835999" y="406574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4833509" y="3429000"/>
            <a:ext cx="3962489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6815999" y="406574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53362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59113" y="187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9113" y="403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419113" y="1874487"/>
            <a:ext cx="432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739113" y="187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739113" y="403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797783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3986800"/>
            <a:ext cx="4854222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746800"/>
            <a:ext cx="32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6285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405569" y="1895987"/>
            <a:ext cx="180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329372" y="1895987"/>
            <a:ext cx="180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17956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0" y="342900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1800000" y="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1800000" y="342900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7331556" y="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7331556" y="342900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1078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1" y="2349000"/>
            <a:ext cx="2889956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2370667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0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2370667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3104444" y="2349000"/>
            <a:ext cx="1426223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11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3781778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3939822" y="0"/>
            <a:ext cx="5204177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0" y="1603022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5994400" y="1603022"/>
            <a:ext cx="3149599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9833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0" y="3623733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2641600" y="3623733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5283200" y="3623733"/>
            <a:ext cx="38608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0" y="5192888"/>
            <a:ext cx="387209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4035778" y="5192888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9"/>
          </p:nvPr>
        </p:nvSpPr>
        <p:spPr>
          <a:xfrm>
            <a:off x="6694310" y="5192888"/>
            <a:ext cx="2449689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3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5713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0" y="2754000"/>
            <a:ext cx="4320000" cy="410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4425244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840000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4425244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6510488" y="4878000"/>
            <a:ext cx="2633512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6049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3680177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265333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0" y="2753999"/>
            <a:ext cx="3399021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3804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131383" y="1771826"/>
            <a:ext cx="198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558494" y="1771826"/>
            <a:ext cx="198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41868" y="1771826"/>
            <a:ext cx="3142404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637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156811" y="1816981"/>
            <a:ext cx="1980000" cy="451608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5176811" y="1816981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196811" y="1816981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196811" y="3796980"/>
            <a:ext cx="3960000" cy="253608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408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63649" y="4086579"/>
            <a:ext cx="1548969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212618" y="4086579"/>
            <a:ext cx="1548969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761587" y="4086579"/>
            <a:ext cx="1548969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63649" y="1700709"/>
            <a:ext cx="4646907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5310557" y="1700709"/>
            <a:ext cx="3156108" cy="477174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89430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25"/>
          </p:nvPr>
        </p:nvSpPr>
        <p:spPr>
          <a:xfrm>
            <a:off x="3741690" y="3429000"/>
            <a:ext cx="2160000" cy="3429000"/>
          </a:xfrm>
          <a:custGeom>
            <a:avLst/>
            <a:gdLst>
              <a:gd name="connsiteX0" fmla="*/ 0 w 2160000"/>
              <a:gd name="connsiteY0" fmla="*/ 0 h 3429000"/>
              <a:gd name="connsiteX1" fmla="*/ 1008000 w 2160000"/>
              <a:gd name="connsiteY1" fmla="*/ 0 h 3429000"/>
              <a:gd name="connsiteX2" fmla="*/ 1008000 w 2160000"/>
              <a:gd name="connsiteY2" fmla="*/ 1758137 h 3429000"/>
              <a:gd name="connsiteX3" fmla="*/ 2160000 w 2160000"/>
              <a:gd name="connsiteY3" fmla="*/ 1758137 h 3429000"/>
              <a:gd name="connsiteX4" fmla="*/ 2160000 w 2160000"/>
              <a:gd name="connsiteY4" fmla="*/ 3429000 h 3429000"/>
              <a:gd name="connsiteX5" fmla="*/ 0 w 2160000"/>
              <a:gd name="connsiteY5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00" h="3429000">
                <a:moveTo>
                  <a:pt x="0" y="0"/>
                </a:moveTo>
                <a:lnTo>
                  <a:pt x="1008000" y="0"/>
                </a:lnTo>
                <a:lnTo>
                  <a:pt x="1008000" y="1758137"/>
                </a:lnTo>
                <a:lnTo>
                  <a:pt x="2160000" y="1758137"/>
                </a:lnTo>
                <a:lnTo>
                  <a:pt x="2160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26"/>
          </p:nvPr>
        </p:nvSpPr>
        <p:spPr>
          <a:xfrm>
            <a:off x="5901690" y="0"/>
            <a:ext cx="2160000" cy="3429000"/>
          </a:xfrm>
          <a:custGeom>
            <a:avLst/>
            <a:gdLst>
              <a:gd name="connsiteX0" fmla="*/ 0 w 2160000"/>
              <a:gd name="connsiteY0" fmla="*/ 0 h 3429000"/>
              <a:gd name="connsiteX1" fmla="*/ 2160000 w 2160000"/>
              <a:gd name="connsiteY1" fmla="*/ 0 h 3429000"/>
              <a:gd name="connsiteX2" fmla="*/ 2160000 w 2160000"/>
              <a:gd name="connsiteY2" fmla="*/ 3429000 h 3429000"/>
              <a:gd name="connsiteX3" fmla="*/ 1152000 w 2160000"/>
              <a:gd name="connsiteY3" fmla="*/ 3429000 h 3429000"/>
              <a:gd name="connsiteX4" fmla="*/ 1152000 w 2160000"/>
              <a:gd name="connsiteY4" fmla="*/ 1612337 h 3429000"/>
              <a:gd name="connsiteX5" fmla="*/ 0 w 2160000"/>
              <a:gd name="connsiteY5" fmla="*/ 1612337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00" h="3429000">
                <a:moveTo>
                  <a:pt x="0" y="0"/>
                </a:moveTo>
                <a:lnTo>
                  <a:pt x="2160000" y="0"/>
                </a:lnTo>
                <a:lnTo>
                  <a:pt x="2160000" y="3429000"/>
                </a:lnTo>
                <a:lnTo>
                  <a:pt x="1152000" y="3429000"/>
                </a:lnTo>
                <a:lnTo>
                  <a:pt x="1152000" y="1612337"/>
                </a:lnTo>
                <a:lnTo>
                  <a:pt x="0" y="16123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4821690" y="1685237"/>
            <a:ext cx="2160000" cy="342900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9871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405569" y="1895987"/>
            <a:ext cx="3723803" cy="4320000"/>
          </a:xfrm>
          <a:custGeom>
            <a:avLst/>
            <a:gdLst>
              <a:gd name="connsiteX0" fmla="*/ 1923803 w 3723803"/>
              <a:gd name="connsiteY0" fmla="*/ 0 h 4320000"/>
              <a:gd name="connsiteX1" fmla="*/ 3723803 w 3723803"/>
              <a:gd name="connsiteY1" fmla="*/ 0 h 4320000"/>
              <a:gd name="connsiteX2" fmla="*/ 3723803 w 3723803"/>
              <a:gd name="connsiteY2" fmla="*/ 4320000 h 4320000"/>
              <a:gd name="connsiteX3" fmla="*/ 1923803 w 3723803"/>
              <a:gd name="connsiteY3" fmla="*/ 4320000 h 4320000"/>
              <a:gd name="connsiteX4" fmla="*/ 0 w 3723803"/>
              <a:gd name="connsiteY4" fmla="*/ 0 h 4320000"/>
              <a:gd name="connsiteX5" fmla="*/ 1800000 w 3723803"/>
              <a:gd name="connsiteY5" fmla="*/ 0 h 4320000"/>
              <a:gd name="connsiteX6" fmla="*/ 1800000 w 3723803"/>
              <a:gd name="connsiteY6" fmla="*/ 4320000 h 4320000"/>
              <a:gd name="connsiteX7" fmla="*/ 0 w 3723803"/>
              <a:gd name="connsiteY7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3803" h="4320000">
                <a:moveTo>
                  <a:pt x="1923803" y="0"/>
                </a:moveTo>
                <a:lnTo>
                  <a:pt x="3723803" y="0"/>
                </a:lnTo>
                <a:lnTo>
                  <a:pt x="3723803" y="4320000"/>
                </a:lnTo>
                <a:lnTo>
                  <a:pt x="1923803" y="432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41948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84000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2439390" y="1730663"/>
            <a:ext cx="4265220" cy="36654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6104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84000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2439390" y="2178755"/>
            <a:ext cx="4265220" cy="2810933"/>
          </a:xfrm>
          <a:prstGeom prst="snip1Rect">
            <a:avLst>
              <a:gd name="adj" fmla="val 1265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5672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1814" y="165928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739014" y="165928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466214" y="165928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069600" y="432346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796800" y="432346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7524000" y="432346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4386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474663" y="1941513"/>
            <a:ext cx="5074400" cy="1620000"/>
          </a:xfrm>
          <a:custGeom>
            <a:avLst/>
            <a:gdLst>
              <a:gd name="connsiteX0" fmla="*/ 3454400 w 5074400"/>
              <a:gd name="connsiteY0" fmla="*/ 0 h 1620000"/>
              <a:gd name="connsiteX1" fmla="*/ 5074400 w 5074400"/>
              <a:gd name="connsiteY1" fmla="*/ 0 h 1620000"/>
              <a:gd name="connsiteX2" fmla="*/ 5074400 w 5074400"/>
              <a:gd name="connsiteY2" fmla="*/ 1620000 h 1620000"/>
              <a:gd name="connsiteX3" fmla="*/ 3454400 w 5074400"/>
              <a:gd name="connsiteY3" fmla="*/ 1620000 h 1620000"/>
              <a:gd name="connsiteX4" fmla="*/ 1727200 w 5074400"/>
              <a:gd name="connsiteY4" fmla="*/ 0 h 1620000"/>
              <a:gd name="connsiteX5" fmla="*/ 3347200 w 5074400"/>
              <a:gd name="connsiteY5" fmla="*/ 0 h 1620000"/>
              <a:gd name="connsiteX6" fmla="*/ 3347200 w 5074400"/>
              <a:gd name="connsiteY6" fmla="*/ 1620000 h 1620000"/>
              <a:gd name="connsiteX7" fmla="*/ 1727200 w 5074400"/>
              <a:gd name="connsiteY7" fmla="*/ 1620000 h 1620000"/>
              <a:gd name="connsiteX8" fmla="*/ 0 w 5074400"/>
              <a:gd name="connsiteY8" fmla="*/ 0 h 1620000"/>
              <a:gd name="connsiteX9" fmla="*/ 1620000 w 5074400"/>
              <a:gd name="connsiteY9" fmla="*/ 0 h 1620000"/>
              <a:gd name="connsiteX10" fmla="*/ 1620000 w 5074400"/>
              <a:gd name="connsiteY10" fmla="*/ 1620000 h 1620000"/>
              <a:gd name="connsiteX11" fmla="*/ 0 w 5074400"/>
              <a:gd name="connsiteY11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74400" h="1620000">
                <a:moveTo>
                  <a:pt x="3454400" y="0"/>
                </a:moveTo>
                <a:lnTo>
                  <a:pt x="5074400" y="0"/>
                </a:lnTo>
                <a:lnTo>
                  <a:pt x="5074400" y="1620000"/>
                </a:lnTo>
                <a:lnTo>
                  <a:pt x="3454400" y="1620000"/>
                </a:lnTo>
                <a:close/>
                <a:moveTo>
                  <a:pt x="1727200" y="0"/>
                </a:moveTo>
                <a:lnTo>
                  <a:pt x="3347200" y="0"/>
                </a:lnTo>
                <a:lnTo>
                  <a:pt x="3347200" y="1620000"/>
                </a:lnTo>
                <a:lnTo>
                  <a:pt x="1727200" y="16200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3612974" y="4323468"/>
            <a:ext cx="5074400" cy="1620000"/>
          </a:xfrm>
          <a:custGeom>
            <a:avLst/>
            <a:gdLst>
              <a:gd name="connsiteX0" fmla="*/ 3454400 w 5074400"/>
              <a:gd name="connsiteY0" fmla="*/ 0 h 1620000"/>
              <a:gd name="connsiteX1" fmla="*/ 5074400 w 5074400"/>
              <a:gd name="connsiteY1" fmla="*/ 0 h 1620000"/>
              <a:gd name="connsiteX2" fmla="*/ 5074400 w 5074400"/>
              <a:gd name="connsiteY2" fmla="*/ 1620000 h 1620000"/>
              <a:gd name="connsiteX3" fmla="*/ 3454400 w 5074400"/>
              <a:gd name="connsiteY3" fmla="*/ 1620000 h 1620000"/>
              <a:gd name="connsiteX4" fmla="*/ 1727200 w 5074400"/>
              <a:gd name="connsiteY4" fmla="*/ 0 h 1620000"/>
              <a:gd name="connsiteX5" fmla="*/ 3347200 w 5074400"/>
              <a:gd name="connsiteY5" fmla="*/ 0 h 1620000"/>
              <a:gd name="connsiteX6" fmla="*/ 3347200 w 5074400"/>
              <a:gd name="connsiteY6" fmla="*/ 1620000 h 1620000"/>
              <a:gd name="connsiteX7" fmla="*/ 1727200 w 5074400"/>
              <a:gd name="connsiteY7" fmla="*/ 1620000 h 1620000"/>
              <a:gd name="connsiteX8" fmla="*/ 0 w 5074400"/>
              <a:gd name="connsiteY8" fmla="*/ 0 h 1620000"/>
              <a:gd name="connsiteX9" fmla="*/ 1620000 w 5074400"/>
              <a:gd name="connsiteY9" fmla="*/ 0 h 1620000"/>
              <a:gd name="connsiteX10" fmla="*/ 1620000 w 5074400"/>
              <a:gd name="connsiteY10" fmla="*/ 1620000 h 1620000"/>
              <a:gd name="connsiteX11" fmla="*/ 0 w 5074400"/>
              <a:gd name="connsiteY11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74400" h="1620000">
                <a:moveTo>
                  <a:pt x="3454400" y="0"/>
                </a:moveTo>
                <a:lnTo>
                  <a:pt x="5074400" y="0"/>
                </a:lnTo>
                <a:lnTo>
                  <a:pt x="5074400" y="1620000"/>
                </a:lnTo>
                <a:lnTo>
                  <a:pt x="3454400" y="1620000"/>
                </a:lnTo>
                <a:close/>
                <a:moveTo>
                  <a:pt x="1727200" y="0"/>
                </a:moveTo>
                <a:lnTo>
                  <a:pt x="3347200" y="0"/>
                </a:lnTo>
                <a:lnTo>
                  <a:pt x="3347200" y="1620000"/>
                </a:lnTo>
                <a:lnTo>
                  <a:pt x="1727200" y="16200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176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74663" y="194151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74663" y="3725158"/>
            <a:ext cx="1620000" cy="313284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427641" y="0"/>
            <a:ext cx="1620000" cy="313284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427641" y="3296180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8237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474663" y="1941513"/>
            <a:ext cx="1620000" cy="4916487"/>
          </a:xfrm>
          <a:custGeom>
            <a:avLst/>
            <a:gdLst>
              <a:gd name="connsiteX0" fmla="*/ 0 w 1620000"/>
              <a:gd name="connsiteY0" fmla="*/ 1783645 h 4916487"/>
              <a:gd name="connsiteX1" fmla="*/ 1620000 w 1620000"/>
              <a:gd name="connsiteY1" fmla="*/ 1783645 h 4916487"/>
              <a:gd name="connsiteX2" fmla="*/ 1620000 w 1620000"/>
              <a:gd name="connsiteY2" fmla="*/ 4916487 h 4916487"/>
              <a:gd name="connsiteX3" fmla="*/ 0 w 1620000"/>
              <a:gd name="connsiteY3" fmla="*/ 4916487 h 4916487"/>
              <a:gd name="connsiteX4" fmla="*/ 0 w 1620000"/>
              <a:gd name="connsiteY4" fmla="*/ 0 h 4916487"/>
              <a:gd name="connsiteX5" fmla="*/ 1620000 w 1620000"/>
              <a:gd name="connsiteY5" fmla="*/ 0 h 4916487"/>
              <a:gd name="connsiteX6" fmla="*/ 1620000 w 1620000"/>
              <a:gd name="connsiteY6" fmla="*/ 1620000 h 4916487"/>
              <a:gd name="connsiteX7" fmla="*/ 0 w 1620000"/>
              <a:gd name="connsiteY7" fmla="*/ 1620000 h 4916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0000" h="4916487">
                <a:moveTo>
                  <a:pt x="0" y="1783645"/>
                </a:moveTo>
                <a:lnTo>
                  <a:pt x="1620000" y="1783645"/>
                </a:lnTo>
                <a:lnTo>
                  <a:pt x="1620000" y="4916487"/>
                </a:lnTo>
                <a:lnTo>
                  <a:pt x="0" y="4916487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427641" y="0"/>
            <a:ext cx="1620000" cy="4916180"/>
          </a:xfrm>
          <a:custGeom>
            <a:avLst/>
            <a:gdLst>
              <a:gd name="connsiteX0" fmla="*/ 0 w 1620000"/>
              <a:gd name="connsiteY0" fmla="*/ 3296180 h 4916180"/>
              <a:gd name="connsiteX1" fmla="*/ 1620000 w 1620000"/>
              <a:gd name="connsiteY1" fmla="*/ 3296180 h 4916180"/>
              <a:gd name="connsiteX2" fmla="*/ 1620000 w 1620000"/>
              <a:gd name="connsiteY2" fmla="*/ 4916180 h 4916180"/>
              <a:gd name="connsiteX3" fmla="*/ 0 w 1620000"/>
              <a:gd name="connsiteY3" fmla="*/ 4916180 h 4916180"/>
              <a:gd name="connsiteX4" fmla="*/ 0 w 1620000"/>
              <a:gd name="connsiteY4" fmla="*/ 0 h 4916180"/>
              <a:gd name="connsiteX5" fmla="*/ 1620000 w 1620000"/>
              <a:gd name="connsiteY5" fmla="*/ 0 h 4916180"/>
              <a:gd name="connsiteX6" fmla="*/ 1620000 w 1620000"/>
              <a:gd name="connsiteY6" fmla="*/ 3132842 h 4916180"/>
              <a:gd name="connsiteX7" fmla="*/ 0 w 1620000"/>
              <a:gd name="connsiteY7" fmla="*/ 3132842 h 4916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0000" h="4916180">
                <a:moveTo>
                  <a:pt x="0" y="3296180"/>
                </a:moveTo>
                <a:lnTo>
                  <a:pt x="1620000" y="3296180"/>
                </a:lnTo>
                <a:lnTo>
                  <a:pt x="1620000" y="4916180"/>
                </a:lnTo>
                <a:lnTo>
                  <a:pt x="0" y="491618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3132842"/>
                </a:lnTo>
                <a:lnTo>
                  <a:pt x="0" y="31328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7726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67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315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863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411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959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959114" y="34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767114" y="34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54134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4854222"/>
            <a:ext cx="4320000" cy="20037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-1" y="2291644"/>
            <a:ext cx="2160000" cy="25625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-1" y="0"/>
            <a:ext cx="2160000" cy="2297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2160000" y="3022600"/>
            <a:ext cx="2160000" cy="1831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2160000" y="0"/>
            <a:ext cx="21600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6219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21717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2171700" y="3258000"/>
            <a:ext cx="3600000" cy="36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2864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972300" y="0"/>
            <a:ext cx="2171700" cy="1739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972300" y="1866900"/>
            <a:ext cx="2171700" cy="3124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660900" y="0"/>
            <a:ext cx="2171700" cy="3124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749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654944" y="164762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578746" y="1647629"/>
            <a:ext cx="3976425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6687609" y="164762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21520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03200" y="508000"/>
            <a:ext cx="4320000" cy="241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203200" y="304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427700" y="304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659700" y="50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84200" y="50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659700" y="3937000"/>
            <a:ext cx="4320000" cy="241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454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355600" y="2146300"/>
            <a:ext cx="1800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324100" y="2146300"/>
            <a:ext cx="1800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6966000" y="1799590"/>
            <a:ext cx="2178000" cy="399542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4074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572000" y="49784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000" y="34925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572000" y="20066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000" y="5207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3393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4572000" y="520700"/>
            <a:ext cx="4572000" cy="5842000"/>
          </a:xfrm>
          <a:custGeom>
            <a:avLst/>
            <a:gdLst>
              <a:gd name="connsiteX0" fmla="*/ 0 w 4572000"/>
              <a:gd name="connsiteY0" fmla="*/ 4457700 h 5842000"/>
              <a:gd name="connsiteX1" fmla="*/ 4572000 w 4572000"/>
              <a:gd name="connsiteY1" fmla="*/ 4457700 h 5842000"/>
              <a:gd name="connsiteX2" fmla="*/ 4572000 w 4572000"/>
              <a:gd name="connsiteY2" fmla="*/ 5842000 h 5842000"/>
              <a:gd name="connsiteX3" fmla="*/ 0 w 4572000"/>
              <a:gd name="connsiteY3" fmla="*/ 5842000 h 5842000"/>
              <a:gd name="connsiteX4" fmla="*/ 0 w 4572000"/>
              <a:gd name="connsiteY4" fmla="*/ 2971800 h 5842000"/>
              <a:gd name="connsiteX5" fmla="*/ 4572000 w 4572000"/>
              <a:gd name="connsiteY5" fmla="*/ 2971800 h 5842000"/>
              <a:gd name="connsiteX6" fmla="*/ 4572000 w 4572000"/>
              <a:gd name="connsiteY6" fmla="*/ 4356100 h 5842000"/>
              <a:gd name="connsiteX7" fmla="*/ 0 w 4572000"/>
              <a:gd name="connsiteY7" fmla="*/ 4356100 h 5842000"/>
              <a:gd name="connsiteX8" fmla="*/ 0 w 4572000"/>
              <a:gd name="connsiteY8" fmla="*/ 1485900 h 5842000"/>
              <a:gd name="connsiteX9" fmla="*/ 4572000 w 4572000"/>
              <a:gd name="connsiteY9" fmla="*/ 1485900 h 5842000"/>
              <a:gd name="connsiteX10" fmla="*/ 4572000 w 4572000"/>
              <a:gd name="connsiteY10" fmla="*/ 2870200 h 5842000"/>
              <a:gd name="connsiteX11" fmla="*/ 0 w 4572000"/>
              <a:gd name="connsiteY11" fmla="*/ 2870200 h 5842000"/>
              <a:gd name="connsiteX12" fmla="*/ 0 w 4572000"/>
              <a:gd name="connsiteY12" fmla="*/ 0 h 5842000"/>
              <a:gd name="connsiteX13" fmla="*/ 4572000 w 4572000"/>
              <a:gd name="connsiteY13" fmla="*/ 0 h 5842000"/>
              <a:gd name="connsiteX14" fmla="*/ 4572000 w 4572000"/>
              <a:gd name="connsiteY14" fmla="*/ 1384300 h 5842000"/>
              <a:gd name="connsiteX15" fmla="*/ 0 w 4572000"/>
              <a:gd name="connsiteY15" fmla="*/ 1384300 h 584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72000" h="5842000">
                <a:moveTo>
                  <a:pt x="0" y="4457700"/>
                </a:moveTo>
                <a:lnTo>
                  <a:pt x="4572000" y="4457700"/>
                </a:lnTo>
                <a:lnTo>
                  <a:pt x="4572000" y="5842000"/>
                </a:lnTo>
                <a:lnTo>
                  <a:pt x="0" y="5842000"/>
                </a:lnTo>
                <a:close/>
                <a:moveTo>
                  <a:pt x="0" y="2971800"/>
                </a:moveTo>
                <a:lnTo>
                  <a:pt x="4572000" y="2971800"/>
                </a:lnTo>
                <a:lnTo>
                  <a:pt x="4572000" y="4356100"/>
                </a:lnTo>
                <a:lnTo>
                  <a:pt x="0" y="4356100"/>
                </a:lnTo>
                <a:close/>
                <a:moveTo>
                  <a:pt x="0" y="1485900"/>
                </a:moveTo>
                <a:lnTo>
                  <a:pt x="4572000" y="1485900"/>
                </a:lnTo>
                <a:lnTo>
                  <a:pt x="4572000" y="2870200"/>
                </a:lnTo>
                <a:lnTo>
                  <a:pt x="0" y="2870200"/>
                </a:lnTo>
                <a:close/>
                <a:moveTo>
                  <a:pt x="0" y="0"/>
                </a:moveTo>
                <a:lnTo>
                  <a:pt x="4572000" y="0"/>
                </a:lnTo>
                <a:lnTo>
                  <a:pt x="4572000" y="1384300"/>
                </a:lnTo>
                <a:lnTo>
                  <a:pt x="0" y="1384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0962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4978400"/>
            <a:ext cx="9144000" cy="1879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449262" y="0"/>
            <a:ext cx="6245476" cy="1879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933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515100" y="1651000"/>
            <a:ext cx="2628900" cy="4406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1651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3441700"/>
            <a:ext cx="2628900" cy="2616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8259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14325" y="5207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257550" y="5207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200775" y="5207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14325" y="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257550" y="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200775" y="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852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996725" y="50580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796725" y="4338000"/>
            <a:ext cx="180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596725" y="3618000"/>
            <a:ext cx="180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396725" y="2898000"/>
            <a:ext cx="1800000" cy="39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06017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286000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000" y="4698000"/>
            <a:ext cx="4572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197600" y="431800"/>
            <a:ext cx="2946400" cy="4114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513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2932700"/>
            <a:ext cx="21600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336800" y="2932700"/>
            <a:ext cx="68072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84000" y="5002800"/>
            <a:ext cx="21600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5002800"/>
            <a:ext cx="68072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8127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54944" y="1895987"/>
            <a:ext cx="7832665" cy="1800000"/>
          </a:xfrm>
          <a:custGeom>
            <a:avLst/>
            <a:gdLst>
              <a:gd name="connsiteX0" fmla="*/ 6032665 w 7832665"/>
              <a:gd name="connsiteY0" fmla="*/ 0 h 1800000"/>
              <a:gd name="connsiteX1" fmla="*/ 7832665 w 7832665"/>
              <a:gd name="connsiteY1" fmla="*/ 0 h 1800000"/>
              <a:gd name="connsiteX2" fmla="*/ 7832665 w 7832665"/>
              <a:gd name="connsiteY2" fmla="*/ 1800000 h 1800000"/>
              <a:gd name="connsiteX3" fmla="*/ 6032665 w 7832665"/>
              <a:gd name="connsiteY3" fmla="*/ 1800000 h 1800000"/>
              <a:gd name="connsiteX4" fmla="*/ 1923802 w 7832665"/>
              <a:gd name="connsiteY4" fmla="*/ 0 h 1800000"/>
              <a:gd name="connsiteX5" fmla="*/ 5900227 w 7832665"/>
              <a:gd name="connsiteY5" fmla="*/ 0 h 1800000"/>
              <a:gd name="connsiteX6" fmla="*/ 5900227 w 7832665"/>
              <a:gd name="connsiteY6" fmla="*/ 1800000 h 1800000"/>
              <a:gd name="connsiteX7" fmla="*/ 1923802 w 7832665"/>
              <a:gd name="connsiteY7" fmla="*/ 1800000 h 1800000"/>
              <a:gd name="connsiteX8" fmla="*/ 0 w 7832665"/>
              <a:gd name="connsiteY8" fmla="*/ 0 h 1800000"/>
              <a:gd name="connsiteX9" fmla="*/ 1800000 w 7832665"/>
              <a:gd name="connsiteY9" fmla="*/ 0 h 1800000"/>
              <a:gd name="connsiteX10" fmla="*/ 1800000 w 7832665"/>
              <a:gd name="connsiteY10" fmla="*/ 1800000 h 1800000"/>
              <a:gd name="connsiteX11" fmla="*/ 0 w 7832665"/>
              <a:gd name="connsiteY11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32665" h="1800000">
                <a:moveTo>
                  <a:pt x="6032665" y="0"/>
                </a:moveTo>
                <a:lnTo>
                  <a:pt x="7832665" y="0"/>
                </a:lnTo>
                <a:lnTo>
                  <a:pt x="7832665" y="1800000"/>
                </a:lnTo>
                <a:lnTo>
                  <a:pt x="6032665" y="1800000"/>
                </a:lnTo>
                <a:close/>
                <a:moveTo>
                  <a:pt x="1923802" y="0"/>
                </a:moveTo>
                <a:lnTo>
                  <a:pt x="5900227" y="0"/>
                </a:lnTo>
                <a:lnTo>
                  <a:pt x="5900227" y="1800000"/>
                </a:lnTo>
                <a:lnTo>
                  <a:pt x="1923802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5428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5002800"/>
            <a:ext cx="37211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873500" y="5002800"/>
            <a:ext cx="52705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3008900"/>
            <a:ext cx="22479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387600" y="3008900"/>
            <a:ext cx="29845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5511800" y="3008900"/>
            <a:ext cx="36322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6228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9"/>
          </p:nvPr>
        </p:nvSpPr>
        <p:spPr>
          <a:xfrm>
            <a:off x="158046" y="1964266"/>
            <a:ext cx="4921956" cy="4252013"/>
          </a:xfrm>
          <a:custGeom>
            <a:avLst/>
            <a:gdLst>
              <a:gd name="connsiteX0" fmla="*/ 3048000 w 4921956"/>
              <a:gd name="connsiteY0" fmla="*/ 1372013 h 4252013"/>
              <a:gd name="connsiteX1" fmla="*/ 4921956 w 4921956"/>
              <a:gd name="connsiteY1" fmla="*/ 1372013 h 4252013"/>
              <a:gd name="connsiteX2" fmla="*/ 4921956 w 4921956"/>
              <a:gd name="connsiteY2" fmla="*/ 4252013 h 4252013"/>
              <a:gd name="connsiteX3" fmla="*/ 3048000 w 4921956"/>
              <a:gd name="connsiteY3" fmla="*/ 4252013 h 4252013"/>
              <a:gd name="connsiteX4" fmla="*/ 0 w 4921956"/>
              <a:gd name="connsiteY4" fmla="*/ 1372013 h 4252013"/>
              <a:gd name="connsiteX5" fmla="*/ 2880000 w 4921956"/>
              <a:gd name="connsiteY5" fmla="*/ 1372013 h 4252013"/>
              <a:gd name="connsiteX6" fmla="*/ 2880000 w 4921956"/>
              <a:gd name="connsiteY6" fmla="*/ 4252013 h 4252013"/>
              <a:gd name="connsiteX7" fmla="*/ 0 w 4921956"/>
              <a:gd name="connsiteY7" fmla="*/ 4252013 h 4252013"/>
              <a:gd name="connsiteX8" fmla="*/ 0 w 4921956"/>
              <a:gd name="connsiteY8" fmla="*/ 1 h 4252013"/>
              <a:gd name="connsiteX9" fmla="*/ 2880000 w 4921956"/>
              <a:gd name="connsiteY9" fmla="*/ 1 h 4252013"/>
              <a:gd name="connsiteX10" fmla="*/ 2880000 w 4921956"/>
              <a:gd name="connsiteY10" fmla="*/ 1243112 h 4252013"/>
              <a:gd name="connsiteX11" fmla="*/ 0 w 4921956"/>
              <a:gd name="connsiteY11" fmla="*/ 1243112 h 4252013"/>
              <a:gd name="connsiteX12" fmla="*/ 3048000 w 4921956"/>
              <a:gd name="connsiteY12" fmla="*/ 0 h 4252013"/>
              <a:gd name="connsiteX13" fmla="*/ 4921956 w 4921956"/>
              <a:gd name="connsiteY13" fmla="*/ 0 h 4252013"/>
              <a:gd name="connsiteX14" fmla="*/ 4921956 w 4921956"/>
              <a:gd name="connsiteY14" fmla="*/ 1243111 h 4252013"/>
              <a:gd name="connsiteX15" fmla="*/ 3048000 w 4921956"/>
              <a:gd name="connsiteY15" fmla="*/ 1243111 h 4252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21956" h="4252013">
                <a:moveTo>
                  <a:pt x="3048000" y="1372013"/>
                </a:moveTo>
                <a:lnTo>
                  <a:pt x="4921956" y="1372013"/>
                </a:lnTo>
                <a:lnTo>
                  <a:pt x="4921956" y="4252013"/>
                </a:lnTo>
                <a:lnTo>
                  <a:pt x="3048000" y="4252013"/>
                </a:lnTo>
                <a:close/>
                <a:moveTo>
                  <a:pt x="0" y="1372013"/>
                </a:moveTo>
                <a:lnTo>
                  <a:pt x="2880000" y="1372013"/>
                </a:lnTo>
                <a:lnTo>
                  <a:pt x="2880000" y="4252013"/>
                </a:lnTo>
                <a:lnTo>
                  <a:pt x="0" y="4252013"/>
                </a:lnTo>
                <a:close/>
                <a:moveTo>
                  <a:pt x="0" y="1"/>
                </a:moveTo>
                <a:lnTo>
                  <a:pt x="2880000" y="1"/>
                </a:lnTo>
                <a:lnTo>
                  <a:pt x="2880000" y="1243112"/>
                </a:lnTo>
                <a:lnTo>
                  <a:pt x="0" y="1243112"/>
                </a:lnTo>
                <a:close/>
                <a:moveTo>
                  <a:pt x="3048000" y="0"/>
                </a:moveTo>
                <a:lnTo>
                  <a:pt x="4921956" y="0"/>
                </a:lnTo>
                <a:lnTo>
                  <a:pt x="4921956" y="1243111"/>
                </a:lnTo>
                <a:lnTo>
                  <a:pt x="3048000" y="12431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0201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1854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708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5562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416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854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708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562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7416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7363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854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708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562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7416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0192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3500" y="40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1863500" y="22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663500" y="40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5463500" y="22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263500" y="40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1143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68400" y="3342900"/>
            <a:ext cx="3039500" cy="3039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1888900" y="1552200"/>
            <a:ext cx="1572000" cy="157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3654200" y="2556900"/>
            <a:ext cx="1342000" cy="134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3654200" y="4179400"/>
            <a:ext cx="1764200" cy="1764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268400" y="1755400"/>
            <a:ext cx="1356100" cy="1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289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7848600" y="1653800"/>
            <a:ext cx="1295400" cy="441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5956300" y="1653800"/>
            <a:ext cx="1790700" cy="441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4064000" y="1653800"/>
            <a:ext cx="1790700" cy="441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3256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4064000" y="1653800"/>
            <a:ext cx="5080000" cy="4416800"/>
          </a:xfrm>
          <a:custGeom>
            <a:avLst/>
            <a:gdLst>
              <a:gd name="connsiteX0" fmla="*/ 3784600 w 5080000"/>
              <a:gd name="connsiteY0" fmla="*/ 0 h 4416800"/>
              <a:gd name="connsiteX1" fmla="*/ 5080000 w 5080000"/>
              <a:gd name="connsiteY1" fmla="*/ 0 h 4416800"/>
              <a:gd name="connsiteX2" fmla="*/ 5080000 w 5080000"/>
              <a:gd name="connsiteY2" fmla="*/ 4416800 h 4416800"/>
              <a:gd name="connsiteX3" fmla="*/ 3784600 w 5080000"/>
              <a:gd name="connsiteY3" fmla="*/ 4416800 h 4416800"/>
              <a:gd name="connsiteX4" fmla="*/ 0 w 5080000"/>
              <a:gd name="connsiteY4" fmla="*/ 0 h 4416800"/>
              <a:gd name="connsiteX5" fmla="*/ 1790700 w 5080000"/>
              <a:gd name="connsiteY5" fmla="*/ 0 h 4416800"/>
              <a:gd name="connsiteX6" fmla="*/ 1790700 w 5080000"/>
              <a:gd name="connsiteY6" fmla="*/ 4416800 h 4416800"/>
              <a:gd name="connsiteX7" fmla="*/ 0 w 5080000"/>
              <a:gd name="connsiteY7" fmla="*/ 4416800 h 4416800"/>
              <a:gd name="connsiteX8" fmla="*/ 1892300 w 5080000"/>
              <a:gd name="connsiteY8" fmla="*/ 0 h 4416800"/>
              <a:gd name="connsiteX9" fmla="*/ 3683000 w 5080000"/>
              <a:gd name="connsiteY9" fmla="*/ 0 h 4416800"/>
              <a:gd name="connsiteX10" fmla="*/ 3683000 w 5080000"/>
              <a:gd name="connsiteY10" fmla="*/ 4416800 h 4416800"/>
              <a:gd name="connsiteX11" fmla="*/ 1892300 w 5080000"/>
              <a:gd name="connsiteY11" fmla="*/ 4416800 h 44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80000" h="4416800">
                <a:moveTo>
                  <a:pt x="3784600" y="0"/>
                </a:moveTo>
                <a:lnTo>
                  <a:pt x="5080000" y="0"/>
                </a:lnTo>
                <a:lnTo>
                  <a:pt x="5080000" y="4416800"/>
                </a:lnTo>
                <a:lnTo>
                  <a:pt x="3784600" y="4416800"/>
                </a:lnTo>
                <a:close/>
                <a:moveTo>
                  <a:pt x="0" y="0"/>
                </a:moveTo>
                <a:lnTo>
                  <a:pt x="1790700" y="0"/>
                </a:lnTo>
                <a:lnTo>
                  <a:pt x="1790700" y="4416800"/>
                </a:lnTo>
                <a:lnTo>
                  <a:pt x="0" y="4416800"/>
                </a:lnTo>
                <a:close/>
                <a:moveTo>
                  <a:pt x="1892300" y="0"/>
                </a:moveTo>
                <a:lnTo>
                  <a:pt x="3683000" y="0"/>
                </a:lnTo>
                <a:lnTo>
                  <a:pt x="3683000" y="4416800"/>
                </a:lnTo>
                <a:lnTo>
                  <a:pt x="1892300" y="4416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4930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252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3780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5544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7308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52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2016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3780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7308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3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219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54000" y="3328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2314967" y="4912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4375934" y="3328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6436900" y="4912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4695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0" y="2153083"/>
            <a:ext cx="9144000" cy="255183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68471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22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00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178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956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5844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587500" y="3340100"/>
            <a:ext cx="2160000" cy="216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81000" y="2159000"/>
            <a:ext cx="2160000" cy="216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794000" y="2159000"/>
            <a:ext cx="2160000" cy="216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6344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81000" y="2159000"/>
            <a:ext cx="4573000" cy="3341100"/>
          </a:xfrm>
          <a:custGeom>
            <a:avLst/>
            <a:gdLst>
              <a:gd name="connsiteX0" fmla="*/ 2286500 w 4573000"/>
              <a:gd name="connsiteY0" fmla="*/ 1181100 h 3341100"/>
              <a:gd name="connsiteX1" fmla="*/ 3366500 w 4573000"/>
              <a:gd name="connsiteY1" fmla="*/ 2261100 h 3341100"/>
              <a:gd name="connsiteX2" fmla="*/ 2286500 w 4573000"/>
              <a:gd name="connsiteY2" fmla="*/ 3341100 h 3341100"/>
              <a:gd name="connsiteX3" fmla="*/ 1206500 w 4573000"/>
              <a:gd name="connsiteY3" fmla="*/ 2261100 h 3341100"/>
              <a:gd name="connsiteX4" fmla="*/ 3493000 w 4573000"/>
              <a:gd name="connsiteY4" fmla="*/ 0 h 3341100"/>
              <a:gd name="connsiteX5" fmla="*/ 4573000 w 4573000"/>
              <a:gd name="connsiteY5" fmla="*/ 1080000 h 3341100"/>
              <a:gd name="connsiteX6" fmla="*/ 3493000 w 4573000"/>
              <a:gd name="connsiteY6" fmla="*/ 2160000 h 3341100"/>
              <a:gd name="connsiteX7" fmla="*/ 2413000 w 4573000"/>
              <a:gd name="connsiteY7" fmla="*/ 1080000 h 3341100"/>
              <a:gd name="connsiteX8" fmla="*/ 1080000 w 4573000"/>
              <a:gd name="connsiteY8" fmla="*/ 0 h 3341100"/>
              <a:gd name="connsiteX9" fmla="*/ 2160000 w 4573000"/>
              <a:gd name="connsiteY9" fmla="*/ 1080000 h 3341100"/>
              <a:gd name="connsiteX10" fmla="*/ 1080000 w 4573000"/>
              <a:gd name="connsiteY10" fmla="*/ 2160000 h 3341100"/>
              <a:gd name="connsiteX11" fmla="*/ 0 w 4573000"/>
              <a:gd name="connsiteY11" fmla="*/ 1080000 h 334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73000" h="3341100">
                <a:moveTo>
                  <a:pt x="2286500" y="1181100"/>
                </a:moveTo>
                <a:lnTo>
                  <a:pt x="3366500" y="2261100"/>
                </a:lnTo>
                <a:lnTo>
                  <a:pt x="2286500" y="3341100"/>
                </a:lnTo>
                <a:lnTo>
                  <a:pt x="1206500" y="2261100"/>
                </a:lnTo>
                <a:close/>
                <a:moveTo>
                  <a:pt x="3493000" y="0"/>
                </a:moveTo>
                <a:lnTo>
                  <a:pt x="4573000" y="1080000"/>
                </a:lnTo>
                <a:lnTo>
                  <a:pt x="3493000" y="2160000"/>
                </a:lnTo>
                <a:lnTo>
                  <a:pt x="2413000" y="1080000"/>
                </a:lnTo>
                <a:close/>
                <a:moveTo>
                  <a:pt x="1080000" y="0"/>
                </a:moveTo>
                <a:lnTo>
                  <a:pt x="2160000" y="1080000"/>
                </a:lnTo>
                <a:lnTo>
                  <a:pt x="1080000" y="2160000"/>
                </a:lnTo>
                <a:lnTo>
                  <a:pt x="0" y="10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3463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7239000" y="3251200"/>
            <a:ext cx="1729200" cy="345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7239000" y="152400"/>
            <a:ext cx="1729200" cy="2982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5359400" y="4000500"/>
            <a:ext cx="1729200" cy="2702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5359400" y="152400"/>
            <a:ext cx="1729200" cy="373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3479800" y="3251200"/>
            <a:ext cx="1729200" cy="345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30"/>
          </p:nvPr>
        </p:nvSpPr>
        <p:spPr>
          <a:xfrm>
            <a:off x="3479800" y="152400"/>
            <a:ext cx="1729200" cy="2982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3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323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261100" y="0"/>
            <a:ext cx="28829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378200" y="0"/>
            <a:ext cx="28829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378200" cy="4343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4343400"/>
            <a:ext cx="3378200" cy="2514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313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16346" y="1841500"/>
            <a:ext cx="2008909" cy="323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75346" y="1841500"/>
            <a:ext cx="2008909" cy="323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31446" y="1841500"/>
            <a:ext cx="2008909" cy="323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4446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2019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706" y="2019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42926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706" y="42926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0807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 rot="21082974">
            <a:off x="3073400" y="1676400"/>
            <a:ext cx="2374900" cy="3175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1"/>
          </p:nvPr>
        </p:nvSpPr>
        <p:spPr>
          <a:xfrm rot="325587">
            <a:off x="4485302" y="2298699"/>
            <a:ext cx="2374900" cy="3175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 rot="572274">
            <a:off x="6217555" y="1989543"/>
            <a:ext cx="2374900" cy="441106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6598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 rot="21137017">
            <a:off x="400655" y="2376270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 rot="21137017">
            <a:off x="1848455" y="3138271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284314" y="2592172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 rot="534859">
            <a:off x="5007580" y="2970304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 rot="231573">
            <a:off x="6488864" y="2361862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29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939800" y="2630967"/>
            <a:ext cx="2882900" cy="28829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1"/>
          </p:nvPr>
        </p:nvSpPr>
        <p:spPr>
          <a:xfrm>
            <a:off x="0" y="4193067"/>
            <a:ext cx="2273300" cy="2654300"/>
          </a:xfrm>
          <a:custGeom>
            <a:avLst/>
            <a:gdLst>
              <a:gd name="connsiteX0" fmla="*/ 831850 w 2273300"/>
              <a:gd name="connsiteY0" fmla="*/ 0 h 2654300"/>
              <a:gd name="connsiteX1" fmla="*/ 2273300 w 2273300"/>
              <a:gd name="connsiteY1" fmla="*/ 1441450 h 2654300"/>
              <a:gd name="connsiteX2" fmla="*/ 1060450 w 2273300"/>
              <a:gd name="connsiteY2" fmla="*/ 2654300 h 2654300"/>
              <a:gd name="connsiteX3" fmla="*/ 603250 w 2273300"/>
              <a:gd name="connsiteY3" fmla="*/ 2654300 h 2654300"/>
              <a:gd name="connsiteX4" fmla="*/ 0 w 2273300"/>
              <a:gd name="connsiteY4" fmla="*/ 2051050 h 2654300"/>
              <a:gd name="connsiteX5" fmla="*/ 0 w 2273300"/>
              <a:gd name="connsiteY5" fmla="*/ 83185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300" h="2654300">
                <a:moveTo>
                  <a:pt x="831850" y="0"/>
                </a:moveTo>
                <a:lnTo>
                  <a:pt x="2273300" y="1441450"/>
                </a:lnTo>
                <a:lnTo>
                  <a:pt x="1060450" y="2654300"/>
                </a:lnTo>
                <a:lnTo>
                  <a:pt x="603250" y="2654300"/>
                </a:lnTo>
                <a:lnTo>
                  <a:pt x="0" y="2051050"/>
                </a:lnTo>
                <a:lnTo>
                  <a:pt x="0" y="8318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736600" y="-10633"/>
            <a:ext cx="2882900" cy="2628900"/>
          </a:xfrm>
          <a:custGeom>
            <a:avLst/>
            <a:gdLst>
              <a:gd name="connsiteX0" fmla="*/ 1187450 w 2882900"/>
              <a:gd name="connsiteY0" fmla="*/ 0 h 2628900"/>
              <a:gd name="connsiteX1" fmla="*/ 1695450 w 2882900"/>
              <a:gd name="connsiteY1" fmla="*/ 0 h 2628900"/>
              <a:gd name="connsiteX2" fmla="*/ 2882900 w 2882900"/>
              <a:gd name="connsiteY2" fmla="*/ 1187450 h 2628900"/>
              <a:gd name="connsiteX3" fmla="*/ 1441450 w 2882900"/>
              <a:gd name="connsiteY3" fmla="*/ 2628900 h 2628900"/>
              <a:gd name="connsiteX4" fmla="*/ 0 w 2882900"/>
              <a:gd name="connsiteY4" fmla="*/ 118745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2900" h="2628900">
                <a:moveTo>
                  <a:pt x="1187450" y="0"/>
                </a:moveTo>
                <a:lnTo>
                  <a:pt x="1695450" y="0"/>
                </a:lnTo>
                <a:lnTo>
                  <a:pt x="2882900" y="1187450"/>
                </a:lnTo>
                <a:lnTo>
                  <a:pt x="1441450" y="2628900"/>
                </a:lnTo>
                <a:lnTo>
                  <a:pt x="0" y="1187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3"/>
          </p:nvPr>
        </p:nvSpPr>
        <p:spPr>
          <a:xfrm>
            <a:off x="0" y="1297467"/>
            <a:ext cx="2070100" cy="2882900"/>
          </a:xfrm>
          <a:custGeom>
            <a:avLst/>
            <a:gdLst>
              <a:gd name="connsiteX0" fmla="*/ 628650 w 2070100"/>
              <a:gd name="connsiteY0" fmla="*/ 0 h 2882900"/>
              <a:gd name="connsiteX1" fmla="*/ 2070100 w 2070100"/>
              <a:gd name="connsiteY1" fmla="*/ 1441450 h 2882900"/>
              <a:gd name="connsiteX2" fmla="*/ 628650 w 2070100"/>
              <a:gd name="connsiteY2" fmla="*/ 2882900 h 2882900"/>
              <a:gd name="connsiteX3" fmla="*/ 0 w 2070100"/>
              <a:gd name="connsiteY3" fmla="*/ 2254250 h 2882900"/>
              <a:gd name="connsiteX4" fmla="*/ 0 w 2070100"/>
              <a:gd name="connsiteY4" fmla="*/ 628650 h 288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100" h="2882900">
                <a:moveTo>
                  <a:pt x="628650" y="0"/>
                </a:moveTo>
                <a:lnTo>
                  <a:pt x="2070100" y="1441450"/>
                </a:lnTo>
                <a:lnTo>
                  <a:pt x="628650" y="2882900"/>
                </a:lnTo>
                <a:lnTo>
                  <a:pt x="0" y="2254250"/>
                </a:lnTo>
                <a:lnTo>
                  <a:pt x="0" y="628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7409793" y="15766"/>
            <a:ext cx="1718441" cy="662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6350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0" y="1268647"/>
            <a:ext cx="288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0" y="2443238"/>
            <a:ext cx="360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-1" y="3617829"/>
            <a:ext cx="432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-1" y="4792420"/>
            <a:ext cx="504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018690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74700" y="698500"/>
            <a:ext cx="2946400" cy="558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08500" y="698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489700" y="698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276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850900" y="26509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650900" y="2650900"/>
            <a:ext cx="2649600" cy="2649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650900" cy="2650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650900" y="8509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1705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742900" y="1787930"/>
            <a:ext cx="3916186" cy="3930700"/>
          </a:xfrm>
          <a:custGeom>
            <a:avLst/>
            <a:gdLst>
              <a:gd name="connsiteX0" fmla="*/ 2009598 w 3916186"/>
              <a:gd name="connsiteY0" fmla="*/ 2024112 h 3930700"/>
              <a:gd name="connsiteX1" fmla="*/ 3916186 w 3916186"/>
              <a:gd name="connsiteY1" fmla="*/ 2024112 h 3930700"/>
              <a:gd name="connsiteX2" fmla="*/ 3916186 w 3916186"/>
              <a:gd name="connsiteY2" fmla="*/ 3930700 h 3930700"/>
              <a:gd name="connsiteX3" fmla="*/ 2009598 w 3916186"/>
              <a:gd name="connsiteY3" fmla="*/ 3930700 h 3930700"/>
              <a:gd name="connsiteX4" fmla="*/ 108000 w 3916186"/>
              <a:gd name="connsiteY4" fmla="*/ 2024112 h 3930700"/>
              <a:gd name="connsiteX5" fmla="*/ 1908000 w 3916186"/>
              <a:gd name="connsiteY5" fmla="*/ 2024112 h 3930700"/>
              <a:gd name="connsiteX6" fmla="*/ 1908000 w 3916186"/>
              <a:gd name="connsiteY6" fmla="*/ 3824112 h 3930700"/>
              <a:gd name="connsiteX7" fmla="*/ 108000 w 3916186"/>
              <a:gd name="connsiteY7" fmla="*/ 3824112 h 3930700"/>
              <a:gd name="connsiteX8" fmla="*/ 2009598 w 3916186"/>
              <a:gd name="connsiteY8" fmla="*/ 108000 h 3930700"/>
              <a:gd name="connsiteX9" fmla="*/ 3809598 w 3916186"/>
              <a:gd name="connsiteY9" fmla="*/ 108000 h 3930700"/>
              <a:gd name="connsiteX10" fmla="*/ 3809598 w 3916186"/>
              <a:gd name="connsiteY10" fmla="*/ 1908000 h 3930700"/>
              <a:gd name="connsiteX11" fmla="*/ 2009598 w 3916186"/>
              <a:gd name="connsiteY11" fmla="*/ 1908000 h 3930700"/>
              <a:gd name="connsiteX12" fmla="*/ 0 w 3916186"/>
              <a:gd name="connsiteY12" fmla="*/ 0 h 3930700"/>
              <a:gd name="connsiteX13" fmla="*/ 1908000 w 3916186"/>
              <a:gd name="connsiteY13" fmla="*/ 0 h 3930700"/>
              <a:gd name="connsiteX14" fmla="*/ 1908000 w 3916186"/>
              <a:gd name="connsiteY14" fmla="*/ 1908000 h 3930700"/>
              <a:gd name="connsiteX15" fmla="*/ 0 w 3916186"/>
              <a:gd name="connsiteY15" fmla="*/ 1908000 h 39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16186" h="3930700">
                <a:moveTo>
                  <a:pt x="2009598" y="2024112"/>
                </a:moveTo>
                <a:lnTo>
                  <a:pt x="3916186" y="2024112"/>
                </a:lnTo>
                <a:lnTo>
                  <a:pt x="3916186" y="3930700"/>
                </a:lnTo>
                <a:lnTo>
                  <a:pt x="2009598" y="3930700"/>
                </a:lnTo>
                <a:close/>
                <a:moveTo>
                  <a:pt x="108000" y="2024112"/>
                </a:moveTo>
                <a:lnTo>
                  <a:pt x="1908000" y="2024112"/>
                </a:lnTo>
                <a:lnTo>
                  <a:pt x="1908000" y="3824112"/>
                </a:lnTo>
                <a:lnTo>
                  <a:pt x="108000" y="3824112"/>
                </a:lnTo>
                <a:close/>
                <a:moveTo>
                  <a:pt x="2009598" y="108000"/>
                </a:moveTo>
                <a:lnTo>
                  <a:pt x="3809598" y="108000"/>
                </a:lnTo>
                <a:lnTo>
                  <a:pt x="3809598" y="1908000"/>
                </a:lnTo>
                <a:lnTo>
                  <a:pt x="2009598" y="1908000"/>
                </a:lnTo>
                <a:close/>
                <a:moveTo>
                  <a:pt x="0" y="0"/>
                </a:moveTo>
                <a:lnTo>
                  <a:pt x="1908000" y="0"/>
                </a:lnTo>
                <a:lnTo>
                  <a:pt x="1908000" y="1908000"/>
                </a:lnTo>
                <a:lnTo>
                  <a:pt x="0" y="190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1161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7048500" y="4784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067300" y="4784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048500" y="28414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924300" y="1698400"/>
            <a:ext cx="2943000" cy="294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343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905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38400" y="23056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686300" y="3474000"/>
            <a:ext cx="20828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342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686300" y="5238000"/>
            <a:ext cx="20828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438400" y="5842000"/>
            <a:ext cx="2082800" cy="101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08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905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342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4"/>
          </p:nvPr>
        </p:nvSpPr>
        <p:spPr>
          <a:xfrm>
            <a:off x="4686300" y="3474000"/>
            <a:ext cx="2082800" cy="3384000"/>
          </a:xfrm>
          <a:custGeom>
            <a:avLst/>
            <a:gdLst>
              <a:gd name="connsiteX0" fmla="*/ 0 w 2082800"/>
              <a:gd name="connsiteY0" fmla="*/ 1764000 h 3384000"/>
              <a:gd name="connsiteX1" fmla="*/ 2082800 w 2082800"/>
              <a:gd name="connsiteY1" fmla="*/ 1764000 h 3384000"/>
              <a:gd name="connsiteX2" fmla="*/ 2082800 w 2082800"/>
              <a:gd name="connsiteY2" fmla="*/ 3384000 h 3384000"/>
              <a:gd name="connsiteX3" fmla="*/ 0 w 2082800"/>
              <a:gd name="connsiteY3" fmla="*/ 3384000 h 3384000"/>
              <a:gd name="connsiteX4" fmla="*/ 0 w 2082800"/>
              <a:gd name="connsiteY4" fmla="*/ 0 h 3384000"/>
              <a:gd name="connsiteX5" fmla="*/ 2082800 w 2082800"/>
              <a:gd name="connsiteY5" fmla="*/ 0 h 3384000"/>
              <a:gd name="connsiteX6" fmla="*/ 2082800 w 2082800"/>
              <a:gd name="connsiteY6" fmla="*/ 1620000 h 3384000"/>
              <a:gd name="connsiteX7" fmla="*/ 0 w 2082800"/>
              <a:gd name="connsiteY7" fmla="*/ 1620000 h 33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2800" h="3384000">
                <a:moveTo>
                  <a:pt x="0" y="1764000"/>
                </a:moveTo>
                <a:lnTo>
                  <a:pt x="2082800" y="1764000"/>
                </a:lnTo>
                <a:lnTo>
                  <a:pt x="2082800" y="3384000"/>
                </a:lnTo>
                <a:lnTo>
                  <a:pt x="0" y="3384000"/>
                </a:lnTo>
                <a:close/>
                <a:moveTo>
                  <a:pt x="0" y="0"/>
                </a:moveTo>
                <a:lnTo>
                  <a:pt x="2082800" y="0"/>
                </a:lnTo>
                <a:lnTo>
                  <a:pt x="20828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5"/>
          </p:nvPr>
        </p:nvSpPr>
        <p:spPr>
          <a:xfrm>
            <a:off x="2438400" y="2305600"/>
            <a:ext cx="2082800" cy="4552400"/>
          </a:xfrm>
          <a:custGeom>
            <a:avLst/>
            <a:gdLst>
              <a:gd name="connsiteX0" fmla="*/ 0 w 2082800"/>
              <a:gd name="connsiteY0" fmla="*/ 3536400 h 4552400"/>
              <a:gd name="connsiteX1" fmla="*/ 2082800 w 2082800"/>
              <a:gd name="connsiteY1" fmla="*/ 3536400 h 4552400"/>
              <a:gd name="connsiteX2" fmla="*/ 2082800 w 2082800"/>
              <a:gd name="connsiteY2" fmla="*/ 4552400 h 4552400"/>
              <a:gd name="connsiteX3" fmla="*/ 0 w 2082800"/>
              <a:gd name="connsiteY3" fmla="*/ 4552400 h 4552400"/>
              <a:gd name="connsiteX4" fmla="*/ 0 w 2082800"/>
              <a:gd name="connsiteY4" fmla="*/ 0 h 4552400"/>
              <a:gd name="connsiteX5" fmla="*/ 2082800 w 2082800"/>
              <a:gd name="connsiteY5" fmla="*/ 0 h 4552400"/>
              <a:gd name="connsiteX6" fmla="*/ 2082800 w 2082800"/>
              <a:gd name="connsiteY6" fmla="*/ 3384000 h 4552400"/>
              <a:gd name="connsiteX7" fmla="*/ 0 w 2082800"/>
              <a:gd name="connsiteY7" fmla="*/ 3384000 h 45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2800" h="4552400">
                <a:moveTo>
                  <a:pt x="0" y="3536400"/>
                </a:moveTo>
                <a:lnTo>
                  <a:pt x="2082800" y="3536400"/>
                </a:lnTo>
                <a:lnTo>
                  <a:pt x="2082800" y="4552400"/>
                </a:lnTo>
                <a:lnTo>
                  <a:pt x="0" y="4552400"/>
                </a:lnTo>
                <a:close/>
                <a:moveTo>
                  <a:pt x="0" y="0"/>
                </a:moveTo>
                <a:lnTo>
                  <a:pt x="2082800" y="0"/>
                </a:lnTo>
                <a:lnTo>
                  <a:pt x="2082800" y="3384000"/>
                </a:lnTo>
                <a:lnTo>
                  <a:pt x="0" y="338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4917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2305600"/>
            <a:ext cx="18796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879600" y="2305600"/>
            <a:ext cx="18796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759200" y="2305600"/>
            <a:ext cx="18796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638800" y="2305600"/>
            <a:ext cx="35052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016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174209" y="81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174209" y="2340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174209" y="4599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240509" y="81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240509" y="2340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240509" y="4599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9014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6174209" y="81000"/>
            <a:ext cx="2834182" cy="6696000"/>
          </a:xfrm>
          <a:custGeom>
            <a:avLst/>
            <a:gdLst>
              <a:gd name="connsiteX0" fmla="*/ 0 w 2834182"/>
              <a:gd name="connsiteY0" fmla="*/ 4518000 h 6696000"/>
              <a:gd name="connsiteX1" fmla="*/ 2834182 w 2834182"/>
              <a:gd name="connsiteY1" fmla="*/ 4518000 h 6696000"/>
              <a:gd name="connsiteX2" fmla="*/ 2834182 w 2834182"/>
              <a:gd name="connsiteY2" fmla="*/ 6696000 h 6696000"/>
              <a:gd name="connsiteX3" fmla="*/ 0 w 2834182"/>
              <a:gd name="connsiteY3" fmla="*/ 6696000 h 6696000"/>
              <a:gd name="connsiteX4" fmla="*/ 0 w 2834182"/>
              <a:gd name="connsiteY4" fmla="*/ 2259000 h 6696000"/>
              <a:gd name="connsiteX5" fmla="*/ 2834182 w 2834182"/>
              <a:gd name="connsiteY5" fmla="*/ 2259000 h 6696000"/>
              <a:gd name="connsiteX6" fmla="*/ 2834182 w 2834182"/>
              <a:gd name="connsiteY6" fmla="*/ 4437000 h 6696000"/>
              <a:gd name="connsiteX7" fmla="*/ 0 w 2834182"/>
              <a:gd name="connsiteY7" fmla="*/ 4437000 h 6696000"/>
              <a:gd name="connsiteX8" fmla="*/ 0 w 2834182"/>
              <a:gd name="connsiteY8" fmla="*/ 0 h 6696000"/>
              <a:gd name="connsiteX9" fmla="*/ 2834182 w 2834182"/>
              <a:gd name="connsiteY9" fmla="*/ 0 h 6696000"/>
              <a:gd name="connsiteX10" fmla="*/ 2834182 w 2834182"/>
              <a:gd name="connsiteY10" fmla="*/ 2178000 h 6696000"/>
              <a:gd name="connsiteX11" fmla="*/ 0 w 2834182"/>
              <a:gd name="connsiteY11" fmla="*/ 2178000 h 66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34182" h="6696000">
                <a:moveTo>
                  <a:pt x="0" y="4518000"/>
                </a:moveTo>
                <a:lnTo>
                  <a:pt x="2834182" y="4518000"/>
                </a:lnTo>
                <a:lnTo>
                  <a:pt x="2834182" y="6696000"/>
                </a:lnTo>
                <a:lnTo>
                  <a:pt x="0" y="6696000"/>
                </a:lnTo>
                <a:close/>
                <a:moveTo>
                  <a:pt x="0" y="2259000"/>
                </a:moveTo>
                <a:lnTo>
                  <a:pt x="2834182" y="2259000"/>
                </a:lnTo>
                <a:lnTo>
                  <a:pt x="2834182" y="4437000"/>
                </a:lnTo>
                <a:lnTo>
                  <a:pt x="0" y="4437000"/>
                </a:lnTo>
                <a:close/>
                <a:moveTo>
                  <a:pt x="0" y="0"/>
                </a:moveTo>
                <a:lnTo>
                  <a:pt x="2834182" y="0"/>
                </a:lnTo>
                <a:lnTo>
                  <a:pt x="2834182" y="2178000"/>
                </a:lnTo>
                <a:lnTo>
                  <a:pt x="0" y="217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240509" y="81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240509" y="2340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240509" y="4599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0115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57609" y="2628900"/>
            <a:ext cx="1687091" cy="3781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249909" y="1892300"/>
            <a:ext cx="1687091" cy="3781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142209" y="1155700"/>
            <a:ext cx="1687091" cy="3781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7000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6495113" y="3725728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412041" y="1808793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4334607" y="3725728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23233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408909" y="0"/>
            <a:ext cx="2195091" cy="4635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771109" y="3873500"/>
            <a:ext cx="1814091" cy="2984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771109" y="2209800"/>
            <a:ext cx="1814091" cy="1498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4724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885409" y="4203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4624809" y="3695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6402809" y="1511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142209" y="1003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778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21"/>
          </p:nvPr>
        </p:nvSpPr>
        <p:spPr>
          <a:xfrm>
            <a:off x="4624809" y="1874155"/>
            <a:ext cx="3737657" cy="4027944"/>
          </a:xfrm>
          <a:custGeom>
            <a:avLst/>
            <a:gdLst>
              <a:gd name="connsiteX0" fmla="*/ 1937657 w 3737657"/>
              <a:gd name="connsiteY0" fmla="*/ 2227944 h 4027944"/>
              <a:gd name="connsiteX1" fmla="*/ 3737657 w 3737657"/>
              <a:gd name="connsiteY1" fmla="*/ 2227944 h 4027944"/>
              <a:gd name="connsiteX2" fmla="*/ 3737657 w 3737657"/>
              <a:gd name="connsiteY2" fmla="*/ 4027944 h 4027944"/>
              <a:gd name="connsiteX3" fmla="*/ 1937657 w 3737657"/>
              <a:gd name="connsiteY3" fmla="*/ 4027944 h 4027944"/>
              <a:gd name="connsiteX4" fmla="*/ 0 w 3737657"/>
              <a:gd name="connsiteY4" fmla="*/ 1908629 h 4027944"/>
              <a:gd name="connsiteX5" fmla="*/ 1800000 w 3737657"/>
              <a:gd name="connsiteY5" fmla="*/ 1908629 h 4027944"/>
              <a:gd name="connsiteX6" fmla="*/ 1800000 w 3737657"/>
              <a:gd name="connsiteY6" fmla="*/ 3708629 h 4027944"/>
              <a:gd name="connsiteX7" fmla="*/ 0 w 3737657"/>
              <a:gd name="connsiteY7" fmla="*/ 3708629 h 4027944"/>
              <a:gd name="connsiteX8" fmla="*/ 1937657 w 3737657"/>
              <a:gd name="connsiteY8" fmla="*/ 319315 h 4027944"/>
              <a:gd name="connsiteX9" fmla="*/ 3737657 w 3737657"/>
              <a:gd name="connsiteY9" fmla="*/ 319315 h 4027944"/>
              <a:gd name="connsiteX10" fmla="*/ 3737657 w 3737657"/>
              <a:gd name="connsiteY10" fmla="*/ 2119315 h 4027944"/>
              <a:gd name="connsiteX11" fmla="*/ 1937657 w 3737657"/>
              <a:gd name="connsiteY11" fmla="*/ 2119315 h 4027944"/>
              <a:gd name="connsiteX12" fmla="*/ 39911 w 3737657"/>
              <a:gd name="connsiteY12" fmla="*/ 0 h 4027944"/>
              <a:gd name="connsiteX13" fmla="*/ 1839911 w 3737657"/>
              <a:gd name="connsiteY13" fmla="*/ 0 h 4027944"/>
              <a:gd name="connsiteX14" fmla="*/ 1839911 w 3737657"/>
              <a:gd name="connsiteY14" fmla="*/ 1800000 h 4027944"/>
              <a:gd name="connsiteX15" fmla="*/ 39911 w 3737657"/>
              <a:gd name="connsiteY15" fmla="*/ 1800000 h 4027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37657" h="4027944">
                <a:moveTo>
                  <a:pt x="1937657" y="2227944"/>
                </a:moveTo>
                <a:lnTo>
                  <a:pt x="3737657" y="2227944"/>
                </a:lnTo>
                <a:lnTo>
                  <a:pt x="3737657" y="4027944"/>
                </a:lnTo>
                <a:lnTo>
                  <a:pt x="1937657" y="4027944"/>
                </a:lnTo>
                <a:close/>
                <a:moveTo>
                  <a:pt x="0" y="1908629"/>
                </a:moveTo>
                <a:lnTo>
                  <a:pt x="1800000" y="1908629"/>
                </a:lnTo>
                <a:lnTo>
                  <a:pt x="1800000" y="3708629"/>
                </a:lnTo>
                <a:lnTo>
                  <a:pt x="0" y="3708629"/>
                </a:lnTo>
                <a:close/>
                <a:moveTo>
                  <a:pt x="1937657" y="319315"/>
                </a:moveTo>
                <a:lnTo>
                  <a:pt x="3737657" y="319315"/>
                </a:lnTo>
                <a:lnTo>
                  <a:pt x="3737657" y="2119315"/>
                </a:lnTo>
                <a:lnTo>
                  <a:pt x="1937657" y="2119315"/>
                </a:lnTo>
                <a:close/>
                <a:moveTo>
                  <a:pt x="39911" y="0"/>
                </a:moveTo>
                <a:lnTo>
                  <a:pt x="1839911" y="0"/>
                </a:lnTo>
                <a:lnTo>
                  <a:pt x="1839911" y="1800000"/>
                </a:lnTo>
                <a:lnTo>
                  <a:pt x="39911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9486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1379959" y="20557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6209799" y="34654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1379959" y="48751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948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4572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4572000" y="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96102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0" y="342900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6629400" y="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6629400" y="342900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189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6921500" y="0"/>
            <a:ext cx="22225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0" y="3247571"/>
            <a:ext cx="6743700" cy="2362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311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6438900" y="2538000"/>
            <a:ext cx="27051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4572000" y="2538000"/>
            <a:ext cx="18669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4572000" y="4698000"/>
            <a:ext cx="18669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0" y="2538000"/>
            <a:ext cx="4572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0" y="4698000"/>
            <a:ext cx="2286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2286000" y="4698000"/>
            <a:ext cx="2286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67665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482600" y="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482600" y="314960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527300" y="68580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2527300" y="383540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8480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134100" y="1765300"/>
            <a:ext cx="3009900" cy="4140200"/>
          </a:xfrm>
          <a:prstGeom prst="left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1765300"/>
            <a:ext cx="3009900" cy="4140200"/>
          </a:xfrm>
          <a:prstGeom prst="right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375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6495113" y="4109554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4334607" y="4109554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495113" y="1998532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4334607" y="1998532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64890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330700" y="41011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603000" y="41011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330700" y="1840500"/>
            <a:ext cx="44323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5197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330700" y="1840500"/>
            <a:ext cx="4432300" cy="4420600"/>
          </a:xfrm>
          <a:custGeom>
            <a:avLst/>
            <a:gdLst>
              <a:gd name="connsiteX0" fmla="*/ 2272300 w 4432300"/>
              <a:gd name="connsiteY0" fmla="*/ 2260600 h 4420600"/>
              <a:gd name="connsiteX1" fmla="*/ 4432300 w 4432300"/>
              <a:gd name="connsiteY1" fmla="*/ 2260600 h 4420600"/>
              <a:gd name="connsiteX2" fmla="*/ 4432300 w 4432300"/>
              <a:gd name="connsiteY2" fmla="*/ 4420600 h 4420600"/>
              <a:gd name="connsiteX3" fmla="*/ 2272300 w 4432300"/>
              <a:gd name="connsiteY3" fmla="*/ 4420600 h 4420600"/>
              <a:gd name="connsiteX4" fmla="*/ 0 w 4432300"/>
              <a:gd name="connsiteY4" fmla="*/ 2260600 h 4420600"/>
              <a:gd name="connsiteX5" fmla="*/ 2160000 w 4432300"/>
              <a:gd name="connsiteY5" fmla="*/ 2260600 h 4420600"/>
              <a:gd name="connsiteX6" fmla="*/ 2160000 w 4432300"/>
              <a:gd name="connsiteY6" fmla="*/ 4420600 h 4420600"/>
              <a:gd name="connsiteX7" fmla="*/ 0 w 4432300"/>
              <a:gd name="connsiteY7" fmla="*/ 4420600 h 4420600"/>
              <a:gd name="connsiteX8" fmla="*/ 0 w 4432300"/>
              <a:gd name="connsiteY8" fmla="*/ 0 h 4420600"/>
              <a:gd name="connsiteX9" fmla="*/ 4432300 w 4432300"/>
              <a:gd name="connsiteY9" fmla="*/ 0 h 4420600"/>
              <a:gd name="connsiteX10" fmla="*/ 4432300 w 4432300"/>
              <a:gd name="connsiteY10" fmla="*/ 2160000 h 4420600"/>
              <a:gd name="connsiteX11" fmla="*/ 0 w 4432300"/>
              <a:gd name="connsiteY11" fmla="*/ 2160000 h 442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32300" h="4420600">
                <a:moveTo>
                  <a:pt x="2272300" y="2260600"/>
                </a:moveTo>
                <a:lnTo>
                  <a:pt x="4432300" y="2260600"/>
                </a:lnTo>
                <a:lnTo>
                  <a:pt x="4432300" y="4420600"/>
                </a:lnTo>
                <a:lnTo>
                  <a:pt x="2272300" y="4420600"/>
                </a:lnTo>
                <a:close/>
                <a:moveTo>
                  <a:pt x="0" y="2260600"/>
                </a:moveTo>
                <a:lnTo>
                  <a:pt x="2160000" y="2260600"/>
                </a:lnTo>
                <a:lnTo>
                  <a:pt x="2160000" y="4420600"/>
                </a:lnTo>
                <a:lnTo>
                  <a:pt x="0" y="4420600"/>
                </a:lnTo>
                <a:close/>
                <a:moveTo>
                  <a:pt x="0" y="0"/>
                </a:moveTo>
                <a:lnTo>
                  <a:pt x="4432300" y="0"/>
                </a:lnTo>
                <a:lnTo>
                  <a:pt x="44323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8889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7264400" y="457200"/>
            <a:ext cx="1866900" cy="5918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02000" y="4406900"/>
            <a:ext cx="3848100" cy="196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283200" y="457200"/>
            <a:ext cx="1866900" cy="3835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302000" y="457200"/>
            <a:ext cx="1866900" cy="3835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1518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7251700" y="0"/>
            <a:ext cx="1892300" cy="3695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372100" y="0"/>
            <a:ext cx="1892300" cy="3695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492500" y="0"/>
            <a:ext cx="18923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372100" y="3695700"/>
            <a:ext cx="3771900" cy="3162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0571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35000" y="20574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35000" y="4076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641600" y="2057400"/>
            <a:ext cx="1800000" cy="3819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648200" y="4076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654800" y="4076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4648200" y="2057400"/>
            <a:ext cx="38066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9092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64160" y="1765300"/>
            <a:ext cx="1955800" cy="4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484120" y="1765300"/>
            <a:ext cx="1955800" cy="20675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704080" y="1765300"/>
            <a:ext cx="1955800" cy="4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6924040" y="1765300"/>
            <a:ext cx="1955800" cy="4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2484120" y="3995420"/>
            <a:ext cx="1955800" cy="20675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9065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66000" y="1424641"/>
            <a:ext cx="2160000" cy="2160000"/>
          </a:xfrm>
          <a:prstGeom prst="roundRect">
            <a:avLst>
              <a:gd name="adj" fmla="val 4238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492000" y="1424641"/>
            <a:ext cx="2160000" cy="2160000"/>
          </a:xfrm>
          <a:prstGeom prst="roundRect">
            <a:avLst>
              <a:gd name="adj" fmla="val 4238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6318000" y="1424641"/>
            <a:ext cx="2160000" cy="2160000"/>
          </a:xfrm>
          <a:prstGeom prst="roundRect">
            <a:avLst>
              <a:gd name="adj" fmla="val 4238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6883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936000" y="2023200"/>
            <a:ext cx="1440000" cy="144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3571647" y="2023200"/>
            <a:ext cx="1440000" cy="144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6207294" y="1483200"/>
            <a:ext cx="2520000" cy="252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6287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663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851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039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227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415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1663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851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039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5227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6415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19878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160201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440000" y="1602012"/>
            <a:ext cx="41861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186100" y="304201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3042012"/>
            <a:ext cx="41861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448201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1440000" y="4482012"/>
            <a:ext cx="41861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80908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572000" y="2249311"/>
            <a:ext cx="4575600" cy="23593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1527202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3492000" y="1694242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820000" y="1964242"/>
            <a:ext cx="1620000" cy="162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7608000" y="2090242"/>
            <a:ext cx="1368000" cy="1368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1704000" y="1964242"/>
            <a:ext cx="1620000" cy="162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168000" y="2090242"/>
            <a:ext cx="1368000" cy="1368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431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61300" y="1181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309300" y="1181100"/>
            <a:ext cx="2988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405300" y="1181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2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953300" y="1181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3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761300" y="2729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61300" y="4277100"/>
            <a:ext cx="2988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0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3857300" y="4277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5405300" y="4277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6953300" y="2729100"/>
            <a:ext cx="1440000" cy="298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96994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3568700" y="2019300"/>
            <a:ext cx="1739900" cy="40513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5486400" y="2019300"/>
            <a:ext cx="1739900" cy="40513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404100" y="2019300"/>
            <a:ext cx="1739900" cy="40513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8051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349500" y="1778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 flipH="1">
            <a:off x="4648200" y="1778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 flipH="1">
            <a:off x="2349500" y="4064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48200" y="4064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39847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349500" y="1778000"/>
            <a:ext cx="4458700" cy="4446000"/>
          </a:xfrm>
          <a:custGeom>
            <a:avLst/>
            <a:gdLst>
              <a:gd name="connsiteX0" fmla="*/ 2658707 w 4458700"/>
              <a:gd name="connsiteY0" fmla="*/ 2286000 h 4446000"/>
              <a:gd name="connsiteX1" fmla="*/ 4458700 w 4458700"/>
              <a:gd name="connsiteY1" fmla="*/ 2286000 h 4446000"/>
              <a:gd name="connsiteX2" fmla="*/ 4458700 w 4458700"/>
              <a:gd name="connsiteY2" fmla="*/ 4085993 h 4446000"/>
              <a:gd name="connsiteX3" fmla="*/ 4098693 w 4458700"/>
              <a:gd name="connsiteY3" fmla="*/ 4446000 h 4446000"/>
              <a:gd name="connsiteX4" fmla="*/ 2298700 w 4458700"/>
              <a:gd name="connsiteY4" fmla="*/ 4446000 h 4446000"/>
              <a:gd name="connsiteX5" fmla="*/ 2298700 w 4458700"/>
              <a:gd name="connsiteY5" fmla="*/ 2646007 h 4446000"/>
              <a:gd name="connsiteX6" fmla="*/ 2658707 w 4458700"/>
              <a:gd name="connsiteY6" fmla="*/ 2286000 h 4446000"/>
              <a:gd name="connsiteX7" fmla="*/ 0 w 4458700"/>
              <a:gd name="connsiteY7" fmla="*/ 2286000 h 4446000"/>
              <a:gd name="connsiteX8" fmla="*/ 1799993 w 4458700"/>
              <a:gd name="connsiteY8" fmla="*/ 2286000 h 4446000"/>
              <a:gd name="connsiteX9" fmla="*/ 2160000 w 4458700"/>
              <a:gd name="connsiteY9" fmla="*/ 2646007 h 4446000"/>
              <a:gd name="connsiteX10" fmla="*/ 2160000 w 4458700"/>
              <a:gd name="connsiteY10" fmla="*/ 4446000 h 4446000"/>
              <a:gd name="connsiteX11" fmla="*/ 360007 w 4458700"/>
              <a:gd name="connsiteY11" fmla="*/ 4446000 h 4446000"/>
              <a:gd name="connsiteX12" fmla="*/ 0 w 4458700"/>
              <a:gd name="connsiteY12" fmla="*/ 4085993 h 4446000"/>
              <a:gd name="connsiteX13" fmla="*/ 360007 w 4458700"/>
              <a:gd name="connsiteY13" fmla="*/ 0 h 4446000"/>
              <a:gd name="connsiteX14" fmla="*/ 2160000 w 4458700"/>
              <a:gd name="connsiteY14" fmla="*/ 0 h 4446000"/>
              <a:gd name="connsiteX15" fmla="*/ 2160000 w 4458700"/>
              <a:gd name="connsiteY15" fmla="*/ 1799993 h 4446000"/>
              <a:gd name="connsiteX16" fmla="*/ 1799993 w 4458700"/>
              <a:gd name="connsiteY16" fmla="*/ 2160000 h 4446000"/>
              <a:gd name="connsiteX17" fmla="*/ 0 w 4458700"/>
              <a:gd name="connsiteY17" fmla="*/ 2160000 h 4446000"/>
              <a:gd name="connsiteX18" fmla="*/ 0 w 4458700"/>
              <a:gd name="connsiteY18" fmla="*/ 360007 h 4446000"/>
              <a:gd name="connsiteX19" fmla="*/ 360007 w 4458700"/>
              <a:gd name="connsiteY19" fmla="*/ 0 h 4446000"/>
              <a:gd name="connsiteX20" fmla="*/ 2298700 w 4458700"/>
              <a:gd name="connsiteY20" fmla="*/ 0 h 4446000"/>
              <a:gd name="connsiteX21" fmla="*/ 4098693 w 4458700"/>
              <a:gd name="connsiteY21" fmla="*/ 0 h 4446000"/>
              <a:gd name="connsiteX22" fmla="*/ 4458700 w 4458700"/>
              <a:gd name="connsiteY22" fmla="*/ 360007 h 4446000"/>
              <a:gd name="connsiteX23" fmla="*/ 4458700 w 4458700"/>
              <a:gd name="connsiteY23" fmla="*/ 2160000 h 4446000"/>
              <a:gd name="connsiteX24" fmla="*/ 2658707 w 4458700"/>
              <a:gd name="connsiteY24" fmla="*/ 2160000 h 4446000"/>
              <a:gd name="connsiteX25" fmla="*/ 2298700 w 4458700"/>
              <a:gd name="connsiteY25" fmla="*/ 1799993 h 44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58700" h="4446000">
                <a:moveTo>
                  <a:pt x="2658707" y="2286000"/>
                </a:moveTo>
                <a:lnTo>
                  <a:pt x="4458700" y="2286000"/>
                </a:lnTo>
                <a:lnTo>
                  <a:pt x="4458700" y="4085993"/>
                </a:lnTo>
                <a:cubicBezTo>
                  <a:pt x="4458700" y="4284819"/>
                  <a:pt x="4297519" y="4446000"/>
                  <a:pt x="4098693" y="4446000"/>
                </a:cubicBezTo>
                <a:lnTo>
                  <a:pt x="2298700" y="4446000"/>
                </a:lnTo>
                <a:lnTo>
                  <a:pt x="2298700" y="2646007"/>
                </a:lnTo>
                <a:cubicBezTo>
                  <a:pt x="2298700" y="2447181"/>
                  <a:pt x="2459881" y="2286000"/>
                  <a:pt x="2658707" y="2286000"/>
                </a:cubicBezTo>
                <a:close/>
                <a:moveTo>
                  <a:pt x="0" y="2286000"/>
                </a:moveTo>
                <a:lnTo>
                  <a:pt x="1799993" y="2286000"/>
                </a:lnTo>
                <a:cubicBezTo>
                  <a:pt x="1998819" y="2286000"/>
                  <a:pt x="2160000" y="2447181"/>
                  <a:pt x="2160000" y="2646007"/>
                </a:cubicBezTo>
                <a:lnTo>
                  <a:pt x="2160000" y="4446000"/>
                </a:lnTo>
                <a:lnTo>
                  <a:pt x="360007" y="4446000"/>
                </a:lnTo>
                <a:cubicBezTo>
                  <a:pt x="161181" y="4446000"/>
                  <a:pt x="0" y="4284819"/>
                  <a:pt x="0" y="4085993"/>
                </a:cubicBezTo>
                <a:close/>
                <a:moveTo>
                  <a:pt x="360007" y="0"/>
                </a:moveTo>
                <a:lnTo>
                  <a:pt x="2160000" y="0"/>
                </a:lnTo>
                <a:lnTo>
                  <a:pt x="2160000" y="1799993"/>
                </a:lnTo>
                <a:cubicBezTo>
                  <a:pt x="2160000" y="1998819"/>
                  <a:pt x="1998819" y="2160000"/>
                  <a:pt x="1799993" y="2160000"/>
                </a:cubicBezTo>
                <a:lnTo>
                  <a:pt x="0" y="2160000"/>
                </a:lnTo>
                <a:lnTo>
                  <a:pt x="0" y="360007"/>
                </a:lnTo>
                <a:cubicBezTo>
                  <a:pt x="0" y="161181"/>
                  <a:pt x="161181" y="0"/>
                  <a:pt x="360007" y="0"/>
                </a:cubicBezTo>
                <a:close/>
                <a:moveTo>
                  <a:pt x="2298700" y="0"/>
                </a:moveTo>
                <a:lnTo>
                  <a:pt x="4098693" y="0"/>
                </a:lnTo>
                <a:cubicBezTo>
                  <a:pt x="4297519" y="0"/>
                  <a:pt x="4458700" y="161181"/>
                  <a:pt x="4458700" y="360007"/>
                </a:cubicBezTo>
                <a:lnTo>
                  <a:pt x="4458700" y="2160000"/>
                </a:lnTo>
                <a:lnTo>
                  <a:pt x="2658707" y="2160000"/>
                </a:lnTo>
                <a:cubicBezTo>
                  <a:pt x="2459881" y="2160000"/>
                  <a:pt x="2298700" y="1998819"/>
                  <a:pt x="2298700" y="17999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05235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0" y="2168900"/>
            <a:ext cx="2755900" cy="1818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4124700"/>
            <a:ext cx="2755900" cy="1818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2882900" y="2168900"/>
            <a:ext cx="1917700" cy="3774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4949500" y="2168900"/>
            <a:ext cx="1917700" cy="3774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0699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7184700" y="3683000"/>
            <a:ext cx="1917700" cy="246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127300" y="3683000"/>
            <a:ext cx="1917700" cy="246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5127300" y="1816100"/>
            <a:ext cx="4016700" cy="1739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8608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798709"/>
            <a:ext cx="43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2538000"/>
            <a:ext cx="162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761066" y="2538000"/>
            <a:ext cx="43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9319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80094" y="722485"/>
            <a:ext cx="3363912" cy="1682044"/>
          </a:xfrm>
          <a:prstGeom prst="snip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80094" y="2619018"/>
            <a:ext cx="3363912" cy="1682044"/>
          </a:xfrm>
          <a:prstGeom prst="snip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80094" y="4515551"/>
            <a:ext cx="3363912" cy="1682044"/>
          </a:xfrm>
          <a:prstGeom prst="snip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0246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0" y="3600000"/>
            <a:ext cx="5544000" cy="32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5544000" y="0"/>
            <a:ext cx="3600000" cy="36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336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23364" y="81000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23364" y="2340000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123364" y="4599000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065053" y="1215156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065053" y="3474156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612958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460022" y="2252137"/>
            <a:ext cx="3076222" cy="3076222"/>
          </a:xfrm>
          <a:custGeom>
            <a:avLst/>
            <a:gdLst>
              <a:gd name="connsiteX0" fmla="*/ 1538111 w 3076222"/>
              <a:gd name="connsiteY0" fmla="*/ 0 h 3076222"/>
              <a:gd name="connsiteX1" fmla="*/ 3076222 w 3076222"/>
              <a:gd name="connsiteY1" fmla="*/ 1538111 h 3076222"/>
              <a:gd name="connsiteX2" fmla="*/ 3068281 w 3076222"/>
              <a:gd name="connsiteY2" fmla="*/ 1695374 h 3076222"/>
              <a:gd name="connsiteX3" fmla="*/ 3062951 w 3076222"/>
              <a:gd name="connsiteY3" fmla="*/ 1730300 h 3076222"/>
              <a:gd name="connsiteX4" fmla="*/ 2985288 w 3076222"/>
              <a:gd name="connsiteY4" fmla="*/ 1701875 h 3076222"/>
              <a:gd name="connsiteX5" fmla="*/ 2723444 w 3076222"/>
              <a:gd name="connsiteY5" fmla="*/ 1662288 h 3076222"/>
              <a:gd name="connsiteX6" fmla="*/ 1842910 w 3076222"/>
              <a:gd name="connsiteY6" fmla="*/ 2542822 h 3076222"/>
              <a:gd name="connsiteX7" fmla="*/ 1912107 w 3076222"/>
              <a:gd name="connsiteY7" fmla="*/ 2885566 h 3076222"/>
              <a:gd name="connsiteX8" fmla="*/ 1980194 w 3076222"/>
              <a:gd name="connsiteY8" fmla="*/ 3011007 h 3076222"/>
              <a:gd name="connsiteX9" fmla="*/ 1848094 w 3076222"/>
              <a:gd name="connsiteY9" fmla="*/ 3044973 h 3076222"/>
              <a:gd name="connsiteX10" fmla="*/ 1538111 w 3076222"/>
              <a:gd name="connsiteY10" fmla="*/ 3076222 h 3076222"/>
              <a:gd name="connsiteX11" fmla="*/ 0 w 3076222"/>
              <a:gd name="connsiteY11" fmla="*/ 1538111 h 3076222"/>
              <a:gd name="connsiteX12" fmla="*/ 1538111 w 3076222"/>
              <a:gd name="connsiteY12" fmla="*/ 0 h 307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76222" h="3076222">
                <a:moveTo>
                  <a:pt x="1538111" y="0"/>
                </a:moveTo>
                <a:cubicBezTo>
                  <a:pt x="2387586" y="0"/>
                  <a:pt x="3076222" y="688636"/>
                  <a:pt x="3076222" y="1538111"/>
                </a:cubicBezTo>
                <a:cubicBezTo>
                  <a:pt x="3076222" y="1591203"/>
                  <a:pt x="3073532" y="1643667"/>
                  <a:pt x="3068281" y="1695374"/>
                </a:cubicBezTo>
                <a:lnTo>
                  <a:pt x="3062951" y="1730300"/>
                </a:lnTo>
                <a:lnTo>
                  <a:pt x="2985288" y="1701875"/>
                </a:lnTo>
                <a:cubicBezTo>
                  <a:pt x="2902571" y="1676148"/>
                  <a:pt x="2814626" y="1662288"/>
                  <a:pt x="2723444" y="1662288"/>
                </a:cubicBezTo>
                <a:cubicBezTo>
                  <a:pt x="2237139" y="1662288"/>
                  <a:pt x="1842910" y="2056517"/>
                  <a:pt x="1842910" y="2542822"/>
                </a:cubicBezTo>
                <a:cubicBezTo>
                  <a:pt x="1842910" y="2664399"/>
                  <a:pt x="1867549" y="2780220"/>
                  <a:pt x="1912107" y="2885566"/>
                </a:cubicBezTo>
                <a:lnTo>
                  <a:pt x="1980194" y="3011007"/>
                </a:lnTo>
                <a:lnTo>
                  <a:pt x="1848094" y="3044973"/>
                </a:lnTo>
                <a:cubicBezTo>
                  <a:pt x="1747967" y="3065462"/>
                  <a:pt x="1644296" y="3076222"/>
                  <a:pt x="1538111" y="3076222"/>
                </a:cubicBezTo>
                <a:cubicBezTo>
                  <a:pt x="688636" y="3076222"/>
                  <a:pt x="0" y="2387586"/>
                  <a:pt x="0" y="1538111"/>
                </a:cubicBezTo>
                <a:cubicBezTo>
                  <a:pt x="0" y="688636"/>
                  <a:pt x="688636" y="0"/>
                  <a:pt x="15381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2483554" y="4095047"/>
            <a:ext cx="1399824" cy="1399824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4063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492162" y="471312"/>
            <a:ext cx="1965081" cy="2847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492162" y="3553178"/>
            <a:ext cx="1965081" cy="2847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727362" y="1713090"/>
            <a:ext cx="1965081" cy="2847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80826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902295" y="3048000"/>
            <a:ext cx="1965081" cy="381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3103628" y="0"/>
            <a:ext cx="1965081" cy="381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0051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141155" y="1467556"/>
            <a:ext cx="2777065" cy="5091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413956" y="4938844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2686757" y="4938844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180622" y="4938844"/>
            <a:ext cx="2421513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9114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321778" y="-33866"/>
            <a:ext cx="2415820" cy="5091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321778" y="5159022"/>
            <a:ext cx="2415820" cy="16989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3781778" y="5159022"/>
            <a:ext cx="2415820" cy="16989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1241778" y="5159022"/>
            <a:ext cx="2415820" cy="16989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3781778" y="4030132"/>
            <a:ext cx="2415820" cy="10272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241778" y="4030132"/>
            <a:ext cx="2415820" cy="10272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4541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7344000" y="2102957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344000" y="3919312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5544000" y="2102957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5544000" y="3919312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744000" y="2102957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3744000" y="3919312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5401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24"/>
          </p:nvPr>
        </p:nvSpPr>
        <p:spPr>
          <a:xfrm>
            <a:off x="3744000" y="2204559"/>
            <a:ext cx="5328000" cy="3544355"/>
          </a:xfrm>
          <a:custGeom>
            <a:avLst/>
            <a:gdLst>
              <a:gd name="connsiteX0" fmla="*/ 3600000 w 5328000"/>
              <a:gd name="connsiteY0" fmla="*/ 1816355 h 3544355"/>
              <a:gd name="connsiteX1" fmla="*/ 5328000 w 5328000"/>
              <a:gd name="connsiteY1" fmla="*/ 1816355 h 3544355"/>
              <a:gd name="connsiteX2" fmla="*/ 5328000 w 5328000"/>
              <a:gd name="connsiteY2" fmla="*/ 3544355 h 3544355"/>
              <a:gd name="connsiteX3" fmla="*/ 3600000 w 5328000"/>
              <a:gd name="connsiteY3" fmla="*/ 3544355 h 3544355"/>
              <a:gd name="connsiteX4" fmla="*/ 1800000 w 5328000"/>
              <a:gd name="connsiteY4" fmla="*/ 1816355 h 3544355"/>
              <a:gd name="connsiteX5" fmla="*/ 3528000 w 5328000"/>
              <a:gd name="connsiteY5" fmla="*/ 1816355 h 3544355"/>
              <a:gd name="connsiteX6" fmla="*/ 3528000 w 5328000"/>
              <a:gd name="connsiteY6" fmla="*/ 3544355 h 3544355"/>
              <a:gd name="connsiteX7" fmla="*/ 1800000 w 5328000"/>
              <a:gd name="connsiteY7" fmla="*/ 3544355 h 3544355"/>
              <a:gd name="connsiteX8" fmla="*/ 0 w 5328000"/>
              <a:gd name="connsiteY8" fmla="*/ 1816355 h 3544355"/>
              <a:gd name="connsiteX9" fmla="*/ 1728000 w 5328000"/>
              <a:gd name="connsiteY9" fmla="*/ 1816355 h 3544355"/>
              <a:gd name="connsiteX10" fmla="*/ 1728000 w 5328000"/>
              <a:gd name="connsiteY10" fmla="*/ 3544355 h 3544355"/>
              <a:gd name="connsiteX11" fmla="*/ 0 w 5328000"/>
              <a:gd name="connsiteY11" fmla="*/ 3544355 h 3544355"/>
              <a:gd name="connsiteX12" fmla="*/ 3600000 w 5328000"/>
              <a:gd name="connsiteY12" fmla="*/ 0 h 3544355"/>
              <a:gd name="connsiteX13" fmla="*/ 5328000 w 5328000"/>
              <a:gd name="connsiteY13" fmla="*/ 0 h 3544355"/>
              <a:gd name="connsiteX14" fmla="*/ 5328000 w 5328000"/>
              <a:gd name="connsiteY14" fmla="*/ 1728000 h 3544355"/>
              <a:gd name="connsiteX15" fmla="*/ 3600000 w 5328000"/>
              <a:gd name="connsiteY15" fmla="*/ 1728000 h 3544355"/>
              <a:gd name="connsiteX16" fmla="*/ 1800000 w 5328000"/>
              <a:gd name="connsiteY16" fmla="*/ 0 h 3544355"/>
              <a:gd name="connsiteX17" fmla="*/ 3528000 w 5328000"/>
              <a:gd name="connsiteY17" fmla="*/ 0 h 3544355"/>
              <a:gd name="connsiteX18" fmla="*/ 3528000 w 5328000"/>
              <a:gd name="connsiteY18" fmla="*/ 1728000 h 3544355"/>
              <a:gd name="connsiteX19" fmla="*/ 1800000 w 5328000"/>
              <a:gd name="connsiteY19" fmla="*/ 1728000 h 3544355"/>
              <a:gd name="connsiteX20" fmla="*/ 0 w 5328000"/>
              <a:gd name="connsiteY20" fmla="*/ 0 h 3544355"/>
              <a:gd name="connsiteX21" fmla="*/ 1728000 w 5328000"/>
              <a:gd name="connsiteY21" fmla="*/ 0 h 3544355"/>
              <a:gd name="connsiteX22" fmla="*/ 1728000 w 5328000"/>
              <a:gd name="connsiteY22" fmla="*/ 1728000 h 3544355"/>
              <a:gd name="connsiteX23" fmla="*/ 0 w 5328000"/>
              <a:gd name="connsiteY23" fmla="*/ 1728000 h 354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328000" h="3544355">
                <a:moveTo>
                  <a:pt x="3600000" y="1816355"/>
                </a:moveTo>
                <a:lnTo>
                  <a:pt x="5328000" y="1816355"/>
                </a:lnTo>
                <a:lnTo>
                  <a:pt x="5328000" y="3544355"/>
                </a:lnTo>
                <a:lnTo>
                  <a:pt x="3600000" y="3544355"/>
                </a:lnTo>
                <a:close/>
                <a:moveTo>
                  <a:pt x="1800000" y="1816355"/>
                </a:moveTo>
                <a:lnTo>
                  <a:pt x="3528000" y="1816355"/>
                </a:lnTo>
                <a:lnTo>
                  <a:pt x="3528000" y="3544355"/>
                </a:lnTo>
                <a:lnTo>
                  <a:pt x="1800000" y="3544355"/>
                </a:lnTo>
                <a:close/>
                <a:moveTo>
                  <a:pt x="0" y="1816355"/>
                </a:moveTo>
                <a:lnTo>
                  <a:pt x="1728000" y="1816355"/>
                </a:lnTo>
                <a:lnTo>
                  <a:pt x="1728000" y="3544355"/>
                </a:lnTo>
                <a:lnTo>
                  <a:pt x="0" y="3544355"/>
                </a:lnTo>
                <a:close/>
                <a:moveTo>
                  <a:pt x="3600000" y="0"/>
                </a:moveTo>
                <a:lnTo>
                  <a:pt x="5328000" y="0"/>
                </a:lnTo>
                <a:lnTo>
                  <a:pt x="5328000" y="1728000"/>
                </a:lnTo>
                <a:lnTo>
                  <a:pt x="3600000" y="1728000"/>
                </a:lnTo>
                <a:close/>
                <a:moveTo>
                  <a:pt x="1800000" y="0"/>
                </a:moveTo>
                <a:lnTo>
                  <a:pt x="3528000" y="0"/>
                </a:lnTo>
                <a:lnTo>
                  <a:pt x="3528000" y="1728000"/>
                </a:lnTo>
                <a:lnTo>
                  <a:pt x="1800000" y="1728000"/>
                </a:lnTo>
                <a:close/>
                <a:moveTo>
                  <a:pt x="0" y="0"/>
                </a:moveTo>
                <a:lnTo>
                  <a:pt x="1728000" y="0"/>
                </a:lnTo>
                <a:lnTo>
                  <a:pt x="1728000" y="1728000"/>
                </a:lnTo>
                <a:lnTo>
                  <a:pt x="0" y="172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280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808889" y="3476978"/>
            <a:ext cx="1728000" cy="338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2931201" y="5294489"/>
            <a:ext cx="2487466" cy="15635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931201" y="2065867"/>
            <a:ext cx="2487466" cy="27827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5812978" y="2065867"/>
            <a:ext cx="3331021" cy="19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855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3328267" y="0"/>
            <a:ext cx="2487466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6195644" y="509128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6195644" y="295768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359288" y="666044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299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3328267" y="0"/>
            <a:ext cx="2487466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6195644" y="492195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359288" y="158042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6195644" y="158042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30"/>
          </p:nvPr>
        </p:nvSpPr>
        <p:spPr>
          <a:xfrm>
            <a:off x="359288" y="492195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3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6769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138844" y="19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8844" y="19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138844" y="342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8844" y="342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138844" y="486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578844" y="486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73386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750888" y="186055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4016602" y="16230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456602" y="16230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896602" y="16230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1912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492876" y="1926978"/>
            <a:ext cx="2113434" cy="2113434"/>
          </a:xfrm>
          <a:prstGeom prst="diamond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362883" y="3069374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220484" y="1926978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220484" y="4211769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492876" y="4211769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5171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220484" y="1926978"/>
            <a:ext cx="4385826" cy="4398225"/>
          </a:xfrm>
          <a:custGeom>
            <a:avLst/>
            <a:gdLst>
              <a:gd name="connsiteX0" fmla="*/ 3329109 w 4385826"/>
              <a:gd name="connsiteY0" fmla="*/ 2284791 h 4398225"/>
              <a:gd name="connsiteX1" fmla="*/ 4385826 w 4385826"/>
              <a:gd name="connsiteY1" fmla="*/ 3341508 h 4398225"/>
              <a:gd name="connsiteX2" fmla="*/ 3329109 w 4385826"/>
              <a:gd name="connsiteY2" fmla="*/ 4398225 h 4398225"/>
              <a:gd name="connsiteX3" fmla="*/ 2272392 w 4385826"/>
              <a:gd name="connsiteY3" fmla="*/ 3341508 h 4398225"/>
              <a:gd name="connsiteX4" fmla="*/ 1056717 w 4385826"/>
              <a:gd name="connsiteY4" fmla="*/ 2284791 h 4398225"/>
              <a:gd name="connsiteX5" fmla="*/ 2113434 w 4385826"/>
              <a:gd name="connsiteY5" fmla="*/ 3341508 h 4398225"/>
              <a:gd name="connsiteX6" fmla="*/ 1056717 w 4385826"/>
              <a:gd name="connsiteY6" fmla="*/ 4398225 h 4398225"/>
              <a:gd name="connsiteX7" fmla="*/ 0 w 4385826"/>
              <a:gd name="connsiteY7" fmla="*/ 3341508 h 4398225"/>
              <a:gd name="connsiteX8" fmla="*/ 2199116 w 4385826"/>
              <a:gd name="connsiteY8" fmla="*/ 1142396 h 4398225"/>
              <a:gd name="connsiteX9" fmla="*/ 3255833 w 4385826"/>
              <a:gd name="connsiteY9" fmla="*/ 2199113 h 4398225"/>
              <a:gd name="connsiteX10" fmla="*/ 2199116 w 4385826"/>
              <a:gd name="connsiteY10" fmla="*/ 3255830 h 4398225"/>
              <a:gd name="connsiteX11" fmla="*/ 1142399 w 4385826"/>
              <a:gd name="connsiteY11" fmla="*/ 2199113 h 4398225"/>
              <a:gd name="connsiteX12" fmla="*/ 3329109 w 4385826"/>
              <a:gd name="connsiteY12" fmla="*/ 0 h 4398225"/>
              <a:gd name="connsiteX13" fmla="*/ 4385826 w 4385826"/>
              <a:gd name="connsiteY13" fmla="*/ 1056717 h 4398225"/>
              <a:gd name="connsiteX14" fmla="*/ 3329109 w 4385826"/>
              <a:gd name="connsiteY14" fmla="*/ 2113434 h 4398225"/>
              <a:gd name="connsiteX15" fmla="*/ 2272392 w 4385826"/>
              <a:gd name="connsiteY15" fmla="*/ 1056717 h 4398225"/>
              <a:gd name="connsiteX16" fmla="*/ 1056717 w 4385826"/>
              <a:gd name="connsiteY16" fmla="*/ 0 h 4398225"/>
              <a:gd name="connsiteX17" fmla="*/ 2113434 w 4385826"/>
              <a:gd name="connsiteY17" fmla="*/ 1056717 h 4398225"/>
              <a:gd name="connsiteX18" fmla="*/ 1056717 w 4385826"/>
              <a:gd name="connsiteY18" fmla="*/ 2113434 h 4398225"/>
              <a:gd name="connsiteX19" fmla="*/ 0 w 4385826"/>
              <a:gd name="connsiteY19" fmla="*/ 1056717 h 439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85826" h="4398225">
                <a:moveTo>
                  <a:pt x="3329109" y="2284791"/>
                </a:moveTo>
                <a:lnTo>
                  <a:pt x="4385826" y="3341508"/>
                </a:lnTo>
                <a:lnTo>
                  <a:pt x="3329109" y="4398225"/>
                </a:lnTo>
                <a:lnTo>
                  <a:pt x="2272392" y="3341508"/>
                </a:lnTo>
                <a:close/>
                <a:moveTo>
                  <a:pt x="1056717" y="2284791"/>
                </a:moveTo>
                <a:lnTo>
                  <a:pt x="2113434" y="3341508"/>
                </a:lnTo>
                <a:lnTo>
                  <a:pt x="1056717" y="4398225"/>
                </a:lnTo>
                <a:lnTo>
                  <a:pt x="0" y="3341508"/>
                </a:lnTo>
                <a:close/>
                <a:moveTo>
                  <a:pt x="2199116" y="1142396"/>
                </a:moveTo>
                <a:lnTo>
                  <a:pt x="3255833" y="2199113"/>
                </a:lnTo>
                <a:lnTo>
                  <a:pt x="2199116" y="3255830"/>
                </a:lnTo>
                <a:lnTo>
                  <a:pt x="1142399" y="2199113"/>
                </a:lnTo>
                <a:close/>
                <a:moveTo>
                  <a:pt x="3329109" y="0"/>
                </a:moveTo>
                <a:lnTo>
                  <a:pt x="4385826" y="1056717"/>
                </a:lnTo>
                <a:lnTo>
                  <a:pt x="3329109" y="2113434"/>
                </a:lnTo>
                <a:lnTo>
                  <a:pt x="2272392" y="1056717"/>
                </a:lnTo>
                <a:close/>
                <a:moveTo>
                  <a:pt x="1056717" y="0"/>
                </a:moveTo>
                <a:lnTo>
                  <a:pt x="2113434" y="1056717"/>
                </a:lnTo>
                <a:lnTo>
                  <a:pt x="1056717" y="2113434"/>
                </a:lnTo>
                <a:lnTo>
                  <a:pt x="0" y="105671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274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3668890" y="2020888"/>
            <a:ext cx="5475110" cy="3624262"/>
          </a:xfrm>
          <a:custGeom>
            <a:avLst/>
            <a:gdLst>
              <a:gd name="connsiteX0" fmla="*/ 3747910 w 5475110"/>
              <a:gd name="connsiteY0" fmla="*/ 0 h 3624262"/>
              <a:gd name="connsiteX1" fmla="*/ 5475110 w 5475110"/>
              <a:gd name="connsiteY1" fmla="*/ 0 h 3624262"/>
              <a:gd name="connsiteX2" fmla="*/ 5475110 w 5475110"/>
              <a:gd name="connsiteY2" fmla="*/ 3624262 h 3624262"/>
              <a:gd name="connsiteX3" fmla="*/ 3747910 w 5475110"/>
              <a:gd name="connsiteY3" fmla="*/ 3624262 h 3624262"/>
              <a:gd name="connsiteX4" fmla="*/ 1873955 w 5475110"/>
              <a:gd name="connsiteY4" fmla="*/ 0 h 3624262"/>
              <a:gd name="connsiteX5" fmla="*/ 3601155 w 5475110"/>
              <a:gd name="connsiteY5" fmla="*/ 0 h 3624262"/>
              <a:gd name="connsiteX6" fmla="*/ 3601155 w 5475110"/>
              <a:gd name="connsiteY6" fmla="*/ 3624262 h 3624262"/>
              <a:gd name="connsiteX7" fmla="*/ 1873955 w 5475110"/>
              <a:gd name="connsiteY7" fmla="*/ 3624262 h 3624262"/>
              <a:gd name="connsiteX8" fmla="*/ 0 w 5475110"/>
              <a:gd name="connsiteY8" fmla="*/ 0 h 3624262"/>
              <a:gd name="connsiteX9" fmla="*/ 1727200 w 5475110"/>
              <a:gd name="connsiteY9" fmla="*/ 0 h 3624262"/>
              <a:gd name="connsiteX10" fmla="*/ 1727200 w 5475110"/>
              <a:gd name="connsiteY10" fmla="*/ 3624262 h 3624262"/>
              <a:gd name="connsiteX11" fmla="*/ 0 w 5475110"/>
              <a:gd name="connsiteY11" fmla="*/ 3624262 h 3624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75110" h="3624262">
                <a:moveTo>
                  <a:pt x="3747910" y="0"/>
                </a:moveTo>
                <a:lnTo>
                  <a:pt x="5475110" y="0"/>
                </a:lnTo>
                <a:lnTo>
                  <a:pt x="5475110" y="3624262"/>
                </a:lnTo>
                <a:lnTo>
                  <a:pt x="3747910" y="3624262"/>
                </a:lnTo>
                <a:close/>
                <a:moveTo>
                  <a:pt x="1873955" y="0"/>
                </a:moveTo>
                <a:lnTo>
                  <a:pt x="3601155" y="0"/>
                </a:lnTo>
                <a:lnTo>
                  <a:pt x="3601155" y="3624262"/>
                </a:lnTo>
                <a:lnTo>
                  <a:pt x="1873955" y="3624262"/>
                </a:lnTo>
                <a:close/>
                <a:moveTo>
                  <a:pt x="0" y="0"/>
                </a:moveTo>
                <a:lnTo>
                  <a:pt x="1727200" y="0"/>
                </a:lnTo>
                <a:lnTo>
                  <a:pt x="1727200" y="3624262"/>
                </a:lnTo>
                <a:lnTo>
                  <a:pt x="0" y="36242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445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249332" y="2042586"/>
            <a:ext cx="3894668" cy="3951288"/>
          </a:xfrm>
          <a:custGeom>
            <a:avLst/>
            <a:gdLst>
              <a:gd name="connsiteX0" fmla="*/ 2043290 w 3894668"/>
              <a:gd name="connsiteY0" fmla="*/ 1174750 h 3951288"/>
              <a:gd name="connsiteX1" fmla="*/ 3894668 w 3894668"/>
              <a:gd name="connsiteY1" fmla="*/ 1174750 h 3951288"/>
              <a:gd name="connsiteX2" fmla="*/ 3894668 w 3894668"/>
              <a:gd name="connsiteY2" fmla="*/ 3951288 h 3951288"/>
              <a:gd name="connsiteX3" fmla="*/ 2043290 w 3894668"/>
              <a:gd name="connsiteY3" fmla="*/ 3951288 h 3951288"/>
              <a:gd name="connsiteX4" fmla="*/ 2043290 w 3894668"/>
              <a:gd name="connsiteY4" fmla="*/ 0 h 3951288"/>
              <a:gd name="connsiteX5" fmla="*/ 3894668 w 3894668"/>
              <a:gd name="connsiteY5" fmla="*/ 0 h 3951288"/>
              <a:gd name="connsiteX6" fmla="*/ 3894668 w 3894668"/>
              <a:gd name="connsiteY6" fmla="*/ 1050570 h 3951288"/>
              <a:gd name="connsiteX7" fmla="*/ 2043290 w 3894668"/>
              <a:gd name="connsiteY7" fmla="*/ 1050570 h 3951288"/>
              <a:gd name="connsiteX8" fmla="*/ 0 w 3894668"/>
              <a:gd name="connsiteY8" fmla="*/ 0 h 3951288"/>
              <a:gd name="connsiteX9" fmla="*/ 1907823 w 3894668"/>
              <a:gd name="connsiteY9" fmla="*/ 0 h 3951288"/>
              <a:gd name="connsiteX10" fmla="*/ 1907823 w 3894668"/>
              <a:gd name="connsiteY10" fmla="*/ 3951288 h 3951288"/>
              <a:gd name="connsiteX11" fmla="*/ 0 w 3894668"/>
              <a:gd name="connsiteY11" fmla="*/ 3951288 h 395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94668" h="3951288">
                <a:moveTo>
                  <a:pt x="2043290" y="1174750"/>
                </a:moveTo>
                <a:lnTo>
                  <a:pt x="3894668" y="1174750"/>
                </a:lnTo>
                <a:lnTo>
                  <a:pt x="3894668" y="3951288"/>
                </a:lnTo>
                <a:lnTo>
                  <a:pt x="2043290" y="3951288"/>
                </a:lnTo>
                <a:close/>
                <a:moveTo>
                  <a:pt x="2043290" y="0"/>
                </a:moveTo>
                <a:lnTo>
                  <a:pt x="3894668" y="0"/>
                </a:lnTo>
                <a:lnTo>
                  <a:pt x="3894668" y="1050570"/>
                </a:lnTo>
                <a:lnTo>
                  <a:pt x="2043290" y="1050570"/>
                </a:lnTo>
                <a:close/>
                <a:moveTo>
                  <a:pt x="0" y="0"/>
                </a:moveTo>
                <a:lnTo>
                  <a:pt x="1907823" y="0"/>
                </a:lnTo>
                <a:lnTo>
                  <a:pt x="1907823" y="3951288"/>
                </a:lnTo>
                <a:lnTo>
                  <a:pt x="0" y="39512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766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1004961"/>
            <a:ext cx="5124450" cy="5853041"/>
          </a:xfrm>
          <a:custGeom>
            <a:avLst/>
            <a:gdLst>
              <a:gd name="connsiteX0" fmla="*/ 0 w 5124450"/>
              <a:gd name="connsiteY0" fmla="*/ 0 h 5853041"/>
              <a:gd name="connsiteX1" fmla="*/ 1693 w 5124450"/>
              <a:gd name="connsiteY1" fmla="*/ 43 h 5853041"/>
              <a:gd name="connsiteX2" fmla="*/ 5124450 w 5124450"/>
              <a:gd name="connsiteY2" fmla="*/ 5393690 h 5853041"/>
              <a:gd name="connsiteX3" fmla="*/ 5117854 w 5124450"/>
              <a:gd name="connsiteY3" fmla="*/ 5662977 h 5853041"/>
              <a:gd name="connsiteX4" fmla="*/ 5103853 w 5124450"/>
              <a:gd name="connsiteY4" fmla="*/ 5853041 h 5853041"/>
              <a:gd name="connsiteX5" fmla="*/ 0 w 5124450"/>
              <a:gd name="connsiteY5" fmla="*/ 5853041 h 585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24450" h="5853041">
                <a:moveTo>
                  <a:pt x="0" y="0"/>
                </a:moveTo>
                <a:lnTo>
                  <a:pt x="1693" y="43"/>
                </a:lnTo>
                <a:cubicBezTo>
                  <a:pt x="2855247" y="144690"/>
                  <a:pt x="5124450" y="2504191"/>
                  <a:pt x="5124450" y="5393690"/>
                </a:cubicBezTo>
                <a:cubicBezTo>
                  <a:pt x="5124450" y="5483987"/>
                  <a:pt x="5122234" y="5573767"/>
                  <a:pt x="5117854" y="5662977"/>
                </a:cubicBezTo>
                <a:lnTo>
                  <a:pt x="5103853" y="5853041"/>
                </a:lnTo>
                <a:lnTo>
                  <a:pt x="0" y="58530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6852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28"/>
          </p:nvPr>
        </p:nvSpPr>
        <p:spPr>
          <a:xfrm>
            <a:off x="430688" y="2030673"/>
            <a:ext cx="5459472" cy="3752603"/>
          </a:xfrm>
          <a:custGeom>
            <a:avLst/>
            <a:gdLst>
              <a:gd name="connsiteX0" fmla="*/ 3752602 w 5459472"/>
              <a:gd name="connsiteY0" fmla="*/ 2755068 h 3752603"/>
              <a:gd name="connsiteX1" fmla="*/ 5459472 w 5459472"/>
              <a:gd name="connsiteY1" fmla="*/ 2755068 h 3752603"/>
              <a:gd name="connsiteX2" fmla="*/ 5459472 w 5459472"/>
              <a:gd name="connsiteY2" fmla="*/ 3752603 h 3752603"/>
              <a:gd name="connsiteX3" fmla="*/ 3752602 w 5459472"/>
              <a:gd name="connsiteY3" fmla="*/ 3752603 h 3752603"/>
              <a:gd name="connsiteX4" fmla="*/ 3752602 w 5459472"/>
              <a:gd name="connsiteY4" fmla="*/ 0 h 3752603"/>
              <a:gd name="connsiteX5" fmla="*/ 5459472 w 5459472"/>
              <a:gd name="connsiteY5" fmla="*/ 0 h 3752603"/>
              <a:gd name="connsiteX6" fmla="*/ 5459472 w 5459472"/>
              <a:gd name="connsiteY6" fmla="*/ 997535 h 3752603"/>
              <a:gd name="connsiteX7" fmla="*/ 3752602 w 5459472"/>
              <a:gd name="connsiteY7" fmla="*/ 997535 h 3752603"/>
              <a:gd name="connsiteX8" fmla="*/ 1876301 w 5459472"/>
              <a:gd name="connsiteY8" fmla="*/ 0 h 3752603"/>
              <a:gd name="connsiteX9" fmla="*/ 3583171 w 5459472"/>
              <a:gd name="connsiteY9" fmla="*/ 0 h 3752603"/>
              <a:gd name="connsiteX10" fmla="*/ 3583171 w 5459472"/>
              <a:gd name="connsiteY10" fmla="*/ 3752603 h 3752603"/>
              <a:gd name="connsiteX11" fmla="*/ 1876301 w 5459472"/>
              <a:gd name="connsiteY11" fmla="*/ 3752603 h 3752603"/>
              <a:gd name="connsiteX12" fmla="*/ 0 w 5459472"/>
              <a:gd name="connsiteY12" fmla="*/ 0 h 3752603"/>
              <a:gd name="connsiteX13" fmla="*/ 1706870 w 5459472"/>
              <a:gd name="connsiteY13" fmla="*/ 0 h 3752603"/>
              <a:gd name="connsiteX14" fmla="*/ 1706870 w 5459472"/>
              <a:gd name="connsiteY14" fmla="*/ 3752603 h 3752603"/>
              <a:gd name="connsiteX15" fmla="*/ 0 w 5459472"/>
              <a:gd name="connsiteY15" fmla="*/ 3752603 h 3752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9472" h="3752603">
                <a:moveTo>
                  <a:pt x="3752602" y="2755068"/>
                </a:moveTo>
                <a:lnTo>
                  <a:pt x="5459472" y="2755068"/>
                </a:lnTo>
                <a:lnTo>
                  <a:pt x="5459472" y="3752603"/>
                </a:lnTo>
                <a:lnTo>
                  <a:pt x="3752602" y="3752603"/>
                </a:lnTo>
                <a:close/>
                <a:moveTo>
                  <a:pt x="3752602" y="0"/>
                </a:moveTo>
                <a:lnTo>
                  <a:pt x="5459472" y="0"/>
                </a:lnTo>
                <a:lnTo>
                  <a:pt x="5459472" y="997535"/>
                </a:lnTo>
                <a:lnTo>
                  <a:pt x="3752602" y="997535"/>
                </a:lnTo>
                <a:close/>
                <a:moveTo>
                  <a:pt x="1876301" y="0"/>
                </a:moveTo>
                <a:lnTo>
                  <a:pt x="3583171" y="0"/>
                </a:lnTo>
                <a:lnTo>
                  <a:pt x="3583171" y="3752603"/>
                </a:lnTo>
                <a:lnTo>
                  <a:pt x="1876301" y="3752603"/>
                </a:lnTo>
                <a:close/>
                <a:moveTo>
                  <a:pt x="0" y="0"/>
                </a:moveTo>
                <a:lnTo>
                  <a:pt x="1706870" y="0"/>
                </a:lnTo>
                <a:lnTo>
                  <a:pt x="1706870" y="3752603"/>
                </a:lnTo>
                <a:lnTo>
                  <a:pt x="0" y="375260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9025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圖片版面配置區 1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411730" cy="6858000"/>
          </a:xfrm>
          <a:custGeom>
            <a:avLst/>
            <a:gdLst>
              <a:gd name="connsiteX0" fmla="*/ 0 w 6411730"/>
              <a:gd name="connsiteY0" fmla="*/ 0 h 6858000"/>
              <a:gd name="connsiteX1" fmla="*/ 2448698 w 6411730"/>
              <a:gd name="connsiteY1" fmla="*/ 0 h 6858000"/>
              <a:gd name="connsiteX2" fmla="*/ 6411730 w 6411730"/>
              <a:gd name="connsiteY2" fmla="*/ 6858000 h 6858000"/>
              <a:gd name="connsiteX3" fmla="*/ 0 w 64117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11730" h="6858000">
                <a:moveTo>
                  <a:pt x="0" y="0"/>
                </a:moveTo>
                <a:lnTo>
                  <a:pt x="2448698" y="0"/>
                </a:lnTo>
                <a:lnTo>
                  <a:pt x="64117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4529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2525760" y="0"/>
            <a:ext cx="6618241" cy="6858000"/>
          </a:xfrm>
          <a:custGeom>
            <a:avLst/>
            <a:gdLst>
              <a:gd name="connsiteX0" fmla="*/ 0 w 6618241"/>
              <a:gd name="connsiteY0" fmla="*/ 0 h 6858000"/>
              <a:gd name="connsiteX1" fmla="*/ 6618241 w 6618241"/>
              <a:gd name="connsiteY1" fmla="*/ 0 h 6858000"/>
              <a:gd name="connsiteX2" fmla="*/ 6618241 w 6618241"/>
              <a:gd name="connsiteY2" fmla="*/ 6858000 h 6858000"/>
              <a:gd name="connsiteX3" fmla="*/ 3963032 w 661824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18241" h="6858000">
                <a:moveTo>
                  <a:pt x="0" y="0"/>
                </a:moveTo>
                <a:lnTo>
                  <a:pt x="6618241" y="0"/>
                </a:lnTo>
                <a:lnTo>
                  <a:pt x="6618241" y="6858000"/>
                </a:lnTo>
                <a:lnTo>
                  <a:pt x="3963032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2586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圖片版面配置區 15"/>
          <p:cNvSpPr>
            <a:spLocks noGrp="1"/>
          </p:cNvSpPr>
          <p:nvPr>
            <p:ph type="pic" sz="quarter" idx="14"/>
          </p:nvPr>
        </p:nvSpPr>
        <p:spPr>
          <a:xfrm>
            <a:off x="5102708" y="1592878"/>
            <a:ext cx="4041293" cy="4171125"/>
          </a:xfrm>
          <a:custGeom>
            <a:avLst/>
            <a:gdLst>
              <a:gd name="connsiteX0" fmla="*/ 949940 w 4041293"/>
              <a:gd name="connsiteY0" fmla="*/ 3451125 h 4171125"/>
              <a:gd name="connsiteX1" fmla="*/ 4041293 w 4041293"/>
              <a:gd name="connsiteY1" fmla="*/ 3451125 h 4171125"/>
              <a:gd name="connsiteX2" fmla="*/ 4041293 w 4041293"/>
              <a:gd name="connsiteY2" fmla="*/ 4171125 h 4171125"/>
              <a:gd name="connsiteX3" fmla="*/ 949940 w 4041293"/>
              <a:gd name="connsiteY3" fmla="*/ 4171125 h 4171125"/>
              <a:gd name="connsiteX4" fmla="*/ 589940 w 4041293"/>
              <a:gd name="connsiteY4" fmla="*/ 3811125 h 4171125"/>
              <a:gd name="connsiteX5" fmla="*/ 949940 w 4041293"/>
              <a:gd name="connsiteY5" fmla="*/ 3451125 h 4171125"/>
              <a:gd name="connsiteX6" fmla="*/ 1126919 w 4041293"/>
              <a:gd name="connsiteY6" fmla="*/ 2588343 h 4171125"/>
              <a:gd name="connsiteX7" fmla="*/ 4041293 w 4041293"/>
              <a:gd name="connsiteY7" fmla="*/ 2588343 h 4171125"/>
              <a:gd name="connsiteX8" fmla="*/ 4041293 w 4041293"/>
              <a:gd name="connsiteY8" fmla="*/ 3308343 h 4171125"/>
              <a:gd name="connsiteX9" fmla="*/ 1126919 w 4041293"/>
              <a:gd name="connsiteY9" fmla="*/ 3308343 h 4171125"/>
              <a:gd name="connsiteX10" fmla="*/ 766919 w 4041293"/>
              <a:gd name="connsiteY10" fmla="*/ 2948343 h 4171125"/>
              <a:gd name="connsiteX11" fmla="*/ 1126919 w 4041293"/>
              <a:gd name="connsiteY11" fmla="*/ 2588343 h 4171125"/>
              <a:gd name="connsiteX12" fmla="*/ 949940 w 4041293"/>
              <a:gd name="connsiteY12" fmla="*/ 1725562 h 4171125"/>
              <a:gd name="connsiteX13" fmla="*/ 4041293 w 4041293"/>
              <a:gd name="connsiteY13" fmla="*/ 1725562 h 4171125"/>
              <a:gd name="connsiteX14" fmla="*/ 4041293 w 4041293"/>
              <a:gd name="connsiteY14" fmla="*/ 2445562 h 4171125"/>
              <a:gd name="connsiteX15" fmla="*/ 949940 w 4041293"/>
              <a:gd name="connsiteY15" fmla="*/ 2445562 h 4171125"/>
              <a:gd name="connsiteX16" fmla="*/ 589940 w 4041293"/>
              <a:gd name="connsiteY16" fmla="*/ 2085562 h 4171125"/>
              <a:gd name="connsiteX17" fmla="*/ 949940 w 4041293"/>
              <a:gd name="connsiteY17" fmla="*/ 1725562 h 4171125"/>
              <a:gd name="connsiteX18" fmla="*/ 595976 w 4041293"/>
              <a:gd name="connsiteY18" fmla="*/ 862781 h 4171125"/>
              <a:gd name="connsiteX19" fmla="*/ 4041293 w 4041293"/>
              <a:gd name="connsiteY19" fmla="*/ 862781 h 4171125"/>
              <a:gd name="connsiteX20" fmla="*/ 4041293 w 4041293"/>
              <a:gd name="connsiteY20" fmla="*/ 1582781 h 4171125"/>
              <a:gd name="connsiteX21" fmla="*/ 595976 w 4041293"/>
              <a:gd name="connsiteY21" fmla="*/ 1582781 h 4171125"/>
              <a:gd name="connsiteX22" fmla="*/ 235976 w 4041293"/>
              <a:gd name="connsiteY22" fmla="*/ 1222781 h 4171125"/>
              <a:gd name="connsiteX23" fmla="*/ 595976 w 4041293"/>
              <a:gd name="connsiteY23" fmla="*/ 862781 h 4171125"/>
              <a:gd name="connsiteX24" fmla="*/ 360000 w 4041293"/>
              <a:gd name="connsiteY24" fmla="*/ 0 h 4171125"/>
              <a:gd name="connsiteX25" fmla="*/ 4041293 w 4041293"/>
              <a:gd name="connsiteY25" fmla="*/ 0 h 4171125"/>
              <a:gd name="connsiteX26" fmla="*/ 4041293 w 4041293"/>
              <a:gd name="connsiteY26" fmla="*/ 720000 h 4171125"/>
              <a:gd name="connsiteX27" fmla="*/ 360000 w 4041293"/>
              <a:gd name="connsiteY27" fmla="*/ 720000 h 4171125"/>
              <a:gd name="connsiteX28" fmla="*/ 0 w 4041293"/>
              <a:gd name="connsiteY28" fmla="*/ 360000 h 4171125"/>
              <a:gd name="connsiteX29" fmla="*/ 360000 w 4041293"/>
              <a:gd name="connsiteY29" fmla="*/ 0 h 417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041293" h="4171125">
                <a:moveTo>
                  <a:pt x="949940" y="3451125"/>
                </a:moveTo>
                <a:lnTo>
                  <a:pt x="4041293" y="3451125"/>
                </a:lnTo>
                <a:lnTo>
                  <a:pt x="4041293" y="4171125"/>
                </a:lnTo>
                <a:lnTo>
                  <a:pt x="949940" y="4171125"/>
                </a:lnTo>
                <a:cubicBezTo>
                  <a:pt x="751117" y="4171125"/>
                  <a:pt x="589940" y="4009948"/>
                  <a:pt x="589940" y="3811125"/>
                </a:cubicBezTo>
                <a:cubicBezTo>
                  <a:pt x="589940" y="3612302"/>
                  <a:pt x="751117" y="3451125"/>
                  <a:pt x="949940" y="3451125"/>
                </a:cubicBezTo>
                <a:close/>
                <a:moveTo>
                  <a:pt x="1126919" y="2588343"/>
                </a:moveTo>
                <a:lnTo>
                  <a:pt x="4041293" y="2588343"/>
                </a:lnTo>
                <a:lnTo>
                  <a:pt x="4041293" y="3308343"/>
                </a:lnTo>
                <a:lnTo>
                  <a:pt x="1126919" y="3308343"/>
                </a:lnTo>
                <a:cubicBezTo>
                  <a:pt x="928096" y="3308343"/>
                  <a:pt x="766919" y="3147166"/>
                  <a:pt x="766919" y="2948343"/>
                </a:cubicBezTo>
                <a:cubicBezTo>
                  <a:pt x="766919" y="2749520"/>
                  <a:pt x="928096" y="2588343"/>
                  <a:pt x="1126919" y="2588343"/>
                </a:cubicBezTo>
                <a:close/>
                <a:moveTo>
                  <a:pt x="949940" y="1725562"/>
                </a:moveTo>
                <a:lnTo>
                  <a:pt x="4041293" y="1725562"/>
                </a:lnTo>
                <a:lnTo>
                  <a:pt x="4041293" y="2445562"/>
                </a:lnTo>
                <a:lnTo>
                  <a:pt x="949940" y="2445562"/>
                </a:lnTo>
                <a:cubicBezTo>
                  <a:pt x="751117" y="2445562"/>
                  <a:pt x="589940" y="2284385"/>
                  <a:pt x="589940" y="2085562"/>
                </a:cubicBezTo>
                <a:cubicBezTo>
                  <a:pt x="589940" y="1886739"/>
                  <a:pt x="751117" y="1725562"/>
                  <a:pt x="949940" y="1725562"/>
                </a:cubicBezTo>
                <a:close/>
                <a:moveTo>
                  <a:pt x="595976" y="862781"/>
                </a:moveTo>
                <a:lnTo>
                  <a:pt x="4041293" y="862781"/>
                </a:lnTo>
                <a:lnTo>
                  <a:pt x="4041293" y="1582781"/>
                </a:lnTo>
                <a:lnTo>
                  <a:pt x="595976" y="1582781"/>
                </a:lnTo>
                <a:cubicBezTo>
                  <a:pt x="397153" y="1582781"/>
                  <a:pt x="235976" y="1421604"/>
                  <a:pt x="235976" y="1222781"/>
                </a:cubicBezTo>
                <a:cubicBezTo>
                  <a:pt x="235976" y="1023958"/>
                  <a:pt x="397153" y="862781"/>
                  <a:pt x="595976" y="862781"/>
                </a:cubicBezTo>
                <a:close/>
                <a:moveTo>
                  <a:pt x="360000" y="0"/>
                </a:moveTo>
                <a:lnTo>
                  <a:pt x="4041293" y="0"/>
                </a:lnTo>
                <a:lnTo>
                  <a:pt x="4041293" y="720000"/>
                </a:lnTo>
                <a:lnTo>
                  <a:pt x="360000" y="720000"/>
                </a:ln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556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28612" y="328608"/>
            <a:ext cx="3500438" cy="6186490"/>
          </a:xfrm>
          <a:custGeom>
            <a:avLst/>
            <a:gdLst>
              <a:gd name="connsiteX0" fmla="*/ 1814513 w 3500438"/>
              <a:gd name="connsiteY0" fmla="*/ 3157540 h 6186490"/>
              <a:gd name="connsiteX1" fmla="*/ 3500438 w 3500438"/>
              <a:gd name="connsiteY1" fmla="*/ 3157540 h 6186490"/>
              <a:gd name="connsiteX2" fmla="*/ 3500438 w 3500438"/>
              <a:gd name="connsiteY2" fmla="*/ 6186490 h 6186490"/>
              <a:gd name="connsiteX3" fmla="*/ 1814513 w 3500438"/>
              <a:gd name="connsiteY3" fmla="*/ 6186490 h 6186490"/>
              <a:gd name="connsiteX4" fmla="*/ 0 w 3500438"/>
              <a:gd name="connsiteY4" fmla="*/ 3157540 h 6186490"/>
              <a:gd name="connsiteX5" fmla="*/ 1685925 w 3500438"/>
              <a:gd name="connsiteY5" fmla="*/ 3157540 h 6186490"/>
              <a:gd name="connsiteX6" fmla="*/ 1685925 w 3500438"/>
              <a:gd name="connsiteY6" fmla="*/ 6186490 h 6186490"/>
              <a:gd name="connsiteX7" fmla="*/ 0 w 3500438"/>
              <a:gd name="connsiteY7" fmla="*/ 6186490 h 6186490"/>
              <a:gd name="connsiteX8" fmla="*/ 0 w 3500438"/>
              <a:gd name="connsiteY8" fmla="*/ 0 h 6186490"/>
              <a:gd name="connsiteX9" fmla="*/ 1685925 w 3500438"/>
              <a:gd name="connsiteY9" fmla="*/ 0 h 6186490"/>
              <a:gd name="connsiteX10" fmla="*/ 1685925 w 3500438"/>
              <a:gd name="connsiteY10" fmla="*/ 3028950 h 6186490"/>
              <a:gd name="connsiteX11" fmla="*/ 0 w 3500438"/>
              <a:gd name="connsiteY11" fmla="*/ 3028950 h 6186490"/>
              <a:gd name="connsiteX12" fmla="*/ 1814513 w 3500438"/>
              <a:gd name="connsiteY12" fmla="*/ 0 h 6186490"/>
              <a:gd name="connsiteX13" fmla="*/ 3500438 w 3500438"/>
              <a:gd name="connsiteY13" fmla="*/ 0 h 6186490"/>
              <a:gd name="connsiteX14" fmla="*/ 3500438 w 3500438"/>
              <a:gd name="connsiteY14" fmla="*/ 3028950 h 6186490"/>
              <a:gd name="connsiteX15" fmla="*/ 1814513 w 3500438"/>
              <a:gd name="connsiteY15" fmla="*/ 3028950 h 618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500438" h="6186490">
                <a:moveTo>
                  <a:pt x="1814513" y="3157540"/>
                </a:moveTo>
                <a:lnTo>
                  <a:pt x="3500438" y="3157540"/>
                </a:lnTo>
                <a:lnTo>
                  <a:pt x="3500438" y="6186490"/>
                </a:lnTo>
                <a:lnTo>
                  <a:pt x="1814513" y="6186490"/>
                </a:lnTo>
                <a:close/>
                <a:moveTo>
                  <a:pt x="0" y="3157540"/>
                </a:moveTo>
                <a:lnTo>
                  <a:pt x="1685925" y="3157540"/>
                </a:lnTo>
                <a:lnTo>
                  <a:pt x="1685925" y="6186490"/>
                </a:lnTo>
                <a:lnTo>
                  <a:pt x="0" y="6186490"/>
                </a:lnTo>
                <a:close/>
                <a:moveTo>
                  <a:pt x="0" y="0"/>
                </a:moveTo>
                <a:lnTo>
                  <a:pt x="1685925" y="0"/>
                </a:lnTo>
                <a:lnTo>
                  <a:pt x="1685925" y="3028950"/>
                </a:lnTo>
                <a:lnTo>
                  <a:pt x="0" y="3028950"/>
                </a:lnTo>
                <a:close/>
                <a:moveTo>
                  <a:pt x="1814513" y="0"/>
                </a:moveTo>
                <a:lnTo>
                  <a:pt x="3500438" y="0"/>
                </a:lnTo>
                <a:lnTo>
                  <a:pt x="3500438" y="3028950"/>
                </a:lnTo>
                <a:lnTo>
                  <a:pt x="1814513" y="30289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6053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2286000" y="3189288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858000" y="320040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58482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910666" cy="6858000"/>
          </a:xfrm>
          <a:prstGeom prst="parallelogram">
            <a:avLst>
              <a:gd name="adj" fmla="val 3382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328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542220" y="711198"/>
            <a:ext cx="8082492" cy="5429780"/>
          </a:xfrm>
          <a:custGeom>
            <a:avLst/>
            <a:gdLst>
              <a:gd name="connsiteX0" fmla="*/ 5892800 w 8082492"/>
              <a:gd name="connsiteY0" fmla="*/ 3962400 h 5429780"/>
              <a:gd name="connsiteX1" fmla="*/ 8082492 w 8082492"/>
              <a:gd name="connsiteY1" fmla="*/ 3962400 h 5429780"/>
              <a:gd name="connsiteX2" fmla="*/ 8082492 w 8082492"/>
              <a:gd name="connsiteY2" fmla="*/ 5429780 h 5429780"/>
              <a:gd name="connsiteX3" fmla="*/ 5892800 w 8082492"/>
              <a:gd name="connsiteY3" fmla="*/ 5429780 h 5429780"/>
              <a:gd name="connsiteX4" fmla="*/ 2946400 w 8082492"/>
              <a:gd name="connsiteY4" fmla="*/ 3962400 h 5429780"/>
              <a:gd name="connsiteX5" fmla="*/ 5768270 w 8082492"/>
              <a:gd name="connsiteY5" fmla="*/ 3962400 h 5429780"/>
              <a:gd name="connsiteX6" fmla="*/ 5768270 w 8082492"/>
              <a:gd name="connsiteY6" fmla="*/ 5429780 h 5429780"/>
              <a:gd name="connsiteX7" fmla="*/ 2946400 w 8082492"/>
              <a:gd name="connsiteY7" fmla="*/ 5429780 h 5429780"/>
              <a:gd name="connsiteX8" fmla="*/ 1 w 8082492"/>
              <a:gd name="connsiteY8" fmla="*/ 3962400 h 5429780"/>
              <a:gd name="connsiteX9" fmla="*/ 2821870 w 8082492"/>
              <a:gd name="connsiteY9" fmla="*/ 3962400 h 5429780"/>
              <a:gd name="connsiteX10" fmla="*/ 2821870 w 8082492"/>
              <a:gd name="connsiteY10" fmla="*/ 5429780 h 5429780"/>
              <a:gd name="connsiteX11" fmla="*/ 1 w 8082492"/>
              <a:gd name="connsiteY11" fmla="*/ 5429780 h 5429780"/>
              <a:gd name="connsiteX12" fmla="*/ 5892800 w 8082492"/>
              <a:gd name="connsiteY12" fmla="*/ 0 h 5429780"/>
              <a:gd name="connsiteX13" fmla="*/ 8082492 w 8082492"/>
              <a:gd name="connsiteY13" fmla="*/ 0 h 5429780"/>
              <a:gd name="connsiteX14" fmla="*/ 8082492 w 8082492"/>
              <a:gd name="connsiteY14" fmla="*/ 3849335 h 5429780"/>
              <a:gd name="connsiteX15" fmla="*/ 5892800 w 8082492"/>
              <a:gd name="connsiteY15" fmla="*/ 3849335 h 5429780"/>
              <a:gd name="connsiteX16" fmla="*/ 0 w 8082492"/>
              <a:gd name="connsiteY16" fmla="*/ 0 h 5429780"/>
              <a:gd name="connsiteX17" fmla="*/ 2821870 w 8082492"/>
              <a:gd name="connsiteY17" fmla="*/ 0 h 5429780"/>
              <a:gd name="connsiteX18" fmla="*/ 2821870 w 8082492"/>
              <a:gd name="connsiteY18" fmla="*/ 3849335 h 5429780"/>
              <a:gd name="connsiteX19" fmla="*/ 0 w 8082492"/>
              <a:gd name="connsiteY19" fmla="*/ 3849335 h 5429780"/>
              <a:gd name="connsiteX20" fmla="*/ 2946400 w 8082492"/>
              <a:gd name="connsiteY20" fmla="*/ 0 h 5429780"/>
              <a:gd name="connsiteX21" fmla="*/ 5768270 w 8082492"/>
              <a:gd name="connsiteY21" fmla="*/ 0 h 5429780"/>
              <a:gd name="connsiteX22" fmla="*/ 5768270 w 8082492"/>
              <a:gd name="connsiteY22" fmla="*/ 3849335 h 5429780"/>
              <a:gd name="connsiteX23" fmla="*/ 2946400 w 8082492"/>
              <a:gd name="connsiteY23" fmla="*/ 3849335 h 5429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082492" h="5429780">
                <a:moveTo>
                  <a:pt x="5892800" y="3962400"/>
                </a:moveTo>
                <a:lnTo>
                  <a:pt x="8082492" y="3962400"/>
                </a:lnTo>
                <a:lnTo>
                  <a:pt x="8082492" y="5429780"/>
                </a:lnTo>
                <a:lnTo>
                  <a:pt x="5892800" y="5429780"/>
                </a:lnTo>
                <a:close/>
                <a:moveTo>
                  <a:pt x="2946400" y="3962400"/>
                </a:moveTo>
                <a:lnTo>
                  <a:pt x="5768270" y="3962400"/>
                </a:lnTo>
                <a:lnTo>
                  <a:pt x="5768270" y="5429780"/>
                </a:lnTo>
                <a:lnTo>
                  <a:pt x="2946400" y="5429780"/>
                </a:lnTo>
                <a:close/>
                <a:moveTo>
                  <a:pt x="1" y="3962400"/>
                </a:moveTo>
                <a:lnTo>
                  <a:pt x="2821870" y="3962400"/>
                </a:lnTo>
                <a:lnTo>
                  <a:pt x="2821870" y="5429780"/>
                </a:lnTo>
                <a:lnTo>
                  <a:pt x="1" y="5429780"/>
                </a:lnTo>
                <a:close/>
                <a:moveTo>
                  <a:pt x="5892800" y="0"/>
                </a:moveTo>
                <a:lnTo>
                  <a:pt x="8082492" y="0"/>
                </a:lnTo>
                <a:lnTo>
                  <a:pt x="8082492" y="3849335"/>
                </a:lnTo>
                <a:lnTo>
                  <a:pt x="5892800" y="3849335"/>
                </a:lnTo>
                <a:close/>
                <a:moveTo>
                  <a:pt x="0" y="0"/>
                </a:moveTo>
                <a:lnTo>
                  <a:pt x="2821870" y="0"/>
                </a:lnTo>
                <a:lnTo>
                  <a:pt x="2821870" y="3849335"/>
                </a:lnTo>
                <a:lnTo>
                  <a:pt x="0" y="3849335"/>
                </a:lnTo>
                <a:close/>
                <a:moveTo>
                  <a:pt x="2946400" y="0"/>
                </a:moveTo>
                <a:lnTo>
                  <a:pt x="5768270" y="0"/>
                </a:lnTo>
                <a:lnTo>
                  <a:pt x="5768270" y="3849335"/>
                </a:lnTo>
                <a:lnTo>
                  <a:pt x="2946400" y="38493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12450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-1" y="1760769"/>
            <a:ext cx="3972173" cy="4595282"/>
          </a:xfrm>
          <a:custGeom>
            <a:avLst/>
            <a:gdLst>
              <a:gd name="connsiteX0" fmla="*/ 0 w 3972173"/>
              <a:gd name="connsiteY0" fmla="*/ 3522132 h 4595282"/>
              <a:gd name="connsiteX1" fmla="*/ 3858429 w 3972173"/>
              <a:gd name="connsiteY1" fmla="*/ 3522132 h 4595282"/>
              <a:gd name="connsiteX2" fmla="*/ 3837565 w 3972173"/>
              <a:gd name="connsiteY2" fmla="*/ 3638965 h 4595282"/>
              <a:gd name="connsiteX3" fmla="*/ 3567865 w 3972173"/>
              <a:gd name="connsiteY3" fmla="*/ 4589778 h 4595282"/>
              <a:gd name="connsiteX4" fmla="*/ 3565694 w 3972173"/>
              <a:gd name="connsiteY4" fmla="*/ 4595282 h 4595282"/>
              <a:gd name="connsiteX5" fmla="*/ 0 w 3972173"/>
              <a:gd name="connsiteY5" fmla="*/ 4595282 h 4595282"/>
              <a:gd name="connsiteX6" fmla="*/ 0 w 3972173"/>
              <a:gd name="connsiteY6" fmla="*/ 2348088 h 4595282"/>
              <a:gd name="connsiteX7" fmla="*/ 3971906 w 3972173"/>
              <a:gd name="connsiteY7" fmla="*/ 2348088 h 4595282"/>
              <a:gd name="connsiteX8" fmla="*/ 3964621 w 3972173"/>
              <a:gd name="connsiteY8" fmla="*/ 2636192 h 4595282"/>
              <a:gd name="connsiteX9" fmla="*/ 3896326 w 3972173"/>
              <a:gd name="connsiteY9" fmla="*/ 3309921 h 4595282"/>
              <a:gd name="connsiteX10" fmla="*/ 3876446 w 3972173"/>
              <a:gd name="connsiteY10" fmla="*/ 3421238 h 4595282"/>
              <a:gd name="connsiteX11" fmla="*/ 0 w 3972173"/>
              <a:gd name="connsiteY11" fmla="*/ 3421238 h 4595282"/>
              <a:gd name="connsiteX12" fmla="*/ 0 w 3972173"/>
              <a:gd name="connsiteY12" fmla="*/ 1174044 h 4595282"/>
              <a:gd name="connsiteX13" fmla="*/ 3878337 w 3972173"/>
              <a:gd name="connsiteY13" fmla="*/ 1174044 h 4595282"/>
              <a:gd name="connsiteX14" fmla="*/ 3896326 w 3972173"/>
              <a:gd name="connsiteY14" fmla="*/ 1274773 h 4595282"/>
              <a:gd name="connsiteX15" fmla="*/ 3964621 w 3972173"/>
              <a:gd name="connsiteY15" fmla="*/ 1948502 h 4595282"/>
              <a:gd name="connsiteX16" fmla="*/ 3972173 w 3972173"/>
              <a:gd name="connsiteY16" fmla="*/ 2247194 h 4595282"/>
              <a:gd name="connsiteX17" fmla="*/ 0 w 3972173"/>
              <a:gd name="connsiteY17" fmla="*/ 2247194 h 4595282"/>
              <a:gd name="connsiteX18" fmla="*/ 0 w 3972173"/>
              <a:gd name="connsiteY18" fmla="*/ 0 h 4595282"/>
              <a:gd name="connsiteX19" fmla="*/ 3569585 w 3972173"/>
              <a:gd name="connsiteY19" fmla="*/ 0 h 4595282"/>
              <a:gd name="connsiteX20" fmla="*/ 3672914 w 3972173"/>
              <a:gd name="connsiteY20" fmla="*/ 305381 h 4595282"/>
              <a:gd name="connsiteX21" fmla="*/ 3837565 w 3972173"/>
              <a:gd name="connsiteY21" fmla="*/ 945729 h 4595282"/>
              <a:gd name="connsiteX22" fmla="*/ 3860320 w 3972173"/>
              <a:gd name="connsiteY22" fmla="*/ 1073150 h 4595282"/>
              <a:gd name="connsiteX23" fmla="*/ 0 w 3972173"/>
              <a:gd name="connsiteY23" fmla="*/ 1073150 h 4595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72173" h="4595282">
                <a:moveTo>
                  <a:pt x="0" y="3522132"/>
                </a:moveTo>
                <a:lnTo>
                  <a:pt x="3858429" y="3522132"/>
                </a:lnTo>
                <a:lnTo>
                  <a:pt x="3837565" y="3638965"/>
                </a:lnTo>
                <a:cubicBezTo>
                  <a:pt x="3770809" y="3965192"/>
                  <a:pt x="3680279" y="4282760"/>
                  <a:pt x="3567865" y="4589778"/>
                </a:cubicBezTo>
                <a:lnTo>
                  <a:pt x="3565694" y="4595282"/>
                </a:lnTo>
                <a:lnTo>
                  <a:pt x="0" y="4595282"/>
                </a:lnTo>
                <a:close/>
                <a:moveTo>
                  <a:pt x="0" y="2348088"/>
                </a:moveTo>
                <a:lnTo>
                  <a:pt x="3971906" y="2348088"/>
                </a:lnTo>
                <a:lnTo>
                  <a:pt x="3964621" y="2636192"/>
                </a:lnTo>
                <a:cubicBezTo>
                  <a:pt x="3953075" y="2863964"/>
                  <a:pt x="3930123" y="3088727"/>
                  <a:pt x="3896326" y="3309921"/>
                </a:cubicBezTo>
                <a:lnTo>
                  <a:pt x="3876446" y="3421238"/>
                </a:lnTo>
                <a:lnTo>
                  <a:pt x="0" y="3421238"/>
                </a:lnTo>
                <a:close/>
                <a:moveTo>
                  <a:pt x="0" y="1174044"/>
                </a:moveTo>
                <a:lnTo>
                  <a:pt x="3878337" y="1174044"/>
                </a:lnTo>
                <a:lnTo>
                  <a:pt x="3896326" y="1274773"/>
                </a:lnTo>
                <a:cubicBezTo>
                  <a:pt x="3930123" y="1495967"/>
                  <a:pt x="3953075" y="1720730"/>
                  <a:pt x="3964621" y="1948502"/>
                </a:cubicBezTo>
                <a:lnTo>
                  <a:pt x="3972173" y="2247194"/>
                </a:lnTo>
                <a:lnTo>
                  <a:pt x="0" y="2247194"/>
                </a:lnTo>
                <a:close/>
                <a:moveTo>
                  <a:pt x="0" y="0"/>
                </a:moveTo>
                <a:lnTo>
                  <a:pt x="3569585" y="0"/>
                </a:lnTo>
                <a:lnTo>
                  <a:pt x="3672914" y="305381"/>
                </a:lnTo>
                <a:cubicBezTo>
                  <a:pt x="3737991" y="514608"/>
                  <a:pt x="3793061" y="728244"/>
                  <a:pt x="3837565" y="945729"/>
                </a:cubicBezTo>
                <a:lnTo>
                  <a:pt x="3860320" y="1073150"/>
                </a:lnTo>
                <a:lnTo>
                  <a:pt x="0" y="1073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49604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0" y="1775692"/>
            <a:ext cx="2227263" cy="456183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2232661" y="4349032"/>
            <a:ext cx="4320540" cy="19884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50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14401" y="2815696"/>
            <a:ext cx="4176000" cy="1843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1456380"/>
            <a:ext cx="2227263" cy="4561834"/>
          </a:xfrm>
          <a:custGeom>
            <a:avLst/>
            <a:gdLst>
              <a:gd name="connsiteX0" fmla="*/ 0 w 2227263"/>
              <a:gd name="connsiteY0" fmla="*/ 0 h 4561834"/>
              <a:gd name="connsiteX1" fmla="*/ 2227263 w 2227263"/>
              <a:gd name="connsiteY1" fmla="*/ 0 h 4561834"/>
              <a:gd name="connsiteX2" fmla="*/ 2227263 w 2227263"/>
              <a:gd name="connsiteY2" fmla="*/ 1286670 h 4561834"/>
              <a:gd name="connsiteX3" fmla="*/ 542131 w 2227263"/>
              <a:gd name="connsiteY3" fmla="*/ 1286670 h 4561834"/>
              <a:gd name="connsiteX4" fmla="*/ 542131 w 2227263"/>
              <a:gd name="connsiteY4" fmla="*/ 3275163 h 4561834"/>
              <a:gd name="connsiteX5" fmla="*/ 2227263 w 2227263"/>
              <a:gd name="connsiteY5" fmla="*/ 3275163 h 4561834"/>
              <a:gd name="connsiteX6" fmla="*/ 2227263 w 2227263"/>
              <a:gd name="connsiteY6" fmla="*/ 4561834 h 4561834"/>
              <a:gd name="connsiteX7" fmla="*/ 0 w 2227263"/>
              <a:gd name="connsiteY7" fmla="*/ 4561834 h 456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7263" h="4561834">
                <a:moveTo>
                  <a:pt x="0" y="0"/>
                </a:moveTo>
                <a:lnTo>
                  <a:pt x="2227263" y="0"/>
                </a:lnTo>
                <a:lnTo>
                  <a:pt x="2227263" y="1286670"/>
                </a:lnTo>
                <a:lnTo>
                  <a:pt x="542131" y="1286670"/>
                </a:lnTo>
                <a:lnTo>
                  <a:pt x="542131" y="3275163"/>
                </a:lnTo>
                <a:lnTo>
                  <a:pt x="2227263" y="3275163"/>
                </a:lnTo>
                <a:lnTo>
                  <a:pt x="2227263" y="4561834"/>
                </a:lnTo>
                <a:lnTo>
                  <a:pt x="0" y="45618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1540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4915784" y="2155467"/>
            <a:ext cx="1338262" cy="3467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360761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7805738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6360760" y="2155467"/>
            <a:ext cx="2783239" cy="11747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59772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4915783" y="2155467"/>
            <a:ext cx="4228216" cy="3467100"/>
          </a:xfrm>
          <a:custGeom>
            <a:avLst/>
            <a:gdLst>
              <a:gd name="connsiteX0" fmla="*/ 2889954 w 4228216"/>
              <a:gd name="connsiteY0" fmla="*/ 1287638 h 3467100"/>
              <a:gd name="connsiteX1" fmla="*/ 4228216 w 4228216"/>
              <a:gd name="connsiteY1" fmla="*/ 1287638 h 3467100"/>
              <a:gd name="connsiteX2" fmla="*/ 4228216 w 4228216"/>
              <a:gd name="connsiteY2" fmla="*/ 3467099 h 3467100"/>
              <a:gd name="connsiteX3" fmla="*/ 2889954 w 4228216"/>
              <a:gd name="connsiteY3" fmla="*/ 3467099 h 3467100"/>
              <a:gd name="connsiteX4" fmla="*/ 1444977 w 4228216"/>
              <a:gd name="connsiteY4" fmla="*/ 1287638 h 3467100"/>
              <a:gd name="connsiteX5" fmla="*/ 2783239 w 4228216"/>
              <a:gd name="connsiteY5" fmla="*/ 1287638 h 3467100"/>
              <a:gd name="connsiteX6" fmla="*/ 2783239 w 4228216"/>
              <a:gd name="connsiteY6" fmla="*/ 3467099 h 3467100"/>
              <a:gd name="connsiteX7" fmla="*/ 1444977 w 4228216"/>
              <a:gd name="connsiteY7" fmla="*/ 3467099 h 3467100"/>
              <a:gd name="connsiteX8" fmla="*/ 1444976 w 4228216"/>
              <a:gd name="connsiteY8" fmla="*/ 0 h 3467100"/>
              <a:gd name="connsiteX9" fmla="*/ 4228215 w 4228216"/>
              <a:gd name="connsiteY9" fmla="*/ 0 h 3467100"/>
              <a:gd name="connsiteX10" fmla="*/ 4228215 w 4228216"/>
              <a:gd name="connsiteY10" fmla="*/ 1174750 h 3467100"/>
              <a:gd name="connsiteX11" fmla="*/ 1444976 w 4228216"/>
              <a:gd name="connsiteY11" fmla="*/ 1174750 h 3467100"/>
              <a:gd name="connsiteX12" fmla="*/ 0 w 4228216"/>
              <a:gd name="connsiteY12" fmla="*/ 0 h 3467100"/>
              <a:gd name="connsiteX13" fmla="*/ 1338262 w 4228216"/>
              <a:gd name="connsiteY13" fmla="*/ 0 h 3467100"/>
              <a:gd name="connsiteX14" fmla="*/ 1338262 w 4228216"/>
              <a:gd name="connsiteY14" fmla="*/ 3467100 h 3467100"/>
              <a:gd name="connsiteX15" fmla="*/ 0 w 4228216"/>
              <a:gd name="connsiteY15" fmla="*/ 346710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28216" h="3467100">
                <a:moveTo>
                  <a:pt x="2889954" y="1287638"/>
                </a:moveTo>
                <a:lnTo>
                  <a:pt x="4228216" y="1287638"/>
                </a:lnTo>
                <a:lnTo>
                  <a:pt x="4228216" y="3467099"/>
                </a:lnTo>
                <a:lnTo>
                  <a:pt x="2889954" y="3467099"/>
                </a:lnTo>
                <a:close/>
                <a:moveTo>
                  <a:pt x="1444977" y="1287638"/>
                </a:moveTo>
                <a:lnTo>
                  <a:pt x="2783239" y="1287638"/>
                </a:lnTo>
                <a:lnTo>
                  <a:pt x="2783239" y="3467099"/>
                </a:lnTo>
                <a:lnTo>
                  <a:pt x="1444977" y="3467099"/>
                </a:lnTo>
                <a:close/>
                <a:moveTo>
                  <a:pt x="1444976" y="0"/>
                </a:moveTo>
                <a:lnTo>
                  <a:pt x="4228215" y="0"/>
                </a:lnTo>
                <a:lnTo>
                  <a:pt x="4228215" y="1174750"/>
                </a:lnTo>
                <a:lnTo>
                  <a:pt x="1444976" y="1174750"/>
                </a:lnTo>
                <a:close/>
                <a:moveTo>
                  <a:pt x="0" y="0"/>
                </a:moveTo>
                <a:lnTo>
                  <a:pt x="1338262" y="0"/>
                </a:lnTo>
                <a:lnTo>
                  <a:pt x="1338262" y="3467100"/>
                </a:lnTo>
                <a:lnTo>
                  <a:pt x="0" y="3467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61727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7805738" y="2155467"/>
            <a:ext cx="1338262" cy="3467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4904493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6349470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904492" y="2155467"/>
            <a:ext cx="2783239" cy="11747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58143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4904491" y="2155467"/>
            <a:ext cx="4239508" cy="3467100"/>
          </a:xfrm>
          <a:custGeom>
            <a:avLst/>
            <a:gdLst>
              <a:gd name="connsiteX0" fmla="*/ 1444978 w 4239508"/>
              <a:gd name="connsiteY0" fmla="*/ 1287638 h 3467100"/>
              <a:gd name="connsiteX1" fmla="*/ 2783240 w 4239508"/>
              <a:gd name="connsiteY1" fmla="*/ 1287638 h 3467100"/>
              <a:gd name="connsiteX2" fmla="*/ 2783240 w 4239508"/>
              <a:gd name="connsiteY2" fmla="*/ 3467099 h 3467100"/>
              <a:gd name="connsiteX3" fmla="*/ 1444978 w 4239508"/>
              <a:gd name="connsiteY3" fmla="*/ 3467099 h 3467100"/>
              <a:gd name="connsiteX4" fmla="*/ 1 w 4239508"/>
              <a:gd name="connsiteY4" fmla="*/ 1287638 h 3467100"/>
              <a:gd name="connsiteX5" fmla="*/ 1338263 w 4239508"/>
              <a:gd name="connsiteY5" fmla="*/ 1287638 h 3467100"/>
              <a:gd name="connsiteX6" fmla="*/ 1338263 w 4239508"/>
              <a:gd name="connsiteY6" fmla="*/ 3467099 h 3467100"/>
              <a:gd name="connsiteX7" fmla="*/ 1 w 4239508"/>
              <a:gd name="connsiteY7" fmla="*/ 3467099 h 3467100"/>
              <a:gd name="connsiteX8" fmla="*/ 2901246 w 4239508"/>
              <a:gd name="connsiteY8" fmla="*/ 0 h 3467100"/>
              <a:gd name="connsiteX9" fmla="*/ 4239508 w 4239508"/>
              <a:gd name="connsiteY9" fmla="*/ 0 h 3467100"/>
              <a:gd name="connsiteX10" fmla="*/ 4239508 w 4239508"/>
              <a:gd name="connsiteY10" fmla="*/ 3467100 h 3467100"/>
              <a:gd name="connsiteX11" fmla="*/ 2901246 w 4239508"/>
              <a:gd name="connsiteY11" fmla="*/ 3467100 h 3467100"/>
              <a:gd name="connsiteX12" fmla="*/ 0 w 4239508"/>
              <a:gd name="connsiteY12" fmla="*/ 0 h 3467100"/>
              <a:gd name="connsiteX13" fmla="*/ 2783239 w 4239508"/>
              <a:gd name="connsiteY13" fmla="*/ 0 h 3467100"/>
              <a:gd name="connsiteX14" fmla="*/ 2783239 w 4239508"/>
              <a:gd name="connsiteY14" fmla="*/ 1174750 h 3467100"/>
              <a:gd name="connsiteX15" fmla="*/ 0 w 4239508"/>
              <a:gd name="connsiteY15" fmla="*/ 117475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39508" h="3467100">
                <a:moveTo>
                  <a:pt x="1444978" y="1287638"/>
                </a:moveTo>
                <a:lnTo>
                  <a:pt x="2783240" y="1287638"/>
                </a:lnTo>
                <a:lnTo>
                  <a:pt x="2783240" y="3467099"/>
                </a:lnTo>
                <a:lnTo>
                  <a:pt x="1444978" y="3467099"/>
                </a:lnTo>
                <a:close/>
                <a:moveTo>
                  <a:pt x="1" y="1287638"/>
                </a:moveTo>
                <a:lnTo>
                  <a:pt x="1338263" y="1287638"/>
                </a:lnTo>
                <a:lnTo>
                  <a:pt x="1338263" y="3467099"/>
                </a:lnTo>
                <a:lnTo>
                  <a:pt x="1" y="3467099"/>
                </a:lnTo>
                <a:close/>
                <a:moveTo>
                  <a:pt x="2901246" y="0"/>
                </a:moveTo>
                <a:lnTo>
                  <a:pt x="4239508" y="0"/>
                </a:lnTo>
                <a:lnTo>
                  <a:pt x="4239508" y="3467100"/>
                </a:lnTo>
                <a:lnTo>
                  <a:pt x="2901246" y="3467100"/>
                </a:lnTo>
                <a:close/>
                <a:moveTo>
                  <a:pt x="0" y="0"/>
                </a:moveTo>
                <a:lnTo>
                  <a:pt x="2783239" y="0"/>
                </a:lnTo>
                <a:lnTo>
                  <a:pt x="2783239" y="1174750"/>
                </a:lnTo>
                <a:lnTo>
                  <a:pt x="0" y="11747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05325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786489" y="4853512"/>
            <a:ext cx="4357511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4786489" y="1636178"/>
            <a:ext cx="4357511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4786489" y="2904759"/>
            <a:ext cx="2573867" cy="185915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7495823" y="2904759"/>
            <a:ext cx="1648177" cy="185915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746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572000" y="2538000"/>
            <a:ext cx="2286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858000" y="2538000"/>
            <a:ext cx="2286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572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2942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8"/>
          </p:nvPr>
        </p:nvSpPr>
        <p:spPr>
          <a:xfrm>
            <a:off x="4786489" y="1636177"/>
            <a:ext cx="4357511" cy="4392084"/>
          </a:xfrm>
          <a:custGeom>
            <a:avLst/>
            <a:gdLst>
              <a:gd name="connsiteX0" fmla="*/ 0 w 4357511"/>
              <a:gd name="connsiteY0" fmla="*/ 3217334 h 4392084"/>
              <a:gd name="connsiteX1" fmla="*/ 4357511 w 4357511"/>
              <a:gd name="connsiteY1" fmla="*/ 3217334 h 4392084"/>
              <a:gd name="connsiteX2" fmla="*/ 4357511 w 4357511"/>
              <a:gd name="connsiteY2" fmla="*/ 4392084 h 4392084"/>
              <a:gd name="connsiteX3" fmla="*/ 0 w 4357511"/>
              <a:gd name="connsiteY3" fmla="*/ 4392084 h 4392084"/>
              <a:gd name="connsiteX4" fmla="*/ 2709334 w 4357511"/>
              <a:gd name="connsiteY4" fmla="*/ 1268581 h 4392084"/>
              <a:gd name="connsiteX5" fmla="*/ 4357511 w 4357511"/>
              <a:gd name="connsiteY5" fmla="*/ 1268581 h 4392084"/>
              <a:gd name="connsiteX6" fmla="*/ 4357511 w 4357511"/>
              <a:gd name="connsiteY6" fmla="*/ 3127732 h 4392084"/>
              <a:gd name="connsiteX7" fmla="*/ 2709334 w 4357511"/>
              <a:gd name="connsiteY7" fmla="*/ 3127732 h 4392084"/>
              <a:gd name="connsiteX8" fmla="*/ 0 w 4357511"/>
              <a:gd name="connsiteY8" fmla="*/ 1268581 h 4392084"/>
              <a:gd name="connsiteX9" fmla="*/ 2573867 w 4357511"/>
              <a:gd name="connsiteY9" fmla="*/ 1268581 h 4392084"/>
              <a:gd name="connsiteX10" fmla="*/ 2573867 w 4357511"/>
              <a:gd name="connsiteY10" fmla="*/ 3127732 h 4392084"/>
              <a:gd name="connsiteX11" fmla="*/ 0 w 4357511"/>
              <a:gd name="connsiteY11" fmla="*/ 3127732 h 4392084"/>
              <a:gd name="connsiteX12" fmla="*/ 0 w 4357511"/>
              <a:gd name="connsiteY12" fmla="*/ 0 h 4392084"/>
              <a:gd name="connsiteX13" fmla="*/ 4357511 w 4357511"/>
              <a:gd name="connsiteY13" fmla="*/ 0 h 4392084"/>
              <a:gd name="connsiteX14" fmla="*/ 4357511 w 4357511"/>
              <a:gd name="connsiteY14" fmla="*/ 1174750 h 4392084"/>
              <a:gd name="connsiteX15" fmla="*/ 0 w 4357511"/>
              <a:gd name="connsiteY15" fmla="*/ 1174750 h 439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57511" h="4392084">
                <a:moveTo>
                  <a:pt x="0" y="3217334"/>
                </a:moveTo>
                <a:lnTo>
                  <a:pt x="4357511" y="3217334"/>
                </a:lnTo>
                <a:lnTo>
                  <a:pt x="4357511" y="4392084"/>
                </a:lnTo>
                <a:lnTo>
                  <a:pt x="0" y="4392084"/>
                </a:lnTo>
                <a:close/>
                <a:moveTo>
                  <a:pt x="2709334" y="1268581"/>
                </a:moveTo>
                <a:lnTo>
                  <a:pt x="4357511" y="1268581"/>
                </a:lnTo>
                <a:lnTo>
                  <a:pt x="4357511" y="3127732"/>
                </a:lnTo>
                <a:lnTo>
                  <a:pt x="2709334" y="3127732"/>
                </a:lnTo>
                <a:close/>
                <a:moveTo>
                  <a:pt x="0" y="1268581"/>
                </a:moveTo>
                <a:lnTo>
                  <a:pt x="2573867" y="1268581"/>
                </a:lnTo>
                <a:lnTo>
                  <a:pt x="2573867" y="3127732"/>
                </a:lnTo>
                <a:lnTo>
                  <a:pt x="0" y="3127732"/>
                </a:lnTo>
                <a:close/>
                <a:moveTo>
                  <a:pt x="0" y="0"/>
                </a:moveTo>
                <a:lnTo>
                  <a:pt x="4357511" y="0"/>
                </a:lnTo>
                <a:lnTo>
                  <a:pt x="4357511" y="1174750"/>
                </a:lnTo>
                <a:lnTo>
                  <a:pt x="0" y="11747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97696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588267" y="5046725"/>
            <a:ext cx="4555733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4588267" y="710482"/>
            <a:ext cx="4555734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7704000" y="197906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5"/>
          <p:cNvSpPr>
            <a:spLocks noGrp="1"/>
          </p:cNvSpPr>
          <p:nvPr>
            <p:ph type="pic" sz="quarter" idx="19"/>
          </p:nvPr>
        </p:nvSpPr>
        <p:spPr>
          <a:xfrm>
            <a:off x="6146133" y="197906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4588266" y="197906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5"/>
          <p:cNvSpPr>
            <a:spLocks noGrp="1"/>
          </p:cNvSpPr>
          <p:nvPr>
            <p:ph type="pic" sz="quarter" idx="21"/>
          </p:nvPr>
        </p:nvSpPr>
        <p:spPr>
          <a:xfrm>
            <a:off x="7704000" y="351289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5"/>
          <p:cNvSpPr>
            <a:spLocks noGrp="1"/>
          </p:cNvSpPr>
          <p:nvPr>
            <p:ph type="pic" sz="quarter" idx="22"/>
          </p:nvPr>
        </p:nvSpPr>
        <p:spPr>
          <a:xfrm>
            <a:off x="6146133" y="351289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5"/>
          <p:cNvSpPr>
            <a:spLocks noGrp="1"/>
          </p:cNvSpPr>
          <p:nvPr>
            <p:ph type="pic" sz="quarter" idx="23"/>
          </p:nvPr>
        </p:nvSpPr>
        <p:spPr>
          <a:xfrm>
            <a:off x="4588266" y="351289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40905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588267" y="5683250"/>
            <a:ext cx="4555733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4588267" y="1331775"/>
            <a:ext cx="4555734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23"/>
          </p:nvPr>
        </p:nvSpPr>
        <p:spPr>
          <a:xfrm>
            <a:off x="4588266" y="2600356"/>
            <a:ext cx="4555734" cy="2973831"/>
          </a:xfrm>
          <a:custGeom>
            <a:avLst/>
            <a:gdLst>
              <a:gd name="connsiteX0" fmla="*/ 3115734 w 4555734"/>
              <a:gd name="connsiteY0" fmla="*/ 1533831 h 2973831"/>
              <a:gd name="connsiteX1" fmla="*/ 4555734 w 4555734"/>
              <a:gd name="connsiteY1" fmla="*/ 1533831 h 2973831"/>
              <a:gd name="connsiteX2" fmla="*/ 4555734 w 4555734"/>
              <a:gd name="connsiteY2" fmla="*/ 2973831 h 2973831"/>
              <a:gd name="connsiteX3" fmla="*/ 3115734 w 4555734"/>
              <a:gd name="connsiteY3" fmla="*/ 2973831 h 2973831"/>
              <a:gd name="connsiteX4" fmla="*/ 1557867 w 4555734"/>
              <a:gd name="connsiteY4" fmla="*/ 1533831 h 2973831"/>
              <a:gd name="connsiteX5" fmla="*/ 2997867 w 4555734"/>
              <a:gd name="connsiteY5" fmla="*/ 1533831 h 2973831"/>
              <a:gd name="connsiteX6" fmla="*/ 2997867 w 4555734"/>
              <a:gd name="connsiteY6" fmla="*/ 2973831 h 2973831"/>
              <a:gd name="connsiteX7" fmla="*/ 1557867 w 4555734"/>
              <a:gd name="connsiteY7" fmla="*/ 2973831 h 2973831"/>
              <a:gd name="connsiteX8" fmla="*/ 0 w 4555734"/>
              <a:gd name="connsiteY8" fmla="*/ 1533831 h 2973831"/>
              <a:gd name="connsiteX9" fmla="*/ 1440000 w 4555734"/>
              <a:gd name="connsiteY9" fmla="*/ 1533831 h 2973831"/>
              <a:gd name="connsiteX10" fmla="*/ 1440000 w 4555734"/>
              <a:gd name="connsiteY10" fmla="*/ 2973831 h 2973831"/>
              <a:gd name="connsiteX11" fmla="*/ 0 w 4555734"/>
              <a:gd name="connsiteY11" fmla="*/ 2973831 h 2973831"/>
              <a:gd name="connsiteX12" fmla="*/ 3115734 w 4555734"/>
              <a:gd name="connsiteY12" fmla="*/ 0 h 2973831"/>
              <a:gd name="connsiteX13" fmla="*/ 4555734 w 4555734"/>
              <a:gd name="connsiteY13" fmla="*/ 0 h 2973831"/>
              <a:gd name="connsiteX14" fmla="*/ 4555734 w 4555734"/>
              <a:gd name="connsiteY14" fmla="*/ 1440000 h 2973831"/>
              <a:gd name="connsiteX15" fmla="*/ 3115734 w 4555734"/>
              <a:gd name="connsiteY15" fmla="*/ 1440000 h 2973831"/>
              <a:gd name="connsiteX16" fmla="*/ 1557867 w 4555734"/>
              <a:gd name="connsiteY16" fmla="*/ 0 h 2973831"/>
              <a:gd name="connsiteX17" fmla="*/ 2997867 w 4555734"/>
              <a:gd name="connsiteY17" fmla="*/ 0 h 2973831"/>
              <a:gd name="connsiteX18" fmla="*/ 2997867 w 4555734"/>
              <a:gd name="connsiteY18" fmla="*/ 1440000 h 2973831"/>
              <a:gd name="connsiteX19" fmla="*/ 1557867 w 4555734"/>
              <a:gd name="connsiteY19" fmla="*/ 1440000 h 2973831"/>
              <a:gd name="connsiteX20" fmla="*/ 0 w 4555734"/>
              <a:gd name="connsiteY20" fmla="*/ 0 h 2973831"/>
              <a:gd name="connsiteX21" fmla="*/ 1440000 w 4555734"/>
              <a:gd name="connsiteY21" fmla="*/ 0 h 2973831"/>
              <a:gd name="connsiteX22" fmla="*/ 1440000 w 4555734"/>
              <a:gd name="connsiteY22" fmla="*/ 1440000 h 2973831"/>
              <a:gd name="connsiteX23" fmla="*/ 0 w 4555734"/>
              <a:gd name="connsiteY23" fmla="*/ 1440000 h 297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5734" h="2973831">
                <a:moveTo>
                  <a:pt x="3115734" y="1533831"/>
                </a:moveTo>
                <a:lnTo>
                  <a:pt x="4555734" y="1533831"/>
                </a:lnTo>
                <a:lnTo>
                  <a:pt x="4555734" y="2973831"/>
                </a:lnTo>
                <a:lnTo>
                  <a:pt x="3115734" y="2973831"/>
                </a:lnTo>
                <a:close/>
                <a:moveTo>
                  <a:pt x="1557867" y="1533831"/>
                </a:moveTo>
                <a:lnTo>
                  <a:pt x="2997867" y="1533831"/>
                </a:lnTo>
                <a:lnTo>
                  <a:pt x="2997867" y="2973831"/>
                </a:lnTo>
                <a:lnTo>
                  <a:pt x="1557867" y="2973831"/>
                </a:lnTo>
                <a:close/>
                <a:moveTo>
                  <a:pt x="0" y="1533831"/>
                </a:moveTo>
                <a:lnTo>
                  <a:pt x="1440000" y="1533831"/>
                </a:lnTo>
                <a:lnTo>
                  <a:pt x="1440000" y="2973831"/>
                </a:lnTo>
                <a:lnTo>
                  <a:pt x="0" y="2973831"/>
                </a:lnTo>
                <a:close/>
                <a:moveTo>
                  <a:pt x="3115734" y="0"/>
                </a:moveTo>
                <a:lnTo>
                  <a:pt x="4555734" y="0"/>
                </a:lnTo>
                <a:lnTo>
                  <a:pt x="4555734" y="1440000"/>
                </a:lnTo>
                <a:lnTo>
                  <a:pt x="3115734" y="1440000"/>
                </a:lnTo>
                <a:close/>
                <a:moveTo>
                  <a:pt x="1557867" y="0"/>
                </a:moveTo>
                <a:lnTo>
                  <a:pt x="2997867" y="0"/>
                </a:lnTo>
                <a:lnTo>
                  <a:pt x="2997867" y="1440000"/>
                </a:lnTo>
                <a:lnTo>
                  <a:pt x="1557867" y="1440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84456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0" y="270215"/>
            <a:ext cx="1354667" cy="61990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1490134" y="27021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1490134" y="1636889"/>
            <a:ext cx="1354667" cy="3465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9"/>
          </p:nvPr>
        </p:nvSpPr>
        <p:spPr>
          <a:xfrm>
            <a:off x="2980268" y="1636889"/>
            <a:ext cx="1354667" cy="3465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1490134" y="522675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97698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0" y="270215"/>
            <a:ext cx="1354667" cy="61990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1490134" y="27021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9"/>
          </p:nvPr>
        </p:nvSpPr>
        <p:spPr>
          <a:xfrm>
            <a:off x="1490134" y="1636889"/>
            <a:ext cx="2844801" cy="3465688"/>
          </a:xfrm>
          <a:custGeom>
            <a:avLst/>
            <a:gdLst>
              <a:gd name="connsiteX0" fmla="*/ 1490134 w 2844801"/>
              <a:gd name="connsiteY0" fmla="*/ 0 h 3465688"/>
              <a:gd name="connsiteX1" fmla="*/ 2844801 w 2844801"/>
              <a:gd name="connsiteY1" fmla="*/ 0 h 3465688"/>
              <a:gd name="connsiteX2" fmla="*/ 2844801 w 2844801"/>
              <a:gd name="connsiteY2" fmla="*/ 3465688 h 3465688"/>
              <a:gd name="connsiteX3" fmla="*/ 1490134 w 2844801"/>
              <a:gd name="connsiteY3" fmla="*/ 3465688 h 3465688"/>
              <a:gd name="connsiteX4" fmla="*/ 0 w 2844801"/>
              <a:gd name="connsiteY4" fmla="*/ 0 h 3465688"/>
              <a:gd name="connsiteX5" fmla="*/ 1354667 w 2844801"/>
              <a:gd name="connsiteY5" fmla="*/ 0 h 3465688"/>
              <a:gd name="connsiteX6" fmla="*/ 1354667 w 2844801"/>
              <a:gd name="connsiteY6" fmla="*/ 3465688 h 3465688"/>
              <a:gd name="connsiteX7" fmla="*/ 0 w 2844801"/>
              <a:gd name="connsiteY7" fmla="*/ 3465688 h 3465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44801" h="3465688">
                <a:moveTo>
                  <a:pt x="1490134" y="0"/>
                </a:moveTo>
                <a:lnTo>
                  <a:pt x="2844801" y="0"/>
                </a:lnTo>
                <a:lnTo>
                  <a:pt x="2844801" y="3465688"/>
                </a:lnTo>
                <a:lnTo>
                  <a:pt x="1490134" y="3465688"/>
                </a:lnTo>
                <a:close/>
                <a:moveTo>
                  <a:pt x="0" y="0"/>
                </a:moveTo>
                <a:lnTo>
                  <a:pt x="1354667" y="0"/>
                </a:lnTo>
                <a:lnTo>
                  <a:pt x="1354667" y="3465688"/>
                </a:lnTo>
                <a:lnTo>
                  <a:pt x="0" y="34656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1490134" y="522675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0993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-1" y="891102"/>
            <a:ext cx="4583289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0" y="2279629"/>
            <a:ext cx="2957689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9"/>
          </p:nvPr>
        </p:nvSpPr>
        <p:spPr>
          <a:xfrm>
            <a:off x="3098191" y="2279628"/>
            <a:ext cx="1422400" cy="373734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1552019" y="3668156"/>
            <a:ext cx="1405670" cy="23488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21"/>
          </p:nvPr>
        </p:nvSpPr>
        <p:spPr>
          <a:xfrm>
            <a:off x="5847" y="3668156"/>
            <a:ext cx="1422400" cy="234881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57599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-1" y="891102"/>
            <a:ext cx="4583289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21"/>
          </p:nvPr>
        </p:nvSpPr>
        <p:spPr>
          <a:xfrm>
            <a:off x="0" y="2279628"/>
            <a:ext cx="4520591" cy="3737347"/>
          </a:xfrm>
          <a:custGeom>
            <a:avLst/>
            <a:gdLst>
              <a:gd name="connsiteX0" fmla="*/ 1552019 w 4520591"/>
              <a:gd name="connsiteY0" fmla="*/ 1388528 h 3737347"/>
              <a:gd name="connsiteX1" fmla="*/ 2957689 w 4520591"/>
              <a:gd name="connsiteY1" fmla="*/ 1388528 h 3737347"/>
              <a:gd name="connsiteX2" fmla="*/ 2957689 w 4520591"/>
              <a:gd name="connsiteY2" fmla="*/ 3737347 h 3737347"/>
              <a:gd name="connsiteX3" fmla="*/ 1552019 w 4520591"/>
              <a:gd name="connsiteY3" fmla="*/ 3737347 h 3737347"/>
              <a:gd name="connsiteX4" fmla="*/ 5847 w 4520591"/>
              <a:gd name="connsiteY4" fmla="*/ 1388528 h 3737347"/>
              <a:gd name="connsiteX5" fmla="*/ 1428247 w 4520591"/>
              <a:gd name="connsiteY5" fmla="*/ 1388528 h 3737347"/>
              <a:gd name="connsiteX6" fmla="*/ 1428247 w 4520591"/>
              <a:gd name="connsiteY6" fmla="*/ 3737347 h 3737347"/>
              <a:gd name="connsiteX7" fmla="*/ 5847 w 4520591"/>
              <a:gd name="connsiteY7" fmla="*/ 3737347 h 3737347"/>
              <a:gd name="connsiteX8" fmla="*/ 0 w 4520591"/>
              <a:gd name="connsiteY8" fmla="*/ 1 h 3737347"/>
              <a:gd name="connsiteX9" fmla="*/ 2957689 w 4520591"/>
              <a:gd name="connsiteY9" fmla="*/ 1 h 3737347"/>
              <a:gd name="connsiteX10" fmla="*/ 2957689 w 4520591"/>
              <a:gd name="connsiteY10" fmla="*/ 1242497 h 3737347"/>
              <a:gd name="connsiteX11" fmla="*/ 0 w 4520591"/>
              <a:gd name="connsiteY11" fmla="*/ 1242497 h 3737347"/>
              <a:gd name="connsiteX12" fmla="*/ 3098191 w 4520591"/>
              <a:gd name="connsiteY12" fmla="*/ 0 h 3737347"/>
              <a:gd name="connsiteX13" fmla="*/ 4520591 w 4520591"/>
              <a:gd name="connsiteY13" fmla="*/ 0 h 3737347"/>
              <a:gd name="connsiteX14" fmla="*/ 4520591 w 4520591"/>
              <a:gd name="connsiteY14" fmla="*/ 3737347 h 3737347"/>
              <a:gd name="connsiteX15" fmla="*/ 3098191 w 4520591"/>
              <a:gd name="connsiteY15" fmla="*/ 3737347 h 37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20591" h="3737347">
                <a:moveTo>
                  <a:pt x="1552019" y="1388528"/>
                </a:moveTo>
                <a:lnTo>
                  <a:pt x="2957689" y="1388528"/>
                </a:lnTo>
                <a:lnTo>
                  <a:pt x="2957689" y="3737347"/>
                </a:lnTo>
                <a:lnTo>
                  <a:pt x="1552019" y="3737347"/>
                </a:lnTo>
                <a:close/>
                <a:moveTo>
                  <a:pt x="5847" y="1388528"/>
                </a:moveTo>
                <a:lnTo>
                  <a:pt x="1428247" y="1388528"/>
                </a:lnTo>
                <a:lnTo>
                  <a:pt x="1428247" y="3737347"/>
                </a:lnTo>
                <a:lnTo>
                  <a:pt x="5847" y="3737347"/>
                </a:lnTo>
                <a:close/>
                <a:moveTo>
                  <a:pt x="0" y="1"/>
                </a:moveTo>
                <a:lnTo>
                  <a:pt x="2957689" y="1"/>
                </a:lnTo>
                <a:lnTo>
                  <a:pt x="2957689" y="1242497"/>
                </a:lnTo>
                <a:lnTo>
                  <a:pt x="0" y="1242497"/>
                </a:lnTo>
                <a:close/>
                <a:moveTo>
                  <a:pt x="3098191" y="0"/>
                </a:moveTo>
                <a:lnTo>
                  <a:pt x="4520591" y="0"/>
                </a:lnTo>
                <a:lnTo>
                  <a:pt x="4520591" y="3737347"/>
                </a:lnTo>
                <a:lnTo>
                  <a:pt x="3098191" y="37373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96325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020714" y="1660177"/>
            <a:ext cx="32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406714" y="1660177"/>
            <a:ext cx="14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020714" y="3235021"/>
            <a:ext cx="14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606714" y="5035021"/>
            <a:ext cx="32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258477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957693" y="2348799"/>
            <a:ext cx="32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869248" y="1434397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321875" y="1434397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869248" y="5047552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321875" y="5047552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785966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74133" y="1660177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562577" y="3127733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51021" y="1660177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739465" y="3127733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446279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582216" y="-14288"/>
            <a:ext cx="2271712" cy="36830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3436144" y="-14288"/>
            <a:ext cx="2271712" cy="36830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290072" y="-14288"/>
            <a:ext cx="2271712" cy="36830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91418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957689" y="1819833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957689" y="3253522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957689" y="4687211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068711" y="1819833"/>
            <a:ext cx="1964263" cy="20312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7179733" y="1819833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7179733" y="3253522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7179733" y="4687211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5068711" y="3998588"/>
            <a:ext cx="1964263" cy="203129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37881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6223" y="1941155"/>
            <a:ext cx="1671637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950703" y="2122307"/>
            <a:ext cx="1426768" cy="211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510314" y="1603019"/>
            <a:ext cx="2128706" cy="31495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771863" y="2122307"/>
            <a:ext cx="1426768" cy="211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331474" y="1941155"/>
            <a:ext cx="1671637" cy="24733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51772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731559" y="1992213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650670" y="1992213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731559" y="3911324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50670" y="3911324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61244" y="1992213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569781" y="1992213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61884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2731559" y="2079298"/>
            <a:ext cx="3719111" cy="3719111"/>
          </a:xfrm>
          <a:custGeom>
            <a:avLst/>
            <a:gdLst>
              <a:gd name="connsiteX0" fmla="*/ 1919111 w 3719111"/>
              <a:gd name="connsiteY0" fmla="*/ 1919111 h 3719111"/>
              <a:gd name="connsiteX1" fmla="*/ 3719111 w 3719111"/>
              <a:gd name="connsiteY1" fmla="*/ 1919111 h 3719111"/>
              <a:gd name="connsiteX2" fmla="*/ 3719111 w 3719111"/>
              <a:gd name="connsiteY2" fmla="*/ 3719111 h 3719111"/>
              <a:gd name="connsiteX3" fmla="*/ 1919111 w 3719111"/>
              <a:gd name="connsiteY3" fmla="*/ 3719111 h 3719111"/>
              <a:gd name="connsiteX4" fmla="*/ 0 w 3719111"/>
              <a:gd name="connsiteY4" fmla="*/ 1919111 h 3719111"/>
              <a:gd name="connsiteX5" fmla="*/ 1800000 w 3719111"/>
              <a:gd name="connsiteY5" fmla="*/ 1919111 h 3719111"/>
              <a:gd name="connsiteX6" fmla="*/ 1800000 w 3719111"/>
              <a:gd name="connsiteY6" fmla="*/ 3719111 h 3719111"/>
              <a:gd name="connsiteX7" fmla="*/ 0 w 3719111"/>
              <a:gd name="connsiteY7" fmla="*/ 3719111 h 3719111"/>
              <a:gd name="connsiteX8" fmla="*/ 1919111 w 3719111"/>
              <a:gd name="connsiteY8" fmla="*/ 0 h 3719111"/>
              <a:gd name="connsiteX9" fmla="*/ 3719111 w 3719111"/>
              <a:gd name="connsiteY9" fmla="*/ 0 h 3719111"/>
              <a:gd name="connsiteX10" fmla="*/ 3719111 w 3719111"/>
              <a:gd name="connsiteY10" fmla="*/ 1800000 h 3719111"/>
              <a:gd name="connsiteX11" fmla="*/ 1919111 w 3719111"/>
              <a:gd name="connsiteY11" fmla="*/ 1800000 h 3719111"/>
              <a:gd name="connsiteX12" fmla="*/ 0 w 3719111"/>
              <a:gd name="connsiteY12" fmla="*/ 0 h 3719111"/>
              <a:gd name="connsiteX13" fmla="*/ 1800000 w 3719111"/>
              <a:gd name="connsiteY13" fmla="*/ 0 h 3719111"/>
              <a:gd name="connsiteX14" fmla="*/ 1800000 w 3719111"/>
              <a:gd name="connsiteY14" fmla="*/ 1800000 h 3719111"/>
              <a:gd name="connsiteX15" fmla="*/ 0 w 3719111"/>
              <a:gd name="connsiteY15" fmla="*/ 1800000 h 371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19111" h="3719111">
                <a:moveTo>
                  <a:pt x="1919111" y="1919111"/>
                </a:moveTo>
                <a:lnTo>
                  <a:pt x="3719111" y="1919111"/>
                </a:lnTo>
                <a:lnTo>
                  <a:pt x="3719111" y="3719111"/>
                </a:lnTo>
                <a:lnTo>
                  <a:pt x="1919111" y="3719111"/>
                </a:lnTo>
                <a:close/>
                <a:moveTo>
                  <a:pt x="0" y="1919111"/>
                </a:moveTo>
                <a:lnTo>
                  <a:pt x="1800000" y="1919111"/>
                </a:lnTo>
                <a:lnTo>
                  <a:pt x="1800000" y="3719111"/>
                </a:lnTo>
                <a:lnTo>
                  <a:pt x="0" y="3719111"/>
                </a:lnTo>
                <a:close/>
                <a:moveTo>
                  <a:pt x="1919111" y="0"/>
                </a:moveTo>
                <a:lnTo>
                  <a:pt x="3719111" y="0"/>
                </a:lnTo>
                <a:lnTo>
                  <a:pt x="3719111" y="1800000"/>
                </a:lnTo>
                <a:lnTo>
                  <a:pt x="1919111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61244" y="2079298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569781" y="2079298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76746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463508" y="2122840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126708" y="2382486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00308" y="2382486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1126708" y="4166130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800308" y="4166130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40519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852000" y="266435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562845" y="2664351"/>
            <a:ext cx="216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847023" y="383995"/>
            <a:ext cx="144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847023" y="4224707"/>
            <a:ext cx="144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421155" y="2664351"/>
            <a:ext cx="216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282845" y="1103995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411201" y="1103995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2282845" y="422470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5421155" y="422470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72924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317331" y="2612669"/>
            <a:ext cx="1490662" cy="31035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703019" y="1551517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03019" y="3357739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931643" y="3403600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931643" y="5209822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82038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003021" y="2357413"/>
            <a:ext cx="3138487" cy="3138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438933" y="235741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265596" y="405590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90222" y="3938208"/>
            <a:ext cx="2088711" cy="2088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265596" y="1860522"/>
            <a:ext cx="2088711" cy="20887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14907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038928" y="18407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038928" y="32631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038928" y="46855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795204" y="18407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795204" y="32631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795204" y="46855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8"/>
          </p:nvPr>
        </p:nvSpPr>
        <p:spPr>
          <a:xfrm>
            <a:off x="2494666" y="1840795"/>
            <a:ext cx="4165600" cy="41656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000999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1885950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0" y="2924528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0" y="3963106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060804" y="1885950"/>
            <a:ext cx="2274129" cy="404124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0" y="5001684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1908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3419475"/>
            <a:ext cx="2565400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65400" y="3419475"/>
            <a:ext cx="2565400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42788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0" y="1885950"/>
            <a:ext cx="4334933" cy="4041247"/>
          </a:xfrm>
          <a:custGeom>
            <a:avLst/>
            <a:gdLst>
              <a:gd name="connsiteX0" fmla="*/ 0 w 4334933"/>
              <a:gd name="connsiteY0" fmla="*/ 3115734 h 4041247"/>
              <a:gd name="connsiteX1" fmla="*/ 1952625 w 4334933"/>
              <a:gd name="connsiteY1" fmla="*/ 3115734 h 4041247"/>
              <a:gd name="connsiteX2" fmla="*/ 1952625 w 4334933"/>
              <a:gd name="connsiteY2" fmla="*/ 4041247 h 4041247"/>
              <a:gd name="connsiteX3" fmla="*/ 0 w 4334933"/>
              <a:gd name="connsiteY3" fmla="*/ 4041247 h 4041247"/>
              <a:gd name="connsiteX4" fmla="*/ 0 w 4334933"/>
              <a:gd name="connsiteY4" fmla="*/ 2077156 h 4041247"/>
              <a:gd name="connsiteX5" fmla="*/ 1952625 w 4334933"/>
              <a:gd name="connsiteY5" fmla="*/ 2077156 h 4041247"/>
              <a:gd name="connsiteX6" fmla="*/ 1952625 w 4334933"/>
              <a:gd name="connsiteY6" fmla="*/ 3002669 h 4041247"/>
              <a:gd name="connsiteX7" fmla="*/ 0 w 4334933"/>
              <a:gd name="connsiteY7" fmla="*/ 3002669 h 4041247"/>
              <a:gd name="connsiteX8" fmla="*/ 0 w 4334933"/>
              <a:gd name="connsiteY8" fmla="*/ 1038578 h 4041247"/>
              <a:gd name="connsiteX9" fmla="*/ 1952625 w 4334933"/>
              <a:gd name="connsiteY9" fmla="*/ 1038578 h 4041247"/>
              <a:gd name="connsiteX10" fmla="*/ 1952625 w 4334933"/>
              <a:gd name="connsiteY10" fmla="*/ 1964091 h 4041247"/>
              <a:gd name="connsiteX11" fmla="*/ 0 w 4334933"/>
              <a:gd name="connsiteY11" fmla="*/ 1964091 h 4041247"/>
              <a:gd name="connsiteX12" fmla="*/ 0 w 4334933"/>
              <a:gd name="connsiteY12" fmla="*/ 0 h 4041247"/>
              <a:gd name="connsiteX13" fmla="*/ 1952625 w 4334933"/>
              <a:gd name="connsiteY13" fmla="*/ 0 h 4041247"/>
              <a:gd name="connsiteX14" fmla="*/ 1952625 w 4334933"/>
              <a:gd name="connsiteY14" fmla="*/ 925513 h 4041247"/>
              <a:gd name="connsiteX15" fmla="*/ 0 w 4334933"/>
              <a:gd name="connsiteY15" fmla="*/ 925513 h 4041247"/>
              <a:gd name="connsiteX16" fmla="*/ 2060804 w 4334933"/>
              <a:gd name="connsiteY16" fmla="*/ 0 h 4041247"/>
              <a:gd name="connsiteX17" fmla="*/ 4334933 w 4334933"/>
              <a:gd name="connsiteY17" fmla="*/ 0 h 4041247"/>
              <a:gd name="connsiteX18" fmla="*/ 4334933 w 4334933"/>
              <a:gd name="connsiteY18" fmla="*/ 4041247 h 4041247"/>
              <a:gd name="connsiteX19" fmla="*/ 2060804 w 4334933"/>
              <a:gd name="connsiteY19" fmla="*/ 4041247 h 4041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34933" h="4041247">
                <a:moveTo>
                  <a:pt x="0" y="3115734"/>
                </a:moveTo>
                <a:lnTo>
                  <a:pt x="1952625" y="3115734"/>
                </a:lnTo>
                <a:lnTo>
                  <a:pt x="1952625" y="4041247"/>
                </a:lnTo>
                <a:lnTo>
                  <a:pt x="0" y="4041247"/>
                </a:lnTo>
                <a:close/>
                <a:moveTo>
                  <a:pt x="0" y="2077156"/>
                </a:moveTo>
                <a:lnTo>
                  <a:pt x="1952625" y="2077156"/>
                </a:lnTo>
                <a:lnTo>
                  <a:pt x="1952625" y="3002669"/>
                </a:lnTo>
                <a:lnTo>
                  <a:pt x="0" y="3002669"/>
                </a:lnTo>
                <a:close/>
                <a:moveTo>
                  <a:pt x="0" y="1038578"/>
                </a:moveTo>
                <a:lnTo>
                  <a:pt x="1952625" y="1038578"/>
                </a:lnTo>
                <a:lnTo>
                  <a:pt x="1952625" y="1964091"/>
                </a:lnTo>
                <a:lnTo>
                  <a:pt x="0" y="1964091"/>
                </a:lnTo>
                <a:close/>
                <a:moveTo>
                  <a:pt x="0" y="0"/>
                </a:moveTo>
                <a:lnTo>
                  <a:pt x="1952625" y="0"/>
                </a:lnTo>
                <a:lnTo>
                  <a:pt x="1952625" y="925513"/>
                </a:lnTo>
                <a:lnTo>
                  <a:pt x="0" y="925513"/>
                </a:lnTo>
                <a:close/>
                <a:moveTo>
                  <a:pt x="2060804" y="0"/>
                </a:moveTo>
                <a:lnTo>
                  <a:pt x="4334933" y="0"/>
                </a:lnTo>
                <a:lnTo>
                  <a:pt x="4334933" y="4041247"/>
                </a:lnTo>
                <a:lnTo>
                  <a:pt x="2060804" y="40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514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661150" y="993423"/>
            <a:ext cx="2482850" cy="516008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935111" y="2853462"/>
            <a:ext cx="3726039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1461244" y="285346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3680178" y="4309435"/>
            <a:ext cx="2980972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3680178" y="1405564"/>
            <a:ext cx="2980972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20934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415821" y="449298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855821" y="449298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295821" y="449298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415821" y="2167473"/>
            <a:ext cx="4320000" cy="23255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22489" y="1648185"/>
            <a:ext cx="1693332" cy="23255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735821" y="3849516"/>
            <a:ext cx="1693332" cy="232551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602364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3560489"/>
            <a:ext cx="1073150" cy="8350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219199" y="3278621"/>
            <a:ext cx="1253067" cy="13659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18316" y="3278620"/>
            <a:ext cx="1152174" cy="25964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995912" y="3278621"/>
            <a:ext cx="1535643" cy="1535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700535" y="3639864"/>
            <a:ext cx="2212976" cy="86924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8082491" y="3560489"/>
            <a:ext cx="1061509" cy="8350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840713" y="4644223"/>
            <a:ext cx="1061509" cy="8350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745337" y="4679147"/>
            <a:ext cx="960263" cy="116204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4091868" y="4983242"/>
            <a:ext cx="1360665" cy="107703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1422400" y="4791331"/>
            <a:ext cx="1072444" cy="812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1845732" y="2282375"/>
            <a:ext cx="1281290" cy="812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23"/>
          </p:nvPr>
        </p:nvSpPr>
        <p:spPr>
          <a:xfrm>
            <a:off x="3355267" y="1980397"/>
            <a:ext cx="2119844" cy="11147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4"/>
          <p:cNvSpPr>
            <a:spLocks noGrp="1"/>
          </p:cNvSpPr>
          <p:nvPr>
            <p:ph type="pic" sz="quarter" idx="24"/>
          </p:nvPr>
        </p:nvSpPr>
        <p:spPr>
          <a:xfrm>
            <a:off x="5629824" y="2172308"/>
            <a:ext cx="1199954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4"/>
          <p:cNvSpPr>
            <a:spLocks noGrp="1"/>
          </p:cNvSpPr>
          <p:nvPr>
            <p:ph type="pic" sz="quarter" idx="25"/>
          </p:nvPr>
        </p:nvSpPr>
        <p:spPr>
          <a:xfrm>
            <a:off x="6966695" y="2623158"/>
            <a:ext cx="1061509" cy="8350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85683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64086" y="3368756"/>
            <a:ext cx="2427111" cy="298018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816803" y="337364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9520" y="337364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69519" y="4908936"/>
            <a:ext cx="2987283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433064" y="4908936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885781" y="4908936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85781" y="3373647"/>
            <a:ext cx="2987283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448592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041421" y="3165661"/>
            <a:ext cx="2719387" cy="12874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6129865" y="4576948"/>
            <a:ext cx="2719387" cy="12874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63645" y="3380321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863645" y="2183694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917245" y="5785199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917245" y="4588572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25980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17686" y="1670048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061864" y="1670048"/>
            <a:ext cx="144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26042" y="2750048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270220" y="2750048"/>
            <a:ext cx="1440000" cy="25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85303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942219" y="3194585"/>
            <a:ext cx="2121781" cy="279981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324174" y="745067"/>
            <a:ext cx="2595915" cy="244951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404533" y="745067"/>
            <a:ext cx="1789554" cy="21157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436401" y="3364091"/>
            <a:ext cx="3048132" cy="178364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363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50850" y="18288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132894" y="18288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814938" y="18288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3814938" y="40640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450851" y="4064000"/>
            <a:ext cx="3251728" cy="212248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1902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01688" y="2945875"/>
            <a:ext cx="1422400" cy="161448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325916" y="2122315"/>
            <a:ext cx="2144483" cy="243804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76298" y="1907826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001393" y="1907826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972238" y="3352628"/>
            <a:ext cx="1415406" cy="16031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676297" y="3352627"/>
            <a:ext cx="2120017" cy="250630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2057275" y="4696181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3382370" y="4696181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54585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78182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078182" y="1436914"/>
            <a:ext cx="2078182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87567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217867" y="654227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854755" y="654227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958223" y="1837022"/>
            <a:ext cx="3240000" cy="32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217867" y="5172424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854755" y="5172424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333600" y="2121782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333600" y="3699066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1742846" y="2121782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1742846" y="3699066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670026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771650" y="3510493"/>
            <a:ext cx="2767013" cy="10953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627739" y="3510493"/>
            <a:ext cx="2767013" cy="10953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133600" y="197555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27739" y="197555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133600" y="469582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627739" y="469582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10893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483556" y="3296182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483556" y="1794760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483556" y="4797604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180623" y="4052891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1180623" y="2551469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786489" y="4052891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786489" y="2551469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745769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754236" y="3296182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754236" y="1794760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54236" y="4797604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027036" y="4075117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027036" y="2573695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481436" y="4075117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481436" y="2573695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99836" y="3296182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7208636" y="3296182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6702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30221" y="1399995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30221" y="349951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30713" y="2495017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630713" y="1444973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731205" y="3590039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731205" y="2539995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831697" y="4685061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831697" y="3635017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17528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67556" y="2359201"/>
            <a:ext cx="1535289" cy="2155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127022" y="2359201"/>
            <a:ext cx="2878667" cy="2155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129867" y="2359201"/>
            <a:ext cx="1535289" cy="2155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467556" y="4634441"/>
            <a:ext cx="1535289" cy="222355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129867" y="0"/>
            <a:ext cx="1535289" cy="224084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354852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17602" y="158510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17602" y="3334880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767824" y="2459992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357691" y="1695103"/>
            <a:ext cx="2426934" cy="3149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920268" y="2459992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60106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93018" y="2089150"/>
            <a:ext cx="2674938" cy="38036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266976" y="2788356"/>
            <a:ext cx="2099025" cy="310444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7016754" y="3747910"/>
            <a:ext cx="1816803" cy="21448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78170" y="3747910"/>
            <a:ext cx="2905704" cy="214488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09497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36674" y="1653721"/>
            <a:ext cx="2674938" cy="38036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8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468560" y="1653721"/>
            <a:ext cx="2674938" cy="2149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9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468560" y="4005035"/>
            <a:ext cx="1701496" cy="2149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427004" y="4005035"/>
            <a:ext cx="1701496" cy="214902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92963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566503" y="2670175"/>
            <a:ext cx="1857375" cy="24241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1"/>
          <p:cNvSpPr>
            <a:spLocks noGrp="1"/>
          </p:cNvSpPr>
          <p:nvPr>
            <p:ph type="pic" sz="quarter" idx="13"/>
          </p:nvPr>
        </p:nvSpPr>
        <p:spPr>
          <a:xfrm>
            <a:off x="2671075" y="4150632"/>
            <a:ext cx="2031546" cy="24241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4"/>
          </p:nvPr>
        </p:nvSpPr>
        <p:spPr>
          <a:xfrm>
            <a:off x="2917817" y="1872343"/>
            <a:ext cx="1654175" cy="2009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11"/>
          <p:cNvSpPr>
            <a:spLocks noGrp="1"/>
          </p:cNvSpPr>
          <p:nvPr>
            <p:ph type="pic" sz="quarter" idx="15"/>
          </p:nvPr>
        </p:nvSpPr>
        <p:spPr>
          <a:xfrm>
            <a:off x="4949818" y="3526971"/>
            <a:ext cx="1654175" cy="2009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1"/>
          <p:cNvSpPr>
            <a:spLocks noGrp="1"/>
          </p:cNvSpPr>
          <p:nvPr>
            <p:ph type="pic" sz="quarter" idx="16"/>
          </p:nvPr>
        </p:nvSpPr>
        <p:spPr>
          <a:xfrm>
            <a:off x="4804675" y="1509485"/>
            <a:ext cx="1654175" cy="175067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75037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888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776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7664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552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089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536802" y="3497482"/>
            <a:ext cx="1843087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2645231" y="3076568"/>
            <a:ext cx="1843087" cy="23807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4753660" y="2235193"/>
            <a:ext cx="1843087" cy="37591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17"/>
          <p:cNvSpPr>
            <a:spLocks noGrp="1"/>
          </p:cNvSpPr>
          <p:nvPr>
            <p:ph type="pic" sz="quarter" idx="15"/>
          </p:nvPr>
        </p:nvSpPr>
        <p:spPr>
          <a:xfrm>
            <a:off x="6738259" y="3076568"/>
            <a:ext cx="1843087" cy="23807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17750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2"/>
          <p:cNvSpPr>
            <a:spLocks noGrp="1"/>
          </p:cNvSpPr>
          <p:nvPr>
            <p:ph type="pic" sz="quarter" idx="12"/>
          </p:nvPr>
        </p:nvSpPr>
        <p:spPr>
          <a:xfrm>
            <a:off x="1045035" y="2307767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2"/>
          <p:cNvSpPr>
            <a:spLocks noGrp="1"/>
          </p:cNvSpPr>
          <p:nvPr>
            <p:ph type="pic" sz="quarter" idx="13"/>
          </p:nvPr>
        </p:nvSpPr>
        <p:spPr>
          <a:xfrm>
            <a:off x="5700718" y="2307767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2"/>
          <p:cNvSpPr>
            <a:spLocks noGrp="1"/>
          </p:cNvSpPr>
          <p:nvPr>
            <p:ph type="pic" sz="quarter" idx="14"/>
          </p:nvPr>
        </p:nvSpPr>
        <p:spPr>
          <a:xfrm>
            <a:off x="4036792" y="4354282"/>
            <a:ext cx="2451100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3492279" y="1712682"/>
            <a:ext cx="1936070" cy="24533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2"/>
          <p:cNvSpPr>
            <a:spLocks noGrp="1"/>
          </p:cNvSpPr>
          <p:nvPr>
            <p:ph type="pic" sz="quarter" idx="16"/>
          </p:nvPr>
        </p:nvSpPr>
        <p:spPr>
          <a:xfrm>
            <a:off x="2061035" y="4354283"/>
            <a:ext cx="1727200" cy="1524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78361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8"/>
          <p:cNvSpPr>
            <a:spLocks noGrp="1"/>
          </p:cNvSpPr>
          <p:nvPr>
            <p:ph type="pic" sz="quarter" idx="12"/>
          </p:nvPr>
        </p:nvSpPr>
        <p:spPr>
          <a:xfrm>
            <a:off x="3397023" y="2002964"/>
            <a:ext cx="1871662" cy="1538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8"/>
          <p:cNvSpPr>
            <a:spLocks noGrp="1"/>
          </p:cNvSpPr>
          <p:nvPr>
            <p:ph type="pic" sz="quarter" idx="13"/>
          </p:nvPr>
        </p:nvSpPr>
        <p:spPr>
          <a:xfrm>
            <a:off x="5602854" y="1088564"/>
            <a:ext cx="1871662" cy="2452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8"/>
          <p:cNvSpPr>
            <a:spLocks noGrp="1"/>
          </p:cNvSpPr>
          <p:nvPr>
            <p:ph type="pic" sz="quarter" idx="14"/>
          </p:nvPr>
        </p:nvSpPr>
        <p:spPr>
          <a:xfrm>
            <a:off x="4305641" y="3759192"/>
            <a:ext cx="1871662" cy="2452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8"/>
          <p:cNvSpPr>
            <a:spLocks noGrp="1"/>
          </p:cNvSpPr>
          <p:nvPr>
            <p:ph type="pic" sz="quarter" idx="15"/>
          </p:nvPr>
        </p:nvSpPr>
        <p:spPr>
          <a:xfrm>
            <a:off x="6323127" y="3759192"/>
            <a:ext cx="1871662" cy="213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8"/>
          <p:cNvSpPr>
            <a:spLocks noGrp="1"/>
          </p:cNvSpPr>
          <p:nvPr>
            <p:ph type="pic" sz="quarter" idx="16"/>
          </p:nvPr>
        </p:nvSpPr>
        <p:spPr>
          <a:xfrm>
            <a:off x="2627085" y="3759192"/>
            <a:ext cx="1532732" cy="177074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43456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2"/>
          <p:cNvSpPr>
            <a:spLocks noGrp="1"/>
          </p:cNvSpPr>
          <p:nvPr>
            <p:ph type="pic" sz="quarter" idx="13"/>
          </p:nvPr>
        </p:nvSpPr>
        <p:spPr>
          <a:xfrm>
            <a:off x="2306184" y="2314216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185057" y="1719131"/>
            <a:ext cx="1936070" cy="24533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2"/>
          <p:cNvSpPr>
            <a:spLocks noGrp="1"/>
          </p:cNvSpPr>
          <p:nvPr>
            <p:ph type="pic" sz="quarter" idx="16"/>
          </p:nvPr>
        </p:nvSpPr>
        <p:spPr>
          <a:xfrm>
            <a:off x="6785656" y="2314216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2"/>
          <p:cNvSpPr>
            <a:spLocks noGrp="1"/>
          </p:cNvSpPr>
          <p:nvPr>
            <p:ph type="pic" sz="quarter" idx="17"/>
          </p:nvPr>
        </p:nvSpPr>
        <p:spPr>
          <a:xfrm>
            <a:off x="4664529" y="1719131"/>
            <a:ext cx="1936070" cy="245336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76801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1932217" y="1770478"/>
            <a:ext cx="2405740" cy="304852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2"/>
          <p:cNvSpPr>
            <a:spLocks noGrp="1"/>
          </p:cNvSpPr>
          <p:nvPr>
            <p:ph type="pic" sz="quarter" idx="16"/>
          </p:nvPr>
        </p:nvSpPr>
        <p:spPr>
          <a:xfrm>
            <a:off x="13004" y="2612310"/>
            <a:ext cx="1741409" cy="220669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2"/>
          <p:cNvSpPr>
            <a:spLocks noGrp="1"/>
          </p:cNvSpPr>
          <p:nvPr>
            <p:ph type="pic" sz="quarter" idx="17"/>
          </p:nvPr>
        </p:nvSpPr>
        <p:spPr>
          <a:xfrm>
            <a:off x="4515760" y="3091805"/>
            <a:ext cx="2206800" cy="174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2"/>
          <p:cNvSpPr>
            <a:spLocks noGrp="1"/>
          </p:cNvSpPr>
          <p:nvPr>
            <p:ph type="pic" sz="quarter" idx="18"/>
          </p:nvPr>
        </p:nvSpPr>
        <p:spPr>
          <a:xfrm>
            <a:off x="6900363" y="1770478"/>
            <a:ext cx="2243637" cy="304852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44132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98954" y="4913086"/>
            <a:ext cx="1219200" cy="121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457022" y="3728018"/>
            <a:ext cx="1814966" cy="181496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410856" y="2035628"/>
            <a:ext cx="2322288" cy="2322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872012" y="850560"/>
            <a:ext cx="1814966" cy="181496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825845" y="261258"/>
            <a:ext cx="1219200" cy="12192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97474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859542" y="1640343"/>
            <a:ext cx="3454400" cy="21764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859542" y="3940290"/>
            <a:ext cx="1610858" cy="21764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703084" y="3940290"/>
            <a:ext cx="1610858" cy="21764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488797" y="2090058"/>
            <a:ext cx="2198003" cy="371565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28855" y="2090058"/>
            <a:ext cx="2198003" cy="371565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995627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758395" y="4514284"/>
            <a:ext cx="3613150" cy="13509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758394" y="2134621"/>
            <a:ext cx="1697491" cy="22146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74054" y="2134621"/>
            <a:ext cx="1697491" cy="22146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567488" y="2134620"/>
            <a:ext cx="2271712" cy="3730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90739" y="2134620"/>
            <a:ext cx="2271712" cy="37306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730326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17869" y="1712912"/>
            <a:ext cx="2531382" cy="43545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997796" y="1712913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997796" y="3229882"/>
            <a:ext cx="2993798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997796" y="4746851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74669" y="1712913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75526" y="3229882"/>
            <a:ext cx="2993798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74669" y="4746851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610956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-1" y="2340202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-1" y="4680404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322290" y="684860"/>
            <a:ext cx="2177143" cy="259536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322290" y="3520605"/>
            <a:ext cx="2177143" cy="259536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644581" y="0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4644581" y="2340202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4644581" y="4680404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145380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55500" y="24014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960800" y="24014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55500" y="43699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960800" y="43699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76405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7"/>
          </p:nvPr>
        </p:nvSpPr>
        <p:spPr>
          <a:xfrm>
            <a:off x="4135892" y="1002169"/>
            <a:ext cx="5008108" cy="5109252"/>
          </a:xfrm>
          <a:custGeom>
            <a:avLst/>
            <a:gdLst>
              <a:gd name="connsiteX0" fmla="*/ 3454400 w 5008108"/>
              <a:gd name="connsiteY0" fmla="*/ 3555544 h 5109252"/>
              <a:gd name="connsiteX1" fmla="*/ 5008108 w 5008108"/>
              <a:gd name="connsiteY1" fmla="*/ 3555544 h 5109252"/>
              <a:gd name="connsiteX2" fmla="*/ 5008108 w 5008108"/>
              <a:gd name="connsiteY2" fmla="*/ 5109252 h 5109252"/>
              <a:gd name="connsiteX3" fmla="*/ 3454400 w 5008108"/>
              <a:gd name="connsiteY3" fmla="*/ 5109252 h 5109252"/>
              <a:gd name="connsiteX4" fmla="*/ 1727200 w 5008108"/>
              <a:gd name="connsiteY4" fmla="*/ 3555544 h 5109252"/>
              <a:gd name="connsiteX5" fmla="*/ 3280908 w 5008108"/>
              <a:gd name="connsiteY5" fmla="*/ 3555544 h 5109252"/>
              <a:gd name="connsiteX6" fmla="*/ 3280908 w 5008108"/>
              <a:gd name="connsiteY6" fmla="*/ 5109252 h 5109252"/>
              <a:gd name="connsiteX7" fmla="*/ 1727200 w 5008108"/>
              <a:gd name="connsiteY7" fmla="*/ 5109252 h 5109252"/>
              <a:gd name="connsiteX8" fmla="*/ 0 w 5008108"/>
              <a:gd name="connsiteY8" fmla="*/ 3555544 h 5109252"/>
              <a:gd name="connsiteX9" fmla="*/ 1553708 w 5008108"/>
              <a:gd name="connsiteY9" fmla="*/ 3555544 h 5109252"/>
              <a:gd name="connsiteX10" fmla="*/ 1553708 w 5008108"/>
              <a:gd name="connsiteY10" fmla="*/ 5109252 h 5109252"/>
              <a:gd name="connsiteX11" fmla="*/ 0 w 5008108"/>
              <a:gd name="connsiteY11" fmla="*/ 5109252 h 5109252"/>
              <a:gd name="connsiteX12" fmla="*/ 3454400 w 5008108"/>
              <a:gd name="connsiteY12" fmla="*/ 1777772 h 5109252"/>
              <a:gd name="connsiteX13" fmla="*/ 5008108 w 5008108"/>
              <a:gd name="connsiteY13" fmla="*/ 1777772 h 5109252"/>
              <a:gd name="connsiteX14" fmla="*/ 5008108 w 5008108"/>
              <a:gd name="connsiteY14" fmla="*/ 3331480 h 5109252"/>
              <a:gd name="connsiteX15" fmla="*/ 3454400 w 5008108"/>
              <a:gd name="connsiteY15" fmla="*/ 3331480 h 5109252"/>
              <a:gd name="connsiteX16" fmla="*/ 0 w 5008108"/>
              <a:gd name="connsiteY16" fmla="*/ 0 h 5109252"/>
              <a:gd name="connsiteX17" fmla="*/ 3280908 w 5008108"/>
              <a:gd name="connsiteY17" fmla="*/ 0 h 5109252"/>
              <a:gd name="connsiteX18" fmla="*/ 3280908 w 5008108"/>
              <a:gd name="connsiteY18" fmla="*/ 3331480 h 5109252"/>
              <a:gd name="connsiteX19" fmla="*/ 0 w 5008108"/>
              <a:gd name="connsiteY19" fmla="*/ 3331480 h 5109252"/>
              <a:gd name="connsiteX20" fmla="*/ 3454400 w 5008108"/>
              <a:gd name="connsiteY20" fmla="*/ 0 h 5109252"/>
              <a:gd name="connsiteX21" fmla="*/ 5008108 w 5008108"/>
              <a:gd name="connsiteY21" fmla="*/ 0 h 5109252"/>
              <a:gd name="connsiteX22" fmla="*/ 5008108 w 5008108"/>
              <a:gd name="connsiteY22" fmla="*/ 1553708 h 5109252"/>
              <a:gd name="connsiteX23" fmla="*/ 3454400 w 5008108"/>
              <a:gd name="connsiteY23" fmla="*/ 1553708 h 5109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08108" h="5109252">
                <a:moveTo>
                  <a:pt x="3454400" y="3555544"/>
                </a:moveTo>
                <a:lnTo>
                  <a:pt x="5008108" y="3555544"/>
                </a:lnTo>
                <a:lnTo>
                  <a:pt x="5008108" y="5109252"/>
                </a:lnTo>
                <a:lnTo>
                  <a:pt x="3454400" y="5109252"/>
                </a:lnTo>
                <a:close/>
                <a:moveTo>
                  <a:pt x="1727200" y="3555544"/>
                </a:moveTo>
                <a:lnTo>
                  <a:pt x="3280908" y="3555544"/>
                </a:lnTo>
                <a:lnTo>
                  <a:pt x="3280908" y="5109252"/>
                </a:lnTo>
                <a:lnTo>
                  <a:pt x="1727200" y="5109252"/>
                </a:lnTo>
                <a:close/>
                <a:moveTo>
                  <a:pt x="0" y="3555544"/>
                </a:moveTo>
                <a:lnTo>
                  <a:pt x="1553708" y="3555544"/>
                </a:lnTo>
                <a:lnTo>
                  <a:pt x="1553708" y="5109252"/>
                </a:lnTo>
                <a:lnTo>
                  <a:pt x="0" y="5109252"/>
                </a:lnTo>
                <a:close/>
                <a:moveTo>
                  <a:pt x="3454400" y="1777772"/>
                </a:moveTo>
                <a:lnTo>
                  <a:pt x="5008108" y="1777772"/>
                </a:lnTo>
                <a:lnTo>
                  <a:pt x="5008108" y="3331480"/>
                </a:lnTo>
                <a:lnTo>
                  <a:pt x="3454400" y="3331480"/>
                </a:lnTo>
                <a:close/>
                <a:moveTo>
                  <a:pt x="0" y="0"/>
                </a:moveTo>
                <a:lnTo>
                  <a:pt x="3280908" y="0"/>
                </a:lnTo>
                <a:lnTo>
                  <a:pt x="3280908" y="3331480"/>
                </a:lnTo>
                <a:lnTo>
                  <a:pt x="0" y="3331480"/>
                </a:lnTo>
                <a:close/>
                <a:moveTo>
                  <a:pt x="3454400" y="0"/>
                </a:moveTo>
                <a:lnTo>
                  <a:pt x="5008108" y="0"/>
                </a:lnTo>
                <a:lnTo>
                  <a:pt x="5008108" y="1553708"/>
                </a:lnTo>
                <a:lnTo>
                  <a:pt x="3454400" y="15537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46528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7"/>
          </p:nvPr>
        </p:nvSpPr>
        <p:spPr>
          <a:xfrm>
            <a:off x="1944688" y="768577"/>
            <a:ext cx="2994025" cy="1889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5" name="圖片版面配置區 24"/>
          <p:cNvSpPr>
            <a:spLocks noGrp="1"/>
          </p:cNvSpPr>
          <p:nvPr>
            <p:ph type="pic" sz="quarter" idx="19"/>
          </p:nvPr>
        </p:nvSpPr>
        <p:spPr>
          <a:xfrm>
            <a:off x="1944688" y="2770414"/>
            <a:ext cx="2189162" cy="32956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圖片版面配置區 27"/>
          <p:cNvSpPr>
            <a:spLocks noGrp="1"/>
          </p:cNvSpPr>
          <p:nvPr>
            <p:ph type="pic" sz="quarter" idx="21"/>
          </p:nvPr>
        </p:nvSpPr>
        <p:spPr>
          <a:xfrm>
            <a:off x="4309491" y="3698986"/>
            <a:ext cx="2896626" cy="23670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7"/>
          <p:cNvSpPr>
            <a:spLocks noGrp="1"/>
          </p:cNvSpPr>
          <p:nvPr>
            <p:ph type="pic" sz="quarter" idx="23"/>
          </p:nvPr>
        </p:nvSpPr>
        <p:spPr>
          <a:xfrm>
            <a:off x="5059816" y="768577"/>
            <a:ext cx="2146301" cy="281781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8920178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7"/>
          </p:nvPr>
        </p:nvSpPr>
        <p:spPr>
          <a:xfrm>
            <a:off x="605608" y="1638529"/>
            <a:ext cx="4427134" cy="4457474"/>
          </a:xfrm>
          <a:custGeom>
            <a:avLst/>
            <a:gdLst>
              <a:gd name="connsiteX0" fmla="*/ 2364803 w 5261429"/>
              <a:gd name="connsiteY0" fmla="*/ 2930409 h 5297487"/>
              <a:gd name="connsiteX1" fmla="*/ 5261429 w 5261429"/>
              <a:gd name="connsiteY1" fmla="*/ 2930409 h 5297487"/>
              <a:gd name="connsiteX2" fmla="*/ 5261429 w 5261429"/>
              <a:gd name="connsiteY2" fmla="*/ 5297487 h 5297487"/>
              <a:gd name="connsiteX3" fmla="*/ 2364803 w 5261429"/>
              <a:gd name="connsiteY3" fmla="*/ 5297487 h 5297487"/>
              <a:gd name="connsiteX4" fmla="*/ 0 w 5261429"/>
              <a:gd name="connsiteY4" fmla="*/ 2001837 h 5297487"/>
              <a:gd name="connsiteX5" fmla="*/ 2189162 w 5261429"/>
              <a:gd name="connsiteY5" fmla="*/ 2001837 h 5297487"/>
              <a:gd name="connsiteX6" fmla="*/ 2189162 w 5261429"/>
              <a:gd name="connsiteY6" fmla="*/ 5297487 h 5297487"/>
              <a:gd name="connsiteX7" fmla="*/ 0 w 5261429"/>
              <a:gd name="connsiteY7" fmla="*/ 5297487 h 5297487"/>
              <a:gd name="connsiteX8" fmla="*/ 0 w 5261429"/>
              <a:gd name="connsiteY8" fmla="*/ 0 h 5297487"/>
              <a:gd name="connsiteX9" fmla="*/ 2994025 w 5261429"/>
              <a:gd name="connsiteY9" fmla="*/ 0 h 5297487"/>
              <a:gd name="connsiteX10" fmla="*/ 2994025 w 5261429"/>
              <a:gd name="connsiteY10" fmla="*/ 1889125 h 5297487"/>
              <a:gd name="connsiteX11" fmla="*/ 0 w 5261429"/>
              <a:gd name="connsiteY11" fmla="*/ 1889125 h 5297487"/>
              <a:gd name="connsiteX12" fmla="*/ 3115128 w 5261429"/>
              <a:gd name="connsiteY12" fmla="*/ 0 h 5297487"/>
              <a:gd name="connsiteX13" fmla="*/ 5261429 w 5261429"/>
              <a:gd name="connsiteY13" fmla="*/ 0 h 5297487"/>
              <a:gd name="connsiteX14" fmla="*/ 5261429 w 5261429"/>
              <a:gd name="connsiteY14" fmla="*/ 2817812 h 5297487"/>
              <a:gd name="connsiteX15" fmla="*/ 3115128 w 5261429"/>
              <a:gd name="connsiteY15" fmla="*/ 2817812 h 529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261429" h="5297487">
                <a:moveTo>
                  <a:pt x="2364803" y="2930409"/>
                </a:moveTo>
                <a:lnTo>
                  <a:pt x="5261429" y="2930409"/>
                </a:lnTo>
                <a:lnTo>
                  <a:pt x="5261429" y="5297487"/>
                </a:lnTo>
                <a:lnTo>
                  <a:pt x="2364803" y="5297487"/>
                </a:lnTo>
                <a:close/>
                <a:moveTo>
                  <a:pt x="0" y="2001837"/>
                </a:moveTo>
                <a:lnTo>
                  <a:pt x="2189162" y="2001837"/>
                </a:lnTo>
                <a:lnTo>
                  <a:pt x="2189162" y="5297487"/>
                </a:lnTo>
                <a:lnTo>
                  <a:pt x="0" y="5297487"/>
                </a:lnTo>
                <a:close/>
                <a:moveTo>
                  <a:pt x="0" y="0"/>
                </a:moveTo>
                <a:lnTo>
                  <a:pt x="2994025" y="0"/>
                </a:lnTo>
                <a:lnTo>
                  <a:pt x="2994025" y="1889125"/>
                </a:lnTo>
                <a:lnTo>
                  <a:pt x="0" y="1889125"/>
                </a:lnTo>
                <a:close/>
                <a:moveTo>
                  <a:pt x="3115128" y="0"/>
                </a:moveTo>
                <a:lnTo>
                  <a:pt x="5261429" y="0"/>
                </a:lnTo>
                <a:lnTo>
                  <a:pt x="5261429" y="2817812"/>
                </a:lnTo>
                <a:lnTo>
                  <a:pt x="3115128" y="28178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89817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878742" y="330971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195992" y="330971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7561492" y="330971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878742" y="162696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426860" y="1857829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7561492" y="1857829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78742" y="4964793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4426860" y="4964793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7561492" y="4992461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5898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4195992" y="1626961"/>
            <a:ext cx="4932136" cy="4904468"/>
          </a:xfrm>
          <a:custGeom>
            <a:avLst/>
            <a:gdLst>
              <a:gd name="connsiteX0" fmla="*/ 3365500 w 4932136"/>
              <a:gd name="connsiteY0" fmla="*/ 3365500 h 4904468"/>
              <a:gd name="connsiteX1" fmla="*/ 4701268 w 4932136"/>
              <a:gd name="connsiteY1" fmla="*/ 3365500 h 4904468"/>
              <a:gd name="connsiteX2" fmla="*/ 4701268 w 4932136"/>
              <a:gd name="connsiteY2" fmla="*/ 4701268 h 4904468"/>
              <a:gd name="connsiteX3" fmla="*/ 3365500 w 4932136"/>
              <a:gd name="connsiteY3" fmla="*/ 4701268 h 4904468"/>
              <a:gd name="connsiteX4" fmla="*/ 1682750 w 4932136"/>
              <a:gd name="connsiteY4" fmla="*/ 3337832 h 4904468"/>
              <a:gd name="connsiteX5" fmla="*/ 3249386 w 4932136"/>
              <a:gd name="connsiteY5" fmla="*/ 3337832 h 4904468"/>
              <a:gd name="connsiteX6" fmla="*/ 3249386 w 4932136"/>
              <a:gd name="connsiteY6" fmla="*/ 4904468 h 4904468"/>
              <a:gd name="connsiteX7" fmla="*/ 1682750 w 4932136"/>
              <a:gd name="connsiteY7" fmla="*/ 4904468 h 4904468"/>
              <a:gd name="connsiteX8" fmla="*/ 230868 w 4932136"/>
              <a:gd name="connsiteY8" fmla="*/ 3337832 h 4904468"/>
              <a:gd name="connsiteX9" fmla="*/ 1566636 w 4932136"/>
              <a:gd name="connsiteY9" fmla="*/ 3337832 h 4904468"/>
              <a:gd name="connsiteX10" fmla="*/ 1566636 w 4932136"/>
              <a:gd name="connsiteY10" fmla="*/ 4673600 h 4904468"/>
              <a:gd name="connsiteX11" fmla="*/ 230868 w 4932136"/>
              <a:gd name="connsiteY11" fmla="*/ 4673600 h 4904468"/>
              <a:gd name="connsiteX12" fmla="*/ 3365500 w 4932136"/>
              <a:gd name="connsiteY12" fmla="*/ 1682750 h 4904468"/>
              <a:gd name="connsiteX13" fmla="*/ 4932136 w 4932136"/>
              <a:gd name="connsiteY13" fmla="*/ 1682750 h 4904468"/>
              <a:gd name="connsiteX14" fmla="*/ 4932136 w 4932136"/>
              <a:gd name="connsiteY14" fmla="*/ 3249386 h 4904468"/>
              <a:gd name="connsiteX15" fmla="*/ 3365500 w 4932136"/>
              <a:gd name="connsiteY15" fmla="*/ 3249386 h 4904468"/>
              <a:gd name="connsiteX16" fmla="*/ 1682750 w 4932136"/>
              <a:gd name="connsiteY16" fmla="*/ 1682750 h 4904468"/>
              <a:gd name="connsiteX17" fmla="*/ 3249386 w 4932136"/>
              <a:gd name="connsiteY17" fmla="*/ 1682750 h 4904468"/>
              <a:gd name="connsiteX18" fmla="*/ 3249386 w 4932136"/>
              <a:gd name="connsiteY18" fmla="*/ 3249386 h 4904468"/>
              <a:gd name="connsiteX19" fmla="*/ 1682750 w 4932136"/>
              <a:gd name="connsiteY19" fmla="*/ 3249386 h 4904468"/>
              <a:gd name="connsiteX20" fmla="*/ 0 w 4932136"/>
              <a:gd name="connsiteY20" fmla="*/ 1682750 h 4904468"/>
              <a:gd name="connsiteX21" fmla="*/ 1566636 w 4932136"/>
              <a:gd name="connsiteY21" fmla="*/ 1682750 h 4904468"/>
              <a:gd name="connsiteX22" fmla="*/ 1566636 w 4932136"/>
              <a:gd name="connsiteY22" fmla="*/ 3249386 h 4904468"/>
              <a:gd name="connsiteX23" fmla="*/ 0 w 4932136"/>
              <a:gd name="connsiteY23" fmla="*/ 3249386 h 4904468"/>
              <a:gd name="connsiteX24" fmla="*/ 3365500 w 4932136"/>
              <a:gd name="connsiteY24" fmla="*/ 230868 h 4904468"/>
              <a:gd name="connsiteX25" fmla="*/ 4701268 w 4932136"/>
              <a:gd name="connsiteY25" fmla="*/ 230868 h 4904468"/>
              <a:gd name="connsiteX26" fmla="*/ 4701268 w 4932136"/>
              <a:gd name="connsiteY26" fmla="*/ 1566636 h 4904468"/>
              <a:gd name="connsiteX27" fmla="*/ 3365500 w 4932136"/>
              <a:gd name="connsiteY27" fmla="*/ 1566636 h 4904468"/>
              <a:gd name="connsiteX28" fmla="*/ 230868 w 4932136"/>
              <a:gd name="connsiteY28" fmla="*/ 230868 h 4904468"/>
              <a:gd name="connsiteX29" fmla="*/ 1566636 w 4932136"/>
              <a:gd name="connsiteY29" fmla="*/ 230868 h 4904468"/>
              <a:gd name="connsiteX30" fmla="*/ 1566636 w 4932136"/>
              <a:gd name="connsiteY30" fmla="*/ 1566636 h 4904468"/>
              <a:gd name="connsiteX31" fmla="*/ 230868 w 4932136"/>
              <a:gd name="connsiteY31" fmla="*/ 1566636 h 4904468"/>
              <a:gd name="connsiteX32" fmla="*/ 1682750 w 4932136"/>
              <a:gd name="connsiteY32" fmla="*/ 0 h 4904468"/>
              <a:gd name="connsiteX33" fmla="*/ 3249386 w 4932136"/>
              <a:gd name="connsiteY33" fmla="*/ 0 h 4904468"/>
              <a:gd name="connsiteX34" fmla="*/ 3249386 w 4932136"/>
              <a:gd name="connsiteY34" fmla="*/ 1566636 h 4904468"/>
              <a:gd name="connsiteX35" fmla="*/ 1682750 w 4932136"/>
              <a:gd name="connsiteY35" fmla="*/ 1566636 h 490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932136" h="4904468">
                <a:moveTo>
                  <a:pt x="3365500" y="3365500"/>
                </a:moveTo>
                <a:lnTo>
                  <a:pt x="4701268" y="3365500"/>
                </a:lnTo>
                <a:lnTo>
                  <a:pt x="4701268" y="4701268"/>
                </a:lnTo>
                <a:lnTo>
                  <a:pt x="3365500" y="4701268"/>
                </a:lnTo>
                <a:close/>
                <a:moveTo>
                  <a:pt x="1682750" y="3337832"/>
                </a:moveTo>
                <a:lnTo>
                  <a:pt x="3249386" y="3337832"/>
                </a:lnTo>
                <a:lnTo>
                  <a:pt x="3249386" y="4904468"/>
                </a:lnTo>
                <a:lnTo>
                  <a:pt x="1682750" y="4904468"/>
                </a:lnTo>
                <a:close/>
                <a:moveTo>
                  <a:pt x="230868" y="3337832"/>
                </a:moveTo>
                <a:lnTo>
                  <a:pt x="1566636" y="3337832"/>
                </a:lnTo>
                <a:lnTo>
                  <a:pt x="1566636" y="4673600"/>
                </a:lnTo>
                <a:lnTo>
                  <a:pt x="230868" y="4673600"/>
                </a:lnTo>
                <a:close/>
                <a:moveTo>
                  <a:pt x="3365500" y="1682750"/>
                </a:moveTo>
                <a:lnTo>
                  <a:pt x="4932136" y="1682750"/>
                </a:lnTo>
                <a:lnTo>
                  <a:pt x="4932136" y="3249386"/>
                </a:lnTo>
                <a:lnTo>
                  <a:pt x="3365500" y="3249386"/>
                </a:lnTo>
                <a:close/>
                <a:moveTo>
                  <a:pt x="1682750" y="1682750"/>
                </a:moveTo>
                <a:lnTo>
                  <a:pt x="3249386" y="1682750"/>
                </a:lnTo>
                <a:lnTo>
                  <a:pt x="3249386" y="3249386"/>
                </a:lnTo>
                <a:lnTo>
                  <a:pt x="1682750" y="3249386"/>
                </a:lnTo>
                <a:close/>
                <a:moveTo>
                  <a:pt x="0" y="1682750"/>
                </a:moveTo>
                <a:lnTo>
                  <a:pt x="1566636" y="1682750"/>
                </a:lnTo>
                <a:lnTo>
                  <a:pt x="1566636" y="3249386"/>
                </a:lnTo>
                <a:lnTo>
                  <a:pt x="0" y="3249386"/>
                </a:lnTo>
                <a:close/>
                <a:moveTo>
                  <a:pt x="3365500" y="230868"/>
                </a:moveTo>
                <a:lnTo>
                  <a:pt x="4701268" y="230868"/>
                </a:lnTo>
                <a:lnTo>
                  <a:pt x="4701268" y="1566636"/>
                </a:lnTo>
                <a:lnTo>
                  <a:pt x="3365500" y="1566636"/>
                </a:lnTo>
                <a:close/>
                <a:moveTo>
                  <a:pt x="230868" y="230868"/>
                </a:moveTo>
                <a:lnTo>
                  <a:pt x="1566636" y="230868"/>
                </a:lnTo>
                <a:lnTo>
                  <a:pt x="1566636" y="1566636"/>
                </a:lnTo>
                <a:lnTo>
                  <a:pt x="230868" y="1566636"/>
                </a:lnTo>
                <a:close/>
                <a:moveTo>
                  <a:pt x="1682750" y="0"/>
                </a:moveTo>
                <a:lnTo>
                  <a:pt x="3249386" y="0"/>
                </a:lnTo>
                <a:lnTo>
                  <a:pt x="3249386" y="1566636"/>
                </a:lnTo>
                <a:lnTo>
                  <a:pt x="1682750" y="15666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69977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0" y="4354286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0" y="2512105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3600224" y="669924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1800225" y="2512105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3600450" y="2512105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8"/>
          </p:nvPr>
        </p:nvSpPr>
        <p:spPr>
          <a:xfrm>
            <a:off x="0" y="669924"/>
            <a:ext cx="3440113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1800224" y="4354286"/>
            <a:ext cx="3440113" cy="171200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4420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9"/>
          </p:nvPr>
        </p:nvSpPr>
        <p:spPr>
          <a:xfrm>
            <a:off x="-1" y="669924"/>
            <a:ext cx="5240338" cy="5396368"/>
          </a:xfrm>
          <a:custGeom>
            <a:avLst/>
            <a:gdLst>
              <a:gd name="connsiteX0" fmla="*/ 1800225 w 5240338"/>
              <a:gd name="connsiteY0" fmla="*/ 3684362 h 5396368"/>
              <a:gd name="connsiteX1" fmla="*/ 5240337 w 5240338"/>
              <a:gd name="connsiteY1" fmla="*/ 3684362 h 5396368"/>
              <a:gd name="connsiteX2" fmla="*/ 5240337 w 5240338"/>
              <a:gd name="connsiteY2" fmla="*/ 5396368 h 5396368"/>
              <a:gd name="connsiteX3" fmla="*/ 1800225 w 5240338"/>
              <a:gd name="connsiteY3" fmla="*/ 5396368 h 5396368"/>
              <a:gd name="connsiteX4" fmla="*/ 0 w 5240338"/>
              <a:gd name="connsiteY4" fmla="*/ 3684362 h 5396368"/>
              <a:gd name="connsiteX5" fmla="*/ 1639889 w 5240338"/>
              <a:gd name="connsiteY5" fmla="*/ 3684362 h 5396368"/>
              <a:gd name="connsiteX6" fmla="*/ 1639889 w 5240338"/>
              <a:gd name="connsiteY6" fmla="*/ 5396368 h 5396368"/>
              <a:gd name="connsiteX7" fmla="*/ 0 w 5240338"/>
              <a:gd name="connsiteY7" fmla="*/ 5396368 h 5396368"/>
              <a:gd name="connsiteX8" fmla="*/ 3600450 w 5240338"/>
              <a:gd name="connsiteY8" fmla="*/ 1842181 h 5396368"/>
              <a:gd name="connsiteX9" fmla="*/ 5240338 w 5240338"/>
              <a:gd name="connsiteY9" fmla="*/ 1842181 h 5396368"/>
              <a:gd name="connsiteX10" fmla="*/ 5240338 w 5240338"/>
              <a:gd name="connsiteY10" fmla="*/ 3554187 h 5396368"/>
              <a:gd name="connsiteX11" fmla="*/ 3600450 w 5240338"/>
              <a:gd name="connsiteY11" fmla="*/ 3554187 h 5396368"/>
              <a:gd name="connsiteX12" fmla="*/ 1800225 w 5240338"/>
              <a:gd name="connsiteY12" fmla="*/ 1842181 h 5396368"/>
              <a:gd name="connsiteX13" fmla="*/ 3440113 w 5240338"/>
              <a:gd name="connsiteY13" fmla="*/ 1842181 h 5396368"/>
              <a:gd name="connsiteX14" fmla="*/ 3440113 w 5240338"/>
              <a:gd name="connsiteY14" fmla="*/ 3554187 h 5396368"/>
              <a:gd name="connsiteX15" fmla="*/ 1800225 w 5240338"/>
              <a:gd name="connsiteY15" fmla="*/ 3554187 h 5396368"/>
              <a:gd name="connsiteX16" fmla="*/ 0 w 5240338"/>
              <a:gd name="connsiteY16" fmla="*/ 1842181 h 5396368"/>
              <a:gd name="connsiteX17" fmla="*/ 1639888 w 5240338"/>
              <a:gd name="connsiteY17" fmla="*/ 1842181 h 5396368"/>
              <a:gd name="connsiteX18" fmla="*/ 1639888 w 5240338"/>
              <a:gd name="connsiteY18" fmla="*/ 3554187 h 5396368"/>
              <a:gd name="connsiteX19" fmla="*/ 0 w 5240338"/>
              <a:gd name="connsiteY19" fmla="*/ 3554187 h 5396368"/>
              <a:gd name="connsiteX20" fmla="*/ 3600224 w 5240338"/>
              <a:gd name="connsiteY20" fmla="*/ 0 h 5396368"/>
              <a:gd name="connsiteX21" fmla="*/ 5240112 w 5240338"/>
              <a:gd name="connsiteY21" fmla="*/ 0 h 5396368"/>
              <a:gd name="connsiteX22" fmla="*/ 5240112 w 5240338"/>
              <a:gd name="connsiteY22" fmla="*/ 1712006 h 5396368"/>
              <a:gd name="connsiteX23" fmla="*/ 3600224 w 5240338"/>
              <a:gd name="connsiteY23" fmla="*/ 1712006 h 5396368"/>
              <a:gd name="connsiteX24" fmla="*/ 0 w 5240338"/>
              <a:gd name="connsiteY24" fmla="*/ 0 h 5396368"/>
              <a:gd name="connsiteX25" fmla="*/ 3440113 w 5240338"/>
              <a:gd name="connsiteY25" fmla="*/ 0 h 5396368"/>
              <a:gd name="connsiteX26" fmla="*/ 3440113 w 5240338"/>
              <a:gd name="connsiteY26" fmla="*/ 1712006 h 5396368"/>
              <a:gd name="connsiteX27" fmla="*/ 0 w 5240338"/>
              <a:gd name="connsiteY27" fmla="*/ 1712006 h 539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240338" h="5396368">
                <a:moveTo>
                  <a:pt x="1800225" y="3684362"/>
                </a:moveTo>
                <a:lnTo>
                  <a:pt x="5240337" y="3684362"/>
                </a:lnTo>
                <a:lnTo>
                  <a:pt x="5240337" y="5396368"/>
                </a:lnTo>
                <a:lnTo>
                  <a:pt x="1800225" y="5396368"/>
                </a:lnTo>
                <a:close/>
                <a:moveTo>
                  <a:pt x="0" y="3684362"/>
                </a:moveTo>
                <a:lnTo>
                  <a:pt x="1639889" y="3684362"/>
                </a:lnTo>
                <a:lnTo>
                  <a:pt x="1639889" y="5396368"/>
                </a:lnTo>
                <a:lnTo>
                  <a:pt x="0" y="5396368"/>
                </a:lnTo>
                <a:close/>
                <a:moveTo>
                  <a:pt x="3600450" y="1842181"/>
                </a:moveTo>
                <a:lnTo>
                  <a:pt x="5240338" y="1842181"/>
                </a:lnTo>
                <a:lnTo>
                  <a:pt x="5240338" y="3554187"/>
                </a:lnTo>
                <a:lnTo>
                  <a:pt x="3600450" y="3554187"/>
                </a:lnTo>
                <a:close/>
                <a:moveTo>
                  <a:pt x="1800225" y="1842181"/>
                </a:moveTo>
                <a:lnTo>
                  <a:pt x="3440113" y="1842181"/>
                </a:lnTo>
                <a:lnTo>
                  <a:pt x="3440113" y="3554187"/>
                </a:lnTo>
                <a:lnTo>
                  <a:pt x="1800225" y="3554187"/>
                </a:lnTo>
                <a:close/>
                <a:moveTo>
                  <a:pt x="0" y="1842181"/>
                </a:moveTo>
                <a:lnTo>
                  <a:pt x="1639888" y="1842181"/>
                </a:lnTo>
                <a:lnTo>
                  <a:pt x="1639888" y="3554187"/>
                </a:lnTo>
                <a:lnTo>
                  <a:pt x="0" y="3554187"/>
                </a:lnTo>
                <a:close/>
                <a:moveTo>
                  <a:pt x="3600224" y="0"/>
                </a:moveTo>
                <a:lnTo>
                  <a:pt x="5240112" y="0"/>
                </a:lnTo>
                <a:lnTo>
                  <a:pt x="5240112" y="1712006"/>
                </a:lnTo>
                <a:lnTo>
                  <a:pt x="3600224" y="1712006"/>
                </a:lnTo>
                <a:close/>
                <a:moveTo>
                  <a:pt x="0" y="0"/>
                </a:moveTo>
                <a:lnTo>
                  <a:pt x="3440113" y="0"/>
                </a:lnTo>
                <a:lnTo>
                  <a:pt x="3440113" y="1712006"/>
                </a:lnTo>
                <a:lnTo>
                  <a:pt x="0" y="17120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04222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3903662" y="3904342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903662" y="2062161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5703887" y="2062161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7504112" y="2062161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5703886" y="3904342"/>
            <a:ext cx="3440113" cy="171200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27650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9"/>
          </p:nvPr>
        </p:nvSpPr>
        <p:spPr>
          <a:xfrm>
            <a:off x="3903661" y="2062161"/>
            <a:ext cx="5240338" cy="3554187"/>
          </a:xfrm>
          <a:custGeom>
            <a:avLst/>
            <a:gdLst>
              <a:gd name="connsiteX0" fmla="*/ 1800224 w 5240338"/>
              <a:gd name="connsiteY0" fmla="*/ 1842181 h 3554187"/>
              <a:gd name="connsiteX1" fmla="*/ 5240337 w 5240338"/>
              <a:gd name="connsiteY1" fmla="*/ 1842181 h 3554187"/>
              <a:gd name="connsiteX2" fmla="*/ 5240337 w 5240338"/>
              <a:gd name="connsiteY2" fmla="*/ 3554187 h 3554187"/>
              <a:gd name="connsiteX3" fmla="*/ 1800224 w 5240338"/>
              <a:gd name="connsiteY3" fmla="*/ 3554187 h 3554187"/>
              <a:gd name="connsiteX4" fmla="*/ 0 w 5240338"/>
              <a:gd name="connsiteY4" fmla="*/ 1842181 h 3554187"/>
              <a:gd name="connsiteX5" fmla="*/ 1639888 w 5240338"/>
              <a:gd name="connsiteY5" fmla="*/ 1842181 h 3554187"/>
              <a:gd name="connsiteX6" fmla="*/ 1639888 w 5240338"/>
              <a:gd name="connsiteY6" fmla="*/ 3554187 h 3554187"/>
              <a:gd name="connsiteX7" fmla="*/ 0 w 5240338"/>
              <a:gd name="connsiteY7" fmla="*/ 3554187 h 3554187"/>
              <a:gd name="connsiteX8" fmla="*/ 1800225 w 5240338"/>
              <a:gd name="connsiteY8" fmla="*/ 0 h 3554187"/>
              <a:gd name="connsiteX9" fmla="*/ 3440113 w 5240338"/>
              <a:gd name="connsiteY9" fmla="*/ 0 h 3554187"/>
              <a:gd name="connsiteX10" fmla="*/ 3440113 w 5240338"/>
              <a:gd name="connsiteY10" fmla="*/ 1712006 h 3554187"/>
              <a:gd name="connsiteX11" fmla="*/ 1800225 w 5240338"/>
              <a:gd name="connsiteY11" fmla="*/ 1712006 h 3554187"/>
              <a:gd name="connsiteX12" fmla="*/ 0 w 5240338"/>
              <a:gd name="connsiteY12" fmla="*/ 0 h 3554187"/>
              <a:gd name="connsiteX13" fmla="*/ 1639888 w 5240338"/>
              <a:gd name="connsiteY13" fmla="*/ 0 h 3554187"/>
              <a:gd name="connsiteX14" fmla="*/ 1639888 w 5240338"/>
              <a:gd name="connsiteY14" fmla="*/ 1712006 h 3554187"/>
              <a:gd name="connsiteX15" fmla="*/ 0 w 5240338"/>
              <a:gd name="connsiteY15" fmla="*/ 1712006 h 3554187"/>
              <a:gd name="connsiteX16" fmla="*/ 3600450 w 5240338"/>
              <a:gd name="connsiteY16" fmla="*/ 0 h 3554187"/>
              <a:gd name="connsiteX17" fmla="*/ 5240338 w 5240338"/>
              <a:gd name="connsiteY17" fmla="*/ 0 h 3554187"/>
              <a:gd name="connsiteX18" fmla="*/ 5240338 w 5240338"/>
              <a:gd name="connsiteY18" fmla="*/ 1712006 h 3554187"/>
              <a:gd name="connsiteX19" fmla="*/ 3600450 w 5240338"/>
              <a:gd name="connsiteY19" fmla="*/ 1712006 h 355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40338" h="3554187">
                <a:moveTo>
                  <a:pt x="1800224" y="1842181"/>
                </a:moveTo>
                <a:lnTo>
                  <a:pt x="5240337" y="1842181"/>
                </a:lnTo>
                <a:lnTo>
                  <a:pt x="5240337" y="3554187"/>
                </a:lnTo>
                <a:lnTo>
                  <a:pt x="1800224" y="3554187"/>
                </a:lnTo>
                <a:close/>
                <a:moveTo>
                  <a:pt x="0" y="1842181"/>
                </a:moveTo>
                <a:lnTo>
                  <a:pt x="1639888" y="1842181"/>
                </a:lnTo>
                <a:lnTo>
                  <a:pt x="1639888" y="3554187"/>
                </a:lnTo>
                <a:lnTo>
                  <a:pt x="0" y="3554187"/>
                </a:lnTo>
                <a:close/>
                <a:moveTo>
                  <a:pt x="1800225" y="0"/>
                </a:moveTo>
                <a:lnTo>
                  <a:pt x="3440113" y="0"/>
                </a:lnTo>
                <a:lnTo>
                  <a:pt x="3440113" y="1712006"/>
                </a:lnTo>
                <a:lnTo>
                  <a:pt x="1800225" y="1712006"/>
                </a:lnTo>
                <a:close/>
                <a:moveTo>
                  <a:pt x="0" y="0"/>
                </a:moveTo>
                <a:lnTo>
                  <a:pt x="1639888" y="0"/>
                </a:lnTo>
                <a:lnTo>
                  <a:pt x="1639888" y="1712006"/>
                </a:lnTo>
                <a:lnTo>
                  <a:pt x="0" y="1712006"/>
                </a:lnTo>
                <a:close/>
                <a:moveTo>
                  <a:pt x="3600450" y="0"/>
                </a:moveTo>
                <a:lnTo>
                  <a:pt x="5240338" y="0"/>
                </a:lnTo>
                <a:lnTo>
                  <a:pt x="5240338" y="1712006"/>
                </a:lnTo>
                <a:lnTo>
                  <a:pt x="3600450" y="17120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65811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2466975"/>
            <a:ext cx="9144000" cy="21780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728684" y="115661"/>
            <a:ext cx="1785257" cy="21780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59084" y="115661"/>
            <a:ext cx="1785257" cy="21780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659083" y="4816818"/>
            <a:ext cx="2178000" cy="178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2335941" y="4816818"/>
            <a:ext cx="2178000" cy="17856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126815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511938" y="2031113"/>
            <a:ext cx="2173287" cy="3846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970136" y="2031113"/>
            <a:ext cx="2173287" cy="3846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00443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782941" y="2557462"/>
            <a:ext cx="2100263" cy="4300538"/>
          </a:xfrm>
          <a:prstGeom prst="round1Rect">
            <a:avLst>
              <a:gd name="adj" fmla="val 3870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4334230" y="2557462"/>
            <a:ext cx="2100263" cy="4300538"/>
          </a:xfrm>
          <a:prstGeom prst="round1Rect">
            <a:avLst>
              <a:gd name="adj" fmla="val 3870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885519" y="2557462"/>
            <a:ext cx="2100263" cy="4300538"/>
          </a:xfrm>
          <a:prstGeom prst="round1Rect">
            <a:avLst>
              <a:gd name="adj" fmla="val 3870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09890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36577" y="1959203"/>
            <a:ext cx="2570163" cy="15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294291" y="1959203"/>
            <a:ext cx="2570163" cy="15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052005" y="1959203"/>
            <a:ext cx="2570163" cy="15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2816454" y="3788003"/>
            <a:ext cx="1668462" cy="22780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4659768" y="3788003"/>
            <a:ext cx="1668462" cy="227806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982335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23"/>
          </p:nvPr>
        </p:nvSpPr>
        <p:spPr>
          <a:xfrm>
            <a:off x="388374" y="1712232"/>
            <a:ext cx="4865798" cy="4078287"/>
          </a:xfrm>
          <a:custGeom>
            <a:avLst/>
            <a:gdLst>
              <a:gd name="connsiteX0" fmla="*/ 2433894 w 4865798"/>
              <a:gd name="connsiteY0" fmla="*/ 2096124 h 4078287"/>
              <a:gd name="connsiteX1" fmla="*/ 3636202 w 4865798"/>
              <a:gd name="connsiteY1" fmla="*/ 3069734 h 4078287"/>
              <a:gd name="connsiteX2" fmla="*/ 2432899 w 4865798"/>
              <a:gd name="connsiteY2" fmla="*/ 4078287 h 4078287"/>
              <a:gd name="connsiteX3" fmla="*/ 1272508 w 4865798"/>
              <a:gd name="connsiteY3" fmla="*/ 3105701 h 4078287"/>
              <a:gd name="connsiteX4" fmla="*/ 1161420 w 4865798"/>
              <a:gd name="connsiteY4" fmla="*/ 1065695 h 4078287"/>
              <a:gd name="connsiteX5" fmla="*/ 2364993 w 4865798"/>
              <a:gd name="connsiteY5" fmla="*/ 2040329 h 4078287"/>
              <a:gd name="connsiteX6" fmla="*/ 1204752 w 4865798"/>
              <a:gd name="connsiteY6" fmla="*/ 3048911 h 4078287"/>
              <a:gd name="connsiteX7" fmla="*/ 0 w 4865798"/>
              <a:gd name="connsiteY7" fmla="*/ 2039144 h 4078287"/>
              <a:gd name="connsiteX8" fmla="*/ 3661046 w 4865798"/>
              <a:gd name="connsiteY8" fmla="*/ 1029377 h 4078287"/>
              <a:gd name="connsiteX9" fmla="*/ 4865798 w 4865798"/>
              <a:gd name="connsiteY9" fmla="*/ 2039144 h 4078287"/>
              <a:gd name="connsiteX10" fmla="*/ 3704378 w 4865798"/>
              <a:gd name="connsiteY10" fmla="*/ 3012592 h 4078287"/>
              <a:gd name="connsiteX11" fmla="*/ 2500806 w 4865798"/>
              <a:gd name="connsiteY11" fmla="*/ 2037958 h 4078287"/>
              <a:gd name="connsiteX12" fmla="*/ 2432899 w 4865798"/>
              <a:gd name="connsiteY12" fmla="*/ 0 h 4078287"/>
              <a:gd name="connsiteX13" fmla="*/ 3593290 w 4865798"/>
              <a:gd name="connsiteY13" fmla="*/ 972586 h 4078287"/>
              <a:gd name="connsiteX14" fmla="*/ 2431905 w 4865798"/>
              <a:gd name="connsiteY14" fmla="*/ 1982163 h 4078287"/>
              <a:gd name="connsiteX15" fmla="*/ 1229596 w 4865798"/>
              <a:gd name="connsiteY15" fmla="*/ 1008553 h 407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65798" h="4078287">
                <a:moveTo>
                  <a:pt x="2433894" y="2096124"/>
                </a:moveTo>
                <a:lnTo>
                  <a:pt x="3636202" y="3069734"/>
                </a:lnTo>
                <a:lnTo>
                  <a:pt x="2432899" y="4078287"/>
                </a:lnTo>
                <a:lnTo>
                  <a:pt x="1272508" y="3105701"/>
                </a:lnTo>
                <a:close/>
                <a:moveTo>
                  <a:pt x="1161420" y="1065695"/>
                </a:moveTo>
                <a:lnTo>
                  <a:pt x="2364993" y="2040329"/>
                </a:lnTo>
                <a:lnTo>
                  <a:pt x="1204752" y="3048911"/>
                </a:lnTo>
                <a:lnTo>
                  <a:pt x="0" y="2039144"/>
                </a:lnTo>
                <a:close/>
                <a:moveTo>
                  <a:pt x="3661046" y="1029377"/>
                </a:moveTo>
                <a:lnTo>
                  <a:pt x="4865798" y="2039144"/>
                </a:lnTo>
                <a:lnTo>
                  <a:pt x="3704378" y="3012592"/>
                </a:lnTo>
                <a:lnTo>
                  <a:pt x="2500806" y="2037958"/>
                </a:lnTo>
                <a:close/>
                <a:moveTo>
                  <a:pt x="2432899" y="0"/>
                </a:moveTo>
                <a:lnTo>
                  <a:pt x="3593290" y="972586"/>
                </a:lnTo>
                <a:lnTo>
                  <a:pt x="2431905" y="1982163"/>
                </a:lnTo>
                <a:lnTo>
                  <a:pt x="1229596" y="10085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0621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037138" y="3846287"/>
            <a:ext cx="4106862" cy="245336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037138" y="2090059"/>
            <a:ext cx="4106862" cy="162605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5037138" y="740230"/>
            <a:ext cx="4106862" cy="121965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89481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5037138" y="740229"/>
            <a:ext cx="4106862" cy="5559422"/>
          </a:xfrm>
          <a:custGeom>
            <a:avLst/>
            <a:gdLst>
              <a:gd name="connsiteX0" fmla="*/ 0 w 4106862"/>
              <a:gd name="connsiteY0" fmla="*/ 3106057 h 5559422"/>
              <a:gd name="connsiteX1" fmla="*/ 4106862 w 4106862"/>
              <a:gd name="connsiteY1" fmla="*/ 3106057 h 5559422"/>
              <a:gd name="connsiteX2" fmla="*/ 4106862 w 4106862"/>
              <a:gd name="connsiteY2" fmla="*/ 5559422 h 5559422"/>
              <a:gd name="connsiteX3" fmla="*/ 0 w 4106862"/>
              <a:gd name="connsiteY3" fmla="*/ 5559422 h 5559422"/>
              <a:gd name="connsiteX4" fmla="*/ 0 w 4106862"/>
              <a:gd name="connsiteY4" fmla="*/ 1349829 h 5559422"/>
              <a:gd name="connsiteX5" fmla="*/ 4106862 w 4106862"/>
              <a:gd name="connsiteY5" fmla="*/ 1349829 h 5559422"/>
              <a:gd name="connsiteX6" fmla="*/ 4106862 w 4106862"/>
              <a:gd name="connsiteY6" fmla="*/ 2975880 h 5559422"/>
              <a:gd name="connsiteX7" fmla="*/ 0 w 4106862"/>
              <a:gd name="connsiteY7" fmla="*/ 2975880 h 5559422"/>
              <a:gd name="connsiteX8" fmla="*/ 0 w 4106862"/>
              <a:gd name="connsiteY8" fmla="*/ 0 h 5559422"/>
              <a:gd name="connsiteX9" fmla="*/ 4106862 w 4106862"/>
              <a:gd name="connsiteY9" fmla="*/ 0 h 5559422"/>
              <a:gd name="connsiteX10" fmla="*/ 4106862 w 4106862"/>
              <a:gd name="connsiteY10" fmla="*/ 1219652 h 5559422"/>
              <a:gd name="connsiteX11" fmla="*/ 0 w 4106862"/>
              <a:gd name="connsiteY11" fmla="*/ 1219652 h 5559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06862" h="5559422">
                <a:moveTo>
                  <a:pt x="0" y="3106057"/>
                </a:moveTo>
                <a:lnTo>
                  <a:pt x="4106862" y="3106057"/>
                </a:lnTo>
                <a:lnTo>
                  <a:pt x="4106862" y="5559422"/>
                </a:lnTo>
                <a:lnTo>
                  <a:pt x="0" y="5559422"/>
                </a:lnTo>
                <a:close/>
                <a:moveTo>
                  <a:pt x="0" y="1349829"/>
                </a:moveTo>
                <a:lnTo>
                  <a:pt x="4106862" y="1349829"/>
                </a:lnTo>
                <a:lnTo>
                  <a:pt x="4106862" y="2975880"/>
                </a:lnTo>
                <a:lnTo>
                  <a:pt x="0" y="2975880"/>
                </a:lnTo>
                <a:close/>
                <a:moveTo>
                  <a:pt x="0" y="0"/>
                </a:moveTo>
                <a:lnTo>
                  <a:pt x="4106862" y="0"/>
                </a:lnTo>
                <a:lnTo>
                  <a:pt x="4106862" y="1219652"/>
                </a:lnTo>
                <a:lnTo>
                  <a:pt x="0" y="12196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56623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7344000" y="580801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7344000" y="2496687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5413829" y="4470402"/>
            <a:ext cx="3730171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3454400" y="580799"/>
            <a:ext cx="3744800" cy="3715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3457800" y="4470402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8916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4"/>
          </p:nvPr>
        </p:nvSpPr>
        <p:spPr>
          <a:xfrm>
            <a:off x="7344000" y="580801"/>
            <a:ext cx="1800000" cy="3715886"/>
          </a:xfrm>
          <a:custGeom>
            <a:avLst/>
            <a:gdLst>
              <a:gd name="connsiteX0" fmla="*/ 0 w 1800000"/>
              <a:gd name="connsiteY0" fmla="*/ 1915886 h 3715886"/>
              <a:gd name="connsiteX1" fmla="*/ 1800000 w 1800000"/>
              <a:gd name="connsiteY1" fmla="*/ 1915886 h 3715886"/>
              <a:gd name="connsiteX2" fmla="*/ 1800000 w 1800000"/>
              <a:gd name="connsiteY2" fmla="*/ 3715886 h 3715886"/>
              <a:gd name="connsiteX3" fmla="*/ 0 w 1800000"/>
              <a:gd name="connsiteY3" fmla="*/ 3715886 h 3715886"/>
              <a:gd name="connsiteX4" fmla="*/ 0 w 1800000"/>
              <a:gd name="connsiteY4" fmla="*/ 0 h 3715886"/>
              <a:gd name="connsiteX5" fmla="*/ 1800000 w 1800000"/>
              <a:gd name="connsiteY5" fmla="*/ 0 h 3715886"/>
              <a:gd name="connsiteX6" fmla="*/ 1800000 w 1800000"/>
              <a:gd name="connsiteY6" fmla="*/ 1800000 h 3715886"/>
              <a:gd name="connsiteX7" fmla="*/ 0 w 1800000"/>
              <a:gd name="connsiteY7" fmla="*/ 1800000 h 371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0000" h="3715886">
                <a:moveTo>
                  <a:pt x="0" y="1915886"/>
                </a:moveTo>
                <a:lnTo>
                  <a:pt x="1800000" y="1915886"/>
                </a:lnTo>
                <a:lnTo>
                  <a:pt x="1800000" y="3715886"/>
                </a:lnTo>
                <a:lnTo>
                  <a:pt x="0" y="3715886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3454400" y="580799"/>
            <a:ext cx="3744800" cy="3715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7"/>
          </p:nvPr>
        </p:nvSpPr>
        <p:spPr>
          <a:xfrm>
            <a:off x="3457800" y="4441832"/>
            <a:ext cx="5686200" cy="1800000"/>
          </a:xfrm>
          <a:custGeom>
            <a:avLst/>
            <a:gdLst>
              <a:gd name="connsiteX0" fmla="*/ 1956029 w 5686200"/>
              <a:gd name="connsiteY0" fmla="*/ 0 h 1800000"/>
              <a:gd name="connsiteX1" fmla="*/ 5686200 w 5686200"/>
              <a:gd name="connsiteY1" fmla="*/ 0 h 1800000"/>
              <a:gd name="connsiteX2" fmla="*/ 5686200 w 5686200"/>
              <a:gd name="connsiteY2" fmla="*/ 1800000 h 1800000"/>
              <a:gd name="connsiteX3" fmla="*/ 1956029 w 5686200"/>
              <a:gd name="connsiteY3" fmla="*/ 1800000 h 1800000"/>
              <a:gd name="connsiteX4" fmla="*/ 0 w 5686200"/>
              <a:gd name="connsiteY4" fmla="*/ 0 h 1800000"/>
              <a:gd name="connsiteX5" fmla="*/ 1800000 w 5686200"/>
              <a:gd name="connsiteY5" fmla="*/ 0 h 1800000"/>
              <a:gd name="connsiteX6" fmla="*/ 1800000 w 5686200"/>
              <a:gd name="connsiteY6" fmla="*/ 1800000 h 1800000"/>
              <a:gd name="connsiteX7" fmla="*/ 0 w 5686200"/>
              <a:gd name="connsiteY7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6200" h="1800000">
                <a:moveTo>
                  <a:pt x="1956029" y="0"/>
                </a:moveTo>
                <a:lnTo>
                  <a:pt x="5686200" y="0"/>
                </a:lnTo>
                <a:lnTo>
                  <a:pt x="5686200" y="1800000"/>
                </a:lnTo>
                <a:lnTo>
                  <a:pt x="1956029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4213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3454400" y="580799"/>
            <a:ext cx="5689600" cy="5661033"/>
          </a:xfrm>
          <a:custGeom>
            <a:avLst/>
            <a:gdLst>
              <a:gd name="connsiteX0" fmla="*/ 1959429 w 5689600"/>
              <a:gd name="connsiteY0" fmla="*/ 3861033 h 5661033"/>
              <a:gd name="connsiteX1" fmla="*/ 5689600 w 5689600"/>
              <a:gd name="connsiteY1" fmla="*/ 3861033 h 5661033"/>
              <a:gd name="connsiteX2" fmla="*/ 5689600 w 5689600"/>
              <a:gd name="connsiteY2" fmla="*/ 5661033 h 5661033"/>
              <a:gd name="connsiteX3" fmla="*/ 1959429 w 5689600"/>
              <a:gd name="connsiteY3" fmla="*/ 5661033 h 5661033"/>
              <a:gd name="connsiteX4" fmla="*/ 3400 w 5689600"/>
              <a:gd name="connsiteY4" fmla="*/ 3861033 h 5661033"/>
              <a:gd name="connsiteX5" fmla="*/ 1803400 w 5689600"/>
              <a:gd name="connsiteY5" fmla="*/ 3861033 h 5661033"/>
              <a:gd name="connsiteX6" fmla="*/ 1803400 w 5689600"/>
              <a:gd name="connsiteY6" fmla="*/ 5661033 h 5661033"/>
              <a:gd name="connsiteX7" fmla="*/ 3400 w 5689600"/>
              <a:gd name="connsiteY7" fmla="*/ 5661033 h 5661033"/>
              <a:gd name="connsiteX8" fmla="*/ 3889600 w 5689600"/>
              <a:gd name="connsiteY8" fmla="*/ 1915888 h 5661033"/>
              <a:gd name="connsiteX9" fmla="*/ 5689600 w 5689600"/>
              <a:gd name="connsiteY9" fmla="*/ 1915888 h 5661033"/>
              <a:gd name="connsiteX10" fmla="*/ 5689600 w 5689600"/>
              <a:gd name="connsiteY10" fmla="*/ 3715888 h 5661033"/>
              <a:gd name="connsiteX11" fmla="*/ 3889600 w 5689600"/>
              <a:gd name="connsiteY11" fmla="*/ 3715888 h 5661033"/>
              <a:gd name="connsiteX12" fmla="*/ 3889600 w 5689600"/>
              <a:gd name="connsiteY12" fmla="*/ 2 h 5661033"/>
              <a:gd name="connsiteX13" fmla="*/ 5689600 w 5689600"/>
              <a:gd name="connsiteY13" fmla="*/ 2 h 5661033"/>
              <a:gd name="connsiteX14" fmla="*/ 5689600 w 5689600"/>
              <a:gd name="connsiteY14" fmla="*/ 1800002 h 5661033"/>
              <a:gd name="connsiteX15" fmla="*/ 3889600 w 5689600"/>
              <a:gd name="connsiteY15" fmla="*/ 1800002 h 5661033"/>
              <a:gd name="connsiteX16" fmla="*/ 0 w 5689600"/>
              <a:gd name="connsiteY16" fmla="*/ 0 h 5661033"/>
              <a:gd name="connsiteX17" fmla="*/ 3744800 w 5689600"/>
              <a:gd name="connsiteY17" fmla="*/ 0 h 5661033"/>
              <a:gd name="connsiteX18" fmla="*/ 3744800 w 5689600"/>
              <a:gd name="connsiteY18" fmla="*/ 3715888 h 5661033"/>
              <a:gd name="connsiteX19" fmla="*/ 0 w 5689600"/>
              <a:gd name="connsiteY19" fmla="*/ 3715888 h 566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89600" h="5661033">
                <a:moveTo>
                  <a:pt x="1959429" y="3861033"/>
                </a:moveTo>
                <a:lnTo>
                  <a:pt x="5689600" y="3861033"/>
                </a:lnTo>
                <a:lnTo>
                  <a:pt x="5689600" y="5661033"/>
                </a:lnTo>
                <a:lnTo>
                  <a:pt x="1959429" y="5661033"/>
                </a:lnTo>
                <a:close/>
                <a:moveTo>
                  <a:pt x="3400" y="3861033"/>
                </a:moveTo>
                <a:lnTo>
                  <a:pt x="1803400" y="3861033"/>
                </a:lnTo>
                <a:lnTo>
                  <a:pt x="1803400" y="5661033"/>
                </a:lnTo>
                <a:lnTo>
                  <a:pt x="3400" y="5661033"/>
                </a:lnTo>
                <a:close/>
                <a:moveTo>
                  <a:pt x="3889600" y="1915888"/>
                </a:moveTo>
                <a:lnTo>
                  <a:pt x="5689600" y="1915888"/>
                </a:lnTo>
                <a:lnTo>
                  <a:pt x="5689600" y="3715888"/>
                </a:lnTo>
                <a:lnTo>
                  <a:pt x="3889600" y="3715888"/>
                </a:lnTo>
                <a:close/>
                <a:moveTo>
                  <a:pt x="3889600" y="2"/>
                </a:moveTo>
                <a:lnTo>
                  <a:pt x="5689600" y="2"/>
                </a:lnTo>
                <a:lnTo>
                  <a:pt x="5689600" y="1800002"/>
                </a:lnTo>
                <a:lnTo>
                  <a:pt x="3889600" y="1800002"/>
                </a:lnTo>
                <a:close/>
                <a:moveTo>
                  <a:pt x="0" y="0"/>
                </a:moveTo>
                <a:lnTo>
                  <a:pt x="3744800" y="0"/>
                </a:lnTo>
                <a:lnTo>
                  <a:pt x="3744800" y="3715888"/>
                </a:lnTo>
                <a:lnTo>
                  <a:pt x="0" y="37158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95596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4674395" y="2583316"/>
            <a:ext cx="2408237" cy="34698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062163" y="4659313"/>
            <a:ext cx="2408237" cy="1393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062163" y="1030288"/>
            <a:ext cx="2408237" cy="34774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674395" y="1030288"/>
            <a:ext cx="2408237" cy="13938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695362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2062163" y="1030288"/>
            <a:ext cx="5020469" cy="5022850"/>
          </a:xfrm>
          <a:custGeom>
            <a:avLst/>
            <a:gdLst>
              <a:gd name="connsiteX0" fmla="*/ 0 w 5020469"/>
              <a:gd name="connsiteY0" fmla="*/ 3629025 h 5022850"/>
              <a:gd name="connsiteX1" fmla="*/ 2408237 w 5020469"/>
              <a:gd name="connsiteY1" fmla="*/ 3629025 h 5022850"/>
              <a:gd name="connsiteX2" fmla="*/ 2408237 w 5020469"/>
              <a:gd name="connsiteY2" fmla="*/ 5022850 h 5022850"/>
              <a:gd name="connsiteX3" fmla="*/ 0 w 5020469"/>
              <a:gd name="connsiteY3" fmla="*/ 5022850 h 5022850"/>
              <a:gd name="connsiteX4" fmla="*/ 2612232 w 5020469"/>
              <a:gd name="connsiteY4" fmla="*/ 1553028 h 5022850"/>
              <a:gd name="connsiteX5" fmla="*/ 5020469 w 5020469"/>
              <a:gd name="connsiteY5" fmla="*/ 1553028 h 5022850"/>
              <a:gd name="connsiteX6" fmla="*/ 5020469 w 5020469"/>
              <a:gd name="connsiteY6" fmla="*/ 5022850 h 5022850"/>
              <a:gd name="connsiteX7" fmla="*/ 2612232 w 5020469"/>
              <a:gd name="connsiteY7" fmla="*/ 5022850 h 5022850"/>
              <a:gd name="connsiteX8" fmla="*/ 0 w 5020469"/>
              <a:gd name="connsiteY8" fmla="*/ 0 h 5022850"/>
              <a:gd name="connsiteX9" fmla="*/ 2408237 w 5020469"/>
              <a:gd name="connsiteY9" fmla="*/ 0 h 5022850"/>
              <a:gd name="connsiteX10" fmla="*/ 2408237 w 5020469"/>
              <a:gd name="connsiteY10" fmla="*/ 3477419 h 5022850"/>
              <a:gd name="connsiteX11" fmla="*/ 0 w 5020469"/>
              <a:gd name="connsiteY11" fmla="*/ 3477419 h 5022850"/>
              <a:gd name="connsiteX12" fmla="*/ 2612232 w 5020469"/>
              <a:gd name="connsiteY12" fmla="*/ 0 h 5022850"/>
              <a:gd name="connsiteX13" fmla="*/ 5020469 w 5020469"/>
              <a:gd name="connsiteY13" fmla="*/ 0 h 5022850"/>
              <a:gd name="connsiteX14" fmla="*/ 5020469 w 5020469"/>
              <a:gd name="connsiteY14" fmla="*/ 1393825 h 5022850"/>
              <a:gd name="connsiteX15" fmla="*/ 2612232 w 5020469"/>
              <a:gd name="connsiteY15" fmla="*/ 1393825 h 502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20469" h="5022850">
                <a:moveTo>
                  <a:pt x="0" y="3629025"/>
                </a:moveTo>
                <a:lnTo>
                  <a:pt x="2408237" y="3629025"/>
                </a:lnTo>
                <a:lnTo>
                  <a:pt x="2408237" y="5022850"/>
                </a:lnTo>
                <a:lnTo>
                  <a:pt x="0" y="5022850"/>
                </a:lnTo>
                <a:close/>
                <a:moveTo>
                  <a:pt x="2612232" y="1553028"/>
                </a:moveTo>
                <a:lnTo>
                  <a:pt x="5020469" y="1553028"/>
                </a:lnTo>
                <a:lnTo>
                  <a:pt x="5020469" y="5022850"/>
                </a:lnTo>
                <a:lnTo>
                  <a:pt x="2612232" y="5022850"/>
                </a:lnTo>
                <a:close/>
                <a:moveTo>
                  <a:pt x="0" y="0"/>
                </a:moveTo>
                <a:lnTo>
                  <a:pt x="2408237" y="0"/>
                </a:lnTo>
                <a:lnTo>
                  <a:pt x="2408237" y="3477419"/>
                </a:lnTo>
                <a:lnTo>
                  <a:pt x="0" y="3477419"/>
                </a:lnTo>
                <a:close/>
                <a:moveTo>
                  <a:pt x="2612232" y="0"/>
                </a:moveTo>
                <a:lnTo>
                  <a:pt x="5020469" y="0"/>
                </a:lnTo>
                <a:lnTo>
                  <a:pt x="5020469" y="1393825"/>
                </a:lnTo>
                <a:lnTo>
                  <a:pt x="2612232" y="13938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6865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600575" y="2278746"/>
            <a:ext cx="4543425" cy="22939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341257" y="319316"/>
            <a:ext cx="3802743" cy="18149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341257" y="4717147"/>
            <a:ext cx="3802743" cy="181496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59244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370843" y="462845"/>
            <a:ext cx="2286000" cy="29576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756399" y="462845"/>
            <a:ext cx="2286000" cy="2957689"/>
          </a:xfrm>
          <a:prstGeom prst="round1Rect">
            <a:avLst>
              <a:gd name="adj" fmla="val 2753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756399" y="3544711"/>
            <a:ext cx="2286000" cy="29576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370843" y="3544710"/>
            <a:ext cx="2286000" cy="2957689"/>
          </a:xfrm>
          <a:prstGeom prst="round1Rect">
            <a:avLst>
              <a:gd name="adj" fmla="val 2753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87118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250747" y="1829482"/>
            <a:ext cx="2500313" cy="13636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964919" y="1829482"/>
            <a:ext cx="2500313" cy="13636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7"/>
          </p:nvPr>
        </p:nvSpPr>
        <p:spPr>
          <a:xfrm>
            <a:off x="536575" y="1829482"/>
            <a:ext cx="7928658" cy="2902176"/>
          </a:xfrm>
          <a:custGeom>
            <a:avLst/>
            <a:gdLst>
              <a:gd name="connsiteX0" fmla="*/ 0 w 7928658"/>
              <a:gd name="connsiteY0" fmla="*/ 0 h 2902176"/>
              <a:gd name="connsiteX1" fmla="*/ 2500313 w 7928658"/>
              <a:gd name="connsiteY1" fmla="*/ 0 h 2902176"/>
              <a:gd name="connsiteX2" fmla="*/ 2500313 w 7928658"/>
              <a:gd name="connsiteY2" fmla="*/ 1538514 h 2902176"/>
              <a:gd name="connsiteX3" fmla="*/ 7928658 w 7928658"/>
              <a:gd name="connsiteY3" fmla="*/ 1538514 h 2902176"/>
              <a:gd name="connsiteX4" fmla="*/ 7928658 w 7928658"/>
              <a:gd name="connsiteY4" fmla="*/ 2902176 h 2902176"/>
              <a:gd name="connsiteX5" fmla="*/ 2500313 w 7928658"/>
              <a:gd name="connsiteY5" fmla="*/ 2902176 h 2902176"/>
              <a:gd name="connsiteX6" fmla="*/ 1988912 w 7928658"/>
              <a:gd name="connsiteY6" fmla="*/ 2902176 h 2902176"/>
              <a:gd name="connsiteX7" fmla="*/ 0 w 7928658"/>
              <a:gd name="connsiteY7" fmla="*/ 2902176 h 290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28658" h="2902176">
                <a:moveTo>
                  <a:pt x="0" y="0"/>
                </a:moveTo>
                <a:lnTo>
                  <a:pt x="2500313" y="0"/>
                </a:lnTo>
                <a:lnTo>
                  <a:pt x="2500313" y="1538514"/>
                </a:lnTo>
                <a:lnTo>
                  <a:pt x="7928658" y="1538514"/>
                </a:lnTo>
                <a:lnTo>
                  <a:pt x="7928658" y="2902176"/>
                </a:lnTo>
                <a:lnTo>
                  <a:pt x="2500313" y="2902176"/>
                </a:lnTo>
                <a:lnTo>
                  <a:pt x="1988912" y="2902176"/>
                </a:lnTo>
                <a:lnTo>
                  <a:pt x="0" y="29021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52583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7"/>
          </p:nvPr>
        </p:nvSpPr>
        <p:spPr>
          <a:xfrm>
            <a:off x="979488" y="2089605"/>
            <a:ext cx="7185025" cy="2801030"/>
          </a:xfrm>
          <a:custGeom>
            <a:avLst/>
            <a:gdLst>
              <a:gd name="connsiteX0" fmla="*/ 4876800 w 7185025"/>
              <a:gd name="connsiteY0" fmla="*/ 1465942 h 2801030"/>
              <a:gd name="connsiteX1" fmla="*/ 7185025 w 7185025"/>
              <a:gd name="connsiteY1" fmla="*/ 1465942 h 2801030"/>
              <a:gd name="connsiteX2" fmla="*/ 7185025 w 7185025"/>
              <a:gd name="connsiteY2" fmla="*/ 2801030 h 2801030"/>
              <a:gd name="connsiteX3" fmla="*/ 4876800 w 7185025"/>
              <a:gd name="connsiteY3" fmla="*/ 2801030 h 2801030"/>
              <a:gd name="connsiteX4" fmla="*/ 2438400 w 7185025"/>
              <a:gd name="connsiteY4" fmla="*/ 1465942 h 2801030"/>
              <a:gd name="connsiteX5" fmla="*/ 4746625 w 7185025"/>
              <a:gd name="connsiteY5" fmla="*/ 1465942 h 2801030"/>
              <a:gd name="connsiteX6" fmla="*/ 4746625 w 7185025"/>
              <a:gd name="connsiteY6" fmla="*/ 2801030 h 2801030"/>
              <a:gd name="connsiteX7" fmla="*/ 2438400 w 7185025"/>
              <a:gd name="connsiteY7" fmla="*/ 2801030 h 2801030"/>
              <a:gd name="connsiteX8" fmla="*/ 0 w 7185025"/>
              <a:gd name="connsiteY8" fmla="*/ 1465942 h 2801030"/>
              <a:gd name="connsiteX9" fmla="*/ 2308225 w 7185025"/>
              <a:gd name="connsiteY9" fmla="*/ 1465942 h 2801030"/>
              <a:gd name="connsiteX10" fmla="*/ 2308225 w 7185025"/>
              <a:gd name="connsiteY10" fmla="*/ 2801030 h 2801030"/>
              <a:gd name="connsiteX11" fmla="*/ 0 w 7185025"/>
              <a:gd name="connsiteY11" fmla="*/ 2801030 h 2801030"/>
              <a:gd name="connsiteX12" fmla="*/ 4876800 w 7185025"/>
              <a:gd name="connsiteY12" fmla="*/ 0 h 2801030"/>
              <a:gd name="connsiteX13" fmla="*/ 7185025 w 7185025"/>
              <a:gd name="connsiteY13" fmla="*/ 0 h 2801030"/>
              <a:gd name="connsiteX14" fmla="*/ 7185025 w 7185025"/>
              <a:gd name="connsiteY14" fmla="*/ 1335088 h 2801030"/>
              <a:gd name="connsiteX15" fmla="*/ 4876800 w 7185025"/>
              <a:gd name="connsiteY15" fmla="*/ 1335088 h 2801030"/>
              <a:gd name="connsiteX16" fmla="*/ 2438400 w 7185025"/>
              <a:gd name="connsiteY16" fmla="*/ 0 h 2801030"/>
              <a:gd name="connsiteX17" fmla="*/ 4746625 w 7185025"/>
              <a:gd name="connsiteY17" fmla="*/ 0 h 2801030"/>
              <a:gd name="connsiteX18" fmla="*/ 4746625 w 7185025"/>
              <a:gd name="connsiteY18" fmla="*/ 1335088 h 2801030"/>
              <a:gd name="connsiteX19" fmla="*/ 2438400 w 7185025"/>
              <a:gd name="connsiteY19" fmla="*/ 1335088 h 2801030"/>
              <a:gd name="connsiteX20" fmla="*/ 0 w 7185025"/>
              <a:gd name="connsiteY20" fmla="*/ 0 h 2801030"/>
              <a:gd name="connsiteX21" fmla="*/ 2308225 w 7185025"/>
              <a:gd name="connsiteY21" fmla="*/ 0 h 2801030"/>
              <a:gd name="connsiteX22" fmla="*/ 2308225 w 7185025"/>
              <a:gd name="connsiteY22" fmla="*/ 1335088 h 2801030"/>
              <a:gd name="connsiteX23" fmla="*/ 0 w 7185025"/>
              <a:gd name="connsiteY23" fmla="*/ 1335088 h 2801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185025" h="2801030">
                <a:moveTo>
                  <a:pt x="4876800" y="1465942"/>
                </a:moveTo>
                <a:lnTo>
                  <a:pt x="7185025" y="1465942"/>
                </a:lnTo>
                <a:lnTo>
                  <a:pt x="7185025" y="2801030"/>
                </a:lnTo>
                <a:lnTo>
                  <a:pt x="4876800" y="2801030"/>
                </a:lnTo>
                <a:close/>
                <a:moveTo>
                  <a:pt x="2438400" y="1465942"/>
                </a:moveTo>
                <a:lnTo>
                  <a:pt x="4746625" y="1465942"/>
                </a:lnTo>
                <a:lnTo>
                  <a:pt x="4746625" y="2801030"/>
                </a:lnTo>
                <a:lnTo>
                  <a:pt x="2438400" y="2801030"/>
                </a:lnTo>
                <a:close/>
                <a:moveTo>
                  <a:pt x="0" y="1465942"/>
                </a:moveTo>
                <a:lnTo>
                  <a:pt x="2308225" y="1465942"/>
                </a:lnTo>
                <a:lnTo>
                  <a:pt x="2308225" y="2801030"/>
                </a:lnTo>
                <a:lnTo>
                  <a:pt x="0" y="2801030"/>
                </a:lnTo>
                <a:close/>
                <a:moveTo>
                  <a:pt x="4876800" y="0"/>
                </a:moveTo>
                <a:lnTo>
                  <a:pt x="7185025" y="0"/>
                </a:lnTo>
                <a:lnTo>
                  <a:pt x="7185025" y="1335088"/>
                </a:lnTo>
                <a:lnTo>
                  <a:pt x="4876800" y="1335088"/>
                </a:lnTo>
                <a:close/>
                <a:moveTo>
                  <a:pt x="2438400" y="0"/>
                </a:moveTo>
                <a:lnTo>
                  <a:pt x="4746625" y="0"/>
                </a:lnTo>
                <a:lnTo>
                  <a:pt x="4746625" y="1335088"/>
                </a:lnTo>
                <a:lnTo>
                  <a:pt x="2438400" y="1335088"/>
                </a:lnTo>
                <a:close/>
                <a:moveTo>
                  <a:pt x="0" y="0"/>
                </a:moveTo>
                <a:lnTo>
                  <a:pt x="2308225" y="0"/>
                </a:lnTo>
                <a:lnTo>
                  <a:pt x="2308225" y="1335088"/>
                </a:lnTo>
                <a:lnTo>
                  <a:pt x="0" y="13350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54146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40183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58709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7235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40183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58709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77235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740183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58709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377235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95890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3772350" y="750433"/>
            <a:ext cx="5357134" cy="5357134"/>
          </a:xfrm>
          <a:custGeom>
            <a:avLst/>
            <a:gdLst>
              <a:gd name="connsiteX0" fmla="*/ 3917428 w 5357134"/>
              <a:gd name="connsiteY0" fmla="*/ 3629480 h 5357134"/>
              <a:gd name="connsiteX1" fmla="*/ 5069186 w 5357134"/>
              <a:gd name="connsiteY1" fmla="*/ 3629480 h 5357134"/>
              <a:gd name="connsiteX2" fmla="*/ 5357134 w 5357134"/>
              <a:gd name="connsiteY2" fmla="*/ 3917428 h 5357134"/>
              <a:gd name="connsiteX3" fmla="*/ 5357134 w 5357134"/>
              <a:gd name="connsiteY3" fmla="*/ 5069186 h 5357134"/>
              <a:gd name="connsiteX4" fmla="*/ 5069186 w 5357134"/>
              <a:gd name="connsiteY4" fmla="*/ 5357134 h 5357134"/>
              <a:gd name="connsiteX5" fmla="*/ 3917428 w 5357134"/>
              <a:gd name="connsiteY5" fmla="*/ 5357134 h 5357134"/>
              <a:gd name="connsiteX6" fmla="*/ 3629480 w 5357134"/>
              <a:gd name="connsiteY6" fmla="*/ 5069186 h 5357134"/>
              <a:gd name="connsiteX7" fmla="*/ 3629480 w 5357134"/>
              <a:gd name="connsiteY7" fmla="*/ 3917428 h 5357134"/>
              <a:gd name="connsiteX8" fmla="*/ 3917428 w 5357134"/>
              <a:gd name="connsiteY8" fmla="*/ 3629480 h 5357134"/>
              <a:gd name="connsiteX9" fmla="*/ 2102688 w 5357134"/>
              <a:gd name="connsiteY9" fmla="*/ 3629480 h 5357134"/>
              <a:gd name="connsiteX10" fmla="*/ 3254446 w 5357134"/>
              <a:gd name="connsiteY10" fmla="*/ 3629480 h 5357134"/>
              <a:gd name="connsiteX11" fmla="*/ 3542394 w 5357134"/>
              <a:gd name="connsiteY11" fmla="*/ 3917428 h 5357134"/>
              <a:gd name="connsiteX12" fmla="*/ 3542394 w 5357134"/>
              <a:gd name="connsiteY12" fmla="*/ 5069186 h 5357134"/>
              <a:gd name="connsiteX13" fmla="*/ 3254446 w 5357134"/>
              <a:gd name="connsiteY13" fmla="*/ 5357134 h 5357134"/>
              <a:gd name="connsiteX14" fmla="*/ 2102688 w 5357134"/>
              <a:gd name="connsiteY14" fmla="*/ 5357134 h 5357134"/>
              <a:gd name="connsiteX15" fmla="*/ 1814740 w 5357134"/>
              <a:gd name="connsiteY15" fmla="*/ 5069186 h 5357134"/>
              <a:gd name="connsiteX16" fmla="*/ 1814740 w 5357134"/>
              <a:gd name="connsiteY16" fmla="*/ 3917428 h 5357134"/>
              <a:gd name="connsiteX17" fmla="*/ 2102688 w 5357134"/>
              <a:gd name="connsiteY17" fmla="*/ 3629480 h 5357134"/>
              <a:gd name="connsiteX18" fmla="*/ 287948 w 5357134"/>
              <a:gd name="connsiteY18" fmla="*/ 3629480 h 5357134"/>
              <a:gd name="connsiteX19" fmla="*/ 1439706 w 5357134"/>
              <a:gd name="connsiteY19" fmla="*/ 3629480 h 5357134"/>
              <a:gd name="connsiteX20" fmla="*/ 1727654 w 5357134"/>
              <a:gd name="connsiteY20" fmla="*/ 3917428 h 5357134"/>
              <a:gd name="connsiteX21" fmla="*/ 1727654 w 5357134"/>
              <a:gd name="connsiteY21" fmla="*/ 5069186 h 5357134"/>
              <a:gd name="connsiteX22" fmla="*/ 1439706 w 5357134"/>
              <a:gd name="connsiteY22" fmla="*/ 5357134 h 5357134"/>
              <a:gd name="connsiteX23" fmla="*/ 287948 w 5357134"/>
              <a:gd name="connsiteY23" fmla="*/ 5357134 h 5357134"/>
              <a:gd name="connsiteX24" fmla="*/ 0 w 5357134"/>
              <a:gd name="connsiteY24" fmla="*/ 5069186 h 5357134"/>
              <a:gd name="connsiteX25" fmla="*/ 0 w 5357134"/>
              <a:gd name="connsiteY25" fmla="*/ 3917428 h 5357134"/>
              <a:gd name="connsiteX26" fmla="*/ 287948 w 5357134"/>
              <a:gd name="connsiteY26" fmla="*/ 3629480 h 5357134"/>
              <a:gd name="connsiteX27" fmla="*/ 3917428 w 5357134"/>
              <a:gd name="connsiteY27" fmla="*/ 1814740 h 5357134"/>
              <a:gd name="connsiteX28" fmla="*/ 5069186 w 5357134"/>
              <a:gd name="connsiteY28" fmla="*/ 1814740 h 5357134"/>
              <a:gd name="connsiteX29" fmla="*/ 5357134 w 5357134"/>
              <a:gd name="connsiteY29" fmla="*/ 2102688 h 5357134"/>
              <a:gd name="connsiteX30" fmla="*/ 5357134 w 5357134"/>
              <a:gd name="connsiteY30" fmla="*/ 3254446 h 5357134"/>
              <a:gd name="connsiteX31" fmla="*/ 5069186 w 5357134"/>
              <a:gd name="connsiteY31" fmla="*/ 3542394 h 5357134"/>
              <a:gd name="connsiteX32" fmla="*/ 3917428 w 5357134"/>
              <a:gd name="connsiteY32" fmla="*/ 3542394 h 5357134"/>
              <a:gd name="connsiteX33" fmla="*/ 3629480 w 5357134"/>
              <a:gd name="connsiteY33" fmla="*/ 3254446 h 5357134"/>
              <a:gd name="connsiteX34" fmla="*/ 3629480 w 5357134"/>
              <a:gd name="connsiteY34" fmla="*/ 2102688 h 5357134"/>
              <a:gd name="connsiteX35" fmla="*/ 3917428 w 5357134"/>
              <a:gd name="connsiteY35" fmla="*/ 1814740 h 5357134"/>
              <a:gd name="connsiteX36" fmla="*/ 2102688 w 5357134"/>
              <a:gd name="connsiteY36" fmla="*/ 1814740 h 5357134"/>
              <a:gd name="connsiteX37" fmla="*/ 3254446 w 5357134"/>
              <a:gd name="connsiteY37" fmla="*/ 1814740 h 5357134"/>
              <a:gd name="connsiteX38" fmla="*/ 3542394 w 5357134"/>
              <a:gd name="connsiteY38" fmla="*/ 2102688 h 5357134"/>
              <a:gd name="connsiteX39" fmla="*/ 3542394 w 5357134"/>
              <a:gd name="connsiteY39" fmla="*/ 3254446 h 5357134"/>
              <a:gd name="connsiteX40" fmla="*/ 3254446 w 5357134"/>
              <a:gd name="connsiteY40" fmla="*/ 3542394 h 5357134"/>
              <a:gd name="connsiteX41" fmla="*/ 2102688 w 5357134"/>
              <a:gd name="connsiteY41" fmla="*/ 3542394 h 5357134"/>
              <a:gd name="connsiteX42" fmla="*/ 1814740 w 5357134"/>
              <a:gd name="connsiteY42" fmla="*/ 3254446 h 5357134"/>
              <a:gd name="connsiteX43" fmla="*/ 1814740 w 5357134"/>
              <a:gd name="connsiteY43" fmla="*/ 2102688 h 5357134"/>
              <a:gd name="connsiteX44" fmla="*/ 2102688 w 5357134"/>
              <a:gd name="connsiteY44" fmla="*/ 1814740 h 5357134"/>
              <a:gd name="connsiteX45" fmla="*/ 287948 w 5357134"/>
              <a:gd name="connsiteY45" fmla="*/ 1814740 h 5357134"/>
              <a:gd name="connsiteX46" fmla="*/ 1439706 w 5357134"/>
              <a:gd name="connsiteY46" fmla="*/ 1814740 h 5357134"/>
              <a:gd name="connsiteX47" fmla="*/ 1727654 w 5357134"/>
              <a:gd name="connsiteY47" fmla="*/ 2102688 h 5357134"/>
              <a:gd name="connsiteX48" fmla="*/ 1727654 w 5357134"/>
              <a:gd name="connsiteY48" fmla="*/ 3254446 h 5357134"/>
              <a:gd name="connsiteX49" fmla="*/ 1439706 w 5357134"/>
              <a:gd name="connsiteY49" fmla="*/ 3542394 h 5357134"/>
              <a:gd name="connsiteX50" fmla="*/ 287948 w 5357134"/>
              <a:gd name="connsiteY50" fmla="*/ 3542394 h 5357134"/>
              <a:gd name="connsiteX51" fmla="*/ 0 w 5357134"/>
              <a:gd name="connsiteY51" fmla="*/ 3254446 h 5357134"/>
              <a:gd name="connsiteX52" fmla="*/ 0 w 5357134"/>
              <a:gd name="connsiteY52" fmla="*/ 2102688 h 5357134"/>
              <a:gd name="connsiteX53" fmla="*/ 287948 w 5357134"/>
              <a:gd name="connsiteY53" fmla="*/ 1814740 h 5357134"/>
              <a:gd name="connsiteX54" fmla="*/ 3917428 w 5357134"/>
              <a:gd name="connsiteY54" fmla="*/ 0 h 5357134"/>
              <a:gd name="connsiteX55" fmla="*/ 5069186 w 5357134"/>
              <a:gd name="connsiteY55" fmla="*/ 0 h 5357134"/>
              <a:gd name="connsiteX56" fmla="*/ 5357134 w 5357134"/>
              <a:gd name="connsiteY56" fmla="*/ 287948 h 5357134"/>
              <a:gd name="connsiteX57" fmla="*/ 5357134 w 5357134"/>
              <a:gd name="connsiteY57" fmla="*/ 1439706 h 5357134"/>
              <a:gd name="connsiteX58" fmla="*/ 5069186 w 5357134"/>
              <a:gd name="connsiteY58" fmla="*/ 1727654 h 5357134"/>
              <a:gd name="connsiteX59" fmla="*/ 3917428 w 5357134"/>
              <a:gd name="connsiteY59" fmla="*/ 1727654 h 5357134"/>
              <a:gd name="connsiteX60" fmla="*/ 3629480 w 5357134"/>
              <a:gd name="connsiteY60" fmla="*/ 1439706 h 5357134"/>
              <a:gd name="connsiteX61" fmla="*/ 3629480 w 5357134"/>
              <a:gd name="connsiteY61" fmla="*/ 287948 h 5357134"/>
              <a:gd name="connsiteX62" fmla="*/ 3917428 w 5357134"/>
              <a:gd name="connsiteY62" fmla="*/ 0 h 5357134"/>
              <a:gd name="connsiteX63" fmla="*/ 2102688 w 5357134"/>
              <a:gd name="connsiteY63" fmla="*/ 0 h 5357134"/>
              <a:gd name="connsiteX64" fmla="*/ 3254446 w 5357134"/>
              <a:gd name="connsiteY64" fmla="*/ 0 h 5357134"/>
              <a:gd name="connsiteX65" fmla="*/ 3542394 w 5357134"/>
              <a:gd name="connsiteY65" fmla="*/ 287948 h 5357134"/>
              <a:gd name="connsiteX66" fmla="*/ 3542394 w 5357134"/>
              <a:gd name="connsiteY66" fmla="*/ 1439706 h 5357134"/>
              <a:gd name="connsiteX67" fmla="*/ 3254446 w 5357134"/>
              <a:gd name="connsiteY67" fmla="*/ 1727654 h 5357134"/>
              <a:gd name="connsiteX68" fmla="*/ 2102688 w 5357134"/>
              <a:gd name="connsiteY68" fmla="*/ 1727654 h 5357134"/>
              <a:gd name="connsiteX69" fmla="*/ 1814740 w 5357134"/>
              <a:gd name="connsiteY69" fmla="*/ 1439706 h 5357134"/>
              <a:gd name="connsiteX70" fmla="*/ 1814740 w 5357134"/>
              <a:gd name="connsiteY70" fmla="*/ 287948 h 5357134"/>
              <a:gd name="connsiteX71" fmla="*/ 2102688 w 5357134"/>
              <a:gd name="connsiteY71" fmla="*/ 0 h 5357134"/>
              <a:gd name="connsiteX72" fmla="*/ 287948 w 5357134"/>
              <a:gd name="connsiteY72" fmla="*/ 0 h 5357134"/>
              <a:gd name="connsiteX73" fmla="*/ 1439706 w 5357134"/>
              <a:gd name="connsiteY73" fmla="*/ 0 h 5357134"/>
              <a:gd name="connsiteX74" fmla="*/ 1727654 w 5357134"/>
              <a:gd name="connsiteY74" fmla="*/ 287948 h 5357134"/>
              <a:gd name="connsiteX75" fmla="*/ 1727654 w 5357134"/>
              <a:gd name="connsiteY75" fmla="*/ 1439706 h 5357134"/>
              <a:gd name="connsiteX76" fmla="*/ 1439706 w 5357134"/>
              <a:gd name="connsiteY76" fmla="*/ 1727654 h 5357134"/>
              <a:gd name="connsiteX77" fmla="*/ 287948 w 5357134"/>
              <a:gd name="connsiteY77" fmla="*/ 1727654 h 5357134"/>
              <a:gd name="connsiteX78" fmla="*/ 0 w 5357134"/>
              <a:gd name="connsiteY78" fmla="*/ 1439706 h 5357134"/>
              <a:gd name="connsiteX79" fmla="*/ 0 w 5357134"/>
              <a:gd name="connsiteY79" fmla="*/ 287948 h 5357134"/>
              <a:gd name="connsiteX80" fmla="*/ 287948 w 5357134"/>
              <a:gd name="connsiteY80" fmla="*/ 0 h 535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357134" h="5357134">
                <a:moveTo>
                  <a:pt x="3917428" y="3629480"/>
                </a:moveTo>
                <a:lnTo>
                  <a:pt x="5069186" y="3629480"/>
                </a:lnTo>
                <a:cubicBezTo>
                  <a:pt x="5228215" y="3629480"/>
                  <a:pt x="5357134" y="3758399"/>
                  <a:pt x="5357134" y="3917428"/>
                </a:cubicBezTo>
                <a:lnTo>
                  <a:pt x="5357134" y="5069186"/>
                </a:lnTo>
                <a:cubicBezTo>
                  <a:pt x="5357134" y="5228215"/>
                  <a:pt x="5228215" y="5357134"/>
                  <a:pt x="5069186" y="5357134"/>
                </a:cubicBezTo>
                <a:lnTo>
                  <a:pt x="3917428" y="5357134"/>
                </a:lnTo>
                <a:cubicBezTo>
                  <a:pt x="3758399" y="5357134"/>
                  <a:pt x="3629480" y="5228215"/>
                  <a:pt x="3629480" y="5069186"/>
                </a:cubicBezTo>
                <a:lnTo>
                  <a:pt x="3629480" y="3917428"/>
                </a:lnTo>
                <a:cubicBezTo>
                  <a:pt x="3629480" y="3758399"/>
                  <a:pt x="3758399" y="3629480"/>
                  <a:pt x="3917428" y="3629480"/>
                </a:cubicBezTo>
                <a:close/>
                <a:moveTo>
                  <a:pt x="2102688" y="3629480"/>
                </a:moveTo>
                <a:lnTo>
                  <a:pt x="3254446" y="3629480"/>
                </a:lnTo>
                <a:cubicBezTo>
                  <a:pt x="3413475" y="3629480"/>
                  <a:pt x="3542394" y="3758399"/>
                  <a:pt x="3542394" y="3917428"/>
                </a:cubicBezTo>
                <a:lnTo>
                  <a:pt x="3542394" y="5069186"/>
                </a:lnTo>
                <a:cubicBezTo>
                  <a:pt x="3542394" y="5228215"/>
                  <a:pt x="3413475" y="5357134"/>
                  <a:pt x="3254446" y="5357134"/>
                </a:cubicBezTo>
                <a:lnTo>
                  <a:pt x="2102688" y="5357134"/>
                </a:lnTo>
                <a:cubicBezTo>
                  <a:pt x="1943659" y="5357134"/>
                  <a:pt x="1814740" y="5228215"/>
                  <a:pt x="1814740" y="5069186"/>
                </a:cubicBezTo>
                <a:lnTo>
                  <a:pt x="1814740" y="3917428"/>
                </a:lnTo>
                <a:cubicBezTo>
                  <a:pt x="1814740" y="3758399"/>
                  <a:pt x="1943659" y="3629480"/>
                  <a:pt x="2102688" y="3629480"/>
                </a:cubicBezTo>
                <a:close/>
                <a:moveTo>
                  <a:pt x="287948" y="3629480"/>
                </a:moveTo>
                <a:lnTo>
                  <a:pt x="1439706" y="3629480"/>
                </a:lnTo>
                <a:cubicBezTo>
                  <a:pt x="1598735" y="3629480"/>
                  <a:pt x="1727654" y="3758399"/>
                  <a:pt x="1727654" y="3917428"/>
                </a:cubicBezTo>
                <a:lnTo>
                  <a:pt x="1727654" y="5069186"/>
                </a:lnTo>
                <a:cubicBezTo>
                  <a:pt x="1727654" y="5228215"/>
                  <a:pt x="1598735" y="5357134"/>
                  <a:pt x="1439706" y="5357134"/>
                </a:cubicBezTo>
                <a:lnTo>
                  <a:pt x="287948" y="5357134"/>
                </a:lnTo>
                <a:cubicBezTo>
                  <a:pt x="128919" y="5357134"/>
                  <a:pt x="0" y="5228215"/>
                  <a:pt x="0" y="5069186"/>
                </a:cubicBezTo>
                <a:lnTo>
                  <a:pt x="0" y="3917428"/>
                </a:lnTo>
                <a:cubicBezTo>
                  <a:pt x="0" y="3758399"/>
                  <a:pt x="128919" y="3629480"/>
                  <a:pt x="287948" y="3629480"/>
                </a:cubicBezTo>
                <a:close/>
                <a:moveTo>
                  <a:pt x="3917428" y="1814740"/>
                </a:moveTo>
                <a:lnTo>
                  <a:pt x="5069186" y="1814740"/>
                </a:lnTo>
                <a:cubicBezTo>
                  <a:pt x="5228215" y="1814740"/>
                  <a:pt x="5357134" y="1943659"/>
                  <a:pt x="5357134" y="2102688"/>
                </a:cubicBezTo>
                <a:lnTo>
                  <a:pt x="5357134" y="3254446"/>
                </a:lnTo>
                <a:cubicBezTo>
                  <a:pt x="5357134" y="3413475"/>
                  <a:pt x="5228215" y="3542394"/>
                  <a:pt x="5069186" y="3542394"/>
                </a:cubicBezTo>
                <a:lnTo>
                  <a:pt x="3917428" y="3542394"/>
                </a:lnTo>
                <a:cubicBezTo>
                  <a:pt x="3758399" y="3542394"/>
                  <a:pt x="3629480" y="3413475"/>
                  <a:pt x="3629480" y="3254446"/>
                </a:cubicBezTo>
                <a:lnTo>
                  <a:pt x="3629480" y="2102688"/>
                </a:lnTo>
                <a:cubicBezTo>
                  <a:pt x="3629480" y="1943659"/>
                  <a:pt x="3758399" y="1814740"/>
                  <a:pt x="3917428" y="1814740"/>
                </a:cubicBezTo>
                <a:close/>
                <a:moveTo>
                  <a:pt x="2102688" y="1814740"/>
                </a:moveTo>
                <a:lnTo>
                  <a:pt x="3254446" y="1814740"/>
                </a:lnTo>
                <a:cubicBezTo>
                  <a:pt x="3413475" y="1814740"/>
                  <a:pt x="3542394" y="1943659"/>
                  <a:pt x="3542394" y="2102688"/>
                </a:cubicBezTo>
                <a:lnTo>
                  <a:pt x="3542394" y="3254446"/>
                </a:lnTo>
                <a:cubicBezTo>
                  <a:pt x="3542394" y="3413475"/>
                  <a:pt x="3413475" y="3542394"/>
                  <a:pt x="3254446" y="3542394"/>
                </a:cubicBezTo>
                <a:lnTo>
                  <a:pt x="2102688" y="3542394"/>
                </a:lnTo>
                <a:cubicBezTo>
                  <a:pt x="1943659" y="3542394"/>
                  <a:pt x="1814740" y="3413475"/>
                  <a:pt x="1814740" y="3254446"/>
                </a:cubicBezTo>
                <a:lnTo>
                  <a:pt x="1814740" y="2102688"/>
                </a:lnTo>
                <a:cubicBezTo>
                  <a:pt x="1814740" y="1943659"/>
                  <a:pt x="1943659" y="1814740"/>
                  <a:pt x="2102688" y="1814740"/>
                </a:cubicBezTo>
                <a:close/>
                <a:moveTo>
                  <a:pt x="287948" y="1814740"/>
                </a:moveTo>
                <a:lnTo>
                  <a:pt x="1439706" y="1814740"/>
                </a:lnTo>
                <a:cubicBezTo>
                  <a:pt x="1598735" y="1814740"/>
                  <a:pt x="1727654" y="1943659"/>
                  <a:pt x="1727654" y="2102688"/>
                </a:cubicBezTo>
                <a:lnTo>
                  <a:pt x="1727654" y="3254446"/>
                </a:lnTo>
                <a:cubicBezTo>
                  <a:pt x="1727654" y="3413475"/>
                  <a:pt x="1598735" y="3542394"/>
                  <a:pt x="1439706" y="3542394"/>
                </a:cubicBezTo>
                <a:lnTo>
                  <a:pt x="287948" y="3542394"/>
                </a:lnTo>
                <a:cubicBezTo>
                  <a:pt x="128919" y="3542394"/>
                  <a:pt x="0" y="3413475"/>
                  <a:pt x="0" y="3254446"/>
                </a:cubicBezTo>
                <a:lnTo>
                  <a:pt x="0" y="2102688"/>
                </a:lnTo>
                <a:cubicBezTo>
                  <a:pt x="0" y="1943659"/>
                  <a:pt x="128919" y="1814740"/>
                  <a:pt x="287948" y="1814740"/>
                </a:cubicBezTo>
                <a:close/>
                <a:moveTo>
                  <a:pt x="3917428" y="0"/>
                </a:moveTo>
                <a:lnTo>
                  <a:pt x="5069186" y="0"/>
                </a:lnTo>
                <a:cubicBezTo>
                  <a:pt x="5228215" y="0"/>
                  <a:pt x="5357134" y="128919"/>
                  <a:pt x="5357134" y="287948"/>
                </a:cubicBezTo>
                <a:lnTo>
                  <a:pt x="5357134" y="1439706"/>
                </a:lnTo>
                <a:cubicBezTo>
                  <a:pt x="5357134" y="1598735"/>
                  <a:pt x="5228215" y="1727654"/>
                  <a:pt x="5069186" y="1727654"/>
                </a:cubicBezTo>
                <a:lnTo>
                  <a:pt x="3917428" y="1727654"/>
                </a:lnTo>
                <a:cubicBezTo>
                  <a:pt x="3758399" y="1727654"/>
                  <a:pt x="3629480" y="1598735"/>
                  <a:pt x="3629480" y="1439706"/>
                </a:cubicBezTo>
                <a:lnTo>
                  <a:pt x="3629480" y="287948"/>
                </a:lnTo>
                <a:cubicBezTo>
                  <a:pt x="3629480" y="128919"/>
                  <a:pt x="3758399" y="0"/>
                  <a:pt x="3917428" y="0"/>
                </a:cubicBezTo>
                <a:close/>
                <a:moveTo>
                  <a:pt x="2102688" y="0"/>
                </a:moveTo>
                <a:lnTo>
                  <a:pt x="3254446" y="0"/>
                </a:lnTo>
                <a:cubicBezTo>
                  <a:pt x="3413475" y="0"/>
                  <a:pt x="3542394" y="128919"/>
                  <a:pt x="3542394" y="287948"/>
                </a:cubicBezTo>
                <a:lnTo>
                  <a:pt x="3542394" y="1439706"/>
                </a:lnTo>
                <a:cubicBezTo>
                  <a:pt x="3542394" y="1598735"/>
                  <a:pt x="3413475" y="1727654"/>
                  <a:pt x="3254446" y="1727654"/>
                </a:cubicBezTo>
                <a:lnTo>
                  <a:pt x="2102688" y="1727654"/>
                </a:lnTo>
                <a:cubicBezTo>
                  <a:pt x="1943659" y="1727654"/>
                  <a:pt x="1814740" y="1598735"/>
                  <a:pt x="1814740" y="1439706"/>
                </a:cubicBezTo>
                <a:lnTo>
                  <a:pt x="1814740" y="287948"/>
                </a:lnTo>
                <a:cubicBezTo>
                  <a:pt x="1814740" y="128919"/>
                  <a:pt x="1943659" y="0"/>
                  <a:pt x="2102688" y="0"/>
                </a:cubicBezTo>
                <a:close/>
                <a:moveTo>
                  <a:pt x="287948" y="0"/>
                </a:moveTo>
                <a:lnTo>
                  <a:pt x="1439706" y="0"/>
                </a:lnTo>
                <a:cubicBezTo>
                  <a:pt x="1598735" y="0"/>
                  <a:pt x="1727654" y="128919"/>
                  <a:pt x="1727654" y="287948"/>
                </a:cubicBezTo>
                <a:lnTo>
                  <a:pt x="1727654" y="1439706"/>
                </a:lnTo>
                <a:cubicBezTo>
                  <a:pt x="1727654" y="1598735"/>
                  <a:pt x="1598735" y="1727654"/>
                  <a:pt x="1439706" y="1727654"/>
                </a:cubicBezTo>
                <a:lnTo>
                  <a:pt x="287948" y="1727654"/>
                </a:lnTo>
                <a:cubicBezTo>
                  <a:pt x="128919" y="1727654"/>
                  <a:pt x="0" y="1598735"/>
                  <a:pt x="0" y="1439706"/>
                </a:cubicBezTo>
                <a:lnTo>
                  <a:pt x="0" y="287948"/>
                </a:lnTo>
                <a:cubicBezTo>
                  <a:pt x="0" y="128919"/>
                  <a:pt x="128919" y="0"/>
                  <a:pt x="28794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60701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40183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58709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7235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40183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58709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77235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740183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58709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206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023428" y="1785939"/>
            <a:ext cx="2438174" cy="1508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309256" y="1785939"/>
            <a:ext cx="2438174" cy="1508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95084" y="1785939"/>
            <a:ext cx="2438174" cy="261189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9402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725713" y="1509488"/>
            <a:ext cx="2438174" cy="1508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979885" y="1509488"/>
            <a:ext cx="2438174" cy="15094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979885" y="3193146"/>
            <a:ext cx="2438174" cy="24093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352799" y="1509488"/>
            <a:ext cx="2438174" cy="240936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68204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12"/>
          </p:nvPr>
        </p:nvSpPr>
        <p:spPr>
          <a:xfrm>
            <a:off x="3180618" y="2400300"/>
            <a:ext cx="5963382" cy="2568575"/>
          </a:xfrm>
          <a:custGeom>
            <a:avLst/>
            <a:gdLst>
              <a:gd name="connsiteX0" fmla="*/ 2572941 w 5963382"/>
              <a:gd name="connsiteY0" fmla="*/ 0 h 2568575"/>
              <a:gd name="connsiteX1" fmla="*/ 5963382 w 5963382"/>
              <a:gd name="connsiteY1" fmla="*/ 0 h 2568575"/>
              <a:gd name="connsiteX2" fmla="*/ 5963382 w 5963382"/>
              <a:gd name="connsiteY2" fmla="*/ 2568575 h 2568575"/>
              <a:gd name="connsiteX3" fmla="*/ 0 w 5963382"/>
              <a:gd name="connsiteY3" fmla="*/ 2568575 h 256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3382" h="2568575">
                <a:moveTo>
                  <a:pt x="2572941" y="0"/>
                </a:moveTo>
                <a:lnTo>
                  <a:pt x="5963382" y="0"/>
                </a:lnTo>
                <a:lnTo>
                  <a:pt x="5963382" y="2568575"/>
                </a:lnTo>
                <a:lnTo>
                  <a:pt x="0" y="256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3"/>
          </p:nvPr>
        </p:nvSpPr>
        <p:spPr>
          <a:xfrm>
            <a:off x="1" y="2400300"/>
            <a:ext cx="5725325" cy="2568575"/>
          </a:xfrm>
          <a:custGeom>
            <a:avLst/>
            <a:gdLst>
              <a:gd name="connsiteX0" fmla="*/ 0 w 5725325"/>
              <a:gd name="connsiteY0" fmla="*/ 0 h 2568575"/>
              <a:gd name="connsiteX1" fmla="*/ 5725325 w 5725325"/>
              <a:gd name="connsiteY1" fmla="*/ 0 h 2568575"/>
              <a:gd name="connsiteX2" fmla="*/ 3152384 w 5725325"/>
              <a:gd name="connsiteY2" fmla="*/ 2568575 h 2568575"/>
              <a:gd name="connsiteX3" fmla="*/ 0 w 5725325"/>
              <a:gd name="connsiteY3" fmla="*/ 2568575 h 256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5325" h="2568575">
                <a:moveTo>
                  <a:pt x="0" y="0"/>
                </a:moveTo>
                <a:lnTo>
                  <a:pt x="5725325" y="0"/>
                </a:lnTo>
                <a:lnTo>
                  <a:pt x="3152384" y="2568575"/>
                </a:lnTo>
                <a:lnTo>
                  <a:pt x="0" y="256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88812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0" y="1491541"/>
            <a:ext cx="9144000" cy="2990850"/>
          </a:xfrm>
          <a:custGeom>
            <a:avLst/>
            <a:gdLst>
              <a:gd name="connsiteX0" fmla="*/ 4667250 w 9144000"/>
              <a:gd name="connsiteY0" fmla="*/ 1581150 h 2990850"/>
              <a:gd name="connsiteX1" fmla="*/ 9144000 w 9144000"/>
              <a:gd name="connsiteY1" fmla="*/ 1581150 h 2990850"/>
              <a:gd name="connsiteX2" fmla="*/ 9144000 w 9144000"/>
              <a:gd name="connsiteY2" fmla="*/ 2990850 h 2990850"/>
              <a:gd name="connsiteX3" fmla="*/ 4667250 w 9144000"/>
              <a:gd name="connsiteY3" fmla="*/ 2990850 h 2990850"/>
              <a:gd name="connsiteX4" fmla="*/ 0 w 9144000"/>
              <a:gd name="connsiteY4" fmla="*/ 1581150 h 2990850"/>
              <a:gd name="connsiteX5" fmla="*/ 4476750 w 9144000"/>
              <a:gd name="connsiteY5" fmla="*/ 1581150 h 2990850"/>
              <a:gd name="connsiteX6" fmla="*/ 4476750 w 9144000"/>
              <a:gd name="connsiteY6" fmla="*/ 2990850 h 2990850"/>
              <a:gd name="connsiteX7" fmla="*/ 0 w 9144000"/>
              <a:gd name="connsiteY7" fmla="*/ 2990850 h 2990850"/>
              <a:gd name="connsiteX8" fmla="*/ 4667250 w 9144000"/>
              <a:gd name="connsiteY8" fmla="*/ 0 h 2990850"/>
              <a:gd name="connsiteX9" fmla="*/ 9144000 w 9144000"/>
              <a:gd name="connsiteY9" fmla="*/ 0 h 2990850"/>
              <a:gd name="connsiteX10" fmla="*/ 9144000 w 9144000"/>
              <a:gd name="connsiteY10" fmla="*/ 1409700 h 2990850"/>
              <a:gd name="connsiteX11" fmla="*/ 4667250 w 9144000"/>
              <a:gd name="connsiteY11" fmla="*/ 1409700 h 2990850"/>
              <a:gd name="connsiteX12" fmla="*/ 0 w 9144000"/>
              <a:gd name="connsiteY12" fmla="*/ 0 h 2990850"/>
              <a:gd name="connsiteX13" fmla="*/ 4476750 w 9144000"/>
              <a:gd name="connsiteY13" fmla="*/ 0 h 2990850"/>
              <a:gd name="connsiteX14" fmla="*/ 4476750 w 9144000"/>
              <a:gd name="connsiteY14" fmla="*/ 1409700 h 2990850"/>
              <a:gd name="connsiteX15" fmla="*/ 0 w 9144000"/>
              <a:gd name="connsiteY15" fmla="*/ 1409700 h 299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2990850">
                <a:moveTo>
                  <a:pt x="4667250" y="1581150"/>
                </a:moveTo>
                <a:lnTo>
                  <a:pt x="9144000" y="1581150"/>
                </a:lnTo>
                <a:lnTo>
                  <a:pt x="9144000" y="2990850"/>
                </a:lnTo>
                <a:lnTo>
                  <a:pt x="4667250" y="2990850"/>
                </a:lnTo>
                <a:close/>
                <a:moveTo>
                  <a:pt x="0" y="1581150"/>
                </a:moveTo>
                <a:lnTo>
                  <a:pt x="4476750" y="1581150"/>
                </a:lnTo>
                <a:lnTo>
                  <a:pt x="4476750" y="2990850"/>
                </a:lnTo>
                <a:lnTo>
                  <a:pt x="0" y="2990850"/>
                </a:lnTo>
                <a:close/>
                <a:moveTo>
                  <a:pt x="4667250" y="0"/>
                </a:moveTo>
                <a:lnTo>
                  <a:pt x="9144000" y="0"/>
                </a:lnTo>
                <a:lnTo>
                  <a:pt x="9144000" y="1409700"/>
                </a:lnTo>
                <a:lnTo>
                  <a:pt x="4667250" y="1409700"/>
                </a:lnTo>
                <a:close/>
                <a:moveTo>
                  <a:pt x="0" y="0"/>
                </a:moveTo>
                <a:lnTo>
                  <a:pt x="4476750" y="0"/>
                </a:lnTo>
                <a:lnTo>
                  <a:pt x="4476750" y="1409700"/>
                </a:lnTo>
                <a:lnTo>
                  <a:pt x="0" y="1409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5632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813710" y="2857500"/>
            <a:ext cx="3057525" cy="3981450"/>
          </a:xfrm>
          <a:custGeom>
            <a:avLst/>
            <a:gdLst>
              <a:gd name="connsiteX0" fmla="*/ 1990725 w 3057525"/>
              <a:gd name="connsiteY0" fmla="*/ 0 h 3981450"/>
              <a:gd name="connsiteX1" fmla="*/ 3057525 w 3057525"/>
              <a:gd name="connsiteY1" fmla="*/ 2133600 h 3981450"/>
              <a:gd name="connsiteX2" fmla="*/ 2133600 w 3057525"/>
              <a:gd name="connsiteY2" fmla="*/ 3981450 h 3981450"/>
              <a:gd name="connsiteX3" fmla="*/ 0 w 3057525"/>
              <a:gd name="connsiteY3" fmla="*/ 3981450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525" h="3981450">
                <a:moveTo>
                  <a:pt x="1990725" y="0"/>
                </a:moveTo>
                <a:lnTo>
                  <a:pt x="3057525" y="2133600"/>
                </a:lnTo>
                <a:lnTo>
                  <a:pt x="2133600" y="3981450"/>
                </a:lnTo>
                <a:lnTo>
                  <a:pt x="0" y="3981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3168424" y="5168674"/>
            <a:ext cx="1670276" cy="1670276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51057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85424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813709" y="2857500"/>
            <a:ext cx="4024990" cy="3981450"/>
          </a:xfrm>
          <a:custGeom>
            <a:avLst/>
            <a:gdLst>
              <a:gd name="connsiteX0" fmla="*/ 3189852 w 4024990"/>
              <a:gd name="connsiteY0" fmla="*/ 2311174 h 3981450"/>
              <a:gd name="connsiteX1" fmla="*/ 4024990 w 4024990"/>
              <a:gd name="connsiteY1" fmla="*/ 3981450 h 3981450"/>
              <a:gd name="connsiteX2" fmla="*/ 2354714 w 4024990"/>
              <a:gd name="connsiteY2" fmla="*/ 3981450 h 3981450"/>
              <a:gd name="connsiteX3" fmla="*/ 1990725 w 4024990"/>
              <a:gd name="connsiteY3" fmla="*/ 0 h 3981450"/>
              <a:gd name="connsiteX4" fmla="*/ 3057525 w 4024990"/>
              <a:gd name="connsiteY4" fmla="*/ 2133600 h 3981450"/>
              <a:gd name="connsiteX5" fmla="*/ 2133600 w 4024990"/>
              <a:gd name="connsiteY5" fmla="*/ 3981450 h 3981450"/>
              <a:gd name="connsiteX6" fmla="*/ 0 w 4024990"/>
              <a:gd name="connsiteY6" fmla="*/ 3981450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4990" h="3981450">
                <a:moveTo>
                  <a:pt x="3189852" y="2311174"/>
                </a:moveTo>
                <a:lnTo>
                  <a:pt x="4024990" y="3981450"/>
                </a:lnTo>
                <a:lnTo>
                  <a:pt x="2354714" y="3981450"/>
                </a:lnTo>
                <a:close/>
                <a:moveTo>
                  <a:pt x="1990725" y="0"/>
                </a:moveTo>
                <a:lnTo>
                  <a:pt x="3057525" y="2133600"/>
                </a:lnTo>
                <a:lnTo>
                  <a:pt x="2133600" y="3981450"/>
                </a:lnTo>
                <a:lnTo>
                  <a:pt x="0" y="3981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64437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71750" y="2266950"/>
            <a:ext cx="4000500" cy="2324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71750" y="520700"/>
            <a:ext cx="2190750" cy="1612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71500" y="520700"/>
            <a:ext cx="1847850" cy="2984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381500" y="4724400"/>
            <a:ext cx="2190750" cy="1612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724650" y="3352800"/>
            <a:ext cx="1847850" cy="29845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41467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6"/>
          </p:nvPr>
        </p:nvSpPr>
        <p:spPr>
          <a:xfrm>
            <a:off x="3550168" y="1748967"/>
            <a:ext cx="5593832" cy="3679376"/>
          </a:xfrm>
          <a:custGeom>
            <a:avLst/>
            <a:gdLst>
              <a:gd name="connsiteX0" fmla="*/ 4869601 w 7264663"/>
              <a:gd name="connsiteY0" fmla="*/ 2482850 h 4778375"/>
              <a:gd name="connsiteX1" fmla="*/ 7165125 w 7264663"/>
              <a:gd name="connsiteY1" fmla="*/ 4778375 h 4778375"/>
              <a:gd name="connsiteX2" fmla="*/ 6017363 w 7264663"/>
              <a:gd name="connsiteY2" fmla="*/ 4778375 h 4778375"/>
              <a:gd name="connsiteX3" fmla="*/ 3721838 w 7264663"/>
              <a:gd name="connsiteY3" fmla="*/ 4778375 h 4778375"/>
              <a:gd name="connsiteX4" fmla="*/ 2574076 w 7264663"/>
              <a:gd name="connsiteY4" fmla="*/ 4778375 h 4778375"/>
              <a:gd name="connsiteX5" fmla="*/ 7264663 w 7264663"/>
              <a:gd name="connsiteY5" fmla="*/ 94187 h 4778375"/>
              <a:gd name="connsiteX6" fmla="*/ 7264663 w 7264663"/>
              <a:gd name="connsiteY6" fmla="*/ 1241687 h 4778375"/>
              <a:gd name="connsiteX7" fmla="*/ 7264663 w 7264663"/>
              <a:gd name="connsiteY7" fmla="*/ 3536687 h 4778375"/>
              <a:gd name="connsiteX8" fmla="*/ 7264663 w 7264663"/>
              <a:gd name="connsiteY8" fmla="*/ 4684187 h 4778375"/>
              <a:gd name="connsiteX9" fmla="*/ 4967863 w 7264663"/>
              <a:gd name="connsiteY9" fmla="*/ 2389187 h 4778375"/>
              <a:gd name="connsiteX10" fmla="*/ 2388360 w 7264663"/>
              <a:gd name="connsiteY10" fmla="*/ 5 h 4778375"/>
              <a:gd name="connsiteX11" fmla="*/ 4776720 w 7264663"/>
              <a:gd name="connsiteY11" fmla="*/ 2389190 h 4778375"/>
              <a:gd name="connsiteX12" fmla="*/ 2388360 w 7264663"/>
              <a:gd name="connsiteY12" fmla="*/ 4778375 h 4778375"/>
              <a:gd name="connsiteX13" fmla="*/ 0 w 7264663"/>
              <a:gd name="connsiteY13" fmla="*/ 2389190 h 4778375"/>
              <a:gd name="connsiteX14" fmla="*/ 2574076 w 7264663"/>
              <a:gd name="connsiteY14" fmla="*/ 0 h 4778375"/>
              <a:gd name="connsiteX15" fmla="*/ 3721838 w 7264663"/>
              <a:gd name="connsiteY15" fmla="*/ 0 h 4778375"/>
              <a:gd name="connsiteX16" fmla="*/ 6017363 w 7264663"/>
              <a:gd name="connsiteY16" fmla="*/ 0 h 4778375"/>
              <a:gd name="connsiteX17" fmla="*/ 7165125 w 7264663"/>
              <a:gd name="connsiteY17" fmla="*/ 0 h 4778375"/>
              <a:gd name="connsiteX18" fmla="*/ 4869601 w 7264663"/>
              <a:gd name="connsiteY18" fmla="*/ 2295525 h 477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264663" h="4778375">
                <a:moveTo>
                  <a:pt x="4869601" y="2482850"/>
                </a:moveTo>
                <a:lnTo>
                  <a:pt x="7165125" y="4778375"/>
                </a:lnTo>
                <a:lnTo>
                  <a:pt x="6017363" y="4778375"/>
                </a:lnTo>
                <a:lnTo>
                  <a:pt x="3721838" y="4778375"/>
                </a:lnTo>
                <a:lnTo>
                  <a:pt x="2574076" y="4778375"/>
                </a:lnTo>
                <a:close/>
                <a:moveTo>
                  <a:pt x="7264663" y="94187"/>
                </a:moveTo>
                <a:lnTo>
                  <a:pt x="7264663" y="1241687"/>
                </a:lnTo>
                <a:lnTo>
                  <a:pt x="7264663" y="3536687"/>
                </a:lnTo>
                <a:lnTo>
                  <a:pt x="7264663" y="4684187"/>
                </a:lnTo>
                <a:lnTo>
                  <a:pt x="4967863" y="2389187"/>
                </a:lnTo>
                <a:close/>
                <a:moveTo>
                  <a:pt x="2388360" y="5"/>
                </a:moveTo>
                <a:lnTo>
                  <a:pt x="4776720" y="2389190"/>
                </a:lnTo>
                <a:lnTo>
                  <a:pt x="2388360" y="4778375"/>
                </a:lnTo>
                <a:lnTo>
                  <a:pt x="0" y="2389190"/>
                </a:lnTo>
                <a:close/>
                <a:moveTo>
                  <a:pt x="2574076" y="0"/>
                </a:moveTo>
                <a:lnTo>
                  <a:pt x="3721838" y="0"/>
                </a:lnTo>
                <a:lnTo>
                  <a:pt x="6017363" y="0"/>
                </a:lnTo>
                <a:lnTo>
                  <a:pt x="7165125" y="0"/>
                </a:lnTo>
                <a:lnTo>
                  <a:pt x="4869601" y="2295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96393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8"/>
          </p:nvPr>
        </p:nvSpPr>
        <p:spPr>
          <a:xfrm>
            <a:off x="173489" y="840468"/>
            <a:ext cx="5269368" cy="5269366"/>
          </a:xfrm>
          <a:custGeom>
            <a:avLst/>
            <a:gdLst>
              <a:gd name="connsiteX0" fmla="*/ 3382168 w 6764338"/>
              <a:gd name="connsiteY0" fmla="*/ 4644570 h 6764336"/>
              <a:gd name="connsiteX1" fmla="*/ 4442051 w 6764338"/>
              <a:gd name="connsiteY1" fmla="*/ 5704453 h 6764336"/>
              <a:gd name="connsiteX2" fmla="*/ 3382168 w 6764338"/>
              <a:gd name="connsiteY2" fmla="*/ 6764336 h 6764336"/>
              <a:gd name="connsiteX3" fmla="*/ 2322285 w 6764338"/>
              <a:gd name="connsiteY3" fmla="*/ 5704453 h 6764336"/>
              <a:gd name="connsiteX4" fmla="*/ 4557826 w 6764338"/>
              <a:gd name="connsiteY4" fmla="*/ 3483428 h 6764336"/>
              <a:gd name="connsiteX5" fmla="*/ 5617709 w 6764338"/>
              <a:gd name="connsiteY5" fmla="*/ 4543311 h 6764336"/>
              <a:gd name="connsiteX6" fmla="*/ 4557826 w 6764338"/>
              <a:gd name="connsiteY6" fmla="*/ 5603194 h 6764336"/>
              <a:gd name="connsiteX7" fmla="*/ 3497943 w 6764338"/>
              <a:gd name="connsiteY7" fmla="*/ 4543311 h 6764336"/>
              <a:gd name="connsiteX8" fmla="*/ 5704455 w 6764338"/>
              <a:gd name="connsiteY8" fmla="*/ 2307771 h 6764336"/>
              <a:gd name="connsiteX9" fmla="*/ 6764338 w 6764338"/>
              <a:gd name="connsiteY9" fmla="*/ 3367654 h 6764336"/>
              <a:gd name="connsiteX10" fmla="*/ 5704455 w 6764338"/>
              <a:gd name="connsiteY10" fmla="*/ 4427537 h 6764336"/>
              <a:gd name="connsiteX11" fmla="*/ 4644572 w 6764338"/>
              <a:gd name="connsiteY11" fmla="*/ 3367654 h 6764336"/>
              <a:gd name="connsiteX12" fmla="*/ 4557826 w 6764338"/>
              <a:gd name="connsiteY12" fmla="*/ 1161144 h 6764336"/>
              <a:gd name="connsiteX13" fmla="*/ 5617709 w 6764338"/>
              <a:gd name="connsiteY13" fmla="*/ 2221026 h 6764336"/>
              <a:gd name="connsiteX14" fmla="*/ 4557826 w 6764338"/>
              <a:gd name="connsiteY14" fmla="*/ 3280909 h 6764336"/>
              <a:gd name="connsiteX15" fmla="*/ 3497943 w 6764338"/>
              <a:gd name="connsiteY15" fmla="*/ 2221026 h 6764336"/>
              <a:gd name="connsiteX16" fmla="*/ 2221025 w 6764338"/>
              <a:gd name="connsiteY16" fmla="*/ 1161144 h 6764336"/>
              <a:gd name="connsiteX17" fmla="*/ 4442050 w 6764338"/>
              <a:gd name="connsiteY17" fmla="*/ 3382169 h 6764336"/>
              <a:gd name="connsiteX18" fmla="*/ 2221025 w 6764338"/>
              <a:gd name="connsiteY18" fmla="*/ 5603194 h 6764336"/>
              <a:gd name="connsiteX19" fmla="*/ 0 w 6764338"/>
              <a:gd name="connsiteY19" fmla="*/ 3382169 h 6764336"/>
              <a:gd name="connsiteX20" fmla="*/ 3396683 w 6764338"/>
              <a:gd name="connsiteY20" fmla="*/ 0 h 6764336"/>
              <a:gd name="connsiteX21" fmla="*/ 4456566 w 6764338"/>
              <a:gd name="connsiteY21" fmla="*/ 1059883 h 6764336"/>
              <a:gd name="connsiteX22" fmla="*/ 3396683 w 6764338"/>
              <a:gd name="connsiteY22" fmla="*/ 2119766 h 6764336"/>
              <a:gd name="connsiteX23" fmla="*/ 2336800 w 6764338"/>
              <a:gd name="connsiteY23" fmla="*/ 1059883 h 676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764338" h="6764336">
                <a:moveTo>
                  <a:pt x="3382168" y="4644570"/>
                </a:moveTo>
                <a:lnTo>
                  <a:pt x="4442051" y="5704453"/>
                </a:lnTo>
                <a:lnTo>
                  <a:pt x="3382168" y="6764336"/>
                </a:lnTo>
                <a:lnTo>
                  <a:pt x="2322285" y="5704453"/>
                </a:lnTo>
                <a:close/>
                <a:moveTo>
                  <a:pt x="4557826" y="3483428"/>
                </a:moveTo>
                <a:lnTo>
                  <a:pt x="5617709" y="4543311"/>
                </a:lnTo>
                <a:lnTo>
                  <a:pt x="4557826" y="5603194"/>
                </a:lnTo>
                <a:lnTo>
                  <a:pt x="3497943" y="4543311"/>
                </a:lnTo>
                <a:close/>
                <a:moveTo>
                  <a:pt x="5704455" y="2307771"/>
                </a:moveTo>
                <a:lnTo>
                  <a:pt x="6764338" y="3367654"/>
                </a:lnTo>
                <a:lnTo>
                  <a:pt x="5704455" y="4427537"/>
                </a:lnTo>
                <a:lnTo>
                  <a:pt x="4644572" y="3367654"/>
                </a:lnTo>
                <a:close/>
                <a:moveTo>
                  <a:pt x="4557826" y="1161144"/>
                </a:moveTo>
                <a:lnTo>
                  <a:pt x="5617709" y="2221026"/>
                </a:lnTo>
                <a:lnTo>
                  <a:pt x="4557826" y="3280909"/>
                </a:lnTo>
                <a:lnTo>
                  <a:pt x="3497943" y="2221026"/>
                </a:lnTo>
                <a:close/>
                <a:moveTo>
                  <a:pt x="2221025" y="1161144"/>
                </a:moveTo>
                <a:lnTo>
                  <a:pt x="4442050" y="3382169"/>
                </a:lnTo>
                <a:lnTo>
                  <a:pt x="2221025" y="5603194"/>
                </a:lnTo>
                <a:lnTo>
                  <a:pt x="0" y="3382169"/>
                </a:lnTo>
                <a:close/>
                <a:moveTo>
                  <a:pt x="3396683" y="0"/>
                </a:moveTo>
                <a:lnTo>
                  <a:pt x="4456566" y="1059883"/>
                </a:lnTo>
                <a:lnTo>
                  <a:pt x="3396683" y="2119766"/>
                </a:lnTo>
                <a:lnTo>
                  <a:pt x="2336800" y="10598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76999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2"/>
          </p:nvPr>
        </p:nvSpPr>
        <p:spPr>
          <a:xfrm>
            <a:off x="4659540" y="2888343"/>
            <a:ext cx="2031546" cy="3412218"/>
          </a:xfrm>
          <a:custGeom>
            <a:avLst/>
            <a:gdLst>
              <a:gd name="connsiteX0" fmla="*/ 1992360 w 2031546"/>
              <a:gd name="connsiteY0" fmla="*/ 0 h 3412218"/>
              <a:gd name="connsiteX1" fmla="*/ 2031546 w 2031546"/>
              <a:gd name="connsiteY1" fmla="*/ 0 h 3412218"/>
              <a:gd name="connsiteX2" fmla="*/ 2031546 w 2031546"/>
              <a:gd name="connsiteY2" fmla="*/ 2199881 h 3412218"/>
              <a:gd name="connsiteX3" fmla="*/ 31965 w 2031546"/>
              <a:gd name="connsiteY3" fmla="*/ 3412218 h 3412218"/>
              <a:gd name="connsiteX4" fmla="*/ 0 w 2031546"/>
              <a:gd name="connsiteY4" fmla="*/ 3412218 h 3412218"/>
              <a:gd name="connsiteX5" fmla="*/ 0 w 2031546"/>
              <a:gd name="connsiteY5" fmla="*/ 1207959 h 3412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1546" h="3412218">
                <a:moveTo>
                  <a:pt x="1992360" y="0"/>
                </a:moveTo>
                <a:lnTo>
                  <a:pt x="2031546" y="0"/>
                </a:lnTo>
                <a:lnTo>
                  <a:pt x="2031546" y="2199881"/>
                </a:lnTo>
                <a:lnTo>
                  <a:pt x="31965" y="3412218"/>
                </a:lnTo>
                <a:lnTo>
                  <a:pt x="0" y="3412218"/>
                </a:lnTo>
                <a:lnTo>
                  <a:pt x="0" y="12079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3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2482398" y="2888343"/>
            <a:ext cx="2031546" cy="3394214"/>
          </a:xfrm>
          <a:custGeom>
            <a:avLst/>
            <a:gdLst>
              <a:gd name="connsiteX0" fmla="*/ 0 w 2031546"/>
              <a:gd name="connsiteY0" fmla="*/ 0 h 3394214"/>
              <a:gd name="connsiteX1" fmla="*/ 2031546 w 2031546"/>
              <a:gd name="connsiteY1" fmla="*/ 1231718 h 3394214"/>
              <a:gd name="connsiteX2" fmla="*/ 2031546 w 2031546"/>
              <a:gd name="connsiteY2" fmla="*/ 3394214 h 3394214"/>
              <a:gd name="connsiteX3" fmla="*/ 0 w 2031546"/>
              <a:gd name="connsiteY3" fmla="*/ 2162496 h 3394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1546" h="3394214">
                <a:moveTo>
                  <a:pt x="0" y="0"/>
                </a:moveTo>
                <a:lnTo>
                  <a:pt x="2031546" y="1231718"/>
                </a:lnTo>
                <a:lnTo>
                  <a:pt x="2031546" y="3394214"/>
                </a:lnTo>
                <a:lnTo>
                  <a:pt x="0" y="21624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4" name="圖片版面配置區 23"/>
          <p:cNvSpPr>
            <a:spLocks noGrp="1"/>
          </p:cNvSpPr>
          <p:nvPr>
            <p:ph type="pic" sz="quarter" idx="16"/>
          </p:nvPr>
        </p:nvSpPr>
        <p:spPr>
          <a:xfrm>
            <a:off x="2528190" y="1538514"/>
            <a:ext cx="4087620" cy="2452916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988965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2482398" y="1538514"/>
            <a:ext cx="4208688" cy="4762047"/>
          </a:xfrm>
          <a:custGeom>
            <a:avLst/>
            <a:gdLst>
              <a:gd name="connsiteX0" fmla="*/ 4169502 w 4208688"/>
              <a:gd name="connsiteY0" fmla="*/ 1349829 h 4762047"/>
              <a:gd name="connsiteX1" fmla="*/ 4208688 w 4208688"/>
              <a:gd name="connsiteY1" fmla="*/ 1349829 h 4762047"/>
              <a:gd name="connsiteX2" fmla="*/ 4208688 w 4208688"/>
              <a:gd name="connsiteY2" fmla="*/ 3549710 h 4762047"/>
              <a:gd name="connsiteX3" fmla="*/ 2209107 w 4208688"/>
              <a:gd name="connsiteY3" fmla="*/ 4762047 h 4762047"/>
              <a:gd name="connsiteX4" fmla="*/ 2177142 w 4208688"/>
              <a:gd name="connsiteY4" fmla="*/ 4762047 h 4762047"/>
              <a:gd name="connsiteX5" fmla="*/ 2177142 w 4208688"/>
              <a:gd name="connsiteY5" fmla="*/ 2557788 h 4762047"/>
              <a:gd name="connsiteX6" fmla="*/ 0 w 4208688"/>
              <a:gd name="connsiteY6" fmla="*/ 1349829 h 4762047"/>
              <a:gd name="connsiteX7" fmla="*/ 2031546 w 4208688"/>
              <a:gd name="connsiteY7" fmla="*/ 2581547 h 4762047"/>
              <a:gd name="connsiteX8" fmla="*/ 2031546 w 4208688"/>
              <a:gd name="connsiteY8" fmla="*/ 4744043 h 4762047"/>
              <a:gd name="connsiteX9" fmla="*/ 0 w 4208688"/>
              <a:gd name="connsiteY9" fmla="*/ 3512325 h 4762047"/>
              <a:gd name="connsiteX10" fmla="*/ 2089602 w 4208688"/>
              <a:gd name="connsiteY10" fmla="*/ 0 h 4762047"/>
              <a:gd name="connsiteX11" fmla="*/ 4133412 w 4208688"/>
              <a:gd name="connsiteY11" fmla="*/ 1226458 h 4762047"/>
              <a:gd name="connsiteX12" fmla="*/ 2089602 w 4208688"/>
              <a:gd name="connsiteY12" fmla="*/ 2452916 h 4762047"/>
              <a:gd name="connsiteX13" fmla="*/ 45792 w 4208688"/>
              <a:gd name="connsiteY13" fmla="*/ 1226458 h 4762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08688" h="4762047">
                <a:moveTo>
                  <a:pt x="4169502" y="1349829"/>
                </a:moveTo>
                <a:lnTo>
                  <a:pt x="4208688" y="1349829"/>
                </a:lnTo>
                <a:lnTo>
                  <a:pt x="4208688" y="3549710"/>
                </a:lnTo>
                <a:lnTo>
                  <a:pt x="2209107" y="4762047"/>
                </a:lnTo>
                <a:lnTo>
                  <a:pt x="2177142" y="4762047"/>
                </a:lnTo>
                <a:lnTo>
                  <a:pt x="2177142" y="2557788"/>
                </a:lnTo>
                <a:close/>
                <a:moveTo>
                  <a:pt x="0" y="1349829"/>
                </a:moveTo>
                <a:lnTo>
                  <a:pt x="2031546" y="2581547"/>
                </a:lnTo>
                <a:lnTo>
                  <a:pt x="2031546" y="4744043"/>
                </a:lnTo>
                <a:lnTo>
                  <a:pt x="0" y="3512325"/>
                </a:lnTo>
                <a:close/>
                <a:moveTo>
                  <a:pt x="2089602" y="0"/>
                </a:moveTo>
                <a:lnTo>
                  <a:pt x="4133412" y="1226458"/>
                </a:lnTo>
                <a:lnTo>
                  <a:pt x="2089602" y="2452916"/>
                </a:lnTo>
                <a:lnTo>
                  <a:pt x="45792" y="122645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26410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41831" y="3090863"/>
            <a:ext cx="3767138" cy="3767137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37950" y="3090863"/>
            <a:ext cx="1844675" cy="1843088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968175" y="3090863"/>
            <a:ext cx="1844675" cy="1843088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28226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0" y="1595890"/>
            <a:ext cx="1618424" cy="1962716"/>
          </a:xfrm>
          <a:custGeom>
            <a:avLst/>
            <a:gdLst>
              <a:gd name="connsiteX0" fmla="*/ 0 w 1251091"/>
              <a:gd name="connsiteY0" fmla="*/ 0 h 1517240"/>
              <a:gd name="connsiteX1" fmla="*/ 1251091 w 1251091"/>
              <a:gd name="connsiteY1" fmla="*/ 762860 h 1517240"/>
              <a:gd name="connsiteX2" fmla="*/ 13908 w 1251091"/>
              <a:gd name="connsiteY2" fmla="*/ 1517240 h 1517240"/>
              <a:gd name="connsiteX3" fmla="*/ 0 w 1251091"/>
              <a:gd name="connsiteY3" fmla="*/ 1517240 h 151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091" h="1517240">
                <a:moveTo>
                  <a:pt x="0" y="0"/>
                </a:moveTo>
                <a:lnTo>
                  <a:pt x="1251091" y="762860"/>
                </a:lnTo>
                <a:lnTo>
                  <a:pt x="13908" y="1517240"/>
                </a:lnTo>
                <a:lnTo>
                  <a:pt x="0" y="15172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4"/>
          </p:nvPr>
        </p:nvSpPr>
        <p:spPr>
          <a:xfrm>
            <a:off x="141517" y="1877698"/>
            <a:ext cx="2909970" cy="3538906"/>
          </a:xfrm>
          <a:custGeom>
            <a:avLst/>
            <a:gdLst>
              <a:gd name="connsiteX0" fmla="*/ 2249498 w 2249498"/>
              <a:gd name="connsiteY0" fmla="*/ 0 h 2627776"/>
              <a:gd name="connsiteX1" fmla="*/ 2249498 w 2249498"/>
              <a:gd name="connsiteY1" fmla="*/ 2627776 h 2627776"/>
              <a:gd name="connsiteX2" fmla="*/ 0 w 2249498"/>
              <a:gd name="connsiteY2" fmla="*/ 1313888 h 2627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9498" h="2627776">
                <a:moveTo>
                  <a:pt x="2249498" y="0"/>
                </a:moveTo>
                <a:lnTo>
                  <a:pt x="2249498" y="2627776"/>
                </a:lnTo>
                <a:lnTo>
                  <a:pt x="0" y="13138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0" y="3735696"/>
            <a:ext cx="1618424" cy="1962716"/>
          </a:xfrm>
          <a:custGeom>
            <a:avLst/>
            <a:gdLst>
              <a:gd name="connsiteX0" fmla="*/ 0 w 1251091"/>
              <a:gd name="connsiteY0" fmla="*/ 0 h 1517240"/>
              <a:gd name="connsiteX1" fmla="*/ 1251091 w 1251091"/>
              <a:gd name="connsiteY1" fmla="*/ 762860 h 1517240"/>
              <a:gd name="connsiteX2" fmla="*/ 13908 w 1251091"/>
              <a:gd name="connsiteY2" fmla="*/ 1517240 h 1517240"/>
              <a:gd name="connsiteX3" fmla="*/ 0 w 1251091"/>
              <a:gd name="connsiteY3" fmla="*/ 1517240 h 151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091" h="1517240">
                <a:moveTo>
                  <a:pt x="0" y="0"/>
                </a:moveTo>
                <a:lnTo>
                  <a:pt x="1251091" y="762860"/>
                </a:lnTo>
                <a:lnTo>
                  <a:pt x="13908" y="1517240"/>
                </a:lnTo>
                <a:lnTo>
                  <a:pt x="0" y="15172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96257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1" y="1456090"/>
            <a:ext cx="3177647" cy="4289426"/>
          </a:xfrm>
          <a:custGeom>
            <a:avLst/>
            <a:gdLst>
              <a:gd name="connsiteX0" fmla="*/ 1032934 w 3177647"/>
              <a:gd name="connsiteY0" fmla="*/ 0 h 4289426"/>
              <a:gd name="connsiteX1" fmla="*/ 3177647 w 3177647"/>
              <a:gd name="connsiteY1" fmla="*/ 2144713 h 4289426"/>
              <a:gd name="connsiteX2" fmla="*/ 1032934 w 3177647"/>
              <a:gd name="connsiteY2" fmla="*/ 4289426 h 4289426"/>
              <a:gd name="connsiteX3" fmla="*/ 10637 w 3177647"/>
              <a:gd name="connsiteY3" fmla="*/ 4030571 h 4289426"/>
              <a:gd name="connsiteX4" fmla="*/ 0 w 3177647"/>
              <a:gd name="connsiteY4" fmla="*/ 4024109 h 4289426"/>
              <a:gd name="connsiteX5" fmla="*/ 0 w 3177647"/>
              <a:gd name="connsiteY5" fmla="*/ 265317 h 4289426"/>
              <a:gd name="connsiteX6" fmla="*/ 10637 w 3177647"/>
              <a:gd name="connsiteY6" fmla="*/ 258856 h 4289426"/>
              <a:gd name="connsiteX7" fmla="*/ 1032934 w 3177647"/>
              <a:gd name="connsiteY7" fmla="*/ 0 h 428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7647" h="4289426">
                <a:moveTo>
                  <a:pt x="1032934" y="0"/>
                </a:moveTo>
                <a:cubicBezTo>
                  <a:pt x="2217426" y="0"/>
                  <a:pt x="3177647" y="960221"/>
                  <a:pt x="3177647" y="2144713"/>
                </a:cubicBezTo>
                <a:cubicBezTo>
                  <a:pt x="3177647" y="3329205"/>
                  <a:pt x="2217426" y="4289426"/>
                  <a:pt x="1032934" y="4289426"/>
                </a:cubicBezTo>
                <a:cubicBezTo>
                  <a:pt x="662780" y="4289426"/>
                  <a:pt x="314528" y="4195655"/>
                  <a:pt x="10637" y="4030571"/>
                </a:cubicBezTo>
                <a:lnTo>
                  <a:pt x="0" y="4024109"/>
                </a:lnTo>
                <a:lnTo>
                  <a:pt x="0" y="265317"/>
                </a:lnTo>
                <a:lnTo>
                  <a:pt x="10637" y="258856"/>
                </a:lnTo>
                <a:cubicBezTo>
                  <a:pt x="314528" y="93772"/>
                  <a:pt x="662780" y="0"/>
                  <a:pt x="103293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3"/>
          </p:nvPr>
        </p:nvSpPr>
        <p:spPr>
          <a:xfrm>
            <a:off x="5977644" y="1456090"/>
            <a:ext cx="3166357" cy="4289426"/>
          </a:xfrm>
          <a:custGeom>
            <a:avLst/>
            <a:gdLst>
              <a:gd name="connsiteX0" fmla="*/ 2144713 w 3166357"/>
              <a:gd name="connsiteY0" fmla="*/ 0 h 4289426"/>
              <a:gd name="connsiteX1" fmla="*/ 2979532 w 3166357"/>
              <a:gd name="connsiteY1" fmla="*/ 168542 h 4289426"/>
              <a:gd name="connsiteX2" fmla="*/ 3166357 w 3166357"/>
              <a:gd name="connsiteY2" fmla="*/ 258541 h 4289426"/>
              <a:gd name="connsiteX3" fmla="*/ 3166357 w 3166357"/>
              <a:gd name="connsiteY3" fmla="*/ 4030886 h 4289426"/>
              <a:gd name="connsiteX4" fmla="*/ 2979532 w 3166357"/>
              <a:gd name="connsiteY4" fmla="*/ 4120884 h 4289426"/>
              <a:gd name="connsiteX5" fmla="*/ 2144713 w 3166357"/>
              <a:gd name="connsiteY5" fmla="*/ 4289426 h 4289426"/>
              <a:gd name="connsiteX6" fmla="*/ 0 w 3166357"/>
              <a:gd name="connsiteY6" fmla="*/ 2144713 h 4289426"/>
              <a:gd name="connsiteX7" fmla="*/ 2144713 w 3166357"/>
              <a:gd name="connsiteY7" fmla="*/ 0 h 428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6357" h="4289426">
                <a:moveTo>
                  <a:pt x="2144713" y="0"/>
                </a:moveTo>
                <a:cubicBezTo>
                  <a:pt x="2440836" y="0"/>
                  <a:pt x="2722942" y="60014"/>
                  <a:pt x="2979532" y="168542"/>
                </a:cubicBezTo>
                <a:lnTo>
                  <a:pt x="3166357" y="258541"/>
                </a:lnTo>
                <a:lnTo>
                  <a:pt x="3166357" y="4030886"/>
                </a:lnTo>
                <a:lnTo>
                  <a:pt x="2979532" y="4120884"/>
                </a:lnTo>
                <a:cubicBezTo>
                  <a:pt x="2722942" y="4229412"/>
                  <a:pt x="2440836" y="4289426"/>
                  <a:pt x="2144713" y="4289426"/>
                </a:cubicBezTo>
                <a:cubicBezTo>
                  <a:pt x="960221" y="4289426"/>
                  <a:pt x="0" y="3329205"/>
                  <a:pt x="0" y="2144713"/>
                </a:cubicBezTo>
                <a:cubicBezTo>
                  <a:pt x="0" y="960221"/>
                  <a:pt x="960221" y="0"/>
                  <a:pt x="21447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438884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63519" y="1817610"/>
            <a:ext cx="2163308" cy="2106976"/>
          </a:xfrm>
          <a:custGeom>
            <a:avLst/>
            <a:gdLst>
              <a:gd name="connsiteX0" fmla="*/ 0 w 2163308"/>
              <a:gd name="connsiteY0" fmla="*/ 0 h 2106976"/>
              <a:gd name="connsiteX1" fmla="*/ 2163308 w 2163308"/>
              <a:gd name="connsiteY1" fmla="*/ 0 h 2106976"/>
              <a:gd name="connsiteX2" fmla="*/ 2163308 w 2163308"/>
              <a:gd name="connsiteY2" fmla="*/ 2106976 h 2106976"/>
              <a:gd name="connsiteX3" fmla="*/ 0 w 2163308"/>
              <a:gd name="connsiteY3" fmla="*/ 1676863 h 21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3308" h="2106976">
                <a:moveTo>
                  <a:pt x="0" y="0"/>
                </a:moveTo>
                <a:lnTo>
                  <a:pt x="2163308" y="0"/>
                </a:lnTo>
                <a:lnTo>
                  <a:pt x="2163308" y="2106976"/>
                </a:lnTo>
                <a:lnTo>
                  <a:pt x="0" y="1676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3490346" y="1817610"/>
            <a:ext cx="2163308" cy="2106976"/>
          </a:xfrm>
          <a:custGeom>
            <a:avLst/>
            <a:gdLst>
              <a:gd name="connsiteX0" fmla="*/ 0 w 2163308"/>
              <a:gd name="connsiteY0" fmla="*/ 0 h 2106976"/>
              <a:gd name="connsiteX1" fmla="*/ 2163308 w 2163308"/>
              <a:gd name="connsiteY1" fmla="*/ 0 h 2106976"/>
              <a:gd name="connsiteX2" fmla="*/ 2163308 w 2163308"/>
              <a:gd name="connsiteY2" fmla="*/ 2106976 h 2106976"/>
              <a:gd name="connsiteX3" fmla="*/ 0 w 2163308"/>
              <a:gd name="connsiteY3" fmla="*/ 1676863 h 21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3308" h="2106976">
                <a:moveTo>
                  <a:pt x="0" y="0"/>
                </a:moveTo>
                <a:lnTo>
                  <a:pt x="2163308" y="0"/>
                </a:lnTo>
                <a:lnTo>
                  <a:pt x="2163308" y="2106976"/>
                </a:lnTo>
                <a:lnTo>
                  <a:pt x="0" y="1676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6317173" y="1817610"/>
            <a:ext cx="2163308" cy="2106976"/>
          </a:xfrm>
          <a:custGeom>
            <a:avLst/>
            <a:gdLst>
              <a:gd name="connsiteX0" fmla="*/ 0 w 2163308"/>
              <a:gd name="connsiteY0" fmla="*/ 0 h 2106976"/>
              <a:gd name="connsiteX1" fmla="*/ 2163308 w 2163308"/>
              <a:gd name="connsiteY1" fmla="*/ 0 h 2106976"/>
              <a:gd name="connsiteX2" fmla="*/ 2163308 w 2163308"/>
              <a:gd name="connsiteY2" fmla="*/ 2106976 h 2106976"/>
              <a:gd name="connsiteX3" fmla="*/ 0 w 2163308"/>
              <a:gd name="connsiteY3" fmla="*/ 1676863 h 21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3308" h="2106976">
                <a:moveTo>
                  <a:pt x="0" y="0"/>
                </a:moveTo>
                <a:lnTo>
                  <a:pt x="2163308" y="0"/>
                </a:lnTo>
                <a:lnTo>
                  <a:pt x="2163308" y="2106976"/>
                </a:lnTo>
                <a:lnTo>
                  <a:pt x="0" y="1676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38338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702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8977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52252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5527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14816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501443" y="1490023"/>
            <a:ext cx="2905308" cy="2980376"/>
          </a:xfrm>
          <a:custGeom>
            <a:avLst/>
            <a:gdLst>
              <a:gd name="connsiteX0" fmla="*/ 1653104 w 3385671"/>
              <a:gd name="connsiteY0" fmla="*/ 0 h 3473152"/>
              <a:gd name="connsiteX1" fmla="*/ 3385671 w 3385671"/>
              <a:gd name="connsiteY1" fmla="*/ 1273826 h 3473152"/>
              <a:gd name="connsiteX2" fmla="*/ 1720610 w 3385671"/>
              <a:gd name="connsiteY2" fmla="*/ 3473152 h 3473152"/>
              <a:gd name="connsiteX3" fmla="*/ 0 w 3385671"/>
              <a:gd name="connsiteY3" fmla="*/ 2208116 h 3473152"/>
              <a:gd name="connsiteX4" fmla="*/ 0 w 3385671"/>
              <a:gd name="connsiteY4" fmla="*/ 2183532 h 347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71" h="3473152">
                <a:moveTo>
                  <a:pt x="1653104" y="0"/>
                </a:moveTo>
                <a:lnTo>
                  <a:pt x="3385671" y="1273826"/>
                </a:lnTo>
                <a:lnTo>
                  <a:pt x="1720610" y="3473152"/>
                </a:lnTo>
                <a:lnTo>
                  <a:pt x="0" y="2208116"/>
                </a:lnTo>
                <a:lnTo>
                  <a:pt x="0" y="21835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3"/>
          </p:nvPr>
        </p:nvSpPr>
        <p:spPr>
          <a:xfrm>
            <a:off x="3172072" y="1490023"/>
            <a:ext cx="2905308" cy="2980376"/>
          </a:xfrm>
          <a:custGeom>
            <a:avLst/>
            <a:gdLst>
              <a:gd name="connsiteX0" fmla="*/ 1653104 w 3385671"/>
              <a:gd name="connsiteY0" fmla="*/ 0 h 3473152"/>
              <a:gd name="connsiteX1" fmla="*/ 3385671 w 3385671"/>
              <a:gd name="connsiteY1" fmla="*/ 1273826 h 3473152"/>
              <a:gd name="connsiteX2" fmla="*/ 1720610 w 3385671"/>
              <a:gd name="connsiteY2" fmla="*/ 3473152 h 3473152"/>
              <a:gd name="connsiteX3" fmla="*/ 0 w 3385671"/>
              <a:gd name="connsiteY3" fmla="*/ 2208116 h 3473152"/>
              <a:gd name="connsiteX4" fmla="*/ 0 w 3385671"/>
              <a:gd name="connsiteY4" fmla="*/ 2183532 h 347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71" h="3473152">
                <a:moveTo>
                  <a:pt x="1653104" y="0"/>
                </a:moveTo>
                <a:lnTo>
                  <a:pt x="3385671" y="1273826"/>
                </a:lnTo>
                <a:lnTo>
                  <a:pt x="1720610" y="3473152"/>
                </a:lnTo>
                <a:lnTo>
                  <a:pt x="0" y="2208116"/>
                </a:lnTo>
                <a:lnTo>
                  <a:pt x="0" y="21835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4"/>
          </p:nvPr>
        </p:nvSpPr>
        <p:spPr>
          <a:xfrm>
            <a:off x="5842701" y="1490023"/>
            <a:ext cx="2905308" cy="2980376"/>
          </a:xfrm>
          <a:custGeom>
            <a:avLst/>
            <a:gdLst>
              <a:gd name="connsiteX0" fmla="*/ 1653104 w 3385671"/>
              <a:gd name="connsiteY0" fmla="*/ 0 h 3473152"/>
              <a:gd name="connsiteX1" fmla="*/ 3385671 w 3385671"/>
              <a:gd name="connsiteY1" fmla="*/ 1273826 h 3473152"/>
              <a:gd name="connsiteX2" fmla="*/ 1720610 w 3385671"/>
              <a:gd name="connsiteY2" fmla="*/ 3473152 h 3473152"/>
              <a:gd name="connsiteX3" fmla="*/ 0 w 3385671"/>
              <a:gd name="connsiteY3" fmla="*/ 2208116 h 3473152"/>
              <a:gd name="connsiteX4" fmla="*/ 0 w 3385671"/>
              <a:gd name="connsiteY4" fmla="*/ 2183532 h 347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71" h="3473152">
                <a:moveTo>
                  <a:pt x="1653104" y="0"/>
                </a:moveTo>
                <a:lnTo>
                  <a:pt x="3385671" y="1273826"/>
                </a:lnTo>
                <a:lnTo>
                  <a:pt x="1720610" y="3473152"/>
                </a:lnTo>
                <a:lnTo>
                  <a:pt x="0" y="2208116"/>
                </a:lnTo>
                <a:lnTo>
                  <a:pt x="0" y="21835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14700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2"/>
          </p:nvPr>
        </p:nvSpPr>
        <p:spPr>
          <a:xfrm>
            <a:off x="2743201" y="2083862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1756228 w 1756228"/>
              <a:gd name="connsiteY1" fmla="*/ 0 h 1756228"/>
              <a:gd name="connsiteX2" fmla="*/ 1756228 w 1756228"/>
              <a:gd name="connsiteY2" fmla="*/ 391545 h 1756228"/>
              <a:gd name="connsiteX3" fmla="*/ 1269659 w 1756228"/>
              <a:gd name="connsiteY3" fmla="*/ 878114 h 1756228"/>
              <a:gd name="connsiteX4" fmla="*/ 1756228 w 1756228"/>
              <a:gd name="connsiteY4" fmla="*/ 1364683 h 1756228"/>
              <a:gd name="connsiteX5" fmla="*/ 1756228 w 1756228"/>
              <a:gd name="connsiteY5" fmla="*/ 1756228 h 1756228"/>
              <a:gd name="connsiteX6" fmla="*/ 0 w 1756228"/>
              <a:gd name="connsiteY6" fmla="*/ 1756228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1756228" y="0"/>
                </a:lnTo>
                <a:lnTo>
                  <a:pt x="1756228" y="391545"/>
                </a:lnTo>
                <a:cubicBezTo>
                  <a:pt x="1487503" y="391545"/>
                  <a:pt x="1269659" y="609389"/>
                  <a:pt x="1269659" y="878114"/>
                </a:cubicBezTo>
                <a:cubicBezTo>
                  <a:pt x="1269659" y="1146839"/>
                  <a:pt x="1487503" y="1364683"/>
                  <a:pt x="1756228" y="1364683"/>
                </a:cubicBezTo>
                <a:lnTo>
                  <a:pt x="1756228" y="1756228"/>
                </a:lnTo>
                <a:lnTo>
                  <a:pt x="0" y="1756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4673601" y="2083862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1756228 w 1756228"/>
              <a:gd name="connsiteY1" fmla="*/ 0 h 1756228"/>
              <a:gd name="connsiteX2" fmla="*/ 1756228 w 1756228"/>
              <a:gd name="connsiteY2" fmla="*/ 1756228 h 1756228"/>
              <a:gd name="connsiteX3" fmla="*/ 1363724 w 1756228"/>
              <a:gd name="connsiteY3" fmla="*/ 1756228 h 1756228"/>
              <a:gd name="connsiteX4" fmla="*/ 1354799 w 1756228"/>
              <a:gd name="connsiteY4" fmla="*/ 1667692 h 1756228"/>
              <a:gd name="connsiteX5" fmla="*/ 878115 w 1756228"/>
              <a:gd name="connsiteY5" fmla="*/ 1279184 h 1756228"/>
              <a:gd name="connsiteX6" fmla="*/ 401432 w 1756228"/>
              <a:gd name="connsiteY6" fmla="*/ 1667692 h 1756228"/>
              <a:gd name="connsiteX7" fmla="*/ 392506 w 1756228"/>
              <a:gd name="connsiteY7" fmla="*/ 1756228 h 1756228"/>
              <a:gd name="connsiteX8" fmla="*/ 0 w 1756228"/>
              <a:gd name="connsiteY8" fmla="*/ 1756228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1756228" y="0"/>
                </a:lnTo>
                <a:lnTo>
                  <a:pt x="1756228" y="1756228"/>
                </a:lnTo>
                <a:lnTo>
                  <a:pt x="1363724" y="1756228"/>
                </a:lnTo>
                <a:lnTo>
                  <a:pt x="1354799" y="1667692"/>
                </a:lnTo>
                <a:cubicBezTo>
                  <a:pt x="1309428" y="1445971"/>
                  <a:pt x="1113250" y="1279184"/>
                  <a:pt x="878115" y="1279184"/>
                </a:cubicBezTo>
                <a:cubicBezTo>
                  <a:pt x="642981" y="1279184"/>
                  <a:pt x="446802" y="1445971"/>
                  <a:pt x="401432" y="1667692"/>
                </a:cubicBezTo>
                <a:lnTo>
                  <a:pt x="392506" y="1756228"/>
                </a:lnTo>
                <a:lnTo>
                  <a:pt x="0" y="1756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4"/>
          </p:nvPr>
        </p:nvSpPr>
        <p:spPr>
          <a:xfrm>
            <a:off x="2743201" y="3999748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391752 w 1756228"/>
              <a:gd name="connsiteY1" fmla="*/ 0 h 1756228"/>
              <a:gd name="connsiteX2" fmla="*/ 391546 w 1756228"/>
              <a:gd name="connsiteY2" fmla="*/ 2041 h 1756228"/>
              <a:gd name="connsiteX3" fmla="*/ 878115 w 1756228"/>
              <a:gd name="connsiteY3" fmla="*/ 488610 h 1756228"/>
              <a:gd name="connsiteX4" fmla="*/ 1364684 w 1756228"/>
              <a:gd name="connsiteY4" fmla="*/ 2041 h 1756228"/>
              <a:gd name="connsiteX5" fmla="*/ 1364478 w 1756228"/>
              <a:gd name="connsiteY5" fmla="*/ 0 h 1756228"/>
              <a:gd name="connsiteX6" fmla="*/ 1756228 w 1756228"/>
              <a:gd name="connsiteY6" fmla="*/ 0 h 1756228"/>
              <a:gd name="connsiteX7" fmla="*/ 1756228 w 1756228"/>
              <a:gd name="connsiteY7" fmla="*/ 1756228 h 1756228"/>
              <a:gd name="connsiteX8" fmla="*/ 0 w 1756228"/>
              <a:gd name="connsiteY8" fmla="*/ 1756228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391752" y="0"/>
                </a:lnTo>
                <a:lnTo>
                  <a:pt x="391546" y="2041"/>
                </a:lnTo>
                <a:cubicBezTo>
                  <a:pt x="391546" y="270766"/>
                  <a:pt x="609390" y="488610"/>
                  <a:pt x="878115" y="488610"/>
                </a:cubicBezTo>
                <a:cubicBezTo>
                  <a:pt x="1146840" y="488610"/>
                  <a:pt x="1364684" y="270766"/>
                  <a:pt x="1364684" y="2041"/>
                </a:cubicBezTo>
                <a:lnTo>
                  <a:pt x="1364478" y="0"/>
                </a:lnTo>
                <a:lnTo>
                  <a:pt x="1756228" y="0"/>
                </a:lnTo>
                <a:lnTo>
                  <a:pt x="1756228" y="1756228"/>
                </a:lnTo>
                <a:lnTo>
                  <a:pt x="0" y="1756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4673601" y="3999748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1756228 w 1756228"/>
              <a:gd name="connsiteY1" fmla="*/ 0 h 1756228"/>
              <a:gd name="connsiteX2" fmla="*/ 1756228 w 1756228"/>
              <a:gd name="connsiteY2" fmla="*/ 1756228 h 1756228"/>
              <a:gd name="connsiteX3" fmla="*/ 0 w 1756228"/>
              <a:gd name="connsiteY3" fmla="*/ 1756228 h 1756228"/>
              <a:gd name="connsiteX4" fmla="*/ 0 w 1756228"/>
              <a:gd name="connsiteY4" fmla="*/ 1364683 h 1756228"/>
              <a:gd name="connsiteX5" fmla="*/ 98060 w 1756228"/>
              <a:gd name="connsiteY5" fmla="*/ 1354798 h 1756228"/>
              <a:gd name="connsiteX6" fmla="*/ 486568 w 1756228"/>
              <a:gd name="connsiteY6" fmla="*/ 878114 h 1756228"/>
              <a:gd name="connsiteX7" fmla="*/ 98060 w 1756228"/>
              <a:gd name="connsiteY7" fmla="*/ 401431 h 1756228"/>
              <a:gd name="connsiteX8" fmla="*/ 0 w 1756228"/>
              <a:gd name="connsiteY8" fmla="*/ 391545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1756228" y="0"/>
                </a:lnTo>
                <a:lnTo>
                  <a:pt x="1756228" y="1756228"/>
                </a:lnTo>
                <a:lnTo>
                  <a:pt x="0" y="1756228"/>
                </a:lnTo>
                <a:lnTo>
                  <a:pt x="0" y="1364683"/>
                </a:lnTo>
                <a:lnTo>
                  <a:pt x="98060" y="1354798"/>
                </a:lnTo>
                <a:cubicBezTo>
                  <a:pt x="319781" y="1309427"/>
                  <a:pt x="486568" y="1113249"/>
                  <a:pt x="486568" y="878114"/>
                </a:cubicBezTo>
                <a:cubicBezTo>
                  <a:pt x="486568" y="642980"/>
                  <a:pt x="319781" y="446801"/>
                  <a:pt x="98060" y="401431"/>
                </a:cubicBezTo>
                <a:lnTo>
                  <a:pt x="0" y="3915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677662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585061" y="1884340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69998 w 1874838"/>
              <a:gd name="connsiteY1" fmla="*/ 841573 h 1874838"/>
              <a:gd name="connsiteX2" fmla="*/ 1872004 w 1874838"/>
              <a:gd name="connsiteY2" fmla="*/ 881291 h 1874838"/>
              <a:gd name="connsiteX3" fmla="*/ 1874838 w 1874838"/>
              <a:gd name="connsiteY3" fmla="*/ 881291 h 1874838"/>
              <a:gd name="connsiteX4" fmla="*/ 1874838 w 1874838"/>
              <a:gd name="connsiteY4" fmla="*/ 937419 h 1874838"/>
              <a:gd name="connsiteX5" fmla="*/ 1874838 w 1874838"/>
              <a:gd name="connsiteY5" fmla="*/ 1874837 h 1874838"/>
              <a:gd name="connsiteX6" fmla="*/ 937439 w 1874838"/>
              <a:gd name="connsiteY6" fmla="*/ 1874837 h 1874838"/>
              <a:gd name="connsiteX7" fmla="*/ 937419 w 1874838"/>
              <a:gd name="connsiteY7" fmla="*/ 1874838 h 1874838"/>
              <a:gd name="connsiteX8" fmla="*/ 937399 w 1874838"/>
              <a:gd name="connsiteY8" fmla="*/ 1874837 h 1874838"/>
              <a:gd name="connsiteX9" fmla="*/ 881292 w 1874838"/>
              <a:gd name="connsiteY9" fmla="*/ 1874837 h 1874838"/>
              <a:gd name="connsiteX10" fmla="*/ 881292 w 1874838"/>
              <a:gd name="connsiteY10" fmla="*/ 1872004 h 1874838"/>
              <a:gd name="connsiteX11" fmla="*/ 841573 w 1874838"/>
              <a:gd name="connsiteY11" fmla="*/ 1869998 h 1874838"/>
              <a:gd name="connsiteX12" fmla="*/ 0 w 1874838"/>
              <a:gd name="connsiteY12" fmla="*/ 937419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22784" y="0"/>
                  <a:pt x="1821993" y="368874"/>
                  <a:pt x="1869998" y="841573"/>
                </a:cubicBezTo>
                <a:lnTo>
                  <a:pt x="1872004" y="881291"/>
                </a:lnTo>
                <a:lnTo>
                  <a:pt x="1874838" y="881291"/>
                </a:lnTo>
                <a:lnTo>
                  <a:pt x="1874838" y="937419"/>
                </a:lnTo>
                <a:lnTo>
                  <a:pt x="1874838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881292" y="1874837"/>
                </a:lnTo>
                <a:lnTo>
                  <a:pt x="881292" y="1872004"/>
                </a:lnTo>
                <a:lnTo>
                  <a:pt x="841573" y="1869998"/>
                </a:lnTo>
                <a:cubicBezTo>
                  <a:pt x="368874" y="1821993"/>
                  <a:pt x="0" y="1422784"/>
                  <a:pt x="0" y="937419"/>
                </a:cubicBezTo>
                <a:cubicBezTo>
                  <a:pt x="0" y="419697"/>
                  <a:pt x="419697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5"/>
          </p:nvPr>
        </p:nvSpPr>
        <p:spPr>
          <a:xfrm>
            <a:off x="2775106" y="1884340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74838 w 1874838"/>
              <a:gd name="connsiteY1" fmla="*/ 937419 h 1874838"/>
              <a:gd name="connsiteX2" fmla="*/ 1033265 w 1874838"/>
              <a:gd name="connsiteY2" fmla="*/ 1869998 h 1874838"/>
              <a:gd name="connsiteX3" fmla="*/ 993546 w 1874838"/>
              <a:gd name="connsiteY3" fmla="*/ 1872004 h 1874838"/>
              <a:gd name="connsiteX4" fmla="*/ 993546 w 1874838"/>
              <a:gd name="connsiteY4" fmla="*/ 1874837 h 1874838"/>
              <a:gd name="connsiteX5" fmla="*/ 937439 w 1874838"/>
              <a:gd name="connsiteY5" fmla="*/ 1874837 h 1874838"/>
              <a:gd name="connsiteX6" fmla="*/ 937419 w 1874838"/>
              <a:gd name="connsiteY6" fmla="*/ 1874838 h 1874838"/>
              <a:gd name="connsiteX7" fmla="*/ 937399 w 1874838"/>
              <a:gd name="connsiteY7" fmla="*/ 1874837 h 1874838"/>
              <a:gd name="connsiteX8" fmla="*/ 0 w 1874838"/>
              <a:gd name="connsiteY8" fmla="*/ 1874837 h 1874838"/>
              <a:gd name="connsiteX9" fmla="*/ 0 w 1874838"/>
              <a:gd name="connsiteY9" fmla="*/ 937419 h 1874838"/>
              <a:gd name="connsiteX10" fmla="*/ 0 w 1874838"/>
              <a:gd name="connsiteY10" fmla="*/ 881291 h 1874838"/>
              <a:gd name="connsiteX11" fmla="*/ 2834 w 1874838"/>
              <a:gd name="connsiteY11" fmla="*/ 881291 h 1874838"/>
              <a:gd name="connsiteX12" fmla="*/ 4840 w 1874838"/>
              <a:gd name="connsiteY12" fmla="*/ 841573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55141" y="0"/>
                  <a:pt x="1874838" y="419697"/>
                  <a:pt x="1874838" y="937419"/>
                </a:cubicBezTo>
                <a:cubicBezTo>
                  <a:pt x="1874838" y="1422784"/>
                  <a:pt x="1505964" y="1821993"/>
                  <a:pt x="1033265" y="1869998"/>
                </a:cubicBezTo>
                <a:lnTo>
                  <a:pt x="993546" y="1872004"/>
                </a:lnTo>
                <a:lnTo>
                  <a:pt x="993546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0" y="1874837"/>
                </a:lnTo>
                <a:lnTo>
                  <a:pt x="0" y="937419"/>
                </a:lnTo>
                <a:lnTo>
                  <a:pt x="0" y="881291"/>
                </a:lnTo>
                <a:lnTo>
                  <a:pt x="2834" y="881291"/>
                </a:lnTo>
                <a:lnTo>
                  <a:pt x="4840" y="841573"/>
                </a:lnTo>
                <a:cubicBezTo>
                  <a:pt x="52845" y="368874"/>
                  <a:pt x="452055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585061" y="4006651"/>
            <a:ext cx="1874838" cy="1874838"/>
          </a:xfrm>
          <a:custGeom>
            <a:avLst/>
            <a:gdLst>
              <a:gd name="connsiteX0" fmla="*/ 881292 w 1874838"/>
              <a:gd name="connsiteY0" fmla="*/ 0 h 1874838"/>
              <a:gd name="connsiteX1" fmla="*/ 937419 w 1874838"/>
              <a:gd name="connsiteY1" fmla="*/ 0 h 1874838"/>
              <a:gd name="connsiteX2" fmla="*/ 1874838 w 1874838"/>
              <a:gd name="connsiteY2" fmla="*/ 0 h 1874838"/>
              <a:gd name="connsiteX3" fmla="*/ 1874838 w 1874838"/>
              <a:gd name="connsiteY3" fmla="*/ 937419 h 1874838"/>
              <a:gd name="connsiteX4" fmla="*/ 1874838 w 1874838"/>
              <a:gd name="connsiteY4" fmla="*/ 993546 h 1874838"/>
              <a:gd name="connsiteX5" fmla="*/ 1872004 w 1874838"/>
              <a:gd name="connsiteY5" fmla="*/ 993546 h 1874838"/>
              <a:gd name="connsiteX6" fmla="*/ 1869998 w 1874838"/>
              <a:gd name="connsiteY6" fmla="*/ 1033265 h 1874838"/>
              <a:gd name="connsiteX7" fmla="*/ 937419 w 1874838"/>
              <a:gd name="connsiteY7" fmla="*/ 1874838 h 1874838"/>
              <a:gd name="connsiteX8" fmla="*/ 0 w 1874838"/>
              <a:gd name="connsiteY8" fmla="*/ 937419 h 1874838"/>
              <a:gd name="connsiteX9" fmla="*/ 841573 w 1874838"/>
              <a:gd name="connsiteY9" fmla="*/ 4840 h 1874838"/>
              <a:gd name="connsiteX10" fmla="*/ 881292 w 1874838"/>
              <a:gd name="connsiteY10" fmla="*/ 2834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881292" y="0"/>
                </a:moveTo>
                <a:lnTo>
                  <a:pt x="937419" y="0"/>
                </a:lnTo>
                <a:lnTo>
                  <a:pt x="1874838" y="0"/>
                </a:lnTo>
                <a:lnTo>
                  <a:pt x="1874838" y="937419"/>
                </a:lnTo>
                <a:lnTo>
                  <a:pt x="1874838" y="993546"/>
                </a:lnTo>
                <a:lnTo>
                  <a:pt x="1872004" y="993546"/>
                </a:lnTo>
                <a:lnTo>
                  <a:pt x="1869998" y="1033265"/>
                </a:lnTo>
                <a:cubicBezTo>
                  <a:pt x="1821993" y="1505964"/>
                  <a:pt x="1422784" y="1874838"/>
                  <a:pt x="937419" y="1874838"/>
                </a:cubicBezTo>
                <a:cubicBezTo>
                  <a:pt x="419697" y="1874838"/>
                  <a:pt x="0" y="1455141"/>
                  <a:pt x="0" y="937419"/>
                </a:cubicBezTo>
                <a:cubicBezTo>
                  <a:pt x="0" y="452055"/>
                  <a:pt x="368874" y="52845"/>
                  <a:pt x="841573" y="4840"/>
                </a:cubicBezTo>
                <a:lnTo>
                  <a:pt x="881292" y="28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9"/>
          </p:nvPr>
        </p:nvSpPr>
        <p:spPr>
          <a:xfrm>
            <a:off x="2775106" y="4006651"/>
            <a:ext cx="1874838" cy="1874838"/>
          </a:xfrm>
          <a:custGeom>
            <a:avLst/>
            <a:gdLst>
              <a:gd name="connsiteX0" fmla="*/ 0 w 1874838"/>
              <a:gd name="connsiteY0" fmla="*/ 0 h 1874838"/>
              <a:gd name="connsiteX1" fmla="*/ 937419 w 1874838"/>
              <a:gd name="connsiteY1" fmla="*/ 0 h 1874838"/>
              <a:gd name="connsiteX2" fmla="*/ 993546 w 1874838"/>
              <a:gd name="connsiteY2" fmla="*/ 0 h 1874838"/>
              <a:gd name="connsiteX3" fmla="*/ 993546 w 1874838"/>
              <a:gd name="connsiteY3" fmla="*/ 2834 h 1874838"/>
              <a:gd name="connsiteX4" fmla="*/ 1033265 w 1874838"/>
              <a:gd name="connsiteY4" fmla="*/ 4840 h 1874838"/>
              <a:gd name="connsiteX5" fmla="*/ 1874838 w 1874838"/>
              <a:gd name="connsiteY5" fmla="*/ 937419 h 1874838"/>
              <a:gd name="connsiteX6" fmla="*/ 937419 w 1874838"/>
              <a:gd name="connsiteY6" fmla="*/ 1874838 h 1874838"/>
              <a:gd name="connsiteX7" fmla="*/ 4840 w 1874838"/>
              <a:gd name="connsiteY7" fmla="*/ 1033265 h 1874838"/>
              <a:gd name="connsiteX8" fmla="*/ 2834 w 1874838"/>
              <a:gd name="connsiteY8" fmla="*/ 993546 h 1874838"/>
              <a:gd name="connsiteX9" fmla="*/ 0 w 1874838"/>
              <a:gd name="connsiteY9" fmla="*/ 993546 h 1874838"/>
              <a:gd name="connsiteX10" fmla="*/ 0 w 1874838"/>
              <a:gd name="connsiteY10" fmla="*/ 937419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0" y="0"/>
                </a:moveTo>
                <a:lnTo>
                  <a:pt x="937419" y="0"/>
                </a:lnTo>
                <a:lnTo>
                  <a:pt x="993546" y="0"/>
                </a:lnTo>
                <a:lnTo>
                  <a:pt x="993546" y="2834"/>
                </a:lnTo>
                <a:lnTo>
                  <a:pt x="1033265" y="4840"/>
                </a:lnTo>
                <a:cubicBezTo>
                  <a:pt x="1505964" y="52845"/>
                  <a:pt x="1874838" y="452055"/>
                  <a:pt x="1874838" y="937419"/>
                </a:cubicBezTo>
                <a:cubicBezTo>
                  <a:pt x="1874838" y="1455141"/>
                  <a:pt x="1455141" y="1874838"/>
                  <a:pt x="937419" y="1874838"/>
                </a:cubicBezTo>
                <a:cubicBezTo>
                  <a:pt x="452055" y="1874838"/>
                  <a:pt x="52845" y="1505964"/>
                  <a:pt x="4840" y="1033265"/>
                </a:cubicBezTo>
                <a:lnTo>
                  <a:pt x="2834" y="993546"/>
                </a:lnTo>
                <a:lnTo>
                  <a:pt x="0" y="993546"/>
                </a:lnTo>
                <a:lnTo>
                  <a:pt x="0" y="9374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8955908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9"/>
          </p:nvPr>
        </p:nvSpPr>
        <p:spPr>
          <a:xfrm>
            <a:off x="4492630" y="1806049"/>
            <a:ext cx="3872970" cy="3861681"/>
          </a:xfrm>
          <a:custGeom>
            <a:avLst/>
            <a:gdLst>
              <a:gd name="connsiteX0" fmla="*/ 1998132 w 3872970"/>
              <a:gd name="connsiteY0" fmla="*/ 1986843 h 3861681"/>
              <a:gd name="connsiteX1" fmla="*/ 2935551 w 3872970"/>
              <a:gd name="connsiteY1" fmla="*/ 1986843 h 3861681"/>
              <a:gd name="connsiteX2" fmla="*/ 2991678 w 3872970"/>
              <a:gd name="connsiteY2" fmla="*/ 1986843 h 3861681"/>
              <a:gd name="connsiteX3" fmla="*/ 2991678 w 3872970"/>
              <a:gd name="connsiteY3" fmla="*/ 1989677 h 3861681"/>
              <a:gd name="connsiteX4" fmla="*/ 3031397 w 3872970"/>
              <a:gd name="connsiteY4" fmla="*/ 1991683 h 3861681"/>
              <a:gd name="connsiteX5" fmla="*/ 3872970 w 3872970"/>
              <a:gd name="connsiteY5" fmla="*/ 2924262 h 3861681"/>
              <a:gd name="connsiteX6" fmla="*/ 2935551 w 3872970"/>
              <a:gd name="connsiteY6" fmla="*/ 3861681 h 3861681"/>
              <a:gd name="connsiteX7" fmla="*/ 2002972 w 3872970"/>
              <a:gd name="connsiteY7" fmla="*/ 3020108 h 3861681"/>
              <a:gd name="connsiteX8" fmla="*/ 2000966 w 3872970"/>
              <a:gd name="connsiteY8" fmla="*/ 2980389 h 3861681"/>
              <a:gd name="connsiteX9" fmla="*/ 1998132 w 3872970"/>
              <a:gd name="connsiteY9" fmla="*/ 2980389 h 3861681"/>
              <a:gd name="connsiteX10" fmla="*/ 1998132 w 3872970"/>
              <a:gd name="connsiteY10" fmla="*/ 2924262 h 3861681"/>
              <a:gd name="connsiteX11" fmla="*/ 881292 w 3872970"/>
              <a:gd name="connsiteY11" fmla="*/ 1986843 h 3861681"/>
              <a:gd name="connsiteX12" fmla="*/ 937419 w 3872970"/>
              <a:gd name="connsiteY12" fmla="*/ 1986843 h 3861681"/>
              <a:gd name="connsiteX13" fmla="*/ 1874838 w 3872970"/>
              <a:gd name="connsiteY13" fmla="*/ 1986843 h 3861681"/>
              <a:gd name="connsiteX14" fmla="*/ 1874838 w 3872970"/>
              <a:gd name="connsiteY14" fmla="*/ 2924262 h 3861681"/>
              <a:gd name="connsiteX15" fmla="*/ 1874838 w 3872970"/>
              <a:gd name="connsiteY15" fmla="*/ 2980389 h 3861681"/>
              <a:gd name="connsiteX16" fmla="*/ 1872004 w 3872970"/>
              <a:gd name="connsiteY16" fmla="*/ 2980389 h 3861681"/>
              <a:gd name="connsiteX17" fmla="*/ 1869998 w 3872970"/>
              <a:gd name="connsiteY17" fmla="*/ 3020108 h 3861681"/>
              <a:gd name="connsiteX18" fmla="*/ 937419 w 3872970"/>
              <a:gd name="connsiteY18" fmla="*/ 3861681 h 3861681"/>
              <a:gd name="connsiteX19" fmla="*/ 0 w 3872970"/>
              <a:gd name="connsiteY19" fmla="*/ 2924262 h 3861681"/>
              <a:gd name="connsiteX20" fmla="*/ 841573 w 3872970"/>
              <a:gd name="connsiteY20" fmla="*/ 1991683 h 3861681"/>
              <a:gd name="connsiteX21" fmla="*/ 881292 w 3872970"/>
              <a:gd name="connsiteY21" fmla="*/ 1989677 h 3861681"/>
              <a:gd name="connsiteX22" fmla="*/ 2935551 w 3872970"/>
              <a:gd name="connsiteY22" fmla="*/ 0 h 3861681"/>
              <a:gd name="connsiteX23" fmla="*/ 3872970 w 3872970"/>
              <a:gd name="connsiteY23" fmla="*/ 937419 h 3861681"/>
              <a:gd name="connsiteX24" fmla="*/ 3031397 w 3872970"/>
              <a:gd name="connsiteY24" fmla="*/ 1869998 h 3861681"/>
              <a:gd name="connsiteX25" fmla="*/ 2991678 w 3872970"/>
              <a:gd name="connsiteY25" fmla="*/ 1872004 h 3861681"/>
              <a:gd name="connsiteX26" fmla="*/ 2991678 w 3872970"/>
              <a:gd name="connsiteY26" fmla="*/ 1874837 h 3861681"/>
              <a:gd name="connsiteX27" fmla="*/ 2935571 w 3872970"/>
              <a:gd name="connsiteY27" fmla="*/ 1874837 h 3861681"/>
              <a:gd name="connsiteX28" fmla="*/ 2935551 w 3872970"/>
              <a:gd name="connsiteY28" fmla="*/ 1874838 h 3861681"/>
              <a:gd name="connsiteX29" fmla="*/ 2935531 w 3872970"/>
              <a:gd name="connsiteY29" fmla="*/ 1874837 h 3861681"/>
              <a:gd name="connsiteX30" fmla="*/ 1998132 w 3872970"/>
              <a:gd name="connsiteY30" fmla="*/ 1874837 h 3861681"/>
              <a:gd name="connsiteX31" fmla="*/ 1998132 w 3872970"/>
              <a:gd name="connsiteY31" fmla="*/ 937419 h 3861681"/>
              <a:gd name="connsiteX32" fmla="*/ 1998132 w 3872970"/>
              <a:gd name="connsiteY32" fmla="*/ 881291 h 3861681"/>
              <a:gd name="connsiteX33" fmla="*/ 2000966 w 3872970"/>
              <a:gd name="connsiteY33" fmla="*/ 881291 h 3861681"/>
              <a:gd name="connsiteX34" fmla="*/ 2002972 w 3872970"/>
              <a:gd name="connsiteY34" fmla="*/ 841573 h 3861681"/>
              <a:gd name="connsiteX35" fmla="*/ 2935551 w 3872970"/>
              <a:gd name="connsiteY35" fmla="*/ 0 h 3861681"/>
              <a:gd name="connsiteX36" fmla="*/ 937419 w 3872970"/>
              <a:gd name="connsiteY36" fmla="*/ 0 h 3861681"/>
              <a:gd name="connsiteX37" fmla="*/ 1869998 w 3872970"/>
              <a:gd name="connsiteY37" fmla="*/ 841573 h 3861681"/>
              <a:gd name="connsiteX38" fmla="*/ 1872004 w 3872970"/>
              <a:gd name="connsiteY38" fmla="*/ 881291 h 3861681"/>
              <a:gd name="connsiteX39" fmla="*/ 1874838 w 3872970"/>
              <a:gd name="connsiteY39" fmla="*/ 881291 h 3861681"/>
              <a:gd name="connsiteX40" fmla="*/ 1874838 w 3872970"/>
              <a:gd name="connsiteY40" fmla="*/ 937419 h 3861681"/>
              <a:gd name="connsiteX41" fmla="*/ 1874838 w 3872970"/>
              <a:gd name="connsiteY41" fmla="*/ 1874837 h 3861681"/>
              <a:gd name="connsiteX42" fmla="*/ 937439 w 3872970"/>
              <a:gd name="connsiteY42" fmla="*/ 1874837 h 3861681"/>
              <a:gd name="connsiteX43" fmla="*/ 937419 w 3872970"/>
              <a:gd name="connsiteY43" fmla="*/ 1874838 h 3861681"/>
              <a:gd name="connsiteX44" fmla="*/ 937399 w 3872970"/>
              <a:gd name="connsiteY44" fmla="*/ 1874837 h 3861681"/>
              <a:gd name="connsiteX45" fmla="*/ 881292 w 3872970"/>
              <a:gd name="connsiteY45" fmla="*/ 1874837 h 3861681"/>
              <a:gd name="connsiteX46" fmla="*/ 881292 w 3872970"/>
              <a:gd name="connsiteY46" fmla="*/ 1872004 h 3861681"/>
              <a:gd name="connsiteX47" fmla="*/ 841573 w 3872970"/>
              <a:gd name="connsiteY47" fmla="*/ 1869998 h 3861681"/>
              <a:gd name="connsiteX48" fmla="*/ 0 w 3872970"/>
              <a:gd name="connsiteY48" fmla="*/ 937419 h 3861681"/>
              <a:gd name="connsiteX49" fmla="*/ 937419 w 3872970"/>
              <a:gd name="connsiteY49" fmla="*/ 0 h 386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872970" h="3861681">
                <a:moveTo>
                  <a:pt x="1998132" y="1986843"/>
                </a:moveTo>
                <a:lnTo>
                  <a:pt x="2935551" y="1986843"/>
                </a:lnTo>
                <a:lnTo>
                  <a:pt x="2991678" y="1986843"/>
                </a:lnTo>
                <a:lnTo>
                  <a:pt x="2991678" y="1989677"/>
                </a:lnTo>
                <a:lnTo>
                  <a:pt x="3031397" y="1991683"/>
                </a:lnTo>
                <a:cubicBezTo>
                  <a:pt x="3504096" y="2039688"/>
                  <a:pt x="3872970" y="2438898"/>
                  <a:pt x="3872970" y="2924262"/>
                </a:cubicBezTo>
                <a:cubicBezTo>
                  <a:pt x="3872970" y="3441984"/>
                  <a:pt x="3453273" y="3861681"/>
                  <a:pt x="2935551" y="3861681"/>
                </a:cubicBezTo>
                <a:cubicBezTo>
                  <a:pt x="2450187" y="3861681"/>
                  <a:pt x="2050977" y="3492807"/>
                  <a:pt x="2002972" y="3020108"/>
                </a:cubicBezTo>
                <a:lnTo>
                  <a:pt x="2000966" y="2980389"/>
                </a:lnTo>
                <a:lnTo>
                  <a:pt x="1998132" y="2980389"/>
                </a:lnTo>
                <a:lnTo>
                  <a:pt x="1998132" y="2924262"/>
                </a:lnTo>
                <a:close/>
                <a:moveTo>
                  <a:pt x="881292" y="1986843"/>
                </a:moveTo>
                <a:lnTo>
                  <a:pt x="937419" y="1986843"/>
                </a:lnTo>
                <a:lnTo>
                  <a:pt x="1874838" y="1986843"/>
                </a:lnTo>
                <a:lnTo>
                  <a:pt x="1874838" y="2924262"/>
                </a:lnTo>
                <a:lnTo>
                  <a:pt x="1874838" y="2980389"/>
                </a:lnTo>
                <a:lnTo>
                  <a:pt x="1872004" y="2980389"/>
                </a:lnTo>
                <a:lnTo>
                  <a:pt x="1869998" y="3020108"/>
                </a:lnTo>
                <a:cubicBezTo>
                  <a:pt x="1821993" y="3492807"/>
                  <a:pt x="1422784" y="3861681"/>
                  <a:pt x="937419" y="3861681"/>
                </a:cubicBezTo>
                <a:cubicBezTo>
                  <a:pt x="419697" y="3861681"/>
                  <a:pt x="0" y="3441984"/>
                  <a:pt x="0" y="2924262"/>
                </a:cubicBezTo>
                <a:cubicBezTo>
                  <a:pt x="0" y="2438898"/>
                  <a:pt x="368874" y="2039688"/>
                  <a:pt x="841573" y="1991683"/>
                </a:cubicBezTo>
                <a:lnTo>
                  <a:pt x="881292" y="1989677"/>
                </a:lnTo>
                <a:close/>
                <a:moveTo>
                  <a:pt x="2935551" y="0"/>
                </a:moveTo>
                <a:cubicBezTo>
                  <a:pt x="3453273" y="0"/>
                  <a:pt x="3872970" y="419697"/>
                  <a:pt x="3872970" y="937419"/>
                </a:cubicBezTo>
                <a:cubicBezTo>
                  <a:pt x="3872970" y="1422784"/>
                  <a:pt x="3504096" y="1821993"/>
                  <a:pt x="3031397" y="1869998"/>
                </a:cubicBezTo>
                <a:lnTo>
                  <a:pt x="2991678" y="1872004"/>
                </a:lnTo>
                <a:lnTo>
                  <a:pt x="2991678" y="1874837"/>
                </a:lnTo>
                <a:lnTo>
                  <a:pt x="2935571" y="1874837"/>
                </a:lnTo>
                <a:lnTo>
                  <a:pt x="2935551" y="1874838"/>
                </a:lnTo>
                <a:lnTo>
                  <a:pt x="2935531" y="1874837"/>
                </a:lnTo>
                <a:lnTo>
                  <a:pt x="1998132" y="1874837"/>
                </a:lnTo>
                <a:lnTo>
                  <a:pt x="1998132" y="937419"/>
                </a:lnTo>
                <a:lnTo>
                  <a:pt x="1998132" y="881291"/>
                </a:lnTo>
                <a:lnTo>
                  <a:pt x="2000966" y="881291"/>
                </a:lnTo>
                <a:lnTo>
                  <a:pt x="2002972" y="841573"/>
                </a:lnTo>
                <a:cubicBezTo>
                  <a:pt x="2050977" y="368874"/>
                  <a:pt x="2450187" y="0"/>
                  <a:pt x="2935551" y="0"/>
                </a:cubicBezTo>
                <a:close/>
                <a:moveTo>
                  <a:pt x="937419" y="0"/>
                </a:moveTo>
                <a:cubicBezTo>
                  <a:pt x="1422784" y="0"/>
                  <a:pt x="1821993" y="368874"/>
                  <a:pt x="1869998" y="841573"/>
                </a:cubicBezTo>
                <a:lnTo>
                  <a:pt x="1872004" y="881291"/>
                </a:lnTo>
                <a:lnTo>
                  <a:pt x="1874838" y="881291"/>
                </a:lnTo>
                <a:lnTo>
                  <a:pt x="1874838" y="937419"/>
                </a:lnTo>
                <a:lnTo>
                  <a:pt x="1874838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881292" y="1874837"/>
                </a:lnTo>
                <a:lnTo>
                  <a:pt x="881292" y="1872004"/>
                </a:lnTo>
                <a:lnTo>
                  <a:pt x="841573" y="1869998"/>
                </a:lnTo>
                <a:cubicBezTo>
                  <a:pt x="368874" y="1821993"/>
                  <a:pt x="0" y="1422784"/>
                  <a:pt x="0" y="937419"/>
                </a:cubicBezTo>
                <a:cubicBezTo>
                  <a:pt x="0" y="419697"/>
                  <a:pt x="419697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214089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06400" y="1749954"/>
            <a:ext cx="2043113" cy="20431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62577" y="3860977"/>
            <a:ext cx="2043113" cy="20431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8622" y="3860977"/>
            <a:ext cx="1760890" cy="17608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562577" y="2348089"/>
            <a:ext cx="1422577" cy="142257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89902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823912" y="2228713"/>
            <a:ext cx="180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3036534" y="2048713"/>
            <a:ext cx="2160000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5486222" y="1868713"/>
            <a:ext cx="2520000" cy="18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755854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619023" y="3024716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973690" y="3024716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328357" y="3024716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619023" y="4424539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973690" y="4424539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328357" y="4424539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75734" y="3395213"/>
            <a:ext cx="1918935" cy="19214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683024" y="3395213"/>
            <a:ext cx="1918935" cy="192141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0312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86842" y="1585813"/>
            <a:ext cx="2392362" cy="31607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020887" y="1585813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020887" y="2974347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54932" y="1585813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251114" y="3486526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885159" y="3486526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85159" y="2097993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117160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19463" y="2279650"/>
            <a:ext cx="2776537" cy="3398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1389240" y="3905250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1389240" y="5108928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6265685" y="1683455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6265685" y="2887133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08022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757862" y="2132895"/>
            <a:ext cx="2776537" cy="3398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6"/>
          </p:nvPr>
        </p:nvSpPr>
        <p:spPr>
          <a:xfrm>
            <a:off x="530" y="2132894"/>
            <a:ext cx="5655203" cy="3427324"/>
          </a:xfrm>
          <a:custGeom>
            <a:avLst/>
            <a:gdLst>
              <a:gd name="connsiteX0" fmla="*/ 2878666 w 5655203"/>
              <a:gd name="connsiteY0" fmla="*/ 1852083 h 3427324"/>
              <a:gd name="connsiteX1" fmla="*/ 5655203 w 5655203"/>
              <a:gd name="connsiteY1" fmla="*/ 1852083 h 3427324"/>
              <a:gd name="connsiteX2" fmla="*/ 5655203 w 5655203"/>
              <a:gd name="connsiteY2" fmla="*/ 3427324 h 3427324"/>
              <a:gd name="connsiteX3" fmla="*/ 2878666 w 5655203"/>
              <a:gd name="connsiteY3" fmla="*/ 3427324 h 3427324"/>
              <a:gd name="connsiteX4" fmla="*/ 2878666 w 5655203"/>
              <a:gd name="connsiteY4" fmla="*/ 0 h 3427324"/>
              <a:gd name="connsiteX5" fmla="*/ 5655203 w 5655203"/>
              <a:gd name="connsiteY5" fmla="*/ 0 h 3427324"/>
              <a:gd name="connsiteX6" fmla="*/ 5655203 w 5655203"/>
              <a:gd name="connsiteY6" fmla="*/ 1727905 h 3427324"/>
              <a:gd name="connsiteX7" fmla="*/ 2878666 w 5655203"/>
              <a:gd name="connsiteY7" fmla="*/ 1727905 h 3427324"/>
              <a:gd name="connsiteX8" fmla="*/ 0 w 5655203"/>
              <a:gd name="connsiteY8" fmla="*/ 0 h 3427324"/>
              <a:gd name="connsiteX9" fmla="*/ 2776537 w 5655203"/>
              <a:gd name="connsiteY9" fmla="*/ 0 h 3427324"/>
              <a:gd name="connsiteX10" fmla="*/ 2776537 w 5655203"/>
              <a:gd name="connsiteY10" fmla="*/ 3398838 h 3427324"/>
              <a:gd name="connsiteX11" fmla="*/ 0 w 5655203"/>
              <a:gd name="connsiteY11" fmla="*/ 3398838 h 342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55203" h="3427324">
                <a:moveTo>
                  <a:pt x="2878666" y="1852083"/>
                </a:moveTo>
                <a:lnTo>
                  <a:pt x="5655203" y="1852083"/>
                </a:lnTo>
                <a:lnTo>
                  <a:pt x="5655203" y="3427324"/>
                </a:lnTo>
                <a:lnTo>
                  <a:pt x="2878666" y="3427324"/>
                </a:lnTo>
                <a:close/>
                <a:moveTo>
                  <a:pt x="2878666" y="0"/>
                </a:moveTo>
                <a:lnTo>
                  <a:pt x="5655203" y="0"/>
                </a:lnTo>
                <a:lnTo>
                  <a:pt x="5655203" y="1727905"/>
                </a:lnTo>
                <a:lnTo>
                  <a:pt x="2878666" y="1727905"/>
                </a:lnTo>
                <a:close/>
                <a:moveTo>
                  <a:pt x="0" y="0"/>
                </a:moveTo>
                <a:lnTo>
                  <a:pt x="2776537" y="0"/>
                </a:lnTo>
                <a:lnTo>
                  <a:pt x="2776537" y="3398838"/>
                </a:lnTo>
                <a:lnTo>
                  <a:pt x="0" y="33988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49379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355276" y="2192018"/>
            <a:ext cx="8426248" cy="3109190"/>
          </a:xfrm>
          <a:custGeom>
            <a:avLst/>
            <a:gdLst>
              <a:gd name="connsiteX0" fmla="*/ 6501750 w 8426248"/>
              <a:gd name="connsiteY0" fmla="*/ 0 h 3109190"/>
              <a:gd name="connsiteX1" fmla="*/ 8426248 w 8426248"/>
              <a:gd name="connsiteY1" fmla="*/ 0 h 3109190"/>
              <a:gd name="connsiteX2" fmla="*/ 8426248 w 8426248"/>
              <a:gd name="connsiteY2" fmla="*/ 3109190 h 3109190"/>
              <a:gd name="connsiteX3" fmla="*/ 6501750 w 8426248"/>
              <a:gd name="connsiteY3" fmla="*/ 3109190 h 3109190"/>
              <a:gd name="connsiteX4" fmla="*/ 4334500 w 8426248"/>
              <a:gd name="connsiteY4" fmla="*/ 0 h 3109190"/>
              <a:gd name="connsiteX5" fmla="*/ 6258998 w 8426248"/>
              <a:gd name="connsiteY5" fmla="*/ 0 h 3109190"/>
              <a:gd name="connsiteX6" fmla="*/ 6258998 w 8426248"/>
              <a:gd name="connsiteY6" fmla="*/ 3109190 h 3109190"/>
              <a:gd name="connsiteX7" fmla="*/ 4334500 w 8426248"/>
              <a:gd name="connsiteY7" fmla="*/ 3109190 h 3109190"/>
              <a:gd name="connsiteX8" fmla="*/ 2167250 w 8426248"/>
              <a:gd name="connsiteY8" fmla="*/ 0 h 3109190"/>
              <a:gd name="connsiteX9" fmla="*/ 4091748 w 8426248"/>
              <a:gd name="connsiteY9" fmla="*/ 0 h 3109190"/>
              <a:gd name="connsiteX10" fmla="*/ 4091748 w 8426248"/>
              <a:gd name="connsiteY10" fmla="*/ 3109190 h 3109190"/>
              <a:gd name="connsiteX11" fmla="*/ 2167250 w 8426248"/>
              <a:gd name="connsiteY11" fmla="*/ 3109190 h 3109190"/>
              <a:gd name="connsiteX12" fmla="*/ 0 w 8426248"/>
              <a:gd name="connsiteY12" fmla="*/ 0 h 3109190"/>
              <a:gd name="connsiteX13" fmla="*/ 1924498 w 8426248"/>
              <a:gd name="connsiteY13" fmla="*/ 0 h 3109190"/>
              <a:gd name="connsiteX14" fmla="*/ 1924498 w 8426248"/>
              <a:gd name="connsiteY14" fmla="*/ 3109190 h 3109190"/>
              <a:gd name="connsiteX15" fmla="*/ 0 w 8426248"/>
              <a:gd name="connsiteY15" fmla="*/ 3109190 h 310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426248" h="3109190">
                <a:moveTo>
                  <a:pt x="6501750" y="0"/>
                </a:moveTo>
                <a:lnTo>
                  <a:pt x="8426248" y="0"/>
                </a:lnTo>
                <a:lnTo>
                  <a:pt x="8426248" y="3109190"/>
                </a:lnTo>
                <a:lnTo>
                  <a:pt x="6501750" y="3109190"/>
                </a:lnTo>
                <a:close/>
                <a:moveTo>
                  <a:pt x="4334500" y="0"/>
                </a:moveTo>
                <a:lnTo>
                  <a:pt x="6258998" y="0"/>
                </a:lnTo>
                <a:lnTo>
                  <a:pt x="6258998" y="3109190"/>
                </a:lnTo>
                <a:lnTo>
                  <a:pt x="4334500" y="3109190"/>
                </a:lnTo>
                <a:close/>
                <a:moveTo>
                  <a:pt x="2167250" y="0"/>
                </a:moveTo>
                <a:lnTo>
                  <a:pt x="4091748" y="0"/>
                </a:lnTo>
                <a:lnTo>
                  <a:pt x="4091748" y="3109190"/>
                </a:lnTo>
                <a:lnTo>
                  <a:pt x="2167250" y="3109190"/>
                </a:lnTo>
                <a:close/>
                <a:moveTo>
                  <a:pt x="0" y="0"/>
                </a:moveTo>
                <a:lnTo>
                  <a:pt x="1924498" y="0"/>
                </a:lnTo>
                <a:lnTo>
                  <a:pt x="1924498" y="3109190"/>
                </a:lnTo>
                <a:lnTo>
                  <a:pt x="0" y="31091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40688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2347913"/>
            <a:ext cx="4030663" cy="15241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0" y="3872089"/>
            <a:ext cx="4030663" cy="10507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030663" y="2347913"/>
            <a:ext cx="2618493" cy="15241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030663" y="3872089"/>
            <a:ext cx="2618493" cy="105074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94399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553586" y="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632609" y="171360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11632" y="342720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790655" y="514080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405514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2765251" y="1761419"/>
            <a:ext cx="1739902" cy="2111375"/>
          </a:xfrm>
          <a:custGeom>
            <a:avLst/>
            <a:gdLst>
              <a:gd name="connsiteX0" fmla="*/ 497683 w 1739902"/>
              <a:gd name="connsiteY0" fmla="*/ 0 h 2111375"/>
              <a:gd name="connsiteX1" fmla="*/ 683024 w 1739902"/>
              <a:gd name="connsiteY1" fmla="*/ 371473 h 2111375"/>
              <a:gd name="connsiteX2" fmla="*/ 1739902 w 1739902"/>
              <a:gd name="connsiteY2" fmla="*/ 371473 h 2111375"/>
              <a:gd name="connsiteX3" fmla="*/ 1739902 w 1739902"/>
              <a:gd name="connsiteY3" fmla="*/ 2111375 h 2111375"/>
              <a:gd name="connsiteX4" fmla="*/ 0 w 1739902"/>
              <a:gd name="connsiteY4" fmla="*/ 2111375 h 2111375"/>
              <a:gd name="connsiteX5" fmla="*/ 0 w 1739902"/>
              <a:gd name="connsiteY5" fmla="*/ 371473 h 2111375"/>
              <a:gd name="connsiteX6" fmla="*/ 312342 w 1739902"/>
              <a:gd name="connsiteY6" fmla="*/ 371473 h 2111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9902" h="2111375">
                <a:moveTo>
                  <a:pt x="497683" y="0"/>
                </a:moveTo>
                <a:lnTo>
                  <a:pt x="683024" y="371473"/>
                </a:lnTo>
                <a:lnTo>
                  <a:pt x="1739902" y="371473"/>
                </a:lnTo>
                <a:lnTo>
                  <a:pt x="1739902" y="2111375"/>
                </a:lnTo>
                <a:lnTo>
                  <a:pt x="0" y="2111375"/>
                </a:lnTo>
                <a:lnTo>
                  <a:pt x="0" y="371473"/>
                </a:lnTo>
                <a:lnTo>
                  <a:pt x="312342" y="3714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4638501" y="2132892"/>
            <a:ext cx="2133422" cy="1739902"/>
          </a:xfrm>
          <a:custGeom>
            <a:avLst/>
            <a:gdLst>
              <a:gd name="connsiteX0" fmla="*/ 0 w 2133422"/>
              <a:gd name="connsiteY0" fmla="*/ 0 h 1739902"/>
              <a:gd name="connsiteX1" fmla="*/ 1739902 w 2133422"/>
              <a:gd name="connsiteY1" fmla="*/ 0 h 1739902"/>
              <a:gd name="connsiteX2" fmla="*/ 1739902 w 2133422"/>
              <a:gd name="connsiteY2" fmla="*/ 335209 h 1739902"/>
              <a:gd name="connsiteX3" fmla="*/ 2133422 w 2133422"/>
              <a:gd name="connsiteY3" fmla="*/ 531550 h 1739902"/>
              <a:gd name="connsiteX4" fmla="*/ 1739902 w 2133422"/>
              <a:gd name="connsiteY4" fmla="*/ 727891 h 1739902"/>
              <a:gd name="connsiteX5" fmla="*/ 1739902 w 2133422"/>
              <a:gd name="connsiteY5" fmla="*/ 1739902 h 1739902"/>
              <a:gd name="connsiteX6" fmla="*/ 0 w 2133422"/>
              <a:gd name="connsiteY6" fmla="*/ 1739902 h 173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422" h="1739902">
                <a:moveTo>
                  <a:pt x="0" y="0"/>
                </a:moveTo>
                <a:lnTo>
                  <a:pt x="1739902" y="0"/>
                </a:lnTo>
                <a:lnTo>
                  <a:pt x="1739902" y="335209"/>
                </a:lnTo>
                <a:lnTo>
                  <a:pt x="2133422" y="531550"/>
                </a:lnTo>
                <a:lnTo>
                  <a:pt x="1739902" y="727891"/>
                </a:lnTo>
                <a:lnTo>
                  <a:pt x="1739902" y="1739902"/>
                </a:lnTo>
                <a:lnTo>
                  <a:pt x="0" y="173990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2393160" y="4006142"/>
            <a:ext cx="2111993" cy="1739902"/>
          </a:xfrm>
          <a:custGeom>
            <a:avLst/>
            <a:gdLst>
              <a:gd name="connsiteX0" fmla="*/ 372091 w 2111993"/>
              <a:gd name="connsiteY0" fmla="*/ 0 h 1739902"/>
              <a:gd name="connsiteX1" fmla="*/ 2111993 w 2111993"/>
              <a:gd name="connsiteY1" fmla="*/ 0 h 1739902"/>
              <a:gd name="connsiteX2" fmla="*/ 2111993 w 2111993"/>
              <a:gd name="connsiteY2" fmla="*/ 1739902 h 1739902"/>
              <a:gd name="connsiteX3" fmla="*/ 372091 w 2111993"/>
              <a:gd name="connsiteY3" fmla="*/ 1739902 h 1739902"/>
              <a:gd name="connsiteX4" fmla="*/ 372091 w 2111993"/>
              <a:gd name="connsiteY4" fmla="*/ 1460582 h 1739902"/>
              <a:gd name="connsiteX5" fmla="*/ 0 w 2111993"/>
              <a:gd name="connsiteY5" fmla="*/ 1274932 h 1739902"/>
              <a:gd name="connsiteX6" fmla="*/ 372091 w 2111993"/>
              <a:gd name="connsiteY6" fmla="*/ 1089283 h 173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1993" h="1739902">
                <a:moveTo>
                  <a:pt x="372091" y="0"/>
                </a:moveTo>
                <a:lnTo>
                  <a:pt x="2111993" y="0"/>
                </a:lnTo>
                <a:lnTo>
                  <a:pt x="2111993" y="1739902"/>
                </a:lnTo>
                <a:lnTo>
                  <a:pt x="372091" y="1739902"/>
                </a:lnTo>
                <a:lnTo>
                  <a:pt x="372091" y="1460582"/>
                </a:lnTo>
                <a:lnTo>
                  <a:pt x="0" y="1274932"/>
                </a:lnTo>
                <a:lnTo>
                  <a:pt x="372091" y="10892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4638501" y="4006142"/>
            <a:ext cx="1739902" cy="2133422"/>
          </a:xfrm>
          <a:custGeom>
            <a:avLst/>
            <a:gdLst>
              <a:gd name="connsiteX0" fmla="*/ 0 w 1739902"/>
              <a:gd name="connsiteY0" fmla="*/ 0 h 2133422"/>
              <a:gd name="connsiteX1" fmla="*/ 1739902 w 1739902"/>
              <a:gd name="connsiteY1" fmla="*/ 0 h 2133422"/>
              <a:gd name="connsiteX2" fmla="*/ 1739902 w 1739902"/>
              <a:gd name="connsiteY2" fmla="*/ 1739902 h 2133422"/>
              <a:gd name="connsiteX3" fmla="*/ 1439796 w 1739902"/>
              <a:gd name="connsiteY3" fmla="*/ 1739902 h 2133422"/>
              <a:gd name="connsiteX4" fmla="*/ 1243454 w 1739902"/>
              <a:gd name="connsiteY4" fmla="*/ 2133422 h 2133422"/>
              <a:gd name="connsiteX5" fmla="*/ 1047113 w 1739902"/>
              <a:gd name="connsiteY5" fmla="*/ 1739902 h 2133422"/>
              <a:gd name="connsiteX6" fmla="*/ 0 w 1739902"/>
              <a:gd name="connsiteY6" fmla="*/ 1739902 h 2133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9902" h="2133422">
                <a:moveTo>
                  <a:pt x="0" y="0"/>
                </a:moveTo>
                <a:lnTo>
                  <a:pt x="1739902" y="0"/>
                </a:lnTo>
                <a:lnTo>
                  <a:pt x="1739902" y="1739902"/>
                </a:lnTo>
                <a:lnTo>
                  <a:pt x="1439796" y="1739902"/>
                </a:lnTo>
                <a:lnTo>
                  <a:pt x="1243454" y="2133422"/>
                </a:lnTo>
                <a:lnTo>
                  <a:pt x="1047113" y="1739902"/>
                </a:lnTo>
                <a:lnTo>
                  <a:pt x="0" y="173990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0849252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6" name="圖片版面配置區 35"/>
          <p:cNvSpPr>
            <a:spLocks noGrp="1"/>
          </p:cNvSpPr>
          <p:nvPr>
            <p:ph type="pic" sz="quarter" idx="13"/>
          </p:nvPr>
        </p:nvSpPr>
        <p:spPr>
          <a:xfrm>
            <a:off x="2703325" y="2133957"/>
            <a:ext cx="1976642" cy="1579327"/>
          </a:xfrm>
          <a:custGeom>
            <a:avLst/>
            <a:gdLst>
              <a:gd name="connsiteX0" fmla="*/ 988321 w 1976642"/>
              <a:gd name="connsiteY0" fmla="*/ 0 h 1579327"/>
              <a:gd name="connsiteX1" fmla="*/ 1976642 w 1976642"/>
              <a:gd name="connsiteY1" fmla="*/ 987601 h 1579327"/>
              <a:gd name="connsiteX2" fmla="*/ 1807853 w 1976642"/>
              <a:gd name="connsiteY2" fmla="*/ 1539778 h 1579327"/>
              <a:gd name="connsiteX3" fmla="*/ 1775198 w 1976642"/>
              <a:gd name="connsiteY3" fmla="*/ 1579327 h 1579327"/>
              <a:gd name="connsiteX4" fmla="*/ 1758940 w 1976642"/>
              <a:gd name="connsiteY4" fmla="*/ 1561451 h 1579327"/>
              <a:gd name="connsiteX5" fmla="*/ 988321 w 1976642"/>
              <a:gd name="connsiteY5" fmla="*/ 1242483 h 1579327"/>
              <a:gd name="connsiteX6" fmla="*/ 217703 w 1976642"/>
              <a:gd name="connsiteY6" fmla="*/ 1561451 h 1579327"/>
              <a:gd name="connsiteX7" fmla="*/ 201444 w 1976642"/>
              <a:gd name="connsiteY7" fmla="*/ 1579327 h 1579327"/>
              <a:gd name="connsiteX8" fmla="*/ 168790 w 1976642"/>
              <a:gd name="connsiteY8" fmla="*/ 1539778 h 1579327"/>
              <a:gd name="connsiteX9" fmla="*/ 0 w 1976642"/>
              <a:gd name="connsiteY9" fmla="*/ 987601 h 1579327"/>
              <a:gd name="connsiteX10" fmla="*/ 988321 w 1976642"/>
              <a:gd name="connsiteY10" fmla="*/ 0 h 157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76642" h="1579327">
                <a:moveTo>
                  <a:pt x="988321" y="0"/>
                </a:moveTo>
                <a:cubicBezTo>
                  <a:pt x="1534156" y="0"/>
                  <a:pt x="1976642" y="442164"/>
                  <a:pt x="1976642" y="987601"/>
                </a:cubicBezTo>
                <a:cubicBezTo>
                  <a:pt x="1976642" y="1192140"/>
                  <a:pt x="1914418" y="1382156"/>
                  <a:pt x="1807853" y="1539778"/>
                </a:cubicBezTo>
                <a:lnTo>
                  <a:pt x="1775198" y="1579327"/>
                </a:lnTo>
                <a:lnTo>
                  <a:pt x="1758940" y="1561451"/>
                </a:lnTo>
                <a:cubicBezTo>
                  <a:pt x="1561721" y="1364376"/>
                  <a:pt x="1289266" y="1242483"/>
                  <a:pt x="988321" y="1242483"/>
                </a:cubicBezTo>
                <a:cubicBezTo>
                  <a:pt x="687376" y="1242483"/>
                  <a:pt x="414921" y="1364376"/>
                  <a:pt x="217703" y="1561451"/>
                </a:cubicBezTo>
                <a:lnTo>
                  <a:pt x="201444" y="1579327"/>
                </a:lnTo>
                <a:lnTo>
                  <a:pt x="168790" y="1539778"/>
                </a:lnTo>
                <a:cubicBezTo>
                  <a:pt x="62225" y="1382156"/>
                  <a:pt x="0" y="1192140"/>
                  <a:pt x="0" y="987601"/>
                </a:cubicBezTo>
                <a:cubicBezTo>
                  <a:pt x="0" y="442164"/>
                  <a:pt x="442486" y="0"/>
                  <a:pt x="9883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9" name="圖片版面配置區 38"/>
          <p:cNvSpPr>
            <a:spLocks noGrp="1"/>
          </p:cNvSpPr>
          <p:nvPr>
            <p:ph type="pic" sz="quarter" idx="15"/>
          </p:nvPr>
        </p:nvSpPr>
        <p:spPr>
          <a:xfrm>
            <a:off x="4464717" y="2133956"/>
            <a:ext cx="1603785" cy="1975202"/>
          </a:xfrm>
          <a:custGeom>
            <a:avLst/>
            <a:gdLst>
              <a:gd name="connsiteX0" fmla="*/ 615464 w 1603785"/>
              <a:gd name="connsiteY0" fmla="*/ 0 h 1975202"/>
              <a:gd name="connsiteX1" fmla="*/ 1603785 w 1603785"/>
              <a:gd name="connsiteY1" fmla="*/ 987601 h 1975202"/>
              <a:gd name="connsiteX2" fmla="*/ 615464 w 1603785"/>
              <a:gd name="connsiteY2" fmla="*/ 1975202 h 1975202"/>
              <a:gd name="connsiteX3" fmla="*/ 62884 w 1603785"/>
              <a:gd name="connsiteY3" fmla="*/ 1806535 h 1975202"/>
              <a:gd name="connsiteX4" fmla="*/ 0 w 1603785"/>
              <a:gd name="connsiteY4" fmla="*/ 1754689 h 1975202"/>
              <a:gd name="connsiteX5" fmla="*/ 130625 w 1603785"/>
              <a:gd name="connsiteY5" fmla="*/ 1596485 h 1975202"/>
              <a:gd name="connsiteX6" fmla="*/ 316749 w 1603785"/>
              <a:gd name="connsiteY6" fmla="*/ 987601 h 1975202"/>
              <a:gd name="connsiteX7" fmla="*/ 130625 w 1603785"/>
              <a:gd name="connsiteY7" fmla="*/ 378717 h 1975202"/>
              <a:gd name="connsiteX8" fmla="*/ 0 w 1603785"/>
              <a:gd name="connsiteY8" fmla="*/ 220513 h 1975202"/>
              <a:gd name="connsiteX9" fmla="*/ 62884 w 1603785"/>
              <a:gd name="connsiteY9" fmla="*/ 168667 h 1975202"/>
              <a:gd name="connsiteX10" fmla="*/ 615464 w 1603785"/>
              <a:gd name="connsiteY10" fmla="*/ 0 h 1975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3785" h="1975202">
                <a:moveTo>
                  <a:pt x="615464" y="0"/>
                </a:moveTo>
                <a:cubicBezTo>
                  <a:pt x="1161299" y="0"/>
                  <a:pt x="1603785" y="442164"/>
                  <a:pt x="1603785" y="987601"/>
                </a:cubicBezTo>
                <a:cubicBezTo>
                  <a:pt x="1603785" y="1533038"/>
                  <a:pt x="1161299" y="1975202"/>
                  <a:pt x="615464" y="1975202"/>
                </a:cubicBezTo>
                <a:cubicBezTo>
                  <a:pt x="410776" y="1975202"/>
                  <a:pt x="220621" y="1913023"/>
                  <a:pt x="62884" y="1806535"/>
                </a:cubicBezTo>
                <a:lnTo>
                  <a:pt x="0" y="1754689"/>
                </a:lnTo>
                <a:lnTo>
                  <a:pt x="130625" y="1596485"/>
                </a:lnTo>
                <a:cubicBezTo>
                  <a:pt x="248134" y="1422676"/>
                  <a:pt x="316749" y="1213146"/>
                  <a:pt x="316749" y="987601"/>
                </a:cubicBezTo>
                <a:cubicBezTo>
                  <a:pt x="316749" y="762057"/>
                  <a:pt x="248134" y="552526"/>
                  <a:pt x="130625" y="378717"/>
                </a:cubicBezTo>
                <a:lnTo>
                  <a:pt x="0" y="220513"/>
                </a:lnTo>
                <a:lnTo>
                  <a:pt x="62884" y="168667"/>
                </a:lnTo>
                <a:cubicBezTo>
                  <a:pt x="220621" y="62179"/>
                  <a:pt x="410776" y="0"/>
                  <a:pt x="6154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7" name="圖片版面配置區 36"/>
          <p:cNvSpPr>
            <a:spLocks noGrp="1"/>
          </p:cNvSpPr>
          <p:nvPr>
            <p:ph type="pic" sz="quarter" idx="18"/>
          </p:nvPr>
        </p:nvSpPr>
        <p:spPr>
          <a:xfrm>
            <a:off x="2703326" y="3477863"/>
            <a:ext cx="1603785" cy="1975202"/>
          </a:xfrm>
          <a:custGeom>
            <a:avLst/>
            <a:gdLst>
              <a:gd name="connsiteX0" fmla="*/ 988321 w 1603785"/>
              <a:gd name="connsiteY0" fmla="*/ 0 h 1975202"/>
              <a:gd name="connsiteX1" fmla="*/ 1540901 w 1603785"/>
              <a:gd name="connsiteY1" fmla="*/ 168667 h 1975202"/>
              <a:gd name="connsiteX2" fmla="*/ 1603785 w 1603785"/>
              <a:gd name="connsiteY2" fmla="*/ 220513 h 1975202"/>
              <a:gd name="connsiteX3" fmla="*/ 1473160 w 1603785"/>
              <a:gd name="connsiteY3" fmla="*/ 378717 h 1975202"/>
              <a:gd name="connsiteX4" fmla="*/ 1287036 w 1603785"/>
              <a:gd name="connsiteY4" fmla="*/ 987601 h 1975202"/>
              <a:gd name="connsiteX5" fmla="*/ 1473160 w 1603785"/>
              <a:gd name="connsiteY5" fmla="*/ 1596486 h 1975202"/>
              <a:gd name="connsiteX6" fmla="*/ 1603785 w 1603785"/>
              <a:gd name="connsiteY6" fmla="*/ 1754689 h 1975202"/>
              <a:gd name="connsiteX7" fmla="*/ 1540901 w 1603785"/>
              <a:gd name="connsiteY7" fmla="*/ 1806536 h 1975202"/>
              <a:gd name="connsiteX8" fmla="*/ 988321 w 1603785"/>
              <a:gd name="connsiteY8" fmla="*/ 1975202 h 1975202"/>
              <a:gd name="connsiteX9" fmla="*/ 0 w 1603785"/>
              <a:gd name="connsiteY9" fmla="*/ 987601 h 1975202"/>
              <a:gd name="connsiteX10" fmla="*/ 988321 w 1603785"/>
              <a:gd name="connsiteY10" fmla="*/ 0 h 1975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3785" h="1975202">
                <a:moveTo>
                  <a:pt x="988321" y="0"/>
                </a:moveTo>
                <a:cubicBezTo>
                  <a:pt x="1193009" y="0"/>
                  <a:pt x="1383164" y="62179"/>
                  <a:pt x="1540901" y="168667"/>
                </a:cubicBezTo>
                <a:lnTo>
                  <a:pt x="1603785" y="220513"/>
                </a:lnTo>
                <a:lnTo>
                  <a:pt x="1473160" y="378717"/>
                </a:lnTo>
                <a:cubicBezTo>
                  <a:pt x="1355651" y="552526"/>
                  <a:pt x="1287036" y="762057"/>
                  <a:pt x="1287036" y="987601"/>
                </a:cubicBezTo>
                <a:cubicBezTo>
                  <a:pt x="1287036" y="1213146"/>
                  <a:pt x="1355651" y="1422676"/>
                  <a:pt x="1473160" y="1596486"/>
                </a:cubicBezTo>
                <a:lnTo>
                  <a:pt x="1603785" y="1754689"/>
                </a:lnTo>
                <a:lnTo>
                  <a:pt x="1540901" y="1806536"/>
                </a:lnTo>
                <a:cubicBezTo>
                  <a:pt x="1383164" y="1913023"/>
                  <a:pt x="1193009" y="1975202"/>
                  <a:pt x="988321" y="1975202"/>
                </a:cubicBezTo>
                <a:cubicBezTo>
                  <a:pt x="442486" y="1975202"/>
                  <a:pt x="0" y="1533038"/>
                  <a:pt x="0" y="987601"/>
                </a:cubicBezTo>
                <a:cubicBezTo>
                  <a:pt x="0" y="442164"/>
                  <a:pt x="442486" y="0"/>
                  <a:pt x="9883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8" name="圖片版面配置區 37"/>
          <p:cNvSpPr>
            <a:spLocks noGrp="1"/>
          </p:cNvSpPr>
          <p:nvPr>
            <p:ph type="pic" sz="quarter" idx="20"/>
          </p:nvPr>
        </p:nvSpPr>
        <p:spPr>
          <a:xfrm>
            <a:off x="4091859" y="3873739"/>
            <a:ext cx="1976642" cy="1579327"/>
          </a:xfrm>
          <a:custGeom>
            <a:avLst/>
            <a:gdLst>
              <a:gd name="connsiteX0" fmla="*/ 201444 w 1976642"/>
              <a:gd name="connsiteY0" fmla="*/ 0 h 1579327"/>
              <a:gd name="connsiteX1" fmla="*/ 217703 w 1976642"/>
              <a:gd name="connsiteY1" fmla="*/ 17876 h 1579327"/>
              <a:gd name="connsiteX2" fmla="*/ 988321 w 1976642"/>
              <a:gd name="connsiteY2" fmla="*/ 336844 h 1579327"/>
              <a:gd name="connsiteX3" fmla="*/ 1758940 w 1976642"/>
              <a:gd name="connsiteY3" fmla="*/ 17876 h 1579327"/>
              <a:gd name="connsiteX4" fmla="*/ 1775198 w 1976642"/>
              <a:gd name="connsiteY4" fmla="*/ 0 h 1579327"/>
              <a:gd name="connsiteX5" fmla="*/ 1807853 w 1976642"/>
              <a:gd name="connsiteY5" fmla="*/ 39549 h 1579327"/>
              <a:gd name="connsiteX6" fmla="*/ 1976642 w 1976642"/>
              <a:gd name="connsiteY6" fmla="*/ 591726 h 1579327"/>
              <a:gd name="connsiteX7" fmla="*/ 988321 w 1976642"/>
              <a:gd name="connsiteY7" fmla="*/ 1579327 h 1579327"/>
              <a:gd name="connsiteX8" fmla="*/ 0 w 1976642"/>
              <a:gd name="connsiteY8" fmla="*/ 591726 h 1579327"/>
              <a:gd name="connsiteX9" fmla="*/ 168790 w 1976642"/>
              <a:gd name="connsiteY9" fmla="*/ 39549 h 157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76642" h="1579327">
                <a:moveTo>
                  <a:pt x="201444" y="0"/>
                </a:moveTo>
                <a:lnTo>
                  <a:pt x="217703" y="17876"/>
                </a:lnTo>
                <a:cubicBezTo>
                  <a:pt x="414922" y="214951"/>
                  <a:pt x="687376" y="336844"/>
                  <a:pt x="988321" y="336844"/>
                </a:cubicBezTo>
                <a:cubicBezTo>
                  <a:pt x="1289266" y="336844"/>
                  <a:pt x="1561721" y="214951"/>
                  <a:pt x="1758940" y="17876"/>
                </a:cubicBezTo>
                <a:lnTo>
                  <a:pt x="1775198" y="0"/>
                </a:lnTo>
                <a:lnTo>
                  <a:pt x="1807853" y="39549"/>
                </a:lnTo>
                <a:cubicBezTo>
                  <a:pt x="1914418" y="197171"/>
                  <a:pt x="1976642" y="387187"/>
                  <a:pt x="1976642" y="591726"/>
                </a:cubicBezTo>
                <a:cubicBezTo>
                  <a:pt x="1976642" y="1137163"/>
                  <a:pt x="1534156" y="1579327"/>
                  <a:pt x="988321" y="1579327"/>
                </a:cubicBezTo>
                <a:cubicBezTo>
                  <a:pt x="442486" y="1579327"/>
                  <a:pt x="0" y="1137163"/>
                  <a:pt x="0" y="591726"/>
                </a:cubicBezTo>
                <a:cubicBezTo>
                  <a:pt x="0" y="387187"/>
                  <a:pt x="62225" y="197171"/>
                  <a:pt x="168790" y="3954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179929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2703325" y="2133955"/>
            <a:ext cx="3365177" cy="3319110"/>
          </a:xfrm>
          <a:custGeom>
            <a:avLst/>
            <a:gdLst>
              <a:gd name="connsiteX0" fmla="*/ 1589978 w 3365177"/>
              <a:gd name="connsiteY0" fmla="*/ 1739783 h 3319110"/>
              <a:gd name="connsiteX1" fmla="*/ 1606237 w 3365177"/>
              <a:gd name="connsiteY1" fmla="*/ 1757659 h 3319110"/>
              <a:gd name="connsiteX2" fmla="*/ 2376855 w 3365177"/>
              <a:gd name="connsiteY2" fmla="*/ 2076627 h 3319110"/>
              <a:gd name="connsiteX3" fmla="*/ 3147474 w 3365177"/>
              <a:gd name="connsiteY3" fmla="*/ 1757659 h 3319110"/>
              <a:gd name="connsiteX4" fmla="*/ 3163732 w 3365177"/>
              <a:gd name="connsiteY4" fmla="*/ 1739783 h 3319110"/>
              <a:gd name="connsiteX5" fmla="*/ 3196387 w 3365177"/>
              <a:gd name="connsiteY5" fmla="*/ 1779332 h 3319110"/>
              <a:gd name="connsiteX6" fmla="*/ 3365176 w 3365177"/>
              <a:gd name="connsiteY6" fmla="*/ 2331509 h 3319110"/>
              <a:gd name="connsiteX7" fmla="*/ 2376855 w 3365177"/>
              <a:gd name="connsiteY7" fmla="*/ 3319110 h 3319110"/>
              <a:gd name="connsiteX8" fmla="*/ 1388534 w 3365177"/>
              <a:gd name="connsiteY8" fmla="*/ 2331509 h 3319110"/>
              <a:gd name="connsiteX9" fmla="*/ 1557324 w 3365177"/>
              <a:gd name="connsiteY9" fmla="*/ 1779332 h 3319110"/>
              <a:gd name="connsiteX10" fmla="*/ 988322 w 3365177"/>
              <a:gd name="connsiteY10" fmla="*/ 1343907 h 3319110"/>
              <a:gd name="connsiteX11" fmla="*/ 1540902 w 3365177"/>
              <a:gd name="connsiteY11" fmla="*/ 1512574 h 3319110"/>
              <a:gd name="connsiteX12" fmla="*/ 1603786 w 3365177"/>
              <a:gd name="connsiteY12" fmla="*/ 1564420 h 3319110"/>
              <a:gd name="connsiteX13" fmla="*/ 1473161 w 3365177"/>
              <a:gd name="connsiteY13" fmla="*/ 1722624 h 3319110"/>
              <a:gd name="connsiteX14" fmla="*/ 1287037 w 3365177"/>
              <a:gd name="connsiteY14" fmla="*/ 2331508 h 3319110"/>
              <a:gd name="connsiteX15" fmla="*/ 1473161 w 3365177"/>
              <a:gd name="connsiteY15" fmla="*/ 2940393 h 3319110"/>
              <a:gd name="connsiteX16" fmla="*/ 1603786 w 3365177"/>
              <a:gd name="connsiteY16" fmla="*/ 3098596 h 3319110"/>
              <a:gd name="connsiteX17" fmla="*/ 1540902 w 3365177"/>
              <a:gd name="connsiteY17" fmla="*/ 3150443 h 3319110"/>
              <a:gd name="connsiteX18" fmla="*/ 988322 w 3365177"/>
              <a:gd name="connsiteY18" fmla="*/ 3319109 h 3319110"/>
              <a:gd name="connsiteX19" fmla="*/ 1 w 3365177"/>
              <a:gd name="connsiteY19" fmla="*/ 2331508 h 3319110"/>
              <a:gd name="connsiteX20" fmla="*/ 988322 w 3365177"/>
              <a:gd name="connsiteY20" fmla="*/ 1343907 h 3319110"/>
              <a:gd name="connsiteX21" fmla="*/ 988321 w 3365177"/>
              <a:gd name="connsiteY21" fmla="*/ 1 h 3319110"/>
              <a:gd name="connsiteX22" fmla="*/ 1976642 w 3365177"/>
              <a:gd name="connsiteY22" fmla="*/ 987602 h 3319110"/>
              <a:gd name="connsiteX23" fmla="*/ 1807853 w 3365177"/>
              <a:gd name="connsiteY23" fmla="*/ 1539779 h 3319110"/>
              <a:gd name="connsiteX24" fmla="*/ 1775198 w 3365177"/>
              <a:gd name="connsiteY24" fmla="*/ 1579328 h 3319110"/>
              <a:gd name="connsiteX25" fmla="*/ 1758940 w 3365177"/>
              <a:gd name="connsiteY25" fmla="*/ 1561452 h 3319110"/>
              <a:gd name="connsiteX26" fmla="*/ 988321 w 3365177"/>
              <a:gd name="connsiteY26" fmla="*/ 1242484 h 3319110"/>
              <a:gd name="connsiteX27" fmla="*/ 217703 w 3365177"/>
              <a:gd name="connsiteY27" fmla="*/ 1561452 h 3319110"/>
              <a:gd name="connsiteX28" fmla="*/ 201444 w 3365177"/>
              <a:gd name="connsiteY28" fmla="*/ 1579328 h 3319110"/>
              <a:gd name="connsiteX29" fmla="*/ 168790 w 3365177"/>
              <a:gd name="connsiteY29" fmla="*/ 1539779 h 3319110"/>
              <a:gd name="connsiteX30" fmla="*/ 0 w 3365177"/>
              <a:gd name="connsiteY30" fmla="*/ 987602 h 3319110"/>
              <a:gd name="connsiteX31" fmla="*/ 988321 w 3365177"/>
              <a:gd name="connsiteY31" fmla="*/ 1 h 3319110"/>
              <a:gd name="connsiteX32" fmla="*/ 2376856 w 3365177"/>
              <a:gd name="connsiteY32" fmla="*/ 0 h 3319110"/>
              <a:gd name="connsiteX33" fmla="*/ 3365177 w 3365177"/>
              <a:gd name="connsiteY33" fmla="*/ 987601 h 3319110"/>
              <a:gd name="connsiteX34" fmla="*/ 2376856 w 3365177"/>
              <a:gd name="connsiteY34" fmla="*/ 1975202 h 3319110"/>
              <a:gd name="connsiteX35" fmla="*/ 1824276 w 3365177"/>
              <a:gd name="connsiteY35" fmla="*/ 1806535 h 3319110"/>
              <a:gd name="connsiteX36" fmla="*/ 1761392 w 3365177"/>
              <a:gd name="connsiteY36" fmla="*/ 1754689 h 3319110"/>
              <a:gd name="connsiteX37" fmla="*/ 1892017 w 3365177"/>
              <a:gd name="connsiteY37" fmla="*/ 1596485 h 3319110"/>
              <a:gd name="connsiteX38" fmla="*/ 2078141 w 3365177"/>
              <a:gd name="connsiteY38" fmla="*/ 987601 h 3319110"/>
              <a:gd name="connsiteX39" fmla="*/ 1892017 w 3365177"/>
              <a:gd name="connsiteY39" fmla="*/ 378717 h 3319110"/>
              <a:gd name="connsiteX40" fmla="*/ 1761392 w 3365177"/>
              <a:gd name="connsiteY40" fmla="*/ 220513 h 3319110"/>
              <a:gd name="connsiteX41" fmla="*/ 1824276 w 3365177"/>
              <a:gd name="connsiteY41" fmla="*/ 168667 h 3319110"/>
              <a:gd name="connsiteX42" fmla="*/ 2376856 w 3365177"/>
              <a:gd name="connsiteY42" fmla="*/ 0 h 3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365177" h="3319110">
                <a:moveTo>
                  <a:pt x="1589978" y="1739783"/>
                </a:moveTo>
                <a:lnTo>
                  <a:pt x="1606237" y="1757659"/>
                </a:lnTo>
                <a:cubicBezTo>
                  <a:pt x="1803456" y="1954734"/>
                  <a:pt x="2075910" y="2076627"/>
                  <a:pt x="2376855" y="2076627"/>
                </a:cubicBezTo>
                <a:cubicBezTo>
                  <a:pt x="2677800" y="2076627"/>
                  <a:pt x="2950255" y="1954734"/>
                  <a:pt x="3147474" y="1757659"/>
                </a:cubicBezTo>
                <a:lnTo>
                  <a:pt x="3163732" y="1739783"/>
                </a:lnTo>
                <a:lnTo>
                  <a:pt x="3196387" y="1779332"/>
                </a:lnTo>
                <a:cubicBezTo>
                  <a:pt x="3302952" y="1936954"/>
                  <a:pt x="3365176" y="2126970"/>
                  <a:pt x="3365176" y="2331509"/>
                </a:cubicBezTo>
                <a:cubicBezTo>
                  <a:pt x="3365176" y="2876946"/>
                  <a:pt x="2922690" y="3319110"/>
                  <a:pt x="2376855" y="3319110"/>
                </a:cubicBezTo>
                <a:cubicBezTo>
                  <a:pt x="1831020" y="3319110"/>
                  <a:pt x="1388534" y="2876946"/>
                  <a:pt x="1388534" y="2331509"/>
                </a:cubicBezTo>
                <a:cubicBezTo>
                  <a:pt x="1388534" y="2126970"/>
                  <a:pt x="1450759" y="1936954"/>
                  <a:pt x="1557324" y="1779332"/>
                </a:cubicBezTo>
                <a:close/>
                <a:moveTo>
                  <a:pt x="988322" y="1343907"/>
                </a:moveTo>
                <a:cubicBezTo>
                  <a:pt x="1193010" y="1343907"/>
                  <a:pt x="1383165" y="1406086"/>
                  <a:pt x="1540902" y="1512574"/>
                </a:cubicBezTo>
                <a:lnTo>
                  <a:pt x="1603786" y="1564420"/>
                </a:lnTo>
                <a:lnTo>
                  <a:pt x="1473161" y="1722624"/>
                </a:lnTo>
                <a:cubicBezTo>
                  <a:pt x="1355652" y="1896433"/>
                  <a:pt x="1287037" y="2105964"/>
                  <a:pt x="1287037" y="2331508"/>
                </a:cubicBezTo>
                <a:cubicBezTo>
                  <a:pt x="1287037" y="2557053"/>
                  <a:pt x="1355652" y="2766583"/>
                  <a:pt x="1473161" y="2940393"/>
                </a:cubicBezTo>
                <a:lnTo>
                  <a:pt x="1603786" y="3098596"/>
                </a:lnTo>
                <a:lnTo>
                  <a:pt x="1540902" y="3150443"/>
                </a:lnTo>
                <a:cubicBezTo>
                  <a:pt x="1383165" y="3256930"/>
                  <a:pt x="1193010" y="3319109"/>
                  <a:pt x="988322" y="3319109"/>
                </a:cubicBezTo>
                <a:cubicBezTo>
                  <a:pt x="442487" y="3319109"/>
                  <a:pt x="1" y="2876945"/>
                  <a:pt x="1" y="2331508"/>
                </a:cubicBezTo>
                <a:cubicBezTo>
                  <a:pt x="1" y="1786071"/>
                  <a:pt x="442487" y="1343907"/>
                  <a:pt x="988322" y="1343907"/>
                </a:cubicBezTo>
                <a:close/>
                <a:moveTo>
                  <a:pt x="988321" y="1"/>
                </a:moveTo>
                <a:cubicBezTo>
                  <a:pt x="1534156" y="1"/>
                  <a:pt x="1976642" y="442165"/>
                  <a:pt x="1976642" y="987602"/>
                </a:cubicBezTo>
                <a:cubicBezTo>
                  <a:pt x="1976642" y="1192141"/>
                  <a:pt x="1914418" y="1382157"/>
                  <a:pt x="1807853" y="1539779"/>
                </a:cubicBezTo>
                <a:lnTo>
                  <a:pt x="1775198" y="1579328"/>
                </a:lnTo>
                <a:lnTo>
                  <a:pt x="1758940" y="1561452"/>
                </a:lnTo>
                <a:cubicBezTo>
                  <a:pt x="1561721" y="1364377"/>
                  <a:pt x="1289266" y="1242484"/>
                  <a:pt x="988321" y="1242484"/>
                </a:cubicBezTo>
                <a:cubicBezTo>
                  <a:pt x="687376" y="1242484"/>
                  <a:pt x="414921" y="1364377"/>
                  <a:pt x="217703" y="1561452"/>
                </a:cubicBezTo>
                <a:lnTo>
                  <a:pt x="201444" y="1579328"/>
                </a:lnTo>
                <a:lnTo>
                  <a:pt x="168790" y="1539779"/>
                </a:lnTo>
                <a:cubicBezTo>
                  <a:pt x="62225" y="1382157"/>
                  <a:pt x="0" y="1192141"/>
                  <a:pt x="0" y="987602"/>
                </a:cubicBezTo>
                <a:cubicBezTo>
                  <a:pt x="0" y="442165"/>
                  <a:pt x="442486" y="1"/>
                  <a:pt x="988321" y="1"/>
                </a:cubicBezTo>
                <a:close/>
                <a:moveTo>
                  <a:pt x="2376856" y="0"/>
                </a:moveTo>
                <a:cubicBezTo>
                  <a:pt x="2922691" y="0"/>
                  <a:pt x="3365177" y="442164"/>
                  <a:pt x="3365177" y="987601"/>
                </a:cubicBezTo>
                <a:cubicBezTo>
                  <a:pt x="3365177" y="1533038"/>
                  <a:pt x="2922691" y="1975202"/>
                  <a:pt x="2376856" y="1975202"/>
                </a:cubicBezTo>
                <a:cubicBezTo>
                  <a:pt x="2172168" y="1975202"/>
                  <a:pt x="1982013" y="1913023"/>
                  <a:pt x="1824276" y="1806535"/>
                </a:cubicBezTo>
                <a:lnTo>
                  <a:pt x="1761392" y="1754689"/>
                </a:lnTo>
                <a:lnTo>
                  <a:pt x="1892017" y="1596485"/>
                </a:lnTo>
                <a:cubicBezTo>
                  <a:pt x="2009526" y="1422676"/>
                  <a:pt x="2078141" y="1213146"/>
                  <a:pt x="2078141" y="987601"/>
                </a:cubicBezTo>
                <a:cubicBezTo>
                  <a:pt x="2078141" y="762057"/>
                  <a:pt x="2009526" y="552526"/>
                  <a:pt x="1892017" y="378717"/>
                </a:cubicBezTo>
                <a:lnTo>
                  <a:pt x="1761392" y="220513"/>
                </a:lnTo>
                <a:lnTo>
                  <a:pt x="1824276" y="168667"/>
                </a:lnTo>
                <a:cubicBezTo>
                  <a:pt x="1982013" y="62179"/>
                  <a:pt x="2172168" y="0"/>
                  <a:pt x="23768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34013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2991285" y="1777615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2991285" y="3437082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436263" y="2612993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4436263" y="4272460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206374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236538" y="2189867"/>
            <a:ext cx="2447727" cy="1727376"/>
          </a:xfrm>
          <a:custGeom>
            <a:avLst/>
            <a:gdLst>
              <a:gd name="connsiteX0" fmla="*/ 0 w 2447727"/>
              <a:gd name="connsiteY0" fmla="*/ 0 h 1727376"/>
              <a:gd name="connsiteX1" fmla="*/ 2078037 w 2447727"/>
              <a:gd name="connsiteY1" fmla="*/ 0 h 1727376"/>
              <a:gd name="connsiteX2" fmla="*/ 2078037 w 2447727"/>
              <a:gd name="connsiteY2" fmla="*/ 232323 h 1727376"/>
              <a:gd name="connsiteX3" fmla="*/ 2447727 w 2447727"/>
              <a:gd name="connsiteY3" fmla="*/ 416720 h 1727376"/>
              <a:gd name="connsiteX4" fmla="*/ 2078037 w 2447727"/>
              <a:gd name="connsiteY4" fmla="*/ 601117 h 1727376"/>
              <a:gd name="connsiteX5" fmla="*/ 2078037 w 2447727"/>
              <a:gd name="connsiteY5" fmla="*/ 1727376 h 1727376"/>
              <a:gd name="connsiteX6" fmla="*/ 0 w 2447727"/>
              <a:gd name="connsiteY6" fmla="*/ 1727376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47727" h="1727376">
                <a:moveTo>
                  <a:pt x="0" y="0"/>
                </a:moveTo>
                <a:lnTo>
                  <a:pt x="2078037" y="0"/>
                </a:lnTo>
                <a:lnTo>
                  <a:pt x="2078037" y="232323"/>
                </a:lnTo>
                <a:lnTo>
                  <a:pt x="2447727" y="416720"/>
                </a:lnTo>
                <a:lnTo>
                  <a:pt x="2078037" y="601117"/>
                </a:lnTo>
                <a:lnTo>
                  <a:pt x="2078037" y="1727376"/>
                </a:lnTo>
                <a:lnTo>
                  <a:pt x="0" y="17273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2427516" y="2189867"/>
            <a:ext cx="2447498" cy="1727376"/>
          </a:xfrm>
          <a:custGeom>
            <a:avLst/>
            <a:gdLst>
              <a:gd name="connsiteX0" fmla="*/ 0 w 2447498"/>
              <a:gd name="connsiteY0" fmla="*/ 0 h 1727376"/>
              <a:gd name="connsiteX1" fmla="*/ 2078037 w 2447498"/>
              <a:gd name="connsiteY1" fmla="*/ 0 h 1727376"/>
              <a:gd name="connsiteX2" fmla="*/ 2078037 w 2447498"/>
              <a:gd name="connsiteY2" fmla="*/ 232437 h 1727376"/>
              <a:gd name="connsiteX3" fmla="*/ 2447498 w 2447498"/>
              <a:gd name="connsiteY3" fmla="*/ 416720 h 1727376"/>
              <a:gd name="connsiteX4" fmla="*/ 2078037 w 2447498"/>
              <a:gd name="connsiteY4" fmla="*/ 601003 h 1727376"/>
              <a:gd name="connsiteX5" fmla="*/ 2078037 w 2447498"/>
              <a:gd name="connsiteY5" fmla="*/ 1727376 h 1727376"/>
              <a:gd name="connsiteX6" fmla="*/ 0 w 2447498"/>
              <a:gd name="connsiteY6" fmla="*/ 1727376 h 1727376"/>
              <a:gd name="connsiteX7" fmla="*/ 0 w 2447498"/>
              <a:gd name="connsiteY7" fmla="*/ 640034 h 1727376"/>
              <a:gd name="connsiteX8" fmla="*/ 447710 w 2447498"/>
              <a:gd name="connsiteY8" fmla="*/ 416721 h 1727376"/>
              <a:gd name="connsiteX9" fmla="*/ 0 w 2447498"/>
              <a:gd name="connsiteY9" fmla="*/ 193408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47498" h="1727376">
                <a:moveTo>
                  <a:pt x="0" y="0"/>
                </a:moveTo>
                <a:lnTo>
                  <a:pt x="2078037" y="0"/>
                </a:lnTo>
                <a:lnTo>
                  <a:pt x="2078037" y="232437"/>
                </a:lnTo>
                <a:lnTo>
                  <a:pt x="2447498" y="416720"/>
                </a:lnTo>
                <a:lnTo>
                  <a:pt x="2078037" y="601003"/>
                </a:lnTo>
                <a:lnTo>
                  <a:pt x="2078037" y="1727376"/>
                </a:lnTo>
                <a:lnTo>
                  <a:pt x="0" y="1727376"/>
                </a:lnTo>
                <a:lnTo>
                  <a:pt x="0" y="640034"/>
                </a:lnTo>
                <a:lnTo>
                  <a:pt x="447710" y="416721"/>
                </a:lnTo>
                <a:lnTo>
                  <a:pt x="0" y="193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7"/>
          </p:nvPr>
        </p:nvSpPr>
        <p:spPr>
          <a:xfrm>
            <a:off x="6809243" y="2189867"/>
            <a:ext cx="2078037" cy="1727376"/>
          </a:xfrm>
          <a:custGeom>
            <a:avLst/>
            <a:gdLst>
              <a:gd name="connsiteX0" fmla="*/ 0 w 2078037"/>
              <a:gd name="connsiteY0" fmla="*/ 0 h 1727376"/>
              <a:gd name="connsiteX1" fmla="*/ 2078037 w 2078037"/>
              <a:gd name="connsiteY1" fmla="*/ 0 h 1727376"/>
              <a:gd name="connsiteX2" fmla="*/ 2078037 w 2078037"/>
              <a:gd name="connsiteY2" fmla="*/ 1727376 h 1727376"/>
              <a:gd name="connsiteX3" fmla="*/ 0 w 2078037"/>
              <a:gd name="connsiteY3" fmla="*/ 1727376 h 1727376"/>
              <a:gd name="connsiteX4" fmla="*/ 0 w 2078037"/>
              <a:gd name="connsiteY4" fmla="*/ 640034 h 1727376"/>
              <a:gd name="connsiteX5" fmla="*/ 447710 w 2078037"/>
              <a:gd name="connsiteY5" fmla="*/ 416721 h 1727376"/>
              <a:gd name="connsiteX6" fmla="*/ 0 w 2078037"/>
              <a:gd name="connsiteY6" fmla="*/ 193408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8037" h="1727376">
                <a:moveTo>
                  <a:pt x="0" y="0"/>
                </a:moveTo>
                <a:lnTo>
                  <a:pt x="2078037" y="0"/>
                </a:lnTo>
                <a:lnTo>
                  <a:pt x="2078037" y="1727376"/>
                </a:lnTo>
                <a:lnTo>
                  <a:pt x="0" y="1727376"/>
                </a:lnTo>
                <a:lnTo>
                  <a:pt x="0" y="640034"/>
                </a:lnTo>
                <a:lnTo>
                  <a:pt x="447710" y="416721"/>
                </a:lnTo>
                <a:lnTo>
                  <a:pt x="0" y="193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8"/>
          </p:nvPr>
        </p:nvSpPr>
        <p:spPr>
          <a:xfrm>
            <a:off x="4618494" y="2189867"/>
            <a:ext cx="2447498" cy="1727376"/>
          </a:xfrm>
          <a:custGeom>
            <a:avLst/>
            <a:gdLst>
              <a:gd name="connsiteX0" fmla="*/ 0 w 2447498"/>
              <a:gd name="connsiteY0" fmla="*/ 0 h 1727376"/>
              <a:gd name="connsiteX1" fmla="*/ 2078037 w 2447498"/>
              <a:gd name="connsiteY1" fmla="*/ 0 h 1727376"/>
              <a:gd name="connsiteX2" fmla="*/ 2078037 w 2447498"/>
              <a:gd name="connsiteY2" fmla="*/ 232437 h 1727376"/>
              <a:gd name="connsiteX3" fmla="*/ 2447498 w 2447498"/>
              <a:gd name="connsiteY3" fmla="*/ 416720 h 1727376"/>
              <a:gd name="connsiteX4" fmla="*/ 2078037 w 2447498"/>
              <a:gd name="connsiteY4" fmla="*/ 601003 h 1727376"/>
              <a:gd name="connsiteX5" fmla="*/ 2078037 w 2447498"/>
              <a:gd name="connsiteY5" fmla="*/ 1727376 h 1727376"/>
              <a:gd name="connsiteX6" fmla="*/ 0 w 2447498"/>
              <a:gd name="connsiteY6" fmla="*/ 1727376 h 1727376"/>
              <a:gd name="connsiteX7" fmla="*/ 0 w 2447498"/>
              <a:gd name="connsiteY7" fmla="*/ 640034 h 1727376"/>
              <a:gd name="connsiteX8" fmla="*/ 447710 w 2447498"/>
              <a:gd name="connsiteY8" fmla="*/ 416721 h 1727376"/>
              <a:gd name="connsiteX9" fmla="*/ 0 w 2447498"/>
              <a:gd name="connsiteY9" fmla="*/ 193408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47498" h="1727376">
                <a:moveTo>
                  <a:pt x="0" y="0"/>
                </a:moveTo>
                <a:lnTo>
                  <a:pt x="2078037" y="0"/>
                </a:lnTo>
                <a:lnTo>
                  <a:pt x="2078037" y="232437"/>
                </a:lnTo>
                <a:lnTo>
                  <a:pt x="2447498" y="416720"/>
                </a:lnTo>
                <a:lnTo>
                  <a:pt x="2078037" y="601003"/>
                </a:lnTo>
                <a:lnTo>
                  <a:pt x="2078037" y="1727376"/>
                </a:lnTo>
                <a:lnTo>
                  <a:pt x="0" y="1727376"/>
                </a:lnTo>
                <a:lnTo>
                  <a:pt x="0" y="640034"/>
                </a:lnTo>
                <a:lnTo>
                  <a:pt x="447710" y="416721"/>
                </a:lnTo>
                <a:lnTo>
                  <a:pt x="0" y="193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35905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2070981" y="1546752"/>
            <a:ext cx="3895725" cy="1117600"/>
          </a:xfrm>
          <a:custGeom>
            <a:avLst/>
            <a:gdLst>
              <a:gd name="connsiteX0" fmla="*/ 0 w 3895725"/>
              <a:gd name="connsiteY0" fmla="*/ 0 h 1117600"/>
              <a:gd name="connsiteX1" fmla="*/ 3042437 w 3895725"/>
              <a:gd name="connsiteY1" fmla="*/ 0 h 1117600"/>
              <a:gd name="connsiteX2" fmla="*/ 3895725 w 3895725"/>
              <a:gd name="connsiteY2" fmla="*/ 1113681 h 1117600"/>
              <a:gd name="connsiteX3" fmla="*/ 3895725 w 3895725"/>
              <a:gd name="connsiteY3" fmla="*/ 1117600 h 1117600"/>
              <a:gd name="connsiteX4" fmla="*/ 0 w 3895725"/>
              <a:gd name="connsiteY4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0" y="0"/>
                </a:moveTo>
                <a:lnTo>
                  <a:pt x="3042437" y="0"/>
                </a:lnTo>
                <a:lnTo>
                  <a:pt x="3895725" y="1113681"/>
                </a:lnTo>
                <a:lnTo>
                  <a:pt x="3895725" y="1117600"/>
                </a:lnTo>
                <a:lnTo>
                  <a:pt x="0" y="1117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3188582" y="2777241"/>
            <a:ext cx="3895725" cy="1117600"/>
          </a:xfrm>
          <a:custGeom>
            <a:avLst/>
            <a:gdLst>
              <a:gd name="connsiteX0" fmla="*/ 841784 w 3895725"/>
              <a:gd name="connsiteY0" fmla="*/ 0 h 1117600"/>
              <a:gd name="connsiteX1" fmla="*/ 3895725 w 3895725"/>
              <a:gd name="connsiteY1" fmla="*/ 0 h 1117600"/>
              <a:gd name="connsiteX2" fmla="*/ 3895725 w 3895725"/>
              <a:gd name="connsiteY2" fmla="*/ 1117600 h 1117600"/>
              <a:gd name="connsiteX3" fmla="*/ 0 w 3895725"/>
              <a:gd name="connsiteY3" fmla="*/ 1117600 h 1117600"/>
              <a:gd name="connsiteX4" fmla="*/ 0 w 3895725"/>
              <a:gd name="connsiteY4" fmla="*/ 1098666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841784" y="0"/>
                </a:moveTo>
                <a:lnTo>
                  <a:pt x="3895725" y="0"/>
                </a:lnTo>
                <a:lnTo>
                  <a:pt x="3895725" y="1117600"/>
                </a:lnTo>
                <a:lnTo>
                  <a:pt x="0" y="1117600"/>
                </a:lnTo>
                <a:lnTo>
                  <a:pt x="0" y="10986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4"/>
          </p:nvPr>
        </p:nvSpPr>
        <p:spPr>
          <a:xfrm>
            <a:off x="2070981" y="3974038"/>
            <a:ext cx="3895725" cy="1117600"/>
          </a:xfrm>
          <a:custGeom>
            <a:avLst/>
            <a:gdLst>
              <a:gd name="connsiteX0" fmla="*/ 0 w 3895725"/>
              <a:gd name="connsiteY0" fmla="*/ 0 h 1117600"/>
              <a:gd name="connsiteX1" fmla="*/ 3042437 w 3895725"/>
              <a:gd name="connsiteY1" fmla="*/ 0 h 1117600"/>
              <a:gd name="connsiteX2" fmla="*/ 3895725 w 3895725"/>
              <a:gd name="connsiteY2" fmla="*/ 1113681 h 1117600"/>
              <a:gd name="connsiteX3" fmla="*/ 3895725 w 3895725"/>
              <a:gd name="connsiteY3" fmla="*/ 1117600 h 1117600"/>
              <a:gd name="connsiteX4" fmla="*/ 0 w 3895725"/>
              <a:gd name="connsiteY4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0" y="0"/>
                </a:moveTo>
                <a:lnTo>
                  <a:pt x="3042437" y="0"/>
                </a:lnTo>
                <a:lnTo>
                  <a:pt x="3895725" y="1113681"/>
                </a:lnTo>
                <a:lnTo>
                  <a:pt x="3895725" y="1117600"/>
                </a:lnTo>
                <a:lnTo>
                  <a:pt x="0" y="1117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3188582" y="5204527"/>
            <a:ext cx="3895725" cy="1117600"/>
          </a:xfrm>
          <a:custGeom>
            <a:avLst/>
            <a:gdLst>
              <a:gd name="connsiteX0" fmla="*/ 841784 w 3895725"/>
              <a:gd name="connsiteY0" fmla="*/ 0 h 1117600"/>
              <a:gd name="connsiteX1" fmla="*/ 3895725 w 3895725"/>
              <a:gd name="connsiteY1" fmla="*/ 0 h 1117600"/>
              <a:gd name="connsiteX2" fmla="*/ 3895725 w 3895725"/>
              <a:gd name="connsiteY2" fmla="*/ 1117600 h 1117600"/>
              <a:gd name="connsiteX3" fmla="*/ 0 w 3895725"/>
              <a:gd name="connsiteY3" fmla="*/ 1117600 h 1117600"/>
              <a:gd name="connsiteX4" fmla="*/ 0 w 3895725"/>
              <a:gd name="connsiteY4" fmla="*/ 1098666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841784" y="0"/>
                </a:moveTo>
                <a:lnTo>
                  <a:pt x="3895725" y="0"/>
                </a:lnTo>
                <a:lnTo>
                  <a:pt x="3895725" y="1117600"/>
                </a:lnTo>
                <a:lnTo>
                  <a:pt x="0" y="1117600"/>
                </a:lnTo>
                <a:lnTo>
                  <a:pt x="0" y="10986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99722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2336530" y="2014683"/>
            <a:ext cx="2167552" cy="1936429"/>
          </a:xfrm>
          <a:custGeom>
            <a:avLst/>
            <a:gdLst>
              <a:gd name="connsiteX0" fmla="*/ 524462 w 2167552"/>
              <a:gd name="connsiteY0" fmla="*/ 0 h 1936429"/>
              <a:gd name="connsiteX1" fmla="*/ 1675899 w 2167552"/>
              <a:gd name="connsiteY1" fmla="*/ 0 h 1936429"/>
              <a:gd name="connsiteX2" fmla="*/ 2167552 w 2167552"/>
              <a:gd name="connsiteY2" fmla="*/ 907645 h 1936429"/>
              <a:gd name="connsiteX3" fmla="*/ 2125046 w 2167552"/>
              <a:gd name="connsiteY3" fmla="*/ 909791 h 1936429"/>
              <a:gd name="connsiteX4" fmla="*/ 1161046 w 2167552"/>
              <a:gd name="connsiteY4" fmla="*/ 1873791 h 1936429"/>
              <a:gd name="connsiteX5" fmla="*/ 1157883 w 2167552"/>
              <a:gd name="connsiteY5" fmla="*/ 1936429 h 1936429"/>
              <a:gd name="connsiteX6" fmla="*/ 524462 w 2167552"/>
              <a:gd name="connsiteY6" fmla="*/ 1936429 h 1936429"/>
              <a:gd name="connsiteX7" fmla="*/ 0 w 2167552"/>
              <a:gd name="connsiteY7" fmla="*/ 968215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7552" h="1936429">
                <a:moveTo>
                  <a:pt x="524462" y="0"/>
                </a:moveTo>
                <a:lnTo>
                  <a:pt x="1675899" y="0"/>
                </a:lnTo>
                <a:lnTo>
                  <a:pt x="2167552" y="907645"/>
                </a:lnTo>
                <a:lnTo>
                  <a:pt x="2125046" y="909791"/>
                </a:lnTo>
                <a:cubicBezTo>
                  <a:pt x="1616756" y="961411"/>
                  <a:pt x="1212666" y="1365501"/>
                  <a:pt x="1161046" y="1873791"/>
                </a:cubicBezTo>
                <a:lnTo>
                  <a:pt x="1157883" y="1936429"/>
                </a:lnTo>
                <a:lnTo>
                  <a:pt x="524462" y="1936429"/>
                </a:lnTo>
                <a:lnTo>
                  <a:pt x="0" y="9682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4660424" y="2014683"/>
            <a:ext cx="2168112" cy="1936429"/>
          </a:xfrm>
          <a:custGeom>
            <a:avLst/>
            <a:gdLst>
              <a:gd name="connsiteX0" fmla="*/ 492213 w 2168112"/>
              <a:gd name="connsiteY0" fmla="*/ 0 h 1936429"/>
              <a:gd name="connsiteX1" fmla="*/ 1643650 w 2168112"/>
              <a:gd name="connsiteY1" fmla="*/ 0 h 1936429"/>
              <a:gd name="connsiteX2" fmla="*/ 2168112 w 2168112"/>
              <a:gd name="connsiteY2" fmla="*/ 968215 h 1936429"/>
              <a:gd name="connsiteX3" fmla="*/ 1643650 w 2168112"/>
              <a:gd name="connsiteY3" fmla="*/ 1936429 h 1936429"/>
              <a:gd name="connsiteX4" fmla="*/ 989163 w 2168112"/>
              <a:gd name="connsiteY4" fmla="*/ 1936429 h 1936429"/>
              <a:gd name="connsiteX5" fmla="*/ 986000 w 2168112"/>
              <a:gd name="connsiteY5" fmla="*/ 1873791 h 1936429"/>
              <a:gd name="connsiteX6" fmla="*/ 22000 w 2168112"/>
              <a:gd name="connsiteY6" fmla="*/ 909791 h 1936429"/>
              <a:gd name="connsiteX7" fmla="*/ 0 w 2168112"/>
              <a:gd name="connsiteY7" fmla="*/ 908680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8112" h="1936429">
                <a:moveTo>
                  <a:pt x="492213" y="0"/>
                </a:moveTo>
                <a:lnTo>
                  <a:pt x="1643650" y="0"/>
                </a:lnTo>
                <a:lnTo>
                  <a:pt x="2168112" y="968215"/>
                </a:lnTo>
                <a:lnTo>
                  <a:pt x="1643650" y="1936429"/>
                </a:lnTo>
                <a:lnTo>
                  <a:pt x="989163" y="1936429"/>
                </a:lnTo>
                <a:lnTo>
                  <a:pt x="986000" y="1873791"/>
                </a:lnTo>
                <a:cubicBezTo>
                  <a:pt x="934381" y="1365501"/>
                  <a:pt x="530291" y="961411"/>
                  <a:pt x="22000" y="909791"/>
                </a:cubicBezTo>
                <a:lnTo>
                  <a:pt x="0" y="9086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2336530" y="4046683"/>
            <a:ext cx="2167551" cy="1936429"/>
          </a:xfrm>
          <a:custGeom>
            <a:avLst/>
            <a:gdLst>
              <a:gd name="connsiteX0" fmla="*/ 524462 w 2167551"/>
              <a:gd name="connsiteY0" fmla="*/ 0 h 1936429"/>
              <a:gd name="connsiteX1" fmla="*/ 1157883 w 2167551"/>
              <a:gd name="connsiteY1" fmla="*/ 0 h 1936429"/>
              <a:gd name="connsiteX2" fmla="*/ 1161046 w 2167551"/>
              <a:gd name="connsiteY2" fmla="*/ 62639 h 1936429"/>
              <a:gd name="connsiteX3" fmla="*/ 2125046 w 2167551"/>
              <a:gd name="connsiteY3" fmla="*/ 1026639 h 1936429"/>
              <a:gd name="connsiteX4" fmla="*/ 2167551 w 2167551"/>
              <a:gd name="connsiteY4" fmla="*/ 1028786 h 1936429"/>
              <a:gd name="connsiteX5" fmla="*/ 1675899 w 2167551"/>
              <a:gd name="connsiteY5" fmla="*/ 1936429 h 1936429"/>
              <a:gd name="connsiteX6" fmla="*/ 524462 w 2167551"/>
              <a:gd name="connsiteY6" fmla="*/ 1936429 h 1936429"/>
              <a:gd name="connsiteX7" fmla="*/ 0 w 2167551"/>
              <a:gd name="connsiteY7" fmla="*/ 968215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7551" h="1936429">
                <a:moveTo>
                  <a:pt x="524462" y="0"/>
                </a:moveTo>
                <a:lnTo>
                  <a:pt x="1157883" y="0"/>
                </a:lnTo>
                <a:lnTo>
                  <a:pt x="1161046" y="62639"/>
                </a:lnTo>
                <a:cubicBezTo>
                  <a:pt x="1212666" y="570930"/>
                  <a:pt x="1616756" y="975020"/>
                  <a:pt x="2125046" y="1026639"/>
                </a:cubicBezTo>
                <a:lnTo>
                  <a:pt x="2167551" y="1028786"/>
                </a:lnTo>
                <a:lnTo>
                  <a:pt x="1675899" y="1936429"/>
                </a:lnTo>
                <a:lnTo>
                  <a:pt x="524462" y="1936429"/>
                </a:lnTo>
                <a:lnTo>
                  <a:pt x="0" y="9682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5"/>
          </p:nvPr>
        </p:nvSpPr>
        <p:spPr>
          <a:xfrm>
            <a:off x="4660424" y="4046683"/>
            <a:ext cx="2168112" cy="1936429"/>
          </a:xfrm>
          <a:custGeom>
            <a:avLst/>
            <a:gdLst>
              <a:gd name="connsiteX0" fmla="*/ 989163 w 2168112"/>
              <a:gd name="connsiteY0" fmla="*/ 0 h 1936429"/>
              <a:gd name="connsiteX1" fmla="*/ 1643650 w 2168112"/>
              <a:gd name="connsiteY1" fmla="*/ 0 h 1936429"/>
              <a:gd name="connsiteX2" fmla="*/ 2168112 w 2168112"/>
              <a:gd name="connsiteY2" fmla="*/ 968215 h 1936429"/>
              <a:gd name="connsiteX3" fmla="*/ 1643650 w 2168112"/>
              <a:gd name="connsiteY3" fmla="*/ 1936429 h 1936429"/>
              <a:gd name="connsiteX4" fmla="*/ 492213 w 2168112"/>
              <a:gd name="connsiteY4" fmla="*/ 1936429 h 1936429"/>
              <a:gd name="connsiteX5" fmla="*/ 0 w 2168112"/>
              <a:gd name="connsiteY5" fmla="*/ 1027750 h 1936429"/>
              <a:gd name="connsiteX6" fmla="*/ 22000 w 2168112"/>
              <a:gd name="connsiteY6" fmla="*/ 1026639 h 1936429"/>
              <a:gd name="connsiteX7" fmla="*/ 986000 w 2168112"/>
              <a:gd name="connsiteY7" fmla="*/ 62639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8112" h="1936429">
                <a:moveTo>
                  <a:pt x="989163" y="0"/>
                </a:moveTo>
                <a:lnTo>
                  <a:pt x="1643650" y="0"/>
                </a:lnTo>
                <a:lnTo>
                  <a:pt x="2168112" y="968215"/>
                </a:lnTo>
                <a:lnTo>
                  <a:pt x="1643650" y="1936429"/>
                </a:lnTo>
                <a:lnTo>
                  <a:pt x="492213" y="1936429"/>
                </a:lnTo>
                <a:lnTo>
                  <a:pt x="0" y="1027750"/>
                </a:lnTo>
                <a:lnTo>
                  <a:pt x="22000" y="1026639"/>
                </a:lnTo>
                <a:cubicBezTo>
                  <a:pt x="530291" y="975020"/>
                  <a:pt x="934381" y="570930"/>
                  <a:pt x="986000" y="626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3603785" y="3030683"/>
            <a:ext cx="1936430" cy="193643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51341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61416" y="2596623"/>
            <a:ext cx="2607556" cy="260755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579682" y="1637244"/>
            <a:ext cx="1467202" cy="146720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579682" y="4673955"/>
            <a:ext cx="1467202" cy="146720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245730" y="3155599"/>
            <a:ext cx="1467202" cy="146720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46778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0" y="343080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2244436" y="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2244436" y="343080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99445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2" name="圖片版面配置區 61"/>
          <p:cNvSpPr>
            <a:spLocks noGrp="1"/>
          </p:cNvSpPr>
          <p:nvPr>
            <p:ph type="pic" sz="quarter" idx="14"/>
          </p:nvPr>
        </p:nvSpPr>
        <p:spPr>
          <a:xfrm>
            <a:off x="3008281" y="1749600"/>
            <a:ext cx="1524826" cy="1961859"/>
          </a:xfrm>
          <a:custGeom>
            <a:avLst/>
            <a:gdLst>
              <a:gd name="connsiteX0" fmla="*/ 0 w 1524826"/>
              <a:gd name="connsiteY0" fmla="*/ 0 h 1961859"/>
              <a:gd name="connsiteX1" fmla="*/ 1524826 w 1524826"/>
              <a:gd name="connsiteY1" fmla="*/ 0 h 1961859"/>
              <a:gd name="connsiteX2" fmla="*/ 1524826 w 1524826"/>
              <a:gd name="connsiteY2" fmla="*/ 1961859 h 1961859"/>
              <a:gd name="connsiteX3" fmla="*/ 1088712 w 1524826"/>
              <a:gd name="connsiteY3" fmla="*/ 1950832 h 1961859"/>
              <a:gd name="connsiteX4" fmla="*/ 150887 w 1524826"/>
              <a:gd name="connsiteY4" fmla="*/ 1855765 h 1961859"/>
              <a:gd name="connsiteX5" fmla="*/ 0 w 1524826"/>
              <a:gd name="connsiteY5" fmla="*/ 1828820 h 1961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1961859">
                <a:moveTo>
                  <a:pt x="0" y="0"/>
                </a:moveTo>
                <a:lnTo>
                  <a:pt x="1524826" y="0"/>
                </a:lnTo>
                <a:lnTo>
                  <a:pt x="1524826" y="1961859"/>
                </a:lnTo>
                <a:lnTo>
                  <a:pt x="1088712" y="1950832"/>
                </a:lnTo>
                <a:cubicBezTo>
                  <a:pt x="771656" y="1934760"/>
                  <a:pt x="458788" y="1902812"/>
                  <a:pt x="150887" y="1855765"/>
                </a:cubicBezTo>
                <a:lnTo>
                  <a:pt x="0" y="18288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64" name="圖片版面配置區 63"/>
          <p:cNvSpPr>
            <a:spLocks noGrp="1"/>
          </p:cNvSpPr>
          <p:nvPr>
            <p:ph type="pic" sz="quarter" idx="19"/>
          </p:nvPr>
        </p:nvSpPr>
        <p:spPr>
          <a:xfrm>
            <a:off x="6213512" y="1750306"/>
            <a:ext cx="1524825" cy="1815515"/>
          </a:xfrm>
          <a:custGeom>
            <a:avLst/>
            <a:gdLst>
              <a:gd name="connsiteX0" fmla="*/ 0 w 1524825"/>
              <a:gd name="connsiteY0" fmla="*/ 0 h 1815515"/>
              <a:gd name="connsiteX1" fmla="*/ 1179788 w 1524825"/>
              <a:gd name="connsiteY1" fmla="*/ 0 h 1815515"/>
              <a:gd name="connsiteX2" fmla="*/ 1524825 w 1524825"/>
              <a:gd name="connsiteY2" fmla="*/ 345037 h 1815515"/>
              <a:gd name="connsiteX3" fmla="*/ 1524825 w 1524825"/>
              <a:gd name="connsiteY3" fmla="*/ 1409786 h 1815515"/>
              <a:gd name="connsiteX4" fmla="*/ 1127952 w 1524825"/>
              <a:gd name="connsiteY4" fmla="*/ 1544073 h 1815515"/>
              <a:gd name="connsiteX5" fmla="*/ 236592 w 1524825"/>
              <a:gd name="connsiteY5" fmla="*/ 1773264 h 1815515"/>
              <a:gd name="connsiteX6" fmla="*/ 0 w 1524825"/>
              <a:gd name="connsiteY6" fmla="*/ 1815515 h 181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825" h="1815515">
                <a:moveTo>
                  <a:pt x="0" y="0"/>
                </a:moveTo>
                <a:lnTo>
                  <a:pt x="1179788" y="0"/>
                </a:lnTo>
                <a:cubicBezTo>
                  <a:pt x="1370347" y="0"/>
                  <a:pt x="1524825" y="154478"/>
                  <a:pt x="1524825" y="345037"/>
                </a:cubicBezTo>
                <a:lnTo>
                  <a:pt x="1524825" y="1409786"/>
                </a:lnTo>
                <a:lnTo>
                  <a:pt x="1127952" y="1544073"/>
                </a:lnTo>
                <a:cubicBezTo>
                  <a:pt x="836709" y="1634658"/>
                  <a:pt x="539330" y="1711315"/>
                  <a:pt x="236592" y="1773264"/>
                </a:cubicBezTo>
                <a:lnTo>
                  <a:pt x="0" y="18155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1" name="圖片版面配置區 60"/>
          <p:cNvSpPr>
            <a:spLocks noGrp="1"/>
          </p:cNvSpPr>
          <p:nvPr>
            <p:ph type="pic" sz="quarter" idx="20"/>
          </p:nvPr>
        </p:nvSpPr>
        <p:spPr>
          <a:xfrm>
            <a:off x="1405666" y="1750305"/>
            <a:ext cx="1524826" cy="1814222"/>
          </a:xfrm>
          <a:custGeom>
            <a:avLst/>
            <a:gdLst>
              <a:gd name="connsiteX0" fmla="*/ 345037 w 1524826"/>
              <a:gd name="connsiteY0" fmla="*/ 0 h 1814222"/>
              <a:gd name="connsiteX1" fmla="*/ 1524826 w 1524826"/>
              <a:gd name="connsiteY1" fmla="*/ 0 h 1814222"/>
              <a:gd name="connsiteX2" fmla="*/ 1524826 w 1524826"/>
              <a:gd name="connsiteY2" fmla="*/ 1814222 h 1814222"/>
              <a:gd name="connsiteX3" fmla="*/ 1295476 w 1524826"/>
              <a:gd name="connsiteY3" fmla="*/ 1773264 h 1814222"/>
              <a:gd name="connsiteX4" fmla="*/ 404117 w 1524826"/>
              <a:gd name="connsiteY4" fmla="*/ 1544073 h 1814222"/>
              <a:gd name="connsiteX5" fmla="*/ 0 w 1524826"/>
              <a:gd name="connsiteY5" fmla="*/ 1407335 h 1814222"/>
              <a:gd name="connsiteX6" fmla="*/ 0 w 1524826"/>
              <a:gd name="connsiteY6" fmla="*/ 345037 h 1814222"/>
              <a:gd name="connsiteX7" fmla="*/ 345037 w 1524826"/>
              <a:gd name="connsiteY7" fmla="*/ 0 h 1814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826" h="1814222">
                <a:moveTo>
                  <a:pt x="345037" y="0"/>
                </a:moveTo>
                <a:lnTo>
                  <a:pt x="1524826" y="0"/>
                </a:lnTo>
                <a:lnTo>
                  <a:pt x="1524826" y="1814222"/>
                </a:lnTo>
                <a:lnTo>
                  <a:pt x="1295476" y="1773264"/>
                </a:lnTo>
                <a:cubicBezTo>
                  <a:pt x="992739" y="1711315"/>
                  <a:pt x="695359" y="1634658"/>
                  <a:pt x="404117" y="1544073"/>
                </a:cubicBezTo>
                <a:lnTo>
                  <a:pt x="0" y="1407335"/>
                </a:lnTo>
                <a:lnTo>
                  <a:pt x="0" y="345037"/>
                </a:lnTo>
                <a:cubicBezTo>
                  <a:pt x="0" y="154478"/>
                  <a:pt x="154478" y="0"/>
                  <a:pt x="34503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3" name="圖片版面配置區 62"/>
          <p:cNvSpPr>
            <a:spLocks noGrp="1"/>
          </p:cNvSpPr>
          <p:nvPr>
            <p:ph type="pic" sz="quarter" idx="21"/>
          </p:nvPr>
        </p:nvSpPr>
        <p:spPr>
          <a:xfrm>
            <a:off x="4610896" y="1749599"/>
            <a:ext cx="1524826" cy="1962042"/>
          </a:xfrm>
          <a:custGeom>
            <a:avLst/>
            <a:gdLst>
              <a:gd name="connsiteX0" fmla="*/ 0 w 1524826"/>
              <a:gd name="connsiteY0" fmla="*/ 0 h 1962042"/>
              <a:gd name="connsiteX1" fmla="*/ 1524826 w 1524826"/>
              <a:gd name="connsiteY1" fmla="*/ 0 h 1962042"/>
              <a:gd name="connsiteX2" fmla="*/ 1524826 w 1524826"/>
              <a:gd name="connsiteY2" fmla="*/ 1830113 h 1962042"/>
              <a:gd name="connsiteX3" fmla="*/ 1381182 w 1524826"/>
              <a:gd name="connsiteY3" fmla="*/ 1855765 h 1962042"/>
              <a:gd name="connsiteX4" fmla="*/ 443357 w 1524826"/>
              <a:gd name="connsiteY4" fmla="*/ 1950832 h 1962042"/>
              <a:gd name="connsiteX5" fmla="*/ 0 w 1524826"/>
              <a:gd name="connsiteY5" fmla="*/ 1962042 h 19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1962042">
                <a:moveTo>
                  <a:pt x="0" y="0"/>
                </a:moveTo>
                <a:lnTo>
                  <a:pt x="1524826" y="0"/>
                </a:lnTo>
                <a:lnTo>
                  <a:pt x="1524826" y="1830113"/>
                </a:lnTo>
                <a:lnTo>
                  <a:pt x="1381182" y="1855765"/>
                </a:lnTo>
                <a:cubicBezTo>
                  <a:pt x="1073282" y="1902812"/>
                  <a:pt x="760414" y="1934760"/>
                  <a:pt x="443357" y="1950832"/>
                </a:cubicBezTo>
                <a:lnTo>
                  <a:pt x="0" y="19620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55" name="圖片版面配置區 54"/>
          <p:cNvSpPr>
            <a:spLocks noGrp="1"/>
          </p:cNvSpPr>
          <p:nvPr>
            <p:ph type="pic" sz="quarter" idx="22"/>
          </p:nvPr>
        </p:nvSpPr>
        <p:spPr>
          <a:xfrm>
            <a:off x="3008281" y="3639832"/>
            <a:ext cx="1524826" cy="2196530"/>
          </a:xfrm>
          <a:custGeom>
            <a:avLst/>
            <a:gdLst>
              <a:gd name="connsiteX0" fmla="*/ 0 w 1524826"/>
              <a:gd name="connsiteY0" fmla="*/ 0 h 2196530"/>
              <a:gd name="connsiteX1" fmla="*/ 139988 w 1524826"/>
              <a:gd name="connsiteY1" fmla="*/ 24999 h 2196530"/>
              <a:gd name="connsiteX2" fmla="*/ 1085029 w 1524826"/>
              <a:gd name="connsiteY2" fmla="*/ 120796 h 2196530"/>
              <a:gd name="connsiteX3" fmla="*/ 1524826 w 1524826"/>
              <a:gd name="connsiteY3" fmla="*/ 131917 h 2196530"/>
              <a:gd name="connsiteX4" fmla="*/ 1524826 w 1524826"/>
              <a:gd name="connsiteY4" fmla="*/ 2196530 h 2196530"/>
              <a:gd name="connsiteX5" fmla="*/ 0 w 1524826"/>
              <a:gd name="connsiteY5" fmla="*/ 2196530 h 219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2196530">
                <a:moveTo>
                  <a:pt x="0" y="0"/>
                </a:moveTo>
                <a:lnTo>
                  <a:pt x="139988" y="24999"/>
                </a:lnTo>
                <a:cubicBezTo>
                  <a:pt x="450257" y="72407"/>
                  <a:pt x="765533" y="104601"/>
                  <a:pt x="1085029" y="120796"/>
                </a:cubicBezTo>
                <a:lnTo>
                  <a:pt x="1524826" y="131917"/>
                </a:lnTo>
                <a:lnTo>
                  <a:pt x="1524826" y="2196530"/>
                </a:lnTo>
                <a:lnTo>
                  <a:pt x="0" y="21965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59" name="圖片版面配置區 58"/>
          <p:cNvSpPr>
            <a:spLocks noGrp="1"/>
          </p:cNvSpPr>
          <p:nvPr>
            <p:ph type="pic" sz="quarter" idx="23"/>
          </p:nvPr>
        </p:nvSpPr>
        <p:spPr>
          <a:xfrm>
            <a:off x="6213512" y="3224366"/>
            <a:ext cx="1524825" cy="2611997"/>
          </a:xfrm>
          <a:custGeom>
            <a:avLst/>
            <a:gdLst>
              <a:gd name="connsiteX0" fmla="*/ 1524825 w 1524825"/>
              <a:gd name="connsiteY0" fmla="*/ 0 h 2611997"/>
              <a:gd name="connsiteX1" fmla="*/ 1524825 w 1524825"/>
              <a:gd name="connsiteY1" fmla="*/ 2266960 h 2611997"/>
              <a:gd name="connsiteX2" fmla="*/ 1179788 w 1524825"/>
              <a:gd name="connsiteY2" fmla="*/ 2611997 h 2611997"/>
              <a:gd name="connsiteX3" fmla="*/ 0 w 1524825"/>
              <a:gd name="connsiteY3" fmla="*/ 2611997 h 2611997"/>
              <a:gd name="connsiteX4" fmla="*/ 0 w 1524825"/>
              <a:gd name="connsiteY4" fmla="*/ 402868 h 2611997"/>
              <a:gd name="connsiteX5" fmla="*/ 251017 w 1524825"/>
              <a:gd name="connsiteY5" fmla="*/ 358041 h 2611997"/>
              <a:gd name="connsiteX6" fmla="*/ 1149236 w 1524825"/>
              <a:gd name="connsiteY6" fmla="*/ 127086 h 261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825" h="2611997">
                <a:moveTo>
                  <a:pt x="1524825" y="0"/>
                </a:moveTo>
                <a:lnTo>
                  <a:pt x="1524825" y="2266960"/>
                </a:lnTo>
                <a:cubicBezTo>
                  <a:pt x="1524825" y="2457519"/>
                  <a:pt x="1370347" y="2611997"/>
                  <a:pt x="1179788" y="2611997"/>
                </a:cubicBezTo>
                <a:lnTo>
                  <a:pt x="0" y="2611997"/>
                </a:lnTo>
                <a:lnTo>
                  <a:pt x="0" y="402868"/>
                </a:lnTo>
                <a:lnTo>
                  <a:pt x="251017" y="358041"/>
                </a:lnTo>
                <a:cubicBezTo>
                  <a:pt x="556084" y="295615"/>
                  <a:pt x="855752" y="218368"/>
                  <a:pt x="1149236" y="1270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4" name="圖片版面配置區 53"/>
          <p:cNvSpPr>
            <a:spLocks noGrp="1"/>
          </p:cNvSpPr>
          <p:nvPr>
            <p:ph type="pic" sz="quarter" idx="24"/>
          </p:nvPr>
        </p:nvSpPr>
        <p:spPr>
          <a:xfrm>
            <a:off x="1405666" y="3221914"/>
            <a:ext cx="1524826" cy="2614448"/>
          </a:xfrm>
          <a:custGeom>
            <a:avLst/>
            <a:gdLst>
              <a:gd name="connsiteX0" fmla="*/ 0 w 1524826"/>
              <a:gd name="connsiteY0" fmla="*/ 0 h 2614448"/>
              <a:gd name="connsiteX1" fmla="*/ 382833 w 1524826"/>
              <a:gd name="connsiteY1" fmla="*/ 129537 h 2614448"/>
              <a:gd name="connsiteX2" fmla="*/ 1281051 w 1524826"/>
              <a:gd name="connsiteY2" fmla="*/ 360492 h 2614448"/>
              <a:gd name="connsiteX3" fmla="*/ 1524826 w 1524826"/>
              <a:gd name="connsiteY3" fmla="*/ 404026 h 2614448"/>
              <a:gd name="connsiteX4" fmla="*/ 1524826 w 1524826"/>
              <a:gd name="connsiteY4" fmla="*/ 2614448 h 2614448"/>
              <a:gd name="connsiteX5" fmla="*/ 345037 w 1524826"/>
              <a:gd name="connsiteY5" fmla="*/ 2614448 h 2614448"/>
              <a:gd name="connsiteX6" fmla="*/ 0 w 1524826"/>
              <a:gd name="connsiteY6" fmla="*/ 2269411 h 261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826" h="2614448">
                <a:moveTo>
                  <a:pt x="0" y="0"/>
                </a:moveTo>
                <a:lnTo>
                  <a:pt x="382833" y="129537"/>
                </a:lnTo>
                <a:cubicBezTo>
                  <a:pt x="676317" y="220819"/>
                  <a:pt x="975985" y="298066"/>
                  <a:pt x="1281051" y="360492"/>
                </a:cubicBezTo>
                <a:lnTo>
                  <a:pt x="1524826" y="404026"/>
                </a:lnTo>
                <a:lnTo>
                  <a:pt x="1524826" y="2614448"/>
                </a:lnTo>
                <a:lnTo>
                  <a:pt x="345037" y="2614448"/>
                </a:lnTo>
                <a:cubicBezTo>
                  <a:pt x="154478" y="2614448"/>
                  <a:pt x="0" y="2459970"/>
                  <a:pt x="0" y="226941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8" name="圖片版面配置區 57"/>
          <p:cNvSpPr>
            <a:spLocks noGrp="1"/>
          </p:cNvSpPr>
          <p:nvPr>
            <p:ph type="pic" sz="quarter" idx="25"/>
          </p:nvPr>
        </p:nvSpPr>
        <p:spPr>
          <a:xfrm>
            <a:off x="4610896" y="3641126"/>
            <a:ext cx="1524826" cy="2195237"/>
          </a:xfrm>
          <a:custGeom>
            <a:avLst/>
            <a:gdLst>
              <a:gd name="connsiteX0" fmla="*/ 1524826 w 1524826"/>
              <a:gd name="connsiteY0" fmla="*/ 0 h 2195237"/>
              <a:gd name="connsiteX1" fmla="*/ 1524826 w 1524826"/>
              <a:gd name="connsiteY1" fmla="*/ 2195237 h 2195237"/>
              <a:gd name="connsiteX2" fmla="*/ 0 w 1524826"/>
              <a:gd name="connsiteY2" fmla="*/ 2195237 h 2195237"/>
              <a:gd name="connsiteX3" fmla="*/ 0 w 1524826"/>
              <a:gd name="connsiteY3" fmla="*/ 130807 h 2195237"/>
              <a:gd name="connsiteX4" fmla="*/ 447040 w 1524826"/>
              <a:gd name="connsiteY4" fmla="*/ 119503 h 2195237"/>
              <a:gd name="connsiteX5" fmla="*/ 1392082 w 1524826"/>
              <a:gd name="connsiteY5" fmla="*/ 23706 h 2195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2195237">
                <a:moveTo>
                  <a:pt x="1524826" y="0"/>
                </a:moveTo>
                <a:lnTo>
                  <a:pt x="1524826" y="2195237"/>
                </a:lnTo>
                <a:lnTo>
                  <a:pt x="0" y="2195237"/>
                </a:lnTo>
                <a:lnTo>
                  <a:pt x="0" y="130807"/>
                </a:lnTo>
                <a:lnTo>
                  <a:pt x="447040" y="119503"/>
                </a:lnTo>
                <a:cubicBezTo>
                  <a:pt x="766537" y="103308"/>
                  <a:pt x="1081812" y="71114"/>
                  <a:pt x="1392082" y="2370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4871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25"/>
          </p:nvPr>
        </p:nvSpPr>
        <p:spPr>
          <a:xfrm>
            <a:off x="1405666" y="1749598"/>
            <a:ext cx="6332671" cy="4086764"/>
          </a:xfrm>
          <a:custGeom>
            <a:avLst/>
            <a:gdLst>
              <a:gd name="connsiteX0" fmla="*/ 4730056 w 6332671"/>
              <a:gd name="connsiteY0" fmla="*/ 1891527 h 4086764"/>
              <a:gd name="connsiteX1" fmla="*/ 4730056 w 6332671"/>
              <a:gd name="connsiteY1" fmla="*/ 4086764 h 4086764"/>
              <a:gd name="connsiteX2" fmla="*/ 3205230 w 6332671"/>
              <a:gd name="connsiteY2" fmla="*/ 4086764 h 4086764"/>
              <a:gd name="connsiteX3" fmla="*/ 3205230 w 6332671"/>
              <a:gd name="connsiteY3" fmla="*/ 2022334 h 4086764"/>
              <a:gd name="connsiteX4" fmla="*/ 3652270 w 6332671"/>
              <a:gd name="connsiteY4" fmla="*/ 2011030 h 4086764"/>
              <a:gd name="connsiteX5" fmla="*/ 4597312 w 6332671"/>
              <a:gd name="connsiteY5" fmla="*/ 1915233 h 4086764"/>
              <a:gd name="connsiteX6" fmla="*/ 1602615 w 6332671"/>
              <a:gd name="connsiteY6" fmla="*/ 1890233 h 4086764"/>
              <a:gd name="connsiteX7" fmla="*/ 1742603 w 6332671"/>
              <a:gd name="connsiteY7" fmla="*/ 1915232 h 4086764"/>
              <a:gd name="connsiteX8" fmla="*/ 2687644 w 6332671"/>
              <a:gd name="connsiteY8" fmla="*/ 2011029 h 4086764"/>
              <a:gd name="connsiteX9" fmla="*/ 3127441 w 6332671"/>
              <a:gd name="connsiteY9" fmla="*/ 2022150 h 4086764"/>
              <a:gd name="connsiteX10" fmla="*/ 3127441 w 6332671"/>
              <a:gd name="connsiteY10" fmla="*/ 4086763 h 4086764"/>
              <a:gd name="connsiteX11" fmla="*/ 1602615 w 6332671"/>
              <a:gd name="connsiteY11" fmla="*/ 4086763 h 4086764"/>
              <a:gd name="connsiteX12" fmla="*/ 6332671 w 6332671"/>
              <a:gd name="connsiteY12" fmla="*/ 1474767 h 4086764"/>
              <a:gd name="connsiteX13" fmla="*/ 6332671 w 6332671"/>
              <a:gd name="connsiteY13" fmla="*/ 3741727 h 4086764"/>
              <a:gd name="connsiteX14" fmla="*/ 5987634 w 6332671"/>
              <a:gd name="connsiteY14" fmla="*/ 4086764 h 4086764"/>
              <a:gd name="connsiteX15" fmla="*/ 4807846 w 6332671"/>
              <a:gd name="connsiteY15" fmla="*/ 4086764 h 4086764"/>
              <a:gd name="connsiteX16" fmla="*/ 4807846 w 6332671"/>
              <a:gd name="connsiteY16" fmla="*/ 1877635 h 4086764"/>
              <a:gd name="connsiteX17" fmla="*/ 5058863 w 6332671"/>
              <a:gd name="connsiteY17" fmla="*/ 1832808 h 4086764"/>
              <a:gd name="connsiteX18" fmla="*/ 5957082 w 6332671"/>
              <a:gd name="connsiteY18" fmla="*/ 1601853 h 4086764"/>
              <a:gd name="connsiteX19" fmla="*/ 0 w 6332671"/>
              <a:gd name="connsiteY19" fmla="*/ 1472315 h 4086764"/>
              <a:gd name="connsiteX20" fmla="*/ 382833 w 6332671"/>
              <a:gd name="connsiteY20" fmla="*/ 1601852 h 4086764"/>
              <a:gd name="connsiteX21" fmla="*/ 1281051 w 6332671"/>
              <a:gd name="connsiteY21" fmla="*/ 1832807 h 4086764"/>
              <a:gd name="connsiteX22" fmla="*/ 1524826 w 6332671"/>
              <a:gd name="connsiteY22" fmla="*/ 1876341 h 4086764"/>
              <a:gd name="connsiteX23" fmla="*/ 1524826 w 6332671"/>
              <a:gd name="connsiteY23" fmla="*/ 4086763 h 4086764"/>
              <a:gd name="connsiteX24" fmla="*/ 345037 w 6332671"/>
              <a:gd name="connsiteY24" fmla="*/ 4086763 h 4086764"/>
              <a:gd name="connsiteX25" fmla="*/ 0 w 6332671"/>
              <a:gd name="connsiteY25" fmla="*/ 3741726 h 4086764"/>
              <a:gd name="connsiteX26" fmla="*/ 4807846 w 6332671"/>
              <a:gd name="connsiteY26" fmla="*/ 707 h 4086764"/>
              <a:gd name="connsiteX27" fmla="*/ 5987634 w 6332671"/>
              <a:gd name="connsiteY27" fmla="*/ 707 h 4086764"/>
              <a:gd name="connsiteX28" fmla="*/ 6332671 w 6332671"/>
              <a:gd name="connsiteY28" fmla="*/ 345744 h 4086764"/>
              <a:gd name="connsiteX29" fmla="*/ 6332671 w 6332671"/>
              <a:gd name="connsiteY29" fmla="*/ 1410493 h 4086764"/>
              <a:gd name="connsiteX30" fmla="*/ 5935798 w 6332671"/>
              <a:gd name="connsiteY30" fmla="*/ 1544780 h 4086764"/>
              <a:gd name="connsiteX31" fmla="*/ 5044438 w 6332671"/>
              <a:gd name="connsiteY31" fmla="*/ 1773971 h 4086764"/>
              <a:gd name="connsiteX32" fmla="*/ 4807846 w 6332671"/>
              <a:gd name="connsiteY32" fmla="*/ 1816222 h 4086764"/>
              <a:gd name="connsiteX33" fmla="*/ 345037 w 6332671"/>
              <a:gd name="connsiteY33" fmla="*/ 706 h 4086764"/>
              <a:gd name="connsiteX34" fmla="*/ 1524826 w 6332671"/>
              <a:gd name="connsiteY34" fmla="*/ 706 h 4086764"/>
              <a:gd name="connsiteX35" fmla="*/ 1524826 w 6332671"/>
              <a:gd name="connsiteY35" fmla="*/ 1814928 h 4086764"/>
              <a:gd name="connsiteX36" fmla="*/ 1295476 w 6332671"/>
              <a:gd name="connsiteY36" fmla="*/ 1773970 h 4086764"/>
              <a:gd name="connsiteX37" fmla="*/ 404117 w 6332671"/>
              <a:gd name="connsiteY37" fmla="*/ 1544779 h 4086764"/>
              <a:gd name="connsiteX38" fmla="*/ 0 w 6332671"/>
              <a:gd name="connsiteY38" fmla="*/ 1408041 h 4086764"/>
              <a:gd name="connsiteX39" fmla="*/ 0 w 6332671"/>
              <a:gd name="connsiteY39" fmla="*/ 345743 h 4086764"/>
              <a:gd name="connsiteX40" fmla="*/ 345037 w 6332671"/>
              <a:gd name="connsiteY40" fmla="*/ 706 h 4086764"/>
              <a:gd name="connsiteX41" fmla="*/ 1602615 w 6332671"/>
              <a:gd name="connsiteY41" fmla="*/ 2 h 4086764"/>
              <a:gd name="connsiteX42" fmla="*/ 3127441 w 6332671"/>
              <a:gd name="connsiteY42" fmla="*/ 2 h 4086764"/>
              <a:gd name="connsiteX43" fmla="*/ 3127441 w 6332671"/>
              <a:gd name="connsiteY43" fmla="*/ 1961860 h 4086764"/>
              <a:gd name="connsiteX44" fmla="*/ 2691327 w 6332671"/>
              <a:gd name="connsiteY44" fmla="*/ 1950833 h 4086764"/>
              <a:gd name="connsiteX45" fmla="*/ 1753502 w 6332671"/>
              <a:gd name="connsiteY45" fmla="*/ 1855766 h 4086764"/>
              <a:gd name="connsiteX46" fmla="*/ 1602615 w 6332671"/>
              <a:gd name="connsiteY46" fmla="*/ 1828821 h 4086764"/>
              <a:gd name="connsiteX47" fmla="*/ 3205230 w 6332671"/>
              <a:gd name="connsiteY47" fmla="*/ 0 h 4086764"/>
              <a:gd name="connsiteX48" fmla="*/ 4730056 w 6332671"/>
              <a:gd name="connsiteY48" fmla="*/ 0 h 4086764"/>
              <a:gd name="connsiteX49" fmla="*/ 4730056 w 6332671"/>
              <a:gd name="connsiteY49" fmla="*/ 1830113 h 4086764"/>
              <a:gd name="connsiteX50" fmla="*/ 4586412 w 6332671"/>
              <a:gd name="connsiteY50" fmla="*/ 1855765 h 4086764"/>
              <a:gd name="connsiteX51" fmla="*/ 3648587 w 6332671"/>
              <a:gd name="connsiteY51" fmla="*/ 1950832 h 4086764"/>
              <a:gd name="connsiteX52" fmla="*/ 3205230 w 6332671"/>
              <a:gd name="connsiteY52" fmla="*/ 1962042 h 4086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332671" h="4086764">
                <a:moveTo>
                  <a:pt x="4730056" y="1891527"/>
                </a:moveTo>
                <a:lnTo>
                  <a:pt x="4730056" y="4086764"/>
                </a:lnTo>
                <a:lnTo>
                  <a:pt x="3205230" y="4086764"/>
                </a:lnTo>
                <a:lnTo>
                  <a:pt x="3205230" y="2022334"/>
                </a:lnTo>
                <a:lnTo>
                  <a:pt x="3652270" y="2011030"/>
                </a:lnTo>
                <a:cubicBezTo>
                  <a:pt x="3971767" y="1994835"/>
                  <a:pt x="4287042" y="1962641"/>
                  <a:pt x="4597312" y="1915233"/>
                </a:cubicBezTo>
                <a:close/>
                <a:moveTo>
                  <a:pt x="1602615" y="1890233"/>
                </a:moveTo>
                <a:lnTo>
                  <a:pt x="1742603" y="1915232"/>
                </a:lnTo>
                <a:cubicBezTo>
                  <a:pt x="2052872" y="1962640"/>
                  <a:pt x="2368148" y="1994834"/>
                  <a:pt x="2687644" y="2011029"/>
                </a:cubicBezTo>
                <a:lnTo>
                  <a:pt x="3127441" y="2022150"/>
                </a:lnTo>
                <a:lnTo>
                  <a:pt x="3127441" y="4086763"/>
                </a:lnTo>
                <a:lnTo>
                  <a:pt x="1602615" y="4086763"/>
                </a:lnTo>
                <a:close/>
                <a:moveTo>
                  <a:pt x="6332671" y="1474767"/>
                </a:moveTo>
                <a:lnTo>
                  <a:pt x="6332671" y="3741727"/>
                </a:lnTo>
                <a:cubicBezTo>
                  <a:pt x="6332671" y="3932286"/>
                  <a:pt x="6178193" y="4086764"/>
                  <a:pt x="5987634" y="4086764"/>
                </a:cubicBezTo>
                <a:lnTo>
                  <a:pt x="4807846" y="4086764"/>
                </a:lnTo>
                <a:lnTo>
                  <a:pt x="4807846" y="1877635"/>
                </a:lnTo>
                <a:lnTo>
                  <a:pt x="5058863" y="1832808"/>
                </a:lnTo>
                <a:cubicBezTo>
                  <a:pt x="5363930" y="1770382"/>
                  <a:pt x="5663598" y="1693135"/>
                  <a:pt x="5957082" y="1601853"/>
                </a:cubicBezTo>
                <a:close/>
                <a:moveTo>
                  <a:pt x="0" y="1472315"/>
                </a:moveTo>
                <a:lnTo>
                  <a:pt x="382833" y="1601852"/>
                </a:lnTo>
                <a:cubicBezTo>
                  <a:pt x="676317" y="1693134"/>
                  <a:pt x="975985" y="1770381"/>
                  <a:pt x="1281051" y="1832807"/>
                </a:cubicBezTo>
                <a:lnTo>
                  <a:pt x="1524826" y="1876341"/>
                </a:lnTo>
                <a:lnTo>
                  <a:pt x="1524826" y="4086763"/>
                </a:lnTo>
                <a:lnTo>
                  <a:pt x="345037" y="4086763"/>
                </a:lnTo>
                <a:cubicBezTo>
                  <a:pt x="154478" y="4086763"/>
                  <a:pt x="0" y="3932285"/>
                  <a:pt x="0" y="3741726"/>
                </a:cubicBezTo>
                <a:close/>
                <a:moveTo>
                  <a:pt x="4807846" y="707"/>
                </a:moveTo>
                <a:lnTo>
                  <a:pt x="5987634" y="707"/>
                </a:lnTo>
                <a:cubicBezTo>
                  <a:pt x="6178193" y="707"/>
                  <a:pt x="6332671" y="155185"/>
                  <a:pt x="6332671" y="345744"/>
                </a:cubicBezTo>
                <a:lnTo>
                  <a:pt x="6332671" y="1410493"/>
                </a:lnTo>
                <a:lnTo>
                  <a:pt x="5935798" y="1544780"/>
                </a:lnTo>
                <a:cubicBezTo>
                  <a:pt x="5644555" y="1635365"/>
                  <a:pt x="5347176" y="1712022"/>
                  <a:pt x="5044438" y="1773971"/>
                </a:cubicBezTo>
                <a:lnTo>
                  <a:pt x="4807846" y="1816222"/>
                </a:lnTo>
                <a:close/>
                <a:moveTo>
                  <a:pt x="345037" y="706"/>
                </a:moveTo>
                <a:lnTo>
                  <a:pt x="1524826" y="706"/>
                </a:lnTo>
                <a:lnTo>
                  <a:pt x="1524826" y="1814928"/>
                </a:lnTo>
                <a:lnTo>
                  <a:pt x="1295476" y="1773970"/>
                </a:lnTo>
                <a:cubicBezTo>
                  <a:pt x="992739" y="1712021"/>
                  <a:pt x="695359" y="1635364"/>
                  <a:pt x="404117" y="1544779"/>
                </a:cubicBezTo>
                <a:lnTo>
                  <a:pt x="0" y="1408041"/>
                </a:lnTo>
                <a:lnTo>
                  <a:pt x="0" y="345743"/>
                </a:lnTo>
                <a:cubicBezTo>
                  <a:pt x="0" y="155184"/>
                  <a:pt x="154478" y="706"/>
                  <a:pt x="345037" y="706"/>
                </a:cubicBezTo>
                <a:close/>
                <a:moveTo>
                  <a:pt x="1602615" y="2"/>
                </a:moveTo>
                <a:lnTo>
                  <a:pt x="3127441" y="2"/>
                </a:lnTo>
                <a:lnTo>
                  <a:pt x="3127441" y="1961860"/>
                </a:lnTo>
                <a:lnTo>
                  <a:pt x="2691327" y="1950833"/>
                </a:lnTo>
                <a:cubicBezTo>
                  <a:pt x="2374271" y="1934761"/>
                  <a:pt x="2061403" y="1902813"/>
                  <a:pt x="1753502" y="1855766"/>
                </a:cubicBezTo>
                <a:lnTo>
                  <a:pt x="1602615" y="1828821"/>
                </a:lnTo>
                <a:close/>
                <a:moveTo>
                  <a:pt x="3205230" y="0"/>
                </a:moveTo>
                <a:lnTo>
                  <a:pt x="4730056" y="0"/>
                </a:lnTo>
                <a:lnTo>
                  <a:pt x="4730056" y="1830113"/>
                </a:lnTo>
                <a:lnTo>
                  <a:pt x="4586412" y="1855765"/>
                </a:lnTo>
                <a:cubicBezTo>
                  <a:pt x="4278512" y="1902812"/>
                  <a:pt x="3965644" y="1934760"/>
                  <a:pt x="3648587" y="1950832"/>
                </a:cubicBezTo>
                <a:lnTo>
                  <a:pt x="3205230" y="19620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10207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2692097" y="1542391"/>
            <a:ext cx="1659898" cy="2089574"/>
          </a:xfrm>
          <a:custGeom>
            <a:avLst/>
            <a:gdLst>
              <a:gd name="connsiteX0" fmla="*/ 0 w 1976437"/>
              <a:gd name="connsiteY0" fmla="*/ 0 h 2488054"/>
              <a:gd name="connsiteX1" fmla="*/ 1976437 w 1976437"/>
              <a:gd name="connsiteY1" fmla="*/ 0 h 2488054"/>
              <a:gd name="connsiteX2" fmla="*/ 1976437 w 1976437"/>
              <a:gd name="connsiteY2" fmla="*/ 1709296 h 2488054"/>
              <a:gd name="connsiteX3" fmla="*/ 1976437 w 1976437"/>
              <a:gd name="connsiteY3" fmla="*/ 1976438 h 2488054"/>
              <a:gd name="connsiteX4" fmla="*/ 1976437 w 1976437"/>
              <a:gd name="connsiteY4" fmla="*/ 2488054 h 2488054"/>
              <a:gd name="connsiteX5" fmla="*/ 1464821 w 1976437"/>
              <a:gd name="connsiteY5" fmla="*/ 1976438 h 2488054"/>
              <a:gd name="connsiteX6" fmla="*/ 0 w 1976437"/>
              <a:gd name="connsiteY6" fmla="*/ 1976438 h 248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88054">
                <a:moveTo>
                  <a:pt x="0" y="0"/>
                </a:moveTo>
                <a:lnTo>
                  <a:pt x="1976437" y="0"/>
                </a:lnTo>
                <a:lnTo>
                  <a:pt x="1976437" y="1709296"/>
                </a:lnTo>
                <a:lnTo>
                  <a:pt x="1976437" y="1976438"/>
                </a:lnTo>
                <a:lnTo>
                  <a:pt x="1976437" y="2488054"/>
                </a:lnTo>
                <a:lnTo>
                  <a:pt x="1464821" y="1976438"/>
                </a:lnTo>
                <a:lnTo>
                  <a:pt x="0" y="19764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4882142" y="1542391"/>
            <a:ext cx="1659898" cy="2089574"/>
          </a:xfrm>
          <a:custGeom>
            <a:avLst/>
            <a:gdLst>
              <a:gd name="connsiteX0" fmla="*/ 0 w 1976437"/>
              <a:gd name="connsiteY0" fmla="*/ 0 h 2488054"/>
              <a:gd name="connsiteX1" fmla="*/ 1976437 w 1976437"/>
              <a:gd name="connsiteY1" fmla="*/ 0 h 2488054"/>
              <a:gd name="connsiteX2" fmla="*/ 1976437 w 1976437"/>
              <a:gd name="connsiteY2" fmla="*/ 1976438 h 2488054"/>
              <a:gd name="connsiteX3" fmla="*/ 511616 w 1976437"/>
              <a:gd name="connsiteY3" fmla="*/ 1976438 h 2488054"/>
              <a:gd name="connsiteX4" fmla="*/ 0 w 1976437"/>
              <a:gd name="connsiteY4" fmla="*/ 2488054 h 2488054"/>
              <a:gd name="connsiteX5" fmla="*/ 0 w 1976437"/>
              <a:gd name="connsiteY5" fmla="*/ 1976438 h 2488054"/>
              <a:gd name="connsiteX6" fmla="*/ 0 w 1976437"/>
              <a:gd name="connsiteY6" fmla="*/ 1709296 h 248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88054">
                <a:moveTo>
                  <a:pt x="0" y="0"/>
                </a:moveTo>
                <a:lnTo>
                  <a:pt x="1976437" y="0"/>
                </a:lnTo>
                <a:lnTo>
                  <a:pt x="1976437" y="1976438"/>
                </a:lnTo>
                <a:lnTo>
                  <a:pt x="511616" y="1976438"/>
                </a:lnTo>
                <a:lnTo>
                  <a:pt x="0" y="2488054"/>
                </a:lnTo>
                <a:lnTo>
                  <a:pt x="0" y="1976438"/>
                </a:lnTo>
                <a:lnTo>
                  <a:pt x="0" y="17092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6"/>
          </p:nvPr>
        </p:nvSpPr>
        <p:spPr>
          <a:xfrm>
            <a:off x="2692097" y="4368623"/>
            <a:ext cx="1659898" cy="2077464"/>
          </a:xfrm>
          <a:custGeom>
            <a:avLst/>
            <a:gdLst>
              <a:gd name="connsiteX0" fmla="*/ 1976437 w 1976437"/>
              <a:gd name="connsiteY0" fmla="*/ 0 h 2473633"/>
              <a:gd name="connsiteX1" fmla="*/ 1976437 w 1976437"/>
              <a:gd name="connsiteY1" fmla="*/ 497195 h 2473633"/>
              <a:gd name="connsiteX2" fmla="*/ 1976437 w 1976437"/>
              <a:gd name="connsiteY2" fmla="*/ 778758 h 2473633"/>
              <a:gd name="connsiteX3" fmla="*/ 1976437 w 1976437"/>
              <a:gd name="connsiteY3" fmla="*/ 2473633 h 2473633"/>
              <a:gd name="connsiteX4" fmla="*/ 0 w 1976437"/>
              <a:gd name="connsiteY4" fmla="*/ 2473633 h 2473633"/>
              <a:gd name="connsiteX5" fmla="*/ 0 w 1976437"/>
              <a:gd name="connsiteY5" fmla="*/ 497195 h 2473633"/>
              <a:gd name="connsiteX6" fmla="*/ 1479242 w 1976437"/>
              <a:gd name="connsiteY6" fmla="*/ 497195 h 247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73633">
                <a:moveTo>
                  <a:pt x="1976437" y="0"/>
                </a:moveTo>
                <a:lnTo>
                  <a:pt x="1976437" y="497195"/>
                </a:lnTo>
                <a:lnTo>
                  <a:pt x="1976437" y="778758"/>
                </a:lnTo>
                <a:lnTo>
                  <a:pt x="1976437" y="2473633"/>
                </a:lnTo>
                <a:lnTo>
                  <a:pt x="0" y="2473633"/>
                </a:lnTo>
                <a:lnTo>
                  <a:pt x="0" y="497195"/>
                </a:lnTo>
                <a:lnTo>
                  <a:pt x="1479242" y="4971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7"/>
          </p:nvPr>
        </p:nvSpPr>
        <p:spPr>
          <a:xfrm>
            <a:off x="4882142" y="4368623"/>
            <a:ext cx="1659898" cy="2077464"/>
          </a:xfrm>
          <a:custGeom>
            <a:avLst/>
            <a:gdLst>
              <a:gd name="connsiteX0" fmla="*/ 0 w 1976437"/>
              <a:gd name="connsiteY0" fmla="*/ 0 h 2473633"/>
              <a:gd name="connsiteX1" fmla="*/ 497195 w 1976437"/>
              <a:gd name="connsiteY1" fmla="*/ 497195 h 2473633"/>
              <a:gd name="connsiteX2" fmla="*/ 1976437 w 1976437"/>
              <a:gd name="connsiteY2" fmla="*/ 497195 h 2473633"/>
              <a:gd name="connsiteX3" fmla="*/ 1976437 w 1976437"/>
              <a:gd name="connsiteY3" fmla="*/ 2473633 h 2473633"/>
              <a:gd name="connsiteX4" fmla="*/ 0 w 1976437"/>
              <a:gd name="connsiteY4" fmla="*/ 2473633 h 2473633"/>
              <a:gd name="connsiteX5" fmla="*/ 0 w 1976437"/>
              <a:gd name="connsiteY5" fmla="*/ 778758 h 2473633"/>
              <a:gd name="connsiteX6" fmla="*/ 0 w 1976437"/>
              <a:gd name="connsiteY6" fmla="*/ 497195 h 247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73633">
                <a:moveTo>
                  <a:pt x="0" y="0"/>
                </a:moveTo>
                <a:lnTo>
                  <a:pt x="497195" y="497195"/>
                </a:lnTo>
                <a:lnTo>
                  <a:pt x="1976437" y="497195"/>
                </a:lnTo>
                <a:lnTo>
                  <a:pt x="1976437" y="2473633"/>
                </a:lnTo>
                <a:lnTo>
                  <a:pt x="0" y="2473633"/>
                </a:lnTo>
                <a:lnTo>
                  <a:pt x="0" y="778758"/>
                </a:lnTo>
                <a:lnTo>
                  <a:pt x="0" y="4971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943029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676805" y="1816984"/>
            <a:ext cx="2145594" cy="1536347"/>
          </a:xfrm>
          <a:custGeom>
            <a:avLst/>
            <a:gdLst>
              <a:gd name="connsiteX0" fmla="*/ 1072797 w 2145594"/>
              <a:gd name="connsiteY0" fmla="*/ 0 h 1536347"/>
              <a:gd name="connsiteX1" fmla="*/ 2145594 w 2145594"/>
              <a:gd name="connsiteY1" fmla="*/ 1072797 h 1536347"/>
              <a:gd name="connsiteX2" fmla="*/ 2061288 w 2145594"/>
              <a:gd name="connsiteY2" fmla="*/ 1490378 h 1536347"/>
              <a:gd name="connsiteX3" fmla="*/ 2039144 w 2145594"/>
              <a:gd name="connsiteY3" fmla="*/ 1536347 h 1536347"/>
              <a:gd name="connsiteX4" fmla="*/ 106450 w 2145594"/>
              <a:gd name="connsiteY4" fmla="*/ 1536347 h 1536347"/>
              <a:gd name="connsiteX5" fmla="*/ 84306 w 2145594"/>
              <a:gd name="connsiteY5" fmla="*/ 1490378 h 1536347"/>
              <a:gd name="connsiteX6" fmla="*/ 0 w 2145594"/>
              <a:gd name="connsiteY6" fmla="*/ 1072797 h 1536347"/>
              <a:gd name="connsiteX7" fmla="*/ 1072797 w 2145594"/>
              <a:gd name="connsiteY7" fmla="*/ 0 h 153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5594" h="1536347">
                <a:moveTo>
                  <a:pt x="1072797" y="0"/>
                </a:moveTo>
                <a:cubicBezTo>
                  <a:pt x="1665286" y="0"/>
                  <a:pt x="2145594" y="480308"/>
                  <a:pt x="2145594" y="1072797"/>
                </a:cubicBezTo>
                <a:cubicBezTo>
                  <a:pt x="2145594" y="1220919"/>
                  <a:pt x="2115575" y="1362030"/>
                  <a:pt x="2061288" y="1490378"/>
                </a:cubicBezTo>
                <a:lnTo>
                  <a:pt x="2039144" y="1536347"/>
                </a:lnTo>
                <a:lnTo>
                  <a:pt x="106450" y="1536347"/>
                </a:lnTo>
                <a:lnTo>
                  <a:pt x="84306" y="1490378"/>
                </a:lnTo>
                <a:cubicBezTo>
                  <a:pt x="30019" y="1362030"/>
                  <a:pt x="0" y="1220919"/>
                  <a:pt x="0" y="1072797"/>
                </a:cubicBezTo>
                <a:cubicBezTo>
                  <a:pt x="0" y="480308"/>
                  <a:pt x="480308" y="0"/>
                  <a:pt x="10727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499204" y="1816984"/>
            <a:ext cx="2145594" cy="1536347"/>
          </a:xfrm>
          <a:custGeom>
            <a:avLst/>
            <a:gdLst>
              <a:gd name="connsiteX0" fmla="*/ 1072797 w 2145594"/>
              <a:gd name="connsiteY0" fmla="*/ 0 h 1536347"/>
              <a:gd name="connsiteX1" fmla="*/ 2145594 w 2145594"/>
              <a:gd name="connsiteY1" fmla="*/ 1072797 h 1536347"/>
              <a:gd name="connsiteX2" fmla="*/ 2061288 w 2145594"/>
              <a:gd name="connsiteY2" fmla="*/ 1490378 h 1536347"/>
              <a:gd name="connsiteX3" fmla="*/ 2039144 w 2145594"/>
              <a:gd name="connsiteY3" fmla="*/ 1536347 h 1536347"/>
              <a:gd name="connsiteX4" fmla="*/ 106450 w 2145594"/>
              <a:gd name="connsiteY4" fmla="*/ 1536347 h 1536347"/>
              <a:gd name="connsiteX5" fmla="*/ 84306 w 2145594"/>
              <a:gd name="connsiteY5" fmla="*/ 1490378 h 1536347"/>
              <a:gd name="connsiteX6" fmla="*/ 0 w 2145594"/>
              <a:gd name="connsiteY6" fmla="*/ 1072797 h 1536347"/>
              <a:gd name="connsiteX7" fmla="*/ 1072797 w 2145594"/>
              <a:gd name="connsiteY7" fmla="*/ 0 h 153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5594" h="1536347">
                <a:moveTo>
                  <a:pt x="1072797" y="0"/>
                </a:moveTo>
                <a:cubicBezTo>
                  <a:pt x="1665286" y="0"/>
                  <a:pt x="2145594" y="480308"/>
                  <a:pt x="2145594" y="1072797"/>
                </a:cubicBezTo>
                <a:cubicBezTo>
                  <a:pt x="2145594" y="1220919"/>
                  <a:pt x="2115575" y="1362030"/>
                  <a:pt x="2061288" y="1490378"/>
                </a:cubicBezTo>
                <a:lnTo>
                  <a:pt x="2039144" y="1536347"/>
                </a:lnTo>
                <a:lnTo>
                  <a:pt x="106450" y="1536347"/>
                </a:lnTo>
                <a:lnTo>
                  <a:pt x="84306" y="1490378"/>
                </a:lnTo>
                <a:cubicBezTo>
                  <a:pt x="30019" y="1362030"/>
                  <a:pt x="0" y="1220919"/>
                  <a:pt x="0" y="1072797"/>
                </a:cubicBezTo>
                <a:cubicBezTo>
                  <a:pt x="0" y="480308"/>
                  <a:pt x="480308" y="0"/>
                  <a:pt x="10727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6321603" y="1816984"/>
            <a:ext cx="2145594" cy="1536347"/>
          </a:xfrm>
          <a:custGeom>
            <a:avLst/>
            <a:gdLst>
              <a:gd name="connsiteX0" fmla="*/ 1072797 w 2145594"/>
              <a:gd name="connsiteY0" fmla="*/ 0 h 1536347"/>
              <a:gd name="connsiteX1" fmla="*/ 2145594 w 2145594"/>
              <a:gd name="connsiteY1" fmla="*/ 1072797 h 1536347"/>
              <a:gd name="connsiteX2" fmla="*/ 2061288 w 2145594"/>
              <a:gd name="connsiteY2" fmla="*/ 1490378 h 1536347"/>
              <a:gd name="connsiteX3" fmla="*/ 2039144 w 2145594"/>
              <a:gd name="connsiteY3" fmla="*/ 1536347 h 1536347"/>
              <a:gd name="connsiteX4" fmla="*/ 106450 w 2145594"/>
              <a:gd name="connsiteY4" fmla="*/ 1536347 h 1536347"/>
              <a:gd name="connsiteX5" fmla="*/ 84306 w 2145594"/>
              <a:gd name="connsiteY5" fmla="*/ 1490378 h 1536347"/>
              <a:gd name="connsiteX6" fmla="*/ 0 w 2145594"/>
              <a:gd name="connsiteY6" fmla="*/ 1072797 h 1536347"/>
              <a:gd name="connsiteX7" fmla="*/ 1072797 w 2145594"/>
              <a:gd name="connsiteY7" fmla="*/ 0 h 153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5594" h="1536347">
                <a:moveTo>
                  <a:pt x="1072797" y="0"/>
                </a:moveTo>
                <a:cubicBezTo>
                  <a:pt x="1665286" y="0"/>
                  <a:pt x="2145594" y="480308"/>
                  <a:pt x="2145594" y="1072797"/>
                </a:cubicBezTo>
                <a:cubicBezTo>
                  <a:pt x="2145594" y="1220919"/>
                  <a:pt x="2115575" y="1362030"/>
                  <a:pt x="2061288" y="1490378"/>
                </a:cubicBezTo>
                <a:lnTo>
                  <a:pt x="2039144" y="1536347"/>
                </a:lnTo>
                <a:lnTo>
                  <a:pt x="106450" y="1536347"/>
                </a:lnTo>
                <a:lnTo>
                  <a:pt x="84306" y="1490378"/>
                </a:lnTo>
                <a:cubicBezTo>
                  <a:pt x="30019" y="1362030"/>
                  <a:pt x="0" y="1220919"/>
                  <a:pt x="0" y="1072797"/>
                </a:cubicBezTo>
                <a:cubicBezTo>
                  <a:pt x="0" y="480308"/>
                  <a:pt x="480308" y="0"/>
                  <a:pt x="10727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74964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207558" y="1715382"/>
            <a:ext cx="2303463" cy="1434218"/>
          </a:xfrm>
          <a:prstGeom prst="homePlate">
            <a:avLst>
              <a:gd name="adj" fmla="val 4081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207558" y="3273249"/>
            <a:ext cx="2303463" cy="1434218"/>
          </a:xfrm>
          <a:prstGeom prst="homePlate">
            <a:avLst>
              <a:gd name="adj" fmla="val 4081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207558" y="4831116"/>
            <a:ext cx="2303463" cy="1434218"/>
          </a:xfrm>
          <a:prstGeom prst="homePlate">
            <a:avLst>
              <a:gd name="adj" fmla="val 40818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98170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4831644" y="1783644"/>
            <a:ext cx="4312356" cy="4029781"/>
          </a:xfrm>
          <a:custGeom>
            <a:avLst/>
            <a:gdLst>
              <a:gd name="connsiteX0" fmla="*/ 4312356 w 4312356"/>
              <a:gd name="connsiteY0" fmla="*/ 1660573 h 4029781"/>
              <a:gd name="connsiteX1" fmla="*/ 4312356 w 4312356"/>
              <a:gd name="connsiteY1" fmla="*/ 4029781 h 4029781"/>
              <a:gd name="connsiteX2" fmla="*/ 2944493 w 4312356"/>
              <a:gd name="connsiteY2" fmla="*/ 4029781 h 4029781"/>
              <a:gd name="connsiteX3" fmla="*/ 4255089 w 4312356"/>
              <a:gd name="connsiteY3" fmla="*/ 0 h 4029781"/>
              <a:gd name="connsiteX4" fmla="*/ 4312356 w 4312356"/>
              <a:gd name="connsiteY4" fmla="*/ 0 h 4029781"/>
              <a:gd name="connsiteX5" fmla="*/ 4312356 w 4312356"/>
              <a:gd name="connsiteY5" fmla="*/ 1516572 h 4029781"/>
              <a:gd name="connsiteX6" fmla="*/ 2861355 w 4312356"/>
              <a:gd name="connsiteY6" fmla="*/ 4029781 h 4029781"/>
              <a:gd name="connsiteX7" fmla="*/ 1928494 w 4312356"/>
              <a:gd name="connsiteY7" fmla="*/ 4029781 h 4029781"/>
              <a:gd name="connsiteX8" fmla="*/ 3239089 w 4312356"/>
              <a:gd name="connsiteY8" fmla="*/ 0 h 4029781"/>
              <a:gd name="connsiteX9" fmla="*/ 4171949 w 4312356"/>
              <a:gd name="connsiteY9" fmla="*/ 0 h 4029781"/>
              <a:gd name="connsiteX10" fmla="*/ 1845355 w 4312356"/>
              <a:gd name="connsiteY10" fmla="*/ 4029781 h 4029781"/>
              <a:gd name="connsiteX11" fmla="*/ 912494 w 4312356"/>
              <a:gd name="connsiteY11" fmla="*/ 4029781 h 4029781"/>
              <a:gd name="connsiteX12" fmla="*/ 2223089 w 4312356"/>
              <a:gd name="connsiteY12" fmla="*/ 0 h 4029781"/>
              <a:gd name="connsiteX13" fmla="*/ 3155951 w 4312356"/>
              <a:gd name="connsiteY13" fmla="*/ 0 h 4029781"/>
              <a:gd name="connsiteX14" fmla="*/ 829355 w 4312356"/>
              <a:gd name="connsiteY14" fmla="*/ 4029781 h 4029781"/>
              <a:gd name="connsiteX15" fmla="*/ 0 w 4312356"/>
              <a:gd name="connsiteY15" fmla="*/ 4029781 h 4029781"/>
              <a:gd name="connsiteX16" fmla="*/ 0 w 4312356"/>
              <a:gd name="connsiteY16" fmla="*/ 3850502 h 4029781"/>
              <a:gd name="connsiteX17" fmla="*/ 1207089 w 4312356"/>
              <a:gd name="connsiteY17" fmla="*/ 0 h 4029781"/>
              <a:gd name="connsiteX18" fmla="*/ 2139951 w 4312356"/>
              <a:gd name="connsiteY18" fmla="*/ 0 h 4029781"/>
              <a:gd name="connsiteX19" fmla="*/ 0 w 4312356"/>
              <a:gd name="connsiteY19" fmla="*/ 3706503 h 4029781"/>
              <a:gd name="connsiteX20" fmla="*/ 0 w 4312356"/>
              <a:gd name="connsiteY20" fmla="*/ 2090738 h 4029781"/>
              <a:gd name="connsiteX21" fmla="*/ 0 w 4312356"/>
              <a:gd name="connsiteY21" fmla="*/ 0 h 4029781"/>
              <a:gd name="connsiteX22" fmla="*/ 1123950 w 4312356"/>
              <a:gd name="connsiteY22" fmla="*/ 0 h 4029781"/>
              <a:gd name="connsiteX23" fmla="*/ 0 w 4312356"/>
              <a:gd name="connsiteY23" fmla="*/ 1946738 h 402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312356" h="4029781">
                <a:moveTo>
                  <a:pt x="4312356" y="1660573"/>
                </a:moveTo>
                <a:lnTo>
                  <a:pt x="4312356" y="4029781"/>
                </a:lnTo>
                <a:lnTo>
                  <a:pt x="2944493" y="4029781"/>
                </a:lnTo>
                <a:close/>
                <a:moveTo>
                  <a:pt x="4255089" y="0"/>
                </a:moveTo>
                <a:lnTo>
                  <a:pt x="4312356" y="0"/>
                </a:lnTo>
                <a:lnTo>
                  <a:pt x="4312356" y="1516572"/>
                </a:lnTo>
                <a:lnTo>
                  <a:pt x="2861355" y="4029781"/>
                </a:lnTo>
                <a:lnTo>
                  <a:pt x="1928494" y="4029781"/>
                </a:lnTo>
                <a:close/>
                <a:moveTo>
                  <a:pt x="3239089" y="0"/>
                </a:moveTo>
                <a:lnTo>
                  <a:pt x="4171949" y="0"/>
                </a:lnTo>
                <a:lnTo>
                  <a:pt x="1845355" y="4029781"/>
                </a:lnTo>
                <a:lnTo>
                  <a:pt x="912494" y="4029781"/>
                </a:lnTo>
                <a:close/>
                <a:moveTo>
                  <a:pt x="2223089" y="0"/>
                </a:moveTo>
                <a:lnTo>
                  <a:pt x="3155951" y="0"/>
                </a:lnTo>
                <a:lnTo>
                  <a:pt x="829355" y="4029781"/>
                </a:lnTo>
                <a:lnTo>
                  <a:pt x="0" y="4029781"/>
                </a:lnTo>
                <a:lnTo>
                  <a:pt x="0" y="3850502"/>
                </a:lnTo>
                <a:close/>
                <a:moveTo>
                  <a:pt x="1207089" y="0"/>
                </a:moveTo>
                <a:lnTo>
                  <a:pt x="2139951" y="0"/>
                </a:lnTo>
                <a:lnTo>
                  <a:pt x="0" y="3706503"/>
                </a:lnTo>
                <a:lnTo>
                  <a:pt x="0" y="2090738"/>
                </a:lnTo>
                <a:close/>
                <a:moveTo>
                  <a:pt x="0" y="0"/>
                </a:moveTo>
                <a:lnTo>
                  <a:pt x="1123950" y="0"/>
                </a:lnTo>
                <a:lnTo>
                  <a:pt x="0" y="19467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46951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03482" y="1558042"/>
            <a:ext cx="2031647" cy="2855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438611" y="1558042"/>
            <a:ext cx="2031647" cy="203182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73740" y="1558042"/>
            <a:ext cx="2031647" cy="2855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908869" y="1558042"/>
            <a:ext cx="2031647" cy="203182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99107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46844" y="914578"/>
            <a:ext cx="2325687" cy="27207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296533" y="914577"/>
            <a:ext cx="2325687" cy="129345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296533" y="2314752"/>
            <a:ext cx="2325687" cy="132062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746223" y="914577"/>
            <a:ext cx="1258534" cy="51024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128760" y="914578"/>
            <a:ext cx="1258534" cy="272079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7128760" y="3742091"/>
            <a:ext cx="1258534" cy="227488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846844" y="3742091"/>
            <a:ext cx="2325687" cy="227488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3296532" y="3742091"/>
            <a:ext cx="2325687" cy="227488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934590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53155" y="5762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96443" y="576263"/>
            <a:ext cx="1930400" cy="372480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28444" y="5762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683022" y="5762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628444" y="2506663"/>
            <a:ext cx="3984978" cy="375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53155" y="25066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53155" y="44370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596443" y="44370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119266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0" y="2347913"/>
            <a:ext cx="9144000" cy="2405062"/>
          </a:xfrm>
          <a:custGeom>
            <a:avLst/>
            <a:gdLst>
              <a:gd name="connsiteX0" fmla="*/ 5634248 w 9144000"/>
              <a:gd name="connsiteY0" fmla="*/ 0 h 2405062"/>
              <a:gd name="connsiteX1" fmla="*/ 9144000 w 9144000"/>
              <a:gd name="connsiteY1" fmla="*/ 0 h 2405062"/>
              <a:gd name="connsiteX2" fmla="*/ 9144000 w 9144000"/>
              <a:gd name="connsiteY2" fmla="*/ 2405062 h 2405062"/>
              <a:gd name="connsiteX3" fmla="*/ 5634248 w 9144000"/>
              <a:gd name="connsiteY3" fmla="*/ 2405062 h 2405062"/>
              <a:gd name="connsiteX4" fmla="*/ 3152752 w 9144000"/>
              <a:gd name="connsiteY4" fmla="*/ 0 h 2405062"/>
              <a:gd name="connsiteX5" fmla="*/ 5544248 w 9144000"/>
              <a:gd name="connsiteY5" fmla="*/ 0 h 2405062"/>
              <a:gd name="connsiteX6" fmla="*/ 5544248 w 9144000"/>
              <a:gd name="connsiteY6" fmla="*/ 2405062 h 2405062"/>
              <a:gd name="connsiteX7" fmla="*/ 3152752 w 9144000"/>
              <a:gd name="connsiteY7" fmla="*/ 2405062 h 2405062"/>
              <a:gd name="connsiteX8" fmla="*/ 1389063 w 9144000"/>
              <a:gd name="connsiteY8" fmla="*/ 0 h 2405062"/>
              <a:gd name="connsiteX9" fmla="*/ 3062752 w 9144000"/>
              <a:gd name="connsiteY9" fmla="*/ 0 h 2405062"/>
              <a:gd name="connsiteX10" fmla="*/ 3062752 w 9144000"/>
              <a:gd name="connsiteY10" fmla="*/ 2405062 h 2405062"/>
              <a:gd name="connsiteX11" fmla="*/ 1389063 w 9144000"/>
              <a:gd name="connsiteY11" fmla="*/ 2405062 h 2405062"/>
              <a:gd name="connsiteX12" fmla="*/ 0 w 9144000"/>
              <a:gd name="connsiteY12" fmla="*/ 0 h 2405062"/>
              <a:gd name="connsiteX13" fmla="*/ 1299063 w 9144000"/>
              <a:gd name="connsiteY13" fmla="*/ 0 h 2405062"/>
              <a:gd name="connsiteX14" fmla="*/ 1299063 w 9144000"/>
              <a:gd name="connsiteY14" fmla="*/ 2405062 h 2405062"/>
              <a:gd name="connsiteX15" fmla="*/ 0 w 9144000"/>
              <a:gd name="connsiteY15" fmla="*/ 2405062 h 240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2405062">
                <a:moveTo>
                  <a:pt x="5634248" y="0"/>
                </a:moveTo>
                <a:lnTo>
                  <a:pt x="9144000" y="0"/>
                </a:lnTo>
                <a:lnTo>
                  <a:pt x="9144000" y="2405062"/>
                </a:lnTo>
                <a:lnTo>
                  <a:pt x="5634248" y="2405062"/>
                </a:lnTo>
                <a:close/>
                <a:moveTo>
                  <a:pt x="3152752" y="0"/>
                </a:moveTo>
                <a:lnTo>
                  <a:pt x="5544248" y="0"/>
                </a:lnTo>
                <a:lnTo>
                  <a:pt x="5544248" y="2405062"/>
                </a:lnTo>
                <a:lnTo>
                  <a:pt x="3152752" y="2405062"/>
                </a:lnTo>
                <a:close/>
                <a:moveTo>
                  <a:pt x="1389063" y="0"/>
                </a:moveTo>
                <a:lnTo>
                  <a:pt x="3062752" y="0"/>
                </a:lnTo>
                <a:lnTo>
                  <a:pt x="3062752" y="2405062"/>
                </a:lnTo>
                <a:lnTo>
                  <a:pt x="1389063" y="2405062"/>
                </a:lnTo>
                <a:close/>
                <a:moveTo>
                  <a:pt x="0" y="0"/>
                </a:moveTo>
                <a:lnTo>
                  <a:pt x="1299063" y="0"/>
                </a:lnTo>
                <a:lnTo>
                  <a:pt x="1299063" y="2405062"/>
                </a:lnTo>
                <a:lnTo>
                  <a:pt x="0" y="2405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447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488872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78353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505848" y="1496582"/>
            <a:ext cx="2166938" cy="2168525"/>
          </a:xfrm>
          <a:custGeom>
            <a:avLst/>
            <a:gdLst>
              <a:gd name="connsiteX0" fmla="*/ 0 w 2166938"/>
              <a:gd name="connsiteY0" fmla="*/ 0 h 2168525"/>
              <a:gd name="connsiteX1" fmla="*/ 2166938 w 2166938"/>
              <a:gd name="connsiteY1" fmla="*/ 0 h 2168525"/>
              <a:gd name="connsiteX2" fmla="*/ 2166938 w 2166938"/>
              <a:gd name="connsiteY2" fmla="*/ 260705 h 2168525"/>
              <a:gd name="connsiteX3" fmla="*/ 1768251 w 2166938"/>
              <a:gd name="connsiteY3" fmla="*/ 260705 h 2168525"/>
              <a:gd name="connsiteX4" fmla="*/ 1768251 w 2166938"/>
              <a:gd name="connsiteY4" fmla="*/ 1907821 h 2168525"/>
              <a:gd name="connsiteX5" fmla="*/ 2166938 w 2166938"/>
              <a:gd name="connsiteY5" fmla="*/ 1907821 h 2168525"/>
              <a:gd name="connsiteX6" fmla="*/ 2166938 w 2166938"/>
              <a:gd name="connsiteY6" fmla="*/ 2168525 h 2168525"/>
              <a:gd name="connsiteX7" fmla="*/ 0 w 2166938"/>
              <a:gd name="connsiteY7" fmla="*/ 2168525 h 21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6938" h="2168525">
                <a:moveTo>
                  <a:pt x="0" y="0"/>
                </a:moveTo>
                <a:lnTo>
                  <a:pt x="2166938" y="0"/>
                </a:lnTo>
                <a:lnTo>
                  <a:pt x="2166938" y="260705"/>
                </a:lnTo>
                <a:lnTo>
                  <a:pt x="1768251" y="260705"/>
                </a:lnTo>
                <a:lnTo>
                  <a:pt x="1768251" y="1907821"/>
                </a:lnTo>
                <a:lnTo>
                  <a:pt x="2166938" y="1907821"/>
                </a:lnTo>
                <a:lnTo>
                  <a:pt x="2166938" y="2168525"/>
                </a:lnTo>
                <a:lnTo>
                  <a:pt x="0" y="2168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3521322" y="1496582"/>
            <a:ext cx="2166938" cy="2168525"/>
          </a:xfrm>
          <a:custGeom>
            <a:avLst/>
            <a:gdLst>
              <a:gd name="connsiteX0" fmla="*/ 0 w 2166938"/>
              <a:gd name="connsiteY0" fmla="*/ 0 h 2168525"/>
              <a:gd name="connsiteX1" fmla="*/ 2166938 w 2166938"/>
              <a:gd name="connsiteY1" fmla="*/ 0 h 2168525"/>
              <a:gd name="connsiteX2" fmla="*/ 2166938 w 2166938"/>
              <a:gd name="connsiteY2" fmla="*/ 260705 h 2168525"/>
              <a:gd name="connsiteX3" fmla="*/ 1768251 w 2166938"/>
              <a:gd name="connsiteY3" fmla="*/ 260705 h 2168525"/>
              <a:gd name="connsiteX4" fmla="*/ 1768251 w 2166938"/>
              <a:gd name="connsiteY4" fmla="*/ 1907821 h 2168525"/>
              <a:gd name="connsiteX5" fmla="*/ 2166938 w 2166938"/>
              <a:gd name="connsiteY5" fmla="*/ 1907821 h 2168525"/>
              <a:gd name="connsiteX6" fmla="*/ 2166938 w 2166938"/>
              <a:gd name="connsiteY6" fmla="*/ 2168525 h 2168525"/>
              <a:gd name="connsiteX7" fmla="*/ 0 w 2166938"/>
              <a:gd name="connsiteY7" fmla="*/ 2168525 h 2168525"/>
              <a:gd name="connsiteX8" fmla="*/ 0 w 2166938"/>
              <a:gd name="connsiteY8" fmla="*/ 1907821 h 2168525"/>
              <a:gd name="connsiteX9" fmla="*/ 398687 w 2166938"/>
              <a:gd name="connsiteY9" fmla="*/ 1907821 h 2168525"/>
              <a:gd name="connsiteX10" fmla="*/ 398687 w 2166938"/>
              <a:gd name="connsiteY10" fmla="*/ 260705 h 2168525"/>
              <a:gd name="connsiteX11" fmla="*/ 0 w 2166938"/>
              <a:gd name="connsiteY11" fmla="*/ 260705 h 21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66938" h="2168525">
                <a:moveTo>
                  <a:pt x="0" y="0"/>
                </a:moveTo>
                <a:lnTo>
                  <a:pt x="2166938" y="0"/>
                </a:lnTo>
                <a:lnTo>
                  <a:pt x="2166938" y="260705"/>
                </a:lnTo>
                <a:lnTo>
                  <a:pt x="1768251" y="260705"/>
                </a:lnTo>
                <a:lnTo>
                  <a:pt x="1768251" y="1907821"/>
                </a:lnTo>
                <a:lnTo>
                  <a:pt x="2166938" y="1907821"/>
                </a:lnTo>
                <a:lnTo>
                  <a:pt x="2166938" y="2168525"/>
                </a:lnTo>
                <a:lnTo>
                  <a:pt x="0" y="2168525"/>
                </a:lnTo>
                <a:lnTo>
                  <a:pt x="0" y="1907821"/>
                </a:lnTo>
                <a:lnTo>
                  <a:pt x="398687" y="1907821"/>
                </a:lnTo>
                <a:lnTo>
                  <a:pt x="398687" y="260705"/>
                </a:lnTo>
                <a:lnTo>
                  <a:pt x="0" y="2607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6536795" y="1496582"/>
            <a:ext cx="2166938" cy="2168525"/>
          </a:xfrm>
          <a:custGeom>
            <a:avLst/>
            <a:gdLst>
              <a:gd name="connsiteX0" fmla="*/ 0 w 2166938"/>
              <a:gd name="connsiteY0" fmla="*/ 0 h 2168525"/>
              <a:gd name="connsiteX1" fmla="*/ 2166938 w 2166938"/>
              <a:gd name="connsiteY1" fmla="*/ 0 h 2168525"/>
              <a:gd name="connsiteX2" fmla="*/ 2166938 w 2166938"/>
              <a:gd name="connsiteY2" fmla="*/ 2168525 h 2168525"/>
              <a:gd name="connsiteX3" fmla="*/ 0 w 2166938"/>
              <a:gd name="connsiteY3" fmla="*/ 2168525 h 2168525"/>
              <a:gd name="connsiteX4" fmla="*/ 0 w 2166938"/>
              <a:gd name="connsiteY4" fmla="*/ 1907821 h 2168525"/>
              <a:gd name="connsiteX5" fmla="*/ 398688 w 2166938"/>
              <a:gd name="connsiteY5" fmla="*/ 1907821 h 2168525"/>
              <a:gd name="connsiteX6" fmla="*/ 398688 w 2166938"/>
              <a:gd name="connsiteY6" fmla="*/ 260705 h 2168525"/>
              <a:gd name="connsiteX7" fmla="*/ 0 w 2166938"/>
              <a:gd name="connsiteY7" fmla="*/ 260705 h 21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6938" h="2168525">
                <a:moveTo>
                  <a:pt x="0" y="0"/>
                </a:moveTo>
                <a:lnTo>
                  <a:pt x="2166938" y="0"/>
                </a:lnTo>
                <a:lnTo>
                  <a:pt x="2166938" y="2168525"/>
                </a:lnTo>
                <a:lnTo>
                  <a:pt x="0" y="2168525"/>
                </a:lnTo>
                <a:lnTo>
                  <a:pt x="0" y="1907821"/>
                </a:lnTo>
                <a:lnTo>
                  <a:pt x="398688" y="1907821"/>
                </a:lnTo>
                <a:lnTo>
                  <a:pt x="398688" y="260705"/>
                </a:lnTo>
                <a:lnTo>
                  <a:pt x="0" y="2607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364343" y="1847597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379817" y="1847597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64305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505848" y="1873954"/>
            <a:ext cx="2166938" cy="216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3521322" y="1873954"/>
            <a:ext cx="2166938" cy="216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6536795" y="1873954"/>
            <a:ext cx="2166938" cy="216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364343" y="2224969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379817" y="2224969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1744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176089" y="4669419"/>
            <a:ext cx="1648354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979966" y="1557690"/>
            <a:ext cx="1648355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76089" y="1557690"/>
            <a:ext cx="1223733" cy="16483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76089" y="3325732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578028" y="1557690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1973139" y="4669419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3404588" y="4245065"/>
            <a:ext cx="1223733" cy="16483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4"/>
          <p:cNvSpPr>
            <a:spLocks noGrp="1"/>
          </p:cNvSpPr>
          <p:nvPr>
            <p:ph type="pic" sz="quarter" idx="23"/>
          </p:nvPr>
        </p:nvSpPr>
        <p:spPr>
          <a:xfrm>
            <a:off x="3404588" y="2901463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2" name="圖片版面配置區 4"/>
          <p:cNvSpPr>
            <a:spLocks noGrp="1"/>
          </p:cNvSpPr>
          <p:nvPr>
            <p:ph type="pic" sz="quarter" idx="24"/>
          </p:nvPr>
        </p:nvSpPr>
        <p:spPr>
          <a:xfrm>
            <a:off x="1578029" y="2901463"/>
            <a:ext cx="1618844" cy="164826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45803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11284" y="1828800"/>
            <a:ext cx="1817688" cy="3905250"/>
          </a:xfrm>
          <a:custGeom>
            <a:avLst/>
            <a:gdLst>
              <a:gd name="connsiteX0" fmla="*/ 0 w 1817688"/>
              <a:gd name="connsiteY0" fmla="*/ 2693812 h 3905250"/>
              <a:gd name="connsiteX1" fmla="*/ 1817688 w 1817688"/>
              <a:gd name="connsiteY1" fmla="*/ 2693812 h 3905250"/>
              <a:gd name="connsiteX2" fmla="*/ 1817688 w 1817688"/>
              <a:gd name="connsiteY2" fmla="*/ 3905250 h 3905250"/>
              <a:gd name="connsiteX3" fmla="*/ 0 w 1817688"/>
              <a:gd name="connsiteY3" fmla="*/ 3905250 h 3905250"/>
              <a:gd name="connsiteX4" fmla="*/ 0 w 1817688"/>
              <a:gd name="connsiteY4" fmla="*/ 1346906 h 3905250"/>
              <a:gd name="connsiteX5" fmla="*/ 1817688 w 1817688"/>
              <a:gd name="connsiteY5" fmla="*/ 1346906 h 3905250"/>
              <a:gd name="connsiteX6" fmla="*/ 1817688 w 1817688"/>
              <a:gd name="connsiteY6" fmla="*/ 2579512 h 3905250"/>
              <a:gd name="connsiteX7" fmla="*/ 0 w 1817688"/>
              <a:gd name="connsiteY7" fmla="*/ 2579512 h 3905250"/>
              <a:gd name="connsiteX8" fmla="*/ 0 w 1817688"/>
              <a:gd name="connsiteY8" fmla="*/ 0 h 3905250"/>
              <a:gd name="connsiteX9" fmla="*/ 1817688 w 1817688"/>
              <a:gd name="connsiteY9" fmla="*/ 0 h 3905250"/>
              <a:gd name="connsiteX10" fmla="*/ 1817688 w 1817688"/>
              <a:gd name="connsiteY10" fmla="*/ 1232606 h 3905250"/>
              <a:gd name="connsiteX11" fmla="*/ 0 w 1817688"/>
              <a:gd name="connsiteY11" fmla="*/ 1232606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7688" h="3905250">
                <a:moveTo>
                  <a:pt x="0" y="2693812"/>
                </a:moveTo>
                <a:lnTo>
                  <a:pt x="1817688" y="2693812"/>
                </a:lnTo>
                <a:lnTo>
                  <a:pt x="1817688" y="3905250"/>
                </a:lnTo>
                <a:lnTo>
                  <a:pt x="0" y="3905250"/>
                </a:lnTo>
                <a:close/>
                <a:moveTo>
                  <a:pt x="0" y="1346906"/>
                </a:moveTo>
                <a:lnTo>
                  <a:pt x="1817688" y="1346906"/>
                </a:lnTo>
                <a:lnTo>
                  <a:pt x="1817688" y="2579512"/>
                </a:lnTo>
                <a:lnTo>
                  <a:pt x="0" y="2579512"/>
                </a:lnTo>
                <a:close/>
                <a:moveTo>
                  <a:pt x="0" y="0"/>
                </a:moveTo>
                <a:lnTo>
                  <a:pt x="1817688" y="0"/>
                </a:lnTo>
                <a:lnTo>
                  <a:pt x="1817688" y="1232606"/>
                </a:lnTo>
                <a:lnTo>
                  <a:pt x="0" y="12326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3"/>
          </p:nvPr>
        </p:nvSpPr>
        <p:spPr>
          <a:xfrm>
            <a:off x="1952973" y="1828800"/>
            <a:ext cx="1817688" cy="3905250"/>
          </a:xfrm>
          <a:custGeom>
            <a:avLst/>
            <a:gdLst>
              <a:gd name="connsiteX0" fmla="*/ 0 w 1817688"/>
              <a:gd name="connsiteY0" fmla="*/ 2693812 h 3905250"/>
              <a:gd name="connsiteX1" fmla="*/ 1817688 w 1817688"/>
              <a:gd name="connsiteY1" fmla="*/ 2693812 h 3905250"/>
              <a:gd name="connsiteX2" fmla="*/ 1817688 w 1817688"/>
              <a:gd name="connsiteY2" fmla="*/ 3905250 h 3905250"/>
              <a:gd name="connsiteX3" fmla="*/ 0 w 1817688"/>
              <a:gd name="connsiteY3" fmla="*/ 3905250 h 3905250"/>
              <a:gd name="connsiteX4" fmla="*/ 0 w 1817688"/>
              <a:gd name="connsiteY4" fmla="*/ 1346906 h 3905250"/>
              <a:gd name="connsiteX5" fmla="*/ 1817688 w 1817688"/>
              <a:gd name="connsiteY5" fmla="*/ 1346906 h 3905250"/>
              <a:gd name="connsiteX6" fmla="*/ 1817688 w 1817688"/>
              <a:gd name="connsiteY6" fmla="*/ 2579512 h 3905250"/>
              <a:gd name="connsiteX7" fmla="*/ 0 w 1817688"/>
              <a:gd name="connsiteY7" fmla="*/ 2579512 h 3905250"/>
              <a:gd name="connsiteX8" fmla="*/ 0 w 1817688"/>
              <a:gd name="connsiteY8" fmla="*/ 0 h 3905250"/>
              <a:gd name="connsiteX9" fmla="*/ 1817688 w 1817688"/>
              <a:gd name="connsiteY9" fmla="*/ 0 h 3905250"/>
              <a:gd name="connsiteX10" fmla="*/ 1817688 w 1817688"/>
              <a:gd name="connsiteY10" fmla="*/ 1232606 h 3905250"/>
              <a:gd name="connsiteX11" fmla="*/ 0 w 1817688"/>
              <a:gd name="connsiteY11" fmla="*/ 1232606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7688" h="3905250">
                <a:moveTo>
                  <a:pt x="0" y="2693812"/>
                </a:moveTo>
                <a:lnTo>
                  <a:pt x="1817688" y="2693812"/>
                </a:lnTo>
                <a:lnTo>
                  <a:pt x="1817688" y="3905250"/>
                </a:lnTo>
                <a:lnTo>
                  <a:pt x="0" y="3905250"/>
                </a:lnTo>
                <a:close/>
                <a:moveTo>
                  <a:pt x="0" y="1346906"/>
                </a:moveTo>
                <a:lnTo>
                  <a:pt x="1817688" y="1346906"/>
                </a:lnTo>
                <a:lnTo>
                  <a:pt x="1817688" y="2579512"/>
                </a:lnTo>
                <a:lnTo>
                  <a:pt x="0" y="2579512"/>
                </a:lnTo>
                <a:close/>
                <a:moveTo>
                  <a:pt x="0" y="0"/>
                </a:moveTo>
                <a:lnTo>
                  <a:pt x="1817688" y="0"/>
                </a:lnTo>
                <a:lnTo>
                  <a:pt x="1817688" y="1232606"/>
                </a:lnTo>
                <a:lnTo>
                  <a:pt x="0" y="12326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4"/>
          </p:nvPr>
        </p:nvSpPr>
        <p:spPr>
          <a:xfrm>
            <a:off x="3894662" y="1828800"/>
            <a:ext cx="1817688" cy="3905250"/>
          </a:xfrm>
          <a:custGeom>
            <a:avLst/>
            <a:gdLst>
              <a:gd name="connsiteX0" fmla="*/ 0 w 1817688"/>
              <a:gd name="connsiteY0" fmla="*/ 2693812 h 3905250"/>
              <a:gd name="connsiteX1" fmla="*/ 1817688 w 1817688"/>
              <a:gd name="connsiteY1" fmla="*/ 2693812 h 3905250"/>
              <a:gd name="connsiteX2" fmla="*/ 1817688 w 1817688"/>
              <a:gd name="connsiteY2" fmla="*/ 3905250 h 3905250"/>
              <a:gd name="connsiteX3" fmla="*/ 0 w 1817688"/>
              <a:gd name="connsiteY3" fmla="*/ 3905250 h 3905250"/>
              <a:gd name="connsiteX4" fmla="*/ 0 w 1817688"/>
              <a:gd name="connsiteY4" fmla="*/ 1346906 h 3905250"/>
              <a:gd name="connsiteX5" fmla="*/ 1817688 w 1817688"/>
              <a:gd name="connsiteY5" fmla="*/ 1346906 h 3905250"/>
              <a:gd name="connsiteX6" fmla="*/ 1817688 w 1817688"/>
              <a:gd name="connsiteY6" fmla="*/ 2579512 h 3905250"/>
              <a:gd name="connsiteX7" fmla="*/ 0 w 1817688"/>
              <a:gd name="connsiteY7" fmla="*/ 2579512 h 3905250"/>
              <a:gd name="connsiteX8" fmla="*/ 0 w 1817688"/>
              <a:gd name="connsiteY8" fmla="*/ 0 h 3905250"/>
              <a:gd name="connsiteX9" fmla="*/ 1817688 w 1817688"/>
              <a:gd name="connsiteY9" fmla="*/ 0 h 3905250"/>
              <a:gd name="connsiteX10" fmla="*/ 1817688 w 1817688"/>
              <a:gd name="connsiteY10" fmla="*/ 1232606 h 3905250"/>
              <a:gd name="connsiteX11" fmla="*/ 0 w 1817688"/>
              <a:gd name="connsiteY11" fmla="*/ 1232606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7688" h="3905250">
                <a:moveTo>
                  <a:pt x="0" y="2693812"/>
                </a:moveTo>
                <a:lnTo>
                  <a:pt x="1817688" y="2693812"/>
                </a:lnTo>
                <a:lnTo>
                  <a:pt x="1817688" y="3905250"/>
                </a:lnTo>
                <a:lnTo>
                  <a:pt x="0" y="3905250"/>
                </a:lnTo>
                <a:close/>
                <a:moveTo>
                  <a:pt x="0" y="1346906"/>
                </a:moveTo>
                <a:lnTo>
                  <a:pt x="1817688" y="1346906"/>
                </a:lnTo>
                <a:lnTo>
                  <a:pt x="1817688" y="2579512"/>
                </a:lnTo>
                <a:lnTo>
                  <a:pt x="0" y="2579512"/>
                </a:lnTo>
                <a:close/>
                <a:moveTo>
                  <a:pt x="0" y="0"/>
                </a:moveTo>
                <a:lnTo>
                  <a:pt x="1817688" y="0"/>
                </a:lnTo>
                <a:lnTo>
                  <a:pt x="1817688" y="1232606"/>
                </a:lnTo>
                <a:lnTo>
                  <a:pt x="0" y="12326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47239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2"/>
          </p:nvPr>
        </p:nvSpPr>
        <p:spPr>
          <a:xfrm>
            <a:off x="5080352" y="2134306"/>
            <a:ext cx="1941513" cy="3509963"/>
          </a:xfrm>
          <a:custGeom>
            <a:avLst/>
            <a:gdLst>
              <a:gd name="connsiteX0" fmla="*/ 0 w 1941513"/>
              <a:gd name="connsiteY0" fmla="*/ 2400123 h 3509963"/>
              <a:gd name="connsiteX1" fmla="*/ 1941513 w 1941513"/>
              <a:gd name="connsiteY1" fmla="*/ 2400123 h 3509963"/>
              <a:gd name="connsiteX2" fmla="*/ 1941513 w 1941513"/>
              <a:gd name="connsiteY2" fmla="*/ 3509963 h 3509963"/>
              <a:gd name="connsiteX3" fmla="*/ 0 w 1941513"/>
              <a:gd name="connsiteY3" fmla="*/ 3509963 h 3509963"/>
              <a:gd name="connsiteX4" fmla="*/ 0 w 1941513"/>
              <a:gd name="connsiteY4" fmla="*/ 1200326 h 3509963"/>
              <a:gd name="connsiteX5" fmla="*/ 1941513 w 1941513"/>
              <a:gd name="connsiteY5" fmla="*/ 1200326 h 3509963"/>
              <a:gd name="connsiteX6" fmla="*/ 1941513 w 1941513"/>
              <a:gd name="connsiteY6" fmla="*/ 2309636 h 3509963"/>
              <a:gd name="connsiteX7" fmla="*/ 0 w 1941513"/>
              <a:gd name="connsiteY7" fmla="*/ 2309636 h 3509963"/>
              <a:gd name="connsiteX8" fmla="*/ 0 w 1941513"/>
              <a:gd name="connsiteY8" fmla="*/ 0 h 3509963"/>
              <a:gd name="connsiteX9" fmla="*/ 1941513 w 1941513"/>
              <a:gd name="connsiteY9" fmla="*/ 0 h 3509963"/>
              <a:gd name="connsiteX10" fmla="*/ 1941513 w 1941513"/>
              <a:gd name="connsiteY10" fmla="*/ 1109839 h 3509963"/>
              <a:gd name="connsiteX11" fmla="*/ 0 w 1941513"/>
              <a:gd name="connsiteY11" fmla="*/ 1109839 h 350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41513" h="3509963">
                <a:moveTo>
                  <a:pt x="0" y="2400123"/>
                </a:moveTo>
                <a:lnTo>
                  <a:pt x="1941513" y="2400123"/>
                </a:lnTo>
                <a:lnTo>
                  <a:pt x="1941513" y="3509963"/>
                </a:lnTo>
                <a:lnTo>
                  <a:pt x="0" y="3509963"/>
                </a:lnTo>
                <a:close/>
                <a:moveTo>
                  <a:pt x="0" y="1200326"/>
                </a:moveTo>
                <a:lnTo>
                  <a:pt x="1941513" y="1200326"/>
                </a:lnTo>
                <a:lnTo>
                  <a:pt x="1941513" y="2309636"/>
                </a:lnTo>
                <a:lnTo>
                  <a:pt x="0" y="2309636"/>
                </a:lnTo>
                <a:close/>
                <a:moveTo>
                  <a:pt x="0" y="0"/>
                </a:moveTo>
                <a:lnTo>
                  <a:pt x="1941513" y="0"/>
                </a:lnTo>
                <a:lnTo>
                  <a:pt x="1941513" y="1109839"/>
                </a:lnTo>
                <a:lnTo>
                  <a:pt x="0" y="11098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7202487" y="2134306"/>
            <a:ext cx="1941513" cy="3509963"/>
          </a:xfrm>
          <a:custGeom>
            <a:avLst/>
            <a:gdLst>
              <a:gd name="connsiteX0" fmla="*/ 0 w 1941513"/>
              <a:gd name="connsiteY0" fmla="*/ 1800225 h 3509963"/>
              <a:gd name="connsiteX1" fmla="*/ 1941513 w 1941513"/>
              <a:gd name="connsiteY1" fmla="*/ 1800225 h 3509963"/>
              <a:gd name="connsiteX2" fmla="*/ 1941513 w 1941513"/>
              <a:gd name="connsiteY2" fmla="*/ 3509963 h 3509963"/>
              <a:gd name="connsiteX3" fmla="*/ 0 w 1941513"/>
              <a:gd name="connsiteY3" fmla="*/ 3509963 h 3509963"/>
              <a:gd name="connsiteX4" fmla="*/ 0 w 1941513"/>
              <a:gd name="connsiteY4" fmla="*/ 0 h 3509963"/>
              <a:gd name="connsiteX5" fmla="*/ 1941513 w 1941513"/>
              <a:gd name="connsiteY5" fmla="*/ 0 h 3509963"/>
              <a:gd name="connsiteX6" fmla="*/ 1941513 w 1941513"/>
              <a:gd name="connsiteY6" fmla="*/ 1709738 h 3509963"/>
              <a:gd name="connsiteX7" fmla="*/ 0 w 1941513"/>
              <a:gd name="connsiteY7" fmla="*/ 1709738 h 350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41513" h="3509963">
                <a:moveTo>
                  <a:pt x="0" y="1800225"/>
                </a:moveTo>
                <a:lnTo>
                  <a:pt x="1941513" y="1800225"/>
                </a:lnTo>
                <a:lnTo>
                  <a:pt x="1941513" y="3509963"/>
                </a:lnTo>
                <a:lnTo>
                  <a:pt x="0" y="3509963"/>
                </a:lnTo>
                <a:close/>
                <a:moveTo>
                  <a:pt x="0" y="0"/>
                </a:moveTo>
                <a:lnTo>
                  <a:pt x="1941513" y="0"/>
                </a:lnTo>
                <a:lnTo>
                  <a:pt x="1941513" y="1709738"/>
                </a:lnTo>
                <a:lnTo>
                  <a:pt x="0" y="17097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25078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4357688" y="2242911"/>
            <a:ext cx="4786312" cy="1704975"/>
          </a:xfrm>
          <a:custGeom>
            <a:avLst/>
            <a:gdLst>
              <a:gd name="connsiteX0" fmla="*/ 2393156 w 4786312"/>
              <a:gd name="connsiteY0" fmla="*/ 0 h 1704975"/>
              <a:gd name="connsiteX1" fmla="*/ 4786312 w 4786312"/>
              <a:gd name="connsiteY1" fmla="*/ 0 h 1704975"/>
              <a:gd name="connsiteX2" fmla="*/ 4786312 w 4786312"/>
              <a:gd name="connsiteY2" fmla="*/ 1704975 h 1704975"/>
              <a:gd name="connsiteX3" fmla="*/ 2393156 w 4786312"/>
              <a:gd name="connsiteY3" fmla="*/ 1704975 h 1704975"/>
              <a:gd name="connsiteX4" fmla="*/ 0 w 4786312"/>
              <a:gd name="connsiteY4" fmla="*/ 0 h 1704975"/>
              <a:gd name="connsiteX5" fmla="*/ 2313781 w 4786312"/>
              <a:gd name="connsiteY5" fmla="*/ 0 h 1704975"/>
              <a:gd name="connsiteX6" fmla="*/ 2313781 w 4786312"/>
              <a:gd name="connsiteY6" fmla="*/ 1704975 h 1704975"/>
              <a:gd name="connsiteX7" fmla="*/ 0 w 4786312"/>
              <a:gd name="connsiteY7" fmla="*/ 1704975 h 170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6312" h="1704975">
                <a:moveTo>
                  <a:pt x="2393156" y="0"/>
                </a:moveTo>
                <a:lnTo>
                  <a:pt x="4786312" y="0"/>
                </a:lnTo>
                <a:lnTo>
                  <a:pt x="4786312" y="1704975"/>
                </a:lnTo>
                <a:lnTo>
                  <a:pt x="2393156" y="1704975"/>
                </a:lnTo>
                <a:close/>
                <a:moveTo>
                  <a:pt x="0" y="0"/>
                </a:moveTo>
                <a:lnTo>
                  <a:pt x="2313781" y="0"/>
                </a:lnTo>
                <a:lnTo>
                  <a:pt x="2313781" y="1704975"/>
                </a:lnTo>
                <a:lnTo>
                  <a:pt x="0" y="1704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4357688" y="4060422"/>
            <a:ext cx="4786312" cy="1704975"/>
          </a:xfrm>
          <a:custGeom>
            <a:avLst/>
            <a:gdLst>
              <a:gd name="connsiteX0" fmla="*/ 2393156 w 4786312"/>
              <a:gd name="connsiteY0" fmla="*/ 0 h 1704975"/>
              <a:gd name="connsiteX1" fmla="*/ 4786312 w 4786312"/>
              <a:gd name="connsiteY1" fmla="*/ 0 h 1704975"/>
              <a:gd name="connsiteX2" fmla="*/ 4786312 w 4786312"/>
              <a:gd name="connsiteY2" fmla="*/ 1704975 h 1704975"/>
              <a:gd name="connsiteX3" fmla="*/ 2393156 w 4786312"/>
              <a:gd name="connsiteY3" fmla="*/ 1704975 h 1704975"/>
              <a:gd name="connsiteX4" fmla="*/ 0 w 4786312"/>
              <a:gd name="connsiteY4" fmla="*/ 0 h 1704975"/>
              <a:gd name="connsiteX5" fmla="*/ 2313781 w 4786312"/>
              <a:gd name="connsiteY5" fmla="*/ 0 h 1704975"/>
              <a:gd name="connsiteX6" fmla="*/ 2313781 w 4786312"/>
              <a:gd name="connsiteY6" fmla="*/ 1704975 h 1704975"/>
              <a:gd name="connsiteX7" fmla="*/ 0 w 4786312"/>
              <a:gd name="connsiteY7" fmla="*/ 1704975 h 170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6312" h="1704975">
                <a:moveTo>
                  <a:pt x="2393156" y="0"/>
                </a:moveTo>
                <a:lnTo>
                  <a:pt x="4786312" y="0"/>
                </a:lnTo>
                <a:lnTo>
                  <a:pt x="4786312" y="1704975"/>
                </a:lnTo>
                <a:lnTo>
                  <a:pt x="2393156" y="1704975"/>
                </a:lnTo>
                <a:close/>
                <a:moveTo>
                  <a:pt x="0" y="0"/>
                </a:moveTo>
                <a:lnTo>
                  <a:pt x="2313781" y="0"/>
                </a:lnTo>
                <a:lnTo>
                  <a:pt x="2313781" y="1704975"/>
                </a:lnTo>
                <a:lnTo>
                  <a:pt x="0" y="1704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02129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4357688" y="993070"/>
            <a:ext cx="4786312" cy="1535642"/>
          </a:xfrm>
          <a:custGeom>
            <a:avLst/>
            <a:gdLst>
              <a:gd name="connsiteX0" fmla="*/ 3243792 w 4786312"/>
              <a:gd name="connsiteY0" fmla="*/ 0 h 1535642"/>
              <a:gd name="connsiteX1" fmla="*/ 4786312 w 4786312"/>
              <a:gd name="connsiteY1" fmla="*/ 0 h 1535642"/>
              <a:gd name="connsiteX2" fmla="*/ 4786312 w 4786312"/>
              <a:gd name="connsiteY2" fmla="*/ 1535642 h 1535642"/>
              <a:gd name="connsiteX3" fmla="*/ 3243792 w 4786312"/>
              <a:gd name="connsiteY3" fmla="*/ 1535642 h 1535642"/>
              <a:gd name="connsiteX4" fmla="*/ 1621896 w 4786312"/>
              <a:gd name="connsiteY4" fmla="*/ 0 h 1535642"/>
              <a:gd name="connsiteX5" fmla="*/ 3164417 w 4786312"/>
              <a:gd name="connsiteY5" fmla="*/ 0 h 1535642"/>
              <a:gd name="connsiteX6" fmla="*/ 3164417 w 4786312"/>
              <a:gd name="connsiteY6" fmla="*/ 1535642 h 1535642"/>
              <a:gd name="connsiteX7" fmla="*/ 1621896 w 4786312"/>
              <a:gd name="connsiteY7" fmla="*/ 1535642 h 1535642"/>
              <a:gd name="connsiteX8" fmla="*/ 0 w 4786312"/>
              <a:gd name="connsiteY8" fmla="*/ 0 h 1535642"/>
              <a:gd name="connsiteX9" fmla="*/ 1542521 w 4786312"/>
              <a:gd name="connsiteY9" fmla="*/ 0 h 1535642"/>
              <a:gd name="connsiteX10" fmla="*/ 1542521 w 4786312"/>
              <a:gd name="connsiteY10" fmla="*/ 1535642 h 1535642"/>
              <a:gd name="connsiteX11" fmla="*/ 0 w 4786312"/>
              <a:gd name="connsiteY11" fmla="*/ 1535642 h 15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86312" h="1535642">
                <a:moveTo>
                  <a:pt x="3243792" y="0"/>
                </a:moveTo>
                <a:lnTo>
                  <a:pt x="4786312" y="0"/>
                </a:lnTo>
                <a:lnTo>
                  <a:pt x="4786312" y="1535642"/>
                </a:lnTo>
                <a:lnTo>
                  <a:pt x="3243792" y="1535642"/>
                </a:lnTo>
                <a:close/>
                <a:moveTo>
                  <a:pt x="1621896" y="0"/>
                </a:moveTo>
                <a:lnTo>
                  <a:pt x="3164417" y="0"/>
                </a:lnTo>
                <a:lnTo>
                  <a:pt x="3164417" y="1535642"/>
                </a:lnTo>
                <a:lnTo>
                  <a:pt x="1621896" y="1535642"/>
                </a:lnTo>
                <a:close/>
                <a:moveTo>
                  <a:pt x="0" y="0"/>
                </a:moveTo>
                <a:lnTo>
                  <a:pt x="1542521" y="0"/>
                </a:lnTo>
                <a:lnTo>
                  <a:pt x="1542521" y="1535642"/>
                </a:lnTo>
                <a:lnTo>
                  <a:pt x="0" y="1535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6"/>
          </p:nvPr>
        </p:nvSpPr>
        <p:spPr>
          <a:xfrm>
            <a:off x="4357688" y="2652536"/>
            <a:ext cx="4786312" cy="1535642"/>
          </a:xfrm>
          <a:custGeom>
            <a:avLst/>
            <a:gdLst>
              <a:gd name="connsiteX0" fmla="*/ 2432843 w 4786312"/>
              <a:gd name="connsiteY0" fmla="*/ 0 h 1535642"/>
              <a:gd name="connsiteX1" fmla="*/ 4786312 w 4786312"/>
              <a:gd name="connsiteY1" fmla="*/ 0 h 1535642"/>
              <a:gd name="connsiteX2" fmla="*/ 4786312 w 4786312"/>
              <a:gd name="connsiteY2" fmla="*/ 1535642 h 1535642"/>
              <a:gd name="connsiteX3" fmla="*/ 2432843 w 4786312"/>
              <a:gd name="connsiteY3" fmla="*/ 1535642 h 1535642"/>
              <a:gd name="connsiteX4" fmla="*/ 0 w 4786312"/>
              <a:gd name="connsiteY4" fmla="*/ 0 h 1535642"/>
              <a:gd name="connsiteX5" fmla="*/ 2353468 w 4786312"/>
              <a:gd name="connsiteY5" fmla="*/ 0 h 1535642"/>
              <a:gd name="connsiteX6" fmla="*/ 2353468 w 4786312"/>
              <a:gd name="connsiteY6" fmla="*/ 1535642 h 1535642"/>
              <a:gd name="connsiteX7" fmla="*/ 0 w 4786312"/>
              <a:gd name="connsiteY7" fmla="*/ 1535642 h 15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6312" h="1535642">
                <a:moveTo>
                  <a:pt x="2432843" y="0"/>
                </a:moveTo>
                <a:lnTo>
                  <a:pt x="4786312" y="0"/>
                </a:lnTo>
                <a:lnTo>
                  <a:pt x="4786312" y="1535642"/>
                </a:lnTo>
                <a:lnTo>
                  <a:pt x="2432843" y="1535642"/>
                </a:lnTo>
                <a:close/>
                <a:moveTo>
                  <a:pt x="0" y="0"/>
                </a:moveTo>
                <a:lnTo>
                  <a:pt x="2353468" y="0"/>
                </a:lnTo>
                <a:lnTo>
                  <a:pt x="2353468" y="1535642"/>
                </a:lnTo>
                <a:lnTo>
                  <a:pt x="0" y="1535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4357688" y="4259792"/>
            <a:ext cx="4786312" cy="1535642"/>
          </a:xfrm>
          <a:custGeom>
            <a:avLst/>
            <a:gdLst>
              <a:gd name="connsiteX0" fmla="*/ 3243792 w 4786312"/>
              <a:gd name="connsiteY0" fmla="*/ 0 h 1535642"/>
              <a:gd name="connsiteX1" fmla="*/ 4786312 w 4786312"/>
              <a:gd name="connsiteY1" fmla="*/ 0 h 1535642"/>
              <a:gd name="connsiteX2" fmla="*/ 4786312 w 4786312"/>
              <a:gd name="connsiteY2" fmla="*/ 1535642 h 1535642"/>
              <a:gd name="connsiteX3" fmla="*/ 3243792 w 4786312"/>
              <a:gd name="connsiteY3" fmla="*/ 1535642 h 1535642"/>
              <a:gd name="connsiteX4" fmla="*/ 1621896 w 4786312"/>
              <a:gd name="connsiteY4" fmla="*/ 0 h 1535642"/>
              <a:gd name="connsiteX5" fmla="*/ 3164417 w 4786312"/>
              <a:gd name="connsiteY5" fmla="*/ 0 h 1535642"/>
              <a:gd name="connsiteX6" fmla="*/ 3164417 w 4786312"/>
              <a:gd name="connsiteY6" fmla="*/ 1535642 h 1535642"/>
              <a:gd name="connsiteX7" fmla="*/ 1621896 w 4786312"/>
              <a:gd name="connsiteY7" fmla="*/ 1535642 h 1535642"/>
              <a:gd name="connsiteX8" fmla="*/ 0 w 4786312"/>
              <a:gd name="connsiteY8" fmla="*/ 0 h 1535642"/>
              <a:gd name="connsiteX9" fmla="*/ 1542521 w 4786312"/>
              <a:gd name="connsiteY9" fmla="*/ 0 h 1535642"/>
              <a:gd name="connsiteX10" fmla="*/ 1542521 w 4786312"/>
              <a:gd name="connsiteY10" fmla="*/ 1535642 h 1535642"/>
              <a:gd name="connsiteX11" fmla="*/ 0 w 4786312"/>
              <a:gd name="connsiteY11" fmla="*/ 1535642 h 15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86312" h="1535642">
                <a:moveTo>
                  <a:pt x="3243792" y="0"/>
                </a:moveTo>
                <a:lnTo>
                  <a:pt x="4786312" y="0"/>
                </a:lnTo>
                <a:lnTo>
                  <a:pt x="4786312" y="1535642"/>
                </a:lnTo>
                <a:lnTo>
                  <a:pt x="3243792" y="1535642"/>
                </a:lnTo>
                <a:close/>
                <a:moveTo>
                  <a:pt x="1621896" y="0"/>
                </a:moveTo>
                <a:lnTo>
                  <a:pt x="3164417" y="0"/>
                </a:lnTo>
                <a:lnTo>
                  <a:pt x="3164417" y="1535642"/>
                </a:lnTo>
                <a:lnTo>
                  <a:pt x="1621896" y="1535642"/>
                </a:lnTo>
                <a:close/>
                <a:moveTo>
                  <a:pt x="0" y="0"/>
                </a:moveTo>
                <a:lnTo>
                  <a:pt x="1542521" y="0"/>
                </a:lnTo>
                <a:lnTo>
                  <a:pt x="1542521" y="1535642"/>
                </a:lnTo>
                <a:lnTo>
                  <a:pt x="0" y="1535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10548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2"/>
          </p:nvPr>
        </p:nvSpPr>
        <p:spPr>
          <a:xfrm>
            <a:off x="2453396" y="1999797"/>
            <a:ext cx="2048400" cy="3060000"/>
          </a:xfrm>
          <a:custGeom>
            <a:avLst/>
            <a:gdLst>
              <a:gd name="connsiteX0" fmla="*/ 0 w 2048400"/>
              <a:gd name="connsiteY0" fmla="*/ 1580800 h 3060000"/>
              <a:gd name="connsiteX1" fmla="*/ 2048400 w 2048400"/>
              <a:gd name="connsiteY1" fmla="*/ 1580800 h 3060000"/>
              <a:gd name="connsiteX2" fmla="*/ 2048400 w 2048400"/>
              <a:gd name="connsiteY2" fmla="*/ 3060000 h 3060000"/>
              <a:gd name="connsiteX3" fmla="*/ 0 w 2048400"/>
              <a:gd name="connsiteY3" fmla="*/ 3060000 h 3060000"/>
              <a:gd name="connsiteX4" fmla="*/ 0 w 2048400"/>
              <a:gd name="connsiteY4" fmla="*/ 0 h 3060000"/>
              <a:gd name="connsiteX5" fmla="*/ 2048400 w 2048400"/>
              <a:gd name="connsiteY5" fmla="*/ 0 h 3060000"/>
              <a:gd name="connsiteX6" fmla="*/ 2048400 w 2048400"/>
              <a:gd name="connsiteY6" fmla="*/ 1479200 h 3060000"/>
              <a:gd name="connsiteX7" fmla="*/ 0 w 2048400"/>
              <a:gd name="connsiteY7" fmla="*/ 1479200 h 30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8400" h="3060000">
                <a:moveTo>
                  <a:pt x="0" y="1580800"/>
                </a:moveTo>
                <a:lnTo>
                  <a:pt x="2048400" y="1580800"/>
                </a:lnTo>
                <a:lnTo>
                  <a:pt x="2048400" y="3060000"/>
                </a:lnTo>
                <a:lnTo>
                  <a:pt x="0" y="3060000"/>
                </a:lnTo>
                <a:close/>
                <a:moveTo>
                  <a:pt x="0" y="0"/>
                </a:moveTo>
                <a:lnTo>
                  <a:pt x="2048400" y="0"/>
                </a:lnTo>
                <a:lnTo>
                  <a:pt x="2048400" y="1479200"/>
                </a:lnTo>
                <a:lnTo>
                  <a:pt x="0" y="1479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2" name="圖片版面配置區 21"/>
          <p:cNvSpPr>
            <a:spLocks noGrp="1"/>
          </p:cNvSpPr>
          <p:nvPr>
            <p:ph type="pic" sz="quarter" idx="13"/>
          </p:nvPr>
        </p:nvSpPr>
        <p:spPr>
          <a:xfrm>
            <a:off x="4626329" y="1999797"/>
            <a:ext cx="2048400" cy="3060000"/>
          </a:xfrm>
          <a:custGeom>
            <a:avLst/>
            <a:gdLst>
              <a:gd name="connsiteX0" fmla="*/ 0 w 2048400"/>
              <a:gd name="connsiteY0" fmla="*/ 2114424 h 3060000"/>
              <a:gd name="connsiteX1" fmla="*/ 2048400 w 2048400"/>
              <a:gd name="connsiteY1" fmla="*/ 2114424 h 3060000"/>
              <a:gd name="connsiteX2" fmla="*/ 2048400 w 2048400"/>
              <a:gd name="connsiteY2" fmla="*/ 3060000 h 3060000"/>
              <a:gd name="connsiteX3" fmla="*/ 0 w 2048400"/>
              <a:gd name="connsiteY3" fmla="*/ 3060000 h 3060000"/>
              <a:gd name="connsiteX4" fmla="*/ 0 w 2048400"/>
              <a:gd name="connsiteY4" fmla="*/ 1057212 h 3060000"/>
              <a:gd name="connsiteX5" fmla="*/ 2048400 w 2048400"/>
              <a:gd name="connsiteY5" fmla="*/ 1057212 h 3060000"/>
              <a:gd name="connsiteX6" fmla="*/ 2048400 w 2048400"/>
              <a:gd name="connsiteY6" fmla="*/ 2012824 h 3060000"/>
              <a:gd name="connsiteX7" fmla="*/ 0 w 2048400"/>
              <a:gd name="connsiteY7" fmla="*/ 2012824 h 3060000"/>
              <a:gd name="connsiteX8" fmla="*/ 0 w 2048400"/>
              <a:gd name="connsiteY8" fmla="*/ 0 h 3060000"/>
              <a:gd name="connsiteX9" fmla="*/ 2048400 w 2048400"/>
              <a:gd name="connsiteY9" fmla="*/ 0 h 3060000"/>
              <a:gd name="connsiteX10" fmla="*/ 2048400 w 2048400"/>
              <a:gd name="connsiteY10" fmla="*/ 955612 h 3060000"/>
              <a:gd name="connsiteX11" fmla="*/ 0 w 2048400"/>
              <a:gd name="connsiteY11" fmla="*/ 955612 h 30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48400" h="3060000">
                <a:moveTo>
                  <a:pt x="0" y="2114424"/>
                </a:moveTo>
                <a:lnTo>
                  <a:pt x="2048400" y="2114424"/>
                </a:lnTo>
                <a:lnTo>
                  <a:pt x="2048400" y="3060000"/>
                </a:lnTo>
                <a:lnTo>
                  <a:pt x="0" y="3060000"/>
                </a:lnTo>
                <a:close/>
                <a:moveTo>
                  <a:pt x="0" y="1057212"/>
                </a:moveTo>
                <a:lnTo>
                  <a:pt x="2048400" y="1057212"/>
                </a:lnTo>
                <a:lnTo>
                  <a:pt x="2048400" y="2012824"/>
                </a:lnTo>
                <a:lnTo>
                  <a:pt x="0" y="2012824"/>
                </a:lnTo>
                <a:close/>
                <a:moveTo>
                  <a:pt x="0" y="0"/>
                </a:moveTo>
                <a:lnTo>
                  <a:pt x="2048400" y="0"/>
                </a:lnTo>
                <a:lnTo>
                  <a:pt x="2048400" y="955612"/>
                </a:lnTo>
                <a:lnTo>
                  <a:pt x="0" y="955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4" name="圖片版面配置區 23"/>
          <p:cNvSpPr>
            <a:spLocks noGrp="1"/>
          </p:cNvSpPr>
          <p:nvPr>
            <p:ph type="pic" sz="quarter" idx="14"/>
          </p:nvPr>
        </p:nvSpPr>
        <p:spPr>
          <a:xfrm>
            <a:off x="6799262" y="1999797"/>
            <a:ext cx="2048400" cy="3060000"/>
          </a:xfrm>
          <a:custGeom>
            <a:avLst/>
            <a:gdLst>
              <a:gd name="connsiteX0" fmla="*/ 0 w 2048400"/>
              <a:gd name="connsiteY0" fmla="*/ 2378727 h 3060000"/>
              <a:gd name="connsiteX1" fmla="*/ 2048400 w 2048400"/>
              <a:gd name="connsiteY1" fmla="*/ 2378727 h 3060000"/>
              <a:gd name="connsiteX2" fmla="*/ 2048400 w 2048400"/>
              <a:gd name="connsiteY2" fmla="*/ 3060000 h 3060000"/>
              <a:gd name="connsiteX3" fmla="*/ 0 w 2048400"/>
              <a:gd name="connsiteY3" fmla="*/ 3060000 h 3060000"/>
              <a:gd name="connsiteX4" fmla="*/ 0 w 2048400"/>
              <a:gd name="connsiteY4" fmla="*/ 1585818 h 3060000"/>
              <a:gd name="connsiteX5" fmla="*/ 2048400 w 2048400"/>
              <a:gd name="connsiteY5" fmla="*/ 1585818 h 3060000"/>
              <a:gd name="connsiteX6" fmla="*/ 2048400 w 2048400"/>
              <a:gd name="connsiteY6" fmla="*/ 2277127 h 3060000"/>
              <a:gd name="connsiteX7" fmla="*/ 0 w 2048400"/>
              <a:gd name="connsiteY7" fmla="*/ 2277127 h 3060000"/>
              <a:gd name="connsiteX8" fmla="*/ 0 w 2048400"/>
              <a:gd name="connsiteY8" fmla="*/ 792909 h 3060000"/>
              <a:gd name="connsiteX9" fmla="*/ 2048400 w 2048400"/>
              <a:gd name="connsiteY9" fmla="*/ 792909 h 3060000"/>
              <a:gd name="connsiteX10" fmla="*/ 2048400 w 2048400"/>
              <a:gd name="connsiteY10" fmla="*/ 1484218 h 3060000"/>
              <a:gd name="connsiteX11" fmla="*/ 0 w 2048400"/>
              <a:gd name="connsiteY11" fmla="*/ 1484218 h 3060000"/>
              <a:gd name="connsiteX12" fmla="*/ 0 w 2048400"/>
              <a:gd name="connsiteY12" fmla="*/ 0 h 3060000"/>
              <a:gd name="connsiteX13" fmla="*/ 2048400 w 2048400"/>
              <a:gd name="connsiteY13" fmla="*/ 0 h 3060000"/>
              <a:gd name="connsiteX14" fmla="*/ 2048400 w 2048400"/>
              <a:gd name="connsiteY14" fmla="*/ 691309 h 3060000"/>
              <a:gd name="connsiteX15" fmla="*/ 0 w 2048400"/>
              <a:gd name="connsiteY15" fmla="*/ 691309 h 30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48400" h="3060000">
                <a:moveTo>
                  <a:pt x="0" y="2378727"/>
                </a:moveTo>
                <a:lnTo>
                  <a:pt x="2048400" y="2378727"/>
                </a:lnTo>
                <a:lnTo>
                  <a:pt x="2048400" y="3060000"/>
                </a:lnTo>
                <a:lnTo>
                  <a:pt x="0" y="3060000"/>
                </a:lnTo>
                <a:close/>
                <a:moveTo>
                  <a:pt x="0" y="1585818"/>
                </a:moveTo>
                <a:lnTo>
                  <a:pt x="2048400" y="1585818"/>
                </a:lnTo>
                <a:lnTo>
                  <a:pt x="2048400" y="2277127"/>
                </a:lnTo>
                <a:lnTo>
                  <a:pt x="0" y="2277127"/>
                </a:lnTo>
                <a:close/>
                <a:moveTo>
                  <a:pt x="0" y="792909"/>
                </a:moveTo>
                <a:lnTo>
                  <a:pt x="2048400" y="792909"/>
                </a:lnTo>
                <a:lnTo>
                  <a:pt x="2048400" y="1484218"/>
                </a:lnTo>
                <a:lnTo>
                  <a:pt x="0" y="1484218"/>
                </a:lnTo>
                <a:close/>
                <a:moveTo>
                  <a:pt x="0" y="0"/>
                </a:moveTo>
                <a:lnTo>
                  <a:pt x="2048400" y="0"/>
                </a:lnTo>
                <a:lnTo>
                  <a:pt x="2048400" y="691309"/>
                </a:lnTo>
                <a:lnTo>
                  <a:pt x="0" y="6913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280463" y="1999797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09976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2517427" y="2054403"/>
            <a:ext cx="1998663" cy="1998662"/>
          </a:xfrm>
          <a:custGeom>
            <a:avLst/>
            <a:gdLst>
              <a:gd name="connsiteX0" fmla="*/ 333117 w 1998663"/>
              <a:gd name="connsiteY0" fmla="*/ 0 h 1998662"/>
              <a:gd name="connsiteX1" fmla="*/ 1665546 w 1998663"/>
              <a:gd name="connsiteY1" fmla="*/ 0 h 1998662"/>
              <a:gd name="connsiteX2" fmla="*/ 1998663 w 1998663"/>
              <a:gd name="connsiteY2" fmla="*/ 333117 h 1998662"/>
              <a:gd name="connsiteX3" fmla="*/ 1998663 w 1998663"/>
              <a:gd name="connsiteY3" fmla="*/ 1032736 h 1998662"/>
              <a:gd name="connsiteX4" fmla="*/ 1945530 w 1998663"/>
              <a:gd name="connsiteY4" fmla="*/ 1035419 h 1998662"/>
              <a:gd name="connsiteX5" fmla="*/ 1043616 w 1998663"/>
              <a:gd name="connsiteY5" fmla="*/ 1937332 h 1998662"/>
              <a:gd name="connsiteX6" fmla="*/ 1040519 w 1998663"/>
              <a:gd name="connsiteY6" fmla="*/ 1998662 h 1998662"/>
              <a:gd name="connsiteX7" fmla="*/ 333117 w 1998663"/>
              <a:gd name="connsiteY7" fmla="*/ 1998662 h 1998662"/>
              <a:gd name="connsiteX8" fmla="*/ 0 w 1998663"/>
              <a:gd name="connsiteY8" fmla="*/ 1665545 h 1998662"/>
              <a:gd name="connsiteX9" fmla="*/ 0 w 1998663"/>
              <a:gd name="connsiteY9" fmla="*/ 333117 h 1998662"/>
              <a:gd name="connsiteX10" fmla="*/ 333117 w 1998663"/>
              <a:gd name="connsiteY10" fmla="*/ 0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663" h="1998662">
                <a:moveTo>
                  <a:pt x="333117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032736"/>
                </a:lnTo>
                <a:lnTo>
                  <a:pt x="1945530" y="1035419"/>
                </a:lnTo>
                <a:cubicBezTo>
                  <a:pt x="1469977" y="1083714"/>
                  <a:pt x="1091911" y="1461779"/>
                  <a:pt x="1043616" y="1937332"/>
                </a:cubicBezTo>
                <a:lnTo>
                  <a:pt x="1040519" y="1998662"/>
                </a:ln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4639738" y="2054403"/>
            <a:ext cx="1998663" cy="1998662"/>
          </a:xfrm>
          <a:custGeom>
            <a:avLst/>
            <a:gdLst>
              <a:gd name="connsiteX0" fmla="*/ 333117 w 1998663"/>
              <a:gd name="connsiteY0" fmla="*/ 0 h 1998662"/>
              <a:gd name="connsiteX1" fmla="*/ 1665546 w 1998663"/>
              <a:gd name="connsiteY1" fmla="*/ 0 h 1998662"/>
              <a:gd name="connsiteX2" fmla="*/ 1998663 w 1998663"/>
              <a:gd name="connsiteY2" fmla="*/ 333117 h 1998662"/>
              <a:gd name="connsiteX3" fmla="*/ 1998663 w 1998663"/>
              <a:gd name="connsiteY3" fmla="*/ 1665545 h 1998662"/>
              <a:gd name="connsiteX4" fmla="*/ 1665546 w 1998663"/>
              <a:gd name="connsiteY4" fmla="*/ 1998662 h 1998662"/>
              <a:gd name="connsiteX5" fmla="*/ 934854 w 1998663"/>
              <a:gd name="connsiteY5" fmla="*/ 1998662 h 1998662"/>
              <a:gd name="connsiteX6" fmla="*/ 931757 w 1998663"/>
              <a:gd name="connsiteY6" fmla="*/ 1937332 h 1998662"/>
              <a:gd name="connsiteX7" fmla="*/ 29843 w 1998663"/>
              <a:gd name="connsiteY7" fmla="*/ 1035419 h 1998662"/>
              <a:gd name="connsiteX8" fmla="*/ 0 w 1998663"/>
              <a:gd name="connsiteY8" fmla="*/ 1033912 h 1998662"/>
              <a:gd name="connsiteX9" fmla="*/ 0 w 1998663"/>
              <a:gd name="connsiteY9" fmla="*/ 333117 h 1998662"/>
              <a:gd name="connsiteX10" fmla="*/ 333117 w 1998663"/>
              <a:gd name="connsiteY10" fmla="*/ 0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663" h="1998662">
                <a:moveTo>
                  <a:pt x="333117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665545"/>
                </a:lnTo>
                <a:cubicBezTo>
                  <a:pt x="1998663" y="1849520"/>
                  <a:pt x="1849521" y="1998662"/>
                  <a:pt x="1665546" y="1998662"/>
                </a:cubicBezTo>
                <a:lnTo>
                  <a:pt x="934854" y="1998662"/>
                </a:lnTo>
                <a:lnTo>
                  <a:pt x="931757" y="1937332"/>
                </a:lnTo>
                <a:cubicBezTo>
                  <a:pt x="883462" y="1461779"/>
                  <a:pt x="505397" y="1083714"/>
                  <a:pt x="29843" y="1035419"/>
                </a:cubicBezTo>
                <a:lnTo>
                  <a:pt x="0" y="1033912"/>
                </a:ln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2517427" y="4154136"/>
            <a:ext cx="1998663" cy="1998662"/>
          </a:xfrm>
          <a:custGeom>
            <a:avLst/>
            <a:gdLst>
              <a:gd name="connsiteX0" fmla="*/ 333117 w 1998663"/>
              <a:gd name="connsiteY0" fmla="*/ 0 h 1998662"/>
              <a:gd name="connsiteX1" fmla="*/ 1041383 w 1998663"/>
              <a:gd name="connsiteY1" fmla="*/ 0 h 1998662"/>
              <a:gd name="connsiteX2" fmla="*/ 1043616 w 1998663"/>
              <a:gd name="connsiteY2" fmla="*/ 44223 h 1998662"/>
              <a:gd name="connsiteX3" fmla="*/ 1945530 w 1998663"/>
              <a:gd name="connsiteY3" fmla="*/ 946136 h 1998662"/>
              <a:gd name="connsiteX4" fmla="*/ 1998663 w 1998663"/>
              <a:gd name="connsiteY4" fmla="*/ 948819 h 1998662"/>
              <a:gd name="connsiteX5" fmla="*/ 1998663 w 1998663"/>
              <a:gd name="connsiteY5" fmla="*/ 1665545 h 1998662"/>
              <a:gd name="connsiteX6" fmla="*/ 1665546 w 1998663"/>
              <a:gd name="connsiteY6" fmla="*/ 1998662 h 1998662"/>
              <a:gd name="connsiteX7" fmla="*/ 333117 w 1998663"/>
              <a:gd name="connsiteY7" fmla="*/ 1998662 h 1998662"/>
              <a:gd name="connsiteX8" fmla="*/ 0 w 1998663"/>
              <a:gd name="connsiteY8" fmla="*/ 1665545 h 1998662"/>
              <a:gd name="connsiteX9" fmla="*/ 0 w 1998663"/>
              <a:gd name="connsiteY9" fmla="*/ 333117 h 1998662"/>
              <a:gd name="connsiteX10" fmla="*/ 333117 w 1998663"/>
              <a:gd name="connsiteY10" fmla="*/ 0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663" h="1998662">
                <a:moveTo>
                  <a:pt x="333117" y="0"/>
                </a:moveTo>
                <a:lnTo>
                  <a:pt x="1041383" y="0"/>
                </a:lnTo>
                <a:lnTo>
                  <a:pt x="1043616" y="44223"/>
                </a:lnTo>
                <a:cubicBezTo>
                  <a:pt x="1091911" y="519777"/>
                  <a:pt x="1469977" y="897841"/>
                  <a:pt x="1945530" y="946136"/>
                </a:cubicBezTo>
                <a:lnTo>
                  <a:pt x="1998663" y="948819"/>
                </a:lnTo>
                <a:lnTo>
                  <a:pt x="1998663" y="1665545"/>
                </a:lnTo>
                <a:cubicBezTo>
                  <a:pt x="1998663" y="1849520"/>
                  <a:pt x="1849521" y="1998662"/>
                  <a:pt x="1665546" y="1998662"/>
                </a:cubicBez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4639738" y="4154136"/>
            <a:ext cx="1998663" cy="1998662"/>
          </a:xfrm>
          <a:custGeom>
            <a:avLst/>
            <a:gdLst>
              <a:gd name="connsiteX0" fmla="*/ 933990 w 1998663"/>
              <a:gd name="connsiteY0" fmla="*/ 0 h 1998662"/>
              <a:gd name="connsiteX1" fmla="*/ 1665546 w 1998663"/>
              <a:gd name="connsiteY1" fmla="*/ 0 h 1998662"/>
              <a:gd name="connsiteX2" fmla="*/ 1998663 w 1998663"/>
              <a:gd name="connsiteY2" fmla="*/ 333117 h 1998662"/>
              <a:gd name="connsiteX3" fmla="*/ 1998663 w 1998663"/>
              <a:gd name="connsiteY3" fmla="*/ 1665545 h 1998662"/>
              <a:gd name="connsiteX4" fmla="*/ 1665546 w 1998663"/>
              <a:gd name="connsiteY4" fmla="*/ 1998662 h 1998662"/>
              <a:gd name="connsiteX5" fmla="*/ 333117 w 1998663"/>
              <a:gd name="connsiteY5" fmla="*/ 1998662 h 1998662"/>
              <a:gd name="connsiteX6" fmla="*/ 0 w 1998663"/>
              <a:gd name="connsiteY6" fmla="*/ 1665545 h 1998662"/>
              <a:gd name="connsiteX7" fmla="*/ 0 w 1998663"/>
              <a:gd name="connsiteY7" fmla="*/ 947643 h 1998662"/>
              <a:gd name="connsiteX8" fmla="*/ 29843 w 1998663"/>
              <a:gd name="connsiteY8" fmla="*/ 946136 h 1998662"/>
              <a:gd name="connsiteX9" fmla="*/ 931757 w 1998663"/>
              <a:gd name="connsiteY9" fmla="*/ 44223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98663" h="1998662">
                <a:moveTo>
                  <a:pt x="933990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665545"/>
                </a:lnTo>
                <a:cubicBezTo>
                  <a:pt x="1998663" y="1849520"/>
                  <a:pt x="1849521" y="1998662"/>
                  <a:pt x="1665546" y="1998662"/>
                </a:cubicBez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947643"/>
                </a:lnTo>
                <a:lnTo>
                  <a:pt x="29843" y="946136"/>
                </a:lnTo>
                <a:cubicBezTo>
                  <a:pt x="505397" y="897841"/>
                  <a:pt x="883462" y="519777"/>
                  <a:pt x="931757" y="442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6"/>
          </p:nvPr>
        </p:nvSpPr>
        <p:spPr>
          <a:xfrm>
            <a:off x="3652044" y="3175091"/>
            <a:ext cx="1839913" cy="183991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527598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517426" y="2054403"/>
            <a:ext cx="4120974" cy="4098395"/>
          </a:xfrm>
          <a:custGeom>
            <a:avLst/>
            <a:gdLst>
              <a:gd name="connsiteX0" fmla="*/ 3056301 w 4120974"/>
              <a:gd name="connsiteY0" fmla="*/ 2099733 h 4098395"/>
              <a:gd name="connsiteX1" fmla="*/ 3787857 w 4120974"/>
              <a:gd name="connsiteY1" fmla="*/ 2099733 h 4098395"/>
              <a:gd name="connsiteX2" fmla="*/ 4120974 w 4120974"/>
              <a:gd name="connsiteY2" fmla="*/ 2432850 h 4098395"/>
              <a:gd name="connsiteX3" fmla="*/ 4120974 w 4120974"/>
              <a:gd name="connsiteY3" fmla="*/ 3765278 h 4098395"/>
              <a:gd name="connsiteX4" fmla="*/ 3787857 w 4120974"/>
              <a:gd name="connsiteY4" fmla="*/ 4098395 h 4098395"/>
              <a:gd name="connsiteX5" fmla="*/ 2455428 w 4120974"/>
              <a:gd name="connsiteY5" fmla="*/ 4098395 h 4098395"/>
              <a:gd name="connsiteX6" fmla="*/ 2122311 w 4120974"/>
              <a:gd name="connsiteY6" fmla="*/ 3765278 h 4098395"/>
              <a:gd name="connsiteX7" fmla="*/ 2122311 w 4120974"/>
              <a:gd name="connsiteY7" fmla="*/ 3047376 h 4098395"/>
              <a:gd name="connsiteX8" fmla="*/ 2152154 w 4120974"/>
              <a:gd name="connsiteY8" fmla="*/ 3045869 h 4098395"/>
              <a:gd name="connsiteX9" fmla="*/ 3054068 w 4120974"/>
              <a:gd name="connsiteY9" fmla="*/ 2143956 h 4098395"/>
              <a:gd name="connsiteX10" fmla="*/ 333117 w 4120974"/>
              <a:gd name="connsiteY10" fmla="*/ 2099733 h 4098395"/>
              <a:gd name="connsiteX11" fmla="*/ 1041383 w 4120974"/>
              <a:gd name="connsiteY11" fmla="*/ 2099733 h 4098395"/>
              <a:gd name="connsiteX12" fmla="*/ 1043616 w 4120974"/>
              <a:gd name="connsiteY12" fmla="*/ 2143956 h 4098395"/>
              <a:gd name="connsiteX13" fmla="*/ 1945530 w 4120974"/>
              <a:gd name="connsiteY13" fmla="*/ 3045869 h 4098395"/>
              <a:gd name="connsiteX14" fmla="*/ 1998663 w 4120974"/>
              <a:gd name="connsiteY14" fmla="*/ 3048552 h 4098395"/>
              <a:gd name="connsiteX15" fmla="*/ 1998663 w 4120974"/>
              <a:gd name="connsiteY15" fmla="*/ 3765278 h 4098395"/>
              <a:gd name="connsiteX16" fmla="*/ 1665546 w 4120974"/>
              <a:gd name="connsiteY16" fmla="*/ 4098395 h 4098395"/>
              <a:gd name="connsiteX17" fmla="*/ 333117 w 4120974"/>
              <a:gd name="connsiteY17" fmla="*/ 4098395 h 4098395"/>
              <a:gd name="connsiteX18" fmla="*/ 0 w 4120974"/>
              <a:gd name="connsiteY18" fmla="*/ 3765278 h 4098395"/>
              <a:gd name="connsiteX19" fmla="*/ 0 w 4120974"/>
              <a:gd name="connsiteY19" fmla="*/ 2432850 h 4098395"/>
              <a:gd name="connsiteX20" fmla="*/ 333117 w 4120974"/>
              <a:gd name="connsiteY20" fmla="*/ 2099733 h 4098395"/>
              <a:gd name="connsiteX21" fmla="*/ 2054574 w 4120974"/>
              <a:gd name="connsiteY21" fmla="*/ 1120688 h 4098395"/>
              <a:gd name="connsiteX22" fmla="*/ 2974531 w 4120974"/>
              <a:gd name="connsiteY22" fmla="*/ 2040644 h 4098395"/>
              <a:gd name="connsiteX23" fmla="*/ 2054574 w 4120974"/>
              <a:gd name="connsiteY23" fmla="*/ 2960600 h 4098395"/>
              <a:gd name="connsiteX24" fmla="*/ 1134617 w 4120974"/>
              <a:gd name="connsiteY24" fmla="*/ 2040644 h 4098395"/>
              <a:gd name="connsiteX25" fmla="*/ 2054574 w 4120974"/>
              <a:gd name="connsiteY25" fmla="*/ 1120688 h 4098395"/>
              <a:gd name="connsiteX26" fmla="*/ 2455428 w 4120974"/>
              <a:gd name="connsiteY26" fmla="*/ 0 h 4098395"/>
              <a:gd name="connsiteX27" fmla="*/ 3787857 w 4120974"/>
              <a:gd name="connsiteY27" fmla="*/ 0 h 4098395"/>
              <a:gd name="connsiteX28" fmla="*/ 4120974 w 4120974"/>
              <a:gd name="connsiteY28" fmla="*/ 333117 h 4098395"/>
              <a:gd name="connsiteX29" fmla="*/ 4120974 w 4120974"/>
              <a:gd name="connsiteY29" fmla="*/ 1665545 h 4098395"/>
              <a:gd name="connsiteX30" fmla="*/ 3787857 w 4120974"/>
              <a:gd name="connsiteY30" fmla="*/ 1998662 h 4098395"/>
              <a:gd name="connsiteX31" fmla="*/ 3057165 w 4120974"/>
              <a:gd name="connsiteY31" fmla="*/ 1998662 h 4098395"/>
              <a:gd name="connsiteX32" fmla="*/ 3054068 w 4120974"/>
              <a:gd name="connsiteY32" fmla="*/ 1937332 h 4098395"/>
              <a:gd name="connsiteX33" fmla="*/ 2152154 w 4120974"/>
              <a:gd name="connsiteY33" fmla="*/ 1035419 h 4098395"/>
              <a:gd name="connsiteX34" fmla="*/ 2122311 w 4120974"/>
              <a:gd name="connsiteY34" fmla="*/ 1033912 h 4098395"/>
              <a:gd name="connsiteX35" fmla="*/ 2122311 w 4120974"/>
              <a:gd name="connsiteY35" fmla="*/ 333117 h 4098395"/>
              <a:gd name="connsiteX36" fmla="*/ 2455428 w 4120974"/>
              <a:gd name="connsiteY36" fmla="*/ 0 h 4098395"/>
              <a:gd name="connsiteX37" fmla="*/ 333117 w 4120974"/>
              <a:gd name="connsiteY37" fmla="*/ 0 h 4098395"/>
              <a:gd name="connsiteX38" fmla="*/ 1665546 w 4120974"/>
              <a:gd name="connsiteY38" fmla="*/ 0 h 4098395"/>
              <a:gd name="connsiteX39" fmla="*/ 1998663 w 4120974"/>
              <a:gd name="connsiteY39" fmla="*/ 333117 h 4098395"/>
              <a:gd name="connsiteX40" fmla="*/ 1998663 w 4120974"/>
              <a:gd name="connsiteY40" fmla="*/ 1032736 h 4098395"/>
              <a:gd name="connsiteX41" fmla="*/ 1945530 w 4120974"/>
              <a:gd name="connsiteY41" fmla="*/ 1035419 h 4098395"/>
              <a:gd name="connsiteX42" fmla="*/ 1043616 w 4120974"/>
              <a:gd name="connsiteY42" fmla="*/ 1937332 h 4098395"/>
              <a:gd name="connsiteX43" fmla="*/ 1040519 w 4120974"/>
              <a:gd name="connsiteY43" fmla="*/ 1998662 h 4098395"/>
              <a:gd name="connsiteX44" fmla="*/ 333117 w 4120974"/>
              <a:gd name="connsiteY44" fmla="*/ 1998662 h 4098395"/>
              <a:gd name="connsiteX45" fmla="*/ 0 w 4120974"/>
              <a:gd name="connsiteY45" fmla="*/ 1665545 h 4098395"/>
              <a:gd name="connsiteX46" fmla="*/ 0 w 4120974"/>
              <a:gd name="connsiteY46" fmla="*/ 333117 h 4098395"/>
              <a:gd name="connsiteX47" fmla="*/ 333117 w 4120974"/>
              <a:gd name="connsiteY47" fmla="*/ 0 h 4098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120974" h="4098395">
                <a:moveTo>
                  <a:pt x="3056301" y="2099733"/>
                </a:moveTo>
                <a:lnTo>
                  <a:pt x="3787857" y="2099733"/>
                </a:lnTo>
                <a:cubicBezTo>
                  <a:pt x="3971832" y="2099733"/>
                  <a:pt x="4120974" y="2248875"/>
                  <a:pt x="4120974" y="2432850"/>
                </a:cubicBezTo>
                <a:lnTo>
                  <a:pt x="4120974" y="3765278"/>
                </a:lnTo>
                <a:cubicBezTo>
                  <a:pt x="4120974" y="3949253"/>
                  <a:pt x="3971832" y="4098395"/>
                  <a:pt x="3787857" y="4098395"/>
                </a:cubicBezTo>
                <a:lnTo>
                  <a:pt x="2455428" y="4098395"/>
                </a:lnTo>
                <a:cubicBezTo>
                  <a:pt x="2271453" y="4098395"/>
                  <a:pt x="2122311" y="3949253"/>
                  <a:pt x="2122311" y="3765278"/>
                </a:cubicBezTo>
                <a:lnTo>
                  <a:pt x="2122311" y="3047376"/>
                </a:lnTo>
                <a:lnTo>
                  <a:pt x="2152154" y="3045869"/>
                </a:lnTo>
                <a:cubicBezTo>
                  <a:pt x="2627708" y="2997574"/>
                  <a:pt x="3005773" y="2619510"/>
                  <a:pt x="3054068" y="2143956"/>
                </a:cubicBezTo>
                <a:close/>
                <a:moveTo>
                  <a:pt x="333117" y="2099733"/>
                </a:moveTo>
                <a:lnTo>
                  <a:pt x="1041383" y="2099733"/>
                </a:lnTo>
                <a:lnTo>
                  <a:pt x="1043616" y="2143956"/>
                </a:lnTo>
                <a:cubicBezTo>
                  <a:pt x="1091911" y="2619510"/>
                  <a:pt x="1469977" y="2997574"/>
                  <a:pt x="1945530" y="3045869"/>
                </a:cubicBezTo>
                <a:lnTo>
                  <a:pt x="1998663" y="3048552"/>
                </a:lnTo>
                <a:lnTo>
                  <a:pt x="1998663" y="3765278"/>
                </a:lnTo>
                <a:cubicBezTo>
                  <a:pt x="1998663" y="3949253"/>
                  <a:pt x="1849521" y="4098395"/>
                  <a:pt x="1665546" y="4098395"/>
                </a:cubicBezTo>
                <a:lnTo>
                  <a:pt x="333117" y="4098395"/>
                </a:lnTo>
                <a:cubicBezTo>
                  <a:pt x="149142" y="4098395"/>
                  <a:pt x="0" y="3949253"/>
                  <a:pt x="0" y="3765278"/>
                </a:cubicBezTo>
                <a:lnTo>
                  <a:pt x="0" y="2432850"/>
                </a:lnTo>
                <a:cubicBezTo>
                  <a:pt x="0" y="2248875"/>
                  <a:pt x="149142" y="2099733"/>
                  <a:pt x="333117" y="2099733"/>
                </a:cubicBezTo>
                <a:close/>
                <a:moveTo>
                  <a:pt x="2054574" y="1120688"/>
                </a:moveTo>
                <a:cubicBezTo>
                  <a:pt x="2562652" y="1120688"/>
                  <a:pt x="2974531" y="1532566"/>
                  <a:pt x="2974531" y="2040644"/>
                </a:cubicBezTo>
                <a:cubicBezTo>
                  <a:pt x="2974531" y="2548722"/>
                  <a:pt x="2562652" y="2960600"/>
                  <a:pt x="2054574" y="2960600"/>
                </a:cubicBezTo>
                <a:cubicBezTo>
                  <a:pt x="1546496" y="2960600"/>
                  <a:pt x="1134617" y="2548722"/>
                  <a:pt x="1134617" y="2040644"/>
                </a:cubicBezTo>
                <a:cubicBezTo>
                  <a:pt x="1134617" y="1532566"/>
                  <a:pt x="1546496" y="1120688"/>
                  <a:pt x="2054574" y="1120688"/>
                </a:cubicBezTo>
                <a:close/>
                <a:moveTo>
                  <a:pt x="2455428" y="0"/>
                </a:moveTo>
                <a:lnTo>
                  <a:pt x="3787857" y="0"/>
                </a:lnTo>
                <a:cubicBezTo>
                  <a:pt x="3971832" y="0"/>
                  <a:pt x="4120974" y="149142"/>
                  <a:pt x="4120974" y="333117"/>
                </a:cubicBezTo>
                <a:lnTo>
                  <a:pt x="4120974" y="1665545"/>
                </a:lnTo>
                <a:cubicBezTo>
                  <a:pt x="4120974" y="1849520"/>
                  <a:pt x="3971832" y="1998662"/>
                  <a:pt x="3787857" y="1998662"/>
                </a:cubicBezTo>
                <a:lnTo>
                  <a:pt x="3057165" y="1998662"/>
                </a:lnTo>
                <a:lnTo>
                  <a:pt x="3054068" y="1937332"/>
                </a:lnTo>
                <a:cubicBezTo>
                  <a:pt x="3005773" y="1461779"/>
                  <a:pt x="2627708" y="1083714"/>
                  <a:pt x="2152154" y="1035419"/>
                </a:cubicBezTo>
                <a:lnTo>
                  <a:pt x="2122311" y="1033912"/>
                </a:lnTo>
                <a:lnTo>
                  <a:pt x="2122311" y="333117"/>
                </a:lnTo>
                <a:cubicBezTo>
                  <a:pt x="2122311" y="149142"/>
                  <a:pt x="2271453" y="0"/>
                  <a:pt x="2455428" y="0"/>
                </a:cubicBezTo>
                <a:close/>
                <a:moveTo>
                  <a:pt x="333117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032736"/>
                </a:lnTo>
                <a:lnTo>
                  <a:pt x="1945530" y="1035419"/>
                </a:lnTo>
                <a:cubicBezTo>
                  <a:pt x="1469977" y="1083714"/>
                  <a:pt x="1091911" y="1461779"/>
                  <a:pt x="1043616" y="1937332"/>
                </a:cubicBezTo>
                <a:lnTo>
                  <a:pt x="1040519" y="1998662"/>
                </a:ln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10496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655128" y="0"/>
            <a:ext cx="4488872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29627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128185" y="1501656"/>
            <a:ext cx="1943100" cy="2539589"/>
          </a:xfrm>
          <a:custGeom>
            <a:avLst/>
            <a:gdLst>
              <a:gd name="connsiteX0" fmla="*/ 1943100 w 1943100"/>
              <a:gd name="connsiteY0" fmla="*/ 0 h 2539589"/>
              <a:gd name="connsiteX1" fmla="*/ 1943100 w 1943100"/>
              <a:gd name="connsiteY1" fmla="*/ 2539589 h 2539589"/>
              <a:gd name="connsiteX2" fmla="*/ 0 w 1943100"/>
              <a:gd name="connsiteY2" fmla="*/ 2539589 h 2539589"/>
              <a:gd name="connsiteX3" fmla="*/ 0 w 1943100"/>
              <a:gd name="connsiteY3" fmla="*/ 472118 h 2539589"/>
              <a:gd name="connsiteX4" fmla="*/ 357213 w 1943100"/>
              <a:gd name="connsiteY4" fmla="*/ 328960 h 2539589"/>
              <a:gd name="connsiteX5" fmla="*/ 1566438 w 1943100"/>
              <a:gd name="connsiteY5" fmla="*/ 37922 h 25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100" h="2539589">
                <a:moveTo>
                  <a:pt x="1943100" y="0"/>
                </a:moveTo>
                <a:lnTo>
                  <a:pt x="1943100" y="2539589"/>
                </a:lnTo>
                <a:lnTo>
                  <a:pt x="0" y="2539589"/>
                </a:lnTo>
                <a:lnTo>
                  <a:pt x="0" y="472118"/>
                </a:lnTo>
                <a:lnTo>
                  <a:pt x="357213" y="328960"/>
                </a:lnTo>
                <a:cubicBezTo>
                  <a:pt x="730874" y="195055"/>
                  <a:pt x="1137263" y="95856"/>
                  <a:pt x="1566438" y="379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3600451" y="1501656"/>
            <a:ext cx="1943100" cy="2539589"/>
          </a:xfrm>
          <a:custGeom>
            <a:avLst/>
            <a:gdLst>
              <a:gd name="connsiteX0" fmla="*/ 1943100 w 1943100"/>
              <a:gd name="connsiteY0" fmla="*/ 0 h 2539589"/>
              <a:gd name="connsiteX1" fmla="*/ 1943100 w 1943100"/>
              <a:gd name="connsiteY1" fmla="*/ 2539589 h 2539589"/>
              <a:gd name="connsiteX2" fmla="*/ 0 w 1943100"/>
              <a:gd name="connsiteY2" fmla="*/ 2539589 h 2539589"/>
              <a:gd name="connsiteX3" fmla="*/ 0 w 1943100"/>
              <a:gd name="connsiteY3" fmla="*/ 472118 h 2539589"/>
              <a:gd name="connsiteX4" fmla="*/ 357213 w 1943100"/>
              <a:gd name="connsiteY4" fmla="*/ 328960 h 2539589"/>
              <a:gd name="connsiteX5" fmla="*/ 1566438 w 1943100"/>
              <a:gd name="connsiteY5" fmla="*/ 37922 h 25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100" h="2539589">
                <a:moveTo>
                  <a:pt x="1943100" y="0"/>
                </a:moveTo>
                <a:lnTo>
                  <a:pt x="1943100" y="2539589"/>
                </a:lnTo>
                <a:lnTo>
                  <a:pt x="0" y="2539589"/>
                </a:lnTo>
                <a:lnTo>
                  <a:pt x="0" y="472118"/>
                </a:lnTo>
                <a:lnTo>
                  <a:pt x="357213" y="328960"/>
                </a:lnTo>
                <a:cubicBezTo>
                  <a:pt x="730874" y="195055"/>
                  <a:pt x="1137263" y="95856"/>
                  <a:pt x="1566438" y="379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6072717" y="1501656"/>
            <a:ext cx="1943100" cy="2539589"/>
          </a:xfrm>
          <a:custGeom>
            <a:avLst/>
            <a:gdLst>
              <a:gd name="connsiteX0" fmla="*/ 1943100 w 1943100"/>
              <a:gd name="connsiteY0" fmla="*/ 0 h 2539589"/>
              <a:gd name="connsiteX1" fmla="*/ 1943100 w 1943100"/>
              <a:gd name="connsiteY1" fmla="*/ 2539589 h 2539589"/>
              <a:gd name="connsiteX2" fmla="*/ 0 w 1943100"/>
              <a:gd name="connsiteY2" fmla="*/ 2539589 h 2539589"/>
              <a:gd name="connsiteX3" fmla="*/ 0 w 1943100"/>
              <a:gd name="connsiteY3" fmla="*/ 472118 h 2539589"/>
              <a:gd name="connsiteX4" fmla="*/ 357213 w 1943100"/>
              <a:gd name="connsiteY4" fmla="*/ 328960 h 2539589"/>
              <a:gd name="connsiteX5" fmla="*/ 1566438 w 1943100"/>
              <a:gd name="connsiteY5" fmla="*/ 37922 h 25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100" h="2539589">
                <a:moveTo>
                  <a:pt x="1943100" y="0"/>
                </a:moveTo>
                <a:lnTo>
                  <a:pt x="1943100" y="2539589"/>
                </a:lnTo>
                <a:lnTo>
                  <a:pt x="0" y="2539589"/>
                </a:lnTo>
                <a:lnTo>
                  <a:pt x="0" y="472118"/>
                </a:lnTo>
                <a:lnTo>
                  <a:pt x="357213" y="328960"/>
                </a:lnTo>
                <a:cubicBezTo>
                  <a:pt x="730874" y="195055"/>
                  <a:pt x="1137263" y="95856"/>
                  <a:pt x="1566438" y="379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351429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778402" y="1477960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5056891" y="1477960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778402" y="3967075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6"/>
          </p:nvPr>
        </p:nvSpPr>
        <p:spPr>
          <a:xfrm>
            <a:off x="5056891" y="3967075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291599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0" y="1642634"/>
            <a:ext cx="6763129" cy="2393950"/>
          </a:xfrm>
          <a:custGeom>
            <a:avLst/>
            <a:gdLst>
              <a:gd name="connsiteX0" fmla="*/ 0 w 6763129"/>
              <a:gd name="connsiteY0" fmla="*/ 0 h 2393950"/>
              <a:gd name="connsiteX1" fmla="*/ 5566128 w 6763129"/>
              <a:gd name="connsiteY1" fmla="*/ 0 h 2393950"/>
              <a:gd name="connsiteX2" fmla="*/ 5566129 w 6763129"/>
              <a:gd name="connsiteY2" fmla="*/ 0 h 2393950"/>
              <a:gd name="connsiteX3" fmla="*/ 6763129 w 6763129"/>
              <a:gd name="connsiteY3" fmla="*/ 1196975 h 2393950"/>
              <a:gd name="connsiteX4" fmla="*/ 5566129 w 6763129"/>
              <a:gd name="connsiteY4" fmla="*/ 2393950 h 2393950"/>
              <a:gd name="connsiteX5" fmla="*/ 5566128 w 6763129"/>
              <a:gd name="connsiteY5" fmla="*/ 2393950 h 2393950"/>
              <a:gd name="connsiteX6" fmla="*/ 0 w 6763129"/>
              <a:gd name="connsiteY6" fmla="*/ 2393950 h 239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3129" h="2393950">
                <a:moveTo>
                  <a:pt x="0" y="0"/>
                </a:moveTo>
                <a:lnTo>
                  <a:pt x="5566128" y="0"/>
                </a:lnTo>
                <a:lnTo>
                  <a:pt x="5566129" y="0"/>
                </a:lnTo>
                <a:cubicBezTo>
                  <a:pt x="6227214" y="0"/>
                  <a:pt x="6763129" y="535904"/>
                  <a:pt x="6763129" y="1196975"/>
                </a:cubicBezTo>
                <a:cubicBezTo>
                  <a:pt x="6763129" y="1858046"/>
                  <a:pt x="6227214" y="2393950"/>
                  <a:pt x="5566129" y="2393950"/>
                </a:cubicBezTo>
                <a:lnTo>
                  <a:pt x="5566128" y="2393950"/>
                </a:lnTo>
                <a:lnTo>
                  <a:pt x="0" y="23939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55918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54971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2431830" y="1958340"/>
            <a:ext cx="2368770" cy="4135121"/>
          </a:xfrm>
          <a:custGeom>
            <a:avLst/>
            <a:gdLst>
              <a:gd name="connsiteX0" fmla="*/ 0 w 2368770"/>
              <a:gd name="connsiteY0" fmla="*/ 2813332 h 4135121"/>
              <a:gd name="connsiteX1" fmla="*/ 2368770 w 2368770"/>
              <a:gd name="connsiteY1" fmla="*/ 2813332 h 4135121"/>
              <a:gd name="connsiteX2" fmla="*/ 2368770 w 2368770"/>
              <a:gd name="connsiteY2" fmla="*/ 4135121 h 4135121"/>
              <a:gd name="connsiteX3" fmla="*/ 0 w 2368770"/>
              <a:gd name="connsiteY3" fmla="*/ 4135121 h 4135121"/>
              <a:gd name="connsiteX4" fmla="*/ 0 w 2368770"/>
              <a:gd name="connsiteY4" fmla="*/ 1395518 h 4135121"/>
              <a:gd name="connsiteX5" fmla="*/ 2368770 w 2368770"/>
              <a:gd name="connsiteY5" fmla="*/ 1395518 h 4135121"/>
              <a:gd name="connsiteX6" fmla="*/ 2368770 w 2368770"/>
              <a:gd name="connsiteY6" fmla="*/ 2718082 h 4135121"/>
              <a:gd name="connsiteX7" fmla="*/ 0 w 2368770"/>
              <a:gd name="connsiteY7" fmla="*/ 2718082 h 4135121"/>
              <a:gd name="connsiteX8" fmla="*/ 0 w 2368770"/>
              <a:gd name="connsiteY8" fmla="*/ 0 h 4135121"/>
              <a:gd name="connsiteX9" fmla="*/ 2368770 w 2368770"/>
              <a:gd name="connsiteY9" fmla="*/ 0 h 4135121"/>
              <a:gd name="connsiteX10" fmla="*/ 2368770 w 2368770"/>
              <a:gd name="connsiteY10" fmla="*/ 1300268 h 4135121"/>
              <a:gd name="connsiteX11" fmla="*/ 0 w 2368770"/>
              <a:gd name="connsiteY11" fmla="*/ 1300268 h 4135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68770" h="4135121">
                <a:moveTo>
                  <a:pt x="0" y="2813332"/>
                </a:moveTo>
                <a:lnTo>
                  <a:pt x="2368770" y="2813332"/>
                </a:lnTo>
                <a:lnTo>
                  <a:pt x="2368770" y="4135121"/>
                </a:lnTo>
                <a:lnTo>
                  <a:pt x="0" y="4135121"/>
                </a:lnTo>
                <a:close/>
                <a:moveTo>
                  <a:pt x="0" y="1395518"/>
                </a:moveTo>
                <a:lnTo>
                  <a:pt x="2368770" y="1395518"/>
                </a:lnTo>
                <a:lnTo>
                  <a:pt x="2368770" y="2718082"/>
                </a:lnTo>
                <a:lnTo>
                  <a:pt x="0" y="2718082"/>
                </a:lnTo>
                <a:close/>
                <a:moveTo>
                  <a:pt x="0" y="0"/>
                </a:moveTo>
                <a:lnTo>
                  <a:pt x="2368770" y="0"/>
                </a:lnTo>
                <a:lnTo>
                  <a:pt x="2368770" y="1300268"/>
                </a:lnTo>
                <a:lnTo>
                  <a:pt x="0" y="13002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800600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677459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56565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3454805" y="1562881"/>
            <a:ext cx="2240037" cy="2562226"/>
          </a:xfrm>
          <a:custGeom>
            <a:avLst/>
            <a:gdLst>
              <a:gd name="connsiteX0" fmla="*/ 1120018 w 2240037"/>
              <a:gd name="connsiteY0" fmla="*/ 0 h 2562226"/>
              <a:gd name="connsiteX1" fmla="*/ 2182995 w 2240037"/>
              <a:gd name="connsiteY1" fmla="*/ 564831 h 2562226"/>
              <a:gd name="connsiteX2" fmla="*/ 2240037 w 2240037"/>
              <a:gd name="connsiteY2" fmla="*/ 669858 h 2562226"/>
              <a:gd name="connsiteX3" fmla="*/ 2222609 w 2240037"/>
              <a:gd name="connsiteY3" fmla="*/ 690968 h 2562226"/>
              <a:gd name="connsiteX4" fmla="*/ 2042232 w 2240037"/>
              <a:gd name="connsiteY4" fmla="*/ 1281114 h 2562226"/>
              <a:gd name="connsiteX5" fmla="*/ 2222609 w 2240037"/>
              <a:gd name="connsiteY5" fmla="*/ 1871261 h 2562226"/>
              <a:gd name="connsiteX6" fmla="*/ 2240036 w 2240037"/>
              <a:gd name="connsiteY6" fmla="*/ 1892370 h 2562226"/>
              <a:gd name="connsiteX7" fmla="*/ 2182995 w 2240037"/>
              <a:gd name="connsiteY7" fmla="*/ 1997396 h 2562226"/>
              <a:gd name="connsiteX8" fmla="*/ 1120018 w 2240037"/>
              <a:gd name="connsiteY8" fmla="*/ 2562226 h 2562226"/>
              <a:gd name="connsiteX9" fmla="*/ 57042 w 2240037"/>
              <a:gd name="connsiteY9" fmla="*/ 1997396 h 2562226"/>
              <a:gd name="connsiteX10" fmla="*/ 0 w 2240037"/>
              <a:gd name="connsiteY10" fmla="*/ 1892369 h 2562226"/>
              <a:gd name="connsiteX11" fmla="*/ 17428 w 2240037"/>
              <a:gd name="connsiteY11" fmla="*/ 1871260 h 2562226"/>
              <a:gd name="connsiteX12" fmla="*/ 197804 w 2240037"/>
              <a:gd name="connsiteY12" fmla="*/ 1281113 h 2562226"/>
              <a:gd name="connsiteX13" fmla="*/ 17428 w 2240037"/>
              <a:gd name="connsiteY13" fmla="*/ 690967 h 2562226"/>
              <a:gd name="connsiteX14" fmla="*/ 0 w 2240037"/>
              <a:gd name="connsiteY14" fmla="*/ 669857 h 2562226"/>
              <a:gd name="connsiteX15" fmla="*/ 57042 w 2240037"/>
              <a:gd name="connsiteY15" fmla="*/ 564831 h 2562226"/>
              <a:gd name="connsiteX16" fmla="*/ 1120018 w 2240037"/>
              <a:gd name="connsiteY16" fmla="*/ 0 h 2562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40037" h="2562226">
                <a:moveTo>
                  <a:pt x="1120018" y="0"/>
                </a:moveTo>
                <a:cubicBezTo>
                  <a:pt x="1562504" y="0"/>
                  <a:pt x="1952627" y="224052"/>
                  <a:pt x="2182995" y="564831"/>
                </a:cubicBezTo>
                <a:lnTo>
                  <a:pt x="2240037" y="669858"/>
                </a:lnTo>
                <a:lnTo>
                  <a:pt x="2222609" y="690968"/>
                </a:lnTo>
                <a:cubicBezTo>
                  <a:pt x="2108728" y="859428"/>
                  <a:pt x="2042232" y="1062511"/>
                  <a:pt x="2042232" y="1281114"/>
                </a:cubicBezTo>
                <a:cubicBezTo>
                  <a:pt x="2042232" y="1499718"/>
                  <a:pt x="2108728" y="1702800"/>
                  <a:pt x="2222609" y="1871261"/>
                </a:cubicBezTo>
                <a:lnTo>
                  <a:pt x="2240036" y="1892370"/>
                </a:lnTo>
                <a:lnTo>
                  <a:pt x="2182995" y="1997396"/>
                </a:lnTo>
                <a:cubicBezTo>
                  <a:pt x="1952627" y="2338174"/>
                  <a:pt x="1562504" y="2562226"/>
                  <a:pt x="1120018" y="2562226"/>
                </a:cubicBezTo>
                <a:cubicBezTo>
                  <a:pt x="677532" y="2562226"/>
                  <a:pt x="287409" y="2338174"/>
                  <a:pt x="57042" y="1997396"/>
                </a:cubicBezTo>
                <a:lnTo>
                  <a:pt x="0" y="1892369"/>
                </a:lnTo>
                <a:lnTo>
                  <a:pt x="17428" y="1871260"/>
                </a:lnTo>
                <a:cubicBezTo>
                  <a:pt x="131308" y="1702799"/>
                  <a:pt x="197804" y="1499717"/>
                  <a:pt x="197804" y="1281113"/>
                </a:cubicBezTo>
                <a:cubicBezTo>
                  <a:pt x="197804" y="1062510"/>
                  <a:pt x="131308" y="859427"/>
                  <a:pt x="17428" y="690967"/>
                </a:cubicBezTo>
                <a:lnTo>
                  <a:pt x="0" y="669857"/>
                </a:lnTo>
                <a:lnTo>
                  <a:pt x="57042" y="564831"/>
                </a:lnTo>
                <a:cubicBezTo>
                  <a:pt x="287409" y="224052"/>
                  <a:pt x="677532" y="0"/>
                  <a:pt x="11200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619352" y="1867507"/>
            <a:ext cx="1954184" cy="195297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576108" y="1867507"/>
            <a:ext cx="1954184" cy="195297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8121828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8"/>
          </p:nvPr>
        </p:nvSpPr>
        <p:spPr>
          <a:xfrm>
            <a:off x="400164" y="1822867"/>
            <a:ext cx="1440000" cy="2952000"/>
          </a:xfrm>
          <a:custGeom>
            <a:avLst/>
            <a:gdLst>
              <a:gd name="connsiteX0" fmla="*/ 0 w 1440000"/>
              <a:gd name="connsiteY0" fmla="*/ 1512000 h 2952000"/>
              <a:gd name="connsiteX1" fmla="*/ 1440000 w 1440000"/>
              <a:gd name="connsiteY1" fmla="*/ 1512000 h 2952000"/>
              <a:gd name="connsiteX2" fmla="*/ 1440000 w 1440000"/>
              <a:gd name="connsiteY2" fmla="*/ 2952000 h 2952000"/>
              <a:gd name="connsiteX3" fmla="*/ 0 w 1440000"/>
              <a:gd name="connsiteY3" fmla="*/ 2952000 h 2952000"/>
              <a:gd name="connsiteX4" fmla="*/ 0 w 1440000"/>
              <a:gd name="connsiteY4" fmla="*/ 0 h 2952000"/>
              <a:gd name="connsiteX5" fmla="*/ 1440000 w 1440000"/>
              <a:gd name="connsiteY5" fmla="*/ 0 h 2952000"/>
              <a:gd name="connsiteX6" fmla="*/ 1440000 w 1440000"/>
              <a:gd name="connsiteY6" fmla="*/ 1440000 h 2952000"/>
              <a:gd name="connsiteX7" fmla="*/ 0 w 1440000"/>
              <a:gd name="connsiteY7" fmla="*/ 1440000 h 29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0000" h="2952000">
                <a:moveTo>
                  <a:pt x="0" y="1512000"/>
                </a:moveTo>
                <a:lnTo>
                  <a:pt x="1440000" y="1512000"/>
                </a:lnTo>
                <a:lnTo>
                  <a:pt x="1440000" y="2952000"/>
                </a:lnTo>
                <a:lnTo>
                  <a:pt x="0" y="2952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20"/>
          </p:nvPr>
        </p:nvSpPr>
        <p:spPr>
          <a:xfrm>
            <a:off x="1912164" y="1822867"/>
            <a:ext cx="2952000" cy="2952000"/>
          </a:xfrm>
          <a:custGeom>
            <a:avLst/>
            <a:gdLst>
              <a:gd name="connsiteX0" fmla="*/ 1512000 w 2952000"/>
              <a:gd name="connsiteY0" fmla="*/ 1512000 h 2952000"/>
              <a:gd name="connsiteX1" fmla="*/ 2952000 w 2952000"/>
              <a:gd name="connsiteY1" fmla="*/ 1512000 h 2952000"/>
              <a:gd name="connsiteX2" fmla="*/ 2952000 w 2952000"/>
              <a:gd name="connsiteY2" fmla="*/ 2952000 h 2952000"/>
              <a:gd name="connsiteX3" fmla="*/ 1512000 w 2952000"/>
              <a:gd name="connsiteY3" fmla="*/ 2952000 h 2952000"/>
              <a:gd name="connsiteX4" fmla="*/ 0 w 2952000"/>
              <a:gd name="connsiteY4" fmla="*/ 1512000 h 2952000"/>
              <a:gd name="connsiteX5" fmla="*/ 1440000 w 2952000"/>
              <a:gd name="connsiteY5" fmla="*/ 1512000 h 2952000"/>
              <a:gd name="connsiteX6" fmla="*/ 1440000 w 2952000"/>
              <a:gd name="connsiteY6" fmla="*/ 2952000 h 2952000"/>
              <a:gd name="connsiteX7" fmla="*/ 0 w 2952000"/>
              <a:gd name="connsiteY7" fmla="*/ 2952000 h 2952000"/>
              <a:gd name="connsiteX8" fmla="*/ 1512000 w 2952000"/>
              <a:gd name="connsiteY8" fmla="*/ 0 h 2952000"/>
              <a:gd name="connsiteX9" fmla="*/ 2952000 w 2952000"/>
              <a:gd name="connsiteY9" fmla="*/ 0 h 2952000"/>
              <a:gd name="connsiteX10" fmla="*/ 2952000 w 2952000"/>
              <a:gd name="connsiteY10" fmla="*/ 1440000 h 2952000"/>
              <a:gd name="connsiteX11" fmla="*/ 1512000 w 2952000"/>
              <a:gd name="connsiteY11" fmla="*/ 1440000 h 2952000"/>
              <a:gd name="connsiteX12" fmla="*/ 0 w 2952000"/>
              <a:gd name="connsiteY12" fmla="*/ 0 h 2952000"/>
              <a:gd name="connsiteX13" fmla="*/ 1440000 w 2952000"/>
              <a:gd name="connsiteY13" fmla="*/ 0 h 2952000"/>
              <a:gd name="connsiteX14" fmla="*/ 1440000 w 2952000"/>
              <a:gd name="connsiteY14" fmla="*/ 1440000 h 2952000"/>
              <a:gd name="connsiteX15" fmla="*/ 0 w 2952000"/>
              <a:gd name="connsiteY15" fmla="*/ 1440000 h 29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2000" h="2952000">
                <a:moveTo>
                  <a:pt x="1512000" y="1512000"/>
                </a:moveTo>
                <a:lnTo>
                  <a:pt x="2952000" y="1512000"/>
                </a:lnTo>
                <a:lnTo>
                  <a:pt x="2952000" y="2952000"/>
                </a:lnTo>
                <a:lnTo>
                  <a:pt x="1512000" y="2952000"/>
                </a:lnTo>
                <a:close/>
                <a:moveTo>
                  <a:pt x="0" y="1512000"/>
                </a:moveTo>
                <a:lnTo>
                  <a:pt x="1440000" y="1512000"/>
                </a:lnTo>
                <a:lnTo>
                  <a:pt x="1440000" y="2952000"/>
                </a:lnTo>
                <a:lnTo>
                  <a:pt x="0" y="2952000"/>
                </a:lnTo>
                <a:close/>
                <a:moveTo>
                  <a:pt x="1512000" y="0"/>
                </a:moveTo>
                <a:lnTo>
                  <a:pt x="2952000" y="0"/>
                </a:lnTo>
                <a:lnTo>
                  <a:pt x="2952000" y="1440000"/>
                </a:lnTo>
                <a:lnTo>
                  <a:pt x="1512000" y="1440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00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912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424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4263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6744902" y="1828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4476902" y="1828181"/>
            <a:ext cx="2160000" cy="4428000"/>
          </a:xfrm>
          <a:custGeom>
            <a:avLst/>
            <a:gdLst>
              <a:gd name="connsiteX0" fmla="*/ 0 w 2160000"/>
              <a:gd name="connsiteY0" fmla="*/ 2268000 h 4428000"/>
              <a:gd name="connsiteX1" fmla="*/ 2160000 w 2160000"/>
              <a:gd name="connsiteY1" fmla="*/ 2268000 h 4428000"/>
              <a:gd name="connsiteX2" fmla="*/ 2160000 w 2160000"/>
              <a:gd name="connsiteY2" fmla="*/ 4428000 h 4428000"/>
              <a:gd name="connsiteX3" fmla="*/ 0 w 2160000"/>
              <a:gd name="connsiteY3" fmla="*/ 4428000 h 4428000"/>
              <a:gd name="connsiteX4" fmla="*/ 0 w 2160000"/>
              <a:gd name="connsiteY4" fmla="*/ 0 h 4428000"/>
              <a:gd name="connsiteX5" fmla="*/ 2160000 w 2160000"/>
              <a:gd name="connsiteY5" fmla="*/ 0 h 4428000"/>
              <a:gd name="connsiteX6" fmla="*/ 2160000 w 2160000"/>
              <a:gd name="connsiteY6" fmla="*/ 2160000 h 4428000"/>
              <a:gd name="connsiteX7" fmla="*/ 0 w 2160000"/>
              <a:gd name="connsiteY7" fmla="*/ 216000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4428000">
                <a:moveTo>
                  <a:pt x="0" y="2268000"/>
                </a:moveTo>
                <a:lnTo>
                  <a:pt x="2160000" y="2268000"/>
                </a:lnTo>
                <a:lnTo>
                  <a:pt x="2160000" y="4428000"/>
                </a:lnTo>
                <a:lnTo>
                  <a:pt x="0" y="4428000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6"/>
          </p:nvPr>
        </p:nvSpPr>
        <p:spPr>
          <a:xfrm>
            <a:off x="6744902" y="4096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380563" y="1828182"/>
            <a:ext cx="4002087" cy="442809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91635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58489" y="0"/>
            <a:ext cx="9019822" cy="2161822"/>
          </a:xfrm>
          <a:custGeom>
            <a:avLst/>
            <a:gdLst>
              <a:gd name="connsiteX0" fmla="*/ 6858000 w 9019822"/>
              <a:gd name="connsiteY0" fmla="*/ 0 h 2161822"/>
              <a:gd name="connsiteX1" fmla="*/ 9019822 w 9019822"/>
              <a:gd name="connsiteY1" fmla="*/ 0 h 2161822"/>
              <a:gd name="connsiteX2" fmla="*/ 9019822 w 9019822"/>
              <a:gd name="connsiteY2" fmla="*/ 2161822 h 2161822"/>
              <a:gd name="connsiteX3" fmla="*/ 6858000 w 9019822"/>
              <a:gd name="connsiteY3" fmla="*/ 2161822 h 2161822"/>
              <a:gd name="connsiteX4" fmla="*/ 0 w 9019822"/>
              <a:gd name="connsiteY4" fmla="*/ 0 h 2161822"/>
              <a:gd name="connsiteX5" fmla="*/ 2161823 w 9019822"/>
              <a:gd name="connsiteY5" fmla="*/ 0 h 2161822"/>
              <a:gd name="connsiteX6" fmla="*/ 2161823 w 9019822"/>
              <a:gd name="connsiteY6" fmla="*/ 2161822 h 2161822"/>
              <a:gd name="connsiteX7" fmla="*/ 0 w 9019822"/>
              <a:gd name="connsiteY7" fmla="*/ 2161822 h 2161822"/>
              <a:gd name="connsiteX8" fmla="*/ 4572000 w 9019822"/>
              <a:gd name="connsiteY8" fmla="*/ 0 h 2161822"/>
              <a:gd name="connsiteX9" fmla="*/ 6733822 w 9019822"/>
              <a:gd name="connsiteY9" fmla="*/ 0 h 2161822"/>
              <a:gd name="connsiteX10" fmla="*/ 6733822 w 9019822"/>
              <a:gd name="connsiteY10" fmla="*/ 2161822 h 2161822"/>
              <a:gd name="connsiteX11" fmla="*/ 4572000 w 9019822"/>
              <a:gd name="connsiteY11" fmla="*/ 2161822 h 2161822"/>
              <a:gd name="connsiteX12" fmla="*/ 2286000 w 9019822"/>
              <a:gd name="connsiteY12" fmla="*/ 0 h 2161822"/>
              <a:gd name="connsiteX13" fmla="*/ 4447822 w 9019822"/>
              <a:gd name="connsiteY13" fmla="*/ 0 h 2161822"/>
              <a:gd name="connsiteX14" fmla="*/ 4447822 w 9019822"/>
              <a:gd name="connsiteY14" fmla="*/ 2161822 h 2161822"/>
              <a:gd name="connsiteX15" fmla="*/ 2286000 w 9019822"/>
              <a:gd name="connsiteY15" fmla="*/ 2161822 h 216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9822" h="2161822">
                <a:moveTo>
                  <a:pt x="6858000" y="0"/>
                </a:moveTo>
                <a:lnTo>
                  <a:pt x="9019822" y="0"/>
                </a:lnTo>
                <a:lnTo>
                  <a:pt x="9019822" y="2161822"/>
                </a:lnTo>
                <a:lnTo>
                  <a:pt x="6858000" y="2161822"/>
                </a:lnTo>
                <a:close/>
                <a:moveTo>
                  <a:pt x="0" y="0"/>
                </a:moveTo>
                <a:lnTo>
                  <a:pt x="2161823" y="0"/>
                </a:lnTo>
                <a:lnTo>
                  <a:pt x="2161823" y="2161822"/>
                </a:lnTo>
                <a:lnTo>
                  <a:pt x="0" y="2161822"/>
                </a:lnTo>
                <a:close/>
                <a:moveTo>
                  <a:pt x="4572000" y="0"/>
                </a:moveTo>
                <a:lnTo>
                  <a:pt x="6733822" y="0"/>
                </a:lnTo>
                <a:lnTo>
                  <a:pt x="6733822" y="2161822"/>
                </a:lnTo>
                <a:lnTo>
                  <a:pt x="4572000" y="2161822"/>
                </a:lnTo>
                <a:close/>
                <a:moveTo>
                  <a:pt x="2286000" y="0"/>
                </a:moveTo>
                <a:lnTo>
                  <a:pt x="4447822" y="0"/>
                </a:lnTo>
                <a:lnTo>
                  <a:pt x="4447822" y="2161822"/>
                </a:lnTo>
                <a:lnTo>
                  <a:pt x="2286000" y="2161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6"/>
          </p:nvPr>
        </p:nvSpPr>
        <p:spPr>
          <a:xfrm>
            <a:off x="58489" y="4707467"/>
            <a:ext cx="9019822" cy="2161822"/>
          </a:xfrm>
          <a:custGeom>
            <a:avLst/>
            <a:gdLst>
              <a:gd name="connsiteX0" fmla="*/ 6858000 w 9019822"/>
              <a:gd name="connsiteY0" fmla="*/ 0 h 2161822"/>
              <a:gd name="connsiteX1" fmla="*/ 9019822 w 9019822"/>
              <a:gd name="connsiteY1" fmla="*/ 0 h 2161822"/>
              <a:gd name="connsiteX2" fmla="*/ 9019822 w 9019822"/>
              <a:gd name="connsiteY2" fmla="*/ 2161822 h 2161822"/>
              <a:gd name="connsiteX3" fmla="*/ 6858000 w 9019822"/>
              <a:gd name="connsiteY3" fmla="*/ 2161822 h 2161822"/>
              <a:gd name="connsiteX4" fmla="*/ 0 w 9019822"/>
              <a:gd name="connsiteY4" fmla="*/ 0 h 2161822"/>
              <a:gd name="connsiteX5" fmla="*/ 2161823 w 9019822"/>
              <a:gd name="connsiteY5" fmla="*/ 0 h 2161822"/>
              <a:gd name="connsiteX6" fmla="*/ 2161823 w 9019822"/>
              <a:gd name="connsiteY6" fmla="*/ 2161822 h 2161822"/>
              <a:gd name="connsiteX7" fmla="*/ 0 w 9019822"/>
              <a:gd name="connsiteY7" fmla="*/ 2161822 h 2161822"/>
              <a:gd name="connsiteX8" fmla="*/ 4572000 w 9019822"/>
              <a:gd name="connsiteY8" fmla="*/ 0 h 2161822"/>
              <a:gd name="connsiteX9" fmla="*/ 6733822 w 9019822"/>
              <a:gd name="connsiteY9" fmla="*/ 0 h 2161822"/>
              <a:gd name="connsiteX10" fmla="*/ 6733822 w 9019822"/>
              <a:gd name="connsiteY10" fmla="*/ 2161822 h 2161822"/>
              <a:gd name="connsiteX11" fmla="*/ 4572000 w 9019822"/>
              <a:gd name="connsiteY11" fmla="*/ 2161822 h 2161822"/>
              <a:gd name="connsiteX12" fmla="*/ 2286000 w 9019822"/>
              <a:gd name="connsiteY12" fmla="*/ 0 h 2161822"/>
              <a:gd name="connsiteX13" fmla="*/ 4447822 w 9019822"/>
              <a:gd name="connsiteY13" fmla="*/ 0 h 2161822"/>
              <a:gd name="connsiteX14" fmla="*/ 4447822 w 9019822"/>
              <a:gd name="connsiteY14" fmla="*/ 2161822 h 2161822"/>
              <a:gd name="connsiteX15" fmla="*/ 2286000 w 9019822"/>
              <a:gd name="connsiteY15" fmla="*/ 2161822 h 216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9822" h="2161822">
                <a:moveTo>
                  <a:pt x="6858000" y="0"/>
                </a:moveTo>
                <a:lnTo>
                  <a:pt x="9019822" y="0"/>
                </a:lnTo>
                <a:lnTo>
                  <a:pt x="9019822" y="2161822"/>
                </a:lnTo>
                <a:lnTo>
                  <a:pt x="6858000" y="2161822"/>
                </a:lnTo>
                <a:close/>
                <a:moveTo>
                  <a:pt x="0" y="0"/>
                </a:moveTo>
                <a:lnTo>
                  <a:pt x="2161823" y="0"/>
                </a:lnTo>
                <a:lnTo>
                  <a:pt x="2161823" y="2161822"/>
                </a:lnTo>
                <a:lnTo>
                  <a:pt x="0" y="2161822"/>
                </a:lnTo>
                <a:close/>
                <a:moveTo>
                  <a:pt x="4572000" y="0"/>
                </a:moveTo>
                <a:lnTo>
                  <a:pt x="6733822" y="0"/>
                </a:lnTo>
                <a:lnTo>
                  <a:pt x="6733822" y="2161822"/>
                </a:lnTo>
                <a:lnTo>
                  <a:pt x="4572000" y="2161822"/>
                </a:lnTo>
                <a:close/>
                <a:moveTo>
                  <a:pt x="2286000" y="0"/>
                </a:moveTo>
                <a:lnTo>
                  <a:pt x="4447822" y="0"/>
                </a:lnTo>
                <a:lnTo>
                  <a:pt x="4447822" y="2161822"/>
                </a:lnTo>
                <a:lnTo>
                  <a:pt x="2286000" y="2161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503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5257378" y="2971378"/>
            <a:ext cx="3813244" cy="1833244"/>
          </a:xfrm>
          <a:custGeom>
            <a:avLst/>
            <a:gdLst>
              <a:gd name="connsiteX0" fmla="*/ 1980000 w 3813244"/>
              <a:gd name="connsiteY0" fmla="*/ 0 h 1833244"/>
              <a:gd name="connsiteX1" fmla="*/ 3813244 w 3813244"/>
              <a:gd name="connsiteY1" fmla="*/ 0 h 1833244"/>
              <a:gd name="connsiteX2" fmla="*/ 3813244 w 3813244"/>
              <a:gd name="connsiteY2" fmla="*/ 1833244 h 1833244"/>
              <a:gd name="connsiteX3" fmla="*/ 1980000 w 3813244"/>
              <a:gd name="connsiteY3" fmla="*/ 1833244 h 1833244"/>
              <a:gd name="connsiteX4" fmla="*/ 0 w 3813244"/>
              <a:gd name="connsiteY4" fmla="*/ 0 h 1833244"/>
              <a:gd name="connsiteX5" fmla="*/ 1833244 w 3813244"/>
              <a:gd name="connsiteY5" fmla="*/ 0 h 1833244"/>
              <a:gd name="connsiteX6" fmla="*/ 1833244 w 3813244"/>
              <a:gd name="connsiteY6" fmla="*/ 1833244 h 1833244"/>
              <a:gd name="connsiteX7" fmla="*/ 0 w 3813244"/>
              <a:gd name="connsiteY7" fmla="*/ 1833244 h 1833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3244" h="1833244">
                <a:moveTo>
                  <a:pt x="1980000" y="0"/>
                </a:moveTo>
                <a:lnTo>
                  <a:pt x="3813244" y="0"/>
                </a:lnTo>
                <a:lnTo>
                  <a:pt x="3813244" y="1833244"/>
                </a:lnTo>
                <a:lnTo>
                  <a:pt x="1980000" y="1833244"/>
                </a:lnTo>
                <a:close/>
                <a:moveTo>
                  <a:pt x="0" y="0"/>
                </a:moveTo>
                <a:lnTo>
                  <a:pt x="1833244" y="0"/>
                </a:lnTo>
                <a:lnTo>
                  <a:pt x="1833244" y="1833244"/>
                </a:lnTo>
                <a:lnTo>
                  <a:pt x="0" y="1833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6"/>
          </p:nvPr>
        </p:nvSpPr>
        <p:spPr>
          <a:xfrm>
            <a:off x="3277378" y="4951378"/>
            <a:ext cx="5793244" cy="1833244"/>
          </a:xfrm>
          <a:custGeom>
            <a:avLst/>
            <a:gdLst>
              <a:gd name="connsiteX0" fmla="*/ 3960000 w 5793244"/>
              <a:gd name="connsiteY0" fmla="*/ 0 h 1833244"/>
              <a:gd name="connsiteX1" fmla="*/ 5793244 w 5793244"/>
              <a:gd name="connsiteY1" fmla="*/ 0 h 1833244"/>
              <a:gd name="connsiteX2" fmla="*/ 5793244 w 5793244"/>
              <a:gd name="connsiteY2" fmla="*/ 1833244 h 1833244"/>
              <a:gd name="connsiteX3" fmla="*/ 3960000 w 5793244"/>
              <a:gd name="connsiteY3" fmla="*/ 1833244 h 1833244"/>
              <a:gd name="connsiteX4" fmla="*/ 1980000 w 5793244"/>
              <a:gd name="connsiteY4" fmla="*/ 0 h 1833244"/>
              <a:gd name="connsiteX5" fmla="*/ 3813244 w 5793244"/>
              <a:gd name="connsiteY5" fmla="*/ 0 h 1833244"/>
              <a:gd name="connsiteX6" fmla="*/ 3813244 w 5793244"/>
              <a:gd name="connsiteY6" fmla="*/ 1833244 h 1833244"/>
              <a:gd name="connsiteX7" fmla="*/ 1980000 w 5793244"/>
              <a:gd name="connsiteY7" fmla="*/ 1833244 h 1833244"/>
              <a:gd name="connsiteX8" fmla="*/ 0 w 5793244"/>
              <a:gd name="connsiteY8" fmla="*/ 0 h 1833244"/>
              <a:gd name="connsiteX9" fmla="*/ 1833244 w 5793244"/>
              <a:gd name="connsiteY9" fmla="*/ 0 h 1833244"/>
              <a:gd name="connsiteX10" fmla="*/ 1833244 w 5793244"/>
              <a:gd name="connsiteY10" fmla="*/ 1833244 h 1833244"/>
              <a:gd name="connsiteX11" fmla="*/ 0 w 5793244"/>
              <a:gd name="connsiteY11" fmla="*/ 1833244 h 1833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93244" h="1833244">
                <a:moveTo>
                  <a:pt x="3960000" y="0"/>
                </a:moveTo>
                <a:lnTo>
                  <a:pt x="5793244" y="0"/>
                </a:lnTo>
                <a:lnTo>
                  <a:pt x="5793244" y="1833244"/>
                </a:lnTo>
                <a:lnTo>
                  <a:pt x="3960000" y="1833244"/>
                </a:lnTo>
                <a:close/>
                <a:moveTo>
                  <a:pt x="1980000" y="0"/>
                </a:moveTo>
                <a:lnTo>
                  <a:pt x="3813244" y="0"/>
                </a:lnTo>
                <a:lnTo>
                  <a:pt x="3813244" y="1833244"/>
                </a:lnTo>
                <a:lnTo>
                  <a:pt x="1980000" y="1833244"/>
                </a:lnTo>
                <a:close/>
                <a:moveTo>
                  <a:pt x="0" y="0"/>
                </a:moveTo>
                <a:lnTo>
                  <a:pt x="1833244" y="0"/>
                </a:lnTo>
                <a:lnTo>
                  <a:pt x="1833244" y="1833244"/>
                </a:lnTo>
                <a:lnTo>
                  <a:pt x="0" y="1833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81832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0" y="1956029"/>
            <a:ext cx="9144000" cy="2020887"/>
          </a:xfrm>
          <a:custGeom>
            <a:avLst/>
            <a:gdLst>
              <a:gd name="connsiteX0" fmla="*/ 2201863 w 9144000"/>
              <a:gd name="connsiteY0" fmla="*/ 1372394 h 2020887"/>
              <a:gd name="connsiteX1" fmla="*/ 9144000 w 9144000"/>
              <a:gd name="connsiteY1" fmla="*/ 1372394 h 2020887"/>
              <a:gd name="connsiteX2" fmla="*/ 9144000 w 9144000"/>
              <a:gd name="connsiteY2" fmla="*/ 2020887 h 2020887"/>
              <a:gd name="connsiteX3" fmla="*/ 2201863 w 9144000"/>
              <a:gd name="connsiteY3" fmla="*/ 2020887 h 2020887"/>
              <a:gd name="connsiteX4" fmla="*/ 0 w 9144000"/>
              <a:gd name="connsiteY4" fmla="*/ 1372394 h 2020887"/>
              <a:gd name="connsiteX5" fmla="*/ 2100263 w 9144000"/>
              <a:gd name="connsiteY5" fmla="*/ 1372394 h 2020887"/>
              <a:gd name="connsiteX6" fmla="*/ 2100263 w 9144000"/>
              <a:gd name="connsiteY6" fmla="*/ 2020887 h 2020887"/>
              <a:gd name="connsiteX7" fmla="*/ 0 w 9144000"/>
              <a:gd name="connsiteY7" fmla="*/ 2020887 h 2020887"/>
              <a:gd name="connsiteX8" fmla="*/ 2201863 w 9144000"/>
              <a:gd name="connsiteY8" fmla="*/ 0 h 2020887"/>
              <a:gd name="connsiteX9" fmla="*/ 9144000 w 9144000"/>
              <a:gd name="connsiteY9" fmla="*/ 0 h 2020887"/>
              <a:gd name="connsiteX10" fmla="*/ 9144000 w 9144000"/>
              <a:gd name="connsiteY10" fmla="*/ 1270794 h 2020887"/>
              <a:gd name="connsiteX11" fmla="*/ 2201863 w 9144000"/>
              <a:gd name="connsiteY11" fmla="*/ 1270794 h 2020887"/>
              <a:gd name="connsiteX12" fmla="*/ 0 w 9144000"/>
              <a:gd name="connsiteY12" fmla="*/ 0 h 2020887"/>
              <a:gd name="connsiteX13" fmla="*/ 2100263 w 9144000"/>
              <a:gd name="connsiteY13" fmla="*/ 0 h 2020887"/>
              <a:gd name="connsiteX14" fmla="*/ 2100263 w 9144000"/>
              <a:gd name="connsiteY14" fmla="*/ 1270794 h 2020887"/>
              <a:gd name="connsiteX15" fmla="*/ 0 w 9144000"/>
              <a:gd name="connsiteY15" fmla="*/ 1270794 h 2020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2020887">
                <a:moveTo>
                  <a:pt x="2201863" y="1372394"/>
                </a:moveTo>
                <a:lnTo>
                  <a:pt x="9144000" y="1372394"/>
                </a:lnTo>
                <a:lnTo>
                  <a:pt x="9144000" y="2020887"/>
                </a:lnTo>
                <a:lnTo>
                  <a:pt x="2201863" y="2020887"/>
                </a:lnTo>
                <a:close/>
                <a:moveTo>
                  <a:pt x="0" y="1372394"/>
                </a:moveTo>
                <a:lnTo>
                  <a:pt x="2100263" y="1372394"/>
                </a:lnTo>
                <a:lnTo>
                  <a:pt x="2100263" y="2020887"/>
                </a:lnTo>
                <a:lnTo>
                  <a:pt x="0" y="2020887"/>
                </a:lnTo>
                <a:close/>
                <a:moveTo>
                  <a:pt x="2201863" y="0"/>
                </a:moveTo>
                <a:lnTo>
                  <a:pt x="9144000" y="0"/>
                </a:lnTo>
                <a:lnTo>
                  <a:pt x="9144000" y="1270794"/>
                </a:lnTo>
                <a:lnTo>
                  <a:pt x="2201863" y="1270794"/>
                </a:lnTo>
                <a:close/>
                <a:moveTo>
                  <a:pt x="0" y="0"/>
                </a:moveTo>
                <a:lnTo>
                  <a:pt x="2100263" y="0"/>
                </a:lnTo>
                <a:lnTo>
                  <a:pt x="2100263" y="1270794"/>
                </a:lnTo>
                <a:lnTo>
                  <a:pt x="0" y="127079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83478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4655127" y="1188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4655127" y="34884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6899563" y="1188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899563" y="34884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32260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660796" y="1501950"/>
            <a:ext cx="2166938" cy="2166938"/>
          </a:xfrm>
          <a:custGeom>
            <a:avLst/>
            <a:gdLst>
              <a:gd name="connsiteX0" fmla="*/ 124548 w 2166938"/>
              <a:gd name="connsiteY0" fmla="*/ 1577799 h 2166938"/>
              <a:gd name="connsiteX1" fmla="*/ 2042390 w 2166938"/>
              <a:gd name="connsiteY1" fmla="*/ 1577799 h 2166938"/>
              <a:gd name="connsiteX2" fmla="*/ 1981898 w 2166938"/>
              <a:gd name="connsiteY2" fmla="*/ 1689247 h 2166938"/>
              <a:gd name="connsiteX3" fmla="*/ 1083469 w 2166938"/>
              <a:gd name="connsiteY3" fmla="*/ 2166938 h 2166938"/>
              <a:gd name="connsiteX4" fmla="*/ 185040 w 2166938"/>
              <a:gd name="connsiteY4" fmla="*/ 1689247 h 2166938"/>
              <a:gd name="connsiteX5" fmla="*/ 1083469 w 2166938"/>
              <a:gd name="connsiteY5" fmla="*/ 0 h 2166938"/>
              <a:gd name="connsiteX6" fmla="*/ 2166938 w 2166938"/>
              <a:gd name="connsiteY6" fmla="*/ 1083469 h 2166938"/>
              <a:gd name="connsiteX7" fmla="*/ 2081794 w 2166938"/>
              <a:gd name="connsiteY7" fmla="*/ 1505204 h 2166938"/>
              <a:gd name="connsiteX8" fmla="*/ 2078580 w 2166938"/>
              <a:gd name="connsiteY8" fmla="*/ 1511124 h 2166938"/>
              <a:gd name="connsiteX9" fmla="*/ 88358 w 2166938"/>
              <a:gd name="connsiteY9" fmla="*/ 1511124 h 2166938"/>
              <a:gd name="connsiteX10" fmla="*/ 85145 w 2166938"/>
              <a:gd name="connsiteY10" fmla="*/ 1505204 h 2166938"/>
              <a:gd name="connsiteX11" fmla="*/ 0 w 2166938"/>
              <a:gd name="connsiteY11" fmla="*/ 1083469 h 2166938"/>
              <a:gd name="connsiteX12" fmla="*/ 1083469 w 2166938"/>
              <a:gd name="connsiteY12" fmla="*/ 0 h 216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8" h="2166938">
                <a:moveTo>
                  <a:pt x="124548" y="1577799"/>
                </a:moveTo>
                <a:lnTo>
                  <a:pt x="2042390" y="1577799"/>
                </a:lnTo>
                <a:lnTo>
                  <a:pt x="1981898" y="1689247"/>
                </a:lnTo>
                <a:cubicBezTo>
                  <a:pt x="1787191" y="1977451"/>
                  <a:pt x="1457459" y="2166938"/>
                  <a:pt x="1083469" y="2166938"/>
                </a:cubicBezTo>
                <a:cubicBezTo>
                  <a:pt x="709480" y="2166938"/>
                  <a:pt x="379747" y="1977451"/>
                  <a:pt x="185040" y="1689247"/>
                </a:cubicBezTo>
                <a:close/>
                <a:moveTo>
                  <a:pt x="1083469" y="0"/>
                </a:moveTo>
                <a:cubicBezTo>
                  <a:pt x="1681852" y="0"/>
                  <a:pt x="2166938" y="485086"/>
                  <a:pt x="2166938" y="1083469"/>
                </a:cubicBezTo>
                <a:cubicBezTo>
                  <a:pt x="2166938" y="1233065"/>
                  <a:pt x="2136620" y="1375580"/>
                  <a:pt x="2081794" y="1505204"/>
                </a:cubicBezTo>
                <a:lnTo>
                  <a:pt x="2078580" y="1511124"/>
                </a:lnTo>
                <a:lnTo>
                  <a:pt x="88358" y="1511124"/>
                </a:lnTo>
                <a:lnTo>
                  <a:pt x="85145" y="1505204"/>
                </a:lnTo>
                <a:cubicBezTo>
                  <a:pt x="30318" y="1375580"/>
                  <a:pt x="0" y="1233065"/>
                  <a:pt x="0" y="1083469"/>
                </a:cubicBezTo>
                <a:cubicBezTo>
                  <a:pt x="0" y="485086"/>
                  <a:pt x="485086" y="0"/>
                  <a:pt x="108346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488530" y="1501950"/>
            <a:ext cx="2166938" cy="2166938"/>
          </a:xfrm>
          <a:custGeom>
            <a:avLst/>
            <a:gdLst>
              <a:gd name="connsiteX0" fmla="*/ 124548 w 2166938"/>
              <a:gd name="connsiteY0" fmla="*/ 1577799 h 2166938"/>
              <a:gd name="connsiteX1" fmla="*/ 2042390 w 2166938"/>
              <a:gd name="connsiteY1" fmla="*/ 1577799 h 2166938"/>
              <a:gd name="connsiteX2" fmla="*/ 1981898 w 2166938"/>
              <a:gd name="connsiteY2" fmla="*/ 1689247 h 2166938"/>
              <a:gd name="connsiteX3" fmla="*/ 1083469 w 2166938"/>
              <a:gd name="connsiteY3" fmla="*/ 2166938 h 2166938"/>
              <a:gd name="connsiteX4" fmla="*/ 185040 w 2166938"/>
              <a:gd name="connsiteY4" fmla="*/ 1689247 h 2166938"/>
              <a:gd name="connsiteX5" fmla="*/ 1083469 w 2166938"/>
              <a:gd name="connsiteY5" fmla="*/ 0 h 2166938"/>
              <a:gd name="connsiteX6" fmla="*/ 2166938 w 2166938"/>
              <a:gd name="connsiteY6" fmla="*/ 1083469 h 2166938"/>
              <a:gd name="connsiteX7" fmla="*/ 2081794 w 2166938"/>
              <a:gd name="connsiteY7" fmla="*/ 1505204 h 2166938"/>
              <a:gd name="connsiteX8" fmla="*/ 2078580 w 2166938"/>
              <a:gd name="connsiteY8" fmla="*/ 1511124 h 2166938"/>
              <a:gd name="connsiteX9" fmla="*/ 88358 w 2166938"/>
              <a:gd name="connsiteY9" fmla="*/ 1511124 h 2166938"/>
              <a:gd name="connsiteX10" fmla="*/ 85145 w 2166938"/>
              <a:gd name="connsiteY10" fmla="*/ 1505204 h 2166938"/>
              <a:gd name="connsiteX11" fmla="*/ 0 w 2166938"/>
              <a:gd name="connsiteY11" fmla="*/ 1083469 h 2166938"/>
              <a:gd name="connsiteX12" fmla="*/ 1083469 w 2166938"/>
              <a:gd name="connsiteY12" fmla="*/ 0 h 216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8" h="2166938">
                <a:moveTo>
                  <a:pt x="124548" y="1577799"/>
                </a:moveTo>
                <a:lnTo>
                  <a:pt x="2042390" y="1577799"/>
                </a:lnTo>
                <a:lnTo>
                  <a:pt x="1981898" y="1689247"/>
                </a:lnTo>
                <a:cubicBezTo>
                  <a:pt x="1787191" y="1977451"/>
                  <a:pt x="1457459" y="2166938"/>
                  <a:pt x="1083469" y="2166938"/>
                </a:cubicBezTo>
                <a:cubicBezTo>
                  <a:pt x="709480" y="2166938"/>
                  <a:pt x="379747" y="1977451"/>
                  <a:pt x="185040" y="1689247"/>
                </a:cubicBezTo>
                <a:close/>
                <a:moveTo>
                  <a:pt x="1083469" y="0"/>
                </a:moveTo>
                <a:cubicBezTo>
                  <a:pt x="1681852" y="0"/>
                  <a:pt x="2166938" y="485086"/>
                  <a:pt x="2166938" y="1083469"/>
                </a:cubicBezTo>
                <a:cubicBezTo>
                  <a:pt x="2166938" y="1233065"/>
                  <a:pt x="2136620" y="1375580"/>
                  <a:pt x="2081794" y="1505204"/>
                </a:cubicBezTo>
                <a:lnTo>
                  <a:pt x="2078580" y="1511124"/>
                </a:lnTo>
                <a:lnTo>
                  <a:pt x="88358" y="1511124"/>
                </a:lnTo>
                <a:lnTo>
                  <a:pt x="85145" y="1505204"/>
                </a:lnTo>
                <a:cubicBezTo>
                  <a:pt x="30318" y="1375580"/>
                  <a:pt x="0" y="1233065"/>
                  <a:pt x="0" y="1083469"/>
                </a:cubicBezTo>
                <a:cubicBezTo>
                  <a:pt x="0" y="485086"/>
                  <a:pt x="485086" y="0"/>
                  <a:pt x="108346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6316265" y="1501950"/>
            <a:ext cx="2166938" cy="2166938"/>
          </a:xfrm>
          <a:custGeom>
            <a:avLst/>
            <a:gdLst>
              <a:gd name="connsiteX0" fmla="*/ 124548 w 2166938"/>
              <a:gd name="connsiteY0" fmla="*/ 1577799 h 2166938"/>
              <a:gd name="connsiteX1" fmla="*/ 2042390 w 2166938"/>
              <a:gd name="connsiteY1" fmla="*/ 1577799 h 2166938"/>
              <a:gd name="connsiteX2" fmla="*/ 1981898 w 2166938"/>
              <a:gd name="connsiteY2" fmla="*/ 1689247 h 2166938"/>
              <a:gd name="connsiteX3" fmla="*/ 1083469 w 2166938"/>
              <a:gd name="connsiteY3" fmla="*/ 2166938 h 2166938"/>
              <a:gd name="connsiteX4" fmla="*/ 185040 w 2166938"/>
              <a:gd name="connsiteY4" fmla="*/ 1689247 h 2166938"/>
              <a:gd name="connsiteX5" fmla="*/ 1083469 w 2166938"/>
              <a:gd name="connsiteY5" fmla="*/ 0 h 2166938"/>
              <a:gd name="connsiteX6" fmla="*/ 2166938 w 2166938"/>
              <a:gd name="connsiteY6" fmla="*/ 1083469 h 2166938"/>
              <a:gd name="connsiteX7" fmla="*/ 2081794 w 2166938"/>
              <a:gd name="connsiteY7" fmla="*/ 1505204 h 2166938"/>
              <a:gd name="connsiteX8" fmla="*/ 2078580 w 2166938"/>
              <a:gd name="connsiteY8" fmla="*/ 1511124 h 2166938"/>
              <a:gd name="connsiteX9" fmla="*/ 88358 w 2166938"/>
              <a:gd name="connsiteY9" fmla="*/ 1511124 h 2166938"/>
              <a:gd name="connsiteX10" fmla="*/ 85145 w 2166938"/>
              <a:gd name="connsiteY10" fmla="*/ 1505204 h 2166938"/>
              <a:gd name="connsiteX11" fmla="*/ 0 w 2166938"/>
              <a:gd name="connsiteY11" fmla="*/ 1083469 h 2166938"/>
              <a:gd name="connsiteX12" fmla="*/ 1083469 w 2166938"/>
              <a:gd name="connsiteY12" fmla="*/ 0 h 216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8" h="2166938">
                <a:moveTo>
                  <a:pt x="124548" y="1577799"/>
                </a:moveTo>
                <a:lnTo>
                  <a:pt x="2042390" y="1577799"/>
                </a:lnTo>
                <a:lnTo>
                  <a:pt x="1981898" y="1689247"/>
                </a:lnTo>
                <a:cubicBezTo>
                  <a:pt x="1787191" y="1977451"/>
                  <a:pt x="1457459" y="2166938"/>
                  <a:pt x="1083469" y="2166938"/>
                </a:cubicBezTo>
                <a:cubicBezTo>
                  <a:pt x="709480" y="2166938"/>
                  <a:pt x="379747" y="1977451"/>
                  <a:pt x="185040" y="1689247"/>
                </a:cubicBezTo>
                <a:close/>
                <a:moveTo>
                  <a:pt x="1083469" y="0"/>
                </a:moveTo>
                <a:cubicBezTo>
                  <a:pt x="1681852" y="0"/>
                  <a:pt x="2166938" y="485086"/>
                  <a:pt x="2166938" y="1083469"/>
                </a:cubicBezTo>
                <a:cubicBezTo>
                  <a:pt x="2166938" y="1233065"/>
                  <a:pt x="2136620" y="1375580"/>
                  <a:pt x="2081794" y="1505204"/>
                </a:cubicBezTo>
                <a:lnTo>
                  <a:pt x="2078580" y="1511124"/>
                </a:lnTo>
                <a:lnTo>
                  <a:pt x="88358" y="1511124"/>
                </a:lnTo>
                <a:lnTo>
                  <a:pt x="85145" y="1505204"/>
                </a:lnTo>
                <a:cubicBezTo>
                  <a:pt x="30318" y="1375580"/>
                  <a:pt x="0" y="1233065"/>
                  <a:pt x="0" y="1083469"/>
                </a:cubicBezTo>
                <a:cubicBezTo>
                  <a:pt x="0" y="485086"/>
                  <a:pt x="485086" y="0"/>
                  <a:pt x="108346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77248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55600" y="1575010"/>
            <a:ext cx="28332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3348038" y="1899294"/>
            <a:ext cx="5795737" cy="1771200"/>
          </a:xfrm>
          <a:custGeom>
            <a:avLst/>
            <a:gdLst>
              <a:gd name="connsiteX0" fmla="*/ 2873638 w 5795737"/>
              <a:gd name="connsiteY0" fmla="*/ 0 h 1771200"/>
              <a:gd name="connsiteX1" fmla="*/ 5795737 w 5795737"/>
              <a:gd name="connsiteY1" fmla="*/ 0 h 1771200"/>
              <a:gd name="connsiteX2" fmla="*/ 5795737 w 5795737"/>
              <a:gd name="connsiteY2" fmla="*/ 1771200 h 1771200"/>
              <a:gd name="connsiteX3" fmla="*/ 2873638 w 5795737"/>
              <a:gd name="connsiteY3" fmla="*/ 1771200 h 1771200"/>
              <a:gd name="connsiteX4" fmla="*/ 0 w 5795737"/>
              <a:gd name="connsiteY4" fmla="*/ 0 h 1771200"/>
              <a:gd name="connsiteX5" fmla="*/ 2714400 w 5795737"/>
              <a:gd name="connsiteY5" fmla="*/ 0 h 1771200"/>
              <a:gd name="connsiteX6" fmla="*/ 2714400 w 5795737"/>
              <a:gd name="connsiteY6" fmla="*/ 1771200 h 1771200"/>
              <a:gd name="connsiteX7" fmla="*/ 0 w 5795737"/>
              <a:gd name="connsiteY7" fmla="*/ 1771200 h 17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5737" h="1771200">
                <a:moveTo>
                  <a:pt x="2873638" y="0"/>
                </a:moveTo>
                <a:lnTo>
                  <a:pt x="5795737" y="0"/>
                </a:lnTo>
                <a:lnTo>
                  <a:pt x="5795737" y="1771200"/>
                </a:lnTo>
                <a:lnTo>
                  <a:pt x="2873638" y="1771200"/>
                </a:lnTo>
                <a:close/>
                <a:moveTo>
                  <a:pt x="0" y="0"/>
                </a:moveTo>
                <a:lnTo>
                  <a:pt x="2714400" y="0"/>
                </a:lnTo>
                <a:lnTo>
                  <a:pt x="2714400" y="1771200"/>
                </a:lnTo>
                <a:lnTo>
                  <a:pt x="0" y="1771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94967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400401" y="2093514"/>
            <a:ext cx="8343198" cy="1440000"/>
          </a:xfrm>
          <a:custGeom>
            <a:avLst/>
            <a:gdLst>
              <a:gd name="connsiteX0" fmla="*/ 6363198 w 8343198"/>
              <a:gd name="connsiteY0" fmla="*/ 0 h 1440000"/>
              <a:gd name="connsiteX1" fmla="*/ 8343198 w 8343198"/>
              <a:gd name="connsiteY1" fmla="*/ 0 h 1440000"/>
              <a:gd name="connsiteX2" fmla="*/ 8343198 w 8343198"/>
              <a:gd name="connsiteY2" fmla="*/ 1440000 h 1440000"/>
              <a:gd name="connsiteX3" fmla="*/ 6363198 w 8343198"/>
              <a:gd name="connsiteY3" fmla="*/ 1440000 h 1440000"/>
              <a:gd name="connsiteX4" fmla="*/ 4242132 w 8343198"/>
              <a:gd name="connsiteY4" fmla="*/ 0 h 1440000"/>
              <a:gd name="connsiteX5" fmla="*/ 6222132 w 8343198"/>
              <a:gd name="connsiteY5" fmla="*/ 0 h 1440000"/>
              <a:gd name="connsiteX6" fmla="*/ 6222132 w 8343198"/>
              <a:gd name="connsiteY6" fmla="*/ 1440000 h 1440000"/>
              <a:gd name="connsiteX7" fmla="*/ 4242132 w 8343198"/>
              <a:gd name="connsiteY7" fmla="*/ 1440000 h 1440000"/>
              <a:gd name="connsiteX8" fmla="*/ 2121066 w 8343198"/>
              <a:gd name="connsiteY8" fmla="*/ 0 h 1440000"/>
              <a:gd name="connsiteX9" fmla="*/ 4101066 w 8343198"/>
              <a:gd name="connsiteY9" fmla="*/ 0 h 1440000"/>
              <a:gd name="connsiteX10" fmla="*/ 4101066 w 8343198"/>
              <a:gd name="connsiteY10" fmla="*/ 1440000 h 1440000"/>
              <a:gd name="connsiteX11" fmla="*/ 2121066 w 8343198"/>
              <a:gd name="connsiteY11" fmla="*/ 1440000 h 1440000"/>
              <a:gd name="connsiteX12" fmla="*/ 0 w 8343198"/>
              <a:gd name="connsiteY12" fmla="*/ 0 h 1440000"/>
              <a:gd name="connsiteX13" fmla="*/ 1980000 w 8343198"/>
              <a:gd name="connsiteY13" fmla="*/ 0 h 1440000"/>
              <a:gd name="connsiteX14" fmla="*/ 1980000 w 8343198"/>
              <a:gd name="connsiteY14" fmla="*/ 1440000 h 1440000"/>
              <a:gd name="connsiteX15" fmla="*/ 0 w 8343198"/>
              <a:gd name="connsiteY1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343198" h="1440000">
                <a:moveTo>
                  <a:pt x="6363198" y="0"/>
                </a:moveTo>
                <a:lnTo>
                  <a:pt x="8343198" y="0"/>
                </a:lnTo>
                <a:lnTo>
                  <a:pt x="8343198" y="1440000"/>
                </a:lnTo>
                <a:lnTo>
                  <a:pt x="6363198" y="1440000"/>
                </a:lnTo>
                <a:close/>
                <a:moveTo>
                  <a:pt x="4242132" y="0"/>
                </a:moveTo>
                <a:lnTo>
                  <a:pt x="6222132" y="0"/>
                </a:lnTo>
                <a:lnTo>
                  <a:pt x="6222132" y="1440000"/>
                </a:lnTo>
                <a:lnTo>
                  <a:pt x="4242132" y="1440000"/>
                </a:lnTo>
                <a:close/>
                <a:moveTo>
                  <a:pt x="2121066" y="0"/>
                </a:moveTo>
                <a:lnTo>
                  <a:pt x="4101066" y="0"/>
                </a:lnTo>
                <a:lnTo>
                  <a:pt x="4101066" y="1440000"/>
                </a:lnTo>
                <a:lnTo>
                  <a:pt x="2121066" y="1440000"/>
                </a:lnTo>
                <a:close/>
                <a:moveTo>
                  <a:pt x="0" y="0"/>
                </a:moveTo>
                <a:lnTo>
                  <a:pt x="1980000" y="0"/>
                </a:lnTo>
                <a:lnTo>
                  <a:pt x="198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53402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3"/>
          </p:nvPr>
        </p:nvSpPr>
        <p:spPr>
          <a:xfrm>
            <a:off x="373062" y="1941513"/>
            <a:ext cx="3347200" cy="1620000"/>
          </a:xfrm>
          <a:custGeom>
            <a:avLst/>
            <a:gdLst>
              <a:gd name="connsiteX0" fmla="*/ 1727200 w 3347200"/>
              <a:gd name="connsiteY0" fmla="*/ 0 h 1620000"/>
              <a:gd name="connsiteX1" fmla="*/ 3347200 w 3347200"/>
              <a:gd name="connsiteY1" fmla="*/ 0 h 1620000"/>
              <a:gd name="connsiteX2" fmla="*/ 3347200 w 3347200"/>
              <a:gd name="connsiteY2" fmla="*/ 1620000 h 1620000"/>
              <a:gd name="connsiteX3" fmla="*/ 1727200 w 3347200"/>
              <a:gd name="connsiteY3" fmla="*/ 1620000 h 1620000"/>
              <a:gd name="connsiteX4" fmla="*/ 0 w 3347200"/>
              <a:gd name="connsiteY4" fmla="*/ 0 h 1620000"/>
              <a:gd name="connsiteX5" fmla="*/ 1620000 w 3347200"/>
              <a:gd name="connsiteY5" fmla="*/ 0 h 1620000"/>
              <a:gd name="connsiteX6" fmla="*/ 1620000 w 3347200"/>
              <a:gd name="connsiteY6" fmla="*/ 1620000 h 1620000"/>
              <a:gd name="connsiteX7" fmla="*/ 0 w 3347200"/>
              <a:gd name="connsiteY7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7200" h="1620000">
                <a:moveTo>
                  <a:pt x="1727200" y="0"/>
                </a:moveTo>
                <a:lnTo>
                  <a:pt x="3347200" y="0"/>
                </a:lnTo>
                <a:lnTo>
                  <a:pt x="3347200" y="1620000"/>
                </a:lnTo>
                <a:lnTo>
                  <a:pt x="1727200" y="16200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3827462" y="1941513"/>
            <a:ext cx="1620000" cy="3347200"/>
          </a:xfrm>
          <a:custGeom>
            <a:avLst/>
            <a:gdLst>
              <a:gd name="connsiteX0" fmla="*/ 0 w 1620000"/>
              <a:gd name="connsiteY0" fmla="*/ 1727200 h 3347200"/>
              <a:gd name="connsiteX1" fmla="*/ 1620000 w 1620000"/>
              <a:gd name="connsiteY1" fmla="*/ 1727200 h 3347200"/>
              <a:gd name="connsiteX2" fmla="*/ 1620000 w 1620000"/>
              <a:gd name="connsiteY2" fmla="*/ 3347200 h 3347200"/>
              <a:gd name="connsiteX3" fmla="*/ 0 w 1620000"/>
              <a:gd name="connsiteY3" fmla="*/ 3347200 h 3347200"/>
              <a:gd name="connsiteX4" fmla="*/ 0 w 1620000"/>
              <a:gd name="connsiteY4" fmla="*/ 0 h 3347200"/>
              <a:gd name="connsiteX5" fmla="*/ 1620000 w 1620000"/>
              <a:gd name="connsiteY5" fmla="*/ 0 h 3347200"/>
              <a:gd name="connsiteX6" fmla="*/ 1620000 w 1620000"/>
              <a:gd name="connsiteY6" fmla="*/ 1620000 h 3347200"/>
              <a:gd name="connsiteX7" fmla="*/ 0 w 1620000"/>
              <a:gd name="connsiteY7" fmla="*/ 1620000 h 334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0000" h="3347200">
                <a:moveTo>
                  <a:pt x="0" y="1727200"/>
                </a:moveTo>
                <a:lnTo>
                  <a:pt x="1620000" y="1727200"/>
                </a:lnTo>
                <a:lnTo>
                  <a:pt x="1620000" y="3347200"/>
                </a:lnTo>
                <a:lnTo>
                  <a:pt x="0" y="33472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5554662" y="366871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7281862" y="366871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7066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561200" y="4010113"/>
            <a:ext cx="4582800" cy="23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-11113" y="1662113"/>
            <a:ext cx="4582800" cy="2325600"/>
          </a:xfrm>
          <a:custGeom>
            <a:avLst/>
            <a:gdLst>
              <a:gd name="connsiteX0" fmla="*/ 2268538 w 4582800"/>
              <a:gd name="connsiteY0" fmla="*/ 0 h 2325600"/>
              <a:gd name="connsiteX1" fmla="*/ 4582800 w 4582800"/>
              <a:gd name="connsiteY1" fmla="*/ 0 h 2325600"/>
              <a:gd name="connsiteX2" fmla="*/ 4582800 w 4582800"/>
              <a:gd name="connsiteY2" fmla="*/ 2325600 h 2325600"/>
              <a:gd name="connsiteX3" fmla="*/ 2268538 w 4582800"/>
              <a:gd name="connsiteY3" fmla="*/ 2325600 h 2325600"/>
              <a:gd name="connsiteX4" fmla="*/ 0 w 4582800"/>
              <a:gd name="connsiteY4" fmla="*/ 0 h 2325600"/>
              <a:gd name="connsiteX5" fmla="*/ 2189163 w 4582800"/>
              <a:gd name="connsiteY5" fmla="*/ 0 h 2325600"/>
              <a:gd name="connsiteX6" fmla="*/ 2189163 w 4582800"/>
              <a:gd name="connsiteY6" fmla="*/ 2325600 h 2325600"/>
              <a:gd name="connsiteX7" fmla="*/ 0 w 4582800"/>
              <a:gd name="connsiteY7" fmla="*/ 2325600 h 23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82800" h="2325600">
                <a:moveTo>
                  <a:pt x="2268538" y="0"/>
                </a:moveTo>
                <a:lnTo>
                  <a:pt x="4582800" y="0"/>
                </a:lnTo>
                <a:lnTo>
                  <a:pt x="4582800" y="2325600"/>
                </a:lnTo>
                <a:lnTo>
                  <a:pt x="2268538" y="2325600"/>
                </a:lnTo>
                <a:close/>
                <a:moveTo>
                  <a:pt x="0" y="0"/>
                </a:moveTo>
                <a:lnTo>
                  <a:pt x="2189163" y="0"/>
                </a:lnTo>
                <a:lnTo>
                  <a:pt x="2189163" y="2325600"/>
                </a:lnTo>
                <a:lnTo>
                  <a:pt x="0" y="2325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72565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6234038" y="2714624"/>
            <a:ext cx="2905200" cy="2624400"/>
          </a:xfrm>
          <a:custGeom>
            <a:avLst/>
            <a:gdLst>
              <a:gd name="connsiteX0" fmla="*/ 1497600 w 2905200"/>
              <a:gd name="connsiteY0" fmla="*/ 0 h 2624400"/>
              <a:gd name="connsiteX1" fmla="*/ 2905200 w 2905200"/>
              <a:gd name="connsiteY1" fmla="*/ 0 h 2624400"/>
              <a:gd name="connsiteX2" fmla="*/ 2905200 w 2905200"/>
              <a:gd name="connsiteY2" fmla="*/ 2624400 h 2624400"/>
              <a:gd name="connsiteX3" fmla="*/ 1497600 w 2905200"/>
              <a:gd name="connsiteY3" fmla="*/ 2624400 h 2624400"/>
              <a:gd name="connsiteX4" fmla="*/ 0 w 2905200"/>
              <a:gd name="connsiteY4" fmla="*/ 0 h 2624400"/>
              <a:gd name="connsiteX5" fmla="*/ 1407600 w 2905200"/>
              <a:gd name="connsiteY5" fmla="*/ 0 h 2624400"/>
              <a:gd name="connsiteX6" fmla="*/ 1407600 w 2905200"/>
              <a:gd name="connsiteY6" fmla="*/ 2624400 h 2624400"/>
              <a:gd name="connsiteX7" fmla="*/ 0 w 2905200"/>
              <a:gd name="connsiteY7" fmla="*/ 2624400 h 26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5200" h="2624400">
                <a:moveTo>
                  <a:pt x="1497600" y="0"/>
                </a:moveTo>
                <a:lnTo>
                  <a:pt x="2905200" y="0"/>
                </a:lnTo>
                <a:lnTo>
                  <a:pt x="2905200" y="2624400"/>
                </a:lnTo>
                <a:lnTo>
                  <a:pt x="1497600" y="2624400"/>
                </a:lnTo>
                <a:close/>
                <a:moveTo>
                  <a:pt x="0" y="0"/>
                </a:moveTo>
                <a:lnTo>
                  <a:pt x="1407600" y="0"/>
                </a:lnTo>
                <a:lnTo>
                  <a:pt x="1407600" y="2624400"/>
                </a:lnTo>
                <a:lnTo>
                  <a:pt x="0" y="2624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905200" y="1785938"/>
            <a:ext cx="3328838" cy="2862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2714624"/>
            <a:ext cx="2905200" cy="26244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4146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614639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237286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4627174" y="2205038"/>
            <a:ext cx="2894400" cy="1620000"/>
          </a:xfrm>
          <a:custGeom>
            <a:avLst/>
            <a:gdLst>
              <a:gd name="connsiteX0" fmla="*/ 1492200 w 2894400"/>
              <a:gd name="connsiteY0" fmla="*/ 0 h 1620000"/>
              <a:gd name="connsiteX1" fmla="*/ 2894400 w 2894400"/>
              <a:gd name="connsiteY1" fmla="*/ 0 h 1620000"/>
              <a:gd name="connsiteX2" fmla="*/ 2894400 w 2894400"/>
              <a:gd name="connsiteY2" fmla="*/ 1620000 h 1620000"/>
              <a:gd name="connsiteX3" fmla="*/ 1492200 w 2894400"/>
              <a:gd name="connsiteY3" fmla="*/ 1620000 h 1620000"/>
              <a:gd name="connsiteX4" fmla="*/ 0 w 2894400"/>
              <a:gd name="connsiteY4" fmla="*/ 0 h 1620000"/>
              <a:gd name="connsiteX5" fmla="*/ 1402200 w 2894400"/>
              <a:gd name="connsiteY5" fmla="*/ 0 h 1620000"/>
              <a:gd name="connsiteX6" fmla="*/ 1402200 w 2894400"/>
              <a:gd name="connsiteY6" fmla="*/ 1620000 h 1620000"/>
              <a:gd name="connsiteX7" fmla="*/ 0 w 2894400"/>
              <a:gd name="connsiteY7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4400" h="1620000">
                <a:moveTo>
                  <a:pt x="1492200" y="0"/>
                </a:moveTo>
                <a:lnTo>
                  <a:pt x="2894400" y="0"/>
                </a:lnTo>
                <a:lnTo>
                  <a:pt x="2894400" y="1620000"/>
                </a:lnTo>
                <a:lnTo>
                  <a:pt x="1492200" y="1620000"/>
                </a:lnTo>
                <a:close/>
                <a:moveTo>
                  <a:pt x="0" y="0"/>
                </a:moveTo>
                <a:lnTo>
                  <a:pt x="1402200" y="0"/>
                </a:lnTo>
                <a:lnTo>
                  <a:pt x="14022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-388" y="2205038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758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1524000" y="736600"/>
            <a:ext cx="2806700" cy="3073400"/>
          </a:xfrm>
          <a:custGeom>
            <a:avLst/>
            <a:gdLst>
              <a:gd name="connsiteX0" fmla="*/ 1448350 w 2806700"/>
              <a:gd name="connsiteY0" fmla="*/ 0 h 3073400"/>
              <a:gd name="connsiteX1" fmla="*/ 2806700 w 2806700"/>
              <a:gd name="connsiteY1" fmla="*/ 0 h 3073400"/>
              <a:gd name="connsiteX2" fmla="*/ 2806700 w 2806700"/>
              <a:gd name="connsiteY2" fmla="*/ 3073400 h 3073400"/>
              <a:gd name="connsiteX3" fmla="*/ 1448350 w 2806700"/>
              <a:gd name="connsiteY3" fmla="*/ 3073400 h 3073400"/>
              <a:gd name="connsiteX4" fmla="*/ 0 w 2806700"/>
              <a:gd name="connsiteY4" fmla="*/ 0 h 3073400"/>
              <a:gd name="connsiteX5" fmla="*/ 1358350 w 2806700"/>
              <a:gd name="connsiteY5" fmla="*/ 0 h 3073400"/>
              <a:gd name="connsiteX6" fmla="*/ 1358350 w 2806700"/>
              <a:gd name="connsiteY6" fmla="*/ 3073400 h 3073400"/>
              <a:gd name="connsiteX7" fmla="*/ 0 w 2806700"/>
              <a:gd name="connsiteY7" fmla="*/ 3073400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6700" h="3073400">
                <a:moveTo>
                  <a:pt x="1448350" y="0"/>
                </a:moveTo>
                <a:lnTo>
                  <a:pt x="2806700" y="0"/>
                </a:lnTo>
                <a:lnTo>
                  <a:pt x="2806700" y="3073400"/>
                </a:lnTo>
                <a:lnTo>
                  <a:pt x="1448350" y="3073400"/>
                </a:lnTo>
                <a:close/>
                <a:moveTo>
                  <a:pt x="0" y="0"/>
                </a:moveTo>
                <a:lnTo>
                  <a:pt x="1358350" y="0"/>
                </a:lnTo>
                <a:lnTo>
                  <a:pt x="1358350" y="3073400"/>
                </a:lnTo>
                <a:lnTo>
                  <a:pt x="0" y="3073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851400" y="3503385"/>
            <a:ext cx="2806700" cy="3073400"/>
          </a:xfrm>
          <a:custGeom>
            <a:avLst/>
            <a:gdLst>
              <a:gd name="connsiteX0" fmla="*/ 0 w 2806700"/>
              <a:gd name="connsiteY0" fmla="*/ 1581701 h 3073400"/>
              <a:gd name="connsiteX1" fmla="*/ 2806700 w 2806700"/>
              <a:gd name="connsiteY1" fmla="*/ 1581701 h 3073400"/>
              <a:gd name="connsiteX2" fmla="*/ 2806700 w 2806700"/>
              <a:gd name="connsiteY2" fmla="*/ 3073400 h 3073400"/>
              <a:gd name="connsiteX3" fmla="*/ 0 w 2806700"/>
              <a:gd name="connsiteY3" fmla="*/ 3073400 h 3073400"/>
              <a:gd name="connsiteX4" fmla="*/ 0 w 2806700"/>
              <a:gd name="connsiteY4" fmla="*/ 0 h 3073400"/>
              <a:gd name="connsiteX5" fmla="*/ 2806700 w 2806700"/>
              <a:gd name="connsiteY5" fmla="*/ 0 h 3073400"/>
              <a:gd name="connsiteX6" fmla="*/ 2806700 w 2806700"/>
              <a:gd name="connsiteY6" fmla="*/ 1491701 h 3073400"/>
              <a:gd name="connsiteX7" fmla="*/ 0 w 2806700"/>
              <a:gd name="connsiteY7" fmla="*/ 1491701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6700" h="3073400">
                <a:moveTo>
                  <a:pt x="0" y="1581701"/>
                </a:moveTo>
                <a:lnTo>
                  <a:pt x="2806700" y="1581701"/>
                </a:lnTo>
                <a:lnTo>
                  <a:pt x="2806700" y="3073400"/>
                </a:lnTo>
                <a:lnTo>
                  <a:pt x="0" y="3073400"/>
                </a:lnTo>
                <a:close/>
                <a:moveTo>
                  <a:pt x="0" y="0"/>
                </a:moveTo>
                <a:lnTo>
                  <a:pt x="2806700" y="0"/>
                </a:lnTo>
                <a:lnTo>
                  <a:pt x="2806700" y="1491701"/>
                </a:lnTo>
                <a:lnTo>
                  <a:pt x="0" y="14917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90310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1018234"/>
            <a:ext cx="1935678" cy="482153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2090065" y="1989000"/>
            <a:ext cx="2880000" cy="2880000"/>
          </a:xfrm>
          <a:custGeom>
            <a:avLst/>
            <a:gdLst>
              <a:gd name="connsiteX0" fmla="*/ 1485000 w 2880000"/>
              <a:gd name="connsiteY0" fmla="*/ 0 h 2880000"/>
              <a:gd name="connsiteX1" fmla="*/ 2880000 w 2880000"/>
              <a:gd name="connsiteY1" fmla="*/ 0 h 2880000"/>
              <a:gd name="connsiteX2" fmla="*/ 2880000 w 2880000"/>
              <a:gd name="connsiteY2" fmla="*/ 2880000 h 2880000"/>
              <a:gd name="connsiteX3" fmla="*/ 1485000 w 2880000"/>
              <a:gd name="connsiteY3" fmla="*/ 2880000 h 2880000"/>
              <a:gd name="connsiteX4" fmla="*/ 0 w 2880000"/>
              <a:gd name="connsiteY4" fmla="*/ 0 h 2880000"/>
              <a:gd name="connsiteX5" fmla="*/ 1395000 w 2880000"/>
              <a:gd name="connsiteY5" fmla="*/ 0 h 2880000"/>
              <a:gd name="connsiteX6" fmla="*/ 1395000 w 2880000"/>
              <a:gd name="connsiteY6" fmla="*/ 2880000 h 2880000"/>
              <a:gd name="connsiteX7" fmla="*/ 0 w 2880000"/>
              <a:gd name="connsiteY7" fmla="*/ 2880000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0000" h="2880000">
                <a:moveTo>
                  <a:pt x="1485000" y="0"/>
                </a:moveTo>
                <a:lnTo>
                  <a:pt x="2880000" y="0"/>
                </a:lnTo>
                <a:lnTo>
                  <a:pt x="2880000" y="2880000"/>
                </a:lnTo>
                <a:lnTo>
                  <a:pt x="1485000" y="2880000"/>
                </a:lnTo>
                <a:close/>
                <a:moveTo>
                  <a:pt x="0" y="0"/>
                </a:moveTo>
                <a:lnTo>
                  <a:pt x="1395000" y="0"/>
                </a:lnTo>
                <a:lnTo>
                  <a:pt x="1395000" y="2880000"/>
                </a:lnTo>
                <a:lnTo>
                  <a:pt x="0" y="28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23080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6911389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25389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339389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85699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4655127" y="118800"/>
            <a:ext cx="4310836" cy="6620400"/>
          </a:xfrm>
          <a:custGeom>
            <a:avLst/>
            <a:gdLst>
              <a:gd name="connsiteX0" fmla="*/ 2244436 w 4310836"/>
              <a:gd name="connsiteY0" fmla="*/ 3369600 h 6620400"/>
              <a:gd name="connsiteX1" fmla="*/ 4310836 w 4310836"/>
              <a:gd name="connsiteY1" fmla="*/ 3369600 h 6620400"/>
              <a:gd name="connsiteX2" fmla="*/ 4310836 w 4310836"/>
              <a:gd name="connsiteY2" fmla="*/ 6620400 h 6620400"/>
              <a:gd name="connsiteX3" fmla="*/ 2244436 w 4310836"/>
              <a:gd name="connsiteY3" fmla="*/ 6620400 h 6620400"/>
              <a:gd name="connsiteX4" fmla="*/ 0 w 4310836"/>
              <a:gd name="connsiteY4" fmla="*/ 3369600 h 6620400"/>
              <a:gd name="connsiteX5" fmla="*/ 2066400 w 4310836"/>
              <a:gd name="connsiteY5" fmla="*/ 3369600 h 6620400"/>
              <a:gd name="connsiteX6" fmla="*/ 2066400 w 4310836"/>
              <a:gd name="connsiteY6" fmla="*/ 6620400 h 6620400"/>
              <a:gd name="connsiteX7" fmla="*/ 0 w 4310836"/>
              <a:gd name="connsiteY7" fmla="*/ 6620400 h 6620400"/>
              <a:gd name="connsiteX8" fmla="*/ 0 w 4310836"/>
              <a:gd name="connsiteY8" fmla="*/ 0 h 6620400"/>
              <a:gd name="connsiteX9" fmla="*/ 2066400 w 4310836"/>
              <a:gd name="connsiteY9" fmla="*/ 0 h 6620400"/>
              <a:gd name="connsiteX10" fmla="*/ 2066400 w 4310836"/>
              <a:gd name="connsiteY10" fmla="*/ 3250800 h 6620400"/>
              <a:gd name="connsiteX11" fmla="*/ 0 w 4310836"/>
              <a:gd name="connsiteY11" fmla="*/ 3250800 h 6620400"/>
              <a:gd name="connsiteX12" fmla="*/ 2244436 w 4310836"/>
              <a:gd name="connsiteY12" fmla="*/ 0 h 6620400"/>
              <a:gd name="connsiteX13" fmla="*/ 4310836 w 4310836"/>
              <a:gd name="connsiteY13" fmla="*/ 0 h 6620400"/>
              <a:gd name="connsiteX14" fmla="*/ 4310836 w 4310836"/>
              <a:gd name="connsiteY14" fmla="*/ 3250800 h 6620400"/>
              <a:gd name="connsiteX15" fmla="*/ 2244436 w 4310836"/>
              <a:gd name="connsiteY15" fmla="*/ 3250800 h 662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10836" h="6620400">
                <a:moveTo>
                  <a:pt x="2244436" y="3369600"/>
                </a:moveTo>
                <a:lnTo>
                  <a:pt x="4310836" y="3369600"/>
                </a:lnTo>
                <a:lnTo>
                  <a:pt x="4310836" y="6620400"/>
                </a:lnTo>
                <a:lnTo>
                  <a:pt x="2244436" y="6620400"/>
                </a:lnTo>
                <a:close/>
                <a:moveTo>
                  <a:pt x="0" y="3369600"/>
                </a:moveTo>
                <a:lnTo>
                  <a:pt x="2066400" y="3369600"/>
                </a:lnTo>
                <a:lnTo>
                  <a:pt x="2066400" y="6620400"/>
                </a:lnTo>
                <a:lnTo>
                  <a:pt x="0" y="6620400"/>
                </a:lnTo>
                <a:close/>
                <a:moveTo>
                  <a:pt x="0" y="0"/>
                </a:moveTo>
                <a:lnTo>
                  <a:pt x="2066400" y="0"/>
                </a:lnTo>
                <a:lnTo>
                  <a:pt x="2066400" y="3250800"/>
                </a:lnTo>
                <a:lnTo>
                  <a:pt x="0" y="3250800"/>
                </a:lnTo>
                <a:close/>
                <a:moveTo>
                  <a:pt x="2244436" y="0"/>
                </a:moveTo>
                <a:lnTo>
                  <a:pt x="4310836" y="0"/>
                </a:lnTo>
                <a:lnTo>
                  <a:pt x="4310836" y="3250800"/>
                </a:lnTo>
                <a:lnTo>
                  <a:pt x="2244436" y="3250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91911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911389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25389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2312694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57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914400" y="0"/>
            <a:ext cx="2806700" cy="426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229100" y="4267200"/>
            <a:ext cx="4914900" cy="2590800"/>
          </a:xfrm>
          <a:custGeom>
            <a:avLst/>
            <a:gdLst>
              <a:gd name="connsiteX0" fmla="*/ 3284816 w 4914900"/>
              <a:gd name="connsiteY0" fmla="*/ 0 h 2590800"/>
              <a:gd name="connsiteX1" fmla="*/ 4914900 w 4914900"/>
              <a:gd name="connsiteY1" fmla="*/ 0 h 2590800"/>
              <a:gd name="connsiteX2" fmla="*/ 4914900 w 4914900"/>
              <a:gd name="connsiteY2" fmla="*/ 2590800 h 2590800"/>
              <a:gd name="connsiteX3" fmla="*/ 3284816 w 4914900"/>
              <a:gd name="connsiteY3" fmla="*/ 2590800 h 2590800"/>
              <a:gd name="connsiteX4" fmla="*/ 1638348 w 4914900"/>
              <a:gd name="connsiteY4" fmla="*/ 0 h 2590800"/>
              <a:gd name="connsiteX5" fmla="*/ 3194816 w 4914900"/>
              <a:gd name="connsiteY5" fmla="*/ 0 h 2590800"/>
              <a:gd name="connsiteX6" fmla="*/ 3194816 w 4914900"/>
              <a:gd name="connsiteY6" fmla="*/ 2590800 h 2590800"/>
              <a:gd name="connsiteX7" fmla="*/ 1638348 w 4914900"/>
              <a:gd name="connsiteY7" fmla="*/ 2590800 h 2590800"/>
              <a:gd name="connsiteX8" fmla="*/ 0 w 4914900"/>
              <a:gd name="connsiteY8" fmla="*/ 0 h 2590800"/>
              <a:gd name="connsiteX9" fmla="*/ 1548348 w 4914900"/>
              <a:gd name="connsiteY9" fmla="*/ 0 h 2590800"/>
              <a:gd name="connsiteX10" fmla="*/ 1548348 w 4914900"/>
              <a:gd name="connsiteY10" fmla="*/ 2590800 h 2590800"/>
              <a:gd name="connsiteX11" fmla="*/ 0 w 4914900"/>
              <a:gd name="connsiteY11" fmla="*/ 2590800 h 259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14900" h="2590800">
                <a:moveTo>
                  <a:pt x="3284816" y="0"/>
                </a:moveTo>
                <a:lnTo>
                  <a:pt x="4914900" y="0"/>
                </a:lnTo>
                <a:lnTo>
                  <a:pt x="4914900" y="2590800"/>
                </a:lnTo>
                <a:lnTo>
                  <a:pt x="3284816" y="2590800"/>
                </a:lnTo>
                <a:close/>
                <a:moveTo>
                  <a:pt x="1638348" y="0"/>
                </a:moveTo>
                <a:lnTo>
                  <a:pt x="3194816" y="0"/>
                </a:lnTo>
                <a:lnTo>
                  <a:pt x="3194816" y="2590800"/>
                </a:lnTo>
                <a:lnTo>
                  <a:pt x="1638348" y="2590800"/>
                </a:lnTo>
                <a:close/>
                <a:moveTo>
                  <a:pt x="0" y="0"/>
                </a:moveTo>
                <a:lnTo>
                  <a:pt x="1548348" y="0"/>
                </a:lnTo>
                <a:lnTo>
                  <a:pt x="1548348" y="2590800"/>
                </a:lnTo>
                <a:lnTo>
                  <a:pt x="0" y="2590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26677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6854400" y="2505624"/>
            <a:ext cx="2286000" cy="3717043"/>
          </a:xfrm>
          <a:custGeom>
            <a:avLst/>
            <a:gdLst>
              <a:gd name="connsiteX0" fmla="*/ 0 w 2286000"/>
              <a:gd name="connsiteY0" fmla="*/ 2688959 h 3717043"/>
              <a:gd name="connsiteX1" fmla="*/ 2286000 w 2286000"/>
              <a:gd name="connsiteY1" fmla="*/ 2688959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2598959 h 3717043"/>
              <a:gd name="connsiteX7" fmla="*/ 0 w 2286000"/>
              <a:gd name="connsiteY7" fmla="*/ 2598959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2688959"/>
                </a:moveTo>
                <a:lnTo>
                  <a:pt x="2286000" y="2688959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2598959"/>
                </a:lnTo>
                <a:lnTo>
                  <a:pt x="0" y="25989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4568400" y="2505624"/>
            <a:ext cx="2286000" cy="3717043"/>
          </a:xfrm>
          <a:custGeom>
            <a:avLst/>
            <a:gdLst>
              <a:gd name="connsiteX0" fmla="*/ 0 w 2286000"/>
              <a:gd name="connsiteY0" fmla="*/ 1344282 h 3717043"/>
              <a:gd name="connsiteX1" fmla="*/ 2286000 w 2286000"/>
              <a:gd name="connsiteY1" fmla="*/ 1344282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1254282 h 3717043"/>
              <a:gd name="connsiteX7" fmla="*/ 0 w 2286000"/>
              <a:gd name="connsiteY7" fmla="*/ 1254282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1344282"/>
                </a:moveTo>
                <a:lnTo>
                  <a:pt x="2286000" y="1344282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1254282"/>
                </a:lnTo>
                <a:lnTo>
                  <a:pt x="0" y="12542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4"/>
          </p:nvPr>
        </p:nvSpPr>
        <p:spPr>
          <a:xfrm>
            <a:off x="2282400" y="2505624"/>
            <a:ext cx="2286000" cy="3717043"/>
          </a:xfrm>
          <a:custGeom>
            <a:avLst/>
            <a:gdLst>
              <a:gd name="connsiteX0" fmla="*/ 0 w 2286000"/>
              <a:gd name="connsiteY0" fmla="*/ 2688959 h 3717043"/>
              <a:gd name="connsiteX1" fmla="*/ 2286000 w 2286000"/>
              <a:gd name="connsiteY1" fmla="*/ 2688959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2598959 h 3717043"/>
              <a:gd name="connsiteX7" fmla="*/ 0 w 2286000"/>
              <a:gd name="connsiteY7" fmla="*/ 2598959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2688959"/>
                </a:moveTo>
                <a:lnTo>
                  <a:pt x="2286000" y="2688959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2598959"/>
                </a:lnTo>
                <a:lnTo>
                  <a:pt x="0" y="25989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-3600" y="2505624"/>
            <a:ext cx="2286000" cy="3717043"/>
          </a:xfrm>
          <a:custGeom>
            <a:avLst/>
            <a:gdLst>
              <a:gd name="connsiteX0" fmla="*/ 0 w 2286000"/>
              <a:gd name="connsiteY0" fmla="*/ 1344282 h 3717043"/>
              <a:gd name="connsiteX1" fmla="*/ 2286000 w 2286000"/>
              <a:gd name="connsiteY1" fmla="*/ 1344282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1254282 h 3717043"/>
              <a:gd name="connsiteX7" fmla="*/ 0 w 2286000"/>
              <a:gd name="connsiteY7" fmla="*/ 1254282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1344282"/>
                </a:moveTo>
                <a:lnTo>
                  <a:pt x="2286000" y="1344282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1254282"/>
                </a:lnTo>
                <a:lnTo>
                  <a:pt x="0" y="12542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40944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3577692" y="1431780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4300181" y="2673558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8"/>
          <p:cNvSpPr>
            <a:spLocks noGrp="1"/>
          </p:cNvSpPr>
          <p:nvPr>
            <p:ph type="pic" sz="quarter" idx="16"/>
          </p:nvPr>
        </p:nvSpPr>
        <p:spPr>
          <a:xfrm>
            <a:off x="3577692" y="393725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8"/>
          <p:cNvSpPr>
            <a:spLocks noGrp="1"/>
          </p:cNvSpPr>
          <p:nvPr>
            <p:ph type="pic" sz="quarter" idx="17"/>
          </p:nvPr>
        </p:nvSpPr>
        <p:spPr>
          <a:xfrm>
            <a:off x="4300181" y="5179029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330228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970667" y="1388003"/>
            <a:ext cx="2043112" cy="3003550"/>
          </a:xfrm>
          <a:custGeom>
            <a:avLst/>
            <a:gdLst>
              <a:gd name="connsiteX0" fmla="*/ 1021556 w 2043112"/>
              <a:gd name="connsiteY0" fmla="*/ 0 h 3003550"/>
              <a:gd name="connsiteX1" fmla="*/ 1022577 w 2043112"/>
              <a:gd name="connsiteY1" fmla="*/ 0 h 3003550"/>
              <a:gd name="connsiteX2" fmla="*/ 2043112 w 2043112"/>
              <a:gd name="connsiteY2" fmla="*/ 464119 h 3003550"/>
              <a:gd name="connsiteX3" fmla="*/ 2043112 w 2043112"/>
              <a:gd name="connsiteY3" fmla="*/ 2539433 h 3003550"/>
              <a:gd name="connsiteX4" fmla="*/ 1022579 w 2043112"/>
              <a:gd name="connsiteY4" fmla="*/ 3003550 h 3003550"/>
              <a:gd name="connsiteX5" fmla="*/ 1021559 w 2043112"/>
              <a:gd name="connsiteY5" fmla="*/ 3003550 h 3003550"/>
              <a:gd name="connsiteX6" fmla="*/ 0 w 2043112"/>
              <a:gd name="connsiteY6" fmla="*/ 2538966 h 3003550"/>
              <a:gd name="connsiteX7" fmla="*/ 0 w 2043112"/>
              <a:gd name="connsiteY7" fmla="*/ 464583 h 30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3112" h="3003550">
                <a:moveTo>
                  <a:pt x="1021556" y="0"/>
                </a:moveTo>
                <a:lnTo>
                  <a:pt x="1022577" y="0"/>
                </a:lnTo>
                <a:lnTo>
                  <a:pt x="2043112" y="464119"/>
                </a:lnTo>
                <a:lnTo>
                  <a:pt x="2043112" y="2539433"/>
                </a:lnTo>
                <a:lnTo>
                  <a:pt x="1022579" y="3003550"/>
                </a:lnTo>
                <a:lnTo>
                  <a:pt x="1021559" y="3003550"/>
                </a:lnTo>
                <a:lnTo>
                  <a:pt x="0" y="2538966"/>
                </a:lnTo>
                <a:lnTo>
                  <a:pt x="0" y="46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3"/>
          </p:nvPr>
        </p:nvSpPr>
        <p:spPr>
          <a:xfrm>
            <a:off x="3555822" y="1388003"/>
            <a:ext cx="2043112" cy="3003550"/>
          </a:xfrm>
          <a:custGeom>
            <a:avLst/>
            <a:gdLst>
              <a:gd name="connsiteX0" fmla="*/ 1021556 w 2043112"/>
              <a:gd name="connsiteY0" fmla="*/ 0 h 3003550"/>
              <a:gd name="connsiteX1" fmla="*/ 1022577 w 2043112"/>
              <a:gd name="connsiteY1" fmla="*/ 0 h 3003550"/>
              <a:gd name="connsiteX2" fmla="*/ 2043112 w 2043112"/>
              <a:gd name="connsiteY2" fmla="*/ 464119 h 3003550"/>
              <a:gd name="connsiteX3" fmla="*/ 2043112 w 2043112"/>
              <a:gd name="connsiteY3" fmla="*/ 2539433 h 3003550"/>
              <a:gd name="connsiteX4" fmla="*/ 1022579 w 2043112"/>
              <a:gd name="connsiteY4" fmla="*/ 3003550 h 3003550"/>
              <a:gd name="connsiteX5" fmla="*/ 1021559 w 2043112"/>
              <a:gd name="connsiteY5" fmla="*/ 3003550 h 3003550"/>
              <a:gd name="connsiteX6" fmla="*/ 0 w 2043112"/>
              <a:gd name="connsiteY6" fmla="*/ 2538966 h 3003550"/>
              <a:gd name="connsiteX7" fmla="*/ 0 w 2043112"/>
              <a:gd name="connsiteY7" fmla="*/ 464583 h 30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3112" h="3003550">
                <a:moveTo>
                  <a:pt x="1021556" y="0"/>
                </a:moveTo>
                <a:lnTo>
                  <a:pt x="1022577" y="0"/>
                </a:lnTo>
                <a:lnTo>
                  <a:pt x="2043112" y="464119"/>
                </a:lnTo>
                <a:lnTo>
                  <a:pt x="2043112" y="2539433"/>
                </a:lnTo>
                <a:lnTo>
                  <a:pt x="1022579" y="3003550"/>
                </a:lnTo>
                <a:lnTo>
                  <a:pt x="1021559" y="3003550"/>
                </a:lnTo>
                <a:lnTo>
                  <a:pt x="0" y="2538966"/>
                </a:lnTo>
                <a:lnTo>
                  <a:pt x="0" y="46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4"/>
          </p:nvPr>
        </p:nvSpPr>
        <p:spPr>
          <a:xfrm>
            <a:off x="6140977" y="1388003"/>
            <a:ext cx="2043112" cy="3003550"/>
          </a:xfrm>
          <a:custGeom>
            <a:avLst/>
            <a:gdLst>
              <a:gd name="connsiteX0" fmla="*/ 1021556 w 2043112"/>
              <a:gd name="connsiteY0" fmla="*/ 0 h 3003550"/>
              <a:gd name="connsiteX1" fmla="*/ 1022577 w 2043112"/>
              <a:gd name="connsiteY1" fmla="*/ 0 h 3003550"/>
              <a:gd name="connsiteX2" fmla="*/ 2043112 w 2043112"/>
              <a:gd name="connsiteY2" fmla="*/ 464119 h 3003550"/>
              <a:gd name="connsiteX3" fmla="*/ 2043112 w 2043112"/>
              <a:gd name="connsiteY3" fmla="*/ 2539433 h 3003550"/>
              <a:gd name="connsiteX4" fmla="*/ 1022579 w 2043112"/>
              <a:gd name="connsiteY4" fmla="*/ 3003550 h 3003550"/>
              <a:gd name="connsiteX5" fmla="*/ 1021559 w 2043112"/>
              <a:gd name="connsiteY5" fmla="*/ 3003550 h 3003550"/>
              <a:gd name="connsiteX6" fmla="*/ 0 w 2043112"/>
              <a:gd name="connsiteY6" fmla="*/ 2538966 h 3003550"/>
              <a:gd name="connsiteX7" fmla="*/ 0 w 2043112"/>
              <a:gd name="connsiteY7" fmla="*/ 464583 h 30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3112" h="3003550">
                <a:moveTo>
                  <a:pt x="1021556" y="0"/>
                </a:moveTo>
                <a:lnTo>
                  <a:pt x="1022577" y="0"/>
                </a:lnTo>
                <a:lnTo>
                  <a:pt x="2043112" y="464119"/>
                </a:lnTo>
                <a:lnTo>
                  <a:pt x="2043112" y="2539433"/>
                </a:lnTo>
                <a:lnTo>
                  <a:pt x="1022579" y="3003550"/>
                </a:lnTo>
                <a:lnTo>
                  <a:pt x="1021559" y="3003550"/>
                </a:lnTo>
                <a:lnTo>
                  <a:pt x="0" y="2538966"/>
                </a:lnTo>
                <a:lnTo>
                  <a:pt x="0" y="46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879125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1985958" y="1601112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3747025" y="1601112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18"/>
          <p:cNvSpPr>
            <a:spLocks noGrp="1"/>
          </p:cNvSpPr>
          <p:nvPr>
            <p:ph type="pic" sz="quarter" idx="16"/>
          </p:nvPr>
        </p:nvSpPr>
        <p:spPr>
          <a:xfrm>
            <a:off x="5508092" y="1601112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18"/>
          <p:cNvSpPr>
            <a:spLocks noGrp="1"/>
          </p:cNvSpPr>
          <p:nvPr>
            <p:ph type="pic" sz="quarter" idx="17"/>
          </p:nvPr>
        </p:nvSpPr>
        <p:spPr>
          <a:xfrm>
            <a:off x="2866491" y="3170268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18"/>
          <p:cNvSpPr>
            <a:spLocks noGrp="1"/>
          </p:cNvSpPr>
          <p:nvPr>
            <p:ph type="pic" sz="quarter" idx="18"/>
          </p:nvPr>
        </p:nvSpPr>
        <p:spPr>
          <a:xfrm>
            <a:off x="4627558" y="3170268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997974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512438" y="240978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2979993" y="159961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447548" y="240978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5915103" y="159961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531905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459858" y="2263424"/>
            <a:ext cx="3391801" cy="298495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1471959" y="3432614"/>
            <a:ext cx="2063253" cy="181576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2101897" y="4155724"/>
            <a:ext cx="1241585" cy="109265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27384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1398936" y="2110724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3160003" y="2110724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18"/>
          <p:cNvSpPr>
            <a:spLocks noGrp="1"/>
          </p:cNvSpPr>
          <p:nvPr>
            <p:ph type="pic" sz="quarter" idx="16"/>
          </p:nvPr>
        </p:nvSpPr>
        <p:spPr>
          <a:xfrm>
            <a:off x="4074403" y="3646013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18"/>
          <p:cNvSpPr>
            <a:spLocks noGrp="1"/>
          </p:cNvSpPr>
          <p:nvPr>
            <p:ph type="pic" sz="quarter" idx="17"/>
          </p:nvPr>
        </p:nvSpPr>
        <p:spPr>
          <a:xfrm>
            <a:off x="5835470" y="3646013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47577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1738288" y="1662532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1738288" y="4595738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491379" y="2386927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973322" y="2386927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2973322" y="3853530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491379" y="3853530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93932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772000" y="22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000" y="22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772000" y="40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000" y="40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3456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43138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78216" y="16831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100616" y="16831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523016" y="16831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78216" y="31055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100616" y="31055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78216" y="45279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42233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406527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2590895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4775263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59631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8701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640263" y="3589338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722938" y="2505076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05613" y="1420814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888288" y="336552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6"/>
          </p:nvPr>
        </p:nvSpPr>
        <p:spPr>
          <a:xfrm>
            <a:off x="4640263" y="3589338"/>
            <a:ext cx="2165349" cy="3268661"/>
          </a:xfrm>
          <a:custGeom>
            <a:avLst/>
            <a:gdLst>
              <a:gd name="connsiteX0" fmla="*/ 1082674 w 2165349"/>
              <a:gd name="connsiteY0" fmla="*/ 0 h 3268661"/>
              <a:gd name="connsiteX1" fmla="*/ 2165349 w 2165349"/>
              <a:gd name="connsiteY1" fmla="*/ 0 h 3268661"/>
              <a:gd name="connsiteX2" fmla="*/ 2165349 w 2165349"/>
              <a:gd name="connsiteY2" fmla="*/ 3268661 h 3268661"/>
              <a:gd name="connsiteX3" fmla="*/ 1082675 w 2165349"/>
              <a:gd name="connsiteY3" fmla="*/ 3268661 h 3268661"/>
              <a:gd name="connsiteX4" fmla="*/ 1082674 w 2165349"/>
              <a:gd name="connsiteY4" fmla="*/ 3268661 h 3268661"/>
              <a:gd name="connsiteX5" fmla="*/ 0 w 2165349"/>
              <a:gd name="connsiteY5" fmla="*/ 3268661 h 3268661"/>
              <a:gd name="connsiteX6" fmla="*/ 0 w 2165349"/>
              <a:gd name="connsiteY6" fmla="*/ 1072972 h 3268661"/>
              <a:gd name="connsiteX7" fmla="*/ 1082674 w 2165349"/>
              <a:gd name="connsiteY7" fmla="*/ 1072972 h 326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5349" h="3268661">
                <a:moveTo>
                  <a:pt x="1082674" y="0"/>
                </a:moveTo>
                <a:lnTo>
                  <a:pt x="2165349" y="0"/>
                </a:lnTo>
                <a:lnTo>
                  <a:pt x="2165349" y="3268661"/>
                </a:lnTo>
                <a:lnTo>
                  <a:pt x="1082675" y="3268661"/>
                </a:lnTo>
                <a:lnTo>
                  <a:pt x="1082674" y="3268661"/>
                </a:lnTo>
                <a:lnTo>
                  <a:pt x="0" y="3268661"/>
                </a:lnTo>
                <a:lnTo>
                  <a:pt x="0" y="1072972"/>
                </a:lnTo>
                <a:lnTo>
                  <a:pt x="1082674" y="10729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8"/>
          </p:nvPr>
        </p:nvSpPr>
        <p:spPr>
          <a:xfrm>
            <a:off x="6805611" y="1420814"/>
            <a:ext cx="2165349" cy="5437185"/>
          </a:xfrm>
          <a:custGeom>
            <a:avLst/>
            <a:gdLst>
              <a:gd name="connsiteX0" fmla="*/ 1082674 w 2165349"/>
              <a:gd name="connsiteY0" fmla="*/ 0 h 5437185"/>
              <a:gd name="connsiteX1" fmla="*/ 2165349 w 2165349"/>
              <a:gd name="connsiteY1" fmla="*/ 0 h 5437185"/>
              <a:gd name="connsiteX2" fmla="*/ 2165349 w 2165349"/>
              <a:gd name="connsiteY2" fmla="*/ 5437185 h 5437185"/>
              <a:gd name="connsiteX3" fmla="*/ 1082675 w 2165349"/>
              <a:gd name="connsiteY3" fmla="*/ 5437185 h 5437185"/>
              <a:gd name="connsiteX4" fmla="*/ 1082674 w 2165349"/>
              <a:gd name="connsiteY4" fmla="*/ 5437185 h 5437185"/>
              <a:gd name="connsiteX5" fmla="*/ 0 w 2165349"/>
              <a:gd name="connsiteY5" fmla="*/ 5437185 h 5437185"/>
              <a:gd name="connsiteX6" fmla="*/ 0 w 2165349"/>
              <a:gd name="connsiteY6" fmla="*/ 1084262 h 5437185"/>
              <a:gd name="connsiteX7" fmla="*/ 1082674 w 2165349"/>
              <a:gd name="connsiteY7" fmla="*/ 1084262 h 543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5349" h="5437185">
                <a:moveTo>
                  <a:pt x="1082674" y="0"/>
                </a:moveTo>
                <a:lnTo>
                  <a:pt x="2165349" y="0"/>
                </a:lnTo>
                <a:lnTo>
                  <a:pt x="2165349" y="5437185"/>
                </a:lnTo>
                <a:lnTo>
                  <a:pt x="1082675" y="5437185"/>
                </a:lnTo>
                <a:lnTo>
                  <a:pt x="1082674" y="5437185"/>
                </a:lnTo>
                <a:lnTo>
                  <a:pt x="0" y="5437185"/>
                </a:lnTo>
                <a:lnTo>
                  <a:pt x="0" y="1084262"/>
                </a:lnTo>
                <a:lnTo>
                  <a:pt x="1082674" y="10842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51708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407614" y="1896791"/>
            <a:ext cx="4328772" cy="4328772"/>
          </a:xfrm>
          <a:custGeom>
            <a:avLst/>
            <a:gdLst>
              <a:gd name="connsiteX0" fmla="*/ 1806612 w 3541224"/>
              <a:gd name="connsiteY0" fmla="*/ 1806612 h 3541224"/>
              <a:gd name="connsiteX1" fmla="*/ 3541224 w 3541224"/>
              <a:gd name="connsiteY1" fmla="*/ 1806612 h 3541224"/>
              <a:gd name="connsiteX2" fmla="*/ 1806612 w 3541224"/>
              <a:gd name="connsiteY2" fmla="*/ 3541224 h 3541224"/>
              <a:gd name="connsiteX3" fmla="*/ 0 w 3541224"/>
              <a:gd name="connsiteY3" fmla="*/ 1806612 h 3541224"/>
              <a:gd name="connsiteX4" fmla="*/ 1734612 w 3541224"/>
              <a:gd name="connsiteY4" fmla="*/ 1806612 h 3541224"/>
              <a:gd name="connsiteX5" fmla="*/ 1734612 w 3541224"/>
              <a:gd name="connsiteY5" fmla="*/ 3541224 h 3541224"/>
              <a:gd name="connsiteX6" fmla="*/ 1734612 w 3541224"/>
              <a:gd name="connsiteY6" fmla="*/ 0 h 3541224"/>
              <a:gd name="connsiteX7" fmla="*/ 1734612 w 3541224"/>
              <a:gd name="connsiteY7" fmla="*/ 1734612 h 3541224"/>
              <a:gd name="connsiteX8" fmla="*/ 0 w 3541224"/>
              <a:gd name="connsiteY8" fmla="*/ 1734612 h 3541224"/>
              <a:gd name="connsiteX9" fmla="*/ 1806612 w 3541224"/>
              <a:gd name="connsiteY9" fmla="*/ 0 h 3541224"/>
              <a:gd name="connsiteX10" fmla="*/ 3541224 w 3541224"/>
              <a:gd name="connsiteY10" fmla="*/ 1734612 h 3541224"/>
              <a:gd name="connsiteX11" fmla="*/ 1806612 w 3541224"/>
              <a:gd name="connsiteY11" fmla="*/ 1734612 h 354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41224" h="3541224">
                <a:moveTo>
                  <a:pt x="1806612" y="1806612"/>
                </a:moveTo>
                <a:lnTo>
                  <a:pt x="3541224" y="1806612"/>
                </a:lnTo>
                <a:lnTo>
                  <a:pt x="1806612" y="3541224"/>
                </a:lnTo>
                <a:close/>
                <a:moveTo>
                  <a:pt x="0" y="1806612"/>
                </a:moveTo>
                <a:lnTo>
                  <a:pt x="1734612" y="1806612"/>
                </a:lnTo>
                <a:lnTo>
                  <a:pt x="1734612" y="3541224"/>
                </a:lnTo>
                <a:close/>
                <a:moveTo>
                  <a:pt x="1734612" y="0"/>
                </a:moveTo>
                <a:lnTo>
                  <a:pt x="1734612" y="1734612"/>
                </a:lnTo>
                <a:lnTo>
                  <a:pt x="0" y="1734612"/>
                </a:lnTo>
                <a:close/>
                <a:moveTo>
                  <a:pt x="1806612" y="0"/>
                </a:moveTo>
                <a:lnTo>
                  <a:pt x="3541224" y="1734612"/>
                </a:lnTo>
                <a:lnTo>
                  <a:pt x="1806612" y="1734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52478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702400" y="3476592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702400" y="873214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4"/>
          </p:nvPr>
        </p:nvSpPr>
        <p:spPr>
          <a:xfrm>
            <a:off x="303077" y="1664291"/>
            <a:ext cx="3541224" cy="3541224"/>
          </a:xfrm>
          <a:custGeom>
            <a:avLst/>
            <a:gdLst>
              <a:gd name="connsiteX0" fmla="*/ 1806612 w 3541224"/>
              <a:gd name="connsiteY0" fmla="*/ 1806612 h 3541224"/>
              <a:gd name="connsiteX1" fmla="*/ 3541224 w 3541224"/>
              <a:gd name="connsiteY1" fmla="*/ 1806612 h 3541224"/>
              <a:gd name="connsiteX2" fmla="*/ 1806612 w 3541224"/>
              <a:gd name="connsiteY2" fmla="*/ 3541224 h 3541224"/>
              <a:gd name="connsiteX3" fmla="*/ 0 w 3541224"/>
              <a:gd name="connsiteY3" fmla="*/ 1806612 h 3541224"/>
              <a:gd name="connsiteX4" fmla="*/ 1734612 w 3541224"/>
              <a:gd name="connsiteY4" fmla="*/ 1806612 h 3541224"/>
              <a:gd name="connsiteX5" fmla="*/ 1734612 w 3541224"/>
              <a:gd name="connsiteY5" fmla="*/ 3541224 h 3541224"/>
              <a:gd name="connsiteX6" fmla="*/ 1734612 w 3541224"/>
              <a:gd name="connsiteY6" fmla="*/ 0 h 3541224"/>
              <a:gd name="connsiteX7" fmla="*/ 1734612 w 3541224"/>
              <a:gd name="connsiteY7" fmla="*/ 1734612 h 3541224"/>
              <a:gd name="connsiteX8" fmla="*/ 0 w 3541224"/>
              <a:gd name="connsiteY8" fmla="*/ 1734612 h 3541224"/>
              <a:gd name="connsiteX9" fmla="*/ 1806612 w 3541224"/>
              <a:gd name="connsiteY9" fmla="*/ 0 h 3541224"/>
              <a:gd name="connsiteX10" fmla="*/ 3541224 w 3541224"/>
              <a:gd name="connsiteY10" fmla="*/ 1734612 h 3541224"/>
              <a:gd name="connsiteX11" fmla="*/ 1806612 w 3541224"/>
              <a:gd name="connsiteY11" fmla="*/ 1734612 h 354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41224" h="3541224">
                <a:moveTo>
                  <a:pt x="1806612" y="1806612"/>
                </a:moveTo>
                <a:lnTo>
                  <a:pt x="3541224" y="1806612"/>
                </a:lnTo>
                <a:lnTo>
                  <a:pt x="1806612" y="3541224"/>
                </a:lnTo>
                <a:close/>
                <a:moveTo>
                  <a:pt x="0" y="1806612"/>
                </a:moveTo>
                <a:lnTo>
                  <a:pt x="1734612" y="1806612"/>
                </a:lnTo>
                <a:lnTo>
                  <a:pt x="1734612" y="3541224"/>
                </a:lnTo>
                <a:close/>
                <a:moveTo>
                  <a:pt x="1734612" y="0"/>
                </a:moveTo>
                <a:lnTo>
                  <a:pt x="1734612" y="1734612"/>
                </a:lnTo>
                <a:lnTo>
                  <a:pt x="0" y="1734612"/>
                </a:lnTo>
                <a:close/>
                <a:moveTo>
                  <a:pt x="1806612" y="0"/>
                </a:moveTo>
                <a:lnTo>
                  <a:pt x="3541224" y="1734612"/>
                </a:lnTo>
                <a:lnTo>
                  <a:pt x="1806612" y="1734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302901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027469" y="1986313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027469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472447" y="1986313"/>
            <a:ext cx="1298575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917425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362403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917425" y="1986313"/>
            <a:ext cx="2743553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807381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807381" y="1986312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38177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50133" y="2133773"/>
            <a:ext cx="1647997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258181" y="3480369"/>
            <a:ext cx="1647997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574044" y="1738662"/>
            <a:ext cx="3318753" cy="153511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45984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00840" y="2223911"/>
            <a:ext cx="4159250" cy="17049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5"/>
          </p:nvPr>
        </p:nvSpPr>
        <p:spPr>
          <a:xfrm>
            <a:off x="2500840" y="4013906"/>
            <a:ext cx="4159250" cy="1314450"/>
          </a:xfrm>
          <a:custGeom>
            <a:avLst/>
            <a:gdLst>
              <a:gd name="connsiteX0" fmla="*/ 2844800 w 4159250"/>
              <a:gd name="connsiteY0" fmla="*/ 0 h 1314450"/>
              <a:gd name="connsiteX1" fmla="*/ 4159250 w 4159250"/>
              <a:gd name="connsiteY1" fmla="*/ 0 h 1314450"/>
              <a:gd name="connsiteX2" fmla="*/ 4159250 w 4159250"/>
              <a:gd name="connsiteY2" fmla="*/ 1314450 h 1314450"/>
              <a:gd name="connsiteX3" fmla="*/ 2844800 w 4159250"/>
              <a:gd name="connsiteY3" fmla="*/ 1314450 h 1314450"/>
              <a:gd name="connsiteX4" fmla="*/ 1422400 w 4159250"/>
              <a:gd name="connsiteY4" fmla="*/ 0 h 1314450"/>
              <a:gd name="connsiteX5" fmla="*/ 2736850 w 4159250"/>
              <a:gd name="connsiteY5" fmla="*/ 0 h 1314450"/>
              <a:gd name="connsiteX6" fmla="*/ 2736850 w 4159250"/>
              <a:gd name="connsiteY6" fmla="*/ 1314450 h 1314450"/>
              <a:gd name="connsiteX7" fmla="*/ 1422400 w 4159250"/>
              <a:gd name="connsiteY7" fmla="*/ 1314450 h 1314450"/>
              <a:gd name="connsiteX8" fmla="*/ 0 w 4159250"/>
              <a:gd name="connsiteY8" fmla="*/ 0 h 1314450"/>
              <a:gd name="connsiteX9" fmla="*/ 1314450 w 4159250"/>
              <a:gd name="connsiteY9" fmla="*/ 0 h 1314450"/>
              <a:gd name="connsiteX10" fmla="*/ 1314450 w 4159250"/>
              <a:gd name="connsiteY10" fmla="*/ 1314450 h 1314450"/>
              <a:gd name="connsiteX11" fmla="*/ 0 w 4159250"/>
              <a:gd name="connsiteY11" fmla="*/ 131445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59250" h="1314450">
                <a:moveTo>
                  <a:pt x="2844800" y="0"/>
                </a:moveTo>
                <a:lnTo>
                  <a:pt x="4159250" y="0"/>
                </a:lnTo>
                <a:lnTo>
                  <a:pt x="4159250" y="1314450"/>
                </a:lnTo>
                <a:lnTo>
                  <a:pt x="2844800" y="1314450"/>
                </a:lnTo>
                <a:close/>
                <a:moveTo>
                  <a:pt x="1422400" y="0"/>
                </a:moveTo>
                <a:lnTo>
                  <a:pt x="2736850" y="0"/>
                </a:lnTo>
                <a:lnTo>
                  <a:pt x="2736850" y="1314450"/>
                </a:lnTo>
                <a:lnTo>
                  <a:pt x="1422400" y="1314450"/>
                </a:lnTo>
                <a:close/>
                <a:moveTo>
                  <a:pt x="0" y="0"/>
                </a:moveTo>
                <a:lnTo>
                  <a:pt x="1314450" y="0"/>
                </a:lnTo>
                <a:lnTo>
                  <a:pt x="1314450" y="1314450"/>
                </a:lnTo>
                <a:lnTo>
                  <a:pt x="0" y="1314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6768040" y="3652661"/>
            <a:ext cx="1918760" cy="227400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474130" y="1731610"/>
            <a:ext cx="1918760" cy="227400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338260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1027469" y="1768601"/>
            <a:ext cx="1298575" cy="2693193"/>
          </a:xfrm>
          <a:custGeom>
            <a:avLst/>
            <a:gdLst>
              <a:gd name="connsiteX0" fmla="*/ 0 w 1298575"/>
              <a:gd name="connsiteY0" fmla="*/ 1394618 h 2693193"/>
              <a:gd name="connsiteX1" fmla="*/ 1298575 w 1298575"/>
              <a:gd name="connsiteY1" fmla="*/ 1394618 h 2693193"/>
              <a:gd name="connsiteX2" fmla="*/ 1298575 w 1298575"/>
              <a:gd name="connsiteY2" fmla="*/ 2693193 h 2693193"/>
              <a:gd name="connsiteX3" fmla="*/ 0 w 1298575"/>
              <a:gd name="connsiteY3" fmla="*/ 2693193 h 2693193"/>
              <a:gd name="connsiteX4" fmla="*/ 0 w 1298575"/>
              <a:gd name="connsiteY4" fmla="*/ 0 h 2693193"/>
              <a:gd name="connsiteX5" fmla="*/ 1298575 w 1298575"/>
              <a:gd name="connsiteY5" fmla="*/ 0 h 2693193"/>
              <a:gd name="connsiteX6" fmla="*/ 1298575 w 1298575"/>
              <a:gd name="connsiteY6" fmla="*/ 1298575 h 2693193"/>
              <a:gd name="connsiteX7" fmla="*/ 0 w 1298575"/>
              <a:gd name="connsiteY7" fmla="*/ 1298575 h 269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2693193">
                <a:moveTo>
                  <a:pt x="0" y="1394618"/>
                </a:moveTo>
                <a:lnTo>
                  <a:pt x="1298575" y="1394618"/>
                </a:lnTo>
                <a:lnTo>
                  <a:pt x="1298575" y="2693193"/>
                </a:lnTo>
                <a:lnTo>
                  <a:pt x="0" y="2693193"/>
                </a:lnTo>
                <a:close/>
                <a:moveTo>
                  <a:pt x="0" y="0"/>
                </a:moveTo>
                <a:lnTo>
                  <a:pt x="1298575" y="0"/>
                </a:lnTo>
                <a:lnTo>
                  <a:pt x="1298575" y="1298575"/>
                </a:lnTo>
                <a:lnTo>
                  <a:pt x="0" y="129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472447" y="1768601"/>
            <a:ext cx="1298575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917425" y="1768601"/>
            <a:ext cx="2743553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8"/>
          </p:nvPr>
        </p:nvSpPr>
        <p:spPr>
          <a:xfrm>
            <a:off x="3917425" y="3163219"/>
            <a:ext cx="4188531" cy="1298575"/>
          </a:xfrm>
          <a:custGeom>
            <a:avLst/>
            <a:gdLst>
              <a:gd name="connsiteX0" fmla="*/ 2889956 w 4188531"/>
              <a:gd name="connsiteY0" fmla="*/ 0 h 1298575"/>
              <a:gd name="connsiteX1" fmla="*/ 4188531 w 4188531"/>
              <a:gd name="connsiteY1" fmla="*/ 0 h 1298575"/>
              <a:gd name="connsiteX2" fmla="*/ 4188531 w 4188531"/>
              <a:gd name="connsiteY2" fmla="*/ 1298575 h 1298575"/>
              <a:gd name="connsiteX3" fmla="*/ 2889956 w 4188531"/>
              <a:gd name="connsiteY3" fmla="*/ 1298575 h 1298575"/>
              <a:gd name="connsiteX4" fmla="*/ 1444978 w 4188531"/>
              <a:gd name="connsiteY4" fmla="*/ 0 h 1298575"/>
              <a:gd name="connsiteX5" fmla="*/ 2743553 w 4188531"/>
              <a:gd name="connsiteY5" fmla="*/ 0 h 1298575"/>
              <a:gd name="connsiteX6" fmla="*/ 2743553 w 4188531"/>
              <a:gd name="connsiteY6" fmla="*/ 1298575 h 1298575"/>
              <a:gd name="connsiteX7" fmla="*/ 1444978 w 4188531"/>
              <a:gd name="connsiteY7" fmla="*/ 1298575 h 1298575"/>
              <a:gd name="connsiteX8" fmla="*/ 0 w 4188531"/>
              <a:gd name="connsiteY8" fmla="*/ 0 h 1298575"/>
              <a:gd name="connsiteX9" fmla="*/ 1298575 w 4188531"/>
              <a:gd name="connsiteY9" fmla="*/ 0 h 1298575"/>
              <a:gd name="connsiteX10" fmla="*/ 1298575 w 4188531"/>
              <a:gd name="connsiteY10" fmla="*/ 1298575 h 1298575"/>
              <a:gd name="connsiteX11" fmla="*/ 0 w 4188531"/>
              <a:gd name="connsiteY11" fmla="*/ 1298575 h 129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88531" h="1298575">
                <a:moveTo>
                  <a:pt x="2889956" y="0"/>
                </a:moveTo>
                <a:lnTo>
                  <a:pt x="4188531" y="0"/>
                </a:lnTo>
                <a:lnTo>
                  <a:pt x="4188531" y="1298575"/>
                </a:lnTo>
                <a:lnTo>
                  <a:pt x="2889956" y="1298575"/>
                </a:lnTo>
                <a:close/>
                <a:moveTo>
                  <a:pt x="1444978" y="0"/>
                </a:moveTo>
                <a:lnTo>
                  <a:pt x="2743553" y="0"/>
                </a:lnTo>
                <a:lnTo>
                  <a:pt x="2743553" y="1298575"/>
                </a:lnTo>
                <a:lnTo>
                  <a:pt x="1444978" y="1298575"/>
                </a:lnTo>
                <a:close/>
                <a:moveTo>
                  <a:pt x="0" y="0"/>
                </a:moveTo>
                <a:lnTo>
                  <a:pt x="1298575" y="0"/>
                </a:lnTo>
                <a:lnTo>
                  <a:pt x="1298575" y="1298575"/>
                </a:lnTo>
                <a:lnTo>
                  <a:pt x="0" y="129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807381" y="1768600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58115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4645839" y="1681869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69998 w 1874838"/>
              <a:gd name="connsiteY1" fmla="*/ 841573 h 1874838"/>
              <a:gd name="connsiteX2" fmla="*/ 1872004 w 1874838"/>
              <a:gd name="connsiteY2" fmla="*/ 881291 h 1874838"/>
              <a:gd name="connsiteX3" fmla="*/ 1874838 w 1874838"/>
              <a:gd name="connsiteY3" fmla="*/ 881291 h 1874838"/>
              <a:gd name="connsiteX4" fmla="*/ 1874838 w 1874838"/>
              <a:gd name="connsiteY4" fmla="*/ 937419 h 1874838"/>
              <a:gd name="connsiteX5" fmla="*/ 1874838 w 1874838"/>
              <a:gd name="connsiteY5" fmla="*/ 1874837 h 1874838"/>
              <a:gd name="connsiteX6" fmla="*/ 937439 w 1874838"/>
              <a:gd name="connsiteY6" fmla="*/ 1874837 h 1874838"/>
              <a:gd name="connsiteX7" fmla="*/ 937419 w 1874838"/>
              <a:gd name="connsiteY7" fmla="*/ 1874838 h 1874838"/>
              <a:gd name="connsiteX8" fmla="*/ 937399 w 1874838"/>
              <a:gd name="connsiteY8" fmla="*/ 1874837 h 1874838"/>
              <a:gd name="connsiteX9" fmla="*/ 881292 w 1874838"/>
              <a:gd name="connsiteY9" fmla="*/ 1874837 h 1874838"/>
              <a:gd name="connsiteX10" fmla="*/ 881292 w 1874838"/>
              <a:gd name="connsiteY10" fmla="*/ 1872004 h 1874838"/>
              <a:gd name="connsiteX11" fmla="*/ 841573 w 1874838"/>
              <a:gd name="connsiteY11" fmla="*/ 1869998 h 1874838"/>
              <a:gd name="connsiteX12" fmla="*/ 0 w 1874838"/>
              <a:gd name="connsiteY12" fmla="*/ 937419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22784" y="0"/>
                  <a:pt x="1821993" y="368874"/>
                  <a:pt x="1869998" y="841573"/>
                </a:cubicBezTo>
                <a:lnTo>
                  <a:pt x="1872004" y="881291"/>
                </a:lnTo>
                <a:lnTo>
                  <a:pt x="1874838" y="881291"/>
                </a:lnTo>
                <a:lnTo>
                  <a:pt x="1874838" y="937419"/>
                </a:lnTo>
                <a:lnTo>
                  <a:pt x="1874838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881292" y="1874837"/>
                </a:lnTo>
                <a:lnTo>
                  <a:pt x="881292" y="1872004"/>
                </a:lnTo>
                <a:lnTo>
                  <a:pt x="841573" y="1869998"/>
                </a:lnTo>
                <a:cubicBezTo>
                  <a:pt x="368874" y="1821993"/>
                  <a:pt x="0" y="1422784"/>
                  <a:pt x="0" y="937419"/>
                </a:cubicBezTo>
                <a:cubicBezTo>
                  <a:pt x="0" y="419697"/>
                  <a:pt x="419697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14"/>
          <p:cNvSpPr>
            <a:spLocks noGrp="1"/>
          </p:cNvSpPr>
          <p:nvPr>
            <p:ph type="pic" sz="quarter" idx="15"/>
          </p:nvPr>
        </p:nvSpPr>
        <p:spPr>
          <a:xfrm>
            <a:off x="6632682" y="1681869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74838 w 1874838"/>
              <a:gd name="connsiteY1" fmla="*/ 937419 h 1874838"/>
              <a:gd name="connsiteX2" fmla="*/ 1033265 w 1874838"/>
              <a:gd name="connsiteY2" fmla="*/ 1869998 h 1874838"/>
              <a:gd name="connsiteX3" fmla="*/ 993546 w 1874838"/>
              <a:gd name="connsiteY3" fmla="*/ 1872004 h 1874838"/>
              <a:gd name="connsiteX4" fmla="*/ 993546 w 1874838"/>
              <a:gd name="connsiteY4" fmla="*/ 1874837 h 1874838"/>
              <a:gd name="connsiteX5" fmla="*/ 937439 w 1874838"/>
              <a:gd name="connsiteY5" fmla="*/ 1874837 h 1874838"/>
              <a:gd name="connsiteX6" fmla="*/ 937419 w 1874838"/>
              <a:gd name="connsiteY6" fmla="*/ 1874838 h 1874838"/>
              <a:gd name="connsiteX7" fmla="*/ 937399 w 1874838"/>
              <a:gd name="connsiteY7" fmla="*/ 1874837 h 1874838"/>
              <a:gd name="connsiteX8" fmla="*/ 0 w 1874838"/>
              <a:gd name="connsiteY8" fmla="*/ 1874837 h 1874838"/>
              <a:gd name="connsiteX9" fmla="*/ 0 w 1874838"/>
              <a:gd name="connsiteY9" fmla="*/ 937419 h 1874838"/>
              <a:gd name="connsiteX10" fmla="*/ 0 w 1874838"/>
              <a:gd name="connsiteY10" fmla="*/ 881291 h 1874838"/>
              <a:gd name="connsiteX11" fmla="*/ 2834 w 1874838"/>
              <a:gd name="connsiteY11" fmla="*/ 881291 h 1874838"/>
              <a:gd name="connsiteX12" fmla="*/ 4840 w 1874838"/>
              <a:gd name="connsiteY12" fmla="*/ 841573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55141" y="0"/>
                  <a:pt x="1874838" y="419697"/>
                  <a:pt x="1874838" y="937419"/>
                </a:cubicBezTo>
                <a:cubicBezTo>
                  <a:pt x="1874838" y="1422784"/>
                  <a:pt x="1505964" y="1821993"/>
                  <a:pt x="1033265" y="1869998"/>
                </a:cubicBezTo>
                <a:lnTo>
                  <a:pt x="993546" y="1872004"/>
                </a:lnTo>
                <a:lnTo>
                  <a:pt x="993546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0" y="1874837"/>
                </a:lnTo>
                <a:lnTo>
                  <a:pt x="0" y="937419"/>
                </a:lnTo>
                <a:lnTo>
                  <a:pt x="0" y="881291"/>
                </a:lnTo>
                <a:lnTo>
                  <a:pt x="2834" y="881291"/>
                </a:lnTo>
                <a:lnTo>
                  <a:pt x="4840" y="841573"/>
                </a:lnTo>
                <a:cubicBezTo>
                  <a:pt x="52845" y="368874"/>
                  <a:pt x="452055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4059161" y="3668712"/>
            <a:ext cx="2461516" cy="2461516"/>
          </a:xfrm>
          <a:custGeom>
            <a:avLst/>
            <a:gdLst>
              <a:gd name="connsiteX0" fmla="*/ 881292 w 1874838"/>
              <a:gd name="connsiteY0" fmla="*/ 0 h 1874838"/>
              <a:gd name="connsiteX1" fmla="*/ 937419 w 1874838"/>
              <a:gd name="connsiteY1" fmla="*/ 0 h 1874838"/>
              <a:gd name="connsiteX2" fmla="*/ 1874838 w 1874838"/>
              <a:gd name="connsiteY2" fmla="*/ 0 h 1874838"/>
              <a:gd name="connsiteX3" fmla="*/ 1874838 w 1874838"/>
              <a:gd name="connsiteY3" fmla="*/ 937419 h 1874838"/>
              <a:gd name="connsiteX4" fmla="*/ 1874838 w 1874838"/>
              <a:gd name="connsiteY4" fmla="*/ 993546 h 1874838"/>
              <a:gd name="connsiteX5" fmla="*/ 1872004 w 1874838"/>
              <a:gd name="connsiteY5" fmla="*/ 993546 h 1874838"/>
              <a:gd name="connsiteX6" fmla="*/ 1869998 w 1874838"/>
              <a:gd name="connsiteY6" fmla="*/ 1033265 h 1874838"/>
              <a:gd name="connsiteX7" fmla="*/ 937419 w 1874838"/>
              <a:gd name="connsiteY7" fmla="*/ 1874838 h 1874838"/>
              <a:gd name="connsiteX8" fmla="*/ 0 w 1874838"/>
              <a:gd name="connsiteY8" fmla="*/ 937419 h 1874838"/>
              <a:gd name="connsiteX9" fmla="*/ 841573 w 1874838"/>
              <a:gd name="connsiteY9" fmla="*/ 4840 h 1874838"/>
              <a:gd name="connsiteX10" fmla="*/ 881292 w 1874838"/>
              <a:gd name="connsiteY10" fmla="*/ 2834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881292" y="0"/>
                </a:moveTo>
                <a:lnTo>
                  <a:pt x="937419" y="0"/>
                </a:lnTo>
                <a:lnTo>
                  <a:pt x="1874838" y="0"/>
                </a:lnTo>
                <a:lnTo>
                  <a:pt x="1874838" y="937419"/>
                </a:lnTo>
                <a:lnTo>
                  <a:pt x="1874838" y="993546"/>
                </a:lnTo>
                <a:lnTo>
                  <a:pt x="1872004" y="993546"/>
                </a:lnTo>
                <a:lnTo>
                  <a:pt x="1869998" y="1033265"/>
                </a:lnTo>
                <a:cubicBezTo>
                  <a:pt x="1821993" y="1505964"/>
                  <a:pt x="1422784" y="1874838"/>
                  <a:pt x="937419" y="1874838"/>
                </a:cubicBezTo>
                <a:cubicBezTo>
                  <a:pt x="419697" y="1874838"/>
                  <a:pt x="0" y="1455141"/>
                  <a:pt x="0" y="937419"/>
                </a:cubicBezTo>
                <a:cubicBezTo>
                  <a:pt x="0" y="452055"/>
                  <a:pt x="368874" y="52845"/>
                  <a:pt x="841573" y="4840"/>
                </a:cubicBezTo>
                <a:lnTo>
                  <a:pt x="881292" y="28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16"/>
          <p:cNvSpPr>
            <a:spLocks noGrp="1"/>
          </p:cNvSpPr>
          <p:nvPr>
            <p:ph type="pic" sz="quarter" idx="19"/>
          </p:nvPr>
        </p:nvSpPr>
        <p:spPr>
          <a:xfrm>
            <a:off x="6632682" y="3668712"/>
            <a:ext cx="1874838" cy="1874838"/>
          </a:xfrm>
          <a:custGeom>
            <a:avLst/>
            <a:gdLst>
              <a:gd name="connsiteX0" fmla="*/ 0 w 1874838"/>
              <a:gd name="connsiteY0" fmla="*/ 0 h 1874838"/>
              <a:gd name="connsiteX1" fmla="*/ 937419 w 1874838"/>
              <a:gd name="connsiteY1" fmla="*/ 0 h 1874838"/>
              <a:gd name="connsiteX2" fmla="*/ 993546 w 1874838"/>
              <a:gd name="connsiteY2" fmla="*/ 0 h 1874838"/>
              <a:gd name="connsiteX3" fmla="*/ 993546 w 1874838"/>
              <a:gd name="connsiteY3" fmla="*/ 2834 h 1874838"/>
              <a:gd name="connsiteX4" fmla="*/ 1033265 w 1874838"/>
              <a:gd name="connsiteY4" fmla="*/ 4840 h 1874838"/>
              <a:gd name="connsiteX5" fmla="*/ 1874838 w 1874838"/>
              <a:gd name="connsiteY5" fmla="*/ 937419 h 1874838"/>
              <a:gd name="connsiteX6" fmla="*/ 937419 w 1874838"/>
              <a:gd name="connsiteY6" fmla="*/ 1874838 h 1874838"/>
              <a:gd name="connsiteX7" fmla="*/ 4840 w 1874838"/>
              <a:gd name="connsiteY7" fmla="*/ 1033265 h 1874838"/>
              <a:gd name="connsiteX8" fmla="*/ 2834 w 1874838"/>
              <a:gd name="connsiteY8" fmla="*/ 993546 h 1874838"/>
              <a:gd name="connsiteX9" fmla="*/ 0 w 1874838"/>
              <a:gd name="connsiteY9" fmla="*/ 993546 h 1874838"/>
              <a:gd name="connsiteX10" fmla="*/ 0 w 1874838"/>
              <a:gd name="connsiteY10" fmla="*/ 937419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0" y="0"/>
                </a:moveTo>
                <a:lnTo>
                  <a:pt x="937419" y="0"/>
                </a:lnTo>
                <a:lnTo>
                  <a:pt x="993546" y="0"/>
                </a:lnTo>
                <a:lnTo>
                  <a:pt x="993546" y="2834"/>
                </a:lnTo>
                <a:lnTo>
                  <a:pt x="1033265" y="4840"/>
                </a:lnTo>
                <a:cubicBezTo>
                  <a:pt x="1505964" y="52845"/>
                  <a:pt x="1874838" y="452055"/>
                  <a:pt x="1874838" y="937419"/>
                </a:cubicBezTo>
                <a:cubicBezTo>
                  <a:pt x="1874838" y="1455141"/>
                  <a:pt x="1455141" y="1874838"/>
                  <a:pt x="937419" y="1874838"/>
                </a:cubicBezTo>
                <a:cubicBezTo>
                  <a:pt x="452055" y="1874838"/>
                  <a:pt x="52845" y="1505964"/>
                  <a:pt x="4840" y="1033265"/>
                </a:cubicBezTo>
                <a:lnTo>
                  <a:pt x="2834" y="993546"/>
                </a:lnTo>
                <a:lnTo>
                  <a:pt x="0" y="993546"/>
                </a:lnTo>
                <a:lnTo>
                  <a:pt x="0" y="9374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90269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72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-3600" y="171504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-3600" y="342936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-3600" y="514368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88663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3270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60755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620133" y="172526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620133" y="3697023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58240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594983" y="172526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594983" y="3697023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55725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569833" y="172526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5569833" y="3697023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71590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84260" y="2760398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671685" y="1776855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671685" y="3748616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2659110" y="1776855"/>
            <a:ext cx="3846596" cy="3845013"/>
          </a:xfrm>
          <a:custGeom>
            <a:avLst/>
            <a:gdLst>
              <a:gd name="connsiteX0" fmla="*/ 1923298 w 3846596"/>
              <a:gd name="connsiteY0" fmla="*/ 1971761 h 3845013"/>
              <a:gd name="connsiteX1" fmla="*/ 2859171 w 3846596"/>
              <a:gd name="connsiteY1" fmla="*/ 2908387 h 3845013"/>
              <a:gd name="connsiteX2" fmla="*/ 1923298 w 3846596"/>
              <a:gd name="connsiteY2" fmla="*/ 3845013 h 3845013"/>
              <a:gd name="connsiteX3" fmla="*/ 987425 w 3846596"/>
              <a:gd name="connsiteY3" fmla="*/ 2908387 h 3845013"/>
              <a:gd name="connsiteX4" fmla="*/ 2910723 w 3846596"/>
              <a:gd name="connsiteY4" fmla="*/ 983543 h 3845013"/>
              <a:gd name="connsiteX5" fmla="*/ 3846596 w 3846596"/>
              <a:gd name="connsiteY5" fmla="*/ 1920169 h 3845013"/>
              <a:gd name="connsiteX6" fmla="*/ 2910723 w 3846596"/>
              <a:gd name="connsiteY6" fmla="*/ 2856795 h 3845013"/>
              <a:gd name="connsiteX7" fmla="*/ 1974850 w 3846596"/>
              <a:gd name="connsiteY7" fmla="*/ 1920169 h 3845013"/>
              <a:gd name="connsiteX8" fmla="*/ 935873 w 3846596"/>
              <a:gd name="connsiteY8" fmla="*/ 983543 h 3845013"/>
              <a:gd name="connsiteX9" fmla="*/ 1871746 w 3846596"/>
              <a:gd name="connsiteY9" fmla="*/ 1920169 h 3845013"/>
              <a:gd name="connsiteX10" fmla="*/ 935873 w 3846596"/>
              <a:gd name="connsiteY10" fmla="*/ 2856795 h 3845013"/>
              <a:gd name="connsiteX11" fmla="*/ 0 w 3846596"/>
              <a:gd name="connsiteY11" fmla="*/ 1920169 h 3845013"/>
              <a:gd name="connsiteX12" fmla="*/ 1923298 w 3846596"/>
              <a:gd name="connsiteY12" fmla="*/ 0 h 3845013"/>
              <a:gd name="connsiteX13" fmla="*/ 2859171 w 3846596"/>
              <a:gd name="connsiteY13" fmla="*/ 936626 h 3845013"/>
              <a:gd name="connsiteX14" fmla="*/ 1923298 w 3846596"/>
              <a:gd name="connsiteY14" fmla="*/ 1873252 h 3845013"/>
              <a:gd name="connsiteX15" fmla="*/ 987425 w 3846596"/>
              <a:gd name="connsiteY15" fmla="*/ 936626 h 384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46596" h="3845013">
                <a:moveTo>
                  <a:pt x="1923298" y="1971761"/>
                </a:moveTo>
                <a:lnTo>
                  <a:pt x="2859171" y="2908387"/>
                </a:lnTo>
                <a:lnTo>
                  <a:pt x="1923298" y="3845013"/>
                </a:lnTo>
                <a:lnTo>
                  <a:pt x="987425" y="2908387"/>
                </a:lnTo>
                <a:close/>
                <a:moveTo>
                  <a:pt x="2910723" y="983543"/>
                </a:moveTo>
                <a:lnTo>
                  <a:pt x="3846596" y="1920169"/>
                </a:lnTo>
                <a:lnTo>
                  <a:pt x="2910723" y="2856795"/>
                </a:lnTo>
                <a:lnTo>
                  <a:pt x="1974850" y="1920169"/>
                </a:lnTo>
                <a:close/>
                <a:moveTo>
                  <a:pt x="935873" y="983543"/>
                </a:moveTo>
                <a:lnTo>
                  <a:pt x="1871746" y="1920169"/>
                </a:lnTo>
                <a:lnTo>
                  <a:pt x="935873" y="2856795"/>
                </a:lnTo>
                <a:lnTo>
                  <a:pt x="0" y="1920169"/>
                </a:lnTo>
                <a:close/>
                <a:moveTo>
                  <a:pt x="1923298" y="0"/>
                </a:moveTo>
                <a:lnTo>
                  <a:pt x="2859171" y="936626"/>
                </a:lnTo>
                <a:lnTo>
                  <a:pt x="1923298" y="1873252"/>
                </a:lnTo>
                <a:lnTo>
                  <a:pt x="987425" y="9366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608810" y="2760398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621385" y="1776855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5621385" y="3748616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00536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28036" y="1478314"/>
            <a:ext cx="3948469" cy="39492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589696" y="147831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02271" y="49477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577737" y="1478314"/>
            <a:ext cx="3948469" cy="39492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575890" y="49477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589696" y="345475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2602271" y="4442970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4575890" y="4442970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5498523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0" name="圖片版面配置區 29"/>
          <p:cNvSpPr>
            <a:spLocks noGrp="1"/>
          </p:cNvSpPr>
          <p:nvPr>
            <p:ph type="pic" sz="quarter" idx="36"/>
          </p:nvPr>
        </p:nvSpPr>
        <p:spPr>
          <a:xfrm>
            <a:off x="606604" y="1904475"/>
            <a:ext cx="3750908" cy="3750908"/>
          </a:xfrm>
          <a:custGeom>
            <a:avLst/>
            <a:gdLst>
              <a:gd name="connsiteX0" fmla="*/ 3067052 w 3750908"/>
              <a:gd name="connsiteY0" fmla="*/ 3067052 h 3750908"/>
              <a:gd name="connsiteX1" fmla="*/ 3750908 w 3750908"/>
              <a:gd name="connsiteY1" fmla="*/ 3067052 h 3750908"/>
              <a:gd name="connsiteX2" fmla="*/ 3750908 w 3750908"/>
              <a:gd name="connsiteY2" fmla="*/ 3750908 h 3750908"/>
              <a:gd name="connsiteX3" fmla="*/ 3067052 w 3750908"/>
              <a:gd name="connsiteY3" fmla="*/ 3750908 h 3750908"/>
              <a:gd name="connsiteX4" fmla="*/ 2300289 w 3750908"/>
              <a:gd name="connsiteY4" fmla="*/ 3067052 h 3750908"/>
              <a:gd name="connsiteX5" fmla="*/ 2984145 w 3750908"/>
              <a:gd name="connsiteY5" fmla="*/ 3067052 h 3750908"/>
              <a:gd name="connsiteX6" fmla="*/ 2984145 w 3750908"/>
              <a:gd name="connsiteY6" fmla="*/ 3750908 h 3750908"/>
              <a:gd name="connsiteX7" fmla="*/ 2300289 w 3750908"/>
              <a:gd name="connsiteY7" fmla="*/ 3750908 h 3750908"/>
              <a:gd name="connsiteX8" fmla="*/ 1533526 w 3750908"/>
              <a:gd name="connsiteY8" fmla="*/ 3067052 h 3750908"/>
              <a:gd name="connsiteX9" fmla="*/ 2217382 w 3750908"/>
              <a:gd name="connsiteY9" fmla="*/ 3067052 h 3750908"/>
              <a:gd name="connsiteX10" fmla="*/ 2217382 w 3750908"/>
              <a:gd name="connsiteY10" fmla="*/ 3750908 h 3750908"/>
              <a:gd name="connsiteX11" fmla="*/ 1533526 w 3750908"/>
              <a:gd name="connsiteY11" fmla="*/ 3750908 h 3750908"/>
              <a:gd name="connsiteX12" fmla="*/ 766763 w 3750908"/>
              <a:gd name="connsiteY12" fmla="*/ 3067052 h 3750908"/>
              <a:gd name="connsiteX13" fmla="*/ 1450619 w 3750908"/>
              <a:gd name="connsiteY13" fmla="*/ 3067052 h 3750908"/>
              <a:gd name="connsiteX14" fmla="*/ 1450619 w 3750908"/>
              <a:gd name="connsiteY14" fmla="*/ 3750908 h 3750908"/>
              <a:gd name="connsiteX15" fmla="*/ 766763 w 3750908"/>
              <a:gd name="connsiteY15" fmla="*/ 3750908 h 3750908"/>
              <a:gd name="connsiteX16" fmla="*/ 0 w 3750908"/>
              <a:gd name="connsiteY16" fmla="*/ 3067052 h 3750908"/>
              <a:gd name="connsiteX17" fmla="*/ 683856 w 3750908"/>
              <a:gd name="connsiteY17" fmla="*/ 3067052 h 3750908"/>
              <a:gd name="connsiteX18" fmla="*/ 683856 w 3750908"/>
              <a:gd name="connsiteY18" fmla="*/ 3750908 h 3750908"/>
              <a:gd name="connsiteX19" fmla="*/ 0 w 3750908"/>
              <a:gd name="connsiteY19" fmla="*/ 3750908 h 3750908"/>
              <a:gd name="connsiteX20" fmla="*/ 3067052 w 3750908"/>
              <a:gd name="connsiteY20" fmla="*/ 2300289 h 3750908"/>
              <a:gd name="connsiteX21" fmla="*/ 3750908 w 3750908"/>
              <a:gd name="connsiteY21" fmla="*/ 2300289 h 3750908"/>
              <a:gd name="connsiteX22" fmla="*/ 3750908 w 3750908"/>
              <a:gd name="connsiteY22" fmla="*/ 2984145 h 3750908"/>
              <a:gd name="connsiteX23" fmla="*/ 3067052 w 3750908"/>
              <a:gd name="connsiteY23" fmla="*/ 2984145 h 3750908"/>
              <a:gd name="connsiteX24" fmla="*/ 2300289 w 3750908"/>
              <a:gd name="connsiteY24" fmla="*/ 2300289 h 3750908"/>
              <a:gd name="connsiteX25" fmla="*/ 2984145 w 3750908"/>
              <a:gd name="connsiteY25" fmla="*/ 2300289 h 3750908"/>
              <a:gd name="connsiteX26" fmla="*/ 2984145 w 3750908"/>
              <a:gd name="connsiteY26" fmla="*/ 2984145 h 3750908"/>
              <a:gd name="connsiteX27" fmla="*/ 2300289 w 3750908"/>
              <a:gd name="connsiteY27" fmla="*/ 2984145 h 3750908"/>
              <a:gd name="connsiteX28" fmla="*/ 1533526 w 3750908"/>
              <a:gd name="connsiteY28" fmla="*/ 2300289 h 3750908"/>
              <a:gd name="connsiteX29" fmla="*/ 2217382 w 3750908"/>
              <a:gd name="connsiteY29" fmla="*/ 2300289 h 3750908"/>
              <a:gd name="connsiteX30" fmla="*/ 2217382 w 3750908"/>
              <a:gd name="connsiteY30" fmla="*/ 2984145 h 3750908"/>
              <a:gd name="connsiteX31" fmla="*/ 1533526 w 3750908"/>
              <a:gd name="connsiteY31" fmla="*/ 2984145 h 3750908"/>
              <a:gd name="connsiteX32" fmla="*/ 766763 w 3750908"/>
              <a:gd name="connsiteY32" fmla="*/ 2300289 h 3750908"/>
              <a:gd name="connsiteX33" fmla="*/ 1450620 w 3750908"/>
              <a:gd name="connsiteY33" fmla="*/ 2300289 h 3750908"/>
              <a:gd name="connsiteX34" fmla="*/ 1450620 w 3750908"/>
              <a:gd name="connsiteY34" fmla="*/ 2984145 h 3750908"/>
              <a:gd name="connsiteX35" fmla="*/ 766763 w 3750908"/>
              <a:gd name="connsiteY35" fmla="*/ 2984145 h 3750908"/>
              <a:gd name="connsiteX36" fmla="*/ 0 w 3750908"/>
              <a:gd name="connsiteY36" fmla="*/ 2300289 h 3750908"/>
              <a:gd name="connsiteX37" fmla="*/ 683856 w 3750908"/>
              <a:gd name="connsiteY37" fmla="*/ 2300289 h 3750908"/>
              <a:gd name="connsiteX38" fmla="*/ 683856 w 3750908"/>
              <a:gd name="connsiteY38" fmla="*/ 2984145 h 3750908"/>
              <a:gd name="connsiteX39" fmla="*/ 0 w 3750908"/>
              <a:gd name="connsiteY39" fmla="*/ 2984145 h 3750908"/>
              <a:gd name="connsiteX40" fmla="*/ 3067052 w 3750908"/>
              <a:gd name="connsiteY40" fmla="*/ 1533526 h 3750908"/>
              <a:gd name="connsiteX41" fmla="*/ 3750908 w 3750908"/>
              <a:gd name="connsiteY41" fmla="*/ 1533526 h 3750908"/>
              <a:gd name="connsiteX42" fmla="*/ 3750908 w 3750908"/>
              <a:gd name="connsiteY42" fmla="*/ 2217382 h 3750908"/>
              <a:gd name="connsiteX43" fmla="*/ 3067052 w 3750908"/>
              <a:gd name="connsiteY43" fmla="*/ 2217382 h 3750908"/>
              <a:gd name="connsiteX44" fmla="*/ 2300289 w 3750908"/>
              <a:gd name="connsiteY44" fmla="*/ 1533526 h 3750908"/>
              <a:gd name="connsiteX45" fmla="*/ 2984145 w 3750908"/>
              <a:gd name="connsiteY45" fmla="*/ 1533526 h 3750908"/>
              <a:gd name="connsiteX46" fmla="*/ 2984145 w 3750908"/>
              <a:gd name="connsiteY46" fmla="*/ 2217382 h 3750908"/>
              <a:gd name="connsiteX47" fmla="*/ 2300289 w 3750908"/>
              <a:gd name="connsiteY47" fmla="*/ 2217382 h 3750908"/>
              <a:gd name="connsiteX48" fmla="*/ 1533526 w 3750908"/>
              <a:gd name="connsiteY48" fmla="*/ 1533526 h 3750908"/>
              <a:gd name="connsiteX49" fmla="*/ 2217382 w 3750908"/>
              <a:gd name="connsiteY49" fmla="*/ 1533526 h 3750908"/>
              <a:gd name="connsiteX50" fmla="*/ 2217382 w 3750908"/>
              <a:gd name="connsiteY50" fmla="*/ 2217382 h 3750908"/>
              <a:gd name="connsiteX51" fmla="*/ 1533526 w 3750908"/>
              <a:gd name="connsiteY51" fmla="*/ 2217382 h 3750908"/>
              <a:gd name="connsiteX52" fmla="*/ 766764 w 3750908"/>
              <a:gd name="connsiteY52" fmla="*/ 1533526 h 3750908"/>
              <a:gd name="connsiteX53" fmla="*/ 1450620 w 3750908"/>
              <a:gd name="connsiteY53" fmla="*/ 1533526 h 3750908"/>
              <a:gd name="connsiteX54" fmla="*/ 1450620 w 3750908"/>
              <a:gd name="connsiteY54" fmla="*/ 2217382 h 3750908"/>
              <a:gd name="connsiteX55" fmla="*/ 766764 w 3750908"/>
              <a:gd name="connsiteY55" fmla="*/ 2217382 h 3750908"/>
              <a:gd name="connsiteX56" fmla="*/ 1 w 3750908"/>
              <a:gd name="connsiteY56" fmla="*/ 1533526 h 3750908"/>
              <a:gd name="connsiteX57" fmla="*/ 683857 w 3750908"/>
              <a:gd name="connsiteY57" fmla="*/ 1533526 h 3750908"/>
              <a:gd name="connsiteX58" fmla="*/ 683857 w 3750908"/>
              <a:gd name="connsiteY58" fmla="*/ 2217382 h 3750908"/>
              <a:gd name="connsiteX59" fmla="*/ 1 w 3750908"/>
              <a:gd name="connsiteY59" fmla="*/ 2217382 h 3750908"/>
              <a:gd name="connsiteX60" fmla="*/ 3067052 w 3750908"/>
              <a:gd name="connsiteY60" fmla="*/ 766763 h 3750908"/>
              <a:gd name="connsiteX61" fmla="*/ 3750908 w 3750908"/>
              <a:gd name="connsiteY61" fmla="*/ 766763 h 3750908"/>
              <a:gd name="connsiteX62" fmla="*/ 3750908 w 3750908"/>
              <a:gd name="connsiteY62" fmla="*/ 1450619 h 3750908"/>
              <a:gd name="connsiteX63" fmla="*/ 3067052 w 3750908"/>
              <a:gd name="connsiteY63" fmla="*/ 1450619 h 3750908"/>
              <a:gd name="connsiteX64" fmla="*/ 2300289 w 3750908"/>
              <a:gd name="connsiteY64" fmla="*/ 766763 h 3750908"/>
              <a:gd name="connsiteX65" fmla="*/ 2984145 w 3750908"/>
              <a:gd name="connsiteY65" fmla="*/ 766763 h 3750908"/>
              <a:gd name="connsiteX66" fmla="*/ 2984145 w 3750908"/>
              <a:gd name="connsiteY66" fmla="*/ 1450619 h 3750908"/>
              <a:gd name="connsiteX67" fmla="*/ 2300289 w 3750908"/>
              <a:gd name="connsiteY67" fmla="*/ 1450619 h 3750908"/>
              <a:gd name="connsiteX68" fmla="*/ 1533526 w 3750908"/>
              <a:gd name="connsiteY68" fmla="*/ 766763 h 3750908"/>
              <a:gd name="connsiteX69" fmla="*/ 2217382 w 3750908"/>
              <a:gd name="connsiteY69" fmla="*/ 766763 h 3750908"/>
              <a:gd name="connsiteX70" fmla="*/ 2217382 w 3750908"/>
              <a:gd name="connsiteY70" fmla="*/ 1450619 h 3750908"/>
              <a:gd name="connsiteX71" fmla="*/ 1533526 w 3750908"/>
              <a:gd name="connsiteY71" fmla="*/ 1450619 h 3750908"/>
              <a:gd name="connsiteX72" fmla="*/ 766764 w 3750908"/>
              <a:gd name="connsiteY72" fmla="*/ 766763 h 3750908"/>
              <a:gd name="connsiteX73" fmla="*/ 1450620 w 3750908"/>
              <a:gd name="connsiteY73" fmla="*/ 766763 h 3750908"/>
              <a:gd name="connsiteX74" fmla="*/ 1450620 w 3750908"/>
              <a:gd name="connsiteY74" fmla="*/ 1450619 h 3750908"/>
              <a:gd name="connsiteX75" fmla="*/ 766764 w 3750908"/>
              <a:gd name="connsiteY75" fmla="*/ 1450619 h 3750908"/>
              <a:gd name="connsiteX76" fmla="*/ 1 w 3750908"/>
              <a:gd name="connsiteY76" fmla="*/ 766763 h 3750908"/>
              <a:gd name="connsiteX77" fmla="*/ 683857 w 3750908"/>
              <a:gd name="connsiteY77" fmla="*/ 766763 h 3750908"/>
              <a:gd name="connsiteX78" fmla="*/ 683857 w 3750908"/>
              <a:gd name="connsiteY78" fmla="*/ 1450619 h 3750908"/>
              <a:gd name="connsiteX79" fmla="*/ 1 w 3750908"/>
              <a:gd name="connsiteY79" fmla="*/ 1450619 h 3750908"/>
              <a:gd name="connsiteX80" fmla="*/ 2300289 w 3750908"/>
              <a:gd name="connsiteY80" fmla="*/ 0 h 3750908"/>
              <a:gd name="connsiteX81" fmla="*/ 2984145 w 3750908"/>
              <a:gd name="connsiteY81" fmla="*/ 0 h 3750908"/>
              <a:gd name="connsiteX82" fmla="*/ 2984145 w 3750908"/>
              <a:gd name="connsiteY82" fmla="*/ 683856 h 3750908"/>
              <a:gd name="connsiteX83" fmla="*/ 2300289 w 3750908"/>
              <a:gd name="connsiteY83" fmla="*/ 683856 h 3750908"/>
              <a:gd name="connsiteX84" fmla="*/ 1533526 w 3750908"/>
              <a:gd name="connsiteY84" fmla="*/ 0 h 3750908"/>
              <a:gd name="connsiteX85" fmla="*/ 2217382 w 3750908"/>
              <a:gd name="connsiteY85" fmla="*/ 0 h 3750908"/>
              <a:gd name="connsiteX86" fmla="*/ 2217382 w 3750908"/>
              <a:gd name="connsiteY86" fmla="*/ 683856 h 3750908"/>
              <a:gd name="connsiteX87" fmla="*/ 1533526 w 3750908"/>
              <a:gd name="connsiteY87" fmla="*/ 683856 h 3750908"/>
              <a:gd name="connsiteX88" fmla="*/ 766764 w 3750908"/>
              <a:gd name="connsiteY88" fmla="*/ 0 h 3750908"/>
              <a:gd name="connsiteX89" fmla="*/ 1450621 w 3750908"/>
              <a:gd name="connsiteY89" fmla="*/ 0 h 3750908"/>
              <a:gd name="connsiteX90" fmla="*/ 1450621 w 3750908"/>
              <a:gd name="connsiteY90" fmla="*/ 683856 h 3750908"/>
              <a:gd name="connsiteX91" fmla="*/ 766764 w 3750908"/>
              <a:gd name="connsiteY91" fmla="*/ 683856 h 3750908"/>
              <a:gd name="connsiteX92" fmla="*/ 1 w 3750908"/>
              <a:gd name="connsiteY92" fmla="*/ 0 h 3750908"/>
              <a:gd name="connsiteX93" fmla="*/ 683857 w 3750908"/>
              <a:gd name="connsiteY93" fmla="*/ 0 h 3750908"/>
              <a:gd name="connsiteX94" fmla="*/ 683857 w 3750908"/>
              <a:gd name="connsiteY94" fmla="*/ 683856 h 3750908"/>
              <a:gd name="connsiteX95" fmla="*/ 1 w 3750908"/>
              <a:gd name="connsiteY95" fmla="*/ 683856 h 3750908"/>
              <a:gd name="connsiteX96" fmla="*/ 3067052 w 3750908"/>
              <a:gd name="connsiteY96" fmla="*/ 0 h 3750908"/>
              <a:gd name="connsiteX97" fmla="*/ 3750908 w 3750908"/>
              <a:gd name="connsiteY97" fmla="*/ 0 h 3750908"/>
              <a:gd name="connsiteX98" fmla="*/ 3750908 w 3750908"/>
              <a:gd name="connsiteY98" fmla="*/ 683856 h 3750908"/>
              <a:gd name="connsiteX99" fmla="*/ 3067052 w 3750908"/>
              <a:gd name="connsiteY99" fmla="*/ 683856 h 375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750908" h="3750908">
                <a:moveTo>
                  <a:pt x="3067052" y="3067052"/>
                </a:moveTo>
                <a:lnTo>
                  <a:pt x="3750908" y="3067052"/>
                </a:lnTo>
                <a:lnTo>
                  <a:pt x="3750908" y="3750908"/>
                </a:lnTo>
                <a:lnTo>
                  <a:pt x="3067052" y="3750908"/>
                </a:lnTo>
                <a:close/>
                <a:moveTo>
                  <a:pt x="2300289" y="3067052"/>
                </a:moveTo>
                <a:lnTo>
                  <a:pt x="2984145" y="3067052"/>
                </a:lnTo>
                <a:lnTo>
                  <a:pt x="2984145" y="3750908"/>
                </a:lnTo>
                <a:lnTo>
                  <a:pt x="2300289" y="3750908"/>
                </a:lnTo>
                <a:close/>
                <a:moveTo>
                  <a:pt x="1533526" y="3067052"/>
                </a:moveTo>
                <a:lnTo>
                  <a:pt x="2217382" y="3067052"/>
                </a:lnTo>
                <a:lnTo>
                  <a:pt x="2217382" y="3750908"/>
                </a:lnTo>
                <a:lnTo>
                  <a:pt x="1533526" y="3750908"/>
                </a:lnTo>
                <a:close/>
                <a:moveTo>
                  <a:pt x="766763" y="3067052"/>
                </a:moveTo>
                <a:lnTo>
                  <a:pt x="1450619" y="3067052"/>
                </a:lnTo>
                <a:lnTo>
                  <a:pt x="1450619" y="3750908"/>
                </a:lnTo>
                <a:lnTo>
                  <a:pt x="766763" y="3750908"/>
                </a:lnTo>
                <a:close/>
                <a:moveTo>
                  <a:pt x="0" y="3067052"/>
                </a:moveTo>
                <a:lnTo>
                  <a:pt x="683856" y="3067052"/>
                </a:lnTo>
                <a:lnTo>
                  <a:pt x="683856" y="3750908"/>
                </a:lnTo>
                <a:lnTo>
                  <a:pt x="0" y="3750908"/>
                </a:lnTo>
                <a:close/>
                <a:moveTo>
                  <a:pt x="3067052" y="2300289"/>
                </a:moveTo>
                <a:lnTo>
                  <a:pt x="3750908" y="2300289"/>
                </a:lnTo>
                <a:lnTo>
                  <a:pt x="3750908" y="2984145"/>
                </a:lnTo>
                <a:lnTo>
                  <a:pt x="3067052" y="2984145"/>
                </a:lnTo>
                <a:close/>
                <a:moveTo>
                  <a:pt x="2300289" y="2300289"/>
                </a:moveTo>
                <a:lnTo>
                  <a:pt x="2984145" y="2300289"/>
                </a:lnTo>
                <a:lnTo>
                  <a:pt x="2984145" y="2984145"/>
                </a:lnTo>
                <a:lnTo>
                  <a:pt x="2300289" y="2984145"/>
                </a:lnTo>
                <a:close/>
                <a:moveTo>
                  <a:pt x="1533526" y="2300289"/>
                </a:moveTo>
                <a:lnTo>
                  <a:pt x="2217382" y="2300289"/>
                </a:lnTo>
                <a:lnTo>
                  <a:pt x="2217382" y="2984145"/>
                </a:lnTo>
                <a:lnTo>
                  <a:pt x="1533526" y="2984145"/>
                </a:lnTo>
                <a:close/>
                <a:moveTo>
                  <a:pt x="766763" y="2300289"/>
                </a:moveTo>
                <a:lnTo>
                  <a:pt x="1450620" y="2300289"/>
                </a:lnTo>
                <a:lnTo>
                  <a:pt x="1450620" y="2984145"/>
                </a:lnTo>
                <a:lnTo>
                  <a:pt x="766763" y="2984145"/>
                </a:lnTo>
                <a:close/>
                <a:moveTo>
                  <a:pt x="0" y="2300289"/>
                </a:moveTo>
                <a:lnTo>
                  <a:pt x="683856" y="2300289"/>
                </a:lnTo>
                <a:lnTo>
                  <a:pt x="683856" y="2984145"/>
                </a:lnTo>
                <a:lnTo>
                  <a:pt x="0" y="2984145"/>
                </a:lnTo>
                <a:close/>
                <a:moveTo>
                  <a:pt x="3067052" y="1533526"/>
                </a:moveTo>
                <a:lnTo>
                  <a:pt x="3750908" y="1533526"/>
                </a:lnTo>
                <a:lnTo>
                  <a:pt x="3750908" y="2217382"/>
                </a:lnTo>
                <a:lnTo>
                  <a:pt x="3067052" y="2217382"/>
                </a:lnTo>
                <a:close/>
                <a:moveTo>
                  <a:pt x="2300289" y="1533526"/>
                </a:moveTo>
                <a:lnTo>
                  <a:pt x="2984145" y="1533526"/>
                </a:lnTo>
                <a:lnTo>
                  <a:pt x="2984145" y="2217382"/>
                </a:lnTo>
                <a:lnTo>
                  <a:pt x="2300289" y="2217382"/>
                </a:lnTo>
                <a:close/>
                <a:moveTo>
                  <a:pt x="1533526" y="1533526"/>
                </a:moveTo>
                <a:lnTo>
                  <a:pt x="2217382" y="1533526"/>
                </a:lnTo>
                <a:lnTo>
                  <a:pt x="2217382" y="2217382"/>
                </a:lnTo>
                <a:lnTo>
                  <a:pt x="1533526" y="2217382"/>
                </a:lnTo>
                <a:close/>
                <a:moveTo>
                  <a:pt x="766764" y="1533526"/>
                </a:moveTo>
                <a:lnTo>
                  <a:pt x="1450620" y="1533526"/>
                </a:lnTo>
                <a:lnTo>
                  <a:pt x="1450620" y="2217382"/>
                </a:lnTo>
                <a:lnTo>
                  <a:pt x="766764" y="2217382"/>
                </a:lnTo>
                <a:close/>
                <a:moveTo>
                  <a:pt x="1" y="1533526"/>
                </a:moveTo>
                <a:lnTo>
                  <a:pt x="683857" y="1533526"/>
                </a:lnTo>
                <a:lnTo>
                  <a:pt x="683857" y="2217382"/>
                </a:lnTo>
                <a:lnTo>
                  <a:pt x="1" y="2217382"/>
                </a:lnTo>
                <a:close/>
                <a:moveTo>
                  <a:pt x="3067052" y="766763"/>
                </a:moveTo>
                <a:lnTo>
                  <a:pt x="3750908" y="766763"/>
                </a:lnTo>
                <a:lnTo>
                  <a:pt x="3750908" y="1450619"/>
                </a:lnTo>
                <a:lnTo>
                  <a:pt x="3067052" y="1450619"/>
                </a:lnTo>
                <a:close/>
                <a:moveTo>
                  <a:pt x="2300289" y="766763"/>
                </a:moveTo>
                <a:lnTo>
                  <a:pt x="2984145" y="766763"/>
                </a:lnTo>
                <a:lnTo>
                  <a:pt x="2984145" y="1450619"/>
                </a:lnTo>
                <a:lnTo>
                  <a:pt x="2300289" y="1450619"/>
                </a:lnTo>
                <a:close/>
                <a:moveTo>
                  <a:pt x="1533526" y="766763"/>
                </a:moveTo>
                <a:lnTo>
                  <a:pt x="2217382" y="766763"/>
                </a:lnTo>
                <a:lnTo>
                  <a:pt x="2217382" y="1450619"/>
                </a:lnTo>
                <a:lnTo>
                  <a:pt x="1533526" y="1450619"/>
                </a:lnTo>
                <a:close/>
                <a:moveTo>
                  <a:pt x="766764" y="766763"/>
                </a:moveTo>
                <a:lnTo>
                  <a:pt x="1450620" y="766763"/>
                </a:lnTo>
                <a:lnTo>
                  <a:pt x="1450620" y="1450619"/>
                </a:lnTo>
                <a:lnTo>
                  <a:pt x="766764" y="1450619"/>
                </a:lnTo>
                <a:close/>
                <a:moveTo>
                  <a:pt x="1" y="766763"/>
                </a:moveTo>
                <a:lnTo>
                  <a:pt x="683857" y="766763"/>
                </a:lnTo>
                <a:lnTo>
                  <a:pt x="683857" y="1450619"/>
                </a:lnTo>
                <a:lnTo>
                  <a:pt x="1" y="1450619"/>
                </a:lnTo>
                <a:close/>
                <a:moveTo>
                  <a:pt x="2300289" y="0"/>
                </a:moveTo>
                <a:lnTo>
                  <a:pt x="2984145" y="0"/>
                </a:lnTo>
                <a:lnTo>
                  <a:pt x="2984145" y="683856"/>
                </a:lnTo>
                <a:lnTo>
                  <a:pt x="2300289" y="683856"/>
                </a:lnTo>
                <a:close/>
                <a:moveTo>
                  <a:pt x="1533526" y="0"/>
                </a:moveTo>
                <a:lnTo>
                  <a:pt x="2217382" y="0"/>
                </a:lnTo>
                <a:lnTo>
                  <a:pt x="2217382" y="683856"/>
                </a:lnTo>
                <a:lnTo>
                  <a:pt x="1533526" y="683856"/>
                </a:lnTo>
                <a:close/>
                <a:moveTo>
                  <a:pt x="766764" y="0"/>
                </a:moveTo>
                <a:lnTo>
                  <a:pt x="1450621" y="0"/>
                </a:lnTo>
                <a:lnTo>
                  <a:pt x="1450621" y="683856"/>
                </a:lnTo>
                <a:lnTo>
                  <a:pt x="766764" y="683856"/>
                </a:lnTo>
                <a:close/>
                <a:moveTo>
                  <a:pt x="1" y="0"/>
                </a:moveTo>
                <a:lnTo>
                  <a:pt x="683857" y="0"/>
                </a:lnTo>
                <a:lnTo>
                  <a:pt x="683857" y="683856"/>
                </a:lnTo>
                <a:lnTo>
                  <a:pt x="1" y="683856"/>
                </a:lnTo>
                <a:close/>
                <a:moveTo>
                  <a:pt x="3067052" y="0"/>
                </a:moveTo>
                <a:lnTo>
                  <a:pt x="3750908" y="0"/>
                </a:lnTo>
                <a:lnTo>
                  <a:pt x="3750908" y="683856"/>
                </a:lnTo>
                <a:lnTo>
                  <a:pt x="3067052" y="68385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68771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884988" y="4018320"/>
            <a:ext cx="2259012" cy="22590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514321" y="4018320"/>
            <a:ext cx="2259012" cy="22590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143654" y="4018320"/>
            <a:ext cx="2259012" cy="22590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0" y="1658942"/>
            <a:ext cx="4402666" cy="225901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27946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3"/>
          </p:nvPr>
        </p:nvSpPr>
        <p:spPr>
          <a:xfrm>
            <a:off x="0" y="1756744"/>
            <a:ext cx="6320542" cy="4150622"/>
          </a:xfrm>
          <a:custGeom>
            <a:avLst/>
            <a:gdLst>
              <a:gd name="connsiteX0" fmla="*/ 2370667 w 7000346"/>
              <a:gd name="connsiteY0" fmla="*/ 2338030 h 4597042"/>
              <a:gd name="connsiteX1" fmla="*/ 4629679 w 7000346"/>
              <a:gd name="connsiteY1" fmla="*/ 2338030 h 4597042"/>
              <a:gd name="connsiteX2" fmla="*/ 4629679 w 7000346"/>
              <a:gd name="connsiteY2" fmla="*/ 4597042 h 4597042"/>
              <a:gd name="connsiteX3" fmla="*/ 2370667 w 7000346"/>
              <a:gd name="connsiteY3" fmla="*/ 4597042 h 4597042"/>
              <a:gd name="connsiteX4" fmla="*/ 0 w 7000346"/>
              <a:gd name="connsiteY4" fmla="*/ 2338030 h 4597042"/>
              <a:gd name="connsiteX5" fmla="*/ 2259012 w 7000346"/>
              <a:gd name="connsiteY5" fmla="*/ 2338030 h 4597042"/>
              <a:gd name="connsiteX6" fmla="*/ 2259012 w 7000346"/>
              <a:gd name="connsiteY6" fmla="*/ 4597042 h 4597042"/>
              <a:gd name="connsiteX7" fmla="*/ 0 w 7000346"/>
              <a:gd name="connsiteY7" fmla="*/ 4597042 h 4597042"/>
              <a:gd name="connsiteX8" fmla="*/ 4741334 w 7000346"/>
              <a:gd name="connsiteY8" fmla="*/ 0 h 4597042"/>
              <a:gd name="connsiteX9" fmla="*/ 7000346 w 7000346"/>
              <a:gd name="connsiteY9" fmla="*/ 0 h 4597042"/>
              <a:gd name="connsiteX10" fmla="*/ 7000346 w 7000346"/>
              <a:gd name="connsiteY10" fmla="*/ 2259012 h 4597042"/>
              <a:gd name="connsiteX11" fmla="*/ 4741334 w 7000346"/>
              <a:gd name="connsiteY11" fmla="*/ 2259012 h 4597042"/>
              <a:gd name="connsiteX12" fmla="*/ 2370667 w 7000346"/>
              <a:gd name="connsiteY12" fmla="*/ 0 h 4597042"/>
              <a:gd name="connsiteX13" fmla="*/ 4629679 w 7000346"/>
              <a:gd name="connsiteY13" fmla="*/ 0 h 4597042"/>
              <a:gd name="connsiteX14" fmla="*/ 4629679 w 7000346"/>
              <a:gd name="connsiteY14" fmla="*/ 2259012 h 4597042"/>
              <a:gd name="connsiteX15" fmla="*/ 2370667 w 7000346"/>
              <a:gd name="connsiteY15" fmla="*/ 2259012 h 4597042"/>
              <a:gd name="connsiteX16" fmla="*/ 0 w 7000346"/>
              <a:gd name="connsiteY16" fmla="*/ 0 h 4597042"/>
              <a:gd name="connsiteX17" fmla="*/ 2259012 w 7000346"/>
              <a:gd name="connsiteY17" fmla="*/ 0 h 4597042"/>
              <a:gd name="connsiteX18" fmla="*/ 2259012 w 7000346"/>
              <a:gd name="connsiteY18" fmla="*/ 2259012 h 4597042"/>
              <a:gd name="connsiteX19" fmla="*/ 0 w 7000346"/>
              <a:gd name="connsiteY19" fmla="*/ 2259012 h 4597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00346" h="4597042">
                <a:moveTo>
                  <a:pt x="2370667" y="2338030"/>
                </a:moveTo>
                <a:lnTo>
                  <a:pt x="4629679" y="2338030"/>
                </a:lnTo>
                <a:lnTo>
                  <a:pt x="4629679" y="4597042"/>
                </a:lnTo>
                <a:lnTo>
                  <a:pt x="2370667" y="4597042"/>
                </a:lnTo>
                <a:close/>
                <a:moveTo>
                  <a:pt x="0" y="2338030"/>
                </a:moveTo>
                <a:lnTo>
                  <a:pt x="2259012" y="2338030"/>
                </a:lnTo>
                <a:lnTo>
                  <a:pt x="2259012" y="4597042"/>
                </a:lnTo>
                <a:lnTo>
                  <a:pt x="0" y="4597042"/>
                </a:lnTo>
                <a:close/>
                <a:moveTo>
                  <a:pt x="4741334" y="0"/>
                </a:moveTo>
                <a:lnTo>
                  <a:pt x="7000346" y="0"/>
                </a:lnTo>
                <a:lnTo>
                  <a:pt x="7000346" y="2259012"/>
                </a:lnTo>
                <a:lnTo>
                  <a:pt x="4741334" y="2259012"/>
                </a:lnTo>
                <a:close/>
                <a:moveTo>
                  <a:pt x="2370667" y="0"/>
                </a:moveTo>
                <a:lnTo>
                  <a:pt x="4629679" y="0"/>
                </a:lnTo>
                <a:lnTo>
                  <a:pt x="4629679" y="2259012"/>
                </a:lnTo>
                <a:lnTo>
                  <a:pt x="2370667" y="2259012"/>
                </a:lnTo>
                <a:close/>
                <a:moveTo>
                  <a:pt x="0" y="0"/>
                </a:moveTo>
                <a:lnTo>
                  <a:pt x="2259012" y="0"/>
                </a:lnTo>
                <a:lnTo>
                  <a:pt x="2259012" y="2259012"/>
                </a:lnTo>
                <a:lnTo>
                  <a:pt x="0" y="22590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21947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1625600"/>
            <a:ext cx="3206750" cy="19637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296355" y="1625600"/>
            <a:ext cx="1972498" cy="12079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0" y="4154311"/>
            <a:ext cx="3206750" cy="19637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296355" y="4154311"/>
            <a:ext cx="1972498" cy="12079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47829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48260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264795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4"/>
          </p:nvPr>
        </p:nvSpPr>
        <p:spPr>
          <a:xfrm>
            <a:off x="481330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5"/>
          </p:nvPr>
        </p:nvSpPr>
        <p:spPr>
          <a:xfrm>
            <a:off x="697865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01183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61602" y="2166938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088802" y="2697516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816002" y="1602494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543202" y="2144890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270402" y="3239913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771824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12623" y="1952978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812623" y="4154312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944357" y="1952978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944357" y="4154312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241896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30625" y="94800"/>
            <a:ext cx="2102400" cy="328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130625" y="3476400"/>
            <a:ext cx="2102400" cy="328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2375061" y="94800"/>
            <a:ext cx="2244436" cy="6668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96767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6"/>
          </p:nvPr>
        </p:nvSpPr>
        <p:spPr>
          <a:xfrm>
            <a:off x="812623" y="1940985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7"/>
          </p:nvPr>
        </p:nvSpPr>
        <p:spPr>
          <a:xfrm>
            <a:off x="4944357" y="1940985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8"/>
          </p:nvPr>
        </p:nvSpPr>
        <p:spPr>
          <a:xfrm>
            <a:off x="812623" y="4142319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9"/>
          </p:nvPr>
        </p:nvSpPr>
        <p:spPr>
          <a:xfrm>
            <a:off x="4944357" y="4142319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0550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471737" y="1851025"/>
            <a:ext cx="2100263" cy="21002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572000" y="3951288"/>
            <a:ext cx="2100263" cy="210026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235502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07340" y="1647999"/>
            <a:ext cx="1901825" cy="2078037"/>
          </a:xfrm>
          <a:prstGeom prst="round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2516505" y="1647999"/>
            <a:ext cx="1901825" cy="2078037"/>
          </a:xfrm>
          <a:custGeom>
            <a:avLst/>
            <a:gdLst>
              <a:gd name="connsiteX0" fmla="*/ 0 w 1901825"/>
              <a:gd name="connsiteY0" fmla="*/ 0 h 2078037"/>
              <a:gd name="connsiteX1" fmla="*/ 1901825 w 1901825"/>
              <a:gd name="connsiteY1" fmla="*/ 0 h 2078037"/>
              <a:gd name="connsiteX2" fmla="*/ 1901825 w 1901825"/>
              <a:gd name="connsiteY2" fmla="*/ 2078037 h 2078037"/>
              <a:gd name="connsiteX3" fmla="*/ 316977 w 1901825"/>
              <a:gd name="connsiteY3" fmla="*/ 2078037 h 2078037"/>
              <a:gd name="connsiteX4" fmla="*/ 0 w 1901825"/>
              <a:gd name="connsiteY4" fmla="*/ 1761060 h 207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825" h="2078037">
                <a:moveTo>
                  <a:pt x="0" y="0"/>
                </a:moveTo>
                <a:lnTo>
                  <a:pt x="1901825" y="0"/>
                </a:lnTo>
                <a:lnTo>
                  <a:pt x="1901825" y="2078037"/>
                </a:lnTo>
                <a:lnTo>
                  <a:pt x="316977" y="2078037"/>
                </a:lnTo>
                <a:cubicBezTo>
                  <a:pt x="141915" y="2078037"/>
                  <a:pt x="0" y="1936122"/>
                  <a:pt x="0" y="17610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725670" y="1647999"/>
            <a:ext cx="1901825" cy="2078037"/>
          </a:xfrm>
          <a:prstGeom prst="round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6"/>
          </p:nvPr>
        </p:nvSpPr>
        <p:spPr>
          <a:xfrm>
            <a:off x="6934835" y="1647999"/>
            <a:ext cx="1901825" cy="2078037"/>
          </a:xfrm>
          <a:custGeom>
            <a:avLst/>
            <a:gdLst>
              <a:gd name="connsiteX0" fmla="*/ 0 w 1901825"/>
              <a:gd name="connsiteY0" fmla="*/ 0 h 2078037"/>
              <a:gd name="connsiteX1" fmla="*/ 1901825 w 1901825"/>
              <a:gd name="connsiteY1" fmla="*/ 0 h 2078037"/>
              <a:gd name="connsiteX2" fmla="*/ 1901825 w 1901825"/>
              <a:gd name="connsiteY2" fmla="*/ 2078037 h 2078037"/>
              <a:gd name="connsiteX3" fmla="*/ 316977 w 1901825"/>
              <a:gd name="connsiteY3" fmla="*/ 2078037 h 2078037"/>
              <a:gd name="connsiteX4" fmla="*/ 0 w 1901825"/>
              <a:gd name="connsiteY4" fmla="*/ 1761060 h 207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825" h="2078037">
                <a:moveTo>
                  <a:pt x="0" y="0"/>
                </a:moveTo>
                <a:lnTo>
                  <a:pt x="1901825" y="0"/>
                </a:lnTo>
                <a:lnTo>
                  <a:pt x="1901825" y="2078037"/>
                </a:lnTo>
                <a:lnTo>
                  <a:pt x="316977" y="2078037"/>
                </a:lnTo>
                <a:cubicBezTo>
                  <a:pt x="141915" y="2078037"/>
                  <a:pt x="0" y="1936122"/>
                  <a:pt x="0" y="17610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53479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675077" y="2415116"/>
            <a:ext cx="1625600" cy="2157413"/>
          </a:xfrm>
          <a:custGeom>
            <a:avLst/>
            <a:gdLst>
              <a:gd name="connsiteX0" fmla="*/ 0 w 1625600"/>
              <a:gd name="connsiteY0" fmla="*/ 0 h 2157413"/>
              <a:gd name="connsiteX1" fmla="*/ 11929 w 1625600"/>
              <a:gd name="connsiteY1" fmla="*/ 0 h 2157413"/>
              <a:gd name="connsiteX2" fmla="*/ 110670 w 1625600"/>
              <a:gd name="connsiteY2" fmla="*/ 59987 h 2157413"/>
              <a:gd name="connsiteX3" fmla="*/ 812801 w 1625600"/>
              <a:gd name="connsiteY3" fmla="*/ 237773 h 2157413"/>
              <a:gd name="connsiteX4" fmla="*/ 1514932 w 1625600"/>
              <a:gd name="connsiteY4" fmla="*/ 59987 h 2157413"/>
              <a:gd name="connsiteX5" fmla="*/ 1613674 w 1625600"/>
              <a:gd name="connsiteY5" fmla="*/ 0 h 2157413"/>
              <a:gd name="connsiteX6" fmla="*/ 1625600 w 1625600"/>
              <a:gd name="connsiteY6" fmla="*/ 0 h 2157413"/>
              <a:gd name="connsiteX7" fmla="*/ 1625600 w 1625600"/>
              <a:gd name="connsiteY7" fmla="*/ 2157413 h 2157413"/>
              <a:gd name="connsiteX8" fmla="*/ 0 w 1625600"/>
              <a:gd name="connsiteY8" fmla="*/ 2157413 h 215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2157413">
                <a:moveTo>
                  <a:pt x="0" y="0"/>
                </a:moveTo>
                <a:lnTo>
                  <a:pt x="11929" y="0"/>
                </a:lnTo>
                <a:lnTo>
                  <a:pt x="110670" y="59987"/>
                </a:lnTo>
                <a:cubicBezTo>
                  <a:pt x="319388" y="173369"/>
                  <a:pt x="558573" y="237773"/>
                  <a:pt x="812801" y="237773"/>
                </a:cubicBezTo>
                <a:cubicBezTo>
                  <a:pt x="1067029" y="237773"/>
                  <a:pt x="1306214" y="173369"/>
                  <a:pt x="1514932" y="59987"/>
                </a:cubicBezTo>
                <a:lnTo>
                  <a:pt x="1613674" y="0"/>
                </a:lnTo>
                <a:lnTo>
                  <a:pt x="1625600" y="0"/>
                </a:lnTo>
                <a:lnTo>
                  <a:pt x="1625600" y="2157413"/>
                </a:lnTo>
                <a:lnTo>
                  <a:pt x="0" y="21574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3"/>
          </p:nvPr>
        </p:nvSpPr>
        <p:spPr>
          <a:xfrm>
            <a:off x="2738685" y="2415116"/>
            <a:ext cx="1625600" cy="1761773"/>
          </a:xfrm>
          <a:custGeom>
            <a:avLst/>
            <a:gdLst>
              <a:gd name="connsiteX0" fmla="*/ 0 w 1625600"/>
              <a:gd name="connsiteY0" fmla="*/ 0 h 1761773"/>
              <a:gd name="connsiteX1" fmla="*/ 11928 w 1625600"/>
              <a:gd name="connsiteY1" fmla="*/ 0 h 1761773"/>
              <a:gd name="connsiteX2" fmla="*/ 110669 w 1625600"/>
              <a:gd name="connsiteY2" fmla="*/ 59987 h 1761773"/>
              <a:gd name="connsiteX3" fmla="*/ 812800 w 1625600"/>
              <a:gd name="connsiteY3" fmla="*/ 237773 h 1761773"/>
              <a:gd name="connsiteX4" fmla="*/ 1514931 w 1625600"/>
              <a:gd name="connsiteY4" fmla="*/ 59987 h 1761773"/>
              <a:gd name="connsiteX5" fmla="*/ 1613673 w 1625600"/>
              <a:gd name="connsiteY5" fmla="*/ 0 h 1761773"/>
              <a:gd name="connsiteX6" fmla="*/ 1625600 w 1625600"/>
              <a:gd name="connsiteY6" fmla="*/ 0 h 1761773"/>
              <a:gd name="connsiteX7" fmla="*/ 1625600 w 1625600"/>
              <a:gd name="connsiteY7" fmla="*/ 1761773 h 1761773"/>
              <a:gd name="connsiteX8" fmla="*/ 0 w 1625600"/>
              <a:gd name="connsiteY8" fmla="*/ 1761773 h 176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1761773">
                <a:moveTo>
                  <a:pt x="0" y="0"/>
                </a:moveTo>
                <a:lnTo>
                  <a:pt x="11928" y="0"/>
                </a:lnTo>
                <a:lnTo>
                  <a:pt x="110669" y="59987"/>
                </a:lnTo>
                <a:cubicBezTo>
                  <a:pt x="319387" y="173369"/>
                  <a:pt x="558572" y="237773"/>
                  <a:pt x="812800" y="237773"/>
                </a:cubicBezTo>
                <a:cubicBezTo>
                  <a:pt x="1067028" y="237773"/>
                  <a:pt x="1306213" y="173369"/>
                  <a:pt x="1514931" y="59987"/>
                </a:cubicBezTo>
                <a:lnTo>
                  <a:pt x="1613673" y="0"/>
                </a:lnTo>
                <a:lnTo>
                  <a:pt x="1625600" y="0"/>
                </a:lnTo>
                <a:lnTo>
                  <a:pt x="1625600" y="1761773"/>
                </a:lnTo>
                <a:lnTo>
                  <a:pt x="0" y="17617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4802293" y="2415116"/>
            <a:ext cx="1625600" cy="2157413"/>
          </a:xfrm>
          <a:custGeom>
            <a:avLst/>
            <a:gdLst>
              <a:gd name="connsiteX0" fmla="*/ 0 w 1625600"/>
              <a:gd name="connsiteY0" fmla="*/ 0 h 2157413"/>
              <a:gd name="connsiteX1" fmla="*/ 11927 w 1625600"/>
              <a:gd name="connsiteY1" fmla="*/ 0 h 2157413"/>
              <a:gd name="connsiteX2" fmla="*/ 110668 w 1625600"/>
              <a:gd name="connsiteY2" fmla="*/ 59987 h 2157413"/>
              <a:gd name="connsiteX3" fmla="*/ 812799 w 1625600"/>
              <a:gd name="connsiteY3" fmla="*/ 237773 h 2157413"/>
              <a:gd name="connsiteX4" fmla="*/ 1514930 w 1625600"/>
              <a:gd name="connsiteY4" fmla="*/ 59987 h 2157413"/>
              <a:gd name="connsiteX5" fmla="*/ 1613672 w 1625600"/>
              <a:gd name="connsiteY5" fmla="*/ 0 h 2157413"/>
              <a:gd name="connsiteX6" fmla="*/ 1625600 w 1625600"/>
              <a:gd name="connsiteY6" fmla="*/ 0 h 2157413"/>
              <a:gd name="connsiteX7" fmla="*/ 1625600 w 1625600"/>
              <a:gd name="connsiteY7" fmla="*/ 2157413 h 2157413"/>
              <a:gd name="connsiteX8" fmla="*/ 0 w 1625600"/>
              <a:gd name="connsiteY8" fmla="*/ 2157413 h 215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2157413">
                <a:moveTo>
                  <a:pt x="0" y="0"/>
                </a:moveTo>
                <a:lnTo>
                  <a:pt x="11927" y="0"/>
                </a:lnTo>
                <a:lnTo>
                  <a:pt x="110668" y="59987"/>
                </a:lnTo>
                <a:cubicBezTo>
                  <a:pt x="319386" y="173369"/>
                  <a:pt x="558571" y="237773"/>
                  <a:pt x="812799" y="237773"/>
                </a:cubicBezTo>
                <a:cubicBezTo>
                  <a:pt x="1067027" y="237773"/>
                  <a:pt x="1306212" y="173369"/>
                  <a:pt x="1514930" y="59987"/>
                </a:cubicBezTo>
                <a:lnTo>
                  <a:pt x="1613672" y="0"/>
                </a:lnTo>
                <a:lnTo>
                  <a:pt x="1625600" y="0"/>
                </a:lnTo>
                <a:lnTo>
                  <a:pt x="1625600" y="2157413"/>
                </a:lnTo>
                <a:lnTo>
                  <a:pt x="0" y="21574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6865901" y="2415116"/>
            <a:ext cx="1625600" cy="2947106"/>
          </a:xfrm>
          <a:custGeom>
            <a:avLst/>
            <a:gdLst>
              <a:gd name="connsiteX0" fmla="*/ 0 w 1625600"/>
              <a:gd name="connsiteY0" fmla="*/ 0 h 2947106"/>
              <a:gd name="connsiteX1" fmla="*/ 11926 w 1625600"/>
              <a:gd name="connsiteY1" fmla="*/ 0 h 2947106"/>
              <a:gd name="connsiteX2" fmla="*/ 110667 w 1625600"/>
              <a:gd name="connsiteY2" fmla="*/ 59987 h 2947106"/>
              <a:gd name="connsiteX3" fmla="*/ 812798 w 1625600"/>
              <a:gd name="connsiteY3" fmla="*/ 237773 h 2947106"/>
              <a:gd name="connsiteX4" fmla="*/ 1514929 w 1625600"/>
              <a:gd name="connsiteY4" fmla="*/ 59987 h 2947106"/>
              <a:gd name="connsiteX5" fmla="*/ 1613670 w 1625600"/>
              <a:gd name="connsiteY5" fmla="*/ 0 h 2947106"/>
              <a:gd name="connsiteX6" fmla="*/ 1625600 w 1625600"/>
              <a:gd name="connsiteY6" fmla="*/ 0 h 2947106"/>
              <a:gd name="connsiteX7" fmla="*/ 1625600 w 1625600"/>
              <a:gd name="connsiteY7" fmla="*/ 2947106 h 2947106"/>
              <a:gd name="connsiteX8" fmla="*/ 0 w 1625600"/>
              <a:gd name="connsiteY8" fmla="*/ 2947106 h 294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2947106">
                <a:moveTo>
                  <a:pt x="0" y="0"/>
                </a:moveTo>
                <a:lnTo>
                  <a:pt x="11926" y="0"/>
                </a:lnTo>
                <a:lnTo>
                  <a:pt x="110667" y="59987"/>
                </a:lnTo>
                <a:cubicBezTo>
                  <a:pt x="319385" y="173369"/>
                  <a:pt x="558570" y="237773"/>
                  <a:pt x="812798" y="237773"/>
                </a:cubicBezTo>
                <a:cubicBezTo>
                  <a:pt x="1067026" y="237773"/>
                  <a:pt x="1306211" y="173369"/>
                  <a:pt x="1514929" y="59987"/>
                </a:cubicBezTo>
                <a:lnTo>
                  <a:pt x="1613670" y="0"/>
                </a:lnTo>
                <a:lnTo>
                  <a:pt x="1625600" y="0"/>
                </a:lnTo>
                <a:lnTo>
                  <a:pt x="1625600" y="2947106"/>
                </a:lnTo>
                <a:lnTo>
                  <a:pt x="0" y="29471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247869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87718" y="2131218"/>
            <a:ext cx="1806575" cy="25955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677763" y="2131218"/>
            <a:ext cx="1806575" cy="25955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867808" y="2131218"/>
            <a:ext cx="1806575" cy="2595563"/>
          </a:xfrm>
          <a:prstGeom prst="snip2DiagRect">
            <a:avLst>
              <a:gd name="adj1" fmla="val 0"/>
              <a:gd name="adj2" fmla="val 15417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24827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44636" y="1936407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556011" y="1936407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444636" y="3246095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556011" y="3246095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667386" y="3246095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556011" y="4555783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667386" y="4555783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961842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4"/>
          </p:nvPr>
        </p:nvSpPr>
        <p:spPr>
          <a:xfrm>
            <a:off x="1444636" y="1936407"/>
            <a:ext cx="2020348" cy="2562912"/>
          </a:xfrm>
          <a:custGeom>
            <a:avLst/>
            <a:gdLst>
              <a:gd name="connsiteX0" fmla="*/ 0 w 2020348"/>
              <a:gd name="connsiteY0" fmla="*/ 1309688 h 2562912"/>
              <a:gd name="connsiteX1" fmla="*/ 2020348 w 2020348"/>
              <a:gd name="connsiteY1" fmla="*/ 1309688 h 2562912"/>
              <a:gd name="connsiteX2" fmla="*/ 2020348 w 2020348"/>
              <a:gd name="connsiteY2" fmla="*/ 2562912 h 2562912"/>
              <a:gd name="connsiteX3" fmla="*/ 0 w 2020348"/>
              <a:gd name="connsiteY3" fmla="*/ 2562912 h 2562912"/>
              <a:gd name="connsiteX4" fmla="*/ 0 w 2020348"/>
              <a:gd name="connsiteY4" fmla="*/ 0 h 2562912"/>
              <a:gd name="connsiteX5" fmla="*/ 2020348 w 2020348"/>
              <a:gd name="connsiteY5" fmla="*/ 0 h 2562912"/>
              <a:gd name="connsiteX6" fmla="*/ 2020348 w 2020348"/>
              <a:gd name="connsiteY6" fmla="*/ 1253224 h 2562912"/>
              <a:gd name="connsiteX7" fmla="*/ 0 w 2020348"/>
              <a:gd name="connsiteY7" fmla="*/ 1253224 h 256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20348" h="2562912">
                <a:moveTo>
                  <a:pt x="0" y="1309688"/>
                </a:moveTo>
                <a:lnTo>
                  <a:pt x="2020348" y="1309688"/>
                </a:lnTo>
                <a:lnTo>
                  <a:pt x="2020348" y="2562912"/>
                </a:lnTo>
                <a:lnTo>
                  <a:pt x="0" y="2562912"/>
                </a:lnTo>
                <a:close/>
                <a:moveTo>
                  <a:pt x="0" y="0"/>
                </a:moveTo>
                <a:lnTo>
                  <a:pt x="2020348" y="0"/>
                </a:lnTo>
                <a:lnTo>
                  <a:pt x="2020348" y="1253224"/>
                </a:lnTo>
                <a:lnTo>
                  <a:pt x="0" y="1253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8"/>
          </p:nvPr>
        </p:nvSpPr>
        <p:spPr>
          <a:xfrm>
            <a:off x="3556011" y="1936407"/>
            <a:ext cx="2020348" cy="3872600"/>
          </a:xfrm>
          <a:custGeom>
            <a:avLst/>
            <a:gdLst>
              <a:gd name="connsiteX0" fmla="*/ 0 w 2020348"/>
              <a:gd name="connsiteY0" fmla="*/ 2619376 h 3872600"/>
              <a:gd name="connsiteX1" fmla="*/ 2020348 w 2020348"/>
              <a:gd name="connsiteY1" fmla="*/ 2619376 h 3872600"/>
              <a:gd name="connsiteX2" fmla="*/ 2020348 w 2020348"/>
              <a:gd name="connsiteY2" fmla="*/ 3872600 h 3872600"/>
              <a:gd name="connsiteX3" fmla="*/ 0 w 2020348"/>
              <a:gd name="connsiteY3" fmla="*/ 3872600 h 3872600"/>
              <a:gd name="connsiteX4" fmla="*/ 0 w 2020348"/>
              <a:gd name="connsiteY4" fmla="*/ 1309688 h 3872600"/>
              <a:gd name="connsiteX5" fmla="*/ 2020348 w 2020348"/>
              <a:gd name="connsiteY5" fmla="*/ 1309688 h 3872600"/>
              <a:gd name="connsiteX6" fmla="*/ 2020348 w 2020348"/>
              <a:gd name="connsiteY6" fmla="*/ 2562912 h 3872600"/>
              <a:gd name="connsiteX7" fmla="*/ 0 w 2020348"/>
              <a:gd name="connsiteY7" fmla="*/ 2562912 h 3872600"/>
              <a:gd name="connsiteX8" fmla="*/ 0 w 2020348"/>
              <a:gd name="connsiteY8" fmla="*/ 0 h 3872600"/>
              <a:gd name="connsiteX9" fmla="*/ 2020348 w 2020348"/>
              <a:gd name="connsiteY9" fmla="*/ 0 h 3872600"/>
              <a:gd name="connsiteX10" fmla="*/ 2020348 w 2020348"/>
              <a:gd name="connsiteY10" fmla="*/ 1253224 h 3872600"/>
              <a:gd name="connsiteX11" fmla="*/ 0 w 2020348"/>
              <a:gd name="connsiteY11" fmla="*/ 1253224 h 387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20348" h="3872600">
                <a:moveTo>
                  <a:pt x="0" y="2619376"/>
                </a:moveTo>
                <a:lnTo>
                  <a:pt x="2020348" y="2619376"/>
                </a:lnTo>
                <a:lnTo>
                  <a:pt x="2020348" y="3872600"/>
                </a:lnTo>
                <a:lnTo>
                  <a:pt x="0" y="3872600"/>
                </a:lnTo>
                <a:close/>
                <a:moveTo>
                  <a:pt x="0" y="1309688"/>
                </a:moveTo>
                <a:lnTo>
                  <a:pt x="2020348" y="1309688"/>
                </a:lnTo>
                <a:lnTo>
                  <a:pt x="2020348" y="2562912"/>
                </a:lnTo>
                <a:lnTo>
                  <a:pt x="0" y="2562912"/>
                </a:lnTo>
                <a:close/>
                <a:moveTo>
                  <a:pt x="0" y="0"/>
                </a:moveTo>
                <a:lnTo>
                  <a:pt x="2020348" y="0"/>
                </a:lnTo>
                <a:lnTo>
                  <a:pt x="2020348" y="1253224"/>
                </a:lnTo>
                <a:lnTo>
                  <a:pt x="0" y="1253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9"/>
          </p:nvPr>
        </p:nvSpPr>
        <p:spPr>
          <a:xfrm>
            <a:off x="5667386" y="3246095"/>
            <a:ext cx="2020348" cy="2562912"/>
          </a:xfrm>
          <a:custGeom>
            <a:avLst/>
            <a:gdLst>
              <a:gd name="connsiteX0" fmla="*/ 0 w 2020348"/>
              <a:gd name="connsiteY0" fmla="*/ 1309688 h 2562912"/>
              <a:gd name="connsiteX1" fmla="*/ 2020348 w 2020348"/>
              <a:gd name="connsiteY1" fmla="*/ 1309688 h 2562912"/>
              <a:gd name="connsiteX2" fmla="*/ 2020348 w 2020348"/>
              <a:gd name="connsiteY2" fmla="*/ 2562912 h 2562912"/>
              <a:gd name="connsiteX3" fmla="*/ 0 w 2020348"/>
              <a:gd name="connsiteY3" fmla="*/ 2562912 h 2562912"/>
              <a:gd name="connsiteX4" fmla="*/ 0 w 2020348"/>
              <a:gd name="connsiteY4" fmla="*/ 0 h 2562912"/>
              <a:gd name="connsiteX5" fmla="*/ 2020348 w 2020348"/>
              <a:gd name="connsiteY5" fmla="*/ 0 h 2562912"/>
              <a:gd name="connsiteX6" fmla="*/ 2020348 w 2020348"/>
              <a:gd name="connsiteY6" fmla="*/ 1253224 h 2562912"/>
              <a:gd name="connsiteX7" fmla="*/ 0 w 2020348"/>
              <a:gd name="connsiteY7" fmla="*/ 1253224 h 256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20348" h="2562912">
                <a:moveTo>
                  <a:pt x="0" y="1309688"/>
                </a:moveTo>
                <a:lnTo>
                  <a:pt x="2020348" y="1309688"/>
                </a:lnTo>
                <a:lnTo>
                  <a:pt x="2020348" y="2562912"/>
                </a:lnTo>
                <a:lnTo>
                  <a:pt x="0" y="2562912"/>
                </a:lnTo>
                <a:close/>
                <a:moveTo>
                  <a:pt x="0" y="0"/>
                </a:moveTo>
                <a:lnTo>
                  <a:pt x="2020348" y="0"/>
                </a:lnTo>
                <a:lnTo>
                  <a:pt x="2020348" y="1253224"/>
                </a:lnTo>
                <a:lnTo>
                  <a:pt x="0" y="1253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10209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4481688" cy="3361266"/>
          </a:xfrm>
          <a:custGeom>
            <a:avLst/>
            <a:gdLst>
              <a:gd name="connsiteX0" fmla="*/ 0 w 4481688"/>
              <a:gd name="connsiteY0" fmla="*/ 0 h 3361266"/>
              <a:gd name="connsiteX1" fmla="*/ 4481688 w 4481688"/>
              <a:gd name="connsiteY1" fmla="*/ 0 h 3361266"/>
              <a:gd name="connsiteX2" fmla="*/ 4481688 w 4481688"/>
              <a:gd name="connsiteY2" fmla="*/ 1868227 h 3361266"/>
              <a:gd name="connsiteX3" fmla="*/ 2987241 w 4481688"/>
              <a:gd name="connsiteY3" fmla="*/ 3361266 h 3361266"/>
              <a:gd name="connsiteX4" fmla="*/ 0 w 4481688"/>
              <a:gd name="connsiteY4" fmla="*/ 3361266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0" y="0"/>
                </a:moveTo>
                <a:lnTo>
                  <a:pt x="4481688" y="0"/>
                </a:lnTo>
                <a:lnTo>
                  <a:pt x="4481688" y="1868227"/>
                </a:lnTo>
                <a:lnTo>
                  <a:pt x="2987241" y="3361266"/>
                </a:lnTo>
                <a:lnTo>
                  <a:pt x="0" y="33612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20"/>
          </p:nvPr>
        </p:nvSpPr>
        <p:spPr>
          <a:xfrm>
            <a:off x="4662312" y="0"/>
            <a:ext cx="4481688" cy="3361266"/>
          </a:xfrm>
          <a:custGeom>
            <a:avLst/>
            <a:gdLst>
              <a:gd name="connsiteX0" fmla="*/ 0 w 4481688"/>
              <a:gd name="connsiteY0" fmla="*/ 0 h 3361266"/>
              <a:gd name="connsiteX1" fmla="*/ 4481688 w 4481688"/>
              <a:gd name="connsiteY1" fmla="*/ 0 h 3361266"/>
              <a:gd name="connsiteX2" fmla="*/ 4481688 w 4481688"/>
              <a:gd name="connsiteY2" fmla="*/ 3361266 h 3361266"/>
              <a:gd name="connsiteX3" fmla="*/ 1494447 w 4481688"/>
              <a:gd name="connsiteY3" fmla="*/ 3361266 h 3361266"/>
              <a:gd name="connsiteX4" fmla="*/ 0 w 4481688"/>
              <a:gd name="connsiteY4" fmla="*/ 1868227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0" y="0"/>
                </a:moveTo>
                <a:lnTo>
                  <a:pt x="4481688" y="0"/>
                </a:lnTo>
                <a:lnTo>
                  <a:pt x="4481688" y="3361266"/>
                </a:lnTo>
                <a:lnTo>
                  <a:pt x="1494447" y="3361266"/>
                </a:lnTo>
                <a:lnTo>
                  <a:pt x="0" y="18682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21"/>
          </p:nvPr>
        </p:nvSpPr>
        <p:spPr>
          <a:xfrm>
            <a:off x="0" y="3496734"/>
            <a:ext cx="4481688" cy="3361266"/>
          </a:xfrm>
          <a:custGeom>
            <a:avLst/>
            <a:gdLst>
              <a:gd name="connsiteX0" fmla="*/ 0 w 4481688"/>
              <a:gd name="connsiteY0" fmla="*/ 0 h 3361266"/>
              <a:gd name="connsiteX1" fmla="*/ 2987241 w 4481688"/>
              <a:gd name="connsiteY1" fmla="*/ 0 h 3361266"/>
              <a:gd name="connsiteX2" fmla="*/ 4481688 w 4481688"/>
              <a:gd name="connsiteY2" fmla="*/ 1493039 h 3361266"/>
              <a:gd name="connsiteX3" fmla="*/ 4481688 w 4481688"/>
              <a:gd name="connsiteY3" fmla="*/ 3361266 h 3361266"/>
              <a:gd name="connsiteX4" fmla="*/ 0 w 4481688"/>
              <a:gd name="connsiteY4" fmla="*/ 3361266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0" y="0"/>
                </a:moveTo>
                <a:lnTo>
                  <a:pt x="2987241" y="0"/>
                </a:lnTo>
                <a:lnTo>
                  <a:pt x="4481688" y="1493039"/>
                </a:lnTo>
                <a:lnTo>
                  <a:pt x="4481688" y="3361266"/>
                </a:lnTo>
                <a:lnTo>
                  <a:pt x="0" y="33612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22"/>
          </p:nvPr>
        </p:nvSpPr>
        <p:spPr>
          <a:xfrm>
            <a:off x="4662312" y="3496734"/>
            <a:ext cx="4481688" cy="3361266"/>
          </a:xfrm>
          <a:custGeom>
            <a:avLst/>
            <a:gdLst>
              <a:gd name="connsiteX0" fmla="*/ 1494447 w 4481688"/>
              <a:gd name="connsiteY0" fmla="*/ 0 h 3361266"/>
              <a:gd name="connsiteX1" fmla="*/ 4481688 w 4481688"/>
              <a:gd name="connsiteY1" fmla="*/ 0 h 3361266"/>
              <a:gd name="connsiteX2" fmla="*/ 4481688 w 4481688"/>
              <a:gd name="connsiteY2" fmla="*/ 3361266 h 3361266"/>
              <a:gd name="connsiteX3" fmla="*/ 0 w 4481688"/>
              <a:gd name="connsiteY3" fmla="*/ 3361266 h 3361266"/>
              <a:gd name="connsiteX4" fmla="*/ 0 w 4481688"/>
              <a:gd name="connsiteY4" fmla="*/ 1493039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1494447" y="0"/>
                </a:moveTo>
                <a:lnTo>
                  <a:pt x="4481688" y="0"/>
                </a:lnTo>
                <a:lnTo>
                  <a:pt x="4481688" y="3361266"/>
                </a:lnTo>
                <a:lnTo>
                  <a:pt x="0" y="3361266"/>
                </a:lnTo>
                <a:lnTo>
                  <a:pt x="0" y="14930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23"/>
          </p:nvPr>
        </p:nvSpPr>
        <p:spPr>
          <a:xfrm>
            <a:off x="3199018" y="2057312"/>
            <a:ext cx="2745964" cy="2743376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57029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86691" y="18605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348916" y="18605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911141" y="18605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86691" y="312420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348916" y="312420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911141" y="312420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786691" y="43878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911141" y="43878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21"/>
          </p:nvPr>
        </p:nvSpPr>
        <p:spPr>
          <a:xfrm>
            <a:off x="3348916" y="4387850"/>
            <a:ext cx="2433470" cy="1200150"/>
          </a:xfrm>
          <a:custGeom>
            <a:avLst/>
            <a:gdLst>
              <a:gd name="connsiteX0" fmla="*/ 1279528 w 2433470"/>
              <a:gd name="connsiteY0" fmla="*/ 0 h 1200150"/>
              <a:gd name="connsiteX1" fmla="*/ 2433470 w 2433470"/>
              <a:gd name="connsiteY1" fmla="*/ 0 h 1200150"/>
              <a:gd name="connsiteX2" fmla="*/ 2433470 w 2433470"/>
              <a:gd name="connsiteY2" fmla="*/ 1200150 h 1200150"/>
              <a:gd name="connsiteX3" fmla="*/ 1279528 w 2433470"/>
              <a:gd name="connsiteY3" fmla="*/ 1200150 h 1200150"/>
              <a:gd name="connsiteX4" fmla="*/ 0 w 2433470"/>
              <a:gd name="connsiteY4" fmla="*/ 0 h 1200150"/>
              <a:gd name="connsiteX5" fmla="*/ 1150774 w 2433470"/>
              <a:gd name="connsiteY5" fmla="*/ 0 h 1200150"/>
              <a:gd name="connsiteX6" fmla="*/ 1150774 w 2433470"/>
              <a:gd name="connsiteY6" fmla="*/ 1200150 h 1200150"/>
              <a:gd name="connsiteX7" fmla="*/ 0 w 2433470"/>
              <a:gd name="connsiteY7" fmla="*/ 1200150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3470" h="1200150">
                <a:moveTo>
                  <a:pt x="1279528" y="0"/>
                </a:moveTo>
                <a:lnTo>
                  <a:pt x="2433470" y="0"/>
                </a:lnTo>
                <a:lnTo>
                  <a:pt x="2433470" y="1200150"/>
                </a:lnTo>
                <a:lnTo>
                  <a:pt x="1279528" y="1200150"/>
                </a:lnTo>
                <a:close/>
                <a:moveTo>
                  <a:pt x="0" y="0"/>
                </a:moveTo>
                <a:lnTo>
                  <a:pt x="1150774" y="0"/>
                </a:lnTo>
                <a:lnTo>
                  <a:pt x="1150774" y="1200150"/>
                </a:lnTo>
                <a:lnTo>
                  <a:pt x="0" y="1200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640508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6"/>
          </p:nvPr>
        </p:nvSpPr>
        <p:spPr>
          <a:xfrm>
            <a:off x="4785778" y="1879599"/>
            <a:ext cx="3960000" cy="4061512"/>
          </a:xfrm>
          <a:custGeom>
            <a:avLst/>
            <a:gdLst>
              <a:gd name="connsiteX0" fmla="*/ 1073189 w 3960000"/>
              <a:gd name="connsiteY0" fmla="*/ 3341512 h 4061512"/>
              <a:gd name="connsiteX1" fmla="*/ 2886811 w 3960000"/>
              <a:gd name="connsiteY1" fmla="*/ 3341512 h 4061512"/>
              <a:gd name="connsiteX2" fmla="*/ 3240000 w 3960000"/>
              <a:gd name="connsiteY2" fmla="*/ 3694701 h 4061512"/>
              <a:gd name="connsiteX3" fmla="*/ 3240000 w 3960000"/>
              <a:gd name="connsiteY3" fmla="*/ 3708323 h 4061512"/>
              <a:gd name="connsiteX4" fmla="*/ 2886811 w 3960000"/>
              <a:gd name="connsiteY4" fmla="*/ 4061512 h 4061512"/>
              <a:gd name="connsiteX5" fmla="*/ 1073189 w 3960000"/>
              <a:gd name="connsiteY5" fmla="*/ 4061512 h 4061512"/>
              <a:gd name="connsiteX6" fmla="*/ 720000 w 3960000"/>
              <a:gd name="connsiteY6" fmla="*/ 3708323 h 4061512"/>
              <a:gd name="connsiteX7" fmla="*/ 720000 w 3960000"/>
              <a:gd name="connsiteY7" fmla="*/ 3694701 h 4061512"/>
              <a:gd name="connsiteX8" fmla="*/ 1073189 w 3960000"/>
              <a:gd name="connsiteY8" fmla="*/ 3341512 h 4061512"/>
              <a:gd name="connsiteX9" fmla="*/ 713189 w 3960000"/>
              <a:gd name="connsiteY9" fmla="*/ 2506134 h 4061512"/>
              <a:gd name="connsiteX10" fmla="*/ 3246811 w 3960000"/>
              <a:gd name="connsiteY10" fmla="*/ 2506134 h 4061512"/>
              <a:gd name="connsiteX11" fmla="*/ 3600000 w 3960000"/>
              <a:gd name="connsiteY11" fmla="*/ 2859323 h 4061512"/>
              <a:gd name="connsiteX12" fmla="*/ 3600000 w 3960000"/>
              <a:gd name="connsiteY12" fmla="*/ 2872945 h 4061512"/>
              <a:gd name="connsiteX13" fmla="*/ 3246811 w 3960000"/>
              <a:gd name="connsiteY13" fmla="*/ 3226134 h 4061512"/>
              <a:gd name="connsiteX14" fmla="*/ 713189 w 3960000"/>
              <a:gd name="connsiteY14" fmla="*/ 3226134 h 4061512"/>
              <a:gd name="connsiteX15" fmla="*/ 360000 w 3960000"/>
              <a:gd name="connsiteY15" fmla="*/ 2872945 h 4061512"/>
              <a:gd name="connsiteX16" fmla="*/ 360000 w 3960000"/>
              <a:gd name="connsiteY16" fmla="*/ 2859323 h 4061512"/>
              <a:gd name="connsiteX17" fmla="*/ 713189 w 3960000"/>
              <a:gd name="connsiteY17" fmla="*/ 2506134 h 4061512"/>
              <a:gd name="connsiteX18" fmla="*/ 353189 w 3960000"/>
              <a:gd name="connsiteY18" fmla="*/ 1670756 h 4061512"/>
              <a:gd name="connsiteX19" fmla="*/ 3606811 w 3960000"/>
              <a:gd name="connsiteY19" fmla="*/ 1670756 h 4061512"/>
              <a:gd name="connsiteX20" fmla="*/ 3960000 w 3960000"/>
              <a:gd name="connsiteY20" fmla="*/ 2023945 h 4061512"/>
              <a:gd name="connsiteX21" fmla="*/ 3960000 w 3960000"/>
              <a:gd name="connsiteY21" fmla="*/ 2037567 h 4061512"/>
              <a:gd name="connsiteX22" fmla="*/ 3606811 w 3960000"/>
              <a:gd name="connsiteY22" fmla="*/ 2390756 h 4061512"/>
              <a:gd name="connsiteX23" fmla="*/ 353189 w 3960000"/>
              <a:gd name="connsiteY23" fmla="*/ 2390756 h 4061512"/>
              <a:gd name="connsiteX24" fmla="*/ 0 w 3960000"/>
              <a:gd name="connsiteY24" fmla="*/ 2037567 h 4061512"/>
              <a:gd name="connsiteX25" fmla="*/ 0 w 3960000"/>
              <a:gd name="connsiteY25" fmla="*/ 2023945 h 4061512"/>
              <a:gd name="connsiteX26" fmla="*/ 353189 w 3960000"/>
              <a:gd name="connsiteY26" fmla="*/ 1670756 h 4061512"/>
              <a:gd name="connsiteX27" fmla="*/ 713189 w 3960000"/>
              <a:gd name="connsiteY27" fmla="*/ 835378 h 4061512"/>
              <a:gd name="connsiteX28" fmla="*/ 3246811 w 3960000"/>
              <a:gd name="connsiteY28" fmla="*/ 835378 h 4061512"/>
              <a:gd name="connsiteX29" fmla="*/ 3600000 w 3960000"/>
              <a:gd name="connsiteY29" fmla="*/ 1188567 h 4061512"/>
              <a:gd name="connsiteX30" fmla="*/ 3600000 w 3960000"/>
              <a:gd name="connsiteY30" fmla="*/ 1202189 h 4061512"/>
              <a:gd name="connsiteX31" fmla="*/ 3246811 w 3960000"/>
              <a:gd name="connsiteY31" fmla="*/ 1555378 h 4061512"/>
              <a:gd name="connsiteX32" fmla="*/ 713189 w 3960000"/>
              <a:gd name="connsiteY32" fmla="*/ 1555378 h 4061512"/>
              <a:gd name="connsiteX33" fmla="*/ 360000 w 3960000"/>
              <a:gd name="connsiteY33" fmla="*/ 1202189 h 4061512"/>
              <a:gd name="connsiteX34" fmla="*/ 360000 w 3960000"/>
              <a:gd name="connsiteY34" fmla="*/ 1188567 h 4061512"/>
              <a:gd name="connsiteX35" fmla="*/ 713189 w 3960000"/>
              <a:gd name="connsiteY35" fmla="*/ 835378 h 4061512"/>
              <a:gd name="connsiteX36" fmla="*/ 1073189 w 3960000"/>
              <a:gd name="connsiteY36" fmla="*/ 0 h 4061512"/>
              <a:gd name="connsiteX37" fmla="*/ 2886811 w 3960000"/>
              <a:gd name="connsiteY37" fmla="*/ 0 h 4061512"/>
              <a:gd name="connsiteX38" fmla="*/ 3240000 w 3960000"/>
              <a:gd name="connsiteY38" fmla="*/ 353189 h 4061512"/>
              <a:gd name="connsiteX39" fmla="*/ 3240000 w 3960000"/>
              <a:gd name="connsiteY39" fmla="*/ 366811 h 4061512"/>
              <a:gd name="connsiteX40" fmla="*/ 2886811 w 3960000"/>
              <a:gd name="connsiteY40" fmla="*/ 720000 h 4061512"/>
              <a:gd name="connsiteX41" fmla="*/ 1073189 w 3960000"/>
              <a:gd name="connsiteY41" fmla="*/ 720000 h 4061512"/>
              <a:gd name="connsiteX42" fmla="*/ 720000 w 3960000"/>
              <a:gd name="connsiteY42" fmla="*/ 366811 h 4061512"/>
              <a:gd name="connsiteX43" fmla="*/ 720000 w 3960000"/>
              <a:gd name="connsiteY43" fmla="*/ 353189 h 4061512"/>
              <a:gd name="connsiteX44" fmla="*/ 1073189 w 3960000"/>
              <a:gd name="connsiteY44" fmla="*/ 0 h 406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960000" h="4061512">
                <a:moveTo>
                  <a:pt x="1073189" y="3341512"/>
                </a:moveTo>
                <a:lnTo>
                  <a:pt x="2886811" y="3341512"/>
                </a:lnTo>
                <a:cubicBezTo>
                  <a:pt x="3081872" y="3341512"/>
                  <a:pt x="3240000" y="3499640"/>
                  <a:pt x="3240000" y="3694701"/>
                </a:cubicBezTo>
                <a:lnTo>
                  <a:pt x="3240000" y="3708323"/>
                </a:lnTo>
                <a:cubicBezTo>
                  <a:pt x="3240000" y="3903384"/>
                  <a:pt x="3081872" y="4061512"/>
                  <a:pt x="2886811" y="4061512"/>
                </a:cubicBezTo>
                <a:lnTo>
                  <a:pt x="1073189" y="4061512"/>
                </a:lnTo>
                <a:cubicBezTo>
                  <a:pt x="878128" y="4061512"/>
                  <a:pt x="720000" y="3903384"/>
                  <a:pt x="720000" y="3708323"/>
                </a:cubicBezTo>
                <a:lnTo>
                  <a:pt x="720000" y="3694701"/>
                </a:lnTo>
                <a:cubicBezTo>
                  <a:pt x="720000" y="3499640"/>
                  <a:pt x="878128" y="3341512"/>
                  <a:pt x="1073189" y="3341512"/>
                </a:cubicBezTo>
                <a:close/>
                <a:moveTo>
                  <a:pt x="713189" y="2506134"/>
                </a:moveTo>
                <a:lnTo>
                  <a:pt x="3246811" y="2506134"/>
                </a:lnTo>
                <a:cubicBezTo>
                  <a:pt x="3441872" y="2506134"/>
                  <a:pt x="3600000" y="2664262"/>
                  <a:pt x="3600000" y="2859323"/>
                </a:cubicBezTo>
                <a:lnTo>
                  <a:pt x="3600000" y="2872945"/>
                </a:lnTo>
                <a:cubicBezTo>
                  <a:pt x="3600000" y="3068006"/>
                  <a:pt x="3441872" y="3226134"/>
                  <a:pt x="3246811" y="3226134"/>
                </a:cubicBezTo>
                <a:lnTo>
                  <a:pt x="713189" y="3226134"/>
                </a:lnTo>
                <a:cubicBezTo>
                  <a:pt x="518128" y="3226134"/>
                  <a:pt x="360000" y="3068006"/>
                  <a:pt x="360000" y="2872945"/>
                </a:cubicBezTo>
                <a:lnTo>
                  <a:pt x="360000" y="2859323"/>
                </a:lnTo>
                <a:cubicBezTo>
                  <a:pt x="360000" y="2664262"/>
                  <a:pt x="518128" y="2506134"/>
                  <a:pt x="713189" y="2506134"/>
                </a:cubicBezTo>
                <a:close/>
                <a:moveTo>
                  <a:pt x="353189" y="1670756"/>
                </a:moveTo>
                <a:lnTo>
                  <a:pt x="3606811" y="1670756"/>
                </a:lnTo>
                <a:cubicBezTo>
                  <a:pt x="3801872" y="1670756"/>
                  <a:pt x="3960000" y="1828884"/>
                  <a:pt x="3960000" y="2023945"/>
                </a:cubicBezTo>
                <a:lnTo>
                  <a:pt x="3960000" y="2037567"/>
                </a:lnTo>
                <a:cubicBezTo>
                  <a:pt x="3960000" y="2232628"/>
                  <a:pt x="3801872" y="2390756"/>
                  <a:pt x="3606811" y="2390756"/>
                </a:cubicBezTo>
                <a:lnTo>
                  <a:pt x="353189" y="2390756"/>
                </a:lnTo>
                <a:cubicBezTo>
                  <a:pt x="158128" y="2390756"/>
                  <a:pt x="0" y="2232628"/>
                  <a:pt x="0" y="2037567"/>
                </a:cubicBezTo>
                <a:lnTo>
                  <a:pt x="0" y="2023945"/>
                </a:lnTo>
                <a:cubicBezTo>
                  <a:pt x="0" y="1828884"/>
                  <a:pt x="158128" y="1670756"/>
                  <a:pt x="353189" y="1670756"/>
                </a:cubicBezTo>
                <a:close/>
                <a:moveTo>
                  <a:pt x="713189" y="835378"/>
                </a:moveTo>
                <a:lnTo>
                  <a:pt x="3246811" y="835378"/>
                </a:lnTo>
                <a:cubicBezTo>
                  <a:pt x="3441872" y="835378"/>
                  <a:pt x="3600000" y="993506"/>
                  <a:pt x="3600000" y="1188567"/>
                </a:cubicBezTo>
                <a:lnTo>
                  <a:pt x="3600000" y="1202189"/>
                </a:lnTo>
                <a:cubicBezTo>
                  <a:pt x="3600000" y="1397250"/>
                  <a:pt x="3441872" y="1555378"/>
                  <a:pt x="3246811" y="1555378"/>
                </a:cubicBezTo>
                <a:lnTo>
                  <a:pt x="713189" y="1555378"/>
                </a:lnTo>
                <a:cubicBezTo>
                  <a:pt x="518128" y="1555378"/>
                  <a:pt x="360000" y="1397250"/>
                  <a:pt x="360000" y="1202189"/>
                </a:cubicBezTo>
                <a:lnTo>
                  <a:pt x="360000" y="1188567"/>
                </a:lnTo>
                <a:cubicBezTo>
                  <a:pt x="360000" y="993506"/>
                  <a:pt x="518128" y="835378"/>
                  <a:pt x="713189" y="835378"/>
                </a:cubicBezTo>
                <a:close/>
                <a:moveTo>
                  <a:pt x="1073189" y="0"/>
                </a:moveTo>
                <a:lnTo>
                  <a:pt x="2886811" y="0"/>
                </a:lnTo>
                <a:cubicBezTo>
                  <a:pt x="3081872" y="0"/>
                  <a:pt x="3240000" y="158128"/>
                  <a:pt x="3240000" y="353189"/>
                </a:cubicBezTo>
                <a:lnTo>
                  <a:pt x="3240000" y="366811"/>
                </a:lnTo>
                <a:cubicBezTo>
                  <a:pt x="3240000" y="561872"/>
                  <a:pt x="3081872" y="720000"/>
                  <a:pt x="2886811" y="720000"/>
                </a:cubicBezTo>
                <a:lnTo>
                  <a:pt x="1073189" y="720000"/>
                </a:lnTo>
                <a:cubicBezTo>
                  <a:pt x="878128" y="720000"/>
                  <a:pt x="720000" y="561872"/>
                  <a:pt x="720000" y="366811"/>
                </a:cubicBezTo>
                <a:lnTo>
                  <a:pt x="720000" y="353189"/>
                </a:lnTo>
                <a:cubicBezTo>
                  <a:pt x="720000" y="158128"/>
                  <a:pt x="878128" y="0"/>
                  <a:pt x="107318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96608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911901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536836" y="106727"/>
            <a:ext cx="2244436" cy="66445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911901" y="2357152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6911901" y="106727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57023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7"/>
          </p:nvPr>
        </p:nvSpPr>
        <p:spPr>
          <a:xfrm>
            <a:off x="4788425" y="1650886"/>
            <a:ext cx="3954705" cy="4518938"/>
          </a:xfrm>
          <a:custGeom>
            <a:avLst/>
            <a:gdLst>
              <a:gd name="connsiteX0" fmla="*/ 335479 w 3954705"/>
              <a:gd name="connsiteY0" fmla="*/ 2894714 h 4518938"/>
              <a:gd name="connsiteX1" fmla="*/ 536653 w 3954705"/>
              <a:gd name="connsiteY1" fmla="*/ 2941212 h 4518938"/>
              <a:gd name="connsiteX2" fmla="*/ 2107297 w 3954705"/>
              <a:gd name="connsiteY2" fmla="*/ 3848023 h 4518938"/>
              <a:gd name="connsiteX3" fmla="*/ 2236573 w 3954705"/>
              <a:gd name="connsiteY3" fmla="*/ 4330488 h 4518938"/>
              <a:gd name="connsiteX4" fmla="*/ 2229762 w 3954705"/>
              <a:gd name="connsiteY4" fmla="*/ 4342285 h 4518938"/>
              <a:gd name="connsiteX5" fmla="*/ 1747296 w 3954705"/>
              <a:gd name="connsiteY5" fmla="*/ 4471561 h 4518938"/>
              <a:gd name="connsiteX6" fmla="*/ 176653 w 3954705"/>
              <a:gd name="connsiteY6" fmla="*/ 3564750 h 4518938"/>
              <a:gd name="connsiteX7" fmla="*/ 47377 w 3954705"/>
              <a:gd name="connsiteY7" fmla="*/ 3082285 h 4518938"/>
              <a:gd name="connsiteX8" fmla="*/ 54188 w 3954705"/>
              <a:gd name="connsiteY8" fmla="*/ 3070488 h 4518938"/>
              <a:gd name="connsiteX9" fmla="*/ 335479 w 3954705"/>
              <a:gd name="connsiteY9" fmla="*/ 2894714 h 4518938"/>
              <a:gd name="connsiteX10" fmla="*/ 441398 w 3954705"/>
              <a:gd name="connsiteY10" fmla="*/ 1991255 h 4518938"/>
              <a:gd name="connsiteX11" fmla="*/ 642573 w 3954705"/>
              <a:gd name="connsiteY11" fmla="*/ 2037753 h 4518938"/>
              <a:gd name="connsiteX12" fmla="*/ 2836755 w 3954705"/>
              <a:gd name="connsiteY12" fmla="*/ 3304564 h 4518938"/>
              <a:gd name="connsiteX13" fmla="*/ 2966031 w 3954705"/>
              <a:gd name="connsiteY13" fmla="*/ 3787029 h 4518938"/>
              <a:gd name="connsiteX14" fmla="*/ 2959220 w 3954705"/>
              <a:gd name="connsiteY14" fmla="*/ 3798826 h 4518938"/>
              <a:gd name="connsiteX15" fmla="*/ 2476755 w 3954705"/>
              <a:gd name="connsiteY15" fmla="*/ 3928102 h 4518938"/>
              <a:gd name="connsiteX16" fmla="*/ 282573 w 3954705"/>
              <a:gd name="connsiteY16" fmla="*/ 2661291 h 4518938"/>
              <a:gd name="connsiteX17" fmla="*/ 153297 w 3954705"/>
              <a:gd name="connsiteY17" fmla="*/ 2178826 h 4518938"/>
              <a:gd name="connsiteX18" fmla="*/ 160108 w 3954705"/>
              <a:gd name="connsiteY18" fmla="*/ 2167029 h 4518938"/>
              <a:gd name="connsiteX19" fmla="*/ 441398 w 3954705"/>
              <a:gd name="connsiteY19" fmla="*/ 1991255 h 4518938"/>
              <a:gd name="connsiteX20" fmla="*/ 547318 w 3954705"/>
              <a:gd name="connsiteY20" fmla="*/ 1087796 h 4518938"/>
              <a:gd name="connsiteX21" fmla="*/ 748493 w 3954705"/>
              <a:gd name="connsiteY21" fmla="*/ 1134294 h 4518938"/>
              <a:gd name="connsiteX22" fmla="*/ 3566213 w 3954705"/>
              <a:gd name="connsiteY22" fmla="*/ 2761106 h 4518938"/>
              <a:gd name="connsiteX23" fmla="*/ 3695489 w 3954705"/>
              <a:gd name="connsiteY23" fmla="*/ 3243571 h 4518938"/>
              <a:gd name="connsiteX24" fmla="*/ 3688678 w 3954705"/>
              <a:gd name="connsiteY24" fmla="*/ 3255368 h 4518938"/>
              <a:gd name="connsiteX25" fmla="*/ 3206213 w 3954705"/>
              <a:gd name="connsiteY25" fmla="*/ 3384644 h 4518938"/>
              <a:gd name="connsiteX26" fmla="*/ 388493 w 3954705"/>
              <a:gd name="connsiteY26" fmla="*/ 1757833 h 4518938"/>
              <a:gd name="connsiteX27" fmla="*/ 259217 w 3954705"/>
              <a:gd name="connsiteY27" fmla="*/ 1275368 h 4518938"/>
              <a:gd name="connsiteX28" fmla="*/ 266028 w 3954705"/>
              <a:gd name="connsiteY28" fmla="*/ 1263571 h 4518938"/>
              <a:gd name="connsiteX29" fmla="*/ 547318 w 3954705"/>
              <a:gd name="connsiteY29" fmla="*/ 1087796 h 4518938"/>
              <a:gd name="connsiteX30" fmla="*/ 1276776 w 3954705"/>
              <a:gd name="connsiteY30" fmla="*/ 544338 h 4518938"/>
              <a:gd name="connsiteX31" fmla="*/ 1477951 w 3954705"/>
              <a:gd name="connsiteY31" fmla="*/ 590836 h 4518938"/>
              <a:gd name="connsiteX32" fmla="*/ 3672133 w 3954705"/>
              <a:gd name="connsiteY32" fmla="*/ 1857647 h 4518938"/>
              <a:gd name="connsiteX33" fmla="*/ 3801409 w 3954705"/>
              <a:gd name="connsiteY33" fmla="*/ 2340112 h 4518938"/>
              <a:gd name="connsiteX34" fmla="*/ 3794598 w 3954705"/>
              <a:gd name="connsiteY34" fmla="*/ 2351909 h 4518938"/>
              <a:gd name="connsiteX35" fmla="*/ 3312133 w 3954705"/>
              <a:gd name="connsiteY35" fmla="*/ 2481185 h 4518938"/>
              <a:gd name="connsiteX36" fmla="*/ 1117951 w 3954705"/>
              <a:gd name="connsiteY36" fmla="*/ 1214374 h 4518938"/>
              <a:gd name="connsiteX37" fmla="*/ 988675 w 3954705"/>
              <a:gd name="connsiteY37" fmla="*/ 731909 h 4518938"/>
              <a:gd name="connsiteX38" fmla="*/ 995486 w 3954705"/>
              <a:gd name="connsiteY38" fmla="*/ 720112 h 4518938"/>
              <a:gd name="connsiteX39" fmla="*/ 1276776 w 3954705"/>
              <a:gd name="connsiteY39" fmla="*/ 544338 h 4518938"/>
              <a:gd name="connsiteX40" fmla="*/ 2006235 w 3954705"/>
              <a:gd name="connsiteY40" fmla="*/ 879 h 4518938"/>
              <a:gd name="connsiteX41" fmla="*/ 2207410 w 3954705"/>
              <a:gd name="connsiteY41" fmla="*/ 47377 h 4518938"/>
              <a:gd name="connsiteX42" fmla="*/ 3778052 w 3954705"/>
              <a:gd name="connsiteY42" fmla="*/ 954188 h 4518938"/>
              <a:gd name="connsiteX43" fmla="*/ 3907329 w 3954705"/>
              <a:gd name="connsiteY43" fmla="*/ 1436653 h 4518938"/>
              <a:gd name="connsiteX44" fmla="*/ 3900518 w 3954705"/>
              <a:gd name="connsiteY44" fmla="*/ 1448450 h 4518938"/>
              <a:gd name="connsiteX45" fmla="*/ 3418053 w 3954705"/>
              <a:gd name="connsiteY45" fmla="*/ 1577727 h 4518938"/>
              <a:gd name="connsiteX46" fmla="*/ 1847410 w 3954705"/>
              <a:gd name="connsiteY46" fmla="*/ 670915 h 4518938"/>
              <a:gd name="connsiteX47" fmla="*/ 1718133 w 3954705"/>
              <a:gd name="connsiteY47" fmla="*/ 188450 h 4518938"/>
              <a:gd name="connsiteX48" fmla="*/ 1724944 w 3954705"/>
              <a:gd name="connsiteY48" fmla="*/ 176653 h 4518938"/>
              <a:gd name="connsiteX49" fmla="*/ 2006235 w 3954705"/>
              <a:gd name="connsiteY49" fmla="*/ 879 h 45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954705" h="4518938">
                <a:moveTo>
                  <a:pt x="335479" y="2894714"/>
                </a:moveTo>
                <a:cubicBezTo>
                  <a:pt x="403337" y="2889918"/>
                  <a:pt x="473305" y="2904638"/>
                  <a:pt x="536653" y="2941212"/>
                </a:cubicBezTo>
                <a:lnTo>
                  <a:pt x="2107297" y="3848023"/>
                </a:lnTo>
                <a:cubicBezTo>
                  <a:pt x="2276224" y="3945553"/>
                  <a:pt x="2334103" y="4161560"/>
                  <a:pt x="2236573" y="4330488"/>
                </a:cubicBezTo>
                <a:lnTo>
                  <a:pt x="2229762" y="4342285"/>
                </a:lnTo>
                <a:cubicBezTo>
                  <a:pt x="2132231" y="4511213"/>
                  <a:pt x="1916224" y="4569092"/>
                  <a:pt x="1747296" y="4471561"/>
                </a:cubicBezTo>
                <a:lnTo>
                  <a:pt x="176653" y="3564750"/>
                </a:lnTo>
                <a:cubicBezTo>
                  <a:pt x="7726" y="3467220"/>
                  <a:pt x="-50153" y="3251213"/>
                  <a:pt x="47377" y="3082285"/>
                </a:cubicBezTo>
                <a:lnTo>
                  <a:pt x="54188" y="3070488"/>
                </a:lnTo>
                <a:cubicBezTo>
                  <a:pt x="115145" y="2964908"/>
                  <a:pt x="222381" y="2902707"/>
                  <a:pt x="335479" y="2894714"/>
                </a:cubicBezTo>
                <a:close/>
                <a:moveTo>
                  <a:pt x="441398" y="1991255"/>
                </a:moveTo>
                <a:cubicBezTo>
                  <a:pt x="509257" y="1986460"/>
                  <a:pt x="579225" y="2001179"/>
                  <a:pt x="642573" y="2037753"/>
                </a:cubicBezTo>
                <a:lnTo>
                  <a:pt x="2836755" y="3304564"/>
                </a:lnTo>
                <a:cubicBezTo>
                  <a:pt x="3005683" y="3402095"/>
                  <a:pt x="3063561" y="3618102"/>
                  <a:pt x="2966031" y="3787029"/>
                </a:cubicBezTo>
                <a:lnTo>
                  <a:pt x="2959220" y="3798826"/>
                </a:lnTo>
                <a:cubicBezTo>
                  <a:pt x="2861689" y="3967754"/>
                  <a:pt x="2645683" y="4025633"/>
                  <a:pt x="2476755" y="3928102"/>
                </a:cubicBezTo>
                <a:lnTo>
                  <a:pt x="282573" y="2661291"/>
                </a:lnTo>
                <a:cubicBezTo>
                  <a:pt x="113645" y="2563761"/>
                  <a:pt x="55767" y="2347754"/>
                  <a:pt x="153297" y="2178826"/>
                </a:cubicBezTo>
                <a:lnTo>
                  <a:pt x="160108" y="2167029"/>
                </a:lnTo>
                <a:cubicBezTo>
                  <a:pt x="221065" y="2061449"/>
                  <a:pt x="328301" y="1999248"/>
                  <a:pt x="441398" y="1991255"/>
                </a:cubicBezTo>
                <a:close/>
                <a:moveTo>
                  <a:pt x="547318" y="1087796"/>
                </a:moveTo>
                <a:cubicBezTo>
                  <a:pt x="615177" y="1083001"/>
                  <a:pt x="685145" y="1097720"/>
                  <a:pt x="748493" y="1134294"/>
                </a:cubicBezTo>
                <a:lnTo>
                  <a:pt x="3566213" y="2761106"/>
                </a:lnTo>
                <a:cubicBezTo>
                  <a:pt x="3735140" y="2858636"/>
                  <a:pt x="3793019" y="3074643"/>
                  <a:pt x="3695489" y="3243571"/>
                </a:cubicBezTo>
                <a:lnTo>
                  <a:pt x="3688678" y="3255368"/>
                </a:lnTo>
                <a:cubicBezTo>
                  <a:pt x="3591148" y="3424296"/>
                  <a:pt x="3375141" y="3482174"/>
                  <a:pt x="3206213" y="3384644"/>
                </a:cubicBezTo>
                <a:lnTo>
                  <a:pt x="388493" y="1757833"/>
                </a:lnTo>
                <a:cubicBezTo>
                  <a:pt x="219565" y="1660302"/>
                  <a:pt x="161686" y="1444295"/>
                  <a:pt x="259217" y="1275368"/>
                </a:cubicBezTo>
                <a:lnTo>
                  <a:pt x="266028" y="1263571"/>
                </a:lnTo>
                <a:cubicBezTo>
                  <a:pt x="326984" y="1157991"/>
                  <a:pt x="434221" y="1095789"/>
                  <a:pt x="547318" y="1087796"/>
                </a:cubicBezTo>
                <a:close/>
                <a:moveTo>
                  <a:pt x="1276776" y="544338"/>
                </a:moveTo>
                <a:cubicBezTo>
                  <a:pt x="1344635" y="539542"/>
                  <a:pt x="1414603" y="554262"/>
                  <a:pt x="1477951" y="590836"/>
                </a:cubicBezTo>
                <a:lnTo>
                  <a:pt x="3672133" y="1857647"/>
                </a:lnTo>
                <a:cubicBezTo>
                  <a:pt x="3841060" y="1955177"/>
                  <a:pt x="3898939" y="2171184"/>
                  <a:pt x="3801409" y="2340112"/>
                </a:cubicBezTo>
                <a:lnTo>
                  <a:pt x="3794598" y="2351909"/>
                </a:lnTo>
                <a:cubicBezTo>
                  <a:pt x="3697067" y="2520837"/>
                  <a:pt x="3481061" y="2578716"/>
                  <a:pt x="3312133" y="2481185"/>
                </a:cubicBezTo>
                <a:lnTo>
                  <a:pt x="1117951" y="1214374"/>
                </a:lnTo>
                <a:cubicBezTo>
                  <a:pt x="949023" y="1116844"/>
                  <a:pt x="891145" y="900837"/>
                  <a:pt x="988675" y="731909"/>
                </a:cubicBezTo>
                <a:lnTo>
                  <a:pt x="995486" y="720112"/>
                </a:lnTo>
                <a:cubicBezTo>
                  <a:pt x="1056443" y="614532"/>
                  <a:pt x="1163679" y="552331"/>
                  <a:pt x="1276776" y="544338"/>
                </a:cubicBezTo>
                <a:close/>
                <a:moveTo>
                  <a:pt x="2006235" y="879"/>
                </a:moveTo>
                <a:cubicBezTo>
                  <a:pt x="2074094" y="-3916"/>
                  <a:pt x="2144062" y="10803"/>
                  <a:pt x="2207410" y="47377"/>
                </a:cubicBezTo>
                <a:lnTo>
                  <a:pt x="3778052" y="954188"/>
                </a:lnTo>
                <a:cubicBezTo>
                  <a:pt x="3946980" y="1051719"/>
                  <a:pt x="4004859" y="1267726"/>
                  <a:pt x="3907329" y="1436653"/>
                </a:cubicBezTo>
                <a:lnTo>
                  <a:pt x="3900518" y="1448450"/>
                </a:lnTo>
                <a:cubicBezTo>
                  <a:pt x="3802987" y="1617378"/>
                  <a:pt x="3586980" y="1675257"/>
                  <a:pt x="3418053" y="1577727"/>
                </a:cubicBezTo>
                <a:lnTo>
                  <a:pt x="1847410" y="670915"/>
                </a:lnTo>
                <a:cubicBezTo>
                  <a:pt x="1678482" y="573385"/>
                  <a:pt x="1620603" y="357378"/>
                  <a:pt x="1718133" y="188450"/>
                </a:cubicBezTo>
                <a:lnTo>
                  <a:pt x="1724944" y="176653"/>
                </a:lnTo>
                <a:cubicBezTo>
                  <a:pt x="1785901" y="71074"/>
                  <a:pt x="1893138" y="8872"/>
                  <a:pt x="2006235" y="87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81198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18581" y="22240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144181" y="38496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69781" y="22240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394675" y="38496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019569" y="22240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0468926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5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72000" cy="6858000"/>
          </a:xfrm>
          <a:prstGeom prst="homePlate">
            <a:avLst>
              <a:gd name="adj" fmla="val 35679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880304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5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098400" y="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049200" y="342900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45282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80670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496503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712336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280670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8"/>
          </p:nvPr>
        </p:nvSpPr>
        <p:spPr>
          <a:xfrm>
            <a:off x="2496503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4712336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3920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911901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536836" y="106727"/>
            <a:ext cx="2244436" cy="344399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6911901" y="106727"/>
            <a:ext cx="2102400" cy="43702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536836" y="3693226"/>
            <a:ext cx="2244436" cy="3058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10848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894720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396161" y="2707575"/>
            <a:ext cx="6600960" cy="176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645440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2396160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146880" y="4168239"/>
            <a:ext cx="2102400" cy="258303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146880" y="2707575"/>
            <a:ext cx="2102400" cy="13419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36202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894720" y="4025701"/>
            <a:ext cx="2102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645440" y="4025701"/>
            <a:ext cx="2102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534390" y="4025701"/>
            <a:ext cx="396417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6894720" y="2090023"/>
            <a:ext cx="2102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2845674" y="2090023"/>
            <a:ext cx="3897762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534390" y="2090023"/>
            <a:ext cx="216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98504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37504" y="2767013"/>
            <a:ext cx="1947471" cy="1746250"/>
          </a:xfrm>
          <a:prstGeom prst="homePlate">
            <a:avLst>
              <a:gd name="adj" fmla="val 2823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780653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478824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176995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875166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4228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6064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515715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7079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2875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888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776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7664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552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6875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337300" y="31579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337300" y="47581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90900" y="31579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390900" y="47581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44500" y="3157909"/>
            <a:ext cx="2806700" cy="30396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6070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093252" y="1446012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5487116" y="1446012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093252" y="4037327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5487116" y="4037327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24737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093252" y="1626636"/>
            <a:ext cx="1875579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3634210" y="1626636"/>
            <a:ext cx="1875579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175168" y="1626636"/>
            <a:ext cx="1875579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37419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534525" y="3800813"/>
            <a:ext cx="2042432" cy="1800000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2576957" y="3800813"/>
            <a:ext cx="2042432" cy="1800000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555741" y="2000813"/>
            <a:ext cx="2042432" cy="1800000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1555741" y="3800813"/>
            <a:ext cx="2042432" cy="180000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72689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00302" y="2013626"/>
            <a:ext cx="3953310" cy="3529218"/>
          </a:xfrm>
          <a:custGeom>
            <a:avLst/>
            <a:gdLst>
              <a:gd name="connsiteX0" fmla="*/ 2997871 w 3953310"/>
              <a:gd name="connsiteY0" fmla="*/ 1845156 h 3529218"/>
              <a:gd name="connsiteX1" fmla="*/ 3953310 w 3953310"/>
              <a:gd name="connsiteY1" fmla="*/ 3529218 h 3529218"/>
              <a:gd name="connsiteX2" fmla="*/ 2042432 w 3953310"/>
              <a:gd name="connsiteY2" fmla="*/ 3529218 h 3529218"/>
              <a:gd name="connsiteX3" fmla="*/ 955439 w 3953310"/>
              <a:gd name="connsiteY3" fmla="*/ 1845156 h 3529218"/>
              <a:gd name="connsiteX4" fmla="*/ 1910878 w 3953310"/>
              <a:gd name="connsiteY4" fmla="*/ 3529218 h 3529218"/>
              <a:gd name="connsiteX5" fmla="*/ 0 w 3953310"/>
              <a:gd name="connsiteY5" fmla="*/ 3529218 h 3529218"/>
              <a:gd name="connsiteX6" fmla="*/ 1021216 w 3953310"/>
              <a:gd name="connsiteY6" fmla="*/ 1777422 h 3529218"/>
              <a:gd name="connsiteX7" fmla="*/ 1498936 w 3953310"/>
              <a:gd name="connsiteY7" fmla="*/ 1777422 h 3529218"/>
              <a:gd name="connsiteX8" fmla="*/ 2454375 w 3953310"/>
              <a:gd name="connsiteY8" fmla="*/ 1777422 h 3529218"/>
              <a:gd name="connsiteX9" fmla="*/ 2932094 w 3953310"/>
              <a:gd name="connsiteY9" fmla="*/ 1777422 h 3529218"/>
              <a:gd name="connsiteX10" fmla="*/ 1976655 w 3953310"/>
              <a:gd name="connsiteY10" fmla="*/ 3461484 h 3529218"/>
              <a:gd name="connsiteX11" fmla="*/ 1976655 w 3953310"/>
              <a:gd name="connsiteY11" fmla="*/ 0 h 3529218"/>
              <a:gd name="connsiteX12" fmla="*/ 2932094 w 3953310"/>
              <a:gd name="connsiteY12" fmla="*/ 1684062 h 3529218"/>
              <a:gd name="connsiteX13" fmla="*/ 1021216 w 3953310"/>
              <a:gd name="connsiteY13" fmla="*/ 1684062 h 352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3310" h="3529218">
                <a:moveTo>
                  <a:pt x="2997871" y="1845156"/>
                </a:moveTo>
                <a:lnTo>
                  <a:pt x="3953310" y="3529218"/>
                </a:lnTo>
                <a:lnTo>
                  <a:pt x="2042432" y="3529218"/>
                </a:lnTo>
                <a:close/>
                <a:moveTo>
                  <a:pt x="955439" y="1845156"/>
                </a:moveTo>
                <a:lnTo>
                  <a:pt x="1910878" y="3529218"/>
                </a:lnTo>
                <a:lnTo>
                  <a:pt x="0" y="3529218"/>
                </a:lnTo>
                <a:close/>
                <a:moveTo>
                  <a:pt x="1021216" y="1777422"/>
                </a:moveTo>
                <a:lnTo>
                  <a:pt x="1498936" y="1777422"/>
                </a:lnTo>
                <a:lnTo>
                  <a:pt x="2454375" y="1777422"/>
                </a:lnTo>
                <a:lnTo>
                  <a:pt x="2932094" y="1777422"/>
                </a:lnTo>
                <a:lnTo>
                  <a:pt x="1976655" y="3461484"/>
                </a:lnTo>
                <a:close/>
                <a:moveTo>
                  <a:pt x="1976655" y="0"/>
                </a:moveTo>
                <a:lnTo>
                  <a:pt x="2932094" y="1684062"/>
                </a:lnTo>
                <a:lnTo>
                  <a:pt x="1021216" y="1684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3371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4955226" y="3759069"/>
            <a:ext cx="2498966" cy="2202344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3536125" y="1616461"/>
            <a:ext cx="2498966" cy="2202344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6374328" y="1616461"/>
            <a:ext cx="2498966" cy="2202344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5910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 flipH="1">
            <a:off x="242009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67507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 flipH="1">
            <a:off x="4693005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18503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5754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1401137"/>
            <a:ext cx="2244436" cy="323023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887688" y="0"/>
            <a:ext cx="2244436" cy="323023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-1" y="4868883"/>
            <a:ext cx="4667003" cy="198911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24099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1733805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4025742" y="0"/>
            <a:ext cx="3788222" cy="1341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5355778" y="1489044"/>
            <a:ext cx="3788222" cy="1341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4242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2160000" cy="18763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160000" y="0"/>
            <a:ext cx="6984000" cy="18763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0" y="1876301"/>
            <a:ext cx="2160000" cy="49816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46643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1018234"/>
            <a:ext cx="1935678" cy="482153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2090065" y="1989000"/>
            <a:ext cx="2880000" cy="28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95317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4476902" y="1828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6744902" y="1828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4476902" y="4096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7"/>
          <p:cNvSpPr>
            <a:spLocks noGrp="1"/>
          </p:cNvSpPr>
          <p:nvPr>
            <p:ph type="pic" sz="quarter" idx="16"/>
          </p:nvPr>
        </p:nvSpPr>
        <p:spPr>
          <a:xfrm>
            <a:off x="6744902" y="4096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380563" y="1828182"/>
            <a:ext cx="4002087" cy="442809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7359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1995058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393873" y="5058000"/>
            <a:ext cx="216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6792688" y="4338000"/>
            <a:ext cx="216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1995058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4393873" y="0"/>
            <a:ext cx="216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6792688" y="0"/>
            <a:ext cx="216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25092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572000" y="0"/>
            <a:ext cx="4572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3954484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81309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4572000" y="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0" y="342900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4572000" y="342900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43582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3115733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6028267" y="3429000"/>
            <a:ext cx="3115733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5130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6694311" y="3578578"/>
            <a:ext cx="2449689" cy="327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6694311" y="0"/>
            <a:ext cx="2449689" cy="327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2449689" cy="327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43982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1309507" y="397368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3217507" y="397368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3217507" y="2065688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5125507" y="2065688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041125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6984000" y="10242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4672600" y="10242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2311400" y="38817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0" y="38817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2267894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24"/>
          </p:nvPr>
        </p:nvSpPr>
        <p:spPr>
          <a:xfrm>
            <a:off x="4672600" y="1024288"/>
            <a:ext cx="4471400" cy="2160000"/>
          </a:xfrm>
          <a:custGeom>
            <a:avLst/>
            <a:gdLst>
              <a:gd name="connsiteX0" fmla="*/ 2311400 w 4471400"/>
              <a:gd name="connsiteY0" fmla="*/ 0 h 2160000"/>
              <a:gd name="connsiteX1" fmla="*/ 4471400 w 4471400"/>
              <a:gd name="connsiteY1" fmla="*/ 0 h 2160000"/>
              <a:gd name="connsiteX2" fmla="*/ 4471400 w 4471400"/>
              <a:gd name="connsiteY2" fmla="*/ 2160000 h 2160000"/>
              <a:gd name="connsiteX3" fmla="*/ 2311400 w 4471400"/>
              <a:gd name="connsiteY3" fmla="*/ 2160000 h 2160000"/>
              <a:gd name="connsiteX4" fmla="*/ 0 w 4471400"/>
              <a:gd name="connsiteY4" fmla="*/ 0 h 2160000"/>
              <a:gd name="connsiteX5" fmla="*/ 2160000 w 4471400"/>
              <a:gd name="connsiteY5" fmla="*/ 0 h 2160000"/>
              <a:gd name="connsiteX6" fmla="*/ 2160000 w 4471400"/>
              <a:gd name="connsiteY6" fmla="*/ 2160000 h 2160000"/>
              <a:gd name="connsiteX7" fmla="*/ 0 w 4471400"/>
              <a:gd name="connsiteY7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71400" h="2160000">
                <a:moveTo>
                  <a:pt x="2311400" y="0"/>
                </a:moveTo>
                <a:lnTo>
                  <a:pt x="4471400" y="0"/>
                </a:lnTo>
                <a:lnTo>
                  <a:pt x="4471400" y="2160000"/>
                </a:lnTo>
                <a:lnTo>
                  <a:pt x="2311400" y="2160000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26"/>
          </p:nvPr>
        </p:nvSpPr>
        <p:spPr>
          <a:xfrm>
            <a:off x="0" y="4322058"/>
            <a:ext cx="4471400" cy="2160000"/>
          </a:xfrm>
          <a:custGeom>
            <a:avLst/>
            <a:gdLst>
              <a:gd name="connsiteX0" fmla="*/ 2311400 w 4471400"/>
              <a:gd name="connsiteY0" fmla="*/ 0 h 2160000"/>
              <a:gd name="connsiteX1" fmla="*/ 4471400 w 4471400"/>
              <a:gd name="connsiteY1" fmla="*/ 0 h 2160000"/>
              <a:gd name="connsiteX2" fmla="*/ 4471400 w 4471400"/>
              <a:gd name="connsiteY2" fmla="*/ 2160000 h 2160000"/>
              <a:gd name="connsiteX3" fmla="*/ 2311400 w 4471400"/>
              <a:gd name="connsiteY3" fmla="*/ 2160000 h 2160000"/>
              <a:gd name="connsiteX4" fmla="*/ 0 w 4471400"/>
              <a:gd name="connsiteY4" fmla="*/ 0 h 2160000"/>
              <a:gd name="connsiteX5" fmla="*/ 2160000 w 4471400"/>
              <a:gd name="connsiteY5" fmla="*/ 0 h 2160000"/>
              <a:gd name="connsiteX6" fmla="*/ 2160000 w 4471400"/>
              <a:gd name="connsiteY6" fmla="*/ 2160000 h 2160000"/>
              <a:gd name="connsiteX7" fmla="*/ 0 w 4471400"/>
              <a:gd name="connsiteY7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71400" h="2160000">
                <a:moveTo>
                  <a:pt x="2311400" y="0"/>
                </a:moveTo>
                <a:lnTo>
                  <a:pt x="4471400" y="0"/>
                </a:lnTo>
                <a:lnTo>
                  <a:pt x="4471400" y="2160000"/>
                </a:lnTo>
                <a:lnTo>
                  <a:pt x="2311400" y="2160000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223449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-1" y="0"/>
            <a:ext cx="5017507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5017506" y="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6817506" y="1800000"/>
            <a:ext cx="2326494" cy="50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321911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6324600" y="100847"/>
            <a:ext cx="2819400" cy="665630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3416300" y="100847"/>
            <a:ext cx="2819400" cy="268045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3416300" y="2894847"/>
            <a:ext cx="2819400" cy="386230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101600" y="4876800"/>
            <a:ext cx="3225800" cy="18803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496418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4324502" y="1866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6592502" y="1866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4324502" y="4134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7"/>
          <p:cNvSpPr>
            <a:spLocks noGrp="1"/>
          </p:cNvSpPr>
          <p:nvPr>
            <p:ph type="pic" sz="quarter" idx="16"/>
          </p:nvPr>
        </p:nvSpPr>
        <p:spPr>
          <a:xfrm>
            <a:off x="6592502" y="4134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15"/>
          <p:cNvSpPr>
            <a:spLocks noGrp="1"/>
          </p:cNvSpPr>
          <p:nvPr>
            <p:ph type="pic" sz="quarter" idx="18"/>
          </p:nvPr>
        </p:nvSpPr>
        <p:spPr>
          <a:xfrm>
            <a:off x="2349500" y="1866282"/>
            <a:ext cx="1867002" cy="442809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15"/>
          <p:cNvSpPr>
            <a:spLocks noGrp="1"/>
          </p:cNvSpPr>
          <p:nvPr>
            <p:ph type="pic" sz="quarter" idx="19"/>
          </p:nvPr>
        </p:nvSpPr>
        <p:spPr>
          <a:xfrm>
            <a:off x="374498" y="1866282"/>
            <a:ext cx="1867002" cy="442809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5982195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3162300" y="0"/>
            <a:ext cx="2819400" cy="68579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639662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-1" y="2373489"/>
            <a:ext cx="7145867" cy="211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899852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312000" y="2066040"/>
            <a:ext cx="252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81689" y="2066040"/>
            <a:ext cx="2520000" cy="248338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942311" y="2066039"/>
            <a:ext cx="2520000" cy="368524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12000" y="3951285"/>
            <a:ext cx="252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436338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7342140" y="206603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342140" y="4041595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339651" y="206603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5339651" y="4041595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1162762" y="2066039"/>
            <a:ext cx="3974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924748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809069" y="2066039"/>
            <a:ext cx="3802489" cy="3775556"/>
          </a:xfrm>
          <a:custGeom>
            <a:avLst/>
            <a:gdLst>
              <a:gd name="connsiteX0" fmla="*/ 2002489 w 3802489"/>
              <a:gd name="connsiteY0" fmla="*/ 1975556 h 3775556"/>
              <a:gd name="connsiteX1" fmla="*/ 3802489 w 3802489"/>
              <a:gd name="connsiteY1" fmla="*/ 1975556 h 3775556"/>
              <a:gd name="connsiteX2" fmla="*/ 3802489 w 3802489"/>
              <a:gd name="connsiteY2" fmla="*/ 3775556 h 3775556"/>
              <a:gd name="connsiteX3" fmla="*/ 2002489 w 3802489"/>
              <a:gd name="connsiteY3" fmla="*/ 3775556 h 3775556"/>
              <a:gd name="connsiteX4" fmla="*/ 0 w 3802489"/>
              <a:gd name="connsiteY4" fmla="*/ 1975556 h 3775556"/>
              <a:gd name="connsiteX5" fmla="*/ 1800000 w 3802489"/>
              <a:gd name="connsiteY5" fmla="*/ 1975556 h 3775556"/>
              <a:gd name="connsiteX6" fmla="*/ 1800000 w 3802489"/>
              <a:gd name="connsiteY6" fmla="*/ 3775556 h 3775556"/>
              <a:gd name="connsiteX7" fmla="*/ 0 w 3802489"/>
              <a:gd name="connsiteY7" fmla="*/ 3775556 h 3775556"/>
              <a:gd name="connsiteX8" fmla="*/ 2002489 w 3802489"/>
              <a:gd name="connsiteY8" fmla="*/ 0 h 3775556"/>
              <a:gd name="connsiteX9" fmla="*/ 3802489 w 3802489"/>
              <a:gd name="connsiteY9" fmla="*/ 0 h 3775556"/>
              <a:gd name="connsiteX10" fmla="*/ 3802489 w 3802489"/>
              <a:gd name="connsiteY10" fmla="*/ 1800000 h 3775556"/>
              <a:gd name="connsiteX11" fmla="*/ 2002489 w 3802489"/>
              <a:gd name="connsiteY11" fmla="*/ 1800000 h 3775556"/>
              <a:gd name="connsiteX12" fmla="*/ 0 w 3802489"/>
              <a:gd name="connsiteY12" fmla="*/ 0 h 3775556"/>
              <a:gd name="connsiteX13" fmla="*/ 1800000 w 3802489"/>
              <a:gd name="connsiteY13" fmla="*/ 0 h 3775556"/>
              <a:gd name="connsiteX14" fmla="*/ 1800000 w 3802489"/>
              <a:gd name="connsiteY14" fmla="*/ 1800000 h 3775556"/>
              <a:gd name="connsiteX15" fmla="*/ 0 w 3802489"/>
              <a:gd name="connsiteY15" fmla="*/ 1800000 h 377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02489" h="3775556">
                <a:moveTo>
                  <a:pt x="2002489" y="1975556"/>
                </a:moveTo>
                <a:lnTo>
                  <a:pt x="3802489" y="1975556"/>
                </a:lnTo>
                <a:lnTo>
                  <a:pt x="3802489" y="3775556"/>
                </a:lnTo>
                <a:lnTo>
                  <a:pt x="2002489" y="3775556"/>
                </a:lnTo>
                <a:close/>
                <a:moveTo>
                  <a:pt x="0" y="1975556"/>
                </a:moveTo>
                <a:lnTo>
                  <a:pt x="1800000" y="1975556"/>
                </a:lnTo>
                <a:lnTo>
                  <a:pt x="1800000" y="3775556"/>
                </a:lnTo>
                <a:lnTo>
                  <a:pt x="0" y="3775556"/>
                </a:lnTo>
                <a:close/>
                <a:moveTo>
                  <a:pt x="2002489" y="0"/>
                </a:moveTo>
                <a:lnTo>
                  <a:pt x="3802489" y="0"/>
                </a:lnTo>
                <a:lnTo>
                  <a:pt x="3802489" y="1800000"/>
                </a:lnTo>
                <a:lnTo>
                  <a:pt x="2002489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32180" y="2066039"/>
            <a:ext cx="3974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410701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206669" y="489955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7206669" y="3307818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7206669" y="1716085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512356" y="1716085"/>
            <a:ext cx="2700000" cy="462346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01838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97866" y="406574"/>
            <a:ext cx="396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95377" y="3429000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284176" y="3429000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4835999" y="406574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4833509" y="3429000"/>
            <a:ext cx="3962489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6815999" y="406574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723803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59113" y="187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9113" y="403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419113" y="1874487"/>
            <a:ext cx="432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739113" y="187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739113" y="403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693145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3986800"/>
            <a:ext cx="4854222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746800"/>
            <a:ext cx="32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06530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0" y="342900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1800000" y="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1800000" y="342900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7331556" y="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7331556" y="342900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49144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888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776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7664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552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1258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1" y="2349000"/>
            <a:ext cx="2889956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2370667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0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2370667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3104444" y="2349000"/>
            <a:ext cx="1426223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4076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3781778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3939822" y="0"/>
            <a:ext cx="5204177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0" y="1603022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5994400" y="1603022"/>
            <a:ext cx="3149599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2581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0" y="3623733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2641600" y="3623733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5283200" y="3623733"/>
            <a:ext cx="38608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0" y="5192888"/>
            <a:ext cx="387209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4035778" y="5192888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9"/>
          </p:nvPr>
        </p:nvSpPr>
        <p:spPr>
          <a:xfrm>
            <a:off x="6694310" y="5192888"/>
            <a:ext cx="2449689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3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56108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0" y="2754000"/>
            <a:ext cx="4320000" cy="410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4425244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840000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4425244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6510488" y="4878000"/>
            <a:ext cx="2633512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638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3680177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265333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0" y="2753999"/>
            <a:ext cx="3399021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57286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131383" y="1771826"/>
            <a:ext cx="198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558494" y="1771826"/>
            <a:ext cx="198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41868" y="1771826"/>
            <a:ext cx="3142404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47974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156811" y="1816981"/>
            <a:ext cx="1980000" cy="451608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5176811" y="1816981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196811" y="1816981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196811" y="3796980"/>
            <a:ext cx="3960000" cy="253608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64749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63649" y="4086579"/>
            <a:ext cx="1548969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212618" y="4086579"/>
            <a:ext cx="1548969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761587" y="4086579"/>
            <a:ext cx="1548969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63649" y="1700709"/>
            <a:ext cx="4646907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5310557" y="1700709"/>
            <a:ext cx="3156108" cy="477174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800508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25"/>
          </p:nvPr>
        </p:nvSpPr>
        <p:spPr>
          <a:xfrm>
            <a:off x="3741690" y="3429000"/>
            <a:ext cx="2160000" cy="3429000"/>
          </a:xfrm>
          <a:custGeom>
            <a:avLst/>
            <a:gdLst>
              <a:gd name="connsiteX0" fmla="*/ 0 w 2160000"/>
              <a:gd name="connsiteY0" fmla="*/ 0 h 3429000"/>
              <a:gd name="connsiteX1" fmla="*/ 1008000 w 2160000"/>
              <a:gd name="connsiteY1" fmla="*/ 0 h 3429000"/>
              <a:gd name="connsiteX2" fmla="*/ 1008000 w 2160000"/>
              <a:gd name="connsiteY2" fmla="*/ 1758137 h 3429000"/>
              <a:gd name="connsiteX3" fmla="*/ 2160000 w 2160000"/>
              <a:gd name="connsiteY3" fmla="*/ 1758137 h 3429000"/>
              <a:gd name="connsiteX4" fmla="*/ 2160000 w 2160000"/>
              <a:gd name="connsiteY4" fmla="*/ 3429000 h 3429000"/>
              <a:gd name="connsiteX5" fmla="*/ 0 w 2160000"/>
              <a:gd name="connsiteY5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00" h="3429000">
                <a:moveTo>
                  <a:pt x="0" y="0"/>
                </a:moveTo>
                <a:lnTo>
                  <a:pt x="1008000" y="0"/>
                </a:lnTo>
                <a:lnTo>
                  <a:pt x="1008000" y="1758137"/>
                </a:lnTo>
                <a:lnTo>
                  <a:pt x="2160000" y="1758137"/>
                </a:lnTo>
                <a:lnTo>
                  <a:pt x="2160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26"/>
          </p:nvPr>
        </p:nvSpPr>
        <p:spPr>
          <a:xfrm>
            <a:off x="5901690" y="0"/>
            <a:ext cx="2160000" cy="3429000"/>
          </a:xfrm>
          <a:custGeom>
            <a:avLst/>
            <a:gdLst>
              <a:gd name="connsiteX0" fmla="*/ 0 w 2160000"/>
              <a:gd name="connsiteY0" fmla="*/ 0 h 3429000"/>
              <a:gd name="connsiteX1" fmla="*/ 2160000 w 2160000"/>
              <a:gd name="connsiteY1" fmla="*/ 0 h 3429000"/>
              <a:gd name="connsiteX2" fmla="*/ 2160000 w 2160000"/>
              <a:gd name="connsiteY2" fmla="*/ 3429000 h 3429000"/>
              <a:gd name="connsiteX3" fmla="*/ 1152000 w 2160000"/>
              <a:gd name="connsiteY3" fmla="*/ 3429000 h 3429000"/>
              <a:gd name="connsiteX4" fmla="*/ 1152000 w 2160000"/>
              <a:gd name="connsiteY4" fmla="*/ 1612337 h 3429000"/>
              <a:gd name="connsiteX5" fmla="*/ 0 w 2160000"/>
              <a:gd name="connsiteY5" fmla="*/ 1612337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00" h="3429000">
                <a:moveTo>
                  <a:pt x="0" y="0"/>
                </a:moveTo>
                <a:lnTo>
                  <a:pt x="2160000" y="0"/>
                </a:lnTo>
                <a:lnTo>
                  <a:pt x="2160000" y="3429000"/>
                </a:lnTo>
                <a:lnTo>
                  <a:pt x="1152000" y="3429000"/>
                </a:lnTo>
                <a:lnTo>
                  <a:pt x="1152000" y="1612337"/>
                </a:lnTo>
                <a:lnTo>
                  <a:pt x="0" y="16123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4821690" y="1685237"/>
            <a:ext cx="2160000" cy="342900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75612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84000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2439390" y="1730663"/>
            <a:ext cx="4265220" cy="36654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1587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86400" y="2466742"/>
            <a:ext cx="2178000" cy="214526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標題 1"/>
          <p:cNvSpPr>
            <a:spLocks noGrp="1"/>
          </p:cNvSpPr>
          <p:nvPr>
            <p:ph type="ctrTitle"/>
          </p:nvPr>
        </p:nvSpPr>
        <p:spPr>
          <a:xfrm>
            <a:off x="2344848" y="2466742"/>
            <a:ext cx="6712752" cy="215059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880809" y="4840939"/>
            <a:ext cx="2178000" cy="191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6209643" y="4831536"/>
            <a:ext cx="2178000" cy="191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1533921" y="4864239"/>
            <a:ext cx="2178000" cy="191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矩形 17"/>
          <p:cNvSpPr/>
          <p:nvPr userDrawn="1"/>
        </p:nvSpPr>
        <p:spPr>
          <a:xfrm>
            <a:off x="86400" y="4725144"/>
            <a:ext cx="1353101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14970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96000" y="2102119"/>
            <a:ext cx="2520000" cy="17097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312000" y="2102119"/>
            <a:ext cx="2520000" cy="17097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28000" y="2102119"/>
            <a:ext cx="2520000" cy="17097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82916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84000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2439390" y="2178755"/>
            <a:ext cx="4265220" cy="2810933"/>
          </a:xfrm>
          <a:prstGeom prst="snip1Rect">
            <a:avLst>
              <a:gd name="adj" fmla="val 1265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5275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1814" y="165928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739014" y="165928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466214" y="165928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069600" y="432346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796800" y="432346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7524000" y="432346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96519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474663" y="1941513"/>
            <a:ext cx="5074400" cy="1620000"/>
          </a:xfrm>
          <a:custGeom>
            <a:avLst/>
            <a:gdLst>
              <a:gd name="connsiteX0" fmla="*/ 3454400 w 5074400"/>
              <a:gd name="connsiteY0" fmla="*/ 0 h 1620000"/>
              <a:gd name="connsiteX1" fmla="*/ 5074400 w 5074400"/>
              <a:gd name="connsiteY1" fmla="*/ 0 h 1620000"/>
              <a:gd name="connsiteX2" fmla="*/ 5074400 w 5074400"/>
              <a:gd name="connsiteY2" fmla="*/ 1620000 h 1620000"/>
              <a:gd name="connsiteX3" fmla="*/ 3454400 w 5074400"/>
              <a:gd name="connsiteY3" fmla="*/ 1620000 h 1620000"/>
              <a:gd name="connsiteX4" fmla="*/ 1727200 w 5074400"/>
              <a:gd name="connsiteY4" fmla="*/ 0 h 1620000"/>
              <a:gd name="connsiteX5" fmla="*/ 3347200 w 5074400"/>
              <a:gd name="connsiteY5" fmla="*/ 0 h 1620000"/>
              <a:gd name="connsiteX6" fmla="*/ 3347200 w 5074400"/>
              <a:gd name="connsiteY6" fmla="*/ 1620000 h 1620000"/>
              <a:gd name="connsiteX7" fmla="*/ 1727200 w 5074400"/>
              <a:gd name="connsiteY7" fmla="*/ 1620000 h 1620000"/>
              <a:gd name="connsiteX8" fmla="*/ 0 w 5074400"/>
              <a:gd name="connsiteY8" fmla="*/ 0 h 1620000"/>
              <a:gd name="connsiteX9" fmla="*/ 1620000 w 5074400"/>
              <a:gd name="connsiteY9" fmla="*/ 0 h 1620000"/>
              <a:gd name="connsiteX10" fmla="*/ 1620000 w 5074400"/>
              <a:gd name="connsiteY10" fmla="*/ 1620000 h 1620000"/>
              <a:gd name="connsiteX11" fmla="*/ 0 w 5074400"/>
              <a:gd name="connsiteY11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74400" h="1620000">
                <a:moveTo>
                  <a:pt x="3454400" y="0"/>
                </a:moveTo>
                <a:lnTo>
                  <a:pt x="5074400" y="0"/>
                </a:lnTo>
                <a:lnTo>
                  <a:pt x="5074400" y="1620000"/>
                </a:lnTo>
                <a:lnTo>
                  <a:pt x="3454400" y="1620000"/>
                </a:lnTo>
                <a:close/>
                <a:moveTo>
                  <a:pt x="1727200" y="0"/>
                </a:moveTo>
                <a:lnTo>
                  <a:pt x="3347200" y="0"/>
                </a:lnTo>
                <a:lnTo>
                  <a:pt x="3347200" y="1620000"/>
                </a:lnTo>
                <a:lnTo>
                  <a:pt x="1727200" y="16200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3612974" y="4323468"/>
            <a:ext cx="5074400" cy="1620000"/>
          </a:xfrm>
          <a:custGeom>
            <a:avLst/>
            <a:gdLst>
              <a:gd name="connsiteX0" fmla="*/ 3454400 w 5074400"/>
              <a:gd name="connsiteY0" fmla="*/ 0 h 1620000"/>
              <a:gd name="connsiteX1" fmla="*/ 5074400 w 5074400"/>
              <a:gd name="connsiteY1" fmla="*/ 0 h 1620000"/>
              <a:gd name="connsiteX2" fmla="*/ 5074400 w 5074400"/>
              <a:gd name="connsiteY2" fmla="*/ 1620000 h 1620000"/>
              <a:gd name="connsiteX3" fmla="*/ 3454400 w 5074400"/>
              <a:gd name="connsiteY3" fmla="*/ 1620000 h 1620000"/>
              <a:gd name="connsiteX4" fmla="*/ 1727200 w 5074400"/>
              <a:gd name="connsiteY4" fmla="*/ 0 h 1620000"/>
              <a:gd name="connsiteX5" fmla="*/ 3347200 w 5074400"/>
              <a:gd name="connsiteY5" fmla="*/ 0 h 1620000"/>
              <a:gd name="connsiteX6" fmla="*/ 3347200 w 5074400"/>
              <a:gd name="connsiteY6" fmla="*/ 1620000 h 1620000"/>
              <a:gd name="connsiteX7" fmla="*/ 1727200 w 5074400"/>
              <a:gd name="connsiteY7" fmla="*/ 1620000 h 1620000"/>
              <a:gd name="connsiteX8" fmla="*/ 0 w 5074400"/>
              <a:gd name="connsiteY8" fmla="*/ 0 h 1620000"/>
              <a:gd name="connsiteX9" fmla="*/ 1620000 w 5074400"/>
              <a:gd name="connsiteY9" fmla="*/ 0 h 1620000"/>
              <a:gd name="connsiteX10" fmla="*/ 1620000 w 5074400"/>
              <a:gd name="connsiteY10" fmla="*/ 1620000 h 1620000"/>
              <a:gd name="connsiteX11" fmla="*/ 0 w 5074400"/>
              <a:gd name="connsiteY11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74400" h="1620000">
                <a:moveTo>
                  <a:pt x="3454400" y="0"/>
                </a:moveTo>
                <a:lnTo>
                  <a:pt x="5074400" y="0"/>
                </a:lnTo>
                <a:lnTo>
                  <a:pt x="5074400" y="1620000"/>
                </a:lnTo>
                <a:lnTo>
                  <a:pt x="3454400" y="1620000"/>
                </a:lnTo>
                <a:close/>
                <a:moveTo>
                  <a:pt x="1727200" y="0"/>
                </a:moveTo>
                <a:lnTo>
                  <a:pt x="3347200" y="0"/>
                </a:lnTo>
                <a:lnTo>
                  <a:pt x="3347200" y="1620000"/>
                </a:lnTo>
                <a:lnTo>
                  <a:pt x="1727200" y="16200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1340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74663" y="194151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74663" y="3725158"/>
            <a:ext cx="1620000" cy="313284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427641" y="0"/>
            <a:ext cx="1620000" cy="313284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427641" y="3296180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53394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474663" y="1941513"/>
            <a:ext cx="1620000" cy="4916487"/>
          </a:xfrm>
          <a:custGeom>
            <a:avLst/>
            <a:gdLst>
              <a:gd name="connsiteX0" fmla="*/ 0 w 1620000"/>
              <a:gd name="connsiteY0" fmla="*/ 1783645 h 4916487"/>
              <a:gd name="connsiteX1" fmla="*/ 1620000 w 1620000"/>
              <a:gd name="connsiteY1" fmla="*/ 1783645 h 4916487"/>
              <a:gd name="connsiteX2" fmla="*/ 1620000 w 1620000"/>
              <a:gd name="connsiteY2" fmla="*/ 4916487 h 4916487"/>
              <a:gd name="connsiteX3" fmla="*/ 0 w 1620000"/>
              <a:gd name="connsiteY3" fmla="*/ 4916487 h 4916487"/>
              <a:gd name="connsiteX4" fmla="*/ 0 w 1620000"/>
              <a:gd name="connsiteY4" fmla="*/ 0 h 4916487"/>
              <a:gd name="connsiteX5" fmla="*/ 1620000 w 1620000"/>
              <a:gd name="connsiteY5" fmla="*/ 0 h 4916487"/>
              <a:gd name="connsiteX6" fmla="*/ 1620000 w 1620000"/>
              <a:gd name="connsiteY6" fmla="*/ 1620000 h 4916487"/>
              <a:gd name="connsiteX7" fmla="*/ 0 w 1620000"/>
              <a:gd name="connsiteY7" fmla="*/ 1620000 h 4916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0000" h="4916487">
                <a:moveTo>
                  <a:pt x="0" y="1783645"/>
                </a:moveTo>
                <a:lnTo>
                  <a:pt x="1620000" y="1783645"/>
                </a:lnTo>
                <a:lnTo>
                  <a:pt x="1620000" y="4916487"/>
                </a:lnTo>
                <a:lnTo>
                  <a:pt x="0" y="4916487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427641" y="0"/>
            <a:ext cx="1620000" cy="4916180"/>
          </a:xfrm>
          <a:custGeom>
            <a:avLst/>
            <a:gdLst>
              <a:gd name="connsiteX0" fmla="*/ 0 w 1620000"/>
              <a:gd name="connsiteY0" fmla="*/ 3296180 h 4916180"/>
              <a:gd name="connsiteX1" fmla="*/ 1620000 w 1620000"/>
              <a:gd name="connsiteY1" fmla="*/ 3296180 h 4916180"/>
              <a:gd name="connsiteX2" fmla="*/ 1620000 w 1620000"/>
              <a:gd name="connsiteY2" fmla="*/ 4916180 h 4916180"/>
              <a:gd name="connsiteX3" fmla="*/ 0 w 1620000"/>
              <a:gd name="connsiteY3" fmla="*/ 4916180 h 4916180"/>
              <a:gd name="connsiteX4" fmla="*/ 0 w 1620000"/>
              <a:gd name="connsiteY4" fmla="*/ 0 h 4916180"/>
              <a:gd name="connsiteX5" fmla="*/ 1620000 w 1620000"/>
              <a:gd name="connsiteY5" fmla="*/ 0 h 4916180"/>
              <a:gd name="connsiteX6" fmla="*/ 1620000 w 1620000"/>
              <a:gd name="connsiteY6" fmla="*/ 3132842 h 4916180"/>
              <a:gd name="connsiteX7" fmla="*/ 0 w 1620000"/>
              <a:gd name="connsiteY7" fmla="*/ 3132842 h 4916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0000" h="4916180">
                <a:moveTo>
                  <a:pt x="0" y="3296180"/>
                </a:moveTo>
                <a:lnTo>
                  <a:pt x="1620000" y="3296180"/>
                </a:lnTo>
                <a:lnTo>
                  <a:pt x="1620000" y="4916180"/>
                </a:lnTo>
                <a:lnTo>
                  <a:pt x="0" y="491618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3132842"/>
                </a:lnTo>
                <a:lnTo>
                  <a:pt x="0" y="31328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26415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67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315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863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411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959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959114" y="34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767114" y="34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994372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4854222"/>
            <a:ext cx="4320000" cy="20037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-1" y="2291644"/>
            <a:ext cx="2160000" cy="25625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-1" y="0"/>
            <a:ext cx="2160000" cy="2297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2160000" y="3022600"/>
            <a:ext cx="2160000" cy="1831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2160000" y="0"/>
            <a:ext cx="21600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90818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21717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2171700" y="3258000"/>
            <a:ext cx="3600000" cy="36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99593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972300" y="0"/>
            <a:ext cx="2171700" cy="1739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972300" y="1866900"/>
            <a:ext cx="2171700" cy="3124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660900" y="0"/>
            <a:ext cx="2171700" cy="3124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32808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03200" y="508000"/>
            <a:ext cx="4320000" cy="241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203200" y="304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427700" y="304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659700" y="50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84200" y="50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659700" y="3937000"/>
            <a:ext cx="4320000" cy="241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77407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96000" y="1793368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312000" y="1793368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28000" y="1793368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23029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355600" y="2146300"/>
            <a:ext cx="1800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324100" y="2146300"/>
            <a:ext cx="1800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6966000" y="1799590"/>
            <a:ext cx="2178000" cy="399542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93956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572000" y="49784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000" y="34925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572000" y="20066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000" y="5207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81757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4572000" y="520700"/>
            <a:ext cx="4572000" cy="5842000"/>
          </a:xfrm>
          <a:custGeom>
            <a:avLst/>
            <a:gdLst>
              <a:gd name="connsiteX0" fmla="*/ 0 w 4572000"/>
              <a:gd name="connsiteY0" fmla="*/ 4457700 h 5842000"/>
              <a:gd name="connsiteX1" fmla="*/ 4572000 w 4572000"/>
              <a:gd name="connsiteY1" fmla="*/ 4457700 h 5842000"/>
              <a:gd name="connsiteX2" fmla="*/ 4572000 w 4572000"/>
              <a:gd name="connsiteY2" fmla="*/ 5842000 h 5842000"/>
              <a:gd name="connsiteX3" fmla="*/ 0 w 4572000"/>
              <a:gd name="connsiteY3" fmla="*/ 5842000 h 5842000"/>
              <a:gd name="connsiteX4" fmla="*/ 0 w 4572000"/>
              <a:gd name="connsiteY4" fmla="*/ 2971800 h 5842000"/>
              <a:gd name="connsiteX5" fmla="*/ 4572000 w 4572000"/>
              <a:gd name="connsiteY5" fmla="*/ 2971800 h 5842000"/>
              <a:gd name="connsiteX6" fmla="*/ 4572000 w 4572000"/>
              <a:gd name="connsiteY6" fmla="*/ 4356100 h 5842000"/>
              <a:gd name="connsiteX7" fmla="*/ 0 w 4572000"/>
              <a:gd name="connsiteY7" fmla="*/ 4356100 h 5842000"/>
              <a:gd name="connsiteX8" fmla="*/ 0 w 4572000"/>
              <a:gd name="connsiteY8" fmla="*/ 1485900 h 5842000"/>
              <a:gd name="connsiteX9" fmla="*/ 4572000 w 4572000"/>
              <a:gd name="connsiteY9" fmla="*/ 1485900 h 5842000"/>
              <a:gd name="connsiteX10" fmla="*/ 4572000 w 4572000"/>
              <a:gd name="connsiteY10" fmla="*/ 2870200 h 5842000"/>
              <a:gd name="connsiteX11" fmla="*/ 0 w 4572000"/>
              <a:gd name="connsiteY11" fmla="*/ 2870200 h 5842000"/>
              <a:gd name="connsiteX12" fmla="*/ 0 w 4572000"/>
              <a:gd name="connsiteY12" fmla="*/ 0 h 5842000"/>
              <a:gd name="connsiteX13" fmla="*/ 4572000 w 4572000"/>
              <a:gd name="connsiteY13" fmla="*/ 0 h 5842000"/>
              <a:gd name="connsiteX14" fmla="*/ 4572000 w 4572000"/>
              <a:gd name="connsiteY14" fmla="*/ 1384300 h 5842000"/>
              <a:gd name="connsiteX15" fmla="*/ 0 w 4572000"/>
              <a:gd name="connsiteY15" fmla="*/ 1384300 h 584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72000" h="5842000">
                <a:moveTo>
                  <a:pt x="0" y="4457700"/>
                </a:moveTo>
                <a:lnTo>
                  <a:pt x="4572000" y="4457700"/>
                </a:lnTo>
                <a:lnTo>
                  <a:pt x="4572000" y="5842000"/>
                </a:lnTo>
                <a:lnTo>
                  <a:pt x="0" y="5842000"/>
                </a:lnTo>
                <a:close/>
                <a:moveTo>
                  <a:pt x="0" y="2971800"/>
                </a:moveTo>
                <a:lnTo>
                  <a:pt x="4572000" y="2971800"/>
                </a:lnTo>
                <a:lnTo>
                  <a:pt x="4572000" y="4356100"/>
                </a:lnTo>
                <a:lnTo>
                  <a:pt x="0" y="4356100"/>
                </a:lnTo>
                <a:close/>
                <a:moveTo>
                  <a:pt x="0" y="1485900"/>
                </a:moveTo>
                <a:lnTo>
                  <a:pt x="4572000" y="1485900"/>
                </a:lnTo>
                <a:lnTo>
                  <a:pt x="4572000" y="2870200"/>
                </a:lnTo>
                <a:lnTo>
                  <a:pt x="0" y="2870200"/>
                </a:lnTo>
                <a:close/>
                <a:moveTo>
                  <a:pt x="0" y="0"/>
                </a:moveTo>
                <a:lnTo>
                  <a:pt x="4572000" y="0"/>
                </a:lnTo>
                <a:lnTo>
                  <a:pt x="4572000" y="1384300"/>
                </a:lnTo>
                <a:lnTo>
                  <a:pt x="0" y="1384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24292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4978400"/>
            <a:ext cx="9144000" cy="1879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449262" y="0"/>
            <a:ext cx="6245476" cy="1879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41698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515100" y="1651000"/>
            <a:ext cx="2628900" cy="4406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1651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3441700"/>
            <a:ext cx="2628900" cy="2616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24344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14325" y="5207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257550" y="5207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200775" y="5207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14325" y="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257550" y="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200775" y="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83146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996725" y="50580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796725" y="4338000"/>
            <a:ext cx="180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596725" y="3618000"/>
            <a:ext cx="180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396725" y="2898000"/>
            <a:ext cx="1800000" cy="39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223381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286000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000" y="4698000"/>
            <a:ext cx="4572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197600" y="431800"/>
            <a:ext cx="2946400" cy="4114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5671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2932700"/>
            <a:ext cx="21600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336800" y="2932700"/>
            <a:ext cx="68072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84000" y="5002800"/>
            <a:ext cx="21600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5002800"/>
            <a:ext cx="68072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3501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5002800"/>
            <a:ext cx="37211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873500" y="5002800"/>
            <a:ext cx="52705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3008900"/>
            <a:ext cx="22479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387600" y="3008900"/>
            <a:ext cx="29845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5511800" y="3008900"/>
            <a:ext cx="36322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96731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554971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31830" y="1958340"/>
            <a:ext cx="2368770" cy="413512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800600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677459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96655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9"/>
          </p:nvPr>
        </p:nvSpPr>
        <p:spPr>
          <a:xfrm>
            <a:off x="158046" y="1964266"/>
            <a:ext cx="4921956" cy="4252013"/>
          </a:xfrm>
          <a:custGeom>
            <a:avLst/>
            <a:gdLst>
              <a:gd name="connsiteX0" fmla="*/ 3048000 w 4921956"/>
              <a:gd name="connsiteY0" fmla="*/ 1372013 h 4252013"/>
              <a:gd name="connsiteX1" fmla="*/ 4921956 w 4921956"/>
              <a:gd name="connsiteY1" fmla="*/ 1372013 h 4252013"/>
              <a:gd name="connsiteX2" fmla="*/ 4921956 w 4921956"/>
              <a:gd name="connsiteY2" fmla="*/ 4252013 h 4252013"/>
              <a:gd name="connsiteX3" fmla="*/ 3048000 w 4921956"/>
              <a:gd name="connsiteY3" fmla="*/ 4252013 h 4252013"/>
              <a:gd name="connsiteX4" fmla="*/ 0 w 4921956"/>
              <a:gd name="connsiteY4" fmla="*/ 1372013 h 4252013"/>
              <a:gd name="connsiteX5" fmla="*/ 2880000 w 4921956"/>
              <a:gd name="connsiteY5" fmla="*/ 1372013 h 4252013"/>
              <a:gd name="connsiteX6" fmla="*/ 2880000 w 4921956"/>
              <a:gd name="connsiteY6" fmla="*/ 4252013 h 4252013"/>
              <a:gd name="connsiteX7" fmla="*/ 0 w 4921956"/>
              <a:gd name="connsiteY7" fmla="*/ 4252013 h 4252013"/>
              <a:gd name="connsiteX8" fmla="*/ 0 w 4921956"/>
              <a:gd name="connsiteY8" fmla="*/ 1 h 4252013"/>
              <a:gd name="connsiteX9" fmla="*/ 2880000 w 4921956"/>
              <a:gd name="connsiteY9" fmla="*/ 1 h 4252013"/>
              <a:gd name="connsiteX10" fmla="*/ 2880000 w 4921956"/>
              <a:gd name="connsiteY10" fmla="*/ 1243112 h 4252013"/>
              <a:gd name="connsiteX11" fmla="*/ 0 w 4921956"/>
              <a:gd name="connsiteY11" fmla="*/ 1243112 h 4252013"/>
              <a:gd name="connsiteX12" fmla="*/ 3048000 w 4921956"/>
              <a:gd name="connsiteY12" fmla="*/ 0 h 4252013"/>
              <a:gd name="connsiteX13" fmla="*/ 4921956 w 4921956"/>
              <a:gd name="connsiteY13" fmla="*/ 0 h 4252013"/>
              <a:gd name="connsiteX14" fmla="*/ 4921956 w 4921956"/>
              <a:gd name="connsiteY14" fmla="*/ 1243111 h 4252013"/>
              <a:gd name="connsiteX15" fmla="*/ 3048000 w 4921956"/>
              <a:gd name="connsiteY15" fmla="*/ 1243111 h 4252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21956" h="4252013">
                <a:moveTo>
                  <a:pt x="3048000" y="1372013"/>
                </a:moveTo>
                <a:lnTo>
                  <a:pt x="4921956" y="1372013"/>
                </a:lnTo>
                <a:lnTo>
                  <a:pt x="4921956" y="4252013"/>
                </a:lnTo>
                <a:lnTo>
                  <a:pt x="3048000" y="4252013"/>
                </a:lnTo>
                <a:close/>
                <a:moveTo>
                  <a:pt x="0" y="1372013"/>
                </a:moveTo>
                <a:lnTo>
                  <a:pt x="2880000" y="1372013"/>
                </a:lnTo>
                <a:lnTo>
                  <a:pt x="2880000" y="4252013"/>
                </a:lnTo>
                <a:lnTo>
                  <a:pt x="0" y="4252013"/>
                </a:lnTo>
                <a:close/>
                <a:moveTo>
                  <a:pt x="0" y="1"/>
                </a:moveTo>
                <a:lnTo>
                  <a:pt x="2880000" y="1"/>
                </a:lnTo>
                <a:lnTo>
                  <a:pt x="2880000" y="1243112"/>
                </a:lnTo>
                <a:lnTo>
                  <a:pt x="0" y="1243112"/>
                </a:lnTo>
                <a:close/>
                <a:moveTo>
                  <a:pt x="3048000" y="0"/>
                </a:moveTo>
                <a:lnTo>
                  <a:pt x="4921956" y="0"/>
                </a:lnTo>
                <a:lnTo>
                  <a:pt x="4921956" y="1243111"/>
                </a:lnTo>
                <a:lnTo>
                  <a:pt x="3048000" y="12431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98982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1854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708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5562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416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854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708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562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7416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9930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854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708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562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7416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47936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3500" y="40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1863500" y="22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663500" y="40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5463500" y="22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263500" y="40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7662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68400" y="3342900"/>
            <a:ext cx="3039500" cy="3039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1888900" y="1552200"/>
            <a:ext cx="1572000" cy="157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3654200" y="2556900"/>
            <a:ext cx="1342000" cy="134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3654200" y="4179400"/>
            <a:ext cx="1764200" cy="1764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268400" y="1755400"/>
            <a:ext cx="1356100" cy="1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53231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7848600" y="1653800"/>
            <a:ext cx="1295400" cy="441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5956300" y="1653800"/>
            <a:ext cx="1790700" cy="441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4064000" y="1653800"/>
            <a:ext cx="1790700" cy="441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5104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4064000" y="1653800"/>
            <a:ext cx="5080000" cy="4416800"/>
          </a:xfrm>
          <a:custGeom>
            <a:avLst/>
            <a:gdLst>
              <a:gd name="connsiteX0" fmla="*/ 3784600 w 5080000"/>
              <a:gd name="connsiteY0" fmla="*/ 0 h 4416800"/>
              <a:gd name="connsiteX1" fmla="*/ 5080000 w 5080000"/>
              <a:gd name="connsiteY1" fmla="*/ 0 h 4416800"/>
              <a:gd name="connsiteX2" fmla="*/ 5080000 w 5080000"/>
              <a:gd name="connsiteY2" fmla="*/ 4416800 h 4416800"/>
              <a:gd name="connsiteX3" fmla="*/ 3784600 w 5080000"/>
              <a:gd name="connsiteY3" fmla="*/ 4416800 h 4416800"/>
              <a:gd name="connsiteX4" fmla="*/ 0 w 5080000"/>
              <a:gd name="connsiteY4" fmla="*/ 0 h 4416800"/>
              <a:gd name="connsiteX5" fmla="*/ 1790700 w 5080000"/>
              <a:gd name="connsiteY5" fmla="*/ 0 h 4416800"/>
              <a:gd name="connsiteX6" fmla="*/ 1790700 w 5080000"/>
              <a:gd name="connsiteY6" fmla="*/ 4416800 h 4416800"/>
              <a:gd name="connsiteX7" fmla="*/ 0 w 5080000"/>
              <a:gd name="connsiteY7" fmla="*/ 4416800 h 4416800"/>
              <a:gd name="connsiteX8" fmla="*/ 1892300 w 5080000"/>
              <a:gd name="connsiteY8" fmla="*/ 0 h 4416800"/>
              <a:gd name="connsiteX9" fmla="*/ 3683000 w 5080000"/>
              <a:gd name="connsiteY9" fmla="*/ 0 h 4416800"/>
              <a:gd name="connsiteX10" fmla="*/ 3683000 w 5080000"/>
              <a:gd name="connsiteY10" fmla="*/ 4416800 h 4416800"/>
              <a:gd name="connsiteX11" fmla="*/ 1892300 w 5080000"/>
              <a:gd name="connsiteY11" fmla="*/ 4416800 h 44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80000" h="4416800">
                <a:moveTo>
                  <a:pt x="3784600" y="0"/>
                </a:moveTo>
                <a:lnTo>
                  <a:pt x="5080000" y="0"/>
                </a:lnTo>
                <a:lnTo>
                  <a:pt x="5080000" y="4416800"/>
                </a:lnTo>
                <a:lnTo>
                  <a:pt x="3784600" y="4416800"/>
                </a:lnTo>
                <a:close/>
                <a:moveTo>
                  <a:pt x="0" y="0"/>
                </a:moveTo>
                <a:lnTo>
                  <a:pt x="1790700" y="0"/>
                </a:lnTo>
                <a:lnTo>
                  <a:pt x="1790700" y="4416800"/>
                </a:lnTo>
                <a:lnTo>
                  <a:pt x="0" y="4416800"/>
                </a:lnTo>
                <a:close/>
                <a:moveTo>
                  <a:pt x="1892300" y="0"/>
                </a:moveTo>
                <a:lnTo>
                  <a:pt x="3683000" y="0"/>
                </a:lnTo>
                <a:lnTo>
                  <a:pt x="3683000" y="4416800"/>
                </a:lnTo>
                <a:lnTo>
                  <a:pt x="1892300" y="4416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49069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252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3780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5544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7308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52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2016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3780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7308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3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8173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54000" y="3328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2314967" y="4912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4375934" y="3328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6436900" y="4912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670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22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00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178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956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2211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48564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049200" y="48564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098400" y="48564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28548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049200" y="28548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098400" y="28548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43218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587500" y="3340100"/>
            <a:ext cx="2160000" cy="216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81000" y="2159000"/>
            <a:ext cx="2160000" cy="216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794000" y="2159000"/>
            <a:ext cx="2160000" cy="216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21026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81000" y="2159000"/>
            <a:ext cx="4573000" cy="3341100"/>
          </a:xfrm>
          <a:custGeom>
            <a:avLst/>
            <a:gdLst>
              <a:gd name="connsiteX0" fmla="*/ 2286500 w 4573000"/>
              <a:gd name="connsiteY0" fmla="*/ 1181100 h 3341100"/>
              <a:gd name="connsiteX1" fmla="*/ 3366500 w 4573000"/>
              <a:gd name="connsiteY1" fmla="*/ 2261100 h 3341100"/>
              <a:gd name="connsiteX2" fmla="*/ 2286500 w 4573000"/>
              <a:gd name="connsiteY2" fmla="*/ 3341100 h 3341100"/>
              <a:gd name="connsiteX3" fmla="*/ 1206500 w 4573000"/>
              <a:gd name="connsiteY3" fmla="*/ 2261100 h 3341100"/>
              <a:gd name="connsiteX4" fmla="*/ 3493000 w 4573000"/>
              <a:gd name="connsiteY4" fmla="*/ 0 h 3341100"/>
              <a:gd name="connsiteX5" fmla="*/ 4573000 w 4573000"/>
              <a:gd name="connsiteY5" fmla="*/ 1080000 h 3341100"/>
              <a:gd name="connsiteX6" fmla="*/ 3493000 w 4573000"/>
              <a:gd name="connsiteY6" fmla="*/ 2160000 h 3341100"/>
              <a:gd name="connsiteX7" fmla="*/ 2413000 w 4573000"/>
              <a:gd name="connsiteY7" fmla="*/ 1080000 h 3341100"/>
              <a:gd name="connsiteX8" fmla="*/ 1080000 w 4573000"/>
              <a:gd name="connsiteY8" fmla="*/ 0 h 3341100"/>
              <a:gd name="connsiteX9" fmla="*/ 2160000 w 4573000"/>
              <a:gd name="connsiteY9" fmla="*/ 1080000 h 3341100"/>
              <a:gd name="connsiteX10" fmla="*/ 1080000 w 4573000"/>
              <a:gd name="connsiteY10" fmla="*/ 2160000 h 3341100"/>
              <a:gd name="connsiteX11" fmla="*/ 0 w 4573000"/>
              <a:gd name="connsiteY11" fmla="*/ 1080000 h 334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73000" h="3341100">
                <a:moveTo>
                  <a:pt x="2286500" y="1181100"/>
                </a:moveTo>
                <a:lnTo>
                  <a:pt x="3366500" y="2261100"/>
                </a:lnTo>
                <a:lnTo>
                  <a:pt x="2286500" y="3341100"/>
                </a:lnTo>
                <a:lnTo>
                  <a:pt x="1206500" y="2261100"/>
                </a:lnTo>
                <a:close/>
                <a:moveTo>
                  <a:pt x="3493000" y="0"/>
                </a:moveTo>
                <a:lnTo>
                  <a:pt x="4573000" y="1080000"/>
                </a:lnTo>
                <a:lnTo>
                  <a:pt x="3493000" y="2160000"/>
                </a:lnTo>
                <a:lnTo>
                  <a:pt x="2413000" y="1080000"/>
                </a:lnTo>
                <a:close/>
                <a:moveTo>
                  <a:pt x="1080000" y="0"/>
                </a:moveTo>
                <a:lnTo>
                  <a:pt x="2160000" y="1080000"/>
                </a:lnTo>
                <a:lnTo>
                  <a:pt x="1080000" y="2160000"/>
                </a:lnTo>
                <a:lnTo>
                  <a:pt x="0" y="10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90639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7239000" y="3251200"/>
            <a:ext cx="1729200" cy="345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7239000" y="152400"/>
            <a:ext cx="1729200" cy="2982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5359400" y="4000500"/>
            <a:ext cx="1729200" cy="2702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5359400" y="152400"/>
            <a:ext cx="1729200" cy="373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3479800" y="3251200"/>
            <a:ext cx="1729200" cy="345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30"/>
          </p:nvPr>
        </p:nvSpPr>
        <p:spPr>
          <a:xfrm>
            <a:off x="3479800" y="152400"/>
            <a:ext cx="1729200" cy="2982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3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64853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261100" y="0"/>
            <a:ext cx="28829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378200" y="0"/>
            <a:ext cx="28829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378200" cy="4343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4343400"/>
            <a:ext cx="3378200" cy="2514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63582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16346" y="1841500"/>
            <a:ext cx="2008909" cy="323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75346" y="1841500"/>
            <a:ext cx="2008909" cy="323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31446" y="1841500"/>
            <a:ext cx="2008909" cy="323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1783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2019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706" y="2019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42926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706" y="42926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87478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 rot="21082974">
            <a:off x="3073400" y="1676400"/>
            <a:ext cx="2374900" cy="3175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1"/>
          </p:nvPr>
        </p:nvSpPr>
        <p:spPr>
          <a:xfrm rot="325587">
            <a:off x="4485302" y="2298699"/>
            <a:ext cx="2374900" cy="3175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 rot="572274">
            <a:off x="6217555" y="1989543"/>
            <a:ext cx="2374900" cy="441106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07804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 rot="21137017">
            <a:off x="400655" y="2376270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 rot="21137017">
            <a:off x="1848455" y="3138271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284314" y="2592172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 rot="534859">
            <a:off x="5007580" y="2970304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 rot="231573">
            <a:off x="6488864" y="2361862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80369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939800" y="2630967"/>
            <a:ext cx="2882900" cy="28829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1"/>
          </p:nvPr>
        </p:nvSpPr>
        <p:spPr>
          <a:xfrm>
            <a:off x="0" y="4193067"/>
            <a:ext cx="2273300" cy="2654300"/>
          </a:xfrm>
          <a:custGeom>
            <a:avLst/>
            <a:gdLst>
              <a:gd name="connsiteX0" fmla="*/ 831850 w 2273300"/>
              <a:gd name="connsiteY0" fmla="*/ 0 h 2654300"/>
              <a:gd name="connsiteX1" fmla="*/ 2273300 w 2273300"/>
              <a:gd name="connsiteY1" fmla="*/ 1441450 h 2654300"/>
              <a:gd name="connsiteX2" fmla="*/ 1060450 w 2273300"/>
              <a:gd name="connsiteY2" fmla="*/ 2654300 h 2654300"/>
              <a:gd name="connsiteX3" fmla="*/ 603250 w 2273300"/>
              <a:gd name="connsiteY3" fmla="*/ 2654300 h 2654300"/>
              <a:gd name="connsiteX4" fmla="*/ 0 w 2273300"/>
              <a:gd name="connsiteY4" fmla="*/ 2051050 h 2654300"/>
              <a:gd name="connsiteX5" fmla="*/ 0 w 2273300"/>
              <a:gd name="connsiteY5" fmla="*/ 83185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300" h="2654300">
                <a:moveTo>
                  <a:pt x="831850" y="0"/>
                </a:moveTo>
                <a:lnTo>
                  <a:pt x="2273300" y="1441450"/>
                </a:lnTo>
                <a:lnTo>
                  <a:pt x="1060450" y="2654300"/>
                </a:lnTo>
                <a:lnTo>
                  <a:pt x="603250" y="2654300"/>
                </a:lnTo>
                <a:lnTo>
                  <a:pt x="0" y="2051050"/>
                </a:lnTo>
                <a:lnTo>
                  <a:pt x="0" y="8318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736600" y="-10633"/>
            <a:ext cx="2882900" cy="2628900"/>
          </a:xfrm>
          <a:custGeom>
            <a:avLst/>
            <a:gdLst>
              <a:gd name="connsiteX0" fmla="*/ 1187450 w 2882900"/>
              <a:gd name="connsiteY0" fmla="*/ 0 h 2628900"/>
              <a:gd name="connsiteX1" fmla="*/ 1695450 w 2882900"/>
              <a:gd name="connsiteY1" fmla="*/ 0 h 2628900"/>
              <a:gd name="connsiteX2" fmla="*/ 2882900 w 2882900"/>
              <a:gd name="connsiteY2" fmla="*/ 1187450 h 2628900"/>
              <a:gd name="connsiteX3" fmla="*/ 1441450 w 2882900"/>
              <a:gd name="connsiteY3" fmla="*/ 2628900 h 2628900"/>
              <a:gd name="connsiteX4" fmla="*/ 0 w 2882900"/>
              <a:gd name="connsiteY4" fmla="*/ 118745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2900" h="2628900">
                <a:moveTo>
                  <a:pt x="1187450" y="0"/>
                </a:moveTo>
                <a:lnTo>
                  <a:pt x="1695450" y="0"/>
                </a:lnTo>
                <a:lnTo>
                  <a:pt x="2882900" y="1187450"/>
                </a:lnTo>
                <a:lnTo>
                  <a:pt x="1441450" y="2628900"/>
                </a:lnTo>
                <a:lnTo>
                  <a:pt x="0" y="1187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3"/>
          </p:nvPr>
        </p:nvSpPr>
        <p:spPr>
          <a:xfrm>
            <a:off x="0" y="1297467"/>
            <a:ext cx="2070100" cy="2882900"/>
          </a:xfrm>
          <a:custGeom>
            <a:avLst/>
            <a:gdLst>
              <a:gd name="connsiteX0" fmla="*/ 628650 w 2070100"/>
              <a:gd name="connsiteY0" fmla="*/ 0 h 2882900"/>
              <a:gd name="connsiteX1" fmla="*/ 2070100 w 2070100"/>
              <a:gd name="connsiteY1" fmla="*/ 1441450 h 2882900"/>
              <a:gd name="connsiteX2" fmla="*/ 628650 w 2070100"/>
              <a:gd name="connsiteY2" fmla="*/ 2882900 h 2882900"/>
              <a:gd name="connsiteX3" fmla="*/ 0 w 2070100"/>
              <a:gd name="connsiteY3" fmla="*/ 2254250 h 2882900"/>
              <a:gd name="connsiteX4" fmla="*/ 0 w 2070100"/>
              <a:gd name="connsiteY4" fmla="*/ 628650 h 288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100" h="2882900">
                <a:moveTo>
                  <a:pt x="628650" y="0"/>
                </a:moveTo>
                <a:lnTo>
                  <a:pt x="2070100" y="1441450"/>
                </a:lnTo>
                <a:lnTo>
                  <a:pt x="628650" y="2882900"/>
                </a:lnTo>
                <a:lnTo>
                  <a:pt x="0" y="2254250"/>
                </a:lnTo>
                <a:lnTo>
                  <a:pt x="0" y="628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矩形 2"/>
          <p:cNvSpPr/>
          <p:nvPr userDrawn="1"/>
        </p:nvSpPr>
        <p:spPr>
          <a:xfrm>
            <a:off x="7409793" y="15766"/>
            <a:ext cx="1718441" cy="662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30238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74700" y="698500"/>
            <a:ext cx="2946400" cy="558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08500" y="698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489700" y="698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4090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06981" y="1844844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298981" y="1844844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5890981" y="1844844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706981" y="3361013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3298981" y="3361013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2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5890981" y="3361013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33249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850900" y="26509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650900" y="2650900"/>
            <a:ext cx="2649600" cy="2649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650900" cy="2650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650900" y="8509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5342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742900" y="1787930"/>
            <a:ext cx="3916186" cy="3930700"/>
          </a:xfrm>
          <a:custGeom>
            <a:avLst/>
            <a:gdLst>
              <a:gd name="connsiteX0" fmla="*/ 2009598 w 3916186"/>
              <a:gd name="connsiteY0" fmla="*/ 2024112 h 3930700"/>
              <a:gd name="connsiteX1" fmla="*/ 3916186 w 3916186"/>
              <a:gd name="connsiteY1" fmla="*/ 2024112 h 3930700"/>
              <a:gd name="connsiteX2" fmla="*/ 3916186 w 3916186"/>
              <a:gd name="connsiteY2" fmla="*/ 3930700 h 3930700"/>
              <a:gd name="connsiteX3" fmla="*/ 2009598 w 3916186"/>
              <a:gd name="connsiteY3" fmla="*/ 3930700 h 3930700"/>
              <a:gd name="connsiteX4" fmla="*/ 108000 w 3916186"/>
              <a:gd name="connsiteY4" fmla="*/ 2024112 h 3930700"/>
              <a:gd name="connsiteX5" fmla="*/ 1908000 w 3916186"/>
              <a:gd name="connsiteY5" fmla="*/ 2024112 h 3930700"/>
              <a:gd name="connsiteX6" fmla="*/ 1908000 w 3916186"/>
              <a:gd name="connsiteY6" fmla="*/ 3824112 h 3930700"/>
              <a:gd name="connsiteX7" fmla="*/ 108000 w 3916186"/>
              <a:gd name="connsiteY7" fmla="*/ 3824112 h 3930700"/>
              <a:gd name="connsiteX8" fmla="*/ 2009598 w 3916186"/>
              <a:gd name="connsiteY8" fmla="*/ 108000 h 3930700"/>
              <a:gd name="connsiteX9" fmla="*/ 3809598 w 3916186"/>
              <a:gd name="connsiteY9" fmla="*/ 108000 h 3930700"/>
              <a:gd name="connsiteX10" fmla="*/ 3809598 w 3916186"/>
              <a:gd name="connsiteY10" fmla="*/ 1908000 h 3930700"/>
              <a:gd name="connsiteX11" fmla="*/ 2009598 w 3916186"/>
              <a:gd name="connsiteY11" fmla="*/ 1908000 h 3930700"/>
              <a:gd name="connsiteX12" fmla="*/ 0 w 3916186"/>
              <a:gd name="connsiteY12" fmla="*/ 0 h 3930700"/>
              <a:gd name="connsiteX13" fmla="*/ 1908000 w 3916186"/>
              <a:gd name="connsiteY13" fmla="*/ 0 h 3930700"/>
              <a:gd name="connsiteX14" fmla="*/ 1908000 w 3916186"/>
              <a:gd name="connsiteY14" fmla="*/ 1908000 h 3930700"/>
              <a:gd name="connsiteX15" fmla="*/ 0 w 3916186"/>
              <a:gd name="connsiteY15" fmla="*/ 1908000 h 39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16186" h="3930700">
                <a:moveTo>
                  <a:pt x="2009598" y="2024112"/>
                </a:moveTo>
                <a:lnTo>
                  <a:pt x="3916186" y="2024112"/>
                </a:lnTo>
                <a:lnTo>
                  <a:pt x="3916186" y="3930700"/>
                </a:lnTo>
                <a:lnTo>
                  <a:pt x="2009598" y="3930700"/>
                </a:lnTo>
                <a:close/>
                <a:moveTo>
                  <a:pt x="108000" y="2024112"/>
                </a:moveTo>
                <a:lnTo>
                  <a:pt x="1908000" y="2024112"/>
                </a:lnTo>
                <a:lnTo>
                  <a:pt x="1908000" y="3824112"/>
                </a:lnTo>
                <a:lnTo>
                  <a:pt x="108000" y="3824112"/>
                </a:lnTo>
                <a:close/>
                <a:moveTo>
                  <a:pt x="2009598" y="108000"/>
                </a:moveTo>
                <a:lnTo>
                  <a:pt x="3809598" y="108000"/>
                </a:lnTo>
                <a:lnTo>
                  <a:pt x="3809598" y="1908000"/>
                </a:lnTo>
                <a:lnTo>
                  <a:pt x="2009598" y="1908000"/>
                </a:lnTo>
                <a:close/>
                <a:moveTo>
                  <a:pt x="0" y="0"/>
                </a:moveTo>
                <a:lnTo>
                  <a:pt x="1908000" y="0"/>
                </a:lnTo>
                <a:lnTo>
                  <a:pt x="1908000" y="1908000"/>
                </a:lnTo>
                <a:lnTo>
                  <a:pt x="0" y="190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14112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7048500" y="4784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067300" y="4784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048500" y="28414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924300" y="1698400"/>
            <a:ext cx="2943000" cy="294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60659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905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38400" y="23056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686300" y="3474000"/>
            <a:ext cx="20828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342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686300" y="5238000"/>
            <a:ext cx="20828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438400" y="5842000"/>
            <a:ext cx="2082800" cy="101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49815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905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342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4"/>
          </p:nvPr>
        </p:nvSpPr>
        <p:spPr>
          <a:xfrm>
            <a:off x="4686300" y="3474000"/>
            <a:ext cx="2082800" cy="3384000"/>
          </a:xfrm>
          <a:custGeom>
            <a:avLst/>
            <a:gdLst>
              <a:gd name="connsiteX0" fmla="*/ 0 w 2082800"/>
              <a:gd name="connsiteY0" fmla="*/ 1764000 h 3384000"/>
              <a:gd name="connsiteX1" fmla="*/ 2082800 w 2082800"/>
              <a:gd name="connsiteY1" fmla="*/ 1764000 h 3384000"/>
              <a:gd name="connsiteX2" fmla="*/ 2082800 w 2082800"/>
              <a:gd name="connsiteY2" fmla="*/ 3384000 h 3384000"/>
              <a:gd name="connsiteX3" fmla="*/ 0 w 2082800"/>
              <a:gd name="connsiteY3" fmla="*/ 3384000 h 3384000"/>
              <a:gd name="connsiteX4" fmla="*/ 0 w 2082800"/>
              <a:gd name="connsiteY4" fmla="*/ 0 h 3384000"/>
              <a:gd name="connsiteX5" fmla="*/ 2082800 w 2082800"/>
              <a:gd name="connsiteY5" fmla="*/ 0 h 3384000"/>
              <a:gd name="connsiteX6" fmla="*/ 2082800 w 2082800"/>
              <a:gd name="connsiteY6" fmla="*/ 1620000 h 3384000"/>
              <a:gd name="connsiteX7" fmla="*/ 0 w 2082800"/>
              <a:gd name="connsiteY7" fmla="*/ 1620000 h 33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2800" h="3384000">
                <a:moveTo>
                  <a:pt x="0" y="1764000"/>
                </a:moveTo>
                <a:lnTo>
                  <a:pt x="2082800" y="1764000"/>
                </a:lnTo>
                <a:lnTo>
                  <a:pt x="2082800" y="3384000"/>
                </a:lnTo>
                <a:lnTo>
                  <a:pt x="0" y="3384000"/>
                </a:lnTo>
                <a:close/>
                <a:moveTo>
                  <a:pt x="0" y="0"/>
                </a:moveTo>
                <a:lnTo>
                  <a:pt x="2082800" y="0"/>
                </a:lnTo>
                <a:lnTo>
                  <a:pt x="20828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5"/>
          </p:nvPr>
        </p:nvSpPr>
        <p:spPr>
          <a:xfrm>
            <a:off x="2438400" y="2305600"/>
            <a:ext cx="2082800" cy="4552400"/>
          </a:xfrm>
          <a:custGeom>
            <a:avLst/>
            <a:gdLst>
              <a:gd name="connsiteX0" fmla="*/ 0 w 2082800"/>
              <a:gd name="connsiteY0" fmla="*/ 3536400 h 4552400"/>
              <a:gd name="connsiteX1" fmla="*/ 2082800 w 2082800"/>
              <a:gd name="connsiteY1" fmla="*/ 3536400 h 4552400"/>
              <a:gd name="connsiteX2" fmla="*/ 2082800 w 2082800"/>
              <a:gd name="connsiteY2" fmla="*/ 4552400 h 4552400"/>
              <a:gd name="connsiteX3" fmla="*/ 0 w 2082800"/>
              <a:gd name="connsiteY3" fmla="*/ 4552400 h 4552400"/>
              <a:gd name="connsiteX4" fmla="*/ 0 w 2082800"/>
              <a:gd name="connsiteY4" fmla="*/ 0 h 4552400"/>
              <a:gd name="connsiteX5" fmla="*/ 2082800 w 2082800"/>
              <a:gd name="connsiteY5" fmla="*/ 0 h 4552400"/>
              <a:gd name="connsiteX6" fmla="*/ 2082800 w 2082800"/>
              <a:gd name="connsiteY6" fmla="*/ 3384000 h 4552400"/>
              <a:gd name="connsiteX7" fmla="*/ 0 w 2082800"/>
              <a:gd name="connsiteY7" fmla="*/ 3384000 h 45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2800" h="4552400">
                <a:moveTo>
                  <a:pt x="0" y="3536400"/>
                </a:moveTo>
                <a:lnTo>
                  <a:pt x="2082800" y="3536400"/>
                </a:lnTo>
                <a:lnTo>
                  <a:pt x="2082800" y="4552400"/>
                </a:lnTo>
                <a:lnTo>
                  <a:pt x="0" y="4552400"/>
                </a:lnTo>
                <a:close/>
                <a:moveTo>
                  <a:pt x="0" y="0"/>
                </a:moveTo>
                <a:lnTo>
                  <a:pt x="2082800" y="0"/>
                </a:lnTo>
                <a:lnTo>
                  <a:pt x="2082800" y="3384000"/>
                </a:lnTo>
                <a:lnTo>
                  <a:pt x="0" y="338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04646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2305600"/>
            <a:ext cx="18796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879600" y="2305600"/>
            <a:ext cx="18796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759200" y="2305600"/>
            <a:ext cx="18796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638800" y="2305600"/>
            <a:ext cx="35052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07311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174209" y="81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174209" y="2340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174209" y="4599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240509" y="81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240509" y="2340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240509" y="4599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28691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6174209" y="81000"/>
            <a:ext cx="2834182" cy="6696000"/>
          </a:xfrm>
          <a:custGeom>
            <a:avLst/>
            <a:gdLst>
              <a:gd name="connsiteX0" fmla="*/ 0 w 2834182"/>
              <a:gd name="connsiteY0" fmla="*/ 4518000 h 6696000"/>
              <a:gd name="connsiteX1" fmla="*/ 2834182 w 2834182"/>
              <a:gd name="connsiteY1" fmla="*/ 4518000 h 6696000"/>
              <a:gd name="connsiteX2" fmla="*/ 2834182 w 2834182"/>
              <a:gd name="connsiteY2" fmla="*/ 6696000 h 6696000"/>
              <a:gd name="connsiteX3" fmla="*/ 0 w 2834182"/>
              <a:gd name="connsiteY3" fmla="*/ 6696000 h 6696000"/>
              <a:gd name="connsiteX4" fmla="*/ 0 w 2834182"/>
              <a:gd name="connsiteY4" fmla="*/ 2259000 h 6696000"/>
              <a:gd name="connsiteX5" fmla="*/ 2834182 w 2834182"/>
              <a:gd name="connsiteY5" fmla="*/ 2259000 h 6696000"/>
              <a:gd name="connsiteX6" fmla="*/ 2834182 w 2834182"/>
              <a:gd name="connsiteY6" fmla="*/ 4437000 h 6696000"/>
              <a:gd name="connsiteX7" fmla="*/ 0 w 2834182"/>
              <a:gd name="connsiteY7" fmla="*/ 4437000 h 6696000"/>
              <a:gd name="connsiteX8" fmla="*/ 0 w 2834182"/>
              <a:gd name="connsiteY8" fmla="*/ 0 h 6696000"/>
              <a:gd name="connsiteX9" fmla="*/ 2834182 w 2834182"/>
              <a:gd name="connsiteY9" fmla="*/ 0 h 6696000"/>
              <a:gd name="connsiteX10" fmla="*/ 2834182 w 2834182"/>
              <a:gd name="connsiteY10" fmla="*/ 2178000 h 6696000"/>
              <a:gd name="connsiteX11" fmla="*/ 0 w 2834182"/>
              <a:gd name="connsiteY11" fmla="*/ 2178000 h 66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34182" h="6696000">
                <a:moveTo>
                  <a:pt x="0" y="4518000"/>
                </a:moveTo>
                <a:lnTo>
                  <a:pt x="2834182" y="4518000"/>
                </a:lnTo>
                <a:lnTo>
                  <a:pt x="2834182" y="6696000"/>
                </a:lnTo>
                <a:lnTo>
                  <a:pt x="0" y="6696000"/>
                </a:lnTo>
                <a:close/>
                <a:moveTo>
                  <a:pt x="0" y="2259000"/>
                </a:moveTo>
                <a:lnTo>
                  <a:pt x="2834182" y="2259000"/>
                </a:lnTo>
                <a:lnTo>
                  <a:pt x="2834182" y="4437000"/>
                </a:lnTo>
                <a:lnTo>
                  <a:pt x="0" y="4437000"/>
                </a:lnTo>
                <a:close/>
                <a:moveTo>
                  <a:pt x="0" y="0"/>
                </a:moveTo>
                <a:lnTo>
                  <a:pt x="2834182" y="0"/>
                </a:lnTo>
                <a:lnTo>
                  <a:pt x="2834182" y="2178000"/>
                </a:lnTo>
                <a:lnTo>
                  <a:pt x="0" y="217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240509" y="81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240509" y="2340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240509" y="4599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58055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57609" y="2628900"/>
            <a:ext cx="1687091" cy="3781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249909" y="1892300"/>
            <a:ext cx="1687091" cy="3781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142209" y="1155700"/>
            <a:ext cx="1687091" cy="3781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35951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408909" y="0"/>
            <a:ext cx="2195091" cy="4635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771109" y="3873500"/>
            <a:ext cx="1814091" cy="2984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771109" y="2209800"/>
            <a:ext cx="1814091" cy="1498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51232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207200" y="49212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7207200" y="29844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270400" y="49212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270400" y="29844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333600" y="49212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333600" y="29844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2984400"/>
            <a:ext cx="3333600" cy="387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47178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885409" y="4203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4624809" y="3695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6402809" y="1511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142209" y="1003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90267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21"/>
          </p:nvPr>
        </p:nvSpPr>
        <p:spPr>
          <a:xfrm>
            <a:off x="4624809" y="1874155"/>
            <a:ext cx="3737657" cy="4027944"/>
          </a:xfrm>
          <a:custGeom>
            <a:avLst/>
            <a:gdLst>
              <a:gd name="connsiteX0" fmla="*/ 1937657 w 3737657"/>
              <a:gd name="connsiteY0" fmla="*/ 2227944 h 4027944"/>
              <a:gd name="connsiteX1" fmla="*/ 3737657 w 3737657"/>
              <a:gd name="connsiteY1" fmla="*/ 2227944 h 4027944"/>
              <a:gd name="connsiteX2" fmla="*/ 3737657 w 3737657"/>
              <a:gd name="connsiteY2" fmla="*/ 4027944 h 4027944"/>
              <a:gd name="connsiteX3" fmla="*/ 1937657 w 3737657"/>
              <a:gd name="connsiteY3" fmla="*/ 4027944 h 4027944"/>
              <a:gd name="connsiteX4" fmla="*/ 0 w 3737657"/>
              <a:gd name="connsiteY4" fmla="*/ 1908629 h 4027944"/>
              <a:gd name="connsiteX5" fmla="*/ 1800000 w 3737657"/>
              <a:gd name="connsiteY5" fmla="*/ 1908629 h 4027944"/>
              <a:gd name="connsiteX6" fmla="*/ 1800000 w 3737657"/>
              <a:gd name="connsiteY6" fmla="*/ 3708629 h 4027944"/>
              <a:gd name="connsiteX7" fmla="*/ 0 w 3737657"/>
              <a:gd name="connsiteY7" fmla="*/ 3708629 h 4027944"/>
              <a:gd name="connsiteX8" fmla="*/ 1937657 w 3737657"/>
              <a:gd name="connsiteY8" fmla="*/ 319315 h 4027944"/>
              <a:gd name="connsiteX9" fmla="*/ 3737657 w 3737657"/>
              <a:gd name="connsiteY9" fmla="*/ 319315 h 4027944"/>
              <a:gd name="connsiteX10" fmla="*/ 3737657 w 3737657"/>
              <a:gd name="connsiteY10" fmla="*/ 2119315 h 4027944"/>
              <a:gd name="connsiteX11" fmla="*/ 1937657 w 3737657"/>
              <a:gd name="connsiteY11" fmla="*/ 2119315 h 4027944"/>
              <a:gd name="connsiteX12" fmla="*/ 39911 w 3737657"/>
              <a:gd name="connsiteY12" fmla="*/ 0 h 4027944"/>
              <a:gd name="connsiteX13" fmla="*/ 1839911 w 3737657"/>
              <a:gd name="connsiteY13" fmla="*/ 0 h 4027944"/>
              <a:gd name="connsiteX14" fmla="*/ 1839911 w 3737657"/>
              <a:gd name="connsiteY14" fmla="*/ 1800000 h 4027944"/>
              <a:gd name="connsiteX15" fmla="*/ 39911 w 3737657"/>
              <a:gd name="connsiteY15" fmla="*/ 1800000 h 4027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37657" h="4027944">
                <a:moveTo>
                  <a:pt x="1937657" y="2227944"/>
                </a:moveTo>
                <a:lnTo>
                  <a:pt x="3737657" y="2227944"/>
                </a:lnTo>
                <a:lnTo>
                  <a:pt x="3737657" y="4027944"/>
                </a:lnTo>
                <a:lnTo>
                  <a:pt x="1937657" y="4027944"/>
                </a:lnTo>
                <a:close/>
                <a:moveTo>
                  <a:pt x="0" y="1908629"/>
                </a:moveTo>
                <a:lnTo>
                  <a:pt x="1800000" y="1908629"/>
                </a:lnTo>
                <a:lnTo>
                  <a:pt x="1800000" y="3708629"/>
                </a:lnTo>
                <a:lnTo>
                  <a:pt x="0" y="3708629"/>
                </a:lnTo>
                <a:close/>
                <a:moveTo>
                  <a:pt x="1937657" y="319315"/>
                </a:moveTo>
                <a:lnTo>
                  <a:pt x="3737657" y="319315"/>
                </a:lnTo>
                <a:lnTo>
                  <a:pt x="3737657" y="2119315"/>
                </a:lnTo>
                <a:lnTo>
                  <a:pt x="1937657" y="2119315"/>
                </a:lnTo>
                <a:close/>
                <a:moveTo>
                  <a:pt x="39911" y="0"/>
                </a:moveTo>
                <a:lnTo>
                  <a:pt x="1839911" y="0"/>
                </a:lnTo>
                <a:lnTo>
                  <a:pt x="1839911" y="1800000"/>
                </a:lnTo>
                <a:lnTo>
                  <a:pt x="39911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91968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1379959" y="20557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6209799" y="34654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1379959" y="48751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59324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4572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4572000" y="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10376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0" y="342900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6629400" y="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6629400" y="342900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83329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6921500" y="0"/>
            <a:ext cx="22225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0" y="3247571"/>
            <a:ext cx="6743700" cy="2362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22836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6438900" y="2538000"/>
            <a:ext cx="27051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4572000" y="2538000"/>
            <a:ext cx="18669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4572000" y="4698000"/>
            <a:ext cx="18669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0" y="2538000"/>
            <a:ext cx="4572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0" y="4698000"/>
            <a:ext cx="2286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2286000" y="4698000"/>
            <a:ext cx="2286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485508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482600" y="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482600" y="314960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527300" y="68580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2527300" y="383540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64778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134100" y="1765300"/>
            <a:ext cx="3009900" cy="4140200"/>
          </a:xfrm>
          <a:prstGeom prst="left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1765300"/>
            <a:ext cx="3009900" cy="4140200"/>
          </a:xfrm>
          <a:prstGeom prst="right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68760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330700" y="41011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603000" y="41011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330700" y="1840500"/>
            <a:ext cx="44323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6770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295237" y="4921200"/>
            <a:ext cx="1760727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358437" y="4921200"/>
            <a:ext cx="1760727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421637" y="4921200"/>
            <a:ext cx="1760727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3421637" y="2984400"/>
            <a:ext cx="5634327" cy="1760727"/>
          </a:xfrm>
          <a:custGeom>
            <a:avLst/>
            <a:gdLst>
              <a:gd name="connsiteX0" fmla="*/ 3873600 w 5634327"/>
              <a:gd name="connsiteY0" fmla="*/ 0 h 1760727"/>
              <a:gd name="connsiteX1" fmla="*/ 5634327 w 5634327"/>
              <a:gd name="connsiteY1" fmla="*/ 0 h 1760727"/>
              <a:gd name="connsiteX2" fmla="*/ 5634327 w 5634327"/>
              <a:gd name="connsiteY2" fmla="*/ 1760727 h 1760727"/>
              <a:gd name="connsiteX3" fmla="*/ 3873600 w 5634327"/>
              <a:gd name="connsiteY3" fmla="*/ 1760727 h 1760727"/>
              <a:gd name="connsiteX4" fmla="*/ 1936800 w 5634327"/>
              <a:gd name="connsiteY4" fmla="*/ 0 h 1760727"/>
              <a:gd name="connsiteX5" fmla="*/ 3697527 w 5634327"/>
              <a:gd name="connsiteY5" fmla="*/ 0 h 1760727"/>
              <a:gd name="connsiteX6" fmla="*/ 3697527 w 5634327"/>
              <a:gd name="connsiteY6" fmla="*/ 1760727 h 1760727"/>
              <a:gd name="connsiteX7" fmla="*/ 1936800 w 5634327"/>
              <a:gd name="connsiteY7" fmla="*/ 1760727 h 1760727"/>
              <a:gd name="connsiteX8" fmla="*/ 0 w 5634327"/>
              <a:gd name="connsiteY8" fmla="*/ 0 h 1760727"/>
              <a:gd name="connsiteX9" fmla="*/ 1760727 w 5634327"/>
              <a:gd name="connsiteY9" fmla="*/ 0 h 1760727"/>
              <a:gd name="connsiteX10" fmla="*/ 1760727 w 5634327"/>
              <a:gd name="connsiteY10" fmla="*/ 1760727 h 1760727"/>
              <a:gd name="connsiteX11" fmla="*/ 0 w 5634327"/>
              <a:gd name="connsiteY11" fmla="*/ 1760727 h 176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34327" h="1760727">
                <a:moveTo>
                  <a:pt x="3873600" y="0"/>
                </a:moveTo>
                <a:lnTo>
                  <a:pt x="5634327" y="0"/>
                </a:lnTo>
                <a:lnTo>
                  <a:pt x="5634327" y="1760727"/>
                </a:lnTo>
                <a:lnTo>
                  <a:pt x="3873600" y="1760727"/>
                </a:lnTo>
                <a:close/>
                <a:moveTo>
                  <a:pt x="1936800" y="0"/>
                </a:moveTo>
                <a:lnTo>
                  <a:pt x="3697527" y="0"/>
                </a:lnTo>
                <a:lnTo>
                  <a:pt x="3697527" y="1760727"/>
                </a:lnTo>
                <a:lnTo>
                  <a:pt x="1936800" y="1760727"/>
                </a:lnTo>
                <a:close/>
                <a:moveTo>
                  <a:pt x="0" y="0"/>
                </a:moveTo>
                <a:lnTo>
                  <a:pt x="1760727" y="0"/>
                </a:lnTo>
                <a:lnTo>
                  <a:pt x="1760727" y="1760727"/>
                </a:lnTo>
                <a:lnTo>
                  <a:pt x="0" y="17607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2984400"/>
            <a:ext cx="3245564" cy="387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22103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330700" y="1840500"/>
            <a:ext cx="4432300" cy="4420600"/>
          </a:xfrm>
          <a:custGeom>
            <a:avLst/>
            <a:gdLst>
              <a:gd name="connsiteX0" fmla="*/ 2272300 w 4432300"/>
              <a:gd name="connsiteY0" fmla="*/ 2260600 h 4420600"/>
              <a:gd name="connsiteX1" fmla="*/ 4432300 w 4432300"/>
              <a:gd name="connsiteY1" fmla="*/ 2260600 h 4420600"/>
              <a:gd name="connsiteX2" fmla="*/ 4432300 w 4432300"/>
              <a:gd name="connsiteY2" fmla="*/ 4420600 h 4420600"/>
              <a:gd name="connsiteX3" fmla="*/ 2272300 w 4432300"/>
              <a:gd name="connsiteY3" fmla="*/ 4420600 h 4420600"/>
              <a:gd name="connsiteX4" fmla="*/ 0 w 4432300"/>
              <a:gd name="connsiteY4" fmla="*/ 2260600 h 4420600"/>
              <a:gd name="connsiteX5" fmla="*/ 2160000 w 4432300"/>
              <a:gd name="connsiteY5" fmla="*/ 2260600 h 4420600"/>
              <a:gd name="connsiteX6" fmla="*/ 2160000 w 4432300"/>
              <a:gd name="connsiteY6" fmla="*/ 4420600 h 4420600"/>
              <a:gd name="connsiteX7" fmla="*/ 0 w 4432300"/>
              <a:gd name="connsiteY7" fmla="*/ 4420600 h 4420600"/>
              <a:gd name="connsiteX8" fmla="*/ 0 w 4432300"/>
              <a:gd name="connsiteY8" fmla="*/ 0 h 4420600"/>
              <a:gd name="connsiteX9" fmla="*/ 4432300 w 4432300"/>
              <a:gd name="connsiteY9" fmla="*/ 0 h 4420600"/>
              <a:gd name="connsiteX10" fmla="*/ 4432300 w 4432300"/>
              <a:gd name="connsiteY10" fmla="*/ 2160000 h 4420600"/>
              <a:gd name="connsiteX11" fmla="*/ 0 w 4432300"/>
              <a:gd name="connsiteY11" fmla="*/ 2160000 h 442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32300" h="4420600">
                <a:moveTo>
                  <a:pt x="2272300" y="2260600"/>
                </a:moveTo>
                <a:lnTo>
                  <a:pt x="4432300" y="2260600"/>
                </a:lnTo>
                <a:lnTo>
                  <a:pt x="4432300" y="4420600"/>
                </a:lnTo>
                <a:lnTo>
                  <a:pt x="2272300" y="4420600"/>
                </a:lnTo>
                <a:close/>
                <a:moveTo>
                  <a:pt x="0" y="2260600"/>
                </a:moveTo>
                <a:lnTo>
                  <a:pt x="2160000" y="2260600"/>
                </a:lnTo>
                <a:lnTo>
                  <a:pt x="2160000" y="4420600"/>
                </a:lnTo>
                <a:lnTo>
                  <a:pt x="0" y="4420600"/>
                </a:lnTo>
                <a:close/>
                <a:moveTo>
                  <a:pt x="0" y="0"/>
                </a:moveTo>
                <a:lnTo>
                  <a:pt x="4432300" y="0"/>
                </a:lnTo>
                <a:lnTo>
                  <a:pt x="44323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31222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7264400" y="457200"/>
            <a:ext cx="1866900" cy="5918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02000" y="4406900"/>
            <a:ext cx="3848100" cy="196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283200" y="457200"/>
            <a:ext cx="1866900" cy="3835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302000" y="457200"/>
            <a:ext cx="1866900" cy="3835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67743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7251700" y="0"/>
            <a:ext cx="1892300" cy="3695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372100" y="0"/>
            <a:ext cx="1892300" cy="3695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492500" y="0"/>
            <a:ext cx="18923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372100" y="3695700"/>
            <a:ext cx="3771900" cy="3162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60509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35000" y="20574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35000" y="4076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641600" y="2057400"/>
            <a:ext cx="1800000" cy="3819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648200" y="4076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654800" y="4076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4648200" y="2057400"/>
            <a:ext cx="38066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5634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64160" y="1765300"/>
            <a:ext cx="1955800" cy="4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484120" y="1765300"/>
            <a:ext cx="1955800" cy="20675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704080" y="1765300"/>
            <a:ext cx="1955800" cy="4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6924040" y="1765300"/>
            <a:ext cx="1955800" cy="4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2484120" y="3995420"/>
            <a:ext cx="1955800" cy="20675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41167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66000" y="1424641"/>
            <a:ext cx="2160000" cy="2160000"/>
          </a:xfrm>
          <a:prstGeom prst="roundRect">
            <a:avLst>
              <a:gd name="adj" fmla="val 4238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492000" y="1424641"/>
            <a:ext cx="2160000" cy="2160000"/>
          </a:xfrm>
          <a:prstGeom prst="roundRect">
            <a:avLst>
              <a:gd name="adj" fmla="val 4238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6318000" y="1424641"/>
            <a:ext cx="2160000" cy="2160000"/>
          </a:xfrm>
          <a:prstGeom prst="roundRect">
            <a:avLst>
              <a:gd name="adj" fmla="val 4238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66685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936000" y="2023200"/>
            <a:ext cx="1440000" cy="144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3571647" y="2023200"/>
            <a:ext cx="1440000" cy="144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6207294" y="1483200"/>
            <a:ext cx="2520000" cy="252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00566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663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851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039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227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415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1663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851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039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5227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6415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19194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160201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440000" y="1602012"/>
            <a:ext cx="41861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186100" y="304201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3042012"/>
            <a:ext cx="41861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448201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1440000" y="4482012"/>
            <a:ext cx="41861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414938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61300" y="1181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309300" y="1181100"/>
            <a:ext cx="2988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405300" y="1181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2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953300" y="1181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3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761300" y="2729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61300" y="4277100"/>
            <a:ext cx="2988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0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3857300" y="4277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5405300" y="4277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6953300" y="2729100"/>
            <a:ext cx="1440000" cy="298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798331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854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0796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3568700" y="2019300"/>
            <a:ext cx="1739900" cy="40513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5486400" y="2019300"/>
            <a:ext cx="1739900" cy="40513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404100" y="2019300"/>
            <a:ext cx="1739900" cy="40513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635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349500" y="1778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 flipH="1">
            <a:off x="4648200" y="1778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 flipH="1">
            <a:off x="2349500" y="4064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48200" y="4064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959350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349500" y="1778000"/>
            <a:ext cx="4458700" cy="4446000"/>
          </a:xfrm>
          <a:custGeom>
            <a:avLst/>
            <a:gdLst>
              <a:gd name="connsiteX0" fmla="*/ 2658707 w 4458700"/>
              <a:gd name="connsiteY0" fmla="*/ 2286000 h 4446000"/>
              <a:gd name="connsiteX1" fmla="*/ 4458700 w 4458700"/>
              <a:gd name="connsiteY1" fmla="*/ 2286000 h 4446000"/>
              <a:gd name="connsiteX2" fmla="*/ 4458700 w 4458700"/>
              <a:gd name="connsiteY2" fmla="*/ 4085993 h 4446000"/>
              <a:gd name="connsiteX3" fmla="*/ 4098693 w 4458700"/>
              <a:gd name="connsiteY3" fmla="*/ 4446000 h 4446000"/>
              <a:gd name="connsiteX4" fmla="*/ 2298700 w 4458700"/>
              <a:gd name="connsiteY4" fmla="*/ 4446000 h 4446000"/>
              <a:gd name="connsiteX5" fmla="*/ 2298700 w 4458700"/>
              <a:gd name="connsiteY5" fmla="*/ 2646007 h 4446000"/>
              <a:gd name="connsiteX6" fmla="*/ 2658707 w 4458700"/>
              <a:gd name="connsiteY6" fmla="*/ 2286000 h 4446000"/>
              <a:gd name="connsiteX7" fmla="*/ 0 w 4458700"/>
              <a:gd name="connsiteY7" fmla="*/ 2286000 h 4446000"/>
              <a:gd name="connsiteX8" fmla="*/ 1799993 w 4458700"/>
              <a:gd name="connsiteY8" fmla="*/ 2286000 h 4446000"/>
              <a:gd name="connsiteX9" fmla="*/ 2160000 w 4458700"/>
              <a:gd name="connsiteY9" fmla="*/ 2646007 h 4446000"/>
              <a:gd name="connsiteX10" fmla="*/ 2160000 w 4458700"/>
              <a:gd name="connsiteY10" fmla="*/ 4446000 h 4446000"/>
              <a:gd name="connsiteX11" fmla="*/ 360007 w 4458700"/>
              <a:gd name="connsiteY11" fmla="*/ 4446000 h 4446000"/>
              <a:gd name="connsiteX12" fmla="*/ 0 w 4458700"/>
              <a:gd name="connsiteY12" fmla="*/ 4085993 h 4446000"/>
              <a:gd name="connsiteX13" fmla="*/ 360007 w 4458700"/>
              <a:gd name="connsiteY13" fmla="*/ 0 h 4446000"/>
              <a:gd name="connsiteX14" fmla="*/ 2160000 w 4458700"/>
              <a:gd name="connsiteY14" fmla="*/ 0 h 4446000"/>
              <a:gd name="connsiteX15" fmla="*/ 2160000 w 4458700"/>
              <a:gd name="connsiteY15" fmla="*/ 1799993 h 4446000"/>
              <a:gd name="connsiteX16" fmla="*/ 1799993 w 4458700"/>
              <a:gd name="connsiteY16" fmla="*/ 2160000 h 4446000"/>
              <a:gd name="connsiteX17" fmla="*/ 0 w 4458700"/>
              <a:gd name="connsiteY17" fmla="*/ 2160000 h 4446000"/>
              <a:gd name="connsiteX18" fmla="*/ 0 w 4458700"/>
              <a:gd name="connsiteY18" fmla="*/ 360007 h 4446000"/>
              <a:gd name="connsiteX19" fmla="*/ 360007 w 4458700"/>
              <a:gd name="connsiteY19" fmla="*/ 0 h 4446000"/>
              <a:gd name="connsiteX20" fmla="*/ 2298700 w 4458700"/>
              <a:gd name="connsiteY20" fmla="*/ 0 h 4446000"/>
              <a:gd name="connsiteX21" fmla="*/ 4098693 w 4458700"/>
              <a:gd name="connsiteY21" fmla="*/ 0 h 4446000"/>
              <a:gd name="connsiteX22" fmla="*/ 4458700 w 4458700"/>
              <a:gd name="connsiteY22" fmla="*/ 360007 h 4446000"/>
              <a:gd name="connsiteX23" fmla="*/ 4458700 w 4458700"/>
              <a:gd name="connsiteY23" fmla="*/ 2160000 h 4446000"/>
              <a:gd name="connsiteX24" fmla="*/ 2658707 w 4458700"/>
              <a:gd name="connsiteY24" fmla="*/ 2160000 h 4446000"/>
              <a:gd name="connsiteX25" fmla="*/ 2298700 w 4458700"/>
              <a:gd name="connsiteY25" fmla="*/ 1799993 h 44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58700" h="4446000">
                <a:moveTo>
                  <a:pt x="2658707" y="2286000"/>
                </a:moveTo>
                <a:lnTo>
                  <a:pt x="4458700" y="2286000"/>
                </a:lnTo>
                <a:lnTo>
                  <a:pt x="4458700" y="4085993"/>
                </a:lnTo>
                <a:cubicBezTo>
                  <a:pt x="4458700" y="4284819"/>
                  <a:pt x="4297519" y="4446000"/>
                  <a:pt x="4098693" y="4446000"/>
                </a:cubicBezTo>
                <a:lnTo>
                  <a:pt x="2298700" y="4446000"/>
                </a:lnTo>
                <a:lnTo>
                  <a:pt x="2298700" y="2646007"/>
                </a:lnTo>
                <a:cubicBezTo>
                  <a:pt x="2298700" y="2447181"/>
                  <a:pt x="2459881" y="2286000"/>
                  <a:pt x="2658707" y="2286000"/>
                </a:cubicBezTo>
                <a:close/>
                <a:moveTo>
                  <a:pt x="0" y="2286000"/>
                </a:moveTo>
                <a:lnTo>
                  <a:pt x="1799993" y="2286000"/>
                </a:lnTo>
                <a:cubicBezTo>
                  <a:pt x="1998819" y="2286000"/>
                  <a:pt x="2160000" y="2447181"/>
                  <a:pt x="2160000" y="2646007"/>
                </a:cubicBezTo>
                <a:lnTo>
                  <a:pt x="2160000" y="4446000"/>
                </a:lnTo>
                <a:lnTo>
                  <a:pt x="360007" y="4446000"/>
                </a:lnTo>
                <a:cubicBezTo>
                  <a:pt x="161181" y="4446000"/>
                  <a:pt x="0" y="4284819"/>
                  <a:pt x="0" y="4085993"/>
                </a:cubicBezTo>
                <a:close/>
                <a:moveTo>
                  <a:pt x="360007" y="0"/>
                </a:moveTo>
                <a:lnTo>
                  <a:pt x="2160000" y="0"/>
                </a:lnTo>
                <a:lnTo>
                  <a:pt x="2160000" y="1799993"/>
                </a:lnTo>
                <a:cubicBezTo>
                  <a:pt x="2160000" y="1998819"/>
                  <a:pt x="1998819" y="2160000"/>
                  <a:pt x="1799993" y="2160000"/>
                </a:cubicBezTo>
                <a:lnTo>
                  <a:pt x="0" y="2160000"/>
                </a:lnTo>
                <a:lnTo>
                  <a:pt x="0" y="360007"/>
                </a:lnTo>
                <a:cubicBezTo>
                  <a:pt x="0" y="161181"/>
                  <a:pt x="161181" y="0"/>
                  <a:pt x="360007" y="0"/>
                </a:cubicBezTo>
                <a:close/>
                <a:moveTo>
                  <a:pt x="2298700" y="0"/>
                </a:moveTo>
                <a:lnTo>
                  <a:pt x="4098693" y="0"/>
                </a:lnTo>
                <a:cubicBezTo>
                  <a:pt x="4297519" y="0"/>
                  <a:pt x="4458700" y="161181"/>
                  <a:pt x="4458700" y="360007"/>
                </a:cubicBezTo>
                <a:lnTo>
                  <a:pt x="4458700" y="2160000"/>
                </a:lnTo>
                <a:lnTo>
                  <a:pt x="2658707" y="2160000"/>
                </a:lnTo>
                <a:cubicBezTo>
                  <a:pt x="2459881" y="2160000"/>
                  <a:pt x="2298700" y="1998819"/>
                  <a:pt x="2298700" y="17999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196418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0" y="2168900"/>
            <a:ext cx="2755900" cy="1818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4124700"/>
            <a:ext cx="2755900" cy="1818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2882900" y="2168900"/>
            <a:ext cx="1917700" cy="3774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4949500" y="2168900"/>
            <a:ext cx="1917700" cy="3774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1973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7184700" y="3683000"/>
            <a:ext cx="1917700" cy="246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127300" y="3683000"/>
            <a:ext cx="1917700" cy="246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5127300" y="1816100"/>
            <a:ext cx="4016700" cy="1739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1453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798709"/>
            <a:ext cx="43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2538000"/>
            <a:ext cx="162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761066" y="2538000"/>
            <a:ext cx="43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27964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80094" y="722485"/>
            <a:ext cx="3363912" cy="1682044"/>
          </a:xfrm>
          <a:prstGeom prst="snip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80094" y="2619018"/>
            <a:ext cx="3363912" cy="1682044"/>
          </a:xfrm>
          <a:prstGeom prst="snip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80094" y="4515551"/>
            <a:ext cx="3363912" cy="1682044"/>
          </a:xfrm>
          <a:prstGeom prst="snip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913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0" y="3600000"/>
            <a:ext cx="5544000" cy="32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5544000" y="0"/>
            <a:ext cx="3600000" cy="36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44739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23364" y="81000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23364" y="2340000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123364" y="4599000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065053" y="1215156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065053" y="3474156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433431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492162" y="471312"/>
            <a:ext cx="1965081" cy="2847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492162" y="3553178"/>
            <a:ext cx="1965081" cy="2847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727362" y="1713090"/>
            <a:ext cx="1965081" cy="2847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583655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940125" y="128588"/>
            <a:ext cx="2114550" cy="6600825"/>
          </a:xfrm>
          <a:custGeom>
            <a:avLst/>
            <a:gdLst>
              <a:gd name="connsiteX0" fmla="*/ 0 w 2114550"/>
              <a:gd name="connsiteY0" fmla="*/ 4486275 h 6600825"/>
              <a:gd name="connsiteX1" fmla="*/ 2114550 w 2114550"/>
              <a:gd name="connsiteY1" fmla="*/ 4486275 h 6600825"/>
              <a:gd name="connsiteX2" fmla="*/ 2114550 w 2114550"/>
              <a:gd name="connsiteY2" fmla="*/ 6600825 h 6600825"/>
              <a:gd name="connsiteX3" fmla="*/ 0 w 2114550"/>
              <a:gd name="connsiteY3" fmla="*/ 6600825 h 6600825"/>
              <a:gd name="connsiteX4" fmla="*/ 0 w 2114550"/>
              <a:gd name="connsiteY4" fmla="*/ 2243138 h 6600825"/>
              <a:gd name="connsiteX5" fmla="*/ 2114550 w 2114550"/>
              <a:gd name="connsiteY5" fmla="*/ 2243138 h 6600825"/>
              <a:gd name="connsiteX6" fmla="*/ 2114550 w 2114550"/>
              <a:gd name="connsiteY6" fmla="*/ 4357688 h 6600825"/>
              <a:gd name="connsiteX7" fmla="*/ 0 w 2114550"/>
              <a:gd name="connsiteY7" fmla="*/ 4357688 h 6600825"/>
              <a:gd name="connsiteX8" fmla="*/ 0 w 2114550"/>
              <a:gd name="connsiteY8" fmla="*/ 0 h 6600825"/>
              <a:gd name="connsiteX9" fmla="*/ 2114550 w 2114550"/>
              <a:gd name="connsiteY9" fmla="*/ 0 h 6600825"/>
              <a:gd name="connsiteX10" fmla="*/ 2114550 w 2114550"/>
              <a:gd name="connsiteY10" fmla="*/ 2114550 h 6600825"/>
              <a:gd name="connsiteX11" fmla="*/ 0 w 2114550"/>
              <a:gd name="connsiteY11" fmla="*/ 2114550 h 660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14550" h="6600825">
                <a:moveTo>
                  <a:pt x="0" y="4486275"/>
                </a:moveTo>
                <a:lnTo>
                  <a:pt x="2114550" y="4486275"/>
                </a:lnTo>
                <a:lnTo>
                  <a:pt x="2114550" y="6600825"/>
                </a:lnTo>
                <a:lnTo>
                  <a:pt x="0" y="6600825"/>
                </a:lnTo>
                <a:close/>
                <a:moveTo>
                  <a:pt x="0" y="2243138"/>
                </a:moveTo>
                <a:lnTo>
                  <a:pt x="2114550" y="2243138"/>
                </a:lnTo>
                <a:lnTo>
                  <a:pt x="2114550" y="4357688"/>
                </a:lnTo>
                <a:lnTo>
                  <a:pt x="0" y="4357688"/>
                </a:lnTo>
                <a:close/>
                <a:moveTo>
                  <a:pt x="0" y="0"/>
                </a:moveTo>
                <a:lnTo>
                  <a:pt x="2114550" y="0"/>
                </a:lnTo>
                <a:lnTo>
                  <a:pt x="2114550" y="2114550"/>
                </a:lnTo>
                <a:lnTo>
                  <a:pt x="0" y="2114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53306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902295" y="3048000"/>
            <a:ext cx="1965081" cy="381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3103628" y="0"/>
            <a:ext cx="1965081" cy="381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77184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141155" y="1467556"/>
            <a:ext cx="2777065" cy="5091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413956" y="4938844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2686757" y="4938844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180622" y="4938844"/>
            <a:ext cx="2421513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13847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321778" y="-33866"/>
            <a:ext cx="2415820" cy="5091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321778" y="5159022"/>
            <a:ext cx="2415820" cy="16989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3781778" y="5159022"/>
            <a:ext cx="2415820" cy="16989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1241778" y="5159022"/>
            <a:ext cx="2415820" cy="16989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3781778" y="4030132"/>
            <a:ext cx="2415820" cy="10272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241778" y="4030132"/>
            <a:ext cx="2415820" cy="10272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12763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7344000" y="2102957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344000" y="3919312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5544000" y="2102957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5544000" y="3919312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744000" y="2102957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3744000" y="3919312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09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24"/>
          </p:nvPr>
        </p:nvSpPr>
        <p:spPr>
          <a:xfrm>
            <a:off x="3744000" y="2204559"/>
            <a:ext cx="5328000" cy="3544355"/>
          </a:xfrm>
          <a:custGeom>
            <a:avLst/>
            <a:gdLst>
              <a:gd name="connsiteX0" fmla="*/ 3600000 w 5328000"/>
              <a:gd name="connsiteY0" fmla="*/ 1816355 h 3544355"/>
              <a:gd name="connsiteX1" fmla="*/ 5328000 w 5328000"/>
              <a:gd name="connsiteY1" fmla="*/ 1816355 h 3544355"/>
              <a:gd name="connsiteX2" fmla="*/ 5328000 w 5328000"/>
              <a:gd name="connsiteY2" fmla="*/ 3544355 h 3544355"/>
              <a:gd name="connsiteX3" fmla="*/ 3600000 w 5328000"/>
              <a:gd name="connsiteY3" fmla="*/ 3544355 h 3544355"/>
              <a:gd name="connsiteX4" fmla="*/ 1800000 w 5328000"/>
              <a:gd name="connsiteY4" fmla="*/ 1816355 h 3544355"/>
              <a:gd name="connsiteX5" fmla="*/ 3528000 w 5328000"/>
              <a:gd name="connsiteY5" fmla="*/ 1816355 h 3544355"/>
              <a:gd name="connsiteX6" fmla="*/ 3528000 w 5328000"/>
              <a:gd name="connsiteY6" fmla="*/ 3544355 h 3544355"/>
              <a:gd name="connsiteX7" fmla="*/ 1800000 w 5328000"/>
              <a:gd name="connsiteY7" fmla="*/ 3544355 h 3544355"/>
              <a:gd name="connsiteX8" fmla="*/ 0 w 5328000"/>
              <a:gd name="connsiteY8" fmla="*/ 1816355 h 3544355"/>
              <a:gd name="connsiteX9" fmla="*/ 1728000 w 5328000"/>
              <a:gd name="connsiteY9" fmla="*/ 1816355 h 3544355"/>
              <a:gd name="connsiteX10" fmla="*/ 1728000 w 5328000"/>
              <a:gd name="connsiteY10" fmla="*/ 3544355 h 3544355"/>
              <a:gd name="connsiteX11" fmla="*/ 0 w 5328000"/>
              <a:gd name="connsiteY11" fmla="*/ 3544355 h 3544355"/>
              <a:gd name="connsiteX12" fmla="*/ 3600000 w 5328000"/>
              <a:gd name="connsiteY12" fmla="*/ 0 h 3544355"/>
              <a:gd name="connsiteX13" fmla="*/ 5328000 w 5328000"/>
              <a:gd name="connsiteY13" fmla="*/ 0 h 3544355"/>
              <a:gd name="connsiteX14" fmla="*/ 5328000 w 5328000"/>
              <a:gd name="connsiteY14" fmla="*/ 1728000 h 3544355"/>
              <a:gd name="connsiteX15" fmla="*/ 3600000 w 5328000"/>
              <a:gd name="connsiteY15" fmla="*/ 1728000 h 3544355"/>
              <a:gd name="connsiteX16" fmla="*/ 1800000 w 5328000"/>
              <a:gd name="connsiteY16" fmla="*/ 0 h 3544355"/>
              <a:gd name="connsiteX17" fmla="*/ 3528000 w 5328000"/>
              <a:gd name="connsiteY17" fmla="*/ 0 h 3544355"/>
              <a:gd name="connsiteX18" fmla="*/ 3528000 w 5328000"/>
              <a:gd name="connsiteY18" fmla="*/ 1728000 h 3544355"/>
              <a:gd name="connsiteX19" fmla="*/ 1800000 w 5328000"/>
              <a:gd name="connsiteY19" fmla="*/ 1728000 h 3544355"/>
              <a:gd name="connsiteX20" fmla="*/ 0 w 5328000"/>
              <a:gd name="connsiteY20" fmla="*/ 0 h 3544355"/>
              <a:gd name="connsiteX21" fmla="*/ 1728000 w 5328000"/>
              <a:gd name="connsiteY21" fmla="*/ 0 h 3544355"/>
              <a:gd name="connsiteX22" fmla="*/ 1728000 w 5328000"/>
              <a:gd name="connsiteY22" fmla="*/ 1728000 h 3544355"/>
              <a:gd name="connsiteX23" fmla="*/ 0 w 5328000"/>
              <a:gd name="connsiteY23" fmla="*/ 1728000 h 354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328000" h="3544355">
                <a:moveTo>
                  <a:pt x="3600000" y="1816355"/>
                </a:moveTo>
                <a:lnTo>
                  <a:pt x="5328000" y="1816355"/>
                </a:lnTo>
                <a:lnTo>
                  <a:pt x="5328000" y="3544355"/>
                </a:lnTo>
                <a:lnTo>
                  <a:pt x="3600000" y="3544355"/>
                </a:lnTo>
                <a:close/>
                <a:moveTo>
                  <a:pt x="1800000" y="1816355"/>
                </a:moveTo>
                <a:lnTo>
                  <a:pt x="3528000" y="1816355"/>
                </a:lnTo>
                <a:lnTo>
                  <a:pt x="3528000" y="3544355"/>
                </a:lnTo>
                <a:lnTo>
                  <a:pt x="1800000" y="3544355"/>
                </a:lnTo>
                <a:close/>
                <a:moveTo>
                  <a:pt x="0" y="1816355"/>
                </a:moveTo>
                <a:lnTo>
                  <a:pt x="1728000" y="1816355"/>
                </a:lnTo>
                <a:lnTo>
                  <a:pt x="1728000" y="3544355"/>
                </a:lnTo>
                <a:lnTo>
                  <a:pt x="0" y="3544355"/>
                </a:lnTo>
                <a:close/>
                <a:moveTo>
                  <a:pt x="3600000" y="0"/>
                </a:moveTo>
                <a:lnTo>
                  <a:pt x="5328000" y="0"/>
                </a:lnTo>
                <a:lnTo>
                  <a:pt x="5328000" y="1728000"/>
                </a:lnTo>
                <a:lnTo>
                  <a:pt x="3600000" y="1728000"/>
                </a:lnTo>
                <a:close/>
                <a:moveTo>
                  <a:pt x="1800000" y="0"/>
                </a:moveTo>
                <a:lnTo>
                  <a:pt x="3528000" y="0"/>
                </a:lnTo>
                <a:lnTo>
                  <a:pt x="3528000" y="1728000"/>
                </a:lnTo>
                <a:lnTo>
                  <a:pt x="1800000" y="1728000"/>
                </a:lnTo>
                <a:close/>
                <a:moveTo>
                  <a:pt x="0" y="0"/>
                </a:moveTo>
                <a:lnTo>
                  <a:pt x="1728000" y="0"/>
                </a:lnTo>
                <a:lnTo>
                  <a:pt x="1728000" y="1728000"/>
                </a:lnTo>
                <a:lnTo>
                  <a:pt x="0" y="172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15929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808889" y="3476978"/>
            <a:ext cx="1728000" cy="338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2931201" y="5294489"/>
            <a:ext cx="2487466" cy="15635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931201" y="2065867"/>
            <a:ext cx="2487466" cy="27827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5812978" y="2065867"/>
            <a:ext cx="3331021" cy="19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48270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3328267" y="0"/>
            <a:ext cx="2487466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6195644" y="509128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6195644" y="295768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359288" y="666044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40133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3328267" y="0"/>
            <a:ext cx="2487466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6195644" y="492195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359288" y="158042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6195644" y="158042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30"/>
          </p:nvPr>
        </p:nvSpPr>
        <p:spPr>
          <a:xfrm>
            <a:off x="359288" y="492195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3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196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138844" y="19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8844" y="19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138844" y="342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8844" y="342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138844" y="486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578844" y="486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839709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492876" y="1926978"/>
            <a:ext cx="2113434" cy="2113434"/>
          </a:xfrm>
          <a:prstGeom prst="diamond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362883" y="3069374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220484" y="1926978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220484" y="4211769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492876" y="4211769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75407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854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40055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220484" y="1926978"/>
            <a:ext cx="4385826" cy="4398225"/>
          </a:xfrm>
          <a:custGeom>
            <a:avLst/>
            <a:gdLst>
              <a:gd name="connsiteX0" fmla="*/ 3329109 w 4385826"/>
              <a:gd name="connsiteY0" fmla="*/ 2284791 h 4398225"/>
              <a:gd name="connsiteX1" fmla="*/ 4385826 w 4385826"/>
              <a:gd name="connsiteY1" fmla="*/ 3341508 h 4398225"/>
              <a:gd name="connsiteX2" fmla="*/ 3329109 w 4385826"/>
              <a:gd name="connsiteY2" fmla="*/ 4398225 h 4398225"/>
              <a:gd name="connsiteX3" fmla="*/ 2272392 w 4385826"/>
              <a:gd name="connsiteY3" fmla="*/ 3341508 h 4398225"/>
              <a:gd name="connsiteX4" fmla="*/ 1056717 w 4385826"/>
              <a:gd name="connsiteY4" fmla="*/ 2284791 h 4398225"/>
              <a:gd name="connsiteX5" fmla="*/ 2113434 w 4385826"/>
              <a:gd name="connsiteY5" fmla="*/ 3341508 h 4398225"/>
              <a:gd name="connsiteX6" fmla="*/ 1056717 w 4385826"/>
              <a:gd name="connsiteY6" fmla="*/ 4398225 h 4398225"/>
              <a:gd name="connsiteX7" fmla="*/ 0 w 4385826"/>
              <a:gd name="connsiteY7" fmla="*/ 3341508 h 4398225"/>
              <a:gd name="connsiteX8" fmla="*/ 2199116 w 4385826"/>
              <a:gd name="connsiteY8" fmla="*/ 1142396 h 4398225"/>
              <a:gd name="connsiteX9" fmla="*/ 3255833 w 4385826"/>
              <a:gd name="connsiteY9" fmla="*/ 2199113 h 4398225"/>
              <a:gd name="connsiteX10" fmla="*/ 2199116 w 4385826"/>
              <a:gd name="connsiteY10" fmla="*/ 3255830 h 4398225"/>
              <a:gd name="connsiteX11" fmla="*/ 1142399 w 4385826"/>
              <a:gd name="connsiteY11" fmla="*/ 2199113 h 4398225"/>
              <a:gd name="connsiteX12" fmla="*/ 3329109 w 4385826"/>
              <a:gd name="connsiteY12" fmla="*/ 0 h 4398225"/>
              <a:gd name="connsiteX13" fmla="*/ 4385826 w 4385826"/>
              <a:gd name="connsiteY13" fmla="*/ 1056717 h 4398225"/>
              <a:gd name="connsiteX14" fmla="*/ 3329109 w 4385826"/>
              <a:gd name="connsiteY14" fmla="*/ 2113434 h 4398225"/>
              <a:gd name="connsiteX15" fmla="*/ 2272392 w 4385826"/>
              <a:gd name="connsiteY15" fmla="*/ 1056717 h 4398225"/>
              <a:gd name="connsiteX16" fmla="*/ 1056717 w 4385826"/>
              <a:gd name="connsiteY16" fmla="*/ 0 h 4398225"/>
              <a:gd name="connsiteX17" fmla="*/ 2113434 w 4385826"/>
              <a:gd name="connsiteY17" fmla="*/ 1056717 h 4398225"/>
              <a:gd name="connsiteX18" fmla="*/ 1056717 w 4385826"/>
              <a:gd name="connsiteY18" fmla="*/ 2113434 h 4398225"/>
              <a:gd name="connsiteX19" fmla="*/ 0 w 4385826"/>
              <a:gd name="connsiteY19" fmla="*/ 1056717 h 439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85826" h="4398225">
                <a:moveTo>
                  <a:pt x="3329109" y="2284791"/>
                </a:moveTo>
                <a:lnTo>
                  <a:pt x="4385826" y="3341508"/>
                </a:lnTo>
                <a:lnTo>
                  <a:pt x="3329109" y="4398225"/>
                </a:lnTo>
                <a:lnTo>
                  <a:pt x="2272392" y="3341508"/>
                </a:lnTo>
                <a:close/>
                <a:moveTo>
                  <a:pt x="1056717" y="2284791"/>
                </a:moveTo>
                <a:lnTo>
                  <a:pt x="2113434" y="3341508"/>
                </a:lnTo>
                <a:lnTo>
                  <a:pt x="1056717" y="4398225"/>
                </a:lnTo>
                <a:lnTo>
                  <a:pt x="0" y="3341508"/>
                </a:lnTo>
                <a:close/>
                <a:moveTo>
                  <a:pt x="2199116" y="1142396"/>
                </a:moveTo>
                <a:lnTo>
                  <a:pt x="3255833" y="2199113"/>
                </a:lnTo>
                <a:lnTo>
                  <a:pt x="2199116" y="3255830"/>
                </a:lnTo>
                <a:lnTo>
                  <a:pt x="1142399" y="2199113"/>
                </a:lnTo>
                <a:close/>
                <a:moveTo>
                  <a:pt x="3329109" y="0"/>
                </a:moveTo>
                <a:lnTo>
                  <a:pt x="4385826" y="1056717"/>
                </a:lnTo>
                <a:lnTo>
                  <a:pt x="3329109" y="2113434"/>
                </a:lnTo>
                <a:lnTo>
                  <a:pt x="2272392" y="1056717"/>
                </a:lnTo>
                <a:close/>
                <a:moveTo>
                  <a:pt x="1056717" y="0"/>
                </a:moveTo>
                <a:lnTo>
                  <a:pt x="2113434" y="1056717"/>
                </a:lnTo>
                <a:lnTo>
                  <a:pt x="1056717" y="2113434"/>
                </a:lnTo>
                <a:lnTo>
                  <a:pt x="0" y="105671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26826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3668890" y="2020888"/>
            <a:ext cx="5475110" cy="3624262"/>
          </a:xfrm>
          <a:custGeom>
            <a:avLst/>
            <a:gdLst>
              <a:gd name="connsiteX0" fmla="*/ 3747910 w 5475110"/>
              <a:gd name="connsiteY0" fmla="*/ 0 h 3624262"/>
              <a:gd name="connsiteX1" fmla="*/ 5475110 w 5475110"/>
              <a:gd name="connsiteY1" fmla="*/ 0 h 3624262"/>
              <a:gd name="connsiteX2" fmla="*/ 5475110 w 5475110"/>
              <a:gd name="connsiteY2" fmla="*/ 3624262 h 3624262"/>
              <a:gd name="connsiteX3" fmla="*/ 3747910 w 5475110"/>
              <a:gd name="connsiteY3" fmla="*/ 3624262 h 3624262"/>
              <a:gd name="connsiteX4" fmla="*/ 1873955 w 5475110"/>
              <a:gd name="connsiteY4" fmla="*/ 0 h 3624262"/>
              <a:gd name="connsiteX5" fmla="*/ 3601155 w 5475110"/>
              <a:gd name="connsiteY5" fmla="*/ 0 h 3624262"/>
              <a:gd name="connsiteX6" fmla="*/ 3601155 w 5475110"/>
              <a:gd name="connsiteY6" fmla="*/ 3624262 h 3624262"/>
              <a:gd name="connsiteX7" fmla="*/ 1873955 w 5475110"/>
              <a:gd name="connsiteY7" fmla="*/ 3624262 h 3624262"/>
              <a:gd name="connsiteX8" fmla="*/ 0 w 5475110"/>
              <a:gd name="connsiteY8" fmla="*/ 0 h 3624262"/>
              <a:gd name="connsiteX9" fmla="*/ 1727200 w 5475110"/>
              <a:gd name="connsiteY9" fmla="*/ 0 h 3624262"/>
              <a:gd name="connsiteX10" fmla="*/ 1727200 w 5475110"/>
              <a:gd name="connsiteY10" fmla="*/ 3624262 h 3624262"/>
              <a:gd name="connsiteX11" fmla="*/ 0 w 5475110"/>
              <a:gd name="connsiteY11" fmla="*/ 3624262 h 3624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75110" h="3624262">
                <a:moveTo>
                  <a:pt x="3747910" y="0"/>
                </a:moveTo>
                <a:lnTo>
                  <a:pt x="5475110" y="0"/>
                </a:lnTo>
                <a:lnTo>
                  <a:pt x="5475110" y="3624262"/>
                </a:lnTo>
                <a:lnTo>
                  <a:pt x="3747910" y="3624262"/>
                </a:lnTo>
                <a:close/>
                <a:moveTo>
                  <a:pt x="1873955" y="0"/>
                </a:moveTo>
                <a:lnTo>
                  <a:pt x="3601155" y="0"/>
                </a:lnTo>
                <a:lnTo>
                  <a:pt x="3601155" y="3624262"/>
                </a:lnTo>
                <a:lnTo>
                  <a:pt x="1873955" y="3624262"/>
                </a:lnTo>
                <a:close/>
                <a:moveTo>
                  <a:pt x="0" y="0"/>
                </a:moveTo>
                <a:lnTo>
                  <a:pt x="1727200" y="0"/>
                </a:lnTo>
                <a:lnTo>
                  <a:pt x="1727200" y="3624262"/>
                </a:lnTo>
                <a:lnTo>
                  <a:pt x="0" y="36242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8006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249332" y="2042586"/>
            <a:ext cx="3894668" cy="3951288"/>
          </a:xfrm>
          <a:custGeom>
            <a:avLst/>
            <a:gdLst>
              <a:gd name="connsiteX0" fmla="*/ 2043290 w 3894668"/>
              <a:gd name="connsiteY0" fmla="*/ 1174750 h 3951288"/>
              <a:gd name="connsiteX1" fmla="*/ 3894668 w 3894668"/>
              <a:gd name="connsiteY1" fmla="*/ 1174750 h 3951288"/>
              <a:gd name="connsiteX2" fmla="*/ 3894668 w 3894668"/>
              <a:gd name="connsiteY2" fmla="*/ 3951288 h 3951288"/>
              <a:gd name="connsiteX3" fmla="*/ 2043290 w 3894668"/>
              <a:gd name="connsiteY3" fmla="*/ 3951288 h 3951288"/>
              <a:gd name="connsiteX4" fmla="*/ 2043290 w 3894668"/>
              <a:gd name="connsiteY4" fmla="*/ 0 h 3951288"/>
              <a:gd name="connsiteX5" fmla="*/ 3894668 w 3894668"/>
              <a:gd name="connsiteY5" fmla="*/ 0 h 3951288"/>
              <a:gd name="connsiteX6" fmla="*/ 3894668 w 3894668"/>
              <a:gd name="connsiteY6" fmla="*/ 1050570 h 3951288"/>
              <a:gd name="connsiteX7" fmla="*/ 2043290 w 3894668"/>
              <a:gd name="connsiteY7" fmla="*/ 1050570 h 3951288"/>
              <a:gd name="connsiteX8" fmla="*/ 0 w 3894668"/>
              <a:gd name="connsiteY8" fmla="*/ 0 h 3951288"/>
              <a:gd name="connsiteX9" fmla="*/ 1907823 w 3894668"/>
              <a:gd name="connsiteY9" fmla="*/ 0 h 3951288"/>
              <a:gd name="connsiteX10" fmla="*/ 1907823 w 3894668"/>
              <a:gd name="connsiteY10" fmla="*/ 3951288 h 3951288"/>
              <a:gd name="connsiteX11" fmla="*/ 0 w 3894668"/>
              <a:gd name="connsiteY11" fmla="*/ 3951288 h 395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94668" h="3951288">
                <a:moveTo>
                  <a:pt x="2043290" y="1174750"/>
                </a:moveTo>
                <a:lnTo>
                  <a:pt x="3894668" y="1174750"/>
                </a:lnTo>
                <a:lnTo>
                  <a:pt x="3894668" y="3951288"/>
                </a:lnTo>
                <a:lnTo>
                  <a:pt x="2043290" y="3951288"/>
                </a:lnTo>
                <a:close/>
                <a:moveTo>
                  <a:pt x="2043290" y="0"/>
                </a:moveTo>
                <a:lnTo>
                  <a:pt x="3894668" y="0"/>
                </a:lnTo>
                <a:lnTo>
                  <a:pt x="3894668" y="1050570"/>
                </a:lnTo>
                <a:lnTo>
                  <a:pt x="2043290" y="1050570"/>
                </a:lnTo>
                <a:close/>
                <a:moveTo>
                  <a:pt x="0" y="0"/>
                </a:moveTo>
                <a:lnTo>
                  <a:pt x="1907823" y="0"/>
                </a:lnTo>
                <a:lnTo>
                  <a:pt x="1907823" y="3951288"/>
                </a:lnTo>
                <a:lnTo>
                  <a:pt x="0" y="39512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03784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1004961"/>
            <a:ext cx="5124450" cy="5853041"/>
          </a:xfrm>
          <a:custGeom>
            <a:avLst/>
            <a:gdLst>
              <a:gd name="connsiteX0" fmla="*/ 0 w 5124450"/>
              <a:gd name="connsiteY0" fmla="*/ 0 h 5853041"/>
              <a:gd name="connsiteX1" fmla="*/ 1693 w 5124450"/>
              <a:gd name="connsiteY1" fmla="*/ 43 h 5853041"/>
              <a:gd name="connsiteX2" fmla="*/ 5124450 w 5124450"/>
              <a:gd name="connsiteY2" fmla="*/ 5393690 h 5853041"/>
              <a:gd name="connsiteX3" fmla="*/ 5117854 w 5124450"/>
              <a:gd name="connsiteY3" fmla="*/ 5662977 h 5853041"/>
              <a:gd name="connsiteX4" fmla="*/ 5103853 w 5124450"/>
              <a:gd name="connsiteY4" fmla="*/ 5853041 h 5853041"/>
              <a:gd name="connsiteX5" fmla="*/ 0 w 5124450"/>
              <a:gd name="connsiteY5" fmla="*/ 5853041 h 585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24450" h="5853041">
                <a:moveTo>
                  <a:pt x="0" y="0"/>
                </a:moveTo>
                <a:lnTo>
                  <a:pt x="1693" y="43"/>
                </a:lnTo>
                <a:cubicBezTo>
                  <a:pt x="2855247" y="144690"/>
                  <a:pt x="5124450" y="2504191"/>
                  <a:pt x="5124450" y="5393690"/>
                </a:cubicBezTo>
                <a:cubicBezTo>
                  <a:pt x="5124450" y="5483987"/>
                  <a:pt x="5122234" y="5573767"/>
                  <a:pt x="5117854" y="5662977"/>
                </a:cubicBezTo>
                <a:lnTo>
                  <a:pt x="5103853" y="5853041"/>
                </a:lnTo>
                <a:lnTo>
                  <a:pt x="0" y="58530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72546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28"/>
          </p:nvPr>
        </p:nvSpPr>
        <p:spPr>
          <a:xfrm>
            <a:off x="430688" y="2030673"/>
            <a:ext cx="5459472" cy="3752603"/>
          </a:xfrm>
          <a:custGeom>
            <a:avLst/>
            <a:gdLst>
              <a:gd name="connsiteX0" fmla="*/ 3752602 w 5459472"/>
              <a:gd name="connsiteY0" fmla="*/ 2755068 h 3752603"/>
              <a:gd name="connsiteX1" fmla="*/ 5459472 w 5459472"/>
              <a:gd name="connsiteY1" fmla="*/ 2755068 h 3752603"/>
              <a:gd name="connsiteX2" fmla="*/ 5459472 w 5459472"/>
              <a:gd name="connsiteY2" fmla="*/ 3752603 h 3752603"/>
              <a:gd name="connsiteX3" fmla="*/ 3752602 w 5459472"/>
              <a:gd name="connsiteY3" fmla="*/ 3752603 h 3752603"/>
              <a:gd name="connsiteX4" fmla="*/ 3752602 w 5459472"/>
              <a:gd name="connsiteY4" fmla="*/ 0 h 3752603"/>
              <a:gd name="connsiteX5" fmla="*/ 5459472 w 5459472"/>
              <a:gd name="connsiteY5" fmla="*/ 0 h 3752603"/>
              <a:gd name="connsiteX6" fmla="*/ 5459472 w 5459472"/>
              <a:gd name="connsiteY6" fmla="*/ 997535 h 3752603"/>
              <a:gd name="connsiteX7" fmla="*/ 3752602 w 5459472"/>
              <a:gd name="connsiteY7" fmla="*/ 997535 h 3752603"/>
              <a:gd name="connsiteX8" fmla="*/ 1876301 w 5459472"/>
              <a:gd name="connsiteY8" fmla="*/ 0 h 3752603"/>
              <a:gd name="connsiteX9" fmla="*/ 3583171 w 5459472"/>
              <a:gd name="connsiteY9" fmla="*/ 0 h 3752603"/>
              <a:gd name="connsiteX10" fmla="*/ 3583171 w 5459472"/>
              <a:gd name="connsiteY10" fmla="*/ 3752603 h 3752603"/>
              <a:gd name="connsiteX11" fmla="*/ 1876301 w 5459472"/>
              <a:gd name="connsiteY11" fmla="*/ 3752603 h 3752603"/>
              <a:gd name="connsiteX12" fmla="*/ 0 w 5459472"/>
              <a:gd name="connsiteY12" fmla="*/ 0 h 3752603"/>
              <a:gd name="connsiteX13" fmla="*/ 1706870 w 5459472"/>
              <a:gd name="connsiteY13" fmla="*/ 0 h 3752603"/>
              <a:gd name="connsiteX14" fmla="*/ 1706870 w 5459472"/>
              <a:gd name="connsiteY14" fmla="*/ 3752603 h 3752603"/>
              <a:gd name="connsiteX15" fmla="*/ 0 w 5459472"/>
              <a:gd name="connsiteY15" fmla="*/ 3752603 h 3752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9472" h="3752603">
                <a:moveTo>
                  <a:pt x="3752602" y="2755068"/>
                </a:moveTo>
                <a:lnTo>
                  <a:pt x="5459472" y="2755068"/>
                </a:lnTo>
                <a:lnTo>
                  <a:pt x="5459472" y="3752603"/>
                </a:lnTo>
                <a:lnTo>
                  <a:pt x="3752602" y="3752603"/>
                </a:lnTo>
                <a:close/>
                <a:moveTo>
                  <a:pt x="3752602" y="0"/>
                </a:moveTo>
                <a:lnTo>
                  <a:pt x="5459472" y="0"/>
                </a:lnTo>
                <a:lnTo>
                  <a:pt x="5459472" y="997535"/>
                </a:lnTo>
                <a:lnTo>
                  <a:pt x="3752602" y="997535"/>
                </a:lnTo>
                <a:close/>
                <a:moveTo>
                  <a:pt x="1876301" y="0"/>
                </a:moveTo>
                <a:lnTo>
                  <a:pt x="3583171" y="0"/>
                </a:lnTo>
                <a:lnTo>
                  <a:pt x="3583171" y="3752603"/>
                </a:lnTo>
                <a:lnTo>
                  <a:pt x="1876301" y="3752603"/>
                </a:lnTo>
                <a:close/>
                <a:moveTo>
                  <a:pt x="0" y="0"/>
                </a:moveTo>
                <a:lnTo>
                  <a:pt x="1706870" y="0"/>
                </a:lnTo>
                <a:lnTo>
                  <a:pt x="1706870" y="3752603"/>
                </a:lnTo>
                <a:lnTo>
                  <a:pt x="0" y="375260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17561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圖片版面配置區 1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411730" cy="6858000"/>
          </a:xfrm>
          <a:custGeom>
            <a:avLst/>
            <a:gdLst>
              <a:gd name="connsiteX0" fmla="*/ 0 w 6411730"/>
              <a:gd name="connsiteY0" fmla="*/ 0 h 6858000"/>
              <a:gd name="connsiteX1" fmla="*/ 2448698 w 6411730"/>
              <a:gd name="connsiteY1" fmla="*/ 0 h 6858000"/>
              <a:gd name="connsiteX2" fmla="*/ 6411730 w 6411730"/>
              <a:gd name="connsiteY2" fmla="*/ 6858000 h 6858000"/>
              <a:gd name="connsiteX3" fmla="*/ 0 w 64117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11730" h="6858000">
                <a:moveTo>
                  <a:pt x="0" y="0"/>
                </a:moveTo>
                <a:lnTo>
                  <a:pt x="2448698" y="0"/>
                </a:lnTo>
                <a:lnTo>
                  <a:pt x="64117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79842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2525760" y="0"/>
            <a:ext cx="6618241" cy="6858000"/>
          </a:xfrm>
          <a:custGeom>
            <a:avLst/>
            <a:gdLst>
              <a:gd name="connsiteX0" fmla="*/ 0 w 6618241"/>
              <a:gd name="connsiteY0" fmla="*/ 0 h 6858000"/>
              <a:gd name="connsiteX1" fmla="*/ 6618241 w 6618241"/>
              <a:gd name="connsiteY1" fmla="*/ 0 h 6858000"/>
              <a:gd name="connsiteX2" fmla="*/ 6618241 w 6618241"/>
              <a:gd name="connsiteY2" fmla="*/ 6858000 h 6858000"/>
              <a:gd name="connsiteX3" fmla="*/ 3963032 w 661824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18241" h="6858000">
                <a:moveTo>
                  <a:pt x="0" y="0"/>
                </a:moveTo>
                <a:lnTo>
                  <a:pt x="6618241" y="0"/>
                </a:lnTo>
                <a:lnTo>
                  <a:pt x="6618241" y="6858000"/>
                </a:lnTo>
                <a:lnTo>
                  <a:pt x="3963032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50518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圖片版面配置區 15"/>
          <p:cNvSpPr>
            <a:spLocks noGrp="1"/>
          </p:cNvSpPr>
          <p:nvPr>
            <p:ph type="pic" sz="quarter" idx="14"/>
          </p:nvPr>
        </p:nvSpPr>
        <p:spPr>
          <a:xfrm>
            <a:off x="5102708" y="1592878"/>
            <a:ext cx="4041293" cy="4171125"/>
          </a:xfrm>
          <a:custGeom>
            <a:avLst/>
            <a:gdLst>
              <a:gd name="connsiteX0" fmla="*/ 949940 w 4041293"/>
              <a:gd name="connsiteY0" fmla="*/ 3451125 h 4171125"/>
              <a:gd name="connsiteX1" fmla="*/ 4041293 w 4041293"/>
              <a:gd name="connsiteY1" fmla="*/ 3451125 h 4171125"/>
              <a:gd name="connsiteX2" fmla="*/ 4041293 w 4041293"/>
              <a:gd name="connsiteY2" fmla="*/ 4171125 h 4171125"/>
              <a:gd name="connsiteX3" fmla="*/ 949940 w 4041293"/>
              <a:gd name="connsiteY3" fmla="*/ 4171125 h 4171125"/>
              <a:gd name="connsiteX4" fmla="*/ 589940 w 4041293"/>
              <a:gd name="connsiteY4" fmla="*/ 3811125 h 4171125"/>
              <a:gd name="connsiteX5" fmla="*/ 949940 w 4041293"/>
              <a:gd name="connsiteY5" fmla="*/ 3451125 h 4171125"/>
              <a:gd name="connsiteX6" fmla="*/ 1126919 w 4041293"/>
              <a:gd name="connsiteY6" fmla="*/ 2588343 h 4171125"/>
              <a:gd name="connsiteX7" fmla="*/ 4041293 w 4041293"/>
              <a:gd name="connsiteY7" fmla="*/ 2588343 h 4171125"/>
              <a:gd name="connsiteX8" fmla="*/ 4041293 w 4041293"/>
              <a:gd name="connsiteY8" fmla="*/ 3308343 h 4171125"/>
              <a:gd name="connsiteX9" fmla="*/ 1126919 w 4041293"/>
              <a:gd name="connsiteY9" fmla="*/ 3308343 h 4171125"/>
              <a:gd name="connsiteX10" fmla="*/ 766919 w 4041293"/>
              <a:gd name="connsiteY10" fmla="*/ 2948343 h 4171125"/>
              <a:gd name="connsiteX11" fmla="*/ 1126919 w 4041293"/>
              <a:gd name="connsiteY11" fmla="*/ 2588343 h 4171125"/>
              <a:gd name="connsiteX12" fmla="*/ 949940 w 4041293"/>
              <a:gd name="connsiteY12" fmla="*/ 1725562 h 4171125"/>
              <a:gd name="connsiteX13" fmla="*/ 4041293 w 4041293"/>
              <a:gd name="connsiteY13" fmla="*/ 1725562 h 4171125"/>
              <a:gd name="connsiteX14" fmla="*/ 4041293 w 4041293"/>
              <a:gd name="connsiteY14" fmla="*/ 2445562 h 4171125"/>
              <a:gd name="connsiteX15" fmla="*/ 949940 w 4041293"/>
              <a:gd name="connsiteY15" fmla="*/ 2445562 h 4171125"/>
              <a:gd name="connsiteX16" fmla="*/ 589940 w 4041293"/>
              <a:gd name="connsiteY16" fmla="*/ 2085562 h 4171125"/>
              <a:gd name="connsiteX17" fmla="*/ 949940 w 4041293"/>
              <a:gd name="connsiteY17" fmla="*/ 1725562 h 4171125"/>
              <a:gd name="connsiteX18" fmla="*/ 595976 w 4041293"/>
              <a:gd name="connsiteY18" fmla="*/ 862781 h 4171125"/>
              <a:gd name="connsiteX19" fmla="*/ 4041293 w 4041293"/>
              <a:gd name="connsiteY19" fmla="*/ 862781 h 4171125"/>
              <a:gd name="connsiteX20" fmla="*/ 4041293 w 4041293"/>
              <a:gd name="connsiteY20" fmla="*/ 1582781 h 4171125"/>
              <a:gd name="connsiteX21" fmla="*/ 595976 w 4041293"/>
              <a:gd name="connsiteY21" fmla="*/ 1582781 h 4171125"/>
              <a:gd name="connsiteX22" fmla="*/ 235976 w 4041293"/>
              <a:gd name="connsiteY22" fmla="*/ 1222781 h 4171125"/>
              <a:gd name="connsiteX23" fmla="*/ 595976 w 4041293"/>
              <a:gd name="connsiteY23" fmla="*/ 862781 h 4171125"/>
              <a:gd name="connsiteX24" fmla="*/ 360000 w 4041293"/>
              <a:gd name="connsiteY24" fmla="*/ 0 h 4171125"/>
              <a:gd name="connsiteX25" fmla="*/ 4041293 w 4041293"/>
              <a:gd name="connsiteY25" fmla="*/ 0 h 4171125"/>
              <a:gd name="connsiteX26" fmla="*/ 4041293 w 4041293"/>
              <a:gd name="connsiteY26" fmla="*/ 720000 h 4171125"/>
              <a:gd name="connsiteX27" fmla="*/ 360000 w 4041293"/>
              <a:gd name="connsiteY27" fmla="*/ 720000 h 4171125"/>
              <a:gd name="connsiteX28" fmla="*/ 0 w 4041293"/>
              <a:gd name="connsiteY28" fmla="*/ 360000 h 4171125"/>
              <a:gd name="connsiteX29" fmla="*/ 360000 w 4041293"/>
              <a:gd name="connsiteY29" fmla="*/ 0 h 417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041293" h="4171125">
                <a:moveTo>
                  <a:pt x="949940" y="3451125"/>
                </a:moveTo>
                <a:lnTo>
                  <a:pt x="4041293" y="3451125"/>
                </a:lnTo>
                <a:lnTo>
                  <a:pt x="4041293" y="4171125"/>
                </a:lnTo>
                <a:lnTo>
                  <a:pt x="949940" y="4171125"/>
                </a:lnTo>
                <a:cubicBezTo>
                  <a:pt x="751117" y="4171125"/>
                  <a:pt x="589940" y="4009948"/>
                  <a:pt x="589940" y="3811125"/>
                </a:cubicBezTo>
                <a:cubicBezTo>
                  <a:pt x="589940" y="3612302"/>
                  <a:pt x="751117" y="3451125"/>
                  <a:pt x="949940" y="3451125"/>
                </a:cubicBezTo>
                <a:close/>
                <a:moveTo>
                  <a:pt x="1126919" y="2588343"/>
                </a:moveTo>
                <a:lnTo>
                  <a:pt x="4041293" y="2588343"/>
                </a:lnTo>
                <a:lnTo>
                  <a:pt x="4041293" y="3308343"/>
                </a:lnTo>
                <a:lnTo>
                  <a:pt x="1126919" y="3308343"/>
                </a:lnTo>
                <a:cubicBezTo>
                  <a:pt x="928096" y="3308343"/>
                  <a:pt x="766919" y="3147166"/>
                  <a:pt x="766919" y="2948343"/>
                </a:cubicBezTo>
                <a:cubicBezTo>
                  <a:pt x="766919" y="2749520"/>
                  <a:pt x="928096" y="2588343"/>
                  <a:pt x="1126919" y="2588343"/>
                </a:cubicBezTo>
                <a:close/>
                <a:moveTo>
                  <a:pt x="949940" y="1725562"/>
                </a:moveTo>
                <a:lnTo>
                  <a:pt x="4041293" y="1725562"/>
                </a:lnTo>
                <a:lnTo>
                  <a:pt x="4041293" y="2445562"/>
                </a:lnTo>
                <a:lnTo>
                  <a:pt x="949940" y="2445562"/>
                </a:lnTo>
                <a:cubicBezTo>
                  <a:pt x="751117" y="2445562"/>
                  <a:pt x="589940" y="2284385"/>
                  <a:pt x="589940" y="2085562"/>
                </a:cubicBezTo>
                <a:cubicBezTo>
                  <a:pt x="589940" y="1886739"/>
                  <a:pt x="751117" y="1725562"/>
                  <a:pt x="949940" y="1725562"/>
                </a:cubicBezTo>
                <a:close/>
                <a:moveTo>
                  <a:pt x="595976" y="862781"/>
                </a:moveTo>
                <a:lnTo>
                  <a:pt x="4041293" y="862781"/>
                </a:lnTo>
                <a:lnTo>
                  <a:pt x="4041293" y="1582781"/>
                </a:lnTo>
                <a:lnTo>
                  <a:pt x="595976" y="1582781"/>
                </a:lnTo>
                <a:cubicBezTo>
                  <a:pt x="397153" y="1582781"/>
                  <a:pt x="235976" y="1421604"/>
                  <a:pt x="235976" y="1222781"/>
                </a:cubicBezTo>
                <a:cubicBezTo>
                  <a:pt x="235976" y="1023958"/>
                  <a:pt x="397153" y="862781"/>
                  <a:pt x="595976" y="862781"/>
                </a:cubicBezTo>
                <a:close/>
                <a:moveTo>
                  <a:pt x="360000" y="0"/>
                </a:moveTo>
                <a:lnTo>
                  <a:pt x="4041293" y="0"/>
                </a:lnTo>
                <a:lnTo>
                  <a:pt x="4041293" y="720000"/>
                </a:lnTo>
                <a:lnTo>
                  <a:pt x="360000" y="720000"/>
                </a:ln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74850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28612" y="328608"/>
            <a:ext cx="3500438" cy="6186490"/>
          </a:xfrm>
          <a:custGeom>
            <a:avLst/>
            <a:gdLst>
              <a:gd name="connsiteX0" fmla="*/ 1814513 w 3500438"/>
              <a:gd name="connsiteY0" fmla="*/ 3157540 h 6186490"/>
              <a:gd name="connsiteX1" fmla="*/ 3500438 w 3500438"/>
              <a:gd name="connsiteY1" fmla="*/ 3157540 h 6186490"/>
              <a:gd name="connsiteX2" fmla="*/ 3500438 w 3500438"/>
              <a:gd name="connsiteY2" fmla="*/ 6186490 h 6186490"/>
              <a:gd name="connsiteX3" fmla="*/ 1814513 w 3500438"/>
              <a:gd name="connsiteY3" fmla="*/ 6186490 h 6186490"/>
              <a:gd name="connsiteX4" fmla="*/ 0 w 3500438"/>
              <a:gd name="connsiteY4" fmla="*/ 3157540 h 6186490"/>
              <a:gd name="connsiteX5" fmla="*/ 1685925 w 3500438"/>
              <a:gd name="connsiteY5" fmla="*/ 3157540 h 6186490"/>
              <a:gd name="connsiteX6" fmla="*/ 1685925 w 3500438"/>
              <a:gd name="connsiteY6" fmla="*/ 6186490 h 6186490"/>
              <a:gd name="connsiteX7" fmla="*/ 0 w 3500438"/>
              <a:gd name="connsiteY7" fmla="*/ 6186490 h 6186490"/>
              <a:gd name="connsiteX8" fmla="*/ 0 w 3500438"/>
              <a:gd name="connsiteY8" fmla="*/ 0 h 6186490"/>
              <a:gd name="connsiteX9" fmla="*/ 1685925 w 3500438"/>
              <a:gd name="connsiteY9" fmla="*/ 0 h 6186490"/>
              <a:gd name="connsiteX10" fmla="*/ 1685925 w 3500438"/>
              <a:gd name="connsiteY10" fmla="*/ 3028950 h 6186490"/>
              <a:gd name="connsiteX11" fmla="*/ 0 w 3500438"/>
              <a:gd name="connsiteY11" fmla="*/ 3028950 h 6186490"/>
              <a:gd name="connsiteX12" fmla="*/ 1814513 w 3500438"/>
              <a:gd name="connsiteY12" fmla="*/ 0 h 6186490"/>
              <a:gd name="connsiteX13" fmla="*/ 3500438 w 3500438"/>
              <a:gd name="connsiteY13" fmla="*/ 0 h 6186490"/>
              <a:gd name="connsiteX14" fmla="*/ 3500438 w 3500438"/>
              <a:gd name="connsiteY14" fmla="*/ 3028950 h 6186490"/>
              <a:gd name="connsiteX15" fmla="*/ 1814513 w 3500438"/>
              <a:gd name="connsiteY15" fmla="*/ 3028950 h 618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500438" h="6186490">
                <a:moveTo>
                  <a:pt x="1814513" y="3157540"/>
                </a:moveTo>
                <a:lnTo>
                  <a:pt x="3500438" y="3157540"/>
                </a:lnTo>
                <a:lnTo>
                  <a:pt x="3500438" y="6186490"/>
                </a:lnTo>
                <a:lnTo>
                  <a:pt x="1814513" y="6186490"/>
                </a:lnTo>
                <a:close/>
                <a:moveTo>
                  <a:pt x="0" y="3157540"/>
                </a:moveTo>
                <a:lnTo>
                  <a:pt x="1685925" y="3157540"/>
                </a:lnTo>
                <a:lnTo>
                  <a:pt x="1685925" y="6186490"/>
                </a:lnTo>
                <a:lnTo>
                  <a:pt x="0" y="6186490"/>
                </a:lnTo>
                <a:close/>
                <a:moveTo>
                  <a:pt x="0" y="0"/>
                </a:moveTo>
                <a:lnTo>
                  <a:pt x="1685925" y="0"/>
                </a:lnTo>
                <a:lnTo>
                  <a:pt x="1685925" y="3028950"/>
                </a:lnTo>
                <a:lnTo>
                  <a:pt x="0" y="3028950"/>
                </a:lnTo>
                <a:close/>
                <a:moveTo>
                  <a:pt x="1814513" y="0"/>
                </a:moveTo>
                <a:lnTo>
                  <a:pt x="3500438" y="0"/>
                </a:lnTo>
                <a:lnTo>
                  <a:pt x="3500438" y="3028950"/>
                </a:lnTo>
                <a:lnTo>
                  <a:pt x="1814513" y="30289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26601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910666" cy="6858000"/>
          </a:xfrm>
          <a:prstGeom prst="parallelogram">
            <a:avLst>
              <a:gd name="adj" fmla="val 3382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5653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1654025"/>
            <a:ext cx="3049200" cy="304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049200" y="1654025"/>
            <a:ext cx="3049200" cy="304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098400" y="1654025"/>
            <a:ext cx="3049200" cy="30492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2721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04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000" y="2286000"/>
            <a:ext cx="45684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4572000"/>
            <a:ext cx="45684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191711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542220" y="711198"/>
            <a:ext cx="8082492" cy="5429780"/>
          </a:xfrm>
          <a:custGeom>
            <a:avLst/>
            <a:gdLst>
              <a:gd name="connsiteX0" fmla="*/ 5892800 w 8082492"/>
              <a:gd name="connsiteY0" fmla="*/ 3962400 h 5429780"/>
              <a:gd name="connsiteX1" fmla="*/ 8082492 w 8082492"/>
              <a:gd name="connsiteY1" fmla="*/ 3962400 h 5429780"/>
              <a:gd name="connsiteX2" fmla="*/ 8082492 w 8082492"/>
              <a:gd name="connsiteY2" fmla="*/ 5429780 h 5429780"/>
              <a:gd name="connsiteX3" fmla="*/ 5892800 w 8082492"/>
              <a:gd name="connsiteY3" fmla="*/ 5429780 h 5429780"/>
              <a:gd name="connsiteX4" fmla="*/ 2946400 w 8082492"/>
              <a:gd name="connsiteY4" fmla="*/ 3962400 h 5429780"/>
              <a:gd name="connsiteX5" fmla="*/ 5768270 w 8082492"/>
              <a:gd name="connsiteY5" fmla="*/ 3962400 h 5429780"/>
              <a:gd name="connsiteX6" fmla="*/ 5768270 w 8082492"/>
              <a:gd name="connsiteY6" fmla="*/ 5429780 h 5429780"/>
              <a:gd name="connsiteX7" fmla="*/ 2946400 w 8082492"/>
              <a:gd name="connsiteY7" fmla="*/ 5429780 h 5429780"/>
              <a:gd name="connsiteX8" fmla="*/ 1 w 8082492"/>
              <a:gd name="connsiteY8" fmla="*/ 3962400 h 5429780"/>
              <a:gd name="connsiteX9" fmla="*/ 2821870 w 8082492"/>
              <a:gd name="connsiteY9" fmla="*/ 3962400 h 5429780"/>
              <a:gd name="connsiteX10" fmla="*/ 2821870 w 8082492"/>
              <a:gd name="connsiteY10" fmla="*/ 5429780 h 5429780"/>
              <a:gd name="connsiteX11" fmla="*/ 1 w 8082492"/>
              <a:gd name="connsiteY11" fmla="*/ 5429780 h 5429780"/>
              <a:gd name="connsiteX12" fmla="*/ 5892800 w 8082492"/>
              <a:gd name="connsiteY12" fmla="*/ 0 h 5429780"/>
              <a:gd name="connsiteX13" fmla="*/ 8082492 w 8082492"/>
              <a:gd name="connsiteY13" fmla="*/ 0 h 5429780"/>
              <a:gd name="connsiteX14" fmla="*/ 8082492 w 8082492"/>
              <a:gd name="connsiteY14" fmla="*/ 3849335 h 5429780"/>
              <a:gd name="connsiteX15" fmla="*/ 5892800 w 8082492"/>
              <a:gd name="connsiteY15" fmla="*/ 3849335 h 5429780"/>
              <a:gd name="connsiteX16" fmla="*/ 0 w 8082492"/>
              <a:gd name="connsiteY16" fmla="*/ 0 h 5429780"/>
              <a:gd name="connsiteX17" fmla="*/ 2821870 w 8082492"/>
              <a:gd name="connsiteY17" fmla="*/ 0 h 5429780"/>
              <a:gd name="connsiteX18" fmla="*/ 2821870 w 8082492"/>
              <a:gd name="connsiteY18" fmla="*/ 3849335 h 5429780"/>
              <a:gd name="connsiteX19" fmla="*/ 0 w 8082492"/>
              <a:gd name="connsiteY19" fmla="*/ 3849335 h 5429780"/>
              <a:gd name="connsiteX20" fmla="*/ 2946400 w 8082492"/>
              <a:gd name="connsiteY20" fmla="*/ 0 h 5429780"/>
              <a:gd name="connsiteX21" fmla="*/ 5768270 w 8082492"/>
              <a:gd name="connsiteY21" fmla="*/ 0 h 5429780"/>
              <a:gd name="connsiteX22" fmla="*/ 5768270 w 8082492"/>
              <a:gd name="connsiteY22" fmla="*/ 3849335 h 5429780"/>
              <a:gd name="connsiteX23" fmla="*/ 2946400 w 8082492"/>
              <a:gd name="connsiteY23" fmla="*/ 3849335 h 5429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082492" h="5429780">
                <a:moveTo>
                  <a:pt x="5892800" y="3962400"/>
                </a:moveTo>
                <a:lnTo>
                  <a:pt x="8082492" y="3962400"/>
                </a:lnTo>
                <a:lnTo>
                  <a:pt x="8082492" y="5429780"/>
                </a:lnTo>
                <a:lnTo>
                  <a:pt x="5892800" y="5429780"/>
                </a:lnTo>
                <a:close/>
                <a:moveTo>
                  <a:pt x="2946400" y="3962400"/>
                </a:moveTo>
                <a:lnTo>
                  <a:pt x="5768270" y="3962400"/>
                </a:lnTo>
                <a:lnTo>
                  <a:pt x="5768270" y="5429780"/>
                </a:lnTo>
                <a:lnTo>
                  <a:pt x="2946400" y="5429780"/>
                </a:lnTo>
                <a:close/>
                <a:moveTo>
                  <a:pt x="1" y="3962400"/>
                </a:moveTo>
                <a:lnTo>
                  <a:pt x="2821870" y="3962400"/>
                </a:lnTo>
                <a:lnTo>
                  <a:pt x="2821870" y="5429780"/>
                </a:lnTo>
                <a:lnTo>
                  <a:pt x="1" y="5429780"/>
                </a:lnTo>
                <a:close/>
                <a:moveTo>
                  <a:pt x="5892800" y="0"/>
                </a:moveTo>
                <a:lnTo>
                  <a:pt x="8082492" y="0"/>
                </a:lnTo>
                <a:lnTo>
                  <a:pt x="8082492" y="3849335"/>
                </a:lnTo>
                <a:lnTo>
                  <a:pt x="5892800" y="3849335"/>
                </a:lnTo>
                <a:close/>
                <a:moveTo>
                  <a:pt x="0" y="0"/>
                </a:moveTo>
                <a:lnTo>
                  <a:pt x="2821870" y="0"/>
                </a:lnTo>
                <a:lnTo>
                  <a:pt x="2821870" y="3849335"/>
                </a:lnTo>
                <a:lnTo>
                  <a:pt x="0" y="3849335"/>
                </a:lnTo>
                <a:close/>
                <a:moveTo>
                  <a:pt x="2946400" y="0"/>
                </a:moveTo>
                <a:lnTo>
                  <a:pt x="5768270" y="0"/>
                </a:lnTo>
                <a:lnTo>
                  <a:pt x="5768270" y="3849335"/>
                </a:lnTo>
                <a:lnTo>
                  <a:pt x="2946400" y="38493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648755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-1" y="1760769"/>
            <a:ext cx="3972173" cy="4595282"/>
          </a:xfrm>
          <a:custGeom>
            <a:avLst/>
            <a:gdLst>
              <a:gd name="connsiteX0" fmla="*/ 0 w 3972173"/>
              <a:gd name="connsiteY0" fmla="*/ 3522132 h 4595282"/>
              <a:gd name="connsiteX1" fmla="*/ 3858429 w 3972173"/>
              <a:gd name="connsiteY1" fmla="*/ 3522132 h 4595282"/>
              <a:gd name="connsiteX2" fmla="*/ 3837565 w 3972173"/>
              <a:gd name="connsiteY2" fmla="*/ 3638965 h 4595282"/>
              <a:gd name="connsiteX3" fmla="*/ 3567865 w 3972173"/>
              <a:gd name="connsiteY3" fmla="*/ 4589778 h 4595282"/>
              <a:gd name="connsiteX4" fmla="*/ 3565694 w 3972173"/>
              <a:gd name="connsiteY4" fmla="*/ 4595282 h 4595282"/>
              <a:gd name="connsiteX5" fmla="*/ 0 w 3972173"/>
              <a:gd name="connsiteY5" fmla="*/ 4595282 h 4595282"/>
              <a:gd name="connsiteX6" fmla="*/ 0 w 3972173"/>
              <a:gd name="connsiteY6" fmla="*/ 2348088 h 4595282"/>
              <a:gd name="connsiteX7" fmla="*/ 3971906 w 3972173"/>
              <a:gd name="connsiteY7" fmla="*/ 2348088 h 4595282"/>
              <a:gd name="connsiteX8" fmla="*/ 3964621 w 3972173"/>
              <a:gd name="connsiteY8" fmla="*/ 2636192 h 4595282"/>
              <a:gd name="connsiteX9" fmla="*/ 3896326 w 3972173"/>
              <a:gd name="connsiteY9" fmla="*/ 3309921 h 4595282"/>
              <a:gd name="connsiteX10" fmla="*/ 3876446 w 3972173"/>
              <a:gd name="connsiteY10" fmla="*/ 3421238 h 4595282"/>
              <a:gd name="connsiteX11" fmla="*/ 0 w 3972173"/>
              <a:gd name="connsiteY11" fmla="*/ 3421238 h 4595282"/>
              <a:gd name="connsiteX12" fmla="*/ 0 w 3972173"/>
              <a:gd name="connsiteY12" fmla="*/ 1174044 h 4595282"/>
              <a:gd name="connsiteX13" fmla="*/ 3878337 w 3972173"/>
              <a:gd name="connsiteY13" fmla="*/ 1174044 h 4595282"/>
              <a:gd name="connsiteX14" fmla="*/ 3896326 w 3972173"/>
              <a:gd name="connsiteY14" fmla="*/ 1274773 h 4595282"/>
              <a:gd name="connsiteX15" fmla="*/ 3964621 w 3972173"/>
              <a:gd name="connsiteY15" fmla="*/ 1948502 h 4595282"/>
              <a:gd name="connsiteX16" fmla="*/ 3972173 w 3972173"/>
              <a:gd name="connsiteY16" fmla="*/ 2247194 h 4595282"/>
              <a:gd name="connsiteX17" fmla="*/ 0 w 3972173"/>
              <a:gd name="connsiteY17" fmla="*/ 2247194 h 4595282"/>
              <a:gd name="connsiteX18" fmla="*/ 0 w 3972173"/>
              <a:gd name="connsiteY18" fmla="*/ 0 h 4595282"/>
              <a:gd name="connsiteX19" fmla="*/ 3569585 w 3972173"/>
              <a:gd name="connsiteY19" fmla="*/ 0 h 4595282"/>
              <a:gd name="connsiteX20" fmla="*/ 3672914 w 3972173"/>
              <a:gd name="connsiteY20" fmla="*/ 305381 h 4595282"/>
              <a:gd name="connsiteX21" fmla="*/ 3837565 w 3972173"/>
              <a:gd name="connsiteY21" fmla="*/ 945729 h 4595282"/>
              <a:gd name="connsiteX22" fmla="*/ 3860320 w 3972173"/>
              <a:gd name="connsiteY22" fmla="*/ 1073150 h 4595282"/>
              <a:gd name="connsiteX23" fmla="*/ 0 w 3972173"/>
              <a:gd name="connsiteY23" fmla="*/ 1073150 h 4595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72173" h="4595282">
                <a:moveTo>
                  <a:pt x="0" y="3522132"/>
                </a:moveTo>
                <a:lnTo>
                  <a:pt x="3858429" y="3522132"/>
                </a:lnTo>
                <a:lnTo>
                  <a:pt x="3837565" y="3638965"/>
                </a:lnTo>
                <a:cubicBezTo>
                  <a:pt x="3770809" y="3965192"/>
                  <a:pt x="3680279" y="4282760"/>
                  <a:pt x="3567865" y="4589778"/>
                </a:cubicBezTo>
                <a:lnTo>
                  <a:pt x="3565694" y="4595282"/>
                </a:lnTo>
                <a:lnTo>
                  <a:pt x="0" y="4595282"/>
                </a:lnTo>
                <a:close/>
                <a:moveTo>
                  <a:pt x="0" y="2348088"/>
                </a:moveTo>
                <a:lnTo>
                  <a:pt x="3971906" y="2348088"/>
                </a:lnTo>
                <a:lnTo>
                  <a:pt x="3964621" y="2636192"/>
                </a:lnTo>
                <a:cubicBezTo>
                  <a:pt x="3953075" y="2863964"/>
                  <a:pt x="3930123" y="3088727"/>
                  <a:pt x="3896326" y="3309921"/>
                </a:cubicBezTo>
                <a:lnTo>
                  <a:pt x="3876446" y="3421238"/>
                </a:lnTo>
                <a:lnTo>
                  <a:pt x="0" y="3421238"/>
                </a:lnTo>
                <a:close/>
                <a:moveTo>
                  <a:pt x="0" y="1174044"/>
                </a:moveTo>
                <a:lnTo>
                  <a:pt x="3878337" y="1174044"/>
                </a:lnTo>
                <a:lnTo>
                  <a:pt x="3896326" y="1274773"/>
                </a:lnTo>
                <a:cubicBezTo>
                  <a:pt x="3930123" y="1495967"/>
                  <a:pt x="3953075" y="1720730"/>
                  <a:pt x="3964621" y="1948502"/>
                </a:cubicBezTo>
                <a:lnTo>
                  <a:pt x="3972173" y="2247194"/>
                </a:lnTo>
                <a:lnTo>
                  <a:pt x="0" y="2247194"/>
                </a:lnTo>
                <a:close/>
                <a:moveTo>
                  <a:pt x="0" y="0"/>
                </a:moveTo>
                <a:lnTo>
                  <a:pt x="3569585" y="0"/>
                </a:lnTo>
                <a:lnTo>
                  <a:pt x="3672914" y="305381"/>
                </a:lnTo>
                <a:cubicBezTo>
                  <a:pt x="3737991" y="514608"/>
                  <a:pt x="3793061" y="728244"/>
                  <a:pt x="3837565" y="945729"/>
                </a:cubicBezTo>
                <a:lnTo>
                  <a:pt x="3860320" y="1073150"/>
                </a:lnTo>
                <a:lnTo>
                  <a:pt x="0" y="1073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957115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0" y="1775692"/>
            <a:ext cx="2227263" cy="456183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2232661" y="4349032"/>
            <a:ext cx="4320540" cy="19884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09357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14401" y="2815696"/>
            <a:ext cx="4176000" cy="1843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1456380"/>
            <a:ext cx="2227263" cy="4561834"/>
          </a:xfrm>
          <a:custGeom>
            <a:avLst/>
            <a:gdLst>
              <a:gd name="connsiteX0" fmla="*/ 0 w 2227263"/>
              <a:gd name="connsiteY0" fmla="*/ 0 h 4561834"/>
              <a:gd name="connsiteX1" fmla="*/ 2227263 w 2227263"/>
              <a:gd name="connsiteY1" fmla="*/ 0 h 4561834"/>
              <a:gd name="connsiteX2" fmla="*/ 2227263 w 2227263"/>
              <a:gd name="connsiteY2" fmla="*/ 1286670 h 4561834"/>
              <a:gd name="connsiteX3" fmla="*/ 542131 w 2227263"/>
              <a:gd name="connsiteY3" fmla="*/ 1286670 h 4561834"/>
              <a:gd name="connsiteX4" fmla="*/ 542131 w 2227263"/>
              <a:gd name="connsiteY4" fmla="*/ 3275163 h 4561834"/>
              <a:gd name="connsiteX5" fmla="*/ 2227263 w 2227263"/>
              <a:gd name="connsiteY5" fmla="*/ 3275163 h 4561834"/>
              <a:gd name="connsiteX6" fmla="*/ 2227263 w 2227263"/>
              <a:gd name="connsiteY6" fmla="*/ 4561834 h 4561834"/>
              <a:gd name="connsiteX7" fmla="*/ 0 w 2227263"/>
              <a:gd name="connsiteY7" fmla="*/ 4561834 h 456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7263" h="4561834">
                <a:moveTo>
                  <a:pt x="0" y="0"/>
                </a:moveTo>
                <a:lnTo>
                  <a:pt x="2227263" y="0"/>
                </a:lnTo>
                <a:lnTo>
                  <a:pt x="2227263" y="1286670"/>
                </a:lnTo>
                <a:lnTo>
                  <a:pt x="542131" y="1286670"/>
                </a:lnTo>
                <a:lnTo>
                  <a:pt x="542131" y="3275163"/>
                </a:lnTo>
                <a:lnTo>
                  <a:pt x="2227263" y="3275163"/>
                </a:lnTo>
                <a:lnTo>
                  <a:pt x="2227263" y="4561834"/>
                </a:lnTo>
                <a:lnTo>
                  <a:pt x="0" y="45618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27451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4915784" y="2155467"/>
            <a:ext cx="1338262" cy="3467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360761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7805738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6360760" y="2155467"/>
            <a:ext cx="2783239" cy="11747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4941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4915783" y="2155467"/>
            <a:ext cx="4228216" cy="3467100"/>
          </a:xfrm>
          <a:custGeom>
            <a:avLst/>
            <a:gdLst>
              <a:gd name="connsiteX0" fmla="*/ 2889954 w 4228216"/>
              <a:gd name="connsiteY0" fmla="*/ 1287638 h 3467100"/>
              <a:gd name="connsiteX1" fmla="*/ 4228216 w 4228216"/>
              <a:gd name="connsiteY1" fmla="*/ 1287638 h 3467100"/>
              <a:gd name="connsiteX2" fmla="*/ 4228216 w 4228216"/>
              <a:gd name="connsiteY2" fmla="*/ 3467099 h 3467100"/>
              <a:gd name="connsiteX3" fmla="*/ 2889954 w 4228216"/>
              <a:gd name="connsiteY3" fmla="*/ 3467099 h 3467100"/>
              <a:gd name="connsiteX4" fmla="*/ 1444977 w 4228216"/>
              <a:gd name="connsiteY4" fmla="*/ 1287638 h 3467100"/>
              <a:gd name="connsiteX5" fmla="*/ 2783239 w 4228216"/>
              <a:gd name="connsiteY5" fmla="*/ 1287638 h 3467100"/>
              <a:gd name="connsiteX6" fmla="*/ 2783239 w 4228216"/>
              <a:gd name="connsiteY6" fmla="*/ 3467099 h 3467100"/>
              <a:gd name="connsiteX7" fmla="*/ 1444977 w 4228216"/>
              <a:gd name="connsiteY7" fmla="*/ 3467099 h 3467100"/>
              <a:gd name="connsiteX8" fmla="*/ 1444976 w 4228216"/>
              <a:gd name="connsiteY8" fmla="*/ 0 h 3467100"/>
              <a:gd name="connsiteX9" fmla="*/ 4228215 w 4228216"/>
              <a:gd name="connsiteY9" fmla="*/ 0 h 3467100"/>
              <a:gd name="connsiteX10" fmla="*/ 4228215 w 4228216"/>
              <a:gd name="connsiteY10" fmla="*/ 1174750 h 3467100"/>
              <a:gd name="connsiteX11" fmla="*/ 1444976 w 4228216"/>
              <a:gd name="connsiteY11" fmla="*/ 1174750 h 3467100"/>
              <a:gd name="connsiteX12" fmla="*/ 0 w 4228216"/>
              <a:gd name="connsiteY12" fmla="*/ 0 h 3467100"/>
              <a:gd name="connsiteX13" fmla="*/ 1338262 w 4228216"/>
              <a:gd name="connsiteY13" fmla="*/ 0 h 3467100"/>
              <a:gd name="connsiteX14" fmla="*/ 1338262 w 4228216"/>
              <a:gd name="connsiteY14" fmla="*/ 3467100 h 3467100"/>
              <a:gd name="connsiteX15" fmla="*/ 0 w 4228216"/>
              <a:gd name="connsiteY15" fmla="*/ 346710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28216" h="3467100">
                <a:moveTo>
                  <a:pt x="2889954" y="1287638"/>
                </a:moveTo>
                <a:lnTo>
                  <a:pt x="4228216" y="1287638"/>
                </a:lnTo>
                <a:lnTo>
                  <a:pt x="4228216" y="3467099"/>
                </a:lnTo>
                <a:lnTo>
                  <a:pt x="2889954" y="3467099"/>
                </a:lnTo>
                <a:close/>
                <a:moveTo>
                  <a:pt x="1444977" y="1287638"/>
                </a:moveTo>
                <a:lnTo>
                  <a:pt x="2783239" y="1287638"/>
                </a:lnTo>
                <a:lnTo>
                  <a:pt x="2783239" y="3467099"/>
                </a:lnTo>
                <a:lnTo>
                  <a:pt x="1444977" y="3467099"/>
                </a:lnTo>
                <a:close/>
                <a:moveTo>
                  <a:pt x="1444976" y="0"/>
                </a:moveTo>
                <a:lnTo>
                  <a:pt x="4228215" y="0"/>
                </a:lnTo>
                <a:lnTo>
                  <a:pt x="4228215" y="1174750"/>
                </a:lnTo>
                <a:lnTo>
                  <a:pt x="1444976" y="1174750"/>
                </a:lnTo>
                <a:close/>
                <a:moveTo>
                  <a:pt x="0" y="0"/>
                </a:moveTo>
                <a:lnTo>
                  <a:pt x="1338262" y="0"/>
                </a:lnTo>
                <a:lnTo>
                  <a:pt x="1338262" y="3467100"/>
                </a:lnTo>
                <a:lnTo>
                  <a:pt x="0" y="3467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71401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7805738" y="2155467"/>
            <a:ext cx="1338262" cy="3467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4904493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6349470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904492" y="2155467"/>
            <a:ext cx="2783239" cy="11747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96402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4904491" y="2155467"/>
            <a:ext cx="4239508" cy="3467100"/>
          </a:xfrm>
          <a:custGeom>
            <a:avLst/>
            <a:gdLst>
              <a:gd name="connsiteX0" fmla="*/ 1444978 w 4239508"/>
              <a:gd name="connsiteY0" fmla="*/ 1287638 h 3467100"/>
              <a:gd name="connsiteX1" fmla="*/ 2783240 w 4239508"/>
              <a:gd name="connsiteY1" fmla="*/ 1287638 h 3467100"/>
              <a:gd name="connsiteX2" fmla="*/ 2783240 w 4239508"/>
              <a:gd name="connsiteY2" fmla="*/ 3467099 h 3467100"/>
              <a:gd name="connsiteX3" fmla="*/ 1444978 w 4239508"/>
              <a:gd name="connsiteY3" fmla="*/ 3467099 h 3467100"/>
              <a:gd name="connsiteX4" fmla="*/ 1 w 4239508"/>
              <a:gd name="connsiteY4" fmla="*/ 1287638 h 3467100"/>
              <a:gd name="connsiteX5" fmla="*/ 1338263 w 4239508"/>
              <a:gd name="connsiteY5" fmla="*/ 1287638 h 3467100"/>
              <a:gd name="connsiteX6" fmla="*/ 1338263 w 4239508"/>
              <a:gd name="connsiteY6" fmla="*/ 3467099 h 3467100"/>
              <a:gd name="connsiteX7" fmla="*/ 1 w 4239508"/>
              <a:gd name="connsiteY7" fmla="*/ 3467099 h 3467100"/>
              <a:gd name="connsiteX8" fmla="*/ 2901246 w 4239508"/>
              <a:gd name="connsiteY8" fmla="*/ 0 h 3467100"/>
              <a:gd name="connsiteX9" fmla="*/ 4239508 w 4239508"/>
              <a:gd name="connsiteY9" fmla="*/ 0 h 3467100"/>
              <a:gd name="connsiteX10" fmla="*/ 4239508 w 4239508"/>
              <a:gd name="connsiteY10" fmla="*/ 3467100 h 3467100"/>
              <a:gd name="connsiteX11" fmla="*/ 2901246 w 4239508"/>
              <a:gd name="connsiteY11" fmla="*/ 3467100 h 3467100"/>
              <a:gd name="connsiteX12" fmla="*/ 0 w 4239508"/>
              <a:gd name="connsiteY12" fmla="*/ 0 h 3467100"/>
              <a:gd name="connsiteX13" fmla="*/ 2783239 w 4239508"/>
              <a:gd name="connsiteY13" fmla="*/ 0 h 3467100"/>
              <a:gd name="connsiteX14" fmla="*/ 2783239 w 4239508"/>
              <a:gd name="connsiteY14" fmla="*/ 1174750 h 3467100"/>
              <a:gd name="connsiteX15" fmla="*/ 0 w 4239508"/>
              <a:gd name="connsiteY15" fmla="*/ 117475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39508" h="3467100">
                <a:moveTo>
                  <a:pt x="1444978" y="1287638"/>
                </a:moveTo>
                <a:lnTo>
                  <a:pt x="2783240" y="1287638"/>
                </a:lnTo>
                <a:lnTo>
                  <a:pt x="2783240" y="3467099"/>
                </a:lnTo>
                <a:lnTo>
                  <a:pt x="1444978" y="3467099"/>
                </a:lnTo>
                <a:close/>
                <a:moveTo>
                  <a:pt x="1" y="1287638"/>
                </a:moveTo>
                <a:lnTo>
                  <a:pt x="1338263" y="1287638"/>
                </a:lnTo>
                <a:lnTo>
                  <a:pt x="1338263" y="3467099"/>
                </a:lnTo>
                <a:lnTo>
                  <a:pt x="1" y="3467099"/>
                </a:lnTo>
                <a:close/>
                <a:moveTo>
                  <a:pt x="2901246" y="0"/>
                </a:moveTo>
                <a:lnTo>
                  <a:pt x="4239508" y="0"/>
                </a:lnTo>
                <a:lnTo>
                  <a:pt x="4239508" y="3467100"/>
                </a:lnTo>
                <a:lnTo>
                  <a:pt x="2901246" y="3467100"/>
                </a:lnTo>
                <a:close/>
                <a:moveTo>
                  <a:pt x="0" y="0"/>
                </a:moveTo>
                <a:lnTo>
                  <a:pt x="2783239" y="0"/>
                </a:lnTo>
                <a:lnTo>
                  <a:pt x="2783239" y="1174750"/>
                </a:lnTo>
                <a:lnTo>
                  <a:pt x="0" y="11747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80236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786489" y="4853512"/>
            <a:ext cx="4357511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4786489" y="1636178"/>
            <a:ext cx="4357511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4786489" y="2904759"/>
            <a:ext cx="2573867" cy="185915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7495823" y="2904759"/>
            <a:ext cx="1648177" cy="185915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69067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8"/>
          </p:nvPr>
        </p:nvSpPr>
        <p:spPr>
          <a:xfrm>
            <a:off x="4786489" y="1636177"/>
            <a:ext cx="4357511" cy="4392084"/>
          </a:xfrm>
          <a:custGeom>
            <a:avLst/>
            <a:gdLst>
              <a:gd name="connsiteX0" fmla="*/ 0 w 4357511"/>
              <a:gd name="connsiteY0" fmla="*/ 3217334 h 4392084"/>
              <a:gd name="connsiteX1" fmla="*/ 4357511 w 4357511"/>
              <a:gd name="connsiteY1" fmla="*/ 3217334 h 4392084"/>
              <a:gd name="connsiteX2" fmla="*/ 4357511 w 4357511"/>
              <a:gd name="connsiteY2" fmla="*/ 4392084 h 4392084"/>
              <a:gd name="connsiteX3" fmla="*/ 0 w 4357511"/>
              <a:gd name="connsiteY3" fmla="*/ 4392084 h 4392084"/>
              <a:gd name="connsiteX4" fmla="*/ 2709334 w 4357511"/>
              <a:gd name="connsiteY4" fmla="*/ 1268581 h 4392084"/>
              <a:gd name="connsiteX5" fmla="*/ 4357511 w 4357511"/>
              <a:gd name="connsiteY5" fmla="*/ 1268581 h 4392084"/>
              <a:gd name="connsiteX6" fmla="*/ 4357511 w 4357511"/>
              <a:gd name="connsiteY6" fmla="*/ 3127732 h 4392084"/>
              <a:gd name="connsiteX7" fmla="*/ 2709334 w 4357511"/>
              <a:gd name="connsiteY7" fmla="*/ 3127732 h 4392084"/>
              <a:gd name="connsiteX8" fmla="*/ 0 w 4357511"/>
              <a:gd name="connsiteY8" fmla="*/ 1268581 h 4392084"/>
              <a:gd name="connsiteX9" fmla="*/ 2573867 w 4357511"/>
              <a:gd name="connsiteY9" fmla="*/ 1268581 h 4392084"/>
              <a:gd name="connsiteX10" fmla="*/ 2573867 w 4357511"/>
              <a:gd name="connsiteY10" fmla="*/ 3127732 h 4392084"/>
              <a:gd name="connsiteX11" fmla="*/ 0 w 4357511"/>
              <a:gd name="connsiteY11" fmla="*/ 3127732 h 4392084"/>
              <a:gd name="connsiteX12" fmla="*/ 0 w 4357511"/>
              <a:gd name="connsiteY12" fmla="*/ 0 h 4392084"/>
              <a:gd name="connsiteX13" fmla="*/ 4357511 w 4357511"/>
              <a:gd name="connsiteY13" fmla="*/ 0 h 4392084"/>
              <a:gd name="connsiteX14" fmla="*/ 4357511 w 4357511"/>
              <a:gd name="connsiteY14" fmla="*/ 1174750 h 4392084"/>
              <a:gd name="connsiteX15" fmla="*/ 0 w 4357511"/>
              <a:gd name="connsiteY15" fmla="*/ 1174750 h 439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57511" h="4392084">
                <a:moveTo>
                  <a:pt x="0" y="3217334"/>
                </a:moveTo>
                <a:lnTo>
                  <a:pt x="4357511" y="3217334"/>
                </a:lnTo>
                <a:lnTo>
                  <a:pt x="4357511" y="4392084"/>
                </a:lnTo>
                <a:lnTo>
                  <a:pt x="0" y="4392084"/>
                </a:lnTo>
                <a:close/>
                <a:moveTo>
                  <a:pt x="2709334" y="1268581"/>
                </a:moveTo>
                <a:lnTo>
                  <a:pt x="4357511" y="1268581"/>
                </a:lnTo>
                <a:lnTo>
                  <a:pt x="4357511" y="3127732"/>
                </a:lnTo>
                <a:lnTo>
                  <a:pt x="2709334" y="3127732"/>
                </a:lnTo>
                <a:close/>
                <a:moveTo>
                  <a:pt x="0" y="1268581"/>
                </a:moveTo>
                <a:lnTo>
                  <a:pt x="2573867" y="1268581"/>
                </a:lnTo>
                <a:lnTo>
                  <a:pt x="2573867" y="3127732"/>
                </a:lnTo>
                <a:lnTo>
                  <a:pt x="0" y="3127732"/>
                </a:lnTo>
                <a:close/>
                <a:moveTo>
                  <a:pt x="0" y="0"/>
                </a:moveTo>
                <a:lnTo>
                  <a:pt x="4357511" y="0"/>
                </a:lnTo>
                <a:lnTo>
                  <a:pt x="4357511" y="1174750"/>
                </a:lnTo>
                <a:lnTo>
                  <a:pt x="0" y="11747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25599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1445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588267" y="5046725"/>
            <a:ext cx="4555733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4588267" y="710482"/>
            <a:ext cx="4555734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7704000" y="197906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5"/>
          <p:cNvSpPr>
            <a:spLocks noGrp="1"/>
          </p:cNvSpPr>
          <p:nvPr>
            <p:ph type="pic" sz="quarter" idx="19"/>
          </p:nvPr>
        </p:nvSpPr>
        <p:spPr>
          <a:xfrm>
            <a:off x="6146133" y="197906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4588266" y="197906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5"/>
          <p:cNvSpPr>
            <a:spLocks noGrp="1"/>
          </p:cNvSpPr>
          <p:nvPr>
            <p:ph type="pic" sz="quarter" idx="21"/>
          </p:nvPr>
        </p:nvSpPr>
        <p:spPr>
          <a:xfrm>
            <a:off x="7704000" y="351289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5"/>
          <p:cNvSpPr>
            <a:spLocks noGrp="1"/>
          </p:cNvSpPr>
          <p:nvPr>
            <p:ph type="pic" sz="quarter" idx="22"/>
          </p:nvPr>
        </p:nvSpPr>
        <p:spPr>
          <a:xfrm>
            <a:off x="6146133" y="351289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5"/>
          <p:cNvSpPr>
            <a:spLocks noGrp="1"/>
          </p:cNvSpPr>
          <p:nvPr>
            <p:ph type="pic" sz="quarter" idx="23"/>
          </p:nvPr>
        </p:nvSpPr>
        <p:spPr>
          <a:xfrm>
            <a:off x="4588266" y="351289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51478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588267" y="5683250"/>
            <a:ext cx="4555733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4588267" y="1331775"/>
            <a:ext cx="4555734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23"/>
          </p:nvPr>
        </p:nvSpPr>
        <p:spPr>
          <a:xfrm>
            <a:off x="4588266" y="2600356"/>
            <a:ext cx="4555734" cy="2973831"/>
          </a:xfrm>
          <a:custGeom>
            <a:avLst/>
            <a:gdLst>
              <a:gd name="connsiteX0" fmla="*/ 3115734 w 4555734"/>
              <a:gd name="connsiteY0" fmla="*/ 1533831 h 2973831"/>
              <a:gd name="connsiteX1" fmla="*/ 4555734 w 4555734"/>
              <a:gd name="connsiteY1" fmla="*/ 1533831 h 2973831"/>
              <a:gd name="connsiteX2" fmla="*/ 4555734 w 4555734"/>
              <a:gd name="connsiteY2" fmla="*/ 2973831 h 2973831"/>
              <a:gd name="connsiteX3" fmla="*/ 3115734 w 4555734"/>
              <a:gd name="connsiteY3" fmla="*/ 2973831 h 2973831"/>
              <a:gd name="connsiteX4" fmla="*/ 1557867 w 4555734"/>
              <a:gd name="connsiteY4" fmla="*/ 1533831 h 2973831"/>
              <a:gd name="connsiteX5" fmla="*/ 2997867 w 4555734"/>
              <a:gd name="connsiteY5" fmla="*/ 1533831 h 2973831"/>
              <a:gd name="connsiteX6" fmla="*/ 2997867 w 4555734"/>
              <a:gd name="connsiteY6" fmla="*/ 2973831 h 2973831"/>
              <a:gd name="connsiteX7" fmla="*/ 1557867 w 4555734"/>
              <a:gd name="connsiteY7" fmla="*/ 2973831 h 2973831"/>
              <a:gd name="connsiteX8" fmla="*/ 0 w 4555734"/>
              <a:gd name="connsiteY8" fmla="*/ 1533831 h 2973831"/>
              <a:gd name="connsiteX9" fmla="*/ 1440000 w 4555734"/>
              <a:gd name="connsiteY9" fmla="*/ 1533831 h 2973831"/>
              <a:gd name="connsiteX10" fmla="*/ 1440000 w 4555734"/>
              <a:gd name="connsiteY10" fmla="*/ 2973831 h 2973831"/>
              <a:gd name="connsiteX11" fmla="*/ 0 w 4555734"/>
              <a:gd name="connsiteY11" fmla="*/ 2973831 h 2973831"/>
              <a:gd name="connsiteX12" fmla="*/ 3115734 w 4555734"/>
              <a:gd name="connsiteY12" fmla="*/ 0 h 2973831"/>
              <a:gd name="connsiteX13" fmla="*/ 4555734 w 4555734"/>
              <a:gd name="connsiteY13" fmla="*/ 0 h 2973831"/>
              <a:gd name="connsiteX14" fmla="*/ 4555734 w 4555734"/>
              <a:gd name="connsiteY14" fmla="*/ 1440000 h 2973831"/>
              <a:gd name="connsiteX15" fmla="*/ 3115734 w 4555734"/>
              <a:gd name="connsiteY15" fmla="*/ 1440000 h 2973831"/>
              <a:gd name="connsiteX16" fmla="*/ 1557867 w 4555734"/>
              <a:gd name="connsiteY16" fmla="*/ 0 h 2973831"/>
              <a:gd name="connsiteX17" fmla="*/ 2997867 w 4555734"/>
              <a:gd name="connsiteY17" fmla="*/ 0 h 2973831"/>
              <a:gd name="connsiteX18" fmla="*/ 2997867 w 4555734"/>
              <a:gd name="connsiteY18" fmla="*/ 1440000 h 2973831"/>
              <a:gd name="connsiteX19" fmla="*/ 1557867 w 4555734"/>
              <a:gd name="connsiteY19" fmla="*/ 1440000 h 2973831"/>
              <a:gd name="connsiteX20" fmla="*/ 0 w 4555734"/>
              <a:gd name="connsiteY20" fmla="*/ 0 h 2973831"/>
              <a:gd name="connsiteX21" fmla="*/ 1440000 w 4555734"/>
              <a:gd name="connsiteY21" fmla="*/ 0 h 2973831"/>
              <a:gd name="connsiteX22" fmla="*/ 1440000 w 4555734"/>
              <a:gd name="connsiteY22" fmla="*/ 1440000 h 2973831"/>
              <a:gd name="connsiteX23" fmla="*/ 0 w 4555734"/>
              <a:gd name="connsiteY23" fmla="*/ 1440000 h 297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5734" h="2973831">
                <a:moveTo>
                  <a:pt x="3115734" y="1533831"/>
                </a:moveTo>
                <a:lnTo>
                  <a:pt x="4555734" y="1533831"/>
                </a:lnTo>
                <a:lnTo>
                  <a:pt x="4555734" y="2973831"/>
                </a:lnTo>
                <a:lnTo>
                  <a:pt x="3115734" y="2973831"/>
                </a:lnTo>
                <a:close/>
                <a:moveTo>
                  <a:pt x="1557867" y="1533831"/>
                </a:moveTo>
                <a:lnTo>
                  <a:pt x="2997867" y="1533831"/>
                </a:lnTo>
                <a:lnTo>
                  <a:pt x="2997867" y="2973831"/>
                </a:lnTo>
                <a:lnTo>
                  <a:pt x="1557867" y="2973831"/>
                </a:lnTo>
                <a:close/>
                <a:moveTo>
                  <a:pt x="0" y="1533831"/>
                </a:moveTo>
                <a:lnTo>
                  <a:pt x="1440000" y="1533831"/>
                </a:lnTo>
                <a:lnTo>
                  <a:pt x="1440000" y="2973831"/>
                </a:lnTo>
                <a:lnTo>
                  <a:pt x="0" y="2973831"/>
                </a:lnTo>
                <a:close/>
                <a:moveTo>
                  <a:pt x="3115734" y="0"/>
                </a:moveTo>
                <a:lnTo>
                  <a:pt x="4555734" y="0"/>
                </a:lnTo>
                <a:lnTo>
                  <a:pt x="4555734" y="1440000"/>
                </a:lnTo>
                <a:lnTo>
                  <a:pt x="3115734" y="1440000"/>
                </a:lnTo>
                <a:close/>
                <a:moveTo>
                  <a:pt x="1557867" y="0"/>
                </a:moveTo>
                <a:lnTo>
                  <a:pt x="2997867" y="0"/>
                </a:lnTo>
                <a:lnTo>
                  <a:pt x="2997867" y="1440000"/>
                </a:lnTo>
                <a:lnTo>
                  <a:pt x="1557867" y="1440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68804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0" y="270215"/>
            <a:ext cx="1354667" cy="61990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1490134" y="27021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1490134" y="1636889"/>
            <a:ext cx="1354667" cy="3465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9"/>
          </p:nvPr>
        </p:nvSpPr>
        <p:spPr>
          <a:xfrm>
            <a:off x="2980268" y="1636889"/>
            <a:ext cx="1354667" cy="3465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1490134" y="522675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00068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0" y="270215"/>
            <a:ext cx="1354667" cy="61990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1490134" y="27021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9"/>
          </p:nvPr>
        </p:nvSpPr>
        <p:spPr>
          <a:xfrm>
            <a:off x="1490134" y="1636889"/>
            <a:ext cx="2844801" cy="3465688"/>
          </a:xfrm>
          <a:custGeom>
            <a:avLst/>
            <a:gdLst>
              <a:gd name="connsiteX0" fmla="*/ 1490134 w 2844801"/>
              <a:gd name="connsiteY0" fmla="*/ 0 h 3465688"/>
              <a:gd name="connsiteX1" fmla="*/ 2844801 w 2844801"/>
              <a:gd name="connsiteY1" fmla="*/ 0 h 3465688"/>
              <a:gd name="connsiteX2" fmla="*/ 2844801 w 2844801"/>
              <a:gd name="connsiteY2" fmla="*/ 3465688 h 3465688"/>
              <a:gd name="connsiteX3" fmla="*/ 1490134 w 2844801"/>
              <a:gd name="connsiteY3" fmla="*/ 3465688 h 3465688"/>
              <a:gd name="connsiteX4" fmla="*/ 0 w 2844801"/>
              <a:gd name="connsiteY4" fmla="*/ 0 h 3465688"/>
              <a:gd name="connsiteX5" fmla="*/ 1354667 w 2844801"/>
              <a:gd name="connsiteY5" fmla="*/ 0 h 3465688"/>
              <a:gd name="connsiteX6" fmla="*/ 1354667 w 2844801"/>
              <a:gd name="connsiteY6" fmla="*/ 3465688 h 3465688"/>
              <a:gd name="connsiteX7" fmla="*/ 0 w 2844801"/>
              <a:gd name="connsiteY7" fmla="*/ 3465688 h 3465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44801" h="3465688">
                <a:moveTo>
                  <a:pt x="1490134" y="0"/>
                </a:moveTo>
                <a:lnTo>
                  <a:pt x="2844801" y="0"/>
                </a:lnTo>
                <a:lnTo>
                  <a:pt x="2844801" y="3465688"/>
                </a:lnTo>
                <a:lnTo>
                  <a:pt x="1490134" y="3465688"/>
                </a:lnTo>
                <a:close/>
                <a:moveTo>
                  <a:pt x="0" y="0"/>
                </a:moveTo>
                <a:lnTo>
                  <a:pt x="1354667" y="0"/>
                </a:lnTo>
                <a:lnTo>
                  <a:pt x="1354667" y="3465688"/>
                </a:lnTo>
                <a:lnTo>
                  <a:pt x="0" y="34656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1490134" y="522675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63771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-1" y="891102"/>
            <a:ext cx="4583289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0" y="2279629"/>
            <a:ext cx="2957689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9"/>
          </p:nvPr>
        </p:nvSpPr>
        <p:spPr>
          <a:xfrm>
            <a:off x="3098191" y="2279628"/>
            <a:ext cx="1422400" cy="373734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1552019" y="3668156"/>
            <a:ext cx="1405670" cy="23488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21"/>
          </p:nvPr>
        </p:nvSpPr>
        <p:spPr>
          <a:xfrm>
            <a:off x="5847" y="3668156"/>
            <a:ext cx="1422400" cy="234881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75020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-1" y="891102"/>
            <a:ext cx="4583289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21"/>
          </p:nvPr>
        </p:nvSpPr>
        <p:spPr>
          <a:xfrm>
            <a:off x="0" y="2279628"/>
            <a:ext cx="4520591" cy="3737347"/>
          </a:xfrm>
          <a:custGeom>
            <a:avLst/>
            <a:gdLst>
              <a:gd name="connsiteX0" fmla="*/ 1552019 w 4520591"/>
              <a:gd name="connsiteY0" fmla="*/ 1388528 h 3737347"/>
              <a:gd name="connsiteX1" fmla="*/ 2957689 w 4520591"/>
              <a:gd name="connsiteY1" fmla="*/ 1388528 h 3737347"/>
              <a:gd name="connsiteX2" fmla="*/ 2957689 w 4520591"/>
              <a:gd name="connsiteY2" fmla="*/ 3737347 h 3737347"/>
              <a:gd name="connsiteX3" fmla="*/ 1552019 w 4520591"/>
              <a:gd name="connsiteY3" fmla="*/ 3737347 h 3737347"/>
              <a:gd name="connsiteX4" fmla="*/ 5847 w 4520591"/>
              <a:gd name="connsiteY4" fmla="*/ 1388528 h 3737347"/>
              <a:gd name="connsiteX5" fmla="*/ 1428247 w 4520591"/>
              <a:gd name="connsiteY5" fmla="*/ 1388528 h 3737347"/>
              <a:gd name="connsiteX6" fmla="*/ 1428247 w 4520591"/>
              <a:gd name="connsiteY6" fmla="*/ 3737347 h 3737347"/>
              <a:gd name="connsiteX7" fmla="*/ 5847 w 4520591"/>
              <a:gd name="connsiteY7" fmla="*/ 3737347 h 3737347"/>
              <a:gd name="connsiteX8" fmla="*/ 0 w 4520591"/>
              <a:gd name="connsiteY8" fmla="*/ 1 h 3737347"/>
              <a:gd name="connsiteX9" fmla="*/ 2957689 w 4520591"/>
              <a:gd name="connsiteY9" fmla="*/ 1 h 3737347"/>
              <a:gd name="connsiteX10" fmla="*/ 2957689 w 4520591"/>
              <a:gd name="connsiteY10" fmla="*/ 1242497 h 3737347"/>
              <a:gd name="connsiteX11" fmla="*/ 0 w 4520591"/>
              <a:gd name="connsiteY11" fmla="*/ 1242497 h 3737347"/>
              <a:gd name="connsiteX12" fmla="*/ 3098191 w 4520591"/>
              <a:gd name="connsiteY12" fmla="*/ 0 h 3737347"/>
              <a:gd name="connsiteX13" fmla="*/ 4520591 w 4520591"/>
              <a:gd name="connsiteY13" fmla="*/ 0 h 3737347"/>
              <a:gd name="connsiteX14" fmla="*/ 4520591 w 4520591"/>
              <a:gd name="connsiteY14" fmla="*/ 3737347 h 3737347"/>
              <a:gd name="connsiteX15" fmla="*/ 3098191 w 4520591"/>
              <a:gd name="connsiteY15" fmla="*/ 3737347 h 37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20591" h="3737347">
                <a:moveTo>
                  <a:pt x="1552019" y="1388528"/>
                </a:moveTo>
                <a:lnTo>
                  <a:pt x="2957689" y="1388528"/>
                </a:lnTo>
                <a:lnTo>
                  <a:pt x="2957689" y="3737347"/>
                </a:lnTo>
                <a:lnTo>
                  <a:pt x="1552019" y="3737347"/>
                </a:lnTo>
                <a:close/>
                <a:moveTo>
                  <a:pt x="5847" y="1388528"/>
                </a:moveTo>
                <a:lnTo>
                  <a:pt x="1428247" y="1388528"/>
                </a:lnTo>
                <a:lnTo>
                  <a:pt x="1428247" y="3737347"/>
                </a:lnTo>
                <a:lnTo>
                  <a:pt x="5847" y="3737347"/>
                </a:lnTo>
                <a:close/>
                <a:moveTo>
                  <a:pt x="0" y="1"/>
                </a:moveTo>
                <a:lnTo>
                  <a:pt x="2957689" y="1"/>
                </a:lnTo>
                <a:lnTo>
                  <a:pt x="2957689" y="1242497"/>
                </a:lnTo>
                <a:lnTo>
                  <a:pt x="0" y="1242497"/>
                </a:lnTo>
                <a:close/>
                <a:moveTo>
                  <a:pt x="3098191" y="0"/>
                </a:moveTo>
                <a:lnTo>
                  <a:pt x="4520591" y="0"/>
                </a:lnTo>
                <a:lnTo>
                  <a:pt x="4520591" y="3737347"/>
                </a:lnTo>
                <a:lnTo>
                  <a:pt x="3098191" y="37373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72599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020714" y="1660177"/>
            <a:ext cx="32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406714" y="1660177"/>
            <a:ext cx="14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020714" y="3235021"/>
            <a:ext cx="14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606714" y="5035021"/>
            <a:ext cx="32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38663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957693" y="2348799"/>
            <a:ext cx="32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869248" y="1434397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321875" y="1434397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869248" y="5047552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321875" y="5047552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02952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74133" y="1660177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562577" y="3127733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51021" y="1660177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739465" y="3127733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972987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957689" y="1819833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957689" y="3253522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957689" y="4687211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068711" y="1819833"/>
            <a:ext cx="1964263" cy="20312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7179733" y="1819833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7179733" y="3253522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7179733" y="4687211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5068711" y="3998588"/>
            <a:ext cx="1964263" cy="203129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39498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70963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6223" y="1941155"/>
            <a:ext cx="1671637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950703" y="2122307"/>
            <a:ext cx="1426768" cy="211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510314" y="1603019"/>
            <a:ext cx="2128706" cy="31495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771863" y="2122307"/>
            <a:ext cx="1426768" cy="211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331474" y="1941155"/>
            <a:ext cx="1671637" cy="24733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772857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731559" y="1992213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650670" y="1992213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731559" y="3911324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50670" y="3911324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61244" y="1992213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569781" y="1992213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3484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2731559" y="2079298"/>
            <a:ext cx="3719111" cy="3719111"/>
          </a:xfrm>
          <a:custGeom>
            <a:avLst/>
            <a:gdLst>
              <a:gd name="connsiteX0" fmla="*/ 1919111 w 3719111"/>
              <a:gd name="connsiteY0" fmla="*/ 1919111 h 3719111"/>
              <a:gd name="connsiteX1" fmla="*/ 3719111 w 3719111"/>
              <a:gd name="connsiteY1" fmla="*/ 1919111 h 3719111"/>
              <a:gd name="connsiteX2" fmla="*/ 3719111 w 3719111"/>
              <a:gd name="connsiteY2" fmla="*/ 3719111 h 3719111"/>
              <a:gd name="connsiteX3" fmla="*/ 1919111 w 3719111"/>
              <a:gd name="connsiteY3" fmla="*/ 3719111 h 3719111"/>
              <a:gd name="connsiteX4" fmla="*/ 0 w 3719111"/>
              <a:gd name="connsiteY4" fmla="*/ 1919111 h 3719111"/>
              <a:gd name="connsiteX5" fmla="*/ 1800000 w 3719111"/>
              <a:gd name="connsiteY5" fmla="*/ 1919111 h 3719111"/>
              <a:gd name="connsiteX6" fmla="*/ 1800000 w 3719111"/>
              <a:gd name="connsiteY6" fmla="*/ 3719111 h 3719111"/>
              <a:gd name="connsiteX7" fmla="*/ 0 w 3719111"/>
              <a:gd name="connsiteY7" fmla="*/ 3719111 h 3719111"/>
              <a:gd name="connsiteX8" fmla="*/ 1919111 w 3719111"/>
              <a:gd name="connsiteY8" fmla="*/ 0 h 3719111"/>
              <a:gd name="connsiteX9" fmla="*/ 3719111 w 3719111"/>
              <a:gd name="connsiteY9" fmla="*/ 0 h 3719111"/>
              <a:gd name="connsiteX10" fmla="*/ 3719111 w 3719111"/>
              <a:gd name="connsiteY10" fmla="*/ 1800000 h 3719111"/>
              <a:gd name="connsiteX11" fmla="*/ 1919111 w 3719111"/>
              <a:gd name="connsiteY11" fmla="*/ 1800000 h 3719111"/>
              <a:gd name="connsiteX12" fmla="*/ 0 w 3719111"/>
              <a:gd name="connsiteY12" fmla="*/ 0 h 3719111"/>
              <a:gd name="connsiteX13" fmla="*/ 1800000 w 3719111"/>
              <a:gd name="connsiteY13" fmla="*/ 0 h 3719111"/>
              <a:gd name="connsiteX14" fmla="*/ 1800000 w 3719111"/>
              <a:gd name="connsiteY14" fmla="*/ 1800000 h 3719111"/>
              <a:gd name="connsiteX15" fmla="*/ 0 w 3719111"/>
              <a:gd name="connsiteY15" fmla="*/ 1800000 h 371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19111" h="3719111">
                <a:moveTo>
                  <a:pt x="1919111" y="1919111"/>
                </a:moveTo>
                <a:lnTo>
                  <a:pt x="3719111" y="1919111"/>
                </a:lnTo>
                <a:lnTo>
                  <a:pt x="3719111" y="3719111"/>
                </a:lnTo>
                <a:lnTo>
                  <a:pt x="1919111" y="3719111"/>
                </a:lnTo>
                <a:close/>
                <a:moveTo>
                  <a:pt x="0" y="1919111"/>
                </a:moveTo>
                <a:lnTo>
                  <a:pt x="1800000" y="1919111"/>
                </a:lnTo>
                <a:lnTo>
                  <a:pt x="1800000" y="3719111"/>
                </a:lnTo>
                <a:lnTo>
                  <a:pt x="0" y="3719111"/>
                </a:lnTo>
                <a:close/>
                <a:moveTo>
                  <a:pt x="1919111" y="0"/>
                </a:moveTo>
                <a:lnTo>
                  <a:pt x="3719111" y="0"/>
                </a:lnTo>
                <a:lnTo>
                  <a:pt x="3719111" y="1800000"/>
                </a:lnTo>
                <a:lnTo>
                  <a:pt x="1919111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61244" y="2079298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569781" y="2079298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93129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463508" y="2122840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126708" y="2382486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00308" y="2382486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1126708" y="4166130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800308" y="4166130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79345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852000" y="266435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562845" y="2664351"/>
            <a:ext cx="216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847023" y="383995"/>
            <a:ext cx="144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847023" y="4224707"/>
            <a:ext cx="144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421155" y="2664351"/>
            <a:ext cx="216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282845" y="1103995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411201" y="1103995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2282845" y="422470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5421155" y="422470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97820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317331" y="2612669"/>
            <a:ext cx="1490662" cy="31035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703019" y="1551517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03019" y="3357739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931643" y="3403600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931643" y="5209822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60182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003021" y="2357413"/>
            <a:ext cx="3138487" cy="3138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438933" y="235741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265596" y="405590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90222" y="3938208"/>
            <a:ext cx="2088711" cy="2088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265596" y="1860522"/>
            <a:ext cx="2088711" cy="20887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49538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038928" y="18407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038928" y="32631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038928" y="46855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795204" y="18407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795204" y="32631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795204" y="46855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8"/>
          </p:nvPr>
        </p:nvSpPr>
        <p:spPr>
          <a:xfrm>
            <a:off x="2494666" y="1840795"/>
            <a:ext cx="4165600" cy="41656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971254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1885950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0" y="2924528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0" y="3963106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060804" y="1885950"/>
            <a:ext cx="2274129" cy="404124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0" y="5001684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58228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0" y="1885950"/>
            <a:ext cx="4334933" cy="4041247"/>
          </a:xfrm>
          <a:custGeom>
            <a:avLst/>
            <a:gdLst>
              <a:gd name="connsiteX0" fmla="*/ 0 w 4334933"/>
              <a:gd name="connsiteY0" fmla="*/ 3115734 h 4041247"/>
              <a:gd name="connsiteX1" fmla="*/ 1952625 w 4334933"/>
              <a:gd name="connsiteY1" fmla="*/ 3115734 h 4041247"/>
              <a:gd name="connsiteX2" fmla="*/ 1952625 w 4334933"/>
              <a:gd name="connsiteY2" fmla="*/ 4041247 h 4041247"/>
              <a:gd name="connsiteX3" fmla="*/ 0 w 4334933"/>
              <a:gd name="connsiteY3" fmla="*/ 4041247 h 4041247"/>
              <a:gd name="connsiteX4" fmla="*/ 0 w 4334933"/>
              <a:gd name="connsiteY4" fmla="*/ 2077156 h 4041247"/>
              <a:gd name="connsiteX5" fmla="*/ 1952625 w 4334933"/>
              <a:gd name="connsiteY5" fmla="*/ 2077156 h 4041247"/>
              <a:gd name="connsiteX6" fmla="*/ 1952625 w 4334933"/>
              <a:gd name="connsiteY6" fmla="*/ 3002669 h 4041247"/>
              <a:gd name="connsiteX7" fmla="*/ 0 w 4334933"/>
              <a:gd name="connsiteY7" fmla="*/ 3002669 h 4041247"/>
              <a:gd name="connsiteX8" fmla="*/ 0 w 4334933"/>
              <a:gd name="connsiteY8" fmla="*/ 1038578 h 4041247"/>
              <a:gd name="connsiteX9" fmla="*/ 1952625 w 4334933"/>
              <a:gd name="connsiteY9" fmla="*/ 1038578 h 4041247"/>
              <a:gd name="connsiteX10" fmla="*/ 1952625 w 4334933"/>
              <a:gd name="connsiteY10" fmla="*/ 1964091 h 4041247"/>
              <a:gd name="connsiteX11" fmla="*/ 0 w 4334933"/>
              <a:gd name="connsiteY11" fmla="*/ 1964091 h 4041247"/>
              <a:gd name="connsiteX12" fmla="*/ 0 w 4334933"/>
              <a:gd name="connsiteY12" fmla="*/ 0 h 4041247"/>
              <a:gd name="connsiteX13" fmla="*/ 1952625 w 4334933"/>
              <a:gd name="connsiteY13" fmla="*/ 0 h 4041247"/>
              <a:gd name="connsiteX14" fmla="*/ 1952625 w 4334933"/>
              <a:gd name="connsiteY14" fmla="*/ 925513 h 4041247"/>
              <a:gd name="connsiteX15" fmla="*/ 0 w 4334933"/>
              <a:gd name="connsiteY15" fmla="*/ 925513 h 4041247"/>
              <a:gd name="connsiteX16" fmla="*/ 2060804 w 4334933"/>
              <a:gd name="connsiteY16" fmla="*/ 0 h 4041247"/>
              <a:gd name="connsiteX17" fmla="*/ 4334933 w 4334933"/>
              <a:gd name="connsiteY17" fmla="*/ 0 h 4041247"/>
              <a:gd name="connsiteX18" fmla="*/ 4334933 w 4334933"/>
              <a:gd name="connsiteY18" fmla="*/ 4041247 h 4041247"/>
              <a:gd name="connsiteX19" fmla="*/ 2060804 w 4334933"/>
              <a:gd name="connsiteY19" fmla="*/ 4041247 h 4041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34933" h="4041247">
                <a:moveTo>
                  <a:pt x="0" y="3115734"/>
                </a:moveTo>
                <a:lnTo>
                  <a:pt x="1952625" y="3115734"/>
                </a:lnTo>
                <a:lnTo>
                  <a:pt x="1952625" y="4041247"/>
                </a:lnTo>
                <a:lnTo>
                  <a:pt x="0" y="4041247"/>
                </a:lnTo>
                <a:close/>
                <a:moveTo>
                  <a:pt x="0" y="2077156"/>
                </a:moveTo>
                <a:lnTo>
                  <a:pt x="1952625" y="2077156"/>
                </a:lnTo>
                <a:lnTo>
                  <a:pt x="1952625" y="3002669"/>
                </a:lnTo>
                <a:lnTo>
                  <a:pt x="0" y="3002669"/>
                </a:lnTo>
                <a:close/>
                <a:moveTo>
                  <a:pt x="0" y="1038578"/>
                </a:moveTo>
                <a:lnTo>
                  <a:pt x="1952625" y="1038578"/>
                </a:lnTo>
                <a:lnTo>
                  <a:pt x="1952625" y="1964091"/>
                </a:lnTo>
                <a:lnTo>
                  <a:pt x="0" y="1964091"/>
                </a:lnTo>
                <a:close/>
                <a:moveTo>
                  <a:pt x="0" y="0"/>
                </a:moveTo>
                <a:lnTo>
                  <a:pt x="1952625" y="0"/>
                </a:lnTo>
                <a:lnTo>
                  <a:pt x="1952625" y="925513"/>
                </a:lnTo>
                <a:lnTo>
                  <a:pt x="0" y="925513"/>
                </a:lnTo>
                <a:close/>
                <a:moveTo>
                  <a:pt x="2060804" y="0"/>
                </a:moveTo>
                <a:lnTo>
                  <a:pt x="4334933" y="0"/>
                </a:lnTo>
                <a:lnTo>
                  <a:pt x="4334933" y="4041247"/>
                </a:lnTo>
                <a:lnTo>
                  <a:pt x="2060804" y="40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69429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105896" y="2613242"/>
            <a:ext cx="8932208" cy="3501808"/>
          </a:xfrm>
          <a:custGeom>
            <a:avLst/>
            <a:gdLst>
              <a:gd name="connsiteX0" fmla="*/ 6778578 w 8932208"/>
              <a:gd name="connsiteY0" fmla="*/ 0 h 3501808"/>
              <a:gd name="connsiteX1" fmla="*/ 8932208 w 8932208"/>
              <a:gd name="connsiteY1" fmla="*/ 0 h 3501808"/>
              <a:gd name="connsiteX2" fmla="*/ 8932208 w 8932208"/>
              <a:gd name="connsiteY2" fmla="*/ 3501808 h 3501808"/>
              <a:gd name="connsiteX3" fmla="*/ 6778578 w 8932208"/>
              <a:gd name="connsiteY3" fmla="*/ 3501808 h 3501808"/>
              <a:gd name="connsiteX4" fmla="*/ 4519052 w 8932208"/>
              <a:gd name="connsiteY4" fmla="*/ 0 h 3501808"/>
              <a:gd name="connsiteX5" fmla="*/ 6672682 w 8932208"/>
              <a:gd name="connsiteY5" fmla="*/ 0 h 3501808"/>
              <a:gd name="connsiteX6" fmla="*/ 6672682 w 8932208"/>
              <a:gd name="connsiteY6" fmla="*/ 3501808 h 3501808"/>
              <a:gd name="connsiteX7" fmla="*/ 4519052 w 8932208"/>
              <a:gd name="connsiteY7" fmla="*/ 3501808 h 3501808"/>
              <a:gd name="connsiteX8" fmla="*/ 2259526 w 8932208"/>
              <a:gd name="connsiteY8" fmla="*/ 0 h 3501808"/>
              <a:gd name="connsiteX9" fmla="*/ 4413156 w 8932208"/>
              <a:gd name="connsiteY9" fmla="*/ 0 h 3501808"/>
              <a:gd name="connsiteX10" fmla="*/ 4413156 w 8932208"/>
              <a:gd name="connsiteY10" fmla="*/ 3501808 h 3501808"/>
              <a:gd name="connsiteX11" fmla="*/ 2259526 w 8932208"/>
              <a:gd name="connsiteY11" fmla="*/ 3501808 h 3501808"/>
              <a:gd name="connsiteX12" fmla="*/ 0 w 8932208"/>
              <a:gd name="connsiteY12" fmla="*/ 0 h 3501808"/>
              <a:gd name="connsiteX13" fmla="*/ 2153631 w 8932208"/>
              <a:gd name="connsiteY13" fmla="*/ 0 h 3501808"/>
              <a:gd name="connsiteX14" fmla="*/ 2153631 w 8932208"/>
              <a:gd name="connsiteY14" fmla="*/ 3501808 h 3501808"/>
              <a:gd name="connsiteX15" fmla="*/ 0 w 8932208"/>
              <a:gd name="connsiteY15" fmla="*/ 3501808 h 350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932208" h="3501808">
                <a:moveTo>
                  <a:pt x="6778578" y="0"/>
                </a:moveTo>
                <a:lnTo>
                  <a:pt x="8932208" y="0"/>
                </a:lnTo>
                <a:lnTo>
                  <a:pt x="8932208" y="3501808"/>
                </a:lnTo>
                <a:lnTo>
                  <a:pt x="6778578" y="3501808"/>
                </a:lnTo>
                <a:close/>
                <a:moveTo>
                  <a:pt x="4519052" y="0"/>
                </a:moveTo>
                <a:lnTo>
                  <a:pt x="6672682" y="0"/>
                </a:lnTo>
                <a:lnTo>
                  <a:pt x="6672682" y="3501808"/>
                </a:lnTo>
                <a:lnTo>
                  <a:pt x="4519052" y="3501808"/>
                </a:lnTo>
                <a:close/>
                <a:moveTo>
                  <a:pt x="2259526" y="0"/>
                </a:moveTo>
                <a:lnTo>
                  <a:pt x="4413156" y="0"/>
                </a:lnTo>
                <a:lnTo>
                  <a:pt x="4413156" y="3501808"/>
                </a:lnTo>
                <a:lnTo>
                  <a:pt x="2259526" y="3501808"/>
                </a:lnTo>
                <a:close/>
                <a:moveTo>
                  <a:pt x="0" y="0"/>
                </a:moveTo>
                <a:lnTo>
                  <a:pt x="2153631" y="0"/>
                </a:lnTo>
                <a:lnTo>
                  <a:pt x="2153631" y="3501808"/>
                </a:lnTo>
                <a:lnTo>
                  <a:pt x="0" y="35018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90457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661150" y="993423"/>
            <a:ext cx="2482850" cy="516008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935111" y="2853462"/>
            <a:ext cx="3726039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1461244" y="285346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3680178" y="4309435"/>
            <a:ext cx="2980972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3680178" y="1405564"/>
            <a:ext cx="2980972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43468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415821" y="449298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855821" y="449298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295821" y="449298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415821" y="2167473"/>
            <a:ext cx="4320000" cy="23255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22489" y="1648185"/>
            <a:ext cx="1693332" cy="23255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735821" y="3849516"/>
            <a:ext cx="1693332" cy="232551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011402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3560489"/>
            <a:ext cx="1073150" cy="8350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219199" y="3278621"/>
            <a:ext cx="1253067" cy="13659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18316" y="3278620"/>
            <a:ext cx="1152174" cy="25964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995912" y="3278621"/>
            <a:ext cx="1535643" cy="1535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700535" y="3639864"/>
            <a:ext cx="2212976" cy="86924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8082491" y="3560489"/>
            <a:ext cx="1061509" cy="8350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840713" y="4644223"/>
            <a:ext cx="1061509" cy="8350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745337" y="4679147"/>
            <a:ext cx="960263" cy="116204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4091868" y="4983242"/>
            <a:ext cx="1360665" cy="107703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1422400" y="4791331"/>
            <a:ext cx="1072444" cy="812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1845732" y="2282375"/>
            <a:ext cx="1281290" cy="812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23"/>
          </p:nvPr>
        </p:nvSpPr>
        <p:spPr>
          <a:xfrm>
            <a:off x="3355267" y="1980397"/>
            <a:ext cx="2119844" cy="11147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4"/>
          <p:cNvSpPr>
            <a:spLocks noGrp="1"/>
          </p:cNvSpPr>
          <p:nvPr>
            <p:ph type="pic" sz="quarter" idx="24"/>
          </p:nvPr>
        </p:nvSpPr>
        <p:spPr>
          <a:xfrm>
            <a:off x="5629824" y="2172308"/>
            <a:ext cx="1199954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4"/>
          <p:cNvSpPr>
            <a:spLocks noGrp="1"/>
          </p:cNvSpPr>
          <p:nvPr>
            <p:ph type="pic" sz="quarter" idx="25"/>
          </p:nvPr>
        </p:nvSpPr>
        <p:spPr>
          <a:xfrm>
            <a:off x="6966695" y="2623158"/>
            <a:ext cx="1061509" cy="8350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45353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64086" y="3368756"/>
            <a:ext cx="2427111" cy="298018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816803" y="337364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9520" y="337364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69519" y="4908936"/>
            <a:ext cx="2987283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433064" y="4908936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885781" y="4908936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85781" y="3373647"/>
            <a:ext cx="2987283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800242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041421" y="3165661"/>
            <a:ext cx="2719387" cy="12874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6129865" y="4576948"/>
            <a:ext cx="2719387" cy="12874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63645" y="3380321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863645" y="2183694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917245" y="5785199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917245" y="4588572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77236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17686" y="1670048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061864" y="1670048"/>
            <a:ext cx="144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26042" y="2750048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270220" y="2750048"/>
            <a:ext cx="1440000" cy="25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5963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942219" y="3194585"/>
            <a:ext cx="2121781" cy="279981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324174" y="745067"/>
            <a:ext cx="2595915" cy="244951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404533" y="745067"/>
            <a:ext cx="1789554" cy="21157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436401" y="3364091"/>
            <a:ext cx="3048132" cy="178364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66573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50850" y="18288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132894" y="18288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814938" y="18288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3814938" y="40640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450851" y="4064000"/>
            <a:ext cx="3251728" cy="212248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6288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01688" y="2945875"/>
            <a:ext cx="1422400" cy="161448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325916" y="2122315"/>
            <a:ext cx="2144483" cy="243804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76298" y="1907826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001393" y="1907826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972238" y="3352628"/>
            <a:ext cx="1415406" cy="16031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676297" y="3352627"/>
            <a:ext cx="2120017" cy="250630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2057275" y="4696181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3382370" y="4696181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22946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217867" y="654227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854755" y="654227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958223" y="1837022"/>
            <a:ext cx="3240000" cy="32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217867" y="5172424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854755" y="5172424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333600" y="2121782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333600" y="3699066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1742846" y="2121782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1742846" y="3699066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910866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568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282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-36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85892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771650" y="3510493"/>
            <a:ext cx="2767013" cy="10953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627739" y="3510493"/>
            <a:ext cx="2767013" cy="10953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133600" y="197555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27739" y="197555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133600" y="469582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627739" y="469582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88520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483556" y="3296182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483556" y="1794760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483556" y="4797604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180623" y="4052891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1180623" y="2551469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786489" y="4052891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786489" y="2551469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0917863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754236" y="3296182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754236" y="1794760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54236" y="4797604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027036" y="4075117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027036" y="2573695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481436" y="4075117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481436" y="2573695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99836" y="3296182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7208636" y="3296182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85949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30221" y="1399995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30221" y="349951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30713" y="2495017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630713" y="1444973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731205" y="3590039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731205" y="2539995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831697" y="4685061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831697" y="3635017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54525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67556" y="2359201"/>
            <a:ext cx="1535289" cy="2155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127022" y="2359201"/>
            <a:ext cx="2878667" cy="2155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129867" y="2359201"/>
            <a:ext cx="1535289" cy="2155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467556" y="4634441"/>
            <a:ext cx="1535289" cy="222355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129867" y="0"/>
            <a:ext cx="1535289" cy="224084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592678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17602" y="158510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17602" y="3334880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767824" y="2459992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357691" y="1695103"/>
            <a:ext cx="2426934" cy="3149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920268" y="2459992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93686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93018" y="2089150"/>
            <a:ext cx="2674938" cy="38036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266976" y="2788356"/>
            <a:ext cx="2099025" cy="310444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7016754" y="3747910"/>
            <a:ext cx="1816803" cy="21448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78170" y="3747910"/>
            <a:ext cx="2905704" cy="214488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07515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36674" y="1653721"/>
            <a:ext cx="2674938" cy="38036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8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468560" y="1653721"/>
            <a:ext cx="2674938" cy="2149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9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468560" y="4005035"/>
            <a:ext cx="1701496" cy="2149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427004" y="4005035"/>
            <a:ext cx="1701496" cy="214902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92301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566503" y="2670175"/>
            <a:ext cx="1857375" cy="24241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1"/>
          <p:cNvSpPr>
            <a:spLocks noGrp="1"/>
          </p:cNvSpPr>
          <p:nvPr>
            <p:ph type="pic" sz="quarter" idx="13"/>
          </p:nvPr>
        </p:nvSpPr>
        <p:spPr>
          <a:xfrm>
            <a:off x="2671075" y="4150632"/>
            <a:ext cx="2031546" cy="24241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4"/>
          </p:nvPr>
        </p:nvSpPr>
        <p:spPr>
          <a:xfrm>
            <a:off x="2917817" y="1872343"/>
            <a:ext cx="1654175" cy="2009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11"/>
          <p:cNvSpPr>
            <a:spLocks noGrp="1"/>
          </p:cNvSpPr>
          <p:nvPr>
            <p:ph type="pic" sz="quarter" idx="15"/>
          </p:nvPr>
        </p:nvSpPr>
        <p:spPr>
          <a:xfrm>
            <a:off x="4949818" y="3526971"/>
            <a:ext cx="1654175" cy="2009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1"/>
          <p:cNvSpPr>
            <a:spLocks noGrp="1"/>
          </p:cNvSpPr>
          <p:nvPr>
            <p:ph type="pic" sz="quarter" idx="16"/>
          </p:nvPr>
        </p:nvSpPr>
        <p:spPr>
          <a:xfrm>
            <a:off x="4804675" y="1509485"/>
            <a:ext cx="1654175" cy="175067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84150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536802" y="3497482"/>
            <a:ext cx="1843087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2645231" y="3076568"/>
            <a:ext cx="1843087" cy="23807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4753660" y="2235193"/>
            <a:ext cx="1843087" cy="37591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17"/>
          <p:cNvSpPr>
            <a:spLocks noGrp="1"/>
          </p:cNvSpPr>
          <p:nvPr>
            <p:ph type="pic" sz="quarter" idx="15"/>
          </p:nvPr>
        </p:nvSpPr>
        <p:spPr>
          <a:xfrm>
            <a:off x="6738259" y="3076568"/>
            <a:ext cx="1843087" cy="23807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47703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568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282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-36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65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22"/>
          <p:cNvSpPr>
            <a:spLocks noGrp="1"/>
          </p:cNvSpPr>
          <p:nvPr>
            <p:ph type="pic" sz="quarter" idx="12"/>
          </p:nvPr>
        </p:nvSpPr>
        <p:spPr>
          <a:xfrm>
            <a:off x="1045035" y="2307767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2"/>
          <p:cNvSpPr>
            <a:spLocks noGrp="1"/>
          </p:cNvSpPr>
          <p:nvPr>
            <p:ph type="pic" sz="quarter" idx="13"/>
          </p:nvPr>
        </p:nvSpPr>
        <p:spPr>
          <a:xfrm>
            <a:off x="5700718" y="2307767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2"/>
          <p:cNvSpPr>
            <a:spLocks noGrp="1"/>
          </p:cNvSpPr>
          <p:nvPr>
            <p:ph type="pic" sz="quarter" idx="14"/>
          </p:nvPr>
        </p:nvSpPr>
        <p:spPr>
          <a:xfrm>
            <a:off x="4036792" y="4354282"/>
            <a:ext cx="2451100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3492279" y="1712682"/>
            <a:ext cx="1936070" cy="24533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2"/>
          <p:cNvSpPr>
            <a:spLocks noGrp="1"/>
          </p:cNvSpPr>
          <p:nvPr>
            <p:ph type="pic" sz="quarter" idx="16"/>
          </p:nvPr>
        </p:nvSpPr>
        <p:spPr>
          <a:xfrm>
            <a:off x="2061035" y="4354283"/>
            <a:ext cx="1727200" cy="1524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38685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28"/>
          <p:cNvSpPr>
            <a:spLocks noGrp="1"/>
          </p:cNvSpPr>
          <p:nvPr>
            <p:ph type="pic" sz="quarter" idx="12"/>
          </p:nvPr>
        </p:nvSpPr>
        <p:spPr>
          <a:xfrm>
            <a:off x="3397023" y="2002964"/>
            <a:ext cx="1871662" cy="1538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8"/>
          <p:cNvSpPr>
            <a:spLocks noGrp="1"/>
          </p:cNvSpPr>
          <p:nvPr>
            <p:ph type="pic" sz="quarter" idx="13"/>
          </p:nvPr>
        </p:nvSpPr>
        <p:spPr>
          <a:xfrm>
            <a:off x="5602854" y="1088564"/>
            <a:ext cx="1871662" cy="2452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8"/>
          <p:cNvSpPr>
            <a:spLocks noGrp="1"/>
          </p:cNvSpPr>
          <p:nvPr>
            <p:ph type="pic" sz="quarter" idx="14"/>
          </p:nvPr>
        </p:nvSpPr>
        <p:spPr>
          <a:xfrm>
            <a:off x="4305641" y="3759192"/>
            <a:ext cx="1871662" cy="2452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8"/>
          <p:cNvSpPr>
            <a:spLocks noGrp="1"/>
          </p:cNvSpPr>
          <p:nvPr>
            <p:ph type="pic" sz="quarter" idx="15"/>
          </p:nvPr>
        </p:nvSpPr>
        <p:spPr>
          <a:xfrm>
            <a:off x="6323127" y="3759192"/>
            <a:ext cx="1871662" cy="213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8"/>
          <p:cNvSpPr>
            <a:spLocks noGrp="1"/>
          </p:cNvSpPr>
          <p:nvPr>
            <p:ph type="pic" sz="quarter" idx="16"/>
          </p:nvPr>
        </p:nvSpPr>
        <p:spPr>
          <a:xfrm>
            <a:off x="2627085" y="3759192"/>
            <a:ext cx="1532732" cy="177074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23161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22"/>
          <p:cNvSpPr>
            <a:spLocks noGrp="1"/>
          </p:cNvSpPr>
          <p:nvPr>
            <p:ph type="pic" sz="quarter" idx="13"/>
          </p:nvPr>
        </p:nvSpPr>
        <p:spPr>
          <a:xfrm>
            <a:off x="2306184" y="2314216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185057" y="1719131"/>
            <a:ext cx="1936070" cy="24533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2"/>
          <p:cNvSpPr>
            <a:spLocks noGrp="1"/>
          </p:cNvSpPr>
          <p:nvPr>
            <p:ph type="pic" sz="quarter" idx="16"/>
          </p:nvPr>
        </p:nvSpPr>
        <p:spPr>
          <a:xfrm>
            <a:off x="6785656" y="2314216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2"/>
          <p:cNvSpPr>
            <a:spLocks noGrp="1"/>
          </p:cNvSpPr>
          <p:nvPr>
            <p:ph type="pic" sz="quarter" idx="17"/>
          </p:nvPr>
        </p:nvSpPr>
        <p:spPr>
          <a:xfrm>
            <a:off x="4664529" y="1719131"/>
            <a:ext cx="1936070" cy="245336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99090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1932217" y="1770478"/>
            <a:ext cx="2405740" cy="304852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2"/>
          <p:cNvSpPr>
            <a:spLocks noGrp="1"/>
          </p:cNvSpPr>
          <p:nvPr>
            <p:ph type="pic" sz="quarter" idx="16"/>
          </p:nvPr>
        </p:nvSpPr>
        <p:spPr>
          <a:xfrm>
            <a:off x="13004" y="2612310"/>
            <a:ext cx="1741409" cy="220669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2"/>
          <p:cNvSpPr>
            <a:spLocks noGrp="1"/>
          </p:cNvSpPr>
          <p:nvPr>
            <p:ph type="pic" sz="quarter" idx="17"/>
          </p:nvPr>
        </p:nvSpPr>
        <p:spPr>
          <a:xfrm>
            <a:off x="4515760" y="3091805"/>
            <a:ext cx="2206800" cy="174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2"/>
          <p:cNvSpPr>
            <a:spLocks noGrp="1"/>
          </p:cNvSpPr>
          <p:nvPr>
            <p:ph type="pic" sz="quarter" idx="18"/>
          </p:nvPr>
        </p:nvSpPr>
        <p:spPr>
          <a:xfrm>
            <a:off x="6900363" y="1770478"/>
            <a:ext cx="2243637" cy="304852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72739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98954" y="4913086"/>
            <a:ext cx="1219200" cy="121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457022" y="3728018"/>
            <a:ext cx="1814966" cy="181496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410856" y="2035628"/>
            <a:ext cx="2322288" cy="2322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872012" y="850560"/>
            <a:ext cx="1814966" cy="181496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825845" y="261258"/>
            <a:ext cx="1219200" cy="12192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8606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859542" y="1640343"/>
            <a:ext cx="3454400" cy="21764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859542" y="3940290"/>
            <a:ext cx="1610858" cy="21764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703084" y="3940290"/>
            <a:ext cx="1610858" cy="21764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488797" y="2090058"/>
            <a:ext cx="2198003" cy="371565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28855" y="2090058"/>
            <a:ext cx="2198003" cy="371565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283336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758395" y="4514284"/>
            <a:ext cx="3613150" cy="13509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758394" y="2134621"/>
            <a:ext cx="1697491" cy="22146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74054" y="2134621"/>
            <a:ext cx="1697491" cy="22146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567488" y="2134620"/>
            <a:ext cx="2271712" cy="3730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90739" y="2134620"/>
            <a:ext cx="2271712" cy="37306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743004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17869" y="1712912"/>
            <a:ext cx="2531382" cy="43545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997796" y="1712913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997796" y="3229882"/>
            <a:ext cx="2993798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997796" y="4746851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74669" y="1712913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75526" y="3229882"/>
            <a:ext cx="2993798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74669" y="4746851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465665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-1" y="2340202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-1" y="4680404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322290" y="684860"/>
            <a:ext cx="2177143" cy="259536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322290" y="3520605"/>
            <a:ext cx="2177143" cy="259536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644581" y="0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4644581" y="2340202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4644581" y="4680404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220160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7"/>
          </p:nvPr>
        </p:nvSpPr>
        <p:spPr>
          <a:xfrm>
            <a:off x="4135892" y="1002169"/>
            <a:ext cx="5008108" cy="5109252"/>
          </a:xfrm>
          <a:custGeom>
            <a:avLst/>
            <a:gdLst>
              <a:gd name="connsiteX0" fmla="*/ 3454400 w 5008108"/>
              <a:gd name="connsiteY0" fmla="*/ 3555544 h 5109252"/>
              <a:gd name="connsiteX1" fmla="*/ 5008108 w 5008108"/>
              <a:gd name="connsiteY1" fmla="*/ 3555544 h 5109252"/>
              <a:gd name="connsiteX2" fmla="*/ 5008108 w 5008108"/>
              <a:gd name="connsiteY2" fmla="*/ 5109252 h 5109252"/>
              <a:gd name="connsiteX3" fmla="*/ 3454400 w 5008108"/>
              <a:gd name="connsiteY3" fmla="*/ 5109252 h 5109252"/>
              <a:gd name="connsiteX4" fmla="*/ 1727200 w 5008108"/>
              <a:gd name="connsiteY4" fmla="*/ 3555544 h 5109252"/>
              <a:gd name="connsiteX5" fmla="*/ 3280908 w 5008108"/>
              <a:gd name="connsiteY5" fmla="*/ 3555544 h 5109252"/>
              <a:gd name="connsiteX6" fmla="*/ 3280908 w 5008108"/>
              <a:gd name="connsiteY6" fmla="*/ 5109252 h 5109252"/>
              <a:gd name="connsiteX7" fmla="*/ 1727200 w 5008108"/>
              <a:gd name="connsiteY7" fmla="*/ 5109252 h 5109252"/>
              <a:gd name="connsiteX8" fmla="*/ 0 w 5008108"/>
              <a:gd name="connsiteY8" fmla="*/ 3555544 h 5109252"/>
              <a:gd name="connsiteX9" fmla="*/ 1553708 w 5008108"/>
              <a:gd name="connsiteY9" fmla="*/ 3555544 h 5109252"/>
              <a:gd name="connsiteX10" fmla="*/ 1553708 w 5008108"/>
              <a:gd name="connsiteY10" fmla="*/ 5109252 h 5109252"/>
              <a:gd name="connsiteX11" fmla="*/ 0 w 5008108"/>
              <a:gd name="connsiteY11" fmla="*/ 5109252 h 5109252"/>
              <a:gd name="connsiteX12" fmla="*/ 3454400 w 5008108"/>
              <a:gd name="connsiteY12" fmla="*/ 1777772 h 5109252"/>
              <a:gd name="connsiteX13" fmla="*/ 5008108 w 5008108"/>
              <a:gd name="connsiteY13" fmla="*/ 1777772 h 5109252"/>
              <a:gd name="connsiteX14" fmla="*/ 5008108 w 5008108"/>
              <a:gd name="connsiteY14" fmla="*/ 3331480 h 5109252"/>
              <a:gd name="connsiteX15" fmla="*/ 3454400 w 5008108"/>
              <a:gd name="connsiteY15" fmla="*/ 3331480 h 5109252"/>
              <a:gd name="connsiteX16" fmla="*/ 0 w 5008108"/>
              <a:gd name="connsiteY16" fmla="*/ 0 h 5109252"/>
              <a:gd name="connsiteX17" fmla="*/ 3280908 w 5008108"/>
              <a:gd name="connsiteY17" fmla="*/ 0 h 5109252"/>
              <a:gd name="connsiteX18" fmla="*/ 3280908 w 5008108"/>
              <a:gd name="connsiteY18" fmla="*/ 3331480 h 5109252"/>
              <a:gd name="connsiteX19" fmla="*/ 0 w 5008108"/>
              <a:gd name="connsiteY19" fmla="*/ 3331480 h 5109252"/>
              <a:gd name="connsiteX20" fmla="*/ 3454400 w 5008108"/>
              <a:gd name="connsiteY20" fmla="*/ 0 h 5109252"/>
              <a:gd name="connsiteX21" fmla="*/ 5008108 w 5008108"/>
              <a:gd name="connsiteY21" fmla="*/ 0 h 5109252"/>
              <a:gd name="connsiteX22" fmla="*/ 5008108 w 5008108"/>
              <a:gd name="connsiteY22" fmla="*/ 1553708 h 5109252"/>
              <a:gd name="connsiteX23" fmla="*/ 3454400 w 5008108"/>
              <a:gd name="connsiteY23" fmla="*/ 1553708 h 5109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08108" h="5109252">
                <a:moveTo>
                  <a:pt x="3454400" y="3555544"/>
                </a:moveTo>
                <a:lnTo>
                  <a:pt x="5008108" y="3555544"/>
                </a:lnTo>
                <a:lnTo>
                  <a:pt x="5008108" y="5109252"/>
                </a:lnTo>
                <a:lnTo>
                  <a:pt x="3454400" y="5109252"/>
                </a:lnTo>
                <a:close/>
                <a:moveTo>
                  <a:pt x="1727200" y="3555544"/>
                </a:moveTo>
                <a:lnTo>
                  <a:pt x="3280908" y="3555544"/>
                </a:lnTo>
                <a:lnTo>
                  <a:pt x="3280908" y="5109252"/>
                </a:lnTo>
                <a:lnTo>
                  <a:pt x="1727200" y="5109252"/>
                </a:lnTo>
                <a:close/>
                <a:moveTo>
                  <a:pt x="0" y="3555544"/>
                </a:moveTo>
                <a:lnTo>
                  <a:pt x="1553708" y="3555544"/>
                </a:lnTo>
                <a:lnTo>
                  <a:pt x="1553708" y="5109252"/>
                </a:lnTo>
                <a:lnTo>
                  <a:pt x="0" y="5109252"/>
                </a:lnTo>
                <a:close/>
                <a:moveTo>
                  <a:pt x="3454400" y="1777772"/>
                </a:moveTo>
                <a:lnTo>
                  <a:pt x="5008108" y="1777772"/>
                </a:lnTo>
                <a:lnTo>
                  <a:pt x="5008108" y="3331480"/>
                </a:lnTo>
                <a:lnTo>
                  <a:pt x="3454400" y="3331480"/>
                </a:lnTo>
                <a:close/>
                <a:moveTo>
                  <a:pt x="0" y="0"/>
                </a:moveTo>
                <a:lnTo>
                  <a:pt x="3280908" y="0"/>
                </a:lnTo>
                <a:lnTo>
                  <a:pt x="3280908" y="3331480"/>
                </a:lnTo>
                <a:lnTo>
                  <a:pt x="0" y="3331480"/>
                </a:lnTo>
                <a:close/>
                <a:moveTo>
                  <a:pt x="3454400" y="0"/>
                </a:moveTo>
                <a:lnTo>
                  <a:pt x="5008108" y="0"/>
                </a:lnTo>
                <a:lnTo>
                  <a:pt x="5008108" y="1553708"/>
                </a:lnTo>
                <a:lnTo>
                  <a:pt x="3454400" y="15537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33036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796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152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3508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864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8796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6152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3508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864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68796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6152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23508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864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99951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7"/>
          </p:nvPr>
        </p:nvSpPr>
        <p:spPr>
          <a:xfrm>
            <a:off x="1944688" y="768577"/>
            <a:ext cx="2994025" cy="1889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5" name="圖片版面配置區 24"/>
          <p:cNvSpPr>
            <a:spLocks noGrp="1"/>
          </p:cNvSpPr>
          <p:nvPr>
            <p:ph type="pic" sz="quarter" idx="19"/>
          </p:nvPr>
        </p:nvSpPr>
        <p:spPr>
          <a:xfrm>
            <a:off x="1944688" y="2770414"/>
            <a:ext cx="2189162" cy="32956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圖片版面配置區 27"/>
          <p:cNvSpPr>
            <a:spLocks noGrp="1"/>
          </p:cNvSpPr>
          <p:nvPr>
            <p:ph type="pic" sz="quarter" idx="21"/>
          </p:nvPr>
        </p:nvSpPr>
        <p:spPr>
          <a:xfrm>
            <a:off x="4309491" y="3698986"/>
            <a:ext cx="2896626" cy="23670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7"/>
          <p:cNvSpPr>
            <a:spLocks noGrp="1"/>
          </p:cNvSpPr>
          <p:nvPr>
            <p:ph type="pic" sz="quarter" idx="23"/>
          </p:nvPr>
        </p:nvSpPr>
        <p:spPr>
          <a:xfrm>
            <a:off x="5059816" y="768577"/>
            <a:ext cx="2146301" cy="281781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236685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7"/>
          </p:nvPr>
        </p:nvSpPr>
        <p:spPr>
          <a:xfrm>
            <a:off x="605608" y="1638529"/>
            <a:ext cx="4427134" cy="4457474"/>
          </a:xfrm>
          <a:custGeom>
            <a:avLst/>
            <a:gdLst>
              <a:gd name="connsiteX0" fmla="*/ 2364803 w 5261429"/>
              <a:gd name="connsiteY0" fmla="*/ 2930409 h 5297487"/>
              <a:gd name="connsiteX1" fmla="*/ 5261429 w 5261429"/>
              <a:gd name="connsiteY1" fmla="*/ 2930409 h 5297487"/>
              <a:gd name="connsiteX2" fmla="*/ 5261429 w 5261429"/>
              <a:gd name="connsiteY2" fmla="*/ 5297487 h 5297487"/>
              <a:gd name="connsiteX3" fmla="*/ 2364803 w 5261429"/>
              <a:gd name="connsiteY3" fmla="*/ 5297487 h 5297487"/>
              <a:gd name="connsiteX4" fmla="*/ 0 w 5261429"/>
              <a:gd name="connsiteY4" fmla="*/ 2001837 h 5297487"/>
              <a:gd name="connsiteX5" fmla="*/ 2189162 w 5261429"/>
              <a:gd name="connsiteY5" fmla="*/ 2001837 h 5297487"/>
              <a:gd name="connsiteX6" fmla="*/ 2189162 w 5261429"/>
              <a:gd name="connsiteY6" fmla="*/ 5297487 h 5297487"/>
              <a:gd name="connsiteX7" fmla="*/ 0 w 5261429"/>
              <a:gd name="connsiteY7" fmla="*/ 5297487 h 5297487"/>
              <a:gd name="connsiteX8" fmla="*/ 0 w 5261429"/>
              <a:gd name="connsiteY8" fmla="*/ 0 h 5297487"/>
              <a:gd name="connsiteX9" fmla="*/ 2994025 w 5261429"/>
              <a:gd name="connsiteY9" fmla="*/ 0 h 5297487"/>
              <a:gd name="connsiteX10" fmla="*/ 2994025 w 5261429"/>
              <a:gd name="connsiteY10" fmla="*/ 1889125 h 5297487"/>
              <a:gd name="connsiteX11" fmla="*/ 0 w 5261429"/>
              <a:gd name="connsiteY11" fmla="*/ 1889125 h 5297487"/>
              <a:gd name="connsiteX12" fmla="*/ 3115128 w 5261429"/>
              <a:gd name="connsiteY12" fmla="*/ 0 h 5297487"/>
              <a:gd name="connsiteX13" fmla="*/ 5261429 w 5261429"/>
              <a:gd name="connsiteY13" fmla="*/ 0 h 5297487"/>
              <a:gd name="connsiteX14" fmla="*/ 5261429 w 5261429"/>
              <a:gd name="connsiteY14" fmla="*/ 2817812 h 5297487"/>
              <a:gd name="connsiteX15" fmla="*/ 3115128 w 5261429"/>
              <a:gd name="connsiteY15" fmla="*/ 2817812 h 529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261429" h="5297487">
                <a:moveTo>
                  <a:pt x="2364803" y="2930409"/>
                </a:moveTo>
                <a:lnTo>
                  <a:pt x="5261429" y="2930409"/>
                </a:lnTo>
                <a:lnTo>
                  <a:pt x="5261429" y="5297487"/>
                </a:lnTo>
                <a:lnTo>
                  <a:pt x="2364803" y="5297487"/>
                </a:lnTo>
                <a:close/>
                <a:moveTo>
                  <a:pt x="0" y="2001837"/>
                </a:moveTo>
                <a:lnTo>
                  <a:pt x="2189162" y="2001837"/>
                </a:lnTo>
                <a:lnTo>
                  <a:pt x="2189162" y="5297487"/>
                </a:lnTo>
                <a:lnTo>
                  <a:pt x="0" y="5297487"/>
                </a:lnTo>
                <a:close/>
                <a:moveTo>
                  <a:pt x="0" y="0"/>
                </a:moveTo>
                <a:lnTo>
                  <a:pt x="2994025" y="0"/>
                </a:lnTo>
                <a:lnTo>
                  <a:pt x="2994025" y="1889125"/>
                </a:lnTo>
                <a:lnTo>
                  <a:pt x="0" y="1889125"/>
                </a:lnTo>
                <a:close/>
                <a:moveTo>
                  <a:pt x="3115128" y="0"/>
                </a:moveTo>
                <a:lnTo>
                  <a:pt x="5261429" y="0"/>
                </a:lnTo>
                <a:lnTo>
                  <a:pt x="5261429" y="2817812"/>
                </a:lnTo>
                <a:lnTo>
                  <a:pt x="3115128" y="28178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24766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878742" y="330971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195992" y="330971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7561492" y="330971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878742" y="162696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426860" y="1857829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7561492" y="1857829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78742" y="4964793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4426860" y="4964793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7561492" y="4992461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68433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4195992" y="1626961"/>
            <a:ext cx="4932136" cy="4904468"/>
          </a:xfrm>
          <a:custGeom>
            <a:avLst/>
            <a:gdLst>
              <a:gd name="connsiteX0" fmla="*/ 3365500 w 4932136"/>
              <a:gd name="connsiteY0" fmla="*/ 3365500 h 4904468"/>
              <a:gd name="connsiteX1" fmla="*/ 4701268 w 4932136"/>
              <a:gd name="connsiteY1" fmla="*/ 3365500 h 4904468"/>
              <a:gd name="connsiteX2" fmla="*/ 4701268 w 4932136"/>
              <a:gd name="connsiteY2" fmla="*/ 4701268 h 4904468"/>
              <a:gd name="connsiteX3" fmla="*/ 3365500 w 4932136"/>
              <a:gd name="connsiteY3" fmla="*/ 4701268 h 4904468"/>
              <a:gd name="connsiteX4" fmla="*/ 1682750 w 4932136"/>
              <a:gd name="connsiteY4" fmla="*/ 3337832 h 4904468"/>
              <a:gd name="connsiteX5" fmla="*/ 3249386 w 4932136"/>
              <a:gd name="connsiteY5" fmla="*/ 3337832 h 4904468"/>
              <a:gd name="connsiteX6" fmla="*/ 3249386 w 4932136"/>
              <a:gd name="connsiteY6" fmla="*/ 4904468 h 4904468"/>
              <a:gd name="connsiteX7" fmla="*/ 1682750 w 4932136"/>
              <a:gd name="connsiteY7" fmla="*/ 4904468 h 4904468"/>
              <a:gd name="connsiteX8" fmla="*/ 230868 w 4932136"/>
              <a:gd name="connsiteY8" fmla="*/ 3337832 h 4904468"/>
              <a:gd name="connsiteX9" fmla="*/ 1566636 w 4932136"/>
              <a:gd name="connsiteY9" fmla="*/ 3337832 h 4904468"/>
              <a:gd name="connsiteX10" fmla="*/ 1566636 w 4932136"/>
              <a:gd name="connsiteY10" fmla="*/ 4673600 h 4904468"/>
              <a:gd name="connsiteX11" fmla="*/ 230868 w 4932136"/>
              <a:gd name="connsiteY11" fmla="*/ 4673600 h 4904468"/>
              <a:gd name="connsiteX12" fmla="*/ 3365500 w 4932136"/>
              <a:gd name="connsiteY12" fmla="*/ 1682750 h 4904468"/>
              <a:gd name="connsiteX13" fmla="*/ 4932136 w 4932136"/>
              <a:gd name="connsiteY13" fmla="*/ 1682750 h 4904468"/>
              <a:gd name="connsiteX14" fmla="*/ 4932136 w 4932136"/>
              <a:gd name="connsiteY14" fmla="*/ 3249386 h 4904468"/>
              <a:gd name="connsiteX15" fmla="*/ 3365500 w 4932136"/>
              <a:gd name="connsiteY15" fmla="*/ 3249386 h 4904468"/>
              <a:gd name="connsiteX16" fmla="*/ 1682750 w 4932136"/>
              <a:gd name="connsiteY16" fmla="*/ 1682750 h 4904468"/>
              <a:gd name="connsiteX17" fmla="*/ 3249386 w 4932136"/>
              <a:gd name="connsiteY17" fmla="*/ 1682750 h 4904468"/>
              <a:gd name="connsiteX18" fmla="*/ 3249386 w 4932136"/>
              <a:gd name="connsiteY18" fmla="*/ 3249386 h 4904468"/>
              <a:gd name="connsiteX19" fmla="*/ 1682750 w 4932136"/>
              <a:gd name="connsiteY19" fmla="*/ 3249386 h 4904468"/>
              <a:gd name="connsiteX20" fmla="*/ 0 w 4932136"/>
              <a:gd name="connsiteY20" fmla="*/ 1682750 h 4904468"/>
              <a:gd name="connsiteX21" fmla="*/ 1566636 w 4932136"/>
              <a:gd name="connsiteY21" fmla="*/ 1682750 h 4904468"/>
              <a:gd name="connsiteX22" fmla="*/ 1566636 w 4932136"/>
              <a:gd name="connsiteY22" fmla="*/ 3249386 h 4904468"/>
              <a:gd name="connsiteX23" fmla="*/ 0 w 4932136"/>
              <a:gd name="connsiteY23" fmla="*/ 3249386 h 4904468"/>
              <a:gd name="connsiteX24" fmla="*/ 3365500 w 4932136"/>
              <a:gd name="connsiteY24" fmla="*/ 230868 h 4904468"/>
              <a:gd name="connsiteX25" fmla="*/ 4701268 w 4932136"/>
              <a:gd name="connsiteY25" fmla="*/ 230868 h 4904468"/>
              <a:gd name="connsiteX26" fmla="*/ 4701268 w 4932136"/>
              <a:gd name="connsiteY26" fmla="*/ 1566636 h 4904468"/>
              <a:gd name="connsiteX27" fmla="*/ 3365500 w 4932136"/>
              <a:gd name="connsiteY27" fmla="*/ 1566636 h 4904468"/>
              <a:gd name="connsiteX28" fmla="*/ 230868 w 4932136"/>
              <a:gd name="connsiteY28" fmla="*/ 230868 h 4904468"/>
              <a:gd name="connsiteX29" fmla="*/ 1566636 w 4932136"/>
              <a:gd name="connsiteY29" fmla="*/ 230868 h 4904468"/>
              <a:gd name="connsiteX30" fmla="*/ 1566636 w 4932136"/>
              <a:gd name="connsiteY30" fmla="*/ 1566636 h 4904468"/>
              <a:gd name="connsiteX31" fmla="*/ 230868 w 4932136"/>
              <a:gd name="connsiteY31" fmla="*/ 1566636 h 4904468"/>
              <a:gd name="connsiteX32" fmla="*/ 1682750 w 4932136"/>
              <a:gd name="connsiteY32" fmla="*/ 0 h 4904468"/>
              <a:gd name="connsiteX33" fmla="*/ 3249386 w 4932136"/>
              <a:gd name="connsiteY33" fmla="*/ 0 h 4904468"/>
              <a:gd name="connsiteX34" fmla="*/ 3249386 w 4932136"/>
              <a:gd name="connsiteY34" fmla="*/ 1566636 h 4904468"/>
              <a:gd name="connsiteX35" fmla="*/ 1682750 w 4932136"/>
              <a:gd name="connsiteY35" fmla="*/ 1566636 h 490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932136" h="4904468">
                <a:moveTo>
                  <a:pt x="3365500" y="3365500"/>
                </a:moveTo>
                <a:lnTo>
                  <a:pt x="4701268" y="3365500"/>
                </a:lnTo>
                <a:lnTo>
                  <a:pt x="4701268" y="4701268"/>
                </a:lnTo>
                <a:lnTo>
                  <a:pt x="3365500" y="4701268"/>
                </a:lnTo>
                <a:close/>
                <a:moveTo>
                  <a:pt x="1682750" y="3337832"/>
                </a:moveTo>
                <a:lnTo>
                  <a:pt x="3249386" y="3337832"/>
                </a:lnTo>
                <a:lnTo>
                  <a:pt x="3249386" y="4904468"/>
                </a:lnTo>
                <a:lnTo>
                  <a:pt x="1682750" y="4904468"/>
                </a:lnTo>
                <a:close/>
                <a:moveTo>
                  <a:pt x="230868" y="3337832"/>
                </a:moveTo>
                <a:lnTo>
                  <a:pt x="1566636" y="3337832"/>
                </a:lnTo>
                <a:lnTo>
                  <a:pt x="1566636" y="4673600"/>
                </a:lnTo>
                <a:lnTo>
                  <a:pt x="230868" y="4673600"/>
                </a:lnTo>
                <a:close/>
                <a:moveTo>
                  <a:pt x="3365500" y="1682750"/>
                </a:moveTo>
                <a:lnTo>
                  <a:pt x="4932136" y="1682750"/>
                </a:lnTo>
                <a:lnTo>
                  <a:pt x="4932136" y="3249386"/>
                </a:lnTo>
                <a:lnTo>
                  <a:pt x="3365500" y="3249386"/>
                </a:lnTo>
                <a:close/>
                <a:moveTo>
                  <a:pt x="1682750" y="1682750"/>
                </a:moveTo>
                <a:lnTo>
                  <a:pt x="3249386" y="1682750"/>
                </a:lnTo>
                <a:lnTo>
                  <a:pt x="3249386" y="3249386"/>
                </a:lnTo>
                <a:lnTo>
                  <a:pt x="1682750" y="3249386"/>
                </a:lnTo>
                <a:close/>
                <a:moveTo>
                  <a:pt x="0" y="1682750"/>
                </a:moveTo>
                <a:lnTo>
                  <a:pt x="1566636" y="1682750"/>
                </a:lnTo>
                <a:lnTo>
                  <a:pt x="1566636" y="3249386"/>
                </a:lnTo>
                <a:lnTo>
                  <a:pt x="0" y="3249386"/>
                </a:lnTo>
                <a:close/>
                <a:moveTo>
                  <a:pt x="3365500" y="230868"/>
                </a:moveTo>
                <a:lnTo>
                  <a:pt x="4701268" y="230868"/>
                </a:lnTo>
                <a:lnTo>
                  <a:pt x="4701268" y="1566636"/>
                </a:lnTo>
                <a:lnTo>
                  <a:pt x="3365500" y="1566636"/>
                </a:lnTo>
                <a:close/>
                <a:moveTo>
                  <a:pt x="230868" y="230868"/>
                </a:moveTo>
                <a:lnTo>
                  <a:pt x="1566636" y="230868"/>
                </a:lnTo>
                <a:lnTo>
                  <a:pt x="1566636" y="1566636"/>
                </a:lnTo>
                <a:lnTo>
                  <a:pt x="230868" y="1566636"/>
                </a:lnTo>
                <a:close/>
                <a:moveTo>
                  <a:pt x="1682750" y="0"/>
                </a:moveTo>
                <a:lnTo>
                  <a:pt x="3249386" y="0"/>
                </a:lnTo>
                <a:lnTo>
                  <a:pt x="3249386" y="1566636"/>
                </a:lnTo>
                <a:lnTo>
                  <a:pt x="1682750" y="15666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34304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0" y="4354286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0" y="2512105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3600224" y="669924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1800225" y="2512105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3600450" y="2512105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8"/>
          </p:nvPr>
        </p:nvSpPr>
        <p:spPr>
          <a:xfrm>
            <a:off x="0" y="669924"/>
            <a:ext cx="3440113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1800224" y="4354286"/>
            <a:ext cx="3440113" cy="171200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9738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9"/>
          </p:nvPr>
        </p:nvSpPr>
        <p:spPr>
          <a:xfrm>
            <a:off x="-1" y="669924"/>
            <a:ext cx="5240338" cy="5396368"/>
          </a:xfrm>
          <a:custGeom>
            <a:avLst/>
            <a:gdLst>
              <a:gd name="connsiteX0" fmla="*/ 1800225 w 5240338"/>
              <a:gd name="connsiteY0" fmla="*/ 3684362 h 5396368"/>
              <a:gd name="connsiteX1" fmla="*/ 5240337 w 5240338"/>
              <a:gd name="connsiteY1" fmla="*/ 3684362 h 5396368"/>
              <a:gd name="connsiteX2" fmla="*/ 5240337 w 5240338"/>
              <a:gd name="connsiteY2" fmla="*/ 5396368 h 5396368"/>
              <a:gd name="connsiteX3" fmla="*/ 1800225 w 5240338"/>
              <a:gd name="connsiteY3" fmla="*/ 5396368 h 5396368"/>
              <a:gd name="connsiteX4" fmla="*/ 0 w 5240338"/>
              <a:gd name="connsiteY4" fmla="*/ 3684362 h 5396368"/>
              <a:gd name="connsiteX5" fmla="*/ 1639889 w 5240338"/>
              <a:gd name="connsiteY5" fmla="*/ 3684362 h 5396368"/>
              <a:gd name="connsiteX6" fmla="*/ 1639889 w 5240338"/>
              <a:gd name="connsiteY6" fmla="*/ 5396368 h 5396368"/>
              <a:gd name="connsiteX7" fmla="*/ 0 w 5240338"/>
              <a:gd name="connsiteY7" fmla="*/ 5396368 h 5396368"/>
              <a:gd name="connsiteX8" fmla="*/ 3600450 w 5240338"/>
              <a:gd name="connsiteY8" fmla="*/ 1842181 h 5396368"/>
              <a:gd name="connsiteX9" fmla="*/ 5240338 w 5240338"/>
              <a:gd name="connsiteY9" fmla="*/ 1842181 h 5396368"/>
              <a:gd name="connsiteX10" fmla="*/ 5240338 w 5240338"/>
              <a:gd name="connsiteY10" fmla="*/ 3554187 h 5396368"/>
              <a:gd name="connsiteX11" fmla="*/ 3600450 w 5240338"/>
              <a:gd name="connsiteY11" fmla="*/ 3554187 h 5396368"/>
              <a:gd name="connsiteX12" fmla="*/ 1800225 w 5240338"/>
              <a:gd name="connsiteY12" fmla="*/ 1842181 h 5396368"/>
              <a:gd name="connsiteX13" fmla="*/ 3440113 w 5240338"/>
              <a:gd name="connsiteY13" fmla="*/ 1842181 h 5396368"/>
              <a:gd name="connsiteX14" fmla="*/ 3440113 w 5240338"/>
              <a:gd name="connsiteY14" fmla="*/ 3554187 h 5396368"/>
              <a:gd name="connsiteX15" fmla="*/ 1800225 w 5240338"/>
              <a:gd name="connsiteY15" fmla="*/ 3554187 h 5396368"/>
              <a:gd name="connsiteX16" fmla="*/ 0 w 5240338"/>
              <a:gd name="connsiteY16" fmla="*/ 1842181 h 5396368"/>
              <a:gd name="connsiteX17" fmla="*/ 1639888 w 5240338"/>
              <a:gd name="connsiteY17" fmla="*/ 1842181 h 5396368"/>
              <a:gd name="connsiteX18" fmla="*/ 1639888 w 5240338"/>
              <a:gd name="connsiteY18" fmla="*/ 3554187 h 5396368"/>
              <a:gd name="connsiteX19" fmla="*/ 0 w 5240338"/>
              <a:gd name="connsiteY19" fmla="*/ 3554187 h 5396368"/>
              <a:gd name="connsiteX20" fmla="*/ 3600224 w 5240338"/>
              <a:gd name="connsiteY20" fmla="*/ 0 h 5396368"/>
              <a:gd name="connsiteX21" fmla="*/ 5240112 w 5240338"/>
              <a:gd name="connsiteY21" fmla="*/ 0 h 5396368"/>
              <a:gd name="connsiteX22" fmla="*/ 5240112 w 5240338"/>
              <a:gd name="connsiteY22" fmla="*/ 1712006 h 5396368"/>
              <a:gd name="connsiteX23" fmla="*/ 3600224 w 5240338"/>
              <a:gd name="connsiteY23" fmla="*/ 1712006 h 5396368"/>
              <a:gd name="connsiteX24" fmla="*/ 0 w 5240338"/>
              <a:gd name="connsiteY24" fmla="*/ 0 h 5396368"/>
              <a:gd name="connsiteX25" fmla="*/ 3440113 w 5240338"/>
              <a:gd name="connsiteY25" fmla="*/ 0 h 5396368"/>
              <a:gd name="connsiteX26" fmla="*/ 3440113 w 5240338"/>
              <a:gd name="connsiteY26" fmla="*/ 1712006 h 5396368"/>
              <a:gd name="connsiteX27" fmla="*/ 0 w 5240338"/>
              <a:gd name="connsiteY27" fmla="*/ 1712006 h 539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240338" h="5396368">
                <a:moveTo>
                  <a:pt x="1800225" y="3684362"/>
                </a:moveTo>
                <a:lnTo>
                  <a:pt x="5240337" y="3684362"/>
                </a:lnTo>
                <a:lnTo>
                  <a:pt x="5240337" y="5396368"/>
                </a:lnTo>
                <a:lnTo>
                  <a:pt x="1800225" y="5396368"/>
                </a:lnTo>
                <a:close/>
                <a:moveTo>
                  <a:pt x="0" y="3684362"/>
                </a:moveTo>
                <a:lnTo>
                  <a:pt x="1639889" y="3684362"/>
                </a:lnTo>
                <a:lnTo>
                  <a:pt x="1639889" y="5396368"/>
                </a:lnTo>
                <a:lnTo>
                  <a:pt x="0" y="5396368"/>
                </a:lnTo>
                <a:close/>
                <a:moveTo>
                  <a:pt x="3600450" y="1842181"/>
                </a:moveTo>
                <a:lnTo>
                  <a:pt x="5240338" y="1842181"/>
                </a:lnTo>
                <a:lnTo>
                  <a:pt x="5240338" y="3554187"/>
                </a:lnTo>
                <a:lnTo>
                  <a:pt x="3600450" y="3554187"/>
                </a:lnTo>
                <a:close/>
                <a:moveTo>
                  <a:pt x="1800225" y="1842181"/>
                </a:moveTo>
                <a:lnTo>
                  <a:pt x="3440113" y="1842181"/>
                </a:lnTo>
                <a:lnTo>
                  <a:pt x="3440113" y="3554187"/>
                </a:lnTo>
                <a:lnTo>
                  <a:pt x="1800225" y="3554187"/>
                </a:lnTo>
                <a:close/>
                <a:moveTo>
                  <a:pt x="0" y="1842181"/>
                </a:moveTo>
                <a:lnTo>
                  <a:pt x="1639888" y="1842181"/>
                </a:lnTo>
                <a:lnTo>
                  <a:pt x="1639888" y="3554187"/>
                </a:lnTo>
                <a:lnTo>
                  <a:pt x="0" y="3554187"/>
                </a:lnTo>
                <a:close/>
                <a:moveTo>
                  <a:pt x="3600224" y="0"/>
                </a:moveTo>
                <a:lnTo>
                  <a:pt x="5240112" y="0"/>
                </a:lnTo>
                <a:lnTo>
                  <a:pt x="5240112" y="1712006"/>
                </a:lnTo>
                <a:lnTo>
                  <a:pt x="3600224" y="1712006"/>
                </a:lnTo>
                <a:close/>
                <a:moveTo>
                  <a:pt x="0" y="0"/>
                </a:moveTo>
                <a:lnTo>
                  <a:pt x="3440113" y="0"/>
                </a:lnTo>
                <a:lnTo>
                  <a:pt x="3440113" y="1712006"/>
                </a:lnTo>
                <a:lnTo>
                  <a:pt x="0" y="17120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92045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3903662" y="3904342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903662" y="2062161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5703887" y="2062161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7504112" y="2062161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5703886" y="3904342"/>
            <a:ext cx="3440113" cy="171200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55749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9"/>
          </p:nvPr>
        </p:nvSpPr>
        <p:spPr>
          <a:xfrm>
            <a:off x="3903661" y="2062161"/>
            <a:ext cx="5240338" cy="3554187"/>
          </a:xfrm>
          <a:custGeom>
            <a:avLst/>
            <a:gdLst>
              <a:gd name="connsiteX0" fmla="*/ 1800224 w 5240338"/>
              <a:gd name="connsiteY0" fmla="*/ 1842181 h 3554187"/>
              <a:gd name="connsiteX1" fmla="*/ 5240337 w 5240338"/>
              <a:gd name="connsiteY1" fmla="*/ 1842181 h 3554187"/>
              <a:gd name="connsiteX2" fmla="*/ 5240337 w 5240338"/>
              <a:gd name="connsiteY2" fmla="*/ 3554187 h 3554187"/>
              <a:gd name="connsiteX3" fmla="*/ 1800224 w 5240338"/>
              <a:gd name="connsiteY3" fmla="*/ 3554187 h 3554187"/>
              <a:gd name="connsiteX4" fmla="*/ 0 w 5240338"/>
              <a:gd name="connsiteY4" fmla="*/ 1842181 h 3554187"/>
              <a:gd name="connsiteX5" fmla="*/ 1639888 w 5240338"/>
              <a:gd name="connsiteY5" fmla="*/ 1842181 h 3554187"/>
              <a:gd name="connsiteX6" fmla="*/ 1639888 w 5240338"/>
              <a:gd name="connsiteY6" fmla="*/ 3554187 h 3554187"/>
              <a:gd name="connsiteX7" fmla="*/ 0 w 5240338"/>
              <a:gd name="connsiteY7" fmla="*/ 3554187 h 3554187"/>
              <a:gd name="connsiteX8" fmla="*/ 1800225 w 5240338"/>
              <a:gd name="connsiteY8" fmla="*/ 0 h 3554187"/>
              <a:gd name="connsiteX9" fmla="*/ 3440113 w 5240338"/>
              <a:gd name="connsiteY9" fmla="*/ 0 h 3554187"/>
              <a:gd name="connsiteX10" fmla="*/ 3440113 w 5240338"/>
              <a:gd name="connsiteY10" fmla="*/ 1712006 h 3554187"/>
              <a:gd name="connsiteX11" fmla="*/ 1800225 w 5240338"/>
              <a:gd name="connsiteY11" fmla="*/ 1712006 h 3554187"/>
              <a:gd name="connsiteX12" fmla="*/ 0 w 5240338"/>
              <a:gd name="connsiteY12" fmla="*/ 0 h 3554187"/>
              <a:gd name="connsiteX13" fmla="*/ 1639888 w 5240338"/>
              <a:gd name="connsiteY13" fmla="*/ 0 h 3554187"/>
              <a:gd name="connsiteX14" fmla="*/ 1639888 w 5240338"/>
              <a:gd name="connsiteY14" fmla="*/ 1712006 h 3554187"/>
              <a:gd name="connsiteX15" fmla="*/ 0 w 5240338"/>
              <a:gd name="connsiteY15" fmla="*/ 1712006 h 3554187"/>
              <a:gd name="connsiteX16" fmla="*/ 3600450 w 5240338"/>
              <a:gd name="connsiteY16" fmla="*/ 0 h 3554187"/>
              <a:gd name="connsiteX17" fmla="*/ 5240338 w 5240338"/>
              <a:gd name="connsiteY17" fmla="*/ 0 h 3554187"/>
              <a:gd name="connsiteX18" fmla="*/ 5240338 w 5240338"/>
              <a:gd name="connsiteY18" fmla="*/ 1712006 h 3554187"/>
              <a:gd name="connsiteX19" fmla="*/ 3600450 w 5240338"/>
              <a:gd name="connsiteY19" fmla="*/ 1712006 h 355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40338" h="3554187">
                <a:moveTo>
                  <a:pt x="1800224" y="1842181"/>
                </a:moveTo>
                <a:lnTo>
                  <a:pt x="5240337" y="1842181"/>
                </a:lnTo>
                <a:lnTo>
                  <a:pt x="5240337" y="3554187"/>
                </a:lnTo>
                <a:lnTo>
                  <a:pt x="1800224" y="3554187"/>
                </a:lnTo>
                <a:close/>
                <a:moveTo>
                  <a:pt x="0" y="1842181"/>
                </a:moveTo>
                <a:lnTo>
                  <a:pt x="1639888" y="1842181"/>
                </a:lnTo>
                <a:lnTo>
                  <a:pt x="1639888" y="3554187"/>
                </a:lnTo>
                <a:lnTo>
                  <a:pt x="0" y="3554187"/>
                </a:lnTo>
                <a:close/>
                <a:moveTo>
                  <a:pt x="1800225" y="0"/>
                </a:moveTo>
                <a:lnTo>
                  <a:pt x="3440113" y="0"/>
                </a:lnTo>
                <a:lnTo>
                  <a:pt x="3440113" y="1712006"/>
                </a:lnTo>
                <a:lnTo>
                  <a:pt x="1800225" y="1712006"/>
                </a:lnTo>
                <a:close/>
                <a:moveTo>
                  <a:pt x="0" y="0"/>
                </a:moveTo>
                <a:lnTo>
                  <a:pt x="1639888" y="0"/>
                </a:lnTo>
                <a:lnTo>
                  <a:pt x="1639888" y="1712006"/>
                </a:lnTo>
                <a:lnTo>
                  <a:pt x="0" y="1712006"/>
                </a:lnTo>
                <a:close/>
                <a:moveTo>
                  <a:pt x="3600450" y="0"/>
                </a:moveTo>
                <a:lnTo>
                  <a:pt x="5240338" y="0"/>
                </a:lnTo>
                <a:lnTo>
                  <a:pt x="5240338" y="1712006"/>
                </a:lnTo>
                <a:lnTo>
                  <a:pt x="3600450" y="17120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7039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2466975"/>
            <a:ext cx="9144000" cy="21780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728684" y="115661"/>
            <a:ext cx="1785257" cy="21780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59084" y="115661"/>
            <a:ext cx="1785257" cy="21780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659083" y="4816818"/>
            <a:ext cx="2178000" cy="178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2335941" y="4816818"/>
            <a:ext cx="2178000" cy="17856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866882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36577" y="1959203"/>
            <a:ext cx="2570163" cy="15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294291" y="1959203"/>
            <a:ext cx="2570163" cy="15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052005" y="1959203"/>
            <a:ext cx="2570163" cy="15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2816454" y="3788003"/>
            <a:ext cx="1668462" cy="22780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4659768" y="3788003"/>
            <a:ext cx="1668462" cy="227806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06490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430400" y="0"/>
            <a:ext cx="17136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716800" y="0"/>
            <a:ext cx="1713600" cy="342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4003200" y="0"/>
            <a:ext cx="1713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5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4003200" y="1713600"/>
            <a:ext cx="1713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7" name="圖片版面配置區 2"/>
          <p:cNvSpPr>
            <a:spLocks noGrp="1"/>
          </p:cNvSpPr>
          <p:nvPr>
            <p:ph type="pic" sz="quarter" idx="31"/>
          </p:nvPr>
        </p:nvSpPr>
        <p:spPr>
          <a:xfrm>
            <a:off x="4003200" y="3427200"/>
            <a:ext cx="3427200" cy="342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3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3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07412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23"/>
          </p:nvPr>
        </p:nvSpPr>
        <p:spPr>
          <a:xfrm>
            <a:off x="388374" y="1712232"/>
            <a:ext cx="4865798" cy="4078287"/>
          </a:xfrm>
          <a:custGeom>
            <a:avLst/>
            <a:gdLst>
              <a:gd name="connsiteX0" fmla="*/ 2433894 w 4865798"/>
              <a:gd name="connsiteY0" fmla="*/ 2096124 h 4078287"/>
              <a:gd name="connsiteX1" fmla="*/ 3636202 w 4865798"/>
              <a:gd name="connsiteY1" fmla="*/ 3069734 h 4078287"/>
              <a:gd name="connsiteX2" fmla="*/ 2432899 w 4865798"/>
              <a:gd name="connsiteY2" fmla="*/ 4078287 h 4078287"/>
              <a:gd name="connsiteX3" fmla="*/ 1272508 w 4865798"/>
              <a:gd name="connsiteY3" fmla="*/ 3105701 h 4078287"/>
              <a:gd name="connsiteX4" fmla="*/ 1161420 w 4865798"/>
              <a:gd name="connsiteY4" fmla="*/ 1065695 h 4078287"/>
              <a:gd name="connsiteX5" fmla="*/ 2364993 w 4865798"/>
              <a:gd name="connsiteY5" fmla="*/ 2040329 h 4078287"/>
              <a:gd name="connsiteX6" fmla="*/ 1204752 w 4865798"/>
              <a:gd name="connsiteY6" fmla="*/ 3048911 h 4078287"/>
              <a:gd name="connsiteX7" fmla="*/ 0 w 4865798"/>
              <a:gd name="connsiteY7" fmla="*/ 2039144 h 4078287"/>
              <a:gd name="connsiteX8" fmla="*/ 3661046 w 4865798"/>
              <a:gd name="connsiteY8" fmla="*/ 1029377 h 4078287"/>
              <a:gd name="connsiteX9" fmla="*/ 4865798 w 4865798"/>
              <a:gd name="connsiteY9" fmla="*/ 2039144 h 4078287"/>
              <a:gd name="connsiteX10" fmla="*/ 3704378 w 4865798"/>
              <a:gd name="connsiteY10" fmla="*/ 3012592 h 4078287"/>
              <a:gd name="connsiteX11" fmla="*/ 2500806 w 4865798"/>
              <a:gd name="connsiteY11" fmla="*/ 2037958 h 4078287"/>
              <a:gd name="connsiteX12" fmla="*/ 2432899 w 4865798"/>
              <a:gd name="connsiteY12" fmla="*/ 0 h 4078287"/>
              <a:gd name="connsiteX13" fmla="*/ 3593290 w 4865798"/>
              <a:gd name="connsiteY13" fmla="*/ 972586 h 4078287"/>
              <a:gd name="connsiteX14" fmla="*/ 2431905 w 4865798"/>
              <a:gd name="connsiteY14" fmla="*/ 1982163 h 4078287"/>
              <a:gd name="connsiteX15" fmla="*/ 1229596 w 4865798"/>
              <a:gd name="connsiteY15" fmla="*/ 1008553 h 407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65798" h="4078287">
                <a:moveTo>
                  <a:pt x="2433894" y="2096124"/>
                </a:moveTo>
                <a:lnTo>
                  <a:pt x="3636202" y="3069734"/>
                </a:lnTo>
                <a:lnTo>
                  <a:pt x="2432899" y="4078287"/>
                </a:lnTo>
                <a:lnTo>
                  <a:pt x="1272508" y="3105701"/>
                </a:lnTo>
                <a:close/>
                <a:moveTo>
                  <a:pt x="1161420" y="1065695"/>
                </a:moveTo>
                <a:lnTo>
                  <a:pt x="2364993" y="2040329"/>
                </a:lnTo>
                <a:lnTo>
                  <a:pt x="1204752" y="3048911"/>
                </a:lnTo>
                <a:lnTo>
                  <a:pt x="0" y="2039144"/>
                </a:lnTo>
                <a:close/>
                <a:moveTo>
                  <a:pt x="3661046" y="1029377"/>
                </a:moveTo>
                <a:lnTo>
                  <a:pt x="4865798" y="2039144"/>
                </a:lnTo>
                <a:lnTo>
                  <a:pt x="3704378" y="3012592"/>
                </a:lnTo>
                <a:lnTo>
                  <a:pt x="2500806" y="2037958"/>
                </a:lnTo>
                <a:close/>
                <a:moveTo>
                  <a:pt x="2432899" y="0"/>
                </a:moveTo>
                <a:lnTo>
                  <a:pt x="3593290" y="972586"/>
                </a:lnTo>
                <a:lnTo>
                  <a:pt x="2431905" y="1982163"/>
                </a:lnTo>
                <a:lnTo>
                  <a:pt x="1229596" y="10085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38044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037138" y="3846287"/>
            <a:ext cx="4106862" cy="245336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037138" y="2090059"/>
            <a:ext cx="4106862" cy="162605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5037138" y="740230"/>
            <a:ext cx="4106862" cy="121965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86502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5037138" y="740229"/>
            <a:ext cx="4106862" cy="5559422"/>
          </a:xfrm>
          <a:custGeom>
            <a:avLst/>
            <a:gdLst>
              <a:gd name="connsiteX0" fmla="*/ 0 w 4106862"/>
              <a:gd name="connsiteY0" fmla="*/ 3106057 h 5559422"/>
              <a:gd name="connsiteX1" fmla="*/ 4106862 w 4106862"/>
              <a:gd name="connsiteY1" fmla="*/ 3106057 h 5559422"/>
              <a:gd name="connsiteX2" fmla="*/ 4106862 w 4106862"/>
              <a:gd name="connsiteY2" fmla="*/ 5559422 h 5559422"/>
              <a:gd name="connsiteX3" fmla="*/ 0 w 4106862"/>
              <a:gd name="connsiteY3" fmla="*/ 5559422 h 5559422"/>
              <a:gd name="connsiteX4" fmla="*/ 0 w 4106862"/>
              <a:gd name="connsiteY4" fmla="*/ 1349829 h 5559422"/>
              <a:gd name="connsiteX5" fmla="*/ 4106862 w 4106862"/>
              <a:gd name="connsiteY5" fmla="*/ 1349829 h 5559422"/>
              <a:gd name="connsiteX6" fmla="*/ 4106862 w 4106862"/>
              <a:gd name="connsiteY6" fmla="*/ 2975880 h 5559422"/>
              <a:gd name="connsiteX7" fmla="*/ 0 w 4106862"/>
              <a:gd name="connsiteY7" fmla="*/ 2975880 h 5559422"/>
              <a:gd name="connsiteX8" fmla="*/ 0 w 4106862"/>
              <a:gd name="connsiteY8" fmla="*/ 0 h 5559422"/>
              <a:gd name="connsiteX9" fmla="*/ 4106862 w 4106862"/>
              <a:gd name="connsiteY9" fmla="*/ 0 h 5559422"/>
              <a:gd name="connsiteX10" fmla="*/ 4106862 w 4106862"/>
              <a:gd name="connsiteY10" fmla="*/ 1219652 h 5559422"/>
              <a:gd name="connsiteX11" fmla="*/ 0 w 4106862"/>
              <a:gd name="connsiteY11" fmla="*/ 1219652 h 5559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06862" h="5559422">
                <a:moveTo>
                  <a:pt x="0" y="3106057"/>
                </a:moveTo>
                <a:lnTo>
                  <a:pt x="4106862" y="3106057"/>
                </a:lnTo>
                <a:lnTo>
                  <a:pt x="4106862" y="5559422"/>
                </a:lnTo>
                <a:lnTo>
                  <a:pt x="0" y="5559422"/>
                </a:lnTo>
                <a:close/>
                <a:moveTo>
                  <a:pt x="0" y="1349829"/>
                </a:moveTo>
                <a:lnTo>
                  <a:pt x="4106862" y="1349829"/>
                </a:lnTo>
                <a:lnTo>
                  <a:pt x="4106862" y="2975880"/>
                </a:lnTo>
                <a:lnTo>
                  <a:pt x="0" y="2975880"/>
                </a:lnTo>
                <a:close/>
                <a:moveTo>
                  <a:pt x="0" y="0"/>
                </a:moveTo>
                <a:lnTo>
                  <a:pt x="4106862" y="0"/>
                </a:lnTo>
                <a:lnTo>
                  <a:pt x="4106862" y="1219652"/>
                </a:lnTo>
                <a:lnTo>
                  <a:pt x="0" y="12196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28114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7344000" y="580801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7344000" y="2496687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5413829" y="4470402"/>
            <a:ext cx="3730171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3454400" y="580799"/>
            <a:ext cx="3744800" cy="3715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3457800" y="4470402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3372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4"/>
          </p:nvPr>
        </p:nvSpPr>
        <p:spPr>
          <a:xfrm>
            <a:off x="7344000" y="580801"/>
            <a:ext cx="1800000" cy="3715886"/>
          </a:xfrm>
          <a:custGeom>
            <a:avLst/>
            <a:gdLst>
              <a:gd name="connsiteX0" fmla="*/ 0 w 1800000"/>
              <a:gd name="connsiteY0" fmla="*/ 1915886 h 3715886"/>
              <a:gd name="connsiteX1" fmla="*/ 1800000 w 1800000"/>
              <a:gd name="connsiteY1" fmla="*/ 1915886 h 3715886"/>
              <a:gd name="connsiteX2" fmla="*/ 1800000 w 1800000"/>
              <a:gd name="connsiteY2" fmla="*/ 3715886 h 3715886"/>
              <a:gd name="connsiteX3" fmla="*/ 0 w 1800000"/>
              <a:gd name="connsiteY3" fmla="*/ 3715886 h 3715886"/>
              <a:gd name="connsiteX4" fmla="*/ 0 w 1800000"/>
              <a:gd name="connsiteY4" fmla="*/ 0 h 3715886"/>
              <a:gd name="connsiteX5" fmla="*/ 1800000 w 1800000"/>
              <a:gd name="connsiteY5" fmla="*/ 0 h 3715886"/>
              <a:gd name="connsiteX6" fmla="*/ 1800000 w 1800000"/>
              <a:gd name="connsiteY6" fmla="*/ 1800000 h 3715886"/>
              <a:gd name="connsiteX7" fmla="*/ 0 w 1800000"/>
              <a:gd name="connsiteY7" fmla="*/ 1800000 h 371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0000" h="3715886">
                <a:moveTo>
                  <a:pt x="0" y="1915886"/>
                </a:moveTo>
                <a:lnTo>
                  <a:pt x="1800000" y="1915886"/>
                </a:lnTo>
                <a:lnTo>
                  <a:pt x="1800000" y="3715886"/>
                </a:lnTo>
                <a:lnTo>
                  <a:pt x="0" y="3715886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3454400" y="580799"/>
            <a:ext cx="3744800" cy="3715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7"/>
          </p:nvPr>
        </p:nvSpPr>
        <p:spPr>
          <a:xfrm>
            <a:off x="3457800" y="4441832"/>
            <a:ext cx="5686200" cy="1800000"/>
          </a:xfrm>
          <a:custGeom>
            <a:avLst/>
            <a:gdLst>
              <a:gd name="connsiteX0" fmla="*/ 1956029 w 5686200"/>
              <a:gd name="connsiteY0" fmla="*/ 0 h 1800000"/>
              <a:gd name="connsiteX1" fmla="*/ 5686200 w 5686200"/>
              <a:gd name="connsiteY1" fmla="*/ 0 h 1800000"/>
              <a:gd name="connsiteX2" fmla="*/ 5686200 w 5686200"/>
              <a:gd name="connsiteY2" fmla="*/ 1800000 h 1800000"/>
              <a:gd name="connsiteX3" fmla="*/ 1956029 w 5686200"/>
              <a:gd name="connsiteY3" fmla="*/ 1800000 h 1800000"/>
              <a:gd name="connsiteX4" fmla="*/ 0 w 5686200"/>
              <a:gd name="connsiteY4" fmla="*/ 0 h 1800000"/>
              <a:gd name="connsiteX5" fmla="*/ 1800000 w 5686200"/>
              <a:gd name="connsiteY5" fmla="*/ 0 h 1800000"/>
              <a:gd name="connsiteX6" fmla="*/ 1800000 w 5686200"/>
              <a:gd name="connsiteY6" fmla="*/ 1800000 h 1800000"/>
              <a:gd name="connsiteX7" fmla="*/ 0 w 5686200"/>
              <a:gd name="connsiteY7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6200" h="1800000">
                <a:moveTo>
                  <a:pt x="1956029" y="0"/>
                </a:moveTo>
                <a:lnTo>
                  <a:pt x="5686200" y="0"/>
                </a:lnTo>
                <a:lnTo>
                  <a:pt x="5686200" y="1800000"/>
                </a:lnTo>
                <a:lnTo>
                  <a:pt x="1956029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49874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3454400" y="580799"/>
            <a:ext cx="5689600" cy="5661033"/>
          </a:xfrm>
          <a:custGeom>
            <a:avLst/>
            <a:gdLst>
              <a:gd name="connsiteX0" fmla="*/ 1959429 w 5689600"/>
              <a:gd name="connsiteY0" fmla="*/ 3861033 h 5661033"/>
              <a:gd name="connsiteX1" fmla="*/ 5689600 w 5689600"/>
              <a:gd name="connsiteY1" fmla="*/ 3861033 h 5661033"/>
              <a:gd name="connsiteX2" fmla="*/ 5689600 w 5689600"/>
              <a:gd name="connsiteY2" fmla="*/ 5661033 h 5661033"/>
              <a:gd name="connsiteX3" fmla="*/ 1959429 w 5689600"/>
              <a:gd name="connsiteY3" fmla="*/ 5661033 h 5661033"/>
              <a:gd name="connsiteX4" fmla="*/ 3400 w 5689600"/>
              <a:gd name="connsiteY4" fmla="*/ 3861033 h 5661033"/>
              <a:gd name="connsiteX5" fmla="*/ 1803400 w 5689600"/>
              <a:gd name="connsiteY5" fmla="*/ 3861033 h 5661033"/>
              <a:gd name="connsiteX6" fmla="*/ 1803400 w 5689600"/>
              <a:gd name="connsiteY6" fmla="*/ 5661033 h 5661033"/>
              <a:gd name="connsiteX7" fmla="*/ 3400 w 5689600"/>
              <a:gd name="connsiteY7" fmla="*/ 5661033 h 5661033"/>
              <a:gd name="connsiteX8" fmla="*/ 3889600 w 5689600"/>
              <a:gd name="connsiteY8" fmla="*/ 1915888 h 5661033"/>
              <a:gd name="connsiteX9" fmla="*/ 5689600 w 5689600"/>
              <a:gd name="connsiteY9" fmla="*/ 1915888 h 5661033"/>
              <a:gd name="connsiteX10" fmla="*/ 5689600 w 5689600"/>
              <a:gd name="connsiteY10" fmla="*/ 3715888 h 5661033"/>
              <a:gd name="connsiteX11" fmla="*/ 3889600 w 5689600"/>
              <a:gd name="connsiteY11" fmla="*/ 3715888 h 5661033"/>
              <a:gd name="connsiteX12" fmla="*/ 3889600 w 5689600"/>
              <a:gd name="connsiteY12" fmla="*/ 2 h 5661033"/>
              <a:gd name="connsiteX13" fmla="*/ 5689600 w 5689600"/>
              <a:gd name="connsiteY13" fmla="*/ 2 h 5661033"/>
              <a:gd name="connsiteX14" fmla="*/ 5689600 w 5689600"/>
              <a:gd name="connsiteY14" fmla="*/ 1800002 h 5661033"/>
              <a:gd name="connsiteX15" fmla="*/ 3889600 w 5689600"/>
              <a:gd name="connsiteY15" fmla="*/ 1800002 h 5661033"/>
              <a:gd name="connsiteX16" fmla="*/ 0 w 5689600"/>
              <a:gd name="connsiteY16" fmla="*/ 0 h 5661033"/>
              <a:gd name="connsiteX17" fmla="*/ 3744800 w 5689600"/>
              <a:gd name="connsiteY17" fmla="*/ 0 h 5661033"/>
              <a:gd name="connsiteX18" fmla="*/ 3744800 w 5689600"/>
              <a:gd name="connsiteY18" fmla="*/ 3715888 h 5661033"/>
              <a:gd name="connsiteX19" fmla="*/ 0 w 5689600"/>
              <a:gd name="connsiteY19" fmla="*/ 3715888 h 566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89600" h="5661033">
                <a:moveTo>
                  <a:pt x="1959429" y="3861033"/>
                </a:moveTo>
                <a:lnTo>
                  <a:pt x="5689600" y="3861033"/>
                </a:lnTo>
                <a:lnTo>
                  <a:pt x="5689600" y="5661033"/>
                </a:lnTo>
                <a:lnTo>
                  <a:pt x="1959429" y="5661033"/>
                </a:lnTo>
                <a:close/>
                <a:moveTo>
                  <a:pt x="3400" y="3861033"/>
                </a:moveTo>
                <a:lnTo>
                  <a:pt x="1803400" y="3861033"/>
                </a:lnTo>
                <a:lnTo>
                  <a:pt x="1803400" y="5661033"/>
                </a:lnTo>
                <a:lnTo>
                  <a:pt x="3400" y="5661033"/>
                </a:lnTo>
                <a:close/>
                <a:moveTo>
                  <a:pt x="3889600" y="1915888"/>
                </a:moveTo>
                <a:lnTo>
                  <a:pt x="5689600" y="1915888"/>
                </a:lnTo>
                <a:lnTo>
                  <a:pt x="5689600" y="3715888"/>
                </a:lnTo>
                <a:lnTo>
                  <a:pt x="3889600" y="3715888"/>
                </a:lnTo>
                <a:close/>
                <a:moveTo>
                  <a:pt x="3889600" y="2"/>
                </a:moveTo>
                <a:lnTo>
                  <a:pt x="5689600" y="2"/>
                </a:lnTo>
                <a:lnTo>
                  <a:pt x="5689600" y="1800002"/>
                </a:lnTo>
                <a:lnTo>
                  <a:pt x="3889600" y="1800002"/>
                </a:lnTo>
                <a:close/>
                <a:moveTo>
                  <a:pt x="0" y="0"/>
                </a:moveTo>
                <a:lnTo>
                  <a:pt x="3744800" y="0"/>
                </a:lnTo>
                <a:lnTo>
                  <a:pt x="3744800" y="3715888"/>
                </a:lnTo>
                <a:lnTo>
                  <a:pt x="0" y="37158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77029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4674395" y="2583316"/>
            <a:ext cx="2408237" cy="34698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062163" y="4659313"/>
            <a:ext cx="2408237" cy="1393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062163" y="1030288"/>
            <a:ext cx="2408237" cy="34774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674395" y="1030288"/>
            <a:ext cx="2408237" cy="13938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310613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2062163" y="1030288"/>
            <a:ext cx="5020469" cy="5022850"/>
          </a:xfrm>
          <a:custGeom>
            <a:avLst/>
            <a:gdLst>
              <a:gd name="connsiteX0" fmla="*/ 0 w 5020469"/>
              <a:gd name="connsiteY0" fmla="*/ 3629025 h 5022850"/>
              <a:gd name="connsiteX1" fmla="*/ 2408237 w 5020469"/>
              <a:gd name="connsiteY1" fmla="*/ 3629025 h 5022850"/>
              <a:gd name="connsiteX2" fmla="*/ 2408237 w 5020469"/>
              <a:gd name="connsiteY2" fmla="*/ 5022850 h 5022850"/>
              <a:gd name="connsiteX3" fmla="*/ 0 w 5020469"/>
              <a:gd name="connsiteY3" fmla="*/ 5022850 h 5022850"/>
              <a:gd name="connsiteX4" fmla="*/ 2612232 w 5020469"/>
              <a:gd name="connsiteY4" fmla="*/ 1553028 h 5022850"/>
              <a:gd name="connsiteX5" fmla="*/ 5020469 w 5020469"/>
              <a:gd name="connsiteY5" fmla="*/ 1553028 h 5022850"/>
              <a:gd name="connsiteX6" fmla="*/ 5020469 w 5020469"/>
              <a:gd name="connsiteY6" fmla="*/ 5022850 h 5022850"/>
              <a:gd name="connsiteX7" fmla="*/ 2612232 w 5020469"/>
              <a:gd name="connsiteY7" fmla="*/ 5022850 h 5022850"/>
              <a:gd name="connsiteX8" fmla="*/ 0 w 5020469"/>
              <a:gd name="connsiteY8" fmla="*/ 0 h 5022850"/>
              <a:gd name="connsiteX9" fmla="*/ 2408237 w 5020469"/>
              <a:gd name="connsiteY9" fmla="*/ 0 h 5022850"/>
              <a:gd name="connsiteX10" fmla="*/ 2408237 w 5020469"/>
              <a:gd name="connsiteY10" fmla="*/ 3477419 h 5022850"/>
              <a:gd name="connsiteX11" fmla="*/ 0 w 5020469"/>
              <a:gd name="connsiteY11" fmla="*/ 3477419 h 5022850"/>
              <a:gd name="connsiteX12" fmla="*/ 2612232 w 5020469"/>
              <a:gd name="connsiteY12" fmla="*/ 0 h 5022850"/>
              <a:gd name="connsiteX13" fmla="*/ 5020469 w 5020469"/>
              <a:gd name="connsiteY13" fmla="*/ 0 h 5022850"/>
              <a:gd name="connsiteX14" fmla="*/ 5020469 w 5020469"/>
              <a:gd name="connsiteY14" fmla="*/ 1393825 h 5022850"/>
              <a:gd name="connsiteX15" fmla="*/ 2612232 w 5020469"/>
              <a:gd name="connsiteY15" fmla="*/ 1393825 h 502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20469" h="5022850">
                <a:moveTo>
                  <a:pt x="0" y="3629025"/>
                </a:moveTo>
                <a:lnTo>
                  <a:pt x="2408237" y="3629025"/>
                </a:lnTo>
                <a:lnTo>
                  <a:pt x="2408237" y="5022850"/>
                </a:lnTo>
                <a:lnTo>
                  <a:pt x="0" y="5022850"/>
                </a:lnTo>
                <a:close/>
                <a:moveTo>
                  <a:pt x="2612232" y="1553028"/>
                </a:moveTo>
                <a:lnTo>
                  <a:pt x="5020469" y="1553028"/>
                </a:lnTo>
                <a:lnTo>
                  <a:pt x="5020469" y="5022850"/>
                </a:lnTo>
                <a:lnTo>
                  <a:pt x="2612232" y="5022850"/>
                </a:lnTo>
                <a:close/>
                <a:moveTo>
                  <a:pt x="0" y="0"/>
                </a:moveTo>
                <a:lnTo>
                  <a:pt x="2408237" y="0"/>
                </a:lnTo>
                <a:lnTo>
                  <a:pt x="2408237" y="3477419"/>
                </a:lnTo>
                <a:lnTo>
                  <a:pt x="0" y="3477419"/>
                </a:lnTo>
                <a:close/>
                <a:moveTo>
                  <a:pt x="2612232" y="0"/>
                </a:moveTo>
                <a:lnTo>
                  <a:pt x="5020469" y="0"/>
                </a:lnTo>
                <a:lnTo>
                  <a:pt x="5020469" y="1393825"/>
                </a:lnTo>
                <a:lnTo>
                  <a:pt x="2612232" y="13938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6477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600575" y="2278746"/>
            <a:ext cx="4543425" cy="22939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341257" y="319316"/>
            <a:ext cx="3802743" cy="18149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341257" y="4717147"/>
            <a:ext cx="3802743" cy="181496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47410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250747" y="1829482"/>
            <a:ext cx="2500313" cy="13636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964919" y="1829482"/>
            <a:ext cx="2500313" cy="13636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7"/>
          </p:nvPr>
        </p:nvSpPr>
        <p:spPr>
          <a:xfrm>
            <a:off x="536575" y="1829482"/>
            <a:ext cx="7928658" cy="2902176"/>
          </a:xfrm>
          <a:custGeom>
            <a:avLst/>
            <a:gdLst>
              <a:gd name="connsiteX0" fmla="*/ 0 w 7928658"/>
              <a:gd name="connsiteY0" fmla="*/ 0 h 2902176"/>
              <a:gd name="connsiteX1" fmla="*/ 2500313 w 7928658"/>
              <a:gd name="connsiteY1" fmla="*/ 0 h 2902176"/>
              <a:gd name="connsiteX2" fmla="*/ 2500313 w 7928658"/>
              <a:gd name="connsiteY2" fmla="*/ 1538514 h 2902176"/>
              <a:gd name="connsiteX3" fmla="*/ 7928658 w 7928658"/>
              <a:gd name="connsiteY3" fmla="*/ 1538514 h 2902176"/>
              <a:gd name="connsiteX4" fmla="*/ 7928658 w 7928658"/>
              <a:gd name="connsiteY4" fmla="*/ 2902176 h 2902176"/>
              <a:gd name="connsiteX5" fmla="*/ 2500313 w 7928658"/>
              <a:gd name="connsiteY5" fmla="*/ 2902176 h 2902176"/>
              <a:gd name="connsiteX6" fmla="*/ 1988912 w 7928658"/>
              <a:gd name="connsiteY6" fmla="*/ 2902176 h 2902176"/>
              <a:gd name="connsiteX7" fmla="*/ 0 w 7928658"/>
              <a:gd name="connsiteY7" fmla="*/ 2902176 h 290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28658" h="2902176">
                <a:moveTo>
                  <a:pt x="0" y="0"/>
                </a:moveTo>
                <a:lnTo>
                  <a:pt x="2500313" y="0"/>
                </a:lnTo>
                <a:lnTo>
                  <a:pt x="2500313" y="1538514"/>
                </a:lnTo>
                <a:lnTo>
                  <a:pt x="7928658" y="1538514"/>
                </a:lnTo>
                <a:lnTo>
                  <a:pt x="7928658" y="2902176"/>
                </a:lnTo>
                <a:lnTo>
                  <a:pt x="2500313" y="2902176"/>
                </a:lnTo>
                <a:lnTo>
                  <a:pt x="1988912" y="2902176"/>
                </a:lnTo>
                <a:lnTo>
                  <a:pt x="0" y="29021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20222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00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1912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3424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00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1912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0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3424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00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912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424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02348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7"/>
          </p:nvPr>
        </p:nvSpPr>
        <p:spPr>
          <a:xfrm>
            <a:off x="979488" y="2089605"/>
            <a:ext cx="7185025" cy="2801030"/>
          </a:xfrm>
          <a:custGeom>
            <a:avLst/>
            <a:gdLst>
              <a:gd name="connsiteX0" fmla="*/ 4876800 w 7185025"/>
              <a:gd name="connsiteY0" fmla="*/ 1465942 h 2801030"/>
              <a:gd name="connsiteX1" fmla="*/ 7185025 w 7185025"/>
              <a:gd name="connsiteY1" fmla="*/ 1465942 h 2801030"/>
              <a:gd name="connsiteX2" fmla="*/ 7185025 w 7185025"/>
              <a:gd name="connsiteY2" fmla="*/ 2801030 h 2801030"/>
              <a:gd name="connsiteX3" fmla="*/ 4876800 w 7185025"/>
              <a:gd name="connsiteY3" fmla="*/ 2801030 h 2801030"/>
              <a:gd name="connsiteX4" fmla="*/ 2438400 w 7185025"/>
              <a:gd name="connsiteY4" fmla="*/ 1465942 h 2801030"/>
              <a:gd name="connsiteX5" fmla="*/ 4746625 w 7185025"/>
              <a:gd name="connsiteY5" fmla="*/ 1465942 h 2801030"/>
              <a:gd name="connsiteX6" fmla="*/ 4746625 w 7185025"/>
              <a:gd name="connsiteY6" fmla="*/ 2801030 h 2801030"/>
              <a:gd name="connsiteX7" fmla="*/ 2438400 w 7185025"/>
              <a:gd name="connsiteY7" fmla="*/ 2801030 h 2801030"/>
              <a:gd name="connsiteX8" fmla="*/ 0 w 7185025"/>
              <a:gd name="connsiteY8" fmla="*/ 1465942 h 2801030"/>
              <a:gd name="connsiteX9" fmla="*/ 2308225 w 7185025"/>
              <a:gd name="connsiteY9" fmla="*/ 1465942 h 2801030"/>
              <a:gd name="connsiteX10" fmla="*/ 2308225 w 7185025"/>
              <a:gd name="connsiteY10" fmla="*/ 2801030 h 2801030"/>
              <a:gd name="connsiteX11" fmla="*/ 0 w 7185025"/>
              <a:gd name="connsiteY11" fmla="*/ 2801030 h 2801030"/>
              <a:gd name="connsiteX12" fmla="*/ 4876800 w 7185025"/>
              <a:gd name="connsiteY12" fmla="*/ 0 h 2801030"/>
              <a:gd name="connsiteX13" fmla="*/ 7185025 w 7185025"/>
              <a:gd name="connsiteY13" fmla="*/ 0 h 2801030"/>
              <a:gd name="connsiteX14" fmla="*/ 7185025 w 7185025"/>
              <a:gd name="connsiteY14" fmla="*/ 1335088 h 2801030"/>
              <a:gd name="connsiteX15" fmla="*/ 4876800 w 7185025"/>
              <a:gd name="connsiteY15" fmla="*/ 1335088 h 2801030"/>
              <a:gd name="connsiteX16" fmla="*/ 2438400 w 7185025"/>
              <a:gd name="connsiteY16" fmla="*/ 0 h 2801030"/>
              <a:gd name="connsiteX17" fmla="*/ 4746625 w 7185025"/>
              <a:gd name="connsiteY17" fmla="*/ 0 h 2801030"/>
              <a:gd name="connsiteX18" fmla="*/ 4746625 w 7185025"/>
              <a:gd name="connsiteY18" fmla="*/ 1335088 h 2801030"/>
              <a:gd name="connsiteX19" fmla="*/ 2438400 w 7185025"/>
              <a:gd name="connsiteY19" fmla="*/ 1335088 h 2801030"/>
              <a:gd name="connsiteX20" fmla="*/ 0 w 7185025"/>
              <a:gd name="connsiteY20" fmla="*/ 0 h 2801030"/>
              <a:gd name="connsiteX21" fmla="*/ 2308225 w 7185025"/>
              <a:gd name="connsiteY21" fmla="*/ 0 h 2801030"/>
              <a:gd name="connsiteX22" fmla="*/ 2308225 w 7185025"/>
              <a:gd name="connsiteY22" fmla="*/ 1335088 h 2801030"/>
              <a:gd name="connsiteX23" fmla="*/ 0 w 7185025"/>
              <a:gd name="connsiteY23" fmla="*/ 1335088 h 2801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185025" h="2801030">
                <a:moveTo>
                  <a:pt x="4876800" y="1465942"/>
                </a:moveTo>
                <a:lnTo>
                  <a:pt x="7185025" y="1465942"/>
                </a:lnTo>
                <a:lnTo>
                  <a:pt x="7185025" y="2801030"/>
                </a:lnTo>
                <a:lnTo>
                  <a:pt x="4876800" y="2801030"/>
                </a:lnTo>
                <a:close/>
                <a:moveTo>
                  <a:pt x="2438400" y="1465942"/>
                </a:moveTo>
                <a:lnTo>
                  <a:pt x="4746625" y="1465942"/>
                </a:lnTo>
                <a:lnTo>
                  <a:pt x="4746625" y="2801030"/>
                </a:lnTo>
                <a:lnTo>
                  <a:pt x="2438400" y="2801030"/>
                </a:lnTo>
                <a:close/>
                <a:moveTo>
                  <a:pt x="0" y="1465942"/>
                </a:moveTo>
                <a:lnTo>
                  <a:pt x="2308225" y="1465942"/>
                </a:lnTo>
                <a:lnTo>
                  <a:pt x="2308225" y="2801030"/>
                </a:lnTo>
                <a:lnTo>
                  <a:pt x="0" y="2801030"/>
                </a:lnTo>
                <a:close/>
                <a:moveTo>
                  <a:pt x="4876800" y="0"/>
                </a:moveTo>
                <a:lnTo>
                  <a:pt x="7185025" y="0"/>
                </a:lnTo>
                <a:lnTo>
                  <a:pt x="7185025" y="1335088"/>
                </a:lnTo>
                <a:lnTo>
                  <a:pt x="4876800" y="1335088"/>
                </a:lnTo>
                <a:close/>
                <a:moveTo>
                  <a:pt x="2438400" y="0"/>
                </a:moveTo>
                <a:lnTo>
                  <a:pt x="4746625" y="0"/>
                </a:lnTo>
                <a:lnTo>
                  <a:pt x="4746625" y="1335088"/>
                </a:lnTo>
                <a:lnTo>
                  <a:pt x="2438400" y="1335088"/>
                </a:lnTo>
                <a:close/>
                <a:moveTo>
                  <a:pt x="0" y="0"/>
                </a:moveTo>
                <a:lnTo>
                  <a:pt x="2308225" y="0"/>
                </a:lnTo>
                <a:lnTo>
                  <a:pt x="2308225" y="1335088"/>
                </a:lnTo>
                <a:lnTo>
                  <a:pt x="0" y="13350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9042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40183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58709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7235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40183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58709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77235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740183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58709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377235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26892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3772350" y="750433"/>
            <a:ext cx="5357134" cy="5357134"/>
          </a:xfrm>
          <a:custGeom>
            <a:avLst/>
            <a:gdLst>
              <a:gd name="connsiteX0" fmla="*/ 3917428 w 5357134"/>
              <a:gd name="connsiteY0" fmla="*/ 3629480 h 5357134"/>
              <a:gd name="connsiteX1" fmla="*/ 5069186 w 5357134"/>
              <a:gd name="connsiteY1" fmla="*/ 3629480 h 5357134"/>
              <a:gd name="connsiteX2" fmla="*/ 5357134 w 5357134"/>
              <a:gd name="connsiteY2" fmla="*/ 3917428 h 5357134"/>
              <a:gd name="connsiteX3" fmla="*/ 5357134 w 5357134"/>
              <a:gd name="connsiteY3" fmla="*/ 5069186 h 5357134"/>
              <a:gd name="connsiteX4" fmla="*/ 5069186 w 5357134"/>
              <a:gd name="connsiteY4" fmla="*/ 5357134 h 5357134"/>
              <a:gd name="connsiteX5" fmla="*/ 3917428 w 5357134"/>
              <a:gd name="connsiteY5" fmla="*/ 5357134 h 5357134"/>
              <a:gd name="connsiteX6" fmla="*/ 3629480 w 5357134"/>
              <a:gd name="connsiteY6" fmla="*/ 5069186 h 5357134"/>
              <a:gd name="connsiteX7" fmla="*/ 3629480 w 5357134"/>
              <a:gd name="connsiteY7" fmla="*/ 3917428 h 5357134"/>
              <a:gd name="connsiteX8" fmla="*/ 3917428 w 5357134"/>
              <a:gd name="connsiteY8" fmla="*/ 3629480 h 5357134"/>
              <a:gd name="connsiteX9" fmla="*/ 2102688 w 5357134"/>
              <a:gd name="connsiteY9" fmla="*/ 3629480 h 5357134"/>
              <a:gd name="connsiteX10" fmla="*/ 3254446 w 5357134"/>
              <a:gd name="connsiteY10" fmla="*/ 3629480 h 5357134"/>
              <a:gd name="connsiteX11" fmla="*/ 3542394 w 5357134"/>
              <a:gd name="connsiteY11" fmla="*/ 3917428 h 5357134"/>
              <a:gd name="connsiteX12" fmla="*/ 3542394 w 5357134"/>
              <a:gd name="connsiteY12" fmla="*/ 5069186 h 5357134"/>
              <a:gd name="connsiteX13" fmla="*/ 3254446 w 5357134"/>
              <a:gd name="connsiteY13" fmla="*/ 5357134 h 5357134"/>
              <a:gd name="connsiteX14" fmla="*/ 2102688 w 5357134"/>
              <a:gd name="connsiteY14" fmla="*/ 5357134 h 5357134"/>
              <a:gd name="connsiteX15" fmla="*/ 1814740 w 5357134"/>
              <a:gd name="connsiteY15" fmla="*/ 5069186 h 5357134"/>
              <a:gd name="connsiteX16" fmla="*/ 1814740 w 5357134"/>
              <a:gd name="connsiteY16" fmla="*/ 3917428 h 5357134"/>
              <a:gd name="connsiteX17" fmla="*/ 2102688 w 5357134"/>
              <a:gd name="connsiteY17" fmla="*/ 3629480 h 5357134"/>
              <a:gd name="connsiteX18" fmla="*/ 287948 w 5357134"/>
              <a:gd name="connsiteY18" fmla="*/ 3629480 h 5357134"/>
              <a:gd name="connsiteX19" fmla="*/ 1439706 w 5357134"/>
              <a:gd name="connsiteY19" fmla="*/ 3629480 h 5357134"/>
              <a:gd name="connsiteX20" fmla="*/ 1727654 w 5357134"/>
              <a:gd name="connsiteY20" fmla="*/ 3917428 h 5357134"/>
              <a:gd name="connsiteX21" fmla="*/ 1727654 w 5357134"/>
              <a:gd name="connsiteY21" fmla="*/ 5069186 h 5357134"/>
              <a:gd name="connsiteX22" fmla="*/ 1439706 w 5357134"/>
              <a:gd name="connsiteY22" fmla="*/ 5357134 h 5357134"/>
              <a:gd name="connsiteX23" fmla="*/ 287948 w 5357134"/>
              <a:gd name="connsiteY23" fmla="*/ 5357134 h 5357134"/>
              <a:gd name="connsiteX24" fmla="*/ 0 w 5357134"/>
              <a:gd name="connsiteY24" fmla="*/ 5069186 h 5357134"/>
              <a:gd name="connsiteX25" fmla="*/ 0 w 5357134"/>
              <a:gd name="connsiteY25" fmla="*/ 3917428 h 5357134"/>
              <a:gd name="connsiteX26" fmla="*/ 287948 w 5357134"/>
              <a:gd name="connsiteY26" fmla="*/ 3629480 h 5357134"/>
              <a:gd name="connsiteX27" fmla="*/ 3917428 w 5357134"/>
              <a:gd name="connsiteY27" fmla="*/ 1814740 h 5357134"/>
              <a:gd name="connsiteX28" fmla="*/ 5069186 w 5357134"/>
              <a:gd name="connsiteY28" fmla="*/ 1814740 h 5357134"/>
              <a:gd name="connsiteX29" fmla="*/ 5357134 w 5357134"/>
              <a:gd name="connsiteY29" fmla="*/ 2102688 h 5357134"/>
              <a:gd name="connsiteX30" fmla="*/ 5357134 w 5357134"/>
              <a:gd name="connsiteY30" fmla="*/ 3254446 h 5357134"/>
              <a:gd name="connsiteX31" fmla="*/ 5069186 w 5357134"/>
              <a:gd name="connsiteY31" fmla="*/ 3542394 h 5357134"/>
              <a:gd name="connsiteX32" fmla="*/ 3917428 w 5357134"/>
              <a:gd name="connsiteY32" fmla="*/ 3542394 h 5357134"/>
              <a:gd name="connsiteX33" fmla="*/ 3629480 w 5357134"/>
              <a:gd name="connsiteY33" fmla="*/ 3254446 h 5357134"/>
              <a:gd name="connsiteX34" fmla="*/ 3629480 w 5357134"/>
              <a:gd name="connsiteY34" fmla="*/ 2102688 h 5357134"/>
              <a:gd name="connsiteX35" fmla="*/ 3917428 w 5357134"/>
              <a:gd name="connsiteY35" fmla="*/ 1814740 h 5357134"/>
              <a:gd name="connsiteX36" fmla="*/ 2102688 w 5357134"/>
              <a:gd name="connsiteY36" fmla="*/ 1814740 h 5357134"/>
              <a:gd name="connsiteX37" fmla="*/ 3254446 w 5357134"/>
              <a:gd name="connsiteY37" fmla="*/ 1814740 h 5357134"/>
              <a:gd name="connsiteX38" fmla="*/ 3542394 w 5357134"/>
              <a:gd name="connsiteY38" fmla="*/ 2102688 h 5357134"/>
              <a:gd name="connsiteX39" fmla="*/ 3542394 w 5357134"/>
              <a:gd name="connsiteY39" fmla="*/ 3254446 h 5357134"/>
              <a:gd name="connsiteX40" fmla="*/ 3254446 w 5357134"/>
              <a:gd name="connsiteY40" fmla="*/ 3542394 h 5357134"/>
              <a:gd name="connsiteX41" fmla="*/ 2102688 w 5357134"/>
              <a:gd name="connsiteY41" fmla="*/ 3542394 h 5357134"/>
              <a:gd name="connsiteX42" fmla="*/ 1814740 w 5357134"/>
              <a:gd name="connsiteY42" fmla="*/ 3254446 h 5357134"/>
              <a:gd name="connsiteX43" fmla="*/ 1814740 w 5357134"/>
              <a:gd name="connsiteY43" fmla="*/ 2102688 h 5357134"/>
              <a:gd name="connsiteX44" fmla="*/ 2102688 w 5357134"/>
              <a:gd name="connsiteY44" fmla="*/ 1814740 h 5357134"/>
              <a:gd name="connsiteX45" fmla="*/ 287948 w 5357134"/>
              <a:gd name="connsiteY45" fmla="*/ 1814740 h 5357134"/>
              <a:gd name="connsiteX46" fmla="*/ 1439706 w 5357134"/>
              <a:gd name="connsiteY46" fmla="*/ 1814740 h 5357134"/>
              <a:gd name="connsiteX47" fmla="*/ 1727654 w 5357134"/>
              <a:gd name="connsiteY47" fmla="*/ 2102688 h 5357134"/>
              <a:gd name="connsiteX48" fmla="*/ 1727654 w 5357134"/>
              <a:gd name="connsiteY48" fmla="*/ 3254446 h 5357134"/>
              <a:gd name="connsiteX49" fmla="*/ 1439706 w 5357134"/>
              <a:gd name="connsiteY49" fmla="*/ 3542394 h 5357134"/>
              <a:gd name="connsiteX50" fmla="*/ 287948 w 5357134"/>
              <a:gd name="connsiteY50" fmla="*/ 3542394 h 5357134"/>
              <a:gd name="connsiteX51" fmla="*/ 0 w 5357134"/>
              <a:gd name="connsiteY51" fmla="*/ 3254446 h 5357134"/>
              <a:gd name="connsiteX52" fmla="*/ 0 w 5357134"/>
              <a:gd name="connsiteY52" fmla="*/ 2102688 h 5357134"/>
              <a:gd name="connsiteX53" fmla="*/ 287948 w 5357134"/>
              <a:gd name="connsiteY53" fmla="*/ 1814740 h 5357134"/>
              <a:gd name="connsiteX54" fmla="*/ 3917428 w 5357134"/>
              <a:gd name="connsiteY54" fmla="*/ 0 h 5357134"/>
              <a:gd name="connsiteX55" fmla="*/ 5069186 w 5357134"/>
              <a:gd name="connsiteY55" fmla="*/ 0 h 5357134"/>
              <a:gd name="connsiteX56" fmla="*/ 5357134 w 5357134"/>
              <a:gd name="connsiteY56" fmla="*/ 287948 h 5357134"/>
              <a:gd name="connsiteX57" fmla="*/ 5357134 w 5357134"/>
              <a:gd name="connsiteY57" fmla="*/ 1439706 h 5357134"/>
              <a:gd name="connsiteX58" fmla="*/ 5069186 w 5357134"/>
              <a:gd name="connsiteY58" fmla="*/ 1727654 h 5357134"/>
              <a:gd name="connsiteX59" fmla="*/ 3917428 w 5357134"/>
              <a:gd name="connsiteY59" fmla="*/ 1727654 h 5357134"/>
              <a:gd name="connsiteX60" fmla="*/ 3629480 w 5357134"/>
              <a:gd name="connsiteY60" fmla="*/ 1439706 h 5357134"/>
              <a:gd name="connsiteX61" fmla="*/ 3629480 w 5357134"/>
              <a:gd name="connsiteY61" fmla="*/ 287948 h 5357134"/>
              <a:gd name="connsiteX62" fmla="*/ 3917428 w 5357134"/>
              <a:gd name="connsiteY62" fmla="*/ 0 h 5357134"/>
              <a:gd name="connsiteX63" fmla="*/ 2102688 w 5357134"/>
              <a:gd name="connsiteY63" fmla="*/ 0 h 5357134"/>
              <a:gd name="connsiteX64" fmla="*/ 3254446 w 5357134"/>
              <a:gd name="connsiteY64" fmla="*/ 0 h 5357134"/>
              <a:gd name="connsiteX65" fmla="*/ 3542394 w 5357134"/>
              <a:gd name="connsiteY65" fmla="*/ 287948 h 5357134"/>
              <a:gd name="connsiteX66" fmla="*/ 3542394 w 5357134"/>
              <a:gd name="connsiteY66" fmla="*/ 1439706 h 5357134"/>
              <a:gd name="connsiteX67" fmla="*/ 3254446 w 5357134"/>
              <a:gd name="connsiteY67" fmla="*/ 1727654 h 5357134"/>
              <a:gd name="connsiteX68" fmla="*/ 2102688 w 5357134"/>
              <a:gd name="connsiteY68" fmla="*/ 1727654 h 5357134"/>
              <a:gd name="connsiteX69" fmla="*/ 1814740 w 5357134"/>
              <a:gd name="connsiteY69" fmla="*/ 1439706 h 5357134"/>
              <a:gd name="connsiteX70" fmla="*/ 1814740 w 5357134"/>
              <a:gd name="connsiteY70" fmla="*/ 287948 h 5357134"/>
              <a:gd name="connsiteX71" fmla="*/ 2102688 w 5357134"/>
              <a:gd name="connsiteY71" fmla="*/ 0 h 5357134"/>
              <a:gd name="connsiteX72" fmla="*/ 287948 w 5357134"/>
              <a:gd name="connsiteY72" fmla="*/ 0 h 5357134"/>
              <a:gd name="connsiteX73" fmla="*/ 1439706 w 5357134"/>
              <a:gd name="connsiteY73" fmla="*/ 0 h 5357134"/>
              <a:gd name="connsiteX74" fmla="*/ 1727654 w 5357134"/>
              <a:gd name="connsiteY74" fmla="*/ 287948 h 5357134"/>
              <a:gd name="connsiteX75" fmla="*/ 1727654 w 5357134"/>
              <a:gd name="connsiteY75" fmla="*/ 1439706 h 5357134"/>
              <a:gd name="connsiteX76" fmla="*/ 1439706 w 5357134"/>
              <a:gd name="connsiteY76" fmla="*/ 1727654 h 5357134"/>
              <a:gd name="connsiteX77" fmla="*/ 287948 w 5357134"/>
              <a:gd name="connsiteY77" fmla="*/ 1727654 h 5357134"/>
              <a:gd name="connsiteX78" fmla="*/ 0 w 5357134"/>
              <a:gd name="connsiteY78" fmla="*/ 1439706 h 5357134"/>
              <a:gd name="connsiteX79" fmla="*/ 0 w 5357134"/>
              <a:gd name="connsiteY79" fmla="*/ 287948 h 5357134"/>
              <a:gd name="connsiteX80" fmla="*/ 287948 w 5357134"/>
              <a:gd name="connsiteY80" fmla="*/ 0 h 535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357134" h="5357134">
                <a:moveTo>
                  <a:pt x="3917428" y="3629480"/>
                </a:moveTo>
                <a:lnTo>
                  <a:pt x="5069186" y="3629480"/>
                </a:lnTo>
                <a:cubicBezTo>
                  <a:pt x="5228215" y="3629480"/>
                  <a:pt x="5357134" y="3758399"/>
                  <a:pt x="5357134" y="3917428"/>
                </a:cubicBezTo>
                <a:lnTo>
                  <a:pt x="5357134" y="5069186"/>
                </a:lnTo>
                <a:cubicBezTo>
                  <a:pt x="5357134" y="5228215"/>
                  <a:pt x="5228215" y="5357134"/>
                  <a:pt x="5069186" y="5357134"/>
                </a:cubicBezTo>
                <a:lnTo>
                  <a:pt x="3917428" y="5357134"/>
                </a:lnTo>
                <a:cubicBezTo>
                  <a:pt x="3758399" y="5357134"/>
                  <a:pt x="3629480" y="5228215"/>
                  <a:pt x="3629480" y="5069186"/>
                </a:cubicBezTo>
                <a:lnTo>
                  <a:pt x="3629480" y="3917428"/>
                </a:lnTo>
                <a:cubicBezTo>
                  <a:pt x="3629480" y="3758399"/>
                  <a:pt x="3758399" y="3629480"/>
                  <a:pt x="3917428" y="3629480"/>
                </a:cubicBezTo>
                <a:close/>
                <a:moveTo>
                  <a:pt x="2102688" y="3629480"/>
                </a:moveTo>
                <a:lnTo>
                  <a:pt x="3254446" y="3629480"/>
                </a:lnTo>
                <a:cubicBezTo>
                  <a:pt x="3413475" y="3629480"/>
                  <a:pt x="3542394" y="3758399"/>
                  <a:pt x="3542394" y="3917428"/>
                </a:cubicBezTo>
                <a:lnTo>
                  <a:pt x="3542394" y="5069186"/>
                </a:lnTo>
                <a:cubicBezTo>
                  <a:pt x="3542394" y="5228215"/>
                  <a:pt x="3413475" y="5357134"/>
                  <a:pt x="3254446" y="5357134"/>
                </a:cubicBezTo>
                <a:lnTo>
                  <a:pt x="2102688" y="5357134"/>
                </a:lnTo>
                <a:cubicBezTo>
                  <a:pt x="1943659" y="5357134"/>
                  <a:pt x="1814740" y="5228215"/>
                  <a:pt x="1814740" y="5069186"/>
                </a:cubicBezTo>
                <a:lnTo>
                  <a:pt x="1814740" y="3917428"/>
                </a:lnTo>
                <a:cubicBezTo>
                  <a:pt x="1814740" y="3758399"/>
                  <a:pt x="1943659" y="3629480"/>
                  <a:pt x="2102688" y="3629480"/>
                </a:cubicBezTo>
                <a:close/>
                <a:moveTo>
                  <a:pt x="287948" y="3629480"/>
                </a:moveTo>
                <a:lnTo>
                  <a:pt x="1439706" y="3629480"/>
                </a:lnTo>
                <a:cubicBezTo>
                  <a:pt x="1598735" y="3629480"/>
                  <a:pt x="1727654" y="3758399"/>
                  <a:pt x="1727654" y="3917428"/>
                </a:cubicBezTo>
                <a:lnTo>
                  <a:pt x="1727654" y="5069186"/>
                </a:lnTo>
                <a:cubicBezTo>
                  <a:pt x="1727654" y="5228215"/>
                  <a:pt x="1598735" y="5357134"/>
                  <a:pt x="1439706" y="5357134"/>
                </a:cubicBezTo>
                <a:lnTo>
                  <a:pt x="287948" y="5357134"/>
                </a:lnTo>
                <a:cubicBezTo>
                  <a:pt x="128919" y="5357134"/>
                  <a:pt x="0" y="5228215"/>
                  <a:pt x="0" y="5069186"/>
                </a:cubicBezTo>
                <a:lnTo>
                  <a:pt x="0" y="3917428"/>
                </a:lnTo>
                <a:cubicBezTo>
                  <a:pt x="0" y="3758399"/>
                  <a:pt x="128919" y="3629480"/>
                  <a:pt x="287948" y="3629480"/>
                </a:cubicBezTo>
                <a:close/>
                <a:moveTo>
                  <a:pt x="3917428" y="1814740"/>
                </a:moveTo>
                <a:lnTo>
                  <a:pt x="5069186" y="1814740"/>
                </a:lnTo>
                <a:cubicBezTo>
                  <a:pt x="5228215" y="1814740"/>
                  <a:pt x="5357134" y="1943659"/>
                  <a:pt x="5357134" y="2102688"/>
                </a:cubicBezTo>
                <a:lnTo>
                  <a:pt x="5357134" y="3254446"/>
                </a:lnTo>
                <a:cubicBezTo>
                  <a:pt x="5357134" y="3413475"/>
                  <a:pt x="5228215" y="3542394"/>
                  <a:pt x="5069186" y="3542394"/>
                </a:cubicBezTo>
                <a:lnTo>
                  <a:pt x="3917428" y="3542394"/>
                </a:lnTo>
                <a:cubicBezTo>
                  <a:pt x="3758399" y="3542394"/>
                  <a:pt x="3629480" y="3413475"/>
                  <a:pt x="3629480" y="3254446"/>
                </a:cubicBezTo>
                <a:lnTo>
                  <a:pt x="3629480" y="2102688"/>
                </a:lnTo>
                <a:cubicBezTo>
                  <a:pt x="3629480" y="1943659"/>
                  <a:pt x="3758399" y="1814740"/>
                  <a:pt x="3917428" y="1814740"/>
                </a:cubicBezTo>
                <a:close/>
                <a:moveTo>
                  <a:pt x="2102688" y="1814740"/>
                </a:moveTo>
                <a:lnTo>
                  <a:pt x="3254446" y="1814740"/>
                </a:lnTo>
                <a:cubicBezTo>
                  <a:pt x="3413475" y="1814740"/>
                  <a:pt x="3542394" y="1943659"/>
                  <a:pt x="3542394" y="2102688"/>
                </a:cubicBezTo>
                <a:lnTo>
                  <a:pt x="3542394" y="3254446"/>
                </a:lnTo>
                <a:cubicBezTo>
                  <a:pt x="3542394" y="3413475"/>
                  <a:pt x="3413475" y="3542394"/>
                  <a:pt x="3254446" y="3542394"/>
                </a:cubicBezTo>
                <a:lnTo>
                  <a:pt x="2102688" y="3542394"/>
                </a:lnTo>
                <a:cubicBezTo>
                  <a:pt x="1943659" y="3542394"/>
                  <a:pt x="1814740" y="3413475"/>
                  <a:pt x="1814740" y="3254446"/>
                </a:cubicBezTo>
                <a:lnTo>
                  <a:pt x="1814740" y="2102688"/>
                </a:lnTo>
                <a:cubicBezTo>
                  <a:pt x="1814740" y="1943659"/>
                  <a:pt x="1943659" y="1814740"/>
                  <a:pt x="2102688" y="1814740"/>
                </a:cubicBezTo>
                <a:close/>
                <a:moveTo>
                  <a:pt x="287948" y="1814740"/>
                </a:moveTo>
                <a:lnTo>
                  <a:pt x="1439706" y="1814740"/>
                </a:lnTo>
                <a:cubicBezTo>
                  <a:pt x="1598735" y="1814740"/>
                  <a:pt x="1727654" y="1943659"/>
                  <a:pt x="1727654" y="2102688"/>
                </a:cubicBezTo>
                <a:lnTo>
                  <a:pt x="1727654" y="3254446"/>
                </a:lnTo>
                <a:cubicBezTo>
                  <a:pt x="1727654" y="3413475"/>
                  <a:pt x="1598735" y="3542394"/>
                  <a:pt x="1439706" y="3542394"/>
                </a:cubicBezTo>
                <a:lnTo>
                  <a:pt x="287948" y="3542394"/>
                </a:lnTo>
                <a:cubicBezTo>
                  <a:pt x="128919" y="3542394"/>
                  <a:pt x="0" y="3413475"/>
                  <a:pt x="0" y="3254446"/>
                </a:cubicBezTo>
                <a:lnTo>
                  <a:pt x="0" y="2102688"/>
                </a:lnTo>
                <a:cubicBezTo>
                  <a:pt x="0" y="1943659"/>
                  <a:pt x="128919" y="1814740"/>
                  <a:pt x="287948" y="1814740"/>
                </a:cubicBezTo>
                <a:close/>
                <a:moveTo>
                  <a:pt x="3917428" y="0"/>
                </a:moveTo>
                <a:lnTo>
                  <a:pt x="5069186" y="0"/>
                </a:lnTo>
                <a:cubicBezTo>
                  <a:pt x="5228215" y="0"/>
                  <a:pt x="5357134" y="128919"/>
                  <a:pt x="5357134" y="287948"/>
                </a:cubicBezTo>
                <a:lnTo>
                  <a:pt x="5357134" y="1439706"/>
                </a:lnTo>
                <a:cubicBezTo>
                  <a:pt x="5357134" y="1598735"/>
                  <a:pt x="5228215" y="1727654"/>
                  <a:pt x="5069186" y="1727654"/>
                </a:cubicBezTo>
                <a:lnTo>
                  <a:pt x="3917428" y="1727654"/>
                </a:lnTo>
                <a:cubicBezTo>
                  <a:pt x="3758399" y="1727654"/>
                  <a:pt x="3629480" y="1598735"/>
                  <a:pt x="3629480" y="1439706"/>
                </a:cubicBezTo>
                <a:lnTo>
                  <a:pt x="3629480" y="287948"/>
                </a:lnTo>
                <a:cubicBezTo>
                  <a:pt x="3629480" y="128919"/>
                  <a:pt x="3758399" y="0"/>
                  <a:pt x="3917428" y="0"/>
                </a:cubicBezTo>
                <a:close/>
                <a:moveTo>
                  <a:pt x="2102688" y="0"/>
                </a:moveTo>
                <a:lnTo>
                  <a:pt x="3254446" y="0"/>
                </a:lnTo>
                <a:cubicBezTo>
                  <a:pt x="3413475" y="0"/>
                  <a:pt x="3542394" y="128919"/>
                  <a:pt x="3542394" y="287948"/>
                </a:cubicBezTo>
                <a:lnTo>
                  <a:pt x="3542394" y="1439706"/>
                </a:lnTo>
                <a:cubicBezTo>
                  <a:pt x="3542394" y="1598735"/>
                  <a:pt x="3413475" y="1727654"/>
                  <a:pt x="3254446" y="1727654"/>
                </a:cubicBezTo>
                <a:lnTo>
                  <a:pt x="2102688" y="1727654"/>
                </a:lnTo>
                <a:cubicBezTo>
                  <a:pt x="1943659" y="1727654"/>
                  <a:pt x="1814740" y="1598735"/>
                  <a:pt x="1814740" y="1439706"/>
                </a:cubicBezTo>
                <a:lnTo>
                  <a:pt x="1814740" y="287948"/>
                </a:lnTo>
                <a:cubicBezTo>
                  <a:pt x="1814740" y="128919"/>
                  <a:pt x="1943659" y="0"/>
                  <a:pt x="2102688" y="0"/>
                </a:cubicBezTo>
                <a:close/>
                <a:moveTo>
                  <a:pt x="287948" y="0"/>
                </a:moveTo>
                <a:lnTo>
                  <a:pt x="1439706" y="0"/>
                </a:lnTo>
                <a:cubicBezTo>
                  <a:pt x="1598735" y="0"/>
                  <a:pt x="1727654" y="128919"/>
                  <a:pt x="1727654" y="287948"/>
                </a:cubicBezTo>
                <a:lnTo>
                  <a:pt x="1727654" y="1439706"/>
                </a:lnTo>
                <a:cubicBezTo>
                  <a:pt x="1727654" y="1598735"/>
                  <a:pt x="1598735" y="1727654"/>
                  <a:pt x="1439706" y="1727654"/>
                </a:cubicBezTo>
                <a:lnTo>
                  <a:pt x="287948" y="1727654"/>
                </a:lnTo>
                <a:cubicBezTo>
                  <a:pt x="128919" y="1727654"/>
                  <a:pt x="0" y="1598735"/>
                  <a:pt x="0" y="1439706"/>
                </a:cubicBezTo>
                <a:lnTo>
                  <a:pt x="0" y="287948"/>
                </a:lnTo>
                <a:cubicBezTo>
                  <a:pt x="0" y="128919"/>
                  <a:pt x="128919" y="0"/>
                  <a:pt x="28794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75971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40183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58709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7235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40183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58709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77235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740183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58709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57539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023428" y="1785939"/>
            <a:ext cx="2438174" cy="1508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309256" y="1785939"/>
            <a:ext cx="2438174" cy="1508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95084" y="1785939"/>
            <a:ext cx="2438174" cy="261189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2351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725713" y="1509488"/>
            <a:ext cx="2438174" cy="1508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979885" y="1509488"/>
            <a:ext cx="2438174" cy="15094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979885" y="3193146"/>
            <a:ext cx="2438174" cy="24093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352799" y="1509488"/>
            <a:ext cx="2438174" cy="240936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327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12"/>
          </p:nvPr>
        </p:nvSpPr>
        <p:spPr>
          <a:xfrm>
            <a:off x="3180618" y="2400300"/>
            <a:ext cx="5963382" cy="2568575"/>
          </a:xfrm>
          <a:custGeom>
            <a:avLst/>
            <a:gdLst>
              <a:gd name="connsiteX0" fmla="*/ 2572941 w 5963382"/>
              <a:gd name="connsiteY0" fmla="*/ 0 h 2568575"/>
              <a:gd name="connsiteX1" fmla="*/ 5963382 w 5963382"/>
              <a:gd name="connsiteY1" fmla="*/ 0 h 2568575"/>
              <a:gd name="connsiteX2" fmla="*/ 5963382 w 5963382"/>
              <a:gd name="connsiteY2" fmla="*/ 2568575 h 2568575"/>
              <a:gd name="connsiteX3" fmla="*/ 0 w 5963382"/>
              <a:gd name="connsiteY3" fmla="*/ 2568575 h 256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3382" h="2568575">
                <a:moveTo>
                  <a:pt x="2572941" y="0"/>
                </a:moveTo>
                <a:lnTo>
                  <a:pt x="5963382" y="0"/>
                </a:lnTo>
                <a:lnTo>
                  <a:pt x="5963382" y="2568575"/>
                </a:lnTo>
                <a:lnTo>
                  <a:pt x="0" y="256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3"/>
          </p:nvPr>
        </p:nvSpPr>
        <p:spPr>
          <a:xfrm>
            <a:off x="1" y="2400300"/>
            <a:ext cx="5725325" cy="2568575"/>
          </a:xfrm>
          <a:custGeom>
            <a:avLst/>
            <a:gdLst>
              <a:gd name="connsiteX0" fmla="*/ 0 w 5725325"/>
              <a:gd name="connsiteY0" fmla="*/ 0 h 2568575"/>
              <a:gd name="connsiteX1" fmla="*/ 5725325 w 5725325"/>
              <a:gd name="connsiteY1" fmla="*/ 0 h 2568575"/>
              <a:gd name="connsiteX2" fmla="*/ 3152384 w 5725325"/>
              <a:gd name="connsiteY2" fmla="*/ 2568575 h 2568575"/>
              <a:gd name="connsiteX3" fmla="*/ 0 w 5725325"/>
              <a:gd name="connsiteY3" fmla="*/ 2568575 h 256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5325" h="2568575">
                <a:moveTo>
                  <a:pt x="0" y="0"/>
                </a:moveTo>
                <a:lnTo>
                  <a:pt x="5725325" y="0"/>
                </a:lnTo>
                <a:lnTo>
                  <a:pt x="3152384" y="2568575"/>
                </a:lnTo>
                <a:lnTo>
                  <a:pt x="0" y="256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19254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0" y="1491541"/>
            <a:ext cx="9144000" cy="2990850"/>
          </a:xfrm>
          <a:custGeom>
            <a:avLst/>
            <a:gdLst>
              <a:gd name="connsiteX0" fmla="*/ 4667250 w 9144000"/>
              <a:gd name="connsiteY0" fmla="*/ 1581150 h 2990850"/>
              <a:gd name="connsiteX1" fmla="*/ 9144000 w 9144000"/>
              <a:gd name="connsiteY1" fmla="*/ 1581150 h 2990850"/>
              <a:gd name="connsiteX2" fmla="*/ 9144000 w 9144000"/>
              <a:gd name="connsiteY2" fmla="*/ 2990850 h 2990850"/>
              <a:gd name="connsiteX3" fmla="*/ 4667250 w 9144000"/>
              <a:gd name="connsiteY3" fmla="*/ 2990850 h 2990850"/>
              <a:gd name="connsiteX4" fmla="*/ 0 w 9144000"/>
              <a:gd name="connsiteY4" fmla="*/ 1581150 h 2990850"/>
              <a:gd name="connsiteX5" fmla="*/ 4476750 w 9144000"/>
              <a:gd name="connsiteY5" fmla="*/ 1581150 h 2990850"/>
              <a:gd name="connsiteX6" fmla="*/ 4476750 w 9144000"/>
              <a:gd name="connsiteY6" fmla="*/ 2990850 h 2990850"/>
              <a:gd name="connsiteX7" fmla="*/ 0 w 9144000"/>
              <a:gd name="connsiteY7" fmla="*/ 2990850 h 2990850"/>
              <a:gd name="connsiteX8" fmla="*/ 4667250 w 9144000"/>
              <a:gd name="connsiteY8" fmla="*/ 0 h 2990850"/>
              <a:gd name="connsiteX9" fmla="*/ 9144000 w 9144000"/>
              <a:gd name="connsiteY9" fmla="*/ 0 h 2990850"/>
              <a:gd name="connsiteX10" fmla="*/ 9144000 w 9144000"/>
              <a:gd name="connsiteY10" fmla="*/ 1409700 h 2990850"/>
              <a:gd name="connsiteX11" fmla="*/ 4667250 w 9144000"/>
              <a:gd name="connsiteY11" fmla="*/ 1409700 h 2990850"/>
              <a:gd name="connsiteX12" fmla="*/ 0 w 9144000"/>
              <a:gd name="connsiteY12" fmla="*/ 0 h 2990850"/>
              <a:gd name="connsiteX13" fmla="*/ 4476750 w 9144000"/>
              <a:gd name="connsiteY13" fmla="*/ 0 h 2990850"/>
              <a:gd name="connsiteX14" fmla="*/ 4476750 w 9144000"/>
              <a:gd name="connsiteY14" fmla="*/ 1409700 h 2990850"/>
              <a:gd name="connsiteX15" fmla="*/ 0 w 9144000"/>
              <a:gd name="connsiteY15" fmla="*/ 1409700 h 299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2990850">
                <a:moveTo>
                  <a:pt x="4667250" y="1581150"/>
                </a:moveTo>
                <a:lnTo>
                  <a:pt x="9144000" y="1581150"/>
                </a:lnTo>
                <a:lnTo>
                  <a:pt x="9144000" y="2990850"/>
                </a:lnTo>
                <a:lnTo>
                  <a:pt x="4667250" y="2990850"/>
                </a:lnTo>
                <a:close/>
                <a:moveTo>
                  <a:pt x="0" y="1581150"/>
                </a:moveTo>
                <a:lnTo>
                  <a:pt x="4476750" y="1581150"/>
                </a:lnTo>
                <a:lnTo>
                  <a:pt x="4476750" y="2990850"/>
                </a:lnTo>
                <a:lnTo>
                  <a:pt x="0" y="2990850"/>
                </a:lnTo>
                <a:close/>
                <a:moveTo>
                  <a:pt x="4667250" y="0"/>
                </a:moveTo>
                <a:lnTo>
                  <a:pt x="9144000" y="0"/>
                </a:lnTo>
                <a:lnTo>
                  <a:pt x="9144000" y="1409700"/>
                </a:lnTo>
                <a:lnTo>
                  <a:pt x="4667250" y="1409700"/>
                </a:lnTo>
                <a:close/>
                <a:moveTo>
                  <a:pt x="0" y="0"/>
                </a:moveTo>
                <a:lnTo>
                  <a:pt x="4476750" y="0"/>
                </a:lnTo>
                <a:lnTo>
                  <a:pt x="4476750" y="1409700"/>
                </a:lnTo>
                <a:lnTo>
                  <a:pt x="0" y="1409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74762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813710" y="2857500"/>
            <a:ext cx="3057525" cy="3981450"/>
          </a:xfrm>
          <a:custGeom>
            <a:avLst/>
            <a:gdLst>
              <a:gd name="connsiteX0" fmla="*/ 1990725 w 3057525"/>
              <a:gd name="connsiteY0" fmla="*/ 0 h 3981450"/>
              <a:gd name="connsiteX1" fmla="*/ 3057525 w 3057525"/>
              <a:gd name="connsiteY1" fmla="*/ 2133600 h 3981450"/>
              <a:gd name="connsiteX2" fmla="*/ 2133600 w 3057525"/>
              <a:gd name="connsiteY2" fmla="*/ 3981450 h 3981450"/>
              <a:gd name="connsiteX3" fmla="*/ 0 w 3057525"/>
              <a:gd name="connsiteY3" fmla="*/ 3981450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525" h="3981450">
                <a:moveTo>
                  <a:pt x="1990725" y="0"/>
                </a:moveTo>
                <a:lnTo>
                  <a:pt x="3057525" y="2133600"/>
                </a:lnTo>
                <a:lnTo>
                  <a:pt x="2133600" y="3981450"/>
                </a:lnTo>
                <a:lnTo>
                  <a:pt x="0" y="3981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3168424" y="5168674"/>
            <a:ext cx="1670276" cy="1670276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48486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813709" y="2857500"/>
            <a:ext cx="4024990" cy="3981450"/>
          </a:xfrm>
          <a:custGeom>
            <a:avLst/>
            <a:gdLst>
              <a:gd name="connsiteX0" fmla="*/ 3189852 w 4024990"/>
              <a:gd name="connsiteY0" fmla="*/ 2311174 h 3981450"/>
              <a:gd name="connsiteX1" fmla="*/ 4024990 w 4024990"/>
              <a:gd name="connsiteY1" fmla="*/ 3981450 h 3981450"/>
              <a:gd name="connsiteX2" fmla="*/ 2354714 w 4024990"/>
              <a:gd name="connsiteY2" fmla="*/ 3981450 h 3981450"/>
              <a:gd name="connsiteX3" fmla="*/ 1990725 w 4024990"/>
              <a:gd name="connsiteY3" fmla="*/ 0 h 3981450"/>
              <a:gd name="connsiteX4" fmla="*/ 3057525 w 4024990"/>
              <a:gd name="connsiteY4" fmla="*/ 2133600 h 3981450"/>
              <a:gd name="connsiteX5" fmla="*/ 2133600 w 4024990"/>
              <a:gd name="connsiteY5" fmla="*/ 3981450 h 3981450"/>
              <a:gd name="connsiteX6" fmla="*/ 0 w 4024990"/>
              <a:gd name="connsiteY6" fmla="*/ 3981450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4990" h="3981450">
                <a:moveTo>
                  <a:pt x="3189852" y="2311174"/>
                </a:moveTo>
                <a:lnTo>
                  <a:pt x="4024990" y="3981450"/>
                </a:lnTo>
                <a:lnTo>
                  <a:pt x="2354714" y="3981450"/>
                </a:lnTo>
                <a:close/>
                <a:moveTo>
                  <a:pt x="1990725" y="0"/>
                </a:moveTo>
                <a:lnTo>
                  <a:pt x="3057525" y="2133600"/>
                </a:lnTo>
                <a:lnTo>
                  <a:pt x="2133600" y="3981450"/>
                </a:lnTo>
                <a:lnTo>
                  <a:pt x="0" y="3981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92556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00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00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20"/>
          </p:nvPr>
        </p:nvSpPr>
        <p:spPr>
          <a:xfrm>
            <a:off x="1912164" y="1822867"/>
            <a:ext cx="2952000" cy="2952000"/>
          </a:xfrm>
          <a:custGeom>
            <a:avLst/>
            <a:gdLst>
              <a:gd name="connsiteX0" fmla="*/ 1512000 w 2952000"/>
              <a:gd name="connsiteY0" fmla="*/ 1512000 h 2952000"/>
              <a:gd name="connsiteX1" fmla="*/ 2952000 w 2952000"/>
              <a:gd name="connsiteY1" fmla="*/ 1512000 h 2952000"/>
              <a:gd name="connsiteX2" fmla="*/ 2952000 w 2952000"/>
              <a:gd name="connsiteY2" fmla="*/ 2952000 h 2952000"/>
              <a:gd name="connsiteX3" fmla="*/ 1512000 w 2952000"/>
              <a:gd name="connsiteY3" fmla="*/ 2952000 h 2952000"/>
              <a:gd name="connsiteX4" fmla="*/ 0 w 2952000"/>
              <a:gd name="connsiteY4" fmla="*/ 1512000 h 2952000"/>
              <a:gd name="connsiteX5" fmla="*/ 1440000 w 2952000"/>
              <a:gd name="connsiteY5" fmla="*/ 1512000 h 2952000"/>
              <a:gd name="connsiteX6" fmla="*/ 1440000 w 2952000"/>
              <a:gd name="connsiteY6" fmla="*/ 2952000 h 2952000"/>
              <a:gd name="connsiteX7" fmla="*/ 0 w 2952000"/>
              <a:gd name="connsiteY7" fmla="*/ 2952000 h 2952000"/>
              <a:gd name="connsiteX8" fmla="*/ 1512000 w 2952000"/>
              <a:gd name="connsiteY8" fmla="*/ 0 h 2952000"/>
              <a:gd name="connsiteX9" fmla="*/ 2952000 w 2952000"/>
              <a:gd name="connsiteY9" fmla="*/ 0 h 2952000"/>
              <a:gd name="connsiteX10" fmla="*/ 2952000 w 2952000"/>
              <a:gd name="connsiteY10" fmla="*/ 1440000 h 2952000"/>
              <a:gd name="connsiteX11" fmla="*/ 1512000 w 2952000"/>
              <a:gd name="connsiteY11" fmla="*/ 1440000 h 2952000"/>
              <a:gd name="connsiteX12" fmla="*/ 0 w 2952000"/>
              <a:gd name="connsiteY12" fmla="*/ 0 h 2952000"/>
              <a:gd name="connsiteX13" fmla="*/ 1440000 w 2952000"/>
              <a:gd name="connsiteY13" fmla="*/ 0 h 2952000"/>
              <a:gd name="connsiteX14" fmla="*/ 1440000 w 2952000"/>
              <a:gd name="connsiteY14" fmla="*/ 1440000 h 2952000"/>
              <a:gd name="connsiteX15" fmla="*/ 0 w 2952000"/>
              <a:gd name="connsiteY15" fmla="*/ 1440000 h 29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2000" h="2952000">
                <a:moveTo>
                  <a:pt x="1512000" y="1512000"/>
                </a:moveTo>
                <a:lnTo>
                  <a:pt x="2952000" y="1512000"/>
                </a:lnTo>
                <a:lnTo>
                  <a:pt x="2952000" y="2952000"/>
                </a:lnTo>
                <a:lnTo>
                  <a:pt x="1512000" y="2952000"/>
                </a:lnTo>
                <a:close/>
                <a:moveTo>
                  <a:pt x="0" y="1512000"/>
                </a:moveTo>
                <a:lnTo>
                  <a:pt x="1440000" y="1512000"/>
                </a:lnTo>
                <a:lnTo>
                  <a:pt x="1440000" y="2952000"/>
                </a:lnTo>
                <a:lnTo>
                  <a:pt x="0" y="2952000"/>
                </a:lnTo>
                <a:close/>
                <a:moveTo>
                  <a:pt x="1512000" y="0"/>
                </a:moveTo>
                <a:lnTo>
                  <a:pt x="2952000" y="0"/>
                </a:lnTo>
                <a:lnTo>
                  <a:pt x="2952000" y="1440000"/>
                </a:lnTo>
                <a:lnTo>
                  <a:pt x="1512000" y="1440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00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912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424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52084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71750" y="2266950"/>
            <a:ext cx="4000500" cy="2324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71750" y="520700"/>
            <a:ext cx="2190750" cy="1612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71500" y="520700"/>
            <a:ext cx="1847850" cy="2984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381500" y="4724400"/>
            <a:ext cx="2190750" cy="1612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724650" y="3352800"/>
            <a:ext cx="1847850" cy="29845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67380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6"/>
          </p:nvPr>
        </p:nvSpPr>
        <p:spPr>
          <a:xfrm>
            <a:off x="3550168" y="1748967"/>
            <a:ext cx="5593832" cy="3679376"/>
          </a:xfrm>
          <a:custGeom>
            <a:avLst/>
            <a:gdLst>
              <a:gd name="connsiteX0" fmla="*/ 4869601 w 7264663"/>
              <a:gd name="connsiteY0" fmla="*/ 2482850 h 4778375"/>
              <a:gd name="connsiteX1" fmla="*/ 7165125 w 7264663"/>
              <a:gd name="connsiteY1" fmla="*/ 4778375 h 4778375"/>
              <a:gd name="connsiteX2" fmla="*/ 6017363 w 7264663"/>
              <a:gd name="connsiteY2" fmla="*/ 4778375 h 4778375"/>
              <a:gd name="connsiteX3" fmla="*/ 3721838 w 7264663"/>
              <a:gd name="connsiteY3" fmla="*/ 4778375 h 4778375"/>
              <a:gd name="connsiteX4" fmla="*/ 2574076 w 7264663"/>
              <a:gd name="connsiteY4" fmla="*/ 4778375 h 4778375"/>
              <a:gd name="connsiteX5" fmla="*/ 7264663 w 7264663"/>
              <a:gd name="connsiteY5" fmla="*/ 94187 h 4778375"/>
              <a:gd name="connsiteX6" fmla="*/ 7264663 w 7264663"/>
              <a:gd name="connsiteY6" fmla="*/ 1241687 h 4778375"/>
              <a:gd name="connsiteX7" fmla="*/ 7264663 w 7264663"/>
              <a:gd name="connsiteY7" fmla="*/ 3536687 h 4778375"/>
              <a:gd name="connsiteX8" fmla="*/ 7264663 w 7264663"/>
              <a:gd name="connsiteY8" fmla="*/ 4684187 h 4778375"/>
              <a:gd name="connsiteX9" fmla="*/ 4967863 w 7264663"/>
              <a:gd name="connsiteY9" fmla="*/ 2389187 h 4778375"/>
              <a:gd name="connsiteX10" fmla="*/ 2388360 w 7264663"/>
              <a:gd name="connsiteY10" fmla="*/ 5 h 4778375"/>
              <a:gd name="connsiteX11" fmla="*/ 4776720 w 7264663"/>
              <a:gd name="connsiteY11" fmla="*/ 2389190 h 4778375"/>
              <a:gd name="connsiteX12" fmla="*/ 2388360 w 7264663"/>
              <a:gd name="connsiteY12" fmla="*/ 4778375 h 4778375"/>
              <a:gd name="connsiteX13" fmla="*/ 0 w 7264663"/>
              <a:gd name="connsiteY13" fmla="*/ 2389190 h 4778375"/>
              <a:gd name="connsiteX14" fmla="*/ 2574076 w 7264663"/>
              <a:gd name="connsiteY14" fmla="*/ 0 h 4778375"/>
              <a:gd name="connsiteX15" fmla="*/ 3721838 w 7264663"/>
              <a:gd name="connsiteY15" fmla="*/ 0 h 4778375"/>
              <a:gd name="connsiteX16" fmla="*/ 6017363 w 7264663"/>
              <a:gd name="connsiteY16" fmla="*/ 0 h 4778375"/>
              <a:gd name="connsiteX17" fmla="*/ 7165125 w 7264663"/>
              <a:gd name="connsiteY17" fmla="*/ 0 h 4778375"/>
              <a:gd name="connsiteX18" fmla="*/ 4869601 w 7264663"/>
              <a:gd name="connsiteY18" fmla="*/ 2295525 h 477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264663" h="4778375">
                <a:moveTo>
                  <a:pt x="4869601" y="2482850"/>
                </a:moveTo>
                <a:lnTo>
                  <a:pt x="7165125" y="4778375"/>
                </a:lnTo>
                <a:lnTo>
                  <a:pt x="6017363" y="4778375"/>
                </a:lnTo>
                <a:lnTo>
                  <a:pt x="3721838" y="4778375"/>
                </a:lnTo>
                <a:lnTo>
                  <a:pt x="2574076" y="4778375"/>
                </a:lnTo>
                <a:close/>
                <a:moveTo>
                  <a:pt x="7264663" y="94187"/>
                </a:moveTo>
                <a:lnTo>
                  <a:pt x="7264663" y="1241687"/>
                </a:lnTo>
                <a:lnTo>
                  <a:pt x="7264663" y="3536687"/>
                </a:lnTo>
                <a:lnTo>
                  <a:pt x="7264663" y="4684187"/>
                </a:lnTo>
                <a:lnTo>
                  <a:pt x="4967863" y="2389187"/>
                </a:lnTo>
                <a:close/>
                <a:moveTo>
                  <a:pt x="2388360" y="5"/>
                </a:moveTo>
                <a:lnTo>
                  <a:pt x="4776720" y="2389190"/>
                </a:lnTo>
                <a:lnTo>
                  <a:pt x="2388360" y="4778375"/>
                </a:lnTo>
                <a:lnTo>
                  <a:pt x="0" y="2389190"/>
                </a:lnTo>
                <a:close/>
                <a:moveTo>
                  <a:pt x="2574076" y="0"/>
                </a:moveTo>
                <a:lnTo>
                  <a:pt x="3721838" y="0"/>
                </a:lnTo>
                <a:lnTo>
                  <a:pt x="6017363" y="0"/>
                </a:lnTo>
                <a:lnTo>
                  <a:pt x="7165125" y="0"/>
                </a:lnTo>
                <a:lnTo>
                  <a:pt x="4869601" y="2295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66020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8"/>
          </p:nvPr>
        </p:nvSpPr>
        <p:spPr>
          <a:xfrm>
            <a:off x="173489" y="840468"/>
            <a:ext cx="5269368" cy="5269366"/>
          </a:xfrm>
          <a:custGeom>
            <a:avLst/>
            <a:gdLst>
              <a:gd name="connsiteX0" fmla="*/ 3382168 w 6764338"/>
              <a:gd name="connsiteY0" fmla="*/ 4644570 h 6764336"/>
              <a:gd name="connsiteX1" fmla="*/ 4442051 w 6764338"/>
              <a:gd name="connsiteY1" fmla="*/ 5704453 h 6764336"/>
              <a:gd name="connsiteX2" fmla="*/ 3382168 w 6764338"/>
              <a:gd name="connsiteY2" fmla="*/ 6764336 h 6764336"/>
              <a:gd name="connsiteX3" fmla="*/ 2322285 w 6764338"/>
              <a:gd name="connsiteY3" fmla="*/ 5704453 h 6764336"/>
              <a:gd name="connsiteX4" fmla="*/ 4557826 w 6764338"/>
              <a:gd name="connsiteY4" fmla="*/ 3483428 h 6764336"/>
              <a:gd name="connsiteX5" fmla="*/ 5617709 w 6764338"/>
              <a:gd name="connsiteY5" fmla="*/ 4543311 h 6764336"/>
              <a:gd name="connsiteX6" fmla="*/ 4557826 w 6764338"/>
              <a:gd name="connsiteY6" fmla="*/ 5603194 h 6764336"/>
              <a:gd name="connsiteX7" fmla="*/ 3497943 w 6764338"/>
              <a:gd name="connsiteY7" fmla="*/ 4543311 h 6764336"/>
              <a:gd name="connsiteX8" fmla="*/ 5704455 w 6764338"/>
              <a:gd name="connsiteY8" fmla="*/ 2307771 h 6764336"/>
              <a:gd name="connsiteX9" fmla="*/ 6764338 w 6764338"/>
              <a:gd name="connsiteY9" fmla="*/ 3367654 h 6764336"/>
              <a:gd name="connsiteX10" fmla="*/ 5704455 w 6764338"/>
              <a:gd name="connsiteY10" fmla="*/ 4427537 h 6764336"/>
              <a:gd name="connsiteX11" fmla="*/ 4644572 w 6764338"/>
              <a:gd name="connsiteY11" fmla="*/ 3367654 h 6764336"/>
              <a:gd name="connsiteX12" fmla="*/ 4557826 w 6764338"/>
              <a:gd name="connsiteY12" fmla="*/ 1161144 h 6764336"/>
              <a:gd name="connsiteX13" fmla="*/ 5617709 w 6764338"/>
              <a:gd name="connsiteY13" fmla="*/ 2221026 h 6764336"/>
              <a:gd name="connsiteX14" fmla="*/ 4557826 w 6764338"/>
              <a:gd name="connsiteY14" fmla="*/ 3280909 h 6764336"/>
              <a:gd name="connsiteX15" fmla="*/ 3497943 w 6764338"/>
              <a:gd name="connsiteY15" fmla="*/ 2221026 h 6764336"/>
              <a:gd name="connsiteX16" fmla="*/ 2221025 w 6764338"/>
              <a:gd name="connsiteY16" fmla="*/ 1161144 h 6764336"/>
              <a:gd name="connsiteX17" fmla="*/ 4442050 w 6764338"/>
              <a:gd name="connsiteY17" fmla="*/ 3382169 h 6764336"/>
              <a:gd name="connsiteX18" fmla="*/ 2221025 w 6764338"/>
              <a:gd name="connsiteY18" fmla="*/ 5603194 h 6764336"/>
              <a:gd name="connsiteX19" fmla="*/ 0 w 6764338"/>
              <a:gd name="connsiteY19" fmla="*/ 3382169 h 6764336"/>
              <a:gd name="connsiteX20" fmla="*/ 3396683 w 6764338"/>
              <a:gd name="connsiteY20" fmla="*/ 0 h 6764336"/>
              <a:gd name="connsiteX21" fmla="*/ 4456566 w 6764338"/>
              <a:gd name="connsiteY21" fmla="*/ 1059883 h 6764336"/>
              <a:gd name="connsiteX22" fmla="*/ 3396683 w 6764338"/>
              <a:gd name="connsiteY22" fmla="*/ 2119766 h 6764336"/>
              <a:gd name="connsiteX23" fmla="*/ 2336800 w 6764338"/>
              <a:gd name="connsiteY23" fmla="*/ 1059883 h 676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764338" h="6764336">
                <a:moveTo>
                  <a:pt x="3382168" y="4644570"/>
                </a:moveTo>
                <a:lnTo>
                  <a:pt x="4442051" y="5704453"/>
                </a:lnTo>
                <a:lnTo>
                  <a:pt x="3382168" y="6764336"/>
                </a:lnTo>
                <a:lnTo>
                  <a:pt x="2322285" y="5704453"/>
                </a:lnTo>
                <a:close/>
                <a:moveTo>
                  <a:pt x="4557826" y="3483428"/>
                </a:moveTo>
                <a:lnTo>
                  <a:pt x="5617709" y="4543311"/>
                </a:lnTo>
                <a:lnTo>
                  <a:pt x="4557826" y="5603194"/>
                </a:lnTo>
                <a:lnTo>
                  <a:pt x="3497943" y="4543311"/>
                </a:lnTo>
                <a:close/>
                <a:moveTo>
                  <a:pt x="5704455" y="2307771"/>
                </a:moveTo>
                <a:lnTo>
                  <a:pt x="6764338" y="3367654"/>
                </a:lnTo>
                <a:lnTo>
                  <a:pt x="5704455" y="4427537"/>
                </a:lnTo>
                <a:lnTo>
                  <a:pt x="4644572" y="3367654"/>
                </a:lnTo>
                <a:close/>
                <a:moveTo>
                  <a:pt x="4557826" y="1161144"/>
                </a:moveTo>
                <a:lnTo>
                  <a:pt x="5617709" y="2221026"/>
                </a:lnTo>
                <a:lnTo>
                  <a:pt x="4557826" y="3280909"/>
                </a:lnTo>
                <a:lnTo>
                  <a:pt x="3497943" y="2221026"/>
                </a:lnTo>
                <a:close/>
                <a:moveTo>
                  <a:pt x="2221025" y="1161144"/>
                </a:moveTo>
                <a:lnTo>
                  <a:pt x="4442050" y="3382169"/>
                </a:lnTo>
                <a:lnTo>
                  <a:pt x="2221025" y="5603194"/>
                </a:lnTo>
                <a:lnTo>
                  <a:pt x="0" y="3382169"/>
                </a:lnTo>
                <a:close/>
                <a:moveTo>
                  <a:pt x="3396683" y="0"/>
                </a:moveTo>
                <a:lnTo>
                  <a:pt x="4456566" y="1059883"/>
                </a:lnTo>
                <a:lnTo>
                  <a:pt x="3396683" y="2119766"/>
                </a:lnTo>
                <a:lnTo>
                  <a:pt x="2336800" y="10598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8995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2"/>
          </p:nvPr>
        </p:nvSpPr>
        <p:spPr>
          <a:xfrm>
            <a:off x="4659540" y="2888343"/>
            <a:ext cx="2031546" cy="3412218"/>
          </a:xfrm>
          <a:custGeom>
            <a:avLst/>
            <a:gdLst>
              <a:gd name="connsiteX0" fmla="*/ 1992360 w 2031546"/>
              <a:gd name="connsiteY0" fmla="*/ 0 h 3412218"/>
              <a:gd name="connsiteX1" fmla="*/ 2031546 w 2031546"/>
              <a:gd name="connsiteY1" fmla="*/ 0 h 3412218"/>
              <a:gd name="connsiteX2" fmla="*/ 2031546 w 2031546"/>
              <a:gd name="connsiteY2" fmla="*/ 2199881 h 3412218"/>
              <a:gd name="connsiteX3" fmla="*/ 31965 w 2031546"/>
              <a:gd name="connsiteY3" fmla="*/ 3412218 h 3412218"/>
              <a:gd name="connsiteX4" fmla="*/ 0 w 2031546"/>
              <a:gd name="connsiteY4" fmla="*/ 3412218 h 3412218"/>
              <a:gd name="connsiteX5" fmla="*/ 0 w 2031546"/>
              <a:gd name="connsiteY5" fmla="*/ 1207959 h 3412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1546" h="3412218">
                <a:moveTo>
                  <a:pt x="1992360" y="0"/>
                </a:moveTo>
                <a:lnTo>
                  <a:pt x="2031546" y="0"/>
                </a:lnTo>
                <a:lnTo>
                  <a:pt x="2031546" y="2199881"/>
                </a:lnTo>
                <a:lnTo>
                  <a:pt x="31965" y="3412218"/>
                </a:lnTo>
                <a:lnTo>
                  <a:pt x="0" y="3412218"/>
                </a:lnTo>
                <a:lnTo>
                  <a:pt x="0" y="12079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3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2482398" y="2888343"/>
            <a:ext cx="2031546" cy="3394214"/>
          </a:xfrm>
          <a:custGeom>
            <a:avLst/>
            <a:gdLst>
              <a:gd name="connsiteX0" fmla="*/ 0 w 2031546"/>
              <a:gd name="connsiteY0" fmla="*/ 0 h 3394214"/>
              <a:gd name="connsiteX1" fmla="*/ 2031546 w 2031546"/>
              <a:gd name="connsiteY1" fmla="*/ 1231718 h 3394214"/>
              <a:gd name="connsiteX2" fmla="*/ 2031546 w 2031546"/>
              <a:gd name="connsiteY2" fmla="*/ 3394214 h 3394214"/>
              <a:gd name="connsiteX3" fmla="*/ 0 w 2031546"/>
              <a:gd name="connsiteY3" fmla="*/ 2162496 h 3394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1546" h="3394214">
                <a:moveTo>
                  <a:pt x="0" y="0"/>
                </a:moveTo>
                <a:lnTo>
                  <a:pt x="2031546" y="1231718"/>
                </a:lnTo>
                <a:lnTo>
                  <a:pt x="2031546" y="3394214"/>
                </a:lnTo>
                <a:lnTo>
                  <a:pt x="0" y="21624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4" name="圖片版面配置區 23"/>
          <p:cNvSpPr>
            <a:spLocks noGrp="1"/>
          </p:cNvSpPr>
          <p:nvPr>
            <p:ph type="pic" sz="quarter" idx="16"/>
          </p:nvPr>
        </p:nvSpPr>
        <p:spPr>
          <a:xfrm>
            <a:off x="2528190" y="1538514"/>
            <a:ext cx="4087620" cy="2452916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258907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2482398" y="1538514"/>
            <a:ext cx="4208688" cy="4762047"/>
          </a:xfrm>
          <a:custGeom>
            <a:avLst/>
            <a:gdLst>
              <a:gd name="connsiteX0" fmla="*/ 4169502 w 4208688"/>
              <a:gd name="connsiteY0" fmla="*/ 1349829 h 4762047"/>
              <a:gd name="connsiteX1" fmla="*/ 4208688 w 4208688"/>
              <a:gd name="connsiteY1" fmla="*/ 1349829 h 4762047"/>
              <a:gd name="connsiteX2" fmla="*/ 4208688 w 4208688"/>
              <a:gd name="connsiteY2" fmla="*/ 3549710 h 4762047"/>
              <a:gd name="connsiteX3" fmla="*/ 2209107 w 4208688"/>
              <a:gd name="connsiteY3" fmla="*/ 4762047 h 4762047"/>
              <a:gd name="connsiteX4" fmla="*/ 2177142 w 4208688"/>
              <a:gd name="connsiteY4" fmla="*/ 4762047 h 4762047"/>
              <a:gd name="connsiteX5" fmla="*/ 2177142 w 4208688"/>
              <a:gd name="connsiteY5" fmla="*/ 2557788 h 4762047"/>
              <a:gd name="connsiteX6" fmla="*/ 0 w 4208688"/>
              <a:gd name="connsiteY6" fmla="*/ 1349829 h 4762047"/>
              <a:gd name="connsiteX7" fmla="*/ 2031546 w 4208688"/>
              <a:gd name="connsiteY7" fmla="*/ 2581547 h 4762047"/>
              <a:gd name="connsiteX8" fmla="*/ 2031546 w 4208688"/>
              <a:gd name="connsiteY8" fmla="*/ 4744043 h 4762047"/>
              <a:gd name="connsiteX9" fmla="*/ 0 w 4208688"/>
              <a:gd name="connsiteY9" fmla="*/ 3512325 h 4762047"/>
              <a:gd name="connsiteX10" fmla="*/ 2089602 w 4208688"/>
              <a:gd name="connsiteY10" fmla="*/ 0 h 4762047"/>
              <a:gd name="connsiteX11" fmla="*/ 4133412 w 4208688"/>
              <a:gd name="connsiteY11" fmla="*/ 1226458 h 4762047"/>
              <a:gd name="connsiteX12" fmla="*/ 2089602 w 4208688"/>
              <a:gd name="connsiteY12" fmla="*/ 2452916 h 4762047"/>
              <a:gd name="connsiteX13" fmla="*/ 45792 w 4208688"/>
              <a:gd name="connsiteY13" fmla="*/ 1226458 h 4762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08688" h="4762047">
                <a:moveTo>
                  <a:pt x="4169502" y="1349829"/>
                </a:moveTo>
                <a:lnTo>
                  <a:pt x="4208688" y="1349829"/>
                </a:lnTo>
                <a:lnTo>
                  <a:pt x="4208688" y="3549710"/>
                </a:lnTo>
                <a:lnTo>
                  <a:pt x="2209107" y="4762047"/>
                </a:lnTo>
                <a:lnTo>
                  <a:pt x="2177142" y="4762047"/>
                </a:lnTo>
                <a:lnTo>
                  <a:pt x="2177142" y="2557788"/>
                </a:lnTo>
                <a:close/>
                <a:moveTo>
                  <a:pt x="0" y="1349829"/>
                </a:moveTo>
                <a:lnTo>
                  <a:pt x="2031546" y="2581547"/>
                </a:lnTo>
                <a:lnTo>
                  <a:pt x="2031546" y="4744043"/>
                </a:lnTo>
                <a:lnTo>
                  <a:pt x="0" y="3512325"/>
                </a:lnTo>
                <a:close/>
                <a:moveTo>
                  <a:pt x="2089602" y="0"/>
                </a:moveTo>
                <a:lnTo>
                  <a:pt x="4133412" y="1226458"/>
                </a:lnTo>
                <a:lnTo>
                  <a:pt x="2089602" y="2452916"/>
                </a:lnTo>
                <a:lnTo>
                  <a:pt x="45792" y="122645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1576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41831" y="3090863"/>
            <a:ext cx="3767138" cy="3767137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37950" y="3090863"/>
            <a:ext cx="1844675" cy="1843088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968175" y="3090863"/>
            <a:ext cx="1844675" cy="1843088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73379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0" y="1595890"/>
            <a:ext cx="1618424" cy="1962716"/>
          </a:xfrm>
          <a:custGeom>
            <a:avLst/>
            <a:gdLst>
              <a:gd name="connsiteX0" fmla="*/ 0 w 1251091"/>
              <a:gd name="connsiteY0" fmla="*/ 0 h 1517240"/>
              <a:gd name="connsiteX1" fmla="*/ 1251091 w 1251091"/>
              <a:gd name="connsiteY1" fmla="*/ 762860 h 1517240"/>
              <a:gd name="connsiteX2" fmla="*/ 13908 w 1251091"/>
              <a:gd name="connsiteY2" fmla="*/ 1517240 h 1517240"/>
              <a:gd name="connsiteX3" fmla="*/ 0 w 1251091"/>
              <a:gd name="connsiteY3" fmla="*/ 1517240 h 151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091" h="1517240">
                <a:moveTo>
                  <a:pt x="0" y="0"/>
                </a:moveTo>
                <a:lnTo>
                  <a:pt x="1251091" y="762860"/>
                </a:lnTo>
                <a:lnTo>
                  <a:pt x="13908" y="1517240"/>
                </a:lnTo>
                <a:lnTo>
                  <a:pt x="0" y="15172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4"/>
          </p:nvPr>
        </p:nvSpPr>
        <p:spPr>
          <a:xfrm>
            <a:off x="141517" y="1877698"/>
            <a:ext cx="2909970" cy="3538906"/>
          </a:xfrm>
          <a:custGeom>
            <a:avLst/>
            <a:gdLst>
              <a:gd name="connsiteX0" fmla="*/ 2249498 w 2249498"/>
              <a:gd name="connsiteY0" fmla="*/ 0 h 2627776"/>
              <a:gd name="connsiteX1" fmla="*/ 2249498 w 2249498"/>
              <a:gd name="connsiteY1" fmla="*/ 2627776 h 2627776"/>
              <a:gd name="connsiteX2" fmla="*/ 0 w 2249498"/>
              <a:gd name="connsiteY2" fmla="*/ 1313888 h 2627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9498" h="2627776">
                <a:moveTo>
                  <a:pt x="2249498" y="0"/>
                </a:moveTo>
                <a:lnTo>
                  <a:pt x="2249498" y="2627776"/>
                </a:lnTo>
                <a:lnTo>
                  <a:pt x="0" y="13138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0" y="3735696"/>
            <a:ext cx="1618424" cy="1962716"/>
          </a:xfrm>
          <a:custGeom>
            <a:avLst/>
            <a:gdLst>
              <a:gd name="connsiteX0" fmla="*/ 0 w 1251091"/>
              <a:gd name="connsiteY0" fmla="*/ 0 h 1517240"/>
              <a:gd name="connsiteX1" fmla="*/ 1251091 w 1251091"/>
              <a:gd name="connsiteY1" fmla="*/ 762860 h 1517240"/>
              <a:gd name="connsiteX2" fmla="*/ 13908 w 1251091"/>
              <a:gd name="connsiteY2" fmla="*/ 1517240 h 1517240"/>
              <a:gd name="connsiteX3" fmla="*/ 0 w 1251091"/>
              <a:gd name="connsiteY3" fmla="*/ 1517240 h 151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091" h="1517240">
                <a:moveTo>
                  <a:pt x="0" y="0"/>
                </a:moveTo>
                <a:lnTo>
                  <a:pt x="1251091" y="762860"/>
                </a:lnTo>
                <a:lnTo>
                  <a:pt x="13908" y="1517240"/>
                </a:lnTo>
                <a:lnTo>
                  <a:pt x="0" y="15172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57349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1" y="1456090"/>
            <a:ext cx="3177647" cy="4289426"/>
          </a:xfrm>
          <a:custGeom>
            <a:avLst/>
            <a:gdLst>
              <a:gd name="connsiteX0" fmla="*/ 1032934 w 3177647"/>
              <a:gd name="connsiteY0" fmla="*/ 0 h 4289426"/>
              <a:gd name="connsiteX1" fmla="*/ 3177647 w 3177647"/>
              <a:gd name="connsiteY1" fmla="*/ 2144713 h 4289426"/>
              <a:gd name="connsiteX2" fmla="*/ 1032934 w 3177647"/>
              <a:gd name="connsiteY2" fmla="*/ 4289426 h 4289426"/>
              <a:gd name="connsiteX3" fmla="*/ 10637 w 3177647"/>
              <a:gd name="connsiteY3" fmla="*/ 4030571 h 4289426"/>
              <a:gd name="connsiteX4" fmla="*/ 0 w 3177647"/>
              <a:gd name="connsiteY4" fmla="*/ 4024109 h 4289426"/>
              <a:gd name="connsiteX5" fmla="*/ 0 w 3177647"/>
              <a:gd name="connsiteY5" fmla="*/ 265317 h 4289426"/>
              <a:gd name="connsiteX6" fmla="*/ 10637 w 3177647"/>
              <a:gd name="connsiteY6" fmla="*/ 258856 h 4289426"/>
              <a:gd name="connsiteX7" fmla="*/ 1032934 w 3177647"/>
              <a:gd name="connsiteY7" fmla="*/ 0 h 428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7647" h="4289426">
                <a:moveTo>
                  <a:pt x="1032934" y="0"/>
                </a:moveTo>
                <a:cubicBezTo>
                  <a:pt x="2217426" y="0"/>
                  <a:pt x="3177647" y="960221"/>
                  <a:pt x="3177647" y="2144713"/>
                </a:cubicBezTo>
                <a:cubicBezTo>
                  <a:pt x="3177647" y="3329205"/>
                  <a:pt x="2217426" y="4289426"/>
                  <a:pt x="1032934" y="4289426"/>
                </a:cubicBezTo>
                <a:cubicBezTo>
                  <a:pt x="662780" y="4289426"/>
                  <a:pt x="314528" y="4195655"/>
                  <a:pt x="10637" y="4030571"/>
                </a:cubicBezTo>
                <a:lnTo>
                  <a:pt x="0" y="4024109"/>
                </a:lnTo>
                <a:lnTo>
                  <a:pt x="0" y="265317"/>
                </a:lnTo>
                <a:lnTo>
                  <a:pt x="10637" y="258856"/>
                </a:lnTo>
                <a:cubicBezTo>
                  <a:pt x="314528" y="93772"/>
                  <a:pt x="662780" y="0"/>
                  <a:pt x="103293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3"/>
          </p:nvPr>
        </p:nvSpPr>
        <p:spPr>
          <a:xfrm>
            <a:off x="5977644" y="1456090"/>
            <a:ext cx="3166357" cy="4289426"/>
          </a:xfrm>
          <a:custGeom>
            <a:avLst/>
            <a:gdLst>
              <a:gd name="connsiteX0" fmla="*/ 2144713 w 3166357"/>
              <a:gd name="connsiteY0" fmla="*/ 0 h 4289426"/>
              <a:gd name="connsiteX1" fmla="*/ 2979532 w 3166357"/>
              <a:gd name="connsiteY1" fmla="*/ 168542 h 4289426"/>
              <a:gd name="connsiteX2" fmla="*/ 3166357 w 3166357"/>
              <a:gd name="connsiteY2" fmla="*/ 258541 h 4289426"/>
              <a:gd name="connsiteX3" fmla="*/ 3166357 w 3166357"/>
              <a:gd name="connsiteY3" fmla="*/ 4030886 h 4289426"/>
              <a:gd name="connsiteX4" fmla="*/ 2979532 w 3166357"/>
              <a:gd name="connsiteY4" fmla="*/ 4120884 h 4289426"/>
              <a:gd name="connsiteX5" fmla="*/ 2144713 w 3166357"/>
              <a:gd name="connsiteY5" fmla="*/ 4289426 h 4289426"/>
              <a:gd name="connsiteX6" fmla="*/ 0 w 3166357"/>
              <a:gd name="connsiteY6" fmla="*/ 2144713 h 4289426"/>
              <a:gd name="connsiteX7" fmla="*/ 2144713 w 3166357"/>
              <a:gd name="connsiteY7" fmla="*/ 0 h 428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6357" h="4289426">
                <a:moveTo>
                  <a:pt x="2144713" y="0"/>
                </a:moveTo>
                <a:cubicBezTo>
                  <a:pt x="2440836" y="0"/>
                  <a:pt x="2722942" y="60014"/>
                  <a:pt x="2979532" y="168542"/>
                </a:cubicBezTo>
                <a:lnTo>
                  <a:pt x="3166357" y="258541"/>
                </a:lnTo>
                <a:lnTo>
                  <a:pt x="3166357" y="4030886"/>
                </a:lnTo>
                <a:lnTo>
                  <a:pt x="2979532" y="4120884"/>
                </a:lnTo>
                <a:cubicBezTo>
                  <a:pt x="2722942" y="4229412"/>
                  <a:pt x="2440836" y="4289426"/>
                  <a:pt x="2144713" y="4289426"/>
                </a:cubicBezTo>
                <a:cubicBezTo>
                  <a:pt x="960221" y="4289426"/>
                  <a:pt x="0" y="3329205"/>
                  <a:pt x="0" y="2144713"/>
                </a:cubicBezTo>
                <a:cubicBezTo>
                  <a:pt x="0" y="960221"/>
                  <a:pt x="960221" y="0"/>
                  <a:pt x="21447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678305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63519" y="1817610"/>
            <a:ext cx="2163308" cy="2106976"/>
          </a:xfrm>
          <a:custGeom>
            <a:avLst/>
            <a:gdLst>
              <a:gd name="connsiteX0" fmla="*/ 0 w 2163308"/>
              <a:gd name="connsiteY0" fmla="*/ 0 h 2106976"/>
              <a:gd name="connsiteX1" fmla="*/ 2163308 w 2163308"/>
              <a:gd name="connsiteY1" fmla="*/ 0 h 2106976"/>
              <a:gd name="connsiteX2" fmla="*/ 2163308 w 2163308"/>
              <a:gd name="connsiteY2" fmla="*/ 2106976 h 2106976"/>
              <a:gd name="connsiteX3" fmla="*/ 0 w 2163308"/>
              <a:gd name="connsiteY3" fmla="*/ 1676863 h 21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3308" h="2106976">
                <a:moveTo>
                  <a:pt x="0" y="0"/>
                </a:moveTo>
                <a:lnTo>
                  <a:pt x="2163308" y="0"/>
                </a:lnTo>
                <a:lnTo>
                  <a:pt x="2163308" y="2106976"/>
                </a:lnTo>
                <a:lnTo>
                  <a:pt x="0" y="1676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3490346" y="1817610"/>
            <a:ext cx="2163308" cy="2106976"/>
          </a:xfrm>
          <a:custGeom>
            <a:avLst/>
            <a:gdLst>
              <a:gd name="connsiteX0" fmla="*/ 0 w 2163308"/>
              <a:gd name="connsiteY0" fmla="*/ 0 h 2106976"/>
              <a:gd name="connsiteX1" fmla="*/ 2163308 w 2163308"/>
              <a:gd name="connsiteY1" fmla="*/ 0 h 2106976"/>
              <a:gd name="connsiteX2" fmla="*/ 2163308 w 2163308"/>
              <a:gd name="connsiteY2" fmla="*/ 2106976 h 2106976"/>
              <a:gd name="connsiteX3" fmla="*/ 0 w 2163308"/>
              <a:gd name="connsiteY3" fmla="*/ 1676863 h 21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3308" h="2106976">
                <a:moveTo>
                  <a:pt x="0" y="0"/>
                </a:moveTo>
                <a:lnTo>
                  <a:pt x="2163308" y="0"/>
                </a:lnTo>
                <a:lnTo>
                  <a:pt x="2163308" y="2106976"/>
                </a:lnTo>
                <a:lnTo>
                  <a:pt x="0" y="1676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6317173" y="1817610"/>
            <a:ext cx="2163308" cy="2106976"/>
          </a:xfrm>
          <a:custGeom>
            <a:avLst/>
            <a:gdLst>
              <a:gd name="connsiteX0" fmla="*/ 0 w 2163308"/>
              <a:gd name="connsiteY0" fmla="*/ 0 h 2106976"/>
              <a:gd name="connsiteX1" fmla="*/ 2163308 w 2163308"/>
              <a:gd name="connsiteY1" fmla="*/ 0 h 2106976"/>
              <a:gd name="connsiteX2" fmla="*/ 2163308 w 2163308"/>
              <a:gd name="connsiteY2" fmla="*/ 2106976 h 2106976"/>
              <a:gd name="connsiteX3" fmla="*/ 0 w 2163308"/>
              <a:gd name="connsiteY3" fmla="*/ 1676863 h 21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3308" h="2106976">
                <a:moveTo>
                  <a:pt x="0" y="0"/>
                </a:moveTo>
                <a:lnTo>
                  <a:pt x="2163308" y="0"/>
                </a:lnTo>
                <a:lnTo>
                  <a:pt x="2163308" y="2106976"/>
                </a:lnTo>
                <a:lnTo>
                  <a:pt x="0" y="1676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27262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501443" y="1490023"/>
            <a:ext cx="2905308" cy="2980376"/>
          </a:xfrm>
          <a:custGeom>
            <a:avLst/>
            <a:gdLst>
              <a:gd name="connsiteX0" fmla="*/ 1653104 w 3385671"/>
              <a:gd name="connsiteY0" fmla="*/ 0 h 3473152"/>
              <a:gd name="connsiteX1" fmla="*/ 3385671 w 3385671"/>
              <a:gd name="connsiteY1" fmla="*/ 1273826 h 3473152"/>
              <a:gd name="connsiteX2" fmla="*/ 1720610 w 3385671"/>
              <a:gd name="connsiteY2" fmla="*/ 3473152 h 3473152"/>
              <a:gd name="connsiteX3" fmla="*/ 0 w 3385671"/>
              <a:gd name="connsiteY3" fmla="*/ 2208116 h 3473152"/>
              <a:gd name="connsiteX4" fmla="*/ 0 w 3385671"/>
              <a:gd name="connsiteY4" fmla="*/ 2183532 h 347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71" h="3473152">
                <a:moveTo>
                  <a:pt x="1653104" y="0"/>
                </a:moveTo>
                <a:lnTo>
                  <a:pt x="3385671" y="1273826"/>
                </a:lnTo>
                <a:lnTo>
                  <a:pt x="1720610" y="3473152"/>
                </a:lnTo>
                <a:lnTo>
                  <a:pt x="0" y="2208116"/>
                </a:lnTo>
                <a:lnTo>
                  <a:pt x="0" y="21835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3"/>
          </p:nvPr>
        </p:nvSpPr>
        <p:spPr>
          <a:xfrm>
            <a:off x="3172072" y="1490023"/>
            <a:ext cx="2905308" cy="2980376"/>
          </a:xfrm>
          <a:custGeom>
            <a:avLst/>
            <a:gdLst>
              <a:gd name="connsiteX0" fmla="*/ 1653104 w 3385671"/>
              <a:gd name="connsiteY0" fmla="*/ 0 h 3473152"/>
              <a:gd name="connsiteX1" fmla="*/ 3385671 w 3385671"/>
              <a:gd name="connsiteY1" fmla="*/ 1273826 h 3473152"/>
              <a:gd name="connsiteX2" fmla="*/ 1720610 w 3385671"/>
              <a:gd name="connsiteY2" fmla="*/ 3473152 h 3473152"/>
              <a:gd name="connsiteX3" fmla="*/ 0 w 3385671"/>
              <a:gd name="connsiteY3" fmla="*/ 2208116 h 3473152"/>
              <a:gd name="connsiteX4" fmla="*/ 0 w 3385671"/>
              <a:gd name="connsiteY4" fmla="*/ 2183532 h 347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71" h="3473152">
                <a:moveTo>
                  <a:pt x="1653104" y="0"/>
                </a:moveTo>
                <a:lnTo>
                  <a:pt x="3385671" y="1273826"/>
                </a:lnTo>
                <a:lnTo>
                  <a:pt x="1720610" y="3473152"/>
                </a:lnTo>
                <a:lnTo>
                  <a:pt x="0" y="2208116"/>
                </a:lnTo>
                <a:lnTo>
                  <a:pt x="0" y="21835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4"/>
          </p:nvPr>
        </p:nvSpPr>
        <p:spPr>
          <a:xfrm>
            <a:off x="5842701" y="1490023"/>
            <a:ext cx="2905308" cy="2980376"/>
          </a:xfrm>
          <a:custGeom>
            <a:avLst/>
            <a:gdLst>
              <a:gd name="connsiteX0" fmla="*/ 1653104 w 3385671"/>
              <a:gd name="connsiteY0" fmla="*/ 0 h 3473152"/>
              <a:gd name="connsiteX1" fmla="*/ 3385671 w 3385671"/>
              <a:gd name="connsiteY1" fmla="*/ 1273826 h 3473152"/>
              <a:gd name="connsiteX2" fmla="*/ 1720610 w 3385671"/>
              <a:gd name="connsiteY2" fmla="*/ 3473152 h 3473152"/>
              <a:gd name="connsiteX3" fmla="*/ 0 w 3385671"/>
              <a:gd name="connsiteY3" fmla="*/ 2208116 h 3473152"/>
              <a:gd name="connsiteX4" fmla="*/ 0 w 3385671"/>
              <a:gd name="connsiteY4" fmla="*/ 2183532 h 347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71" h="3473152">
                <a:moveTo>
                  <a:pt x="1653104" y="0"/>
                </a:moveTo>
                <a:lnTo>
                  <a:pt x="3385671" y="1273826"/>
                </a:lnTo>
                <a:lnTo>
                  <a:pt x="1720610" y="3473152"/>
                </a:lnTo>
                <a:lnTo>
                  <a:pt x="0" y="2208116"/>
                </a:lnTo>
                <a:lnTo>
                  <a:pt x="0" y="21835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60189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9200" cy="68579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049200" y="342900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098400" y="0"/>
            <a:ext cx="3049200" cy="685799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107619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09852" y="1969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1821852" y="1969624"/>
            <a:ext cx="2952000" cy="295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09852" y="3481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309852" y="4993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821852" y="4993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333852" y="4993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309852" y="45169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1821852" y="45169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3333852" y="45169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70996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2"/>
          </p:nvPr>
        </p:nvSpPr>
        <p:spPr>
          <a:xfrm>
            <a:off x="2743201" y="2083862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1756228 w 1756228"/>
              <a:gd name="connsiteY1" fmla="*/ 0 h 1756228"/>
              <a:gd name="connsiteX2" fmla="*/ 1756228 w 1756228"/>
              <a:gd name="connsiteY2" fmla="*/ 391545 h 1756228"/>
              <a:gd name="connsiteX3" fmla="*/ 1269659 w 1756228"/>
              <a:gd name="connsiteY3" fmla="*/ 878114 h 1756228"/>
              <a:gd name="connsiteX4" fmla="*/ 1756228 w 1756228"/>
              <a:gd name="connsiteY4" fmla="*/ 1364683 h 1756228"/>
              <a:gd name="connsiteX5" fmla="*/ 1756228 w 1756228"/>
              <a:gd name="connsiteY5" fmla="*/ 1756228 h 1756228"/>
              <a:gd name="connsiteX6" fmla="*/ 0 w 1756228"/>
              <a:gd name="connsiteY6" fmla="*/ 1756228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1756228" y="0"/>
                </a:lnTo>
                <a:lnTo>
                  <a:pt x="1756228" y="391545"/>
                </a:lnTo>
                <a:cubicBezTo>
                  <a:pt x="1487503" y="391545"/>
                  <a:pt x="1269659" y="609389"/>
                  <a:pt x="1269659" y="878114"/>
                </a:cubicBezTo>
                <a:cubicBezTo>
                  <a:pt x="1269659" y="1146839"/>
                  <a:pt x="1487503" y="1364683"/>
                  <a:pt x="1756228" y="1364683"/>
                </a:cubicBezTo>
                <a:lnTo>
                  <a:pt x="1756228" y="1756228"/>
                </a:lnTo>
                <a:lnTo>
                  <a:pt x="0" y="1756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4673601" y="2083862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1756228 w 1756228"/>
              <a:gd name="connsiteY1" fmla="*/ 0 h 1756228"/>
              <a:gd name="connsiteX2" fmla="*/ 1756228 w 1756228"/>
              <a:gd name="connsiteY2" fmla="*/ 1756228 h 1756228"/>
              <a:gd name="connsiteX3" fmla="*/ 1363724 w 1756228"/>
              <a:gd name="connsiteY3" fmla="*/ 1756228 h 1756228"/>
              <a:gd name="connsiteX4" fmla="*/ 1354799 w 1756228"/>
              <a:gd name="connsiteY4" fmla="*/ 1667692 h 1756228"/>
              <a:gd name="connsiteX5" fmla="*/ 878115 w 1756228"/>
              <a:gd name="connsiteY5" fmla="*/ 1279184 h 1756228"/>
              <a:gd name="connsiteX6" fmla="*/ 401432 w 1756228"/>
              <a:gd name="connsiteY6" fmla="*/ 1667692 h 1756228"/>
              <a:gd name="connsiteX7" fmla="*/ 392506 w 1756228"/>
              <a:gd name="connsiteY7" fmla="*/ 1756228 h 1756228"/>
              <a:gd name="connsiteX8" fmla="*/ 0 w 1756228"/>
              <a:gd name="connsiteY8" fmla="*/ 1756228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1756228" y="0"/>
                </a:lnTo>
                <a:lnTo>
                  <a:pt x="1756228" y="1756228"/>
                </a:lnTo>
                <a:lnTo>
                  <a:pt x="1363724" y="1756228"/>
                </a:lnTo>
                <a:lnTo>
                  <a:pt x="1354799" y="1667692"/>
                </a:lnTo>
                <a:cubicBezTo>
                  <a:pt x="1309428" y="1445971"/>
                  <a:pt x="1113250" y="1279184"/>
                  <a:pt x="878115" y="1279184"/>
                </a:cubicBezTo>
                <a:cubicBezTo>
                  <a:pt x="642981" y="1279184"/>
                  <a:pt x="446802" y="1445971"/>
                  <a:pt x="401432" y="1667692"/>
                </a:cubicBezTo>
                <a:lnTo>
                  <a:pt x="392506" y="1756228"/>
                </a:lnTo>
                <a:lnTo>
                  <a:pt x="0" y="1756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4"/>
          </p:nvPr>
        </p:nvSpPr>
        <p:spPr>
          <a:xfrm>
            <a:off x="2743201" y="3999748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391752 w 1756228"/>
              <a:gd name="connsiteY1" fmla="*/ 0 h 1756228"/>
              <a:gd name="connsiteX2" fmla="*/ 391546 w 1756228"/>
              <a:gd name="connsiteY2" fmla="*/ 2041 h 1756228"/>
              <a:gd name="connsiteX3" fmla="*/ 878115 w 1756228"/>
              <a:gd name="connsiteY3" fmla="*/ 488610 h 1756228"/>
              <a:gd name="connsiteX4" fmla="*/ 1364684 w 1756228"/>
              <a:gd name="connsiteY4" fmla="*/ 2041 h 1756228"/>
              <a:gd name="connsiteX5" fmla="*/ 1364478 w 1756228"/>
              <a:gd name="connsiteY5" fmla="*/ 0 h 1756228"/>
              <a:gd name="connsiteX6" fmla="*/ 1756228 w 1756228"/>
              <a:gd name="connsiteY6" fmla="*/ 0 h 1756228"/>
              <a:gd name="connsiteX7" fmla="*/ 1756228 w 1756228"/>
              <a:gd name="connsiteY7" fmla="*/ 1756228 h 1756228"/>
              <a:gd name="connsiteX8" fmla="*/ 0 w 1756228"/>
              <a:gd name="connsiteY8" fmla="*/ 1756228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391752" y="0"/>
                </a:lnTo>
                <a:lnTo>
                  <a:pt x="391546" y="2041"/>
                </a:lnTo>
                <a:cubicBezTo>
                  <a:pt x="391546" y="270766"/>
                  <a:pt x="609390" y="488610"/>
                  <a:pt x="878115" y="488610"/>
                </a:cubicBezTo>
                <a:cubicBezTo>
                  <a:pt x="1146840" y="488610"/>
                  <a:pt x="1364684" y="270766"/>
                  <a:pt x="1364684" y="2041"/>
                </a:cubicBezTo>
                <a:lnTo>
                  <a:pt x="1364478" y="0"/>
                </a:lnTo>
                <a:lnTo>
                  <a:pt x="1756228" y="0"/>
                </a:lnTo>
                <a:lnTo>
                  <a:pt x="1756228" y="1756228"/>
                </a:lnTo>
                <a:lnTo>
                  <a:pt x="0" y="1756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4673601" y="3999748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1756228 w 1756228"/>
              <a:gd name="connsiteY1" fmla="*/ 0 h 1756228"/>
              <a:gd name="connsiteX2" fmla="*/ 1756228 w 1756228"/>
              <a:gd name="connsiteY2" fmla="*/ 1756228 h 1756228"/>
              <a:gd name="connsiteX3" fmla="*/ 0 w 1756228"/>
              <a:gd name="connsiteY3" fmla="*/ 1756228 h 1756228"/>
              <a:gd name="connsiteX4" fmla="*/ 0 w 1756228"/>
              <a:gd name="connsiteY4" fmla="*/ 1364683 h 1756228"/>
              <a:gd name="connsiteX5" fmla="*/ 98060 w 1756228"/>
              <a:gd name="connsiteY5" fmla="*/ 1354798 h 1756228"/>
              <a:gd name="connsiteX6" fmla="*/ 486568 w 1756228"/>
              <a:gd name="connsiteY6" fmla="*/ 878114 h 1756228"/>
              <a:gd name="connsiteX7" fmla="*/ 98060 w 1756228"/>
              <a:gd name="connsiteY7" fmla="*/ 401431 h 1756228"/>
              <a:gd name="connsiteX8" fmla="*/ 0 w 1756228"/>
              <a:gd name="connsiteY8" fmla="*/ 391545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1756228" y="0"/>
                </a:lnTo>
                <a:lnTo>
                  <a:pt x="1756228" y="1756228"/>
                </a:lnTo>
                <a:lnTo>
                  <a:pt x="0" y="1756228"/>
                </a:lnTo>
                <a:lnTo>
                  <a:pt x="0" y="1364683"/>
                </a:lnTo>
                <a:lnTo>
                  <a:pt x="98060" y="1354798"/>
                </a:lnTo>
                <a:cubicBezTo>
                  <a:pt x="319781" y="1309427"/>
                  <a:pt x="486568" y="1113249"/>
                  <a:pt x="486568" y="878114"/>
                </a:cubicBezTo>
                <a:cubicBezTo>
                  <a:pt x="486568" y="642980"/>
                  <a:pt x="319781" y="446801"/>
                  <a:pt x="98060" y="401431"/>
                </a:cubicBezTo>
                <a:lnTo>
                  <a:pt x="0" y="3915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4535217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585061" y="1884340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69998 w 1874838"/>
              <a:gd name="connsiteY1" fmla="*/ 841573 h 1874838"/>
              <a:gd name="connsiteX2" fmla="*/ 1872004 w 1874838"/>
              <a:gd name="connsiteY2" fmla="*/ 881291 h 1874838"/>
              <a:gd name="connsiteX3" fmla="*/ 1874838 w 1874838"/>
              <a:gd name="connsiteY3" fmla="*/ 881291 h 1874838"/>
              <a:gd name="connsiteX4" fmla="*/ 1874838 w 1874838"/>
              <a:gd name="connsiteY4" fmla="*/ 937419 h 1874838"/>
              <a:gd name="connsiteX5" fmla="*/ 1874838 w 1874838"/>
              <a:gd name="connsiteY5" fmla="*/ 1874837 h 1874838"/>
              <a:gd name="connsiteX6" fmla="*/ 937439 w 1874838"/>
              <a:gd name="connsiteY6" fmla="*/ 1874837 h 1874838"/>
              <a:gd name="connsiteX7" fmla="*/ 937419 w 1874838"/>
              <a:gd name="connsiteY7" fmla="*/ 1874838 h 1874838"/>
              <a:gd name="connsiteX8" fmla="*/ 937399 w 1874838"/>
              <a:gd name="connsiteY8" fmla="*/ 1874837 h 1874838"/>
              <a:gd name="connsiteX9" fmla="*/ 881292 w 1874838"/>
              <a:gd name="connsiteY9" fmla="*/ 1874837 h 1874838"/>
              <a:gd name="connsiteX10" fmla="*/ 881292 w 1874838"/>
              <a:gd name="connsiteY10" fmla="*/ 1872004 h 1874838"/>
              <a:gd name="connsiteX11" fmla="*/ 841573 w 1874838"/>
              <a:gd name="connsiteY11" fmla="*/ 1869998 h 1874838"/>
              <a:gd name="connsiteX12" fmla="*/ 0 w 1874838"/>
              <a:gd name="connsiteY12" fmla="*/ 937419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22784" y="0"/>
                  <a:pt x="1821993" y="368874"/>
                  <a:pt x="1869998" y="841573"/>
                </a:cubicBezTo>
                <a:lnTo>
                  <a:pt x="1872004" y="881291"/>
                </a:lnTo>
                <a:lnTo>
                  <a:pt x="1874838" y="881291"/>
                </a:lnTo>
                <a:lnTo>
                  <a:pt x="1874838" y="937419"/>
                </a:lnTo>
                <a:lnTo>
                  <a:pt x="1874838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881292" y="1874837"/>
                </a:lnTo>
                <a:lnTo>
                  <a:pt x="881292" y="1872004"/>
                </a:lnTo>
                <a:lnTo>
                  <a:pt x="841573" y="1869998"/>
                </a:lnTo>
                <a:cubicBezTo>
                  <a:pt x="368874" y="1821993"/>
                  <a:pt x="0" y="1422784"/>
                  <a:pt x="0" y="937419"/>
                </a:cubicBezTo>
                <a:cubicBezTo>
                  <a:pt x="0" y="419697"/>
                  <a:pt x="419697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5"/>
          </p:nvPr>
        </p:nvSpPr>
        <p:spPr>
          <a:xfrm>
            <a:off x="2775106" y="1884340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74838 w 1874838"/>
              <a:gd name="connsiteY1" fmla="*/ 937419 h 1874838"/>
              <a:gd name="connsiteX2" fmla="*/ 1033265 w 1874838"/>
              <a:gd name="connsiteY2" fmla="*/ 1869998 h 1874838"/>
              <a:gd name="connsiteX3" fmla="*/ 993546 w 1874838"/>
              <a:gd name="connsiteY3" fmla="*/ 1872004 h 1874838"/>
              <a:gd name="connsiteX4" fmla="*/ 993546 w 1874838"/>
              <a:gd name="connsiteY4" fmla="*/ 1874837 h 1874838"/>
              <a:gd name="connsiteX5" fmla="*/ 937439 w 1874838"/>
              <a:gd name="connsiteY5" fmla="*/ 1874837 h 1874838"/>
              <a:gd name="connsiteX6" fmla="*/ 937419 w 1874838"/>
              <a:gd name="connsiteY6" fmla="*/ 1874838 h 1874838"/>
              <a:gd name="connsiteX7" fmla="*/ 937399 w 1874838"/>
              <a:gd name="connsiteY7" fmla="*/ 1874837 h 1874838"/>
              <a:gd name="connsiteX8" fmla="*/ 0 w 1874838"/>
              <a:gd name="connsiteY8" fmla="*/ 1874837 h 1874838"/>
              <a:gd name="connsiteX9" fmla="*/ 0 w 1874838"/>
              <a:gd name="connsiteY9" fmla="*/ 937419 h 1874838"/>
              <a:gd name="connsiteX10" fmla="*/ 0 w 1874838"/>
              <a:gd name="connsiteY10" fmla="*/ 881291 h 1874838"/>
              <a:gd name="connsiteX11" fmla="*/ 2834 w 1874838"/>
              <a:gd name="connsiteY11" fmla="*/ 881291 h 1874838"/>
              <a:gd name="connsiteX12" fmla="*/ 4840 w 1874838"/>
              <a:gd name="connsiteY12" fmla="*/ 841573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55141" y="0"/>
                  <a:pt x="1874838" y="419697"/>
                  <a:pt x="1874838" y="937419"/>
                </a:cubicBezTo>
                <a:cubicBezTo>
                  <a:pt x="1874838" y="1422784"/>
                  <a:pt x="1505964" y="1821993"/>
                  <a:pt x="1033265" y="1869998"/>
                </a:cubicBezTo>
                <a:lnTo>
                  <a:pt x="993546" y="1872004"/>
                </a:lnTo>
                <a:lnTo>
                  <a:pt x="993546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0" y="1874837"/>
                </a:lnTo>
                <a:lnTo>
                  <a:pt x="0" y="937419"/>
                </a:lnTo>
                <a:lnTo>
                  <a:pt x="0" y="881291"/>
                </a:lnTo>
                <a:lnTo>
                  <a:pt x="2834" y="881291"/>
                </a:lnTo>
                <a:lnTo>
                  <a:pt x="4840" y="841573"/>
                </a:lnTo>
                <a:cubicBezTo>
                  <a:pt x="52845" y="368874"/>
                  <a:pt x="452055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585061" y="4006651"/>
            <a:ext cx="1874838" cy="1874838"/>
          </a:xfrm>
          <a:custGeom>
            <a:avLst/>
            <a:gdLst>
              <a:gd name="connsiteX0" fmla="*/ 881292 w 1874838"/>
              <a:gd name="connsiteY0" fmla="*/ 0 h 1874838"/>
              <a:gd name="connsiteX1" fmla="*/ 937419 w 1874838"/>
              <a:gd name="connsiteY1" fmla="*/ 0 h 1874838"/>
              <a:gd name="connsiteX2" fmla="*/ 1874838 w 1874838"/>
              <a:gd name="connsiteY2" fmla="*/ 0 h 1874838"/>
              <a:gd name="connsiteX3" fmla="*/ 1874838 w 1874838"/>
              <a:gd name="connsiteY3" fmla="*/ 937419 h 1874838"/>
              <a:gd name="connsiteX4" fmla="*/ 1874838 w 1874838"/>
              <a:gd name="connsiteY4" fmla="*/ 993546 h 1874838"/>
              <a:gd name="connsiteX5" fmla="*/ 1872004 w 1874838"/>
              <a:gd name="connsiteY5" fmla="*/ 993546 h 1874838"/>
              <a:gd name="connsiteX6" fmla="*/ 1869998 w 1874838"/>
              <a:gd name="connsiteY6" fmla="*/ 1033265 h 1874838"/>
              <a:gd name="connsiteX7" fmla="*/ 937419 w 1874838"/>
              <a:gd name="connsiteY7" fmla="*/ 1874838 h 1874838"/>
              <a:gd name="connsiteX8" fmla="*/ 0 w 1874838"/>
              <a:gd name="connsiteY8" fmla="*/ 937419 h 1874838"/>
              <a:gd name="connsiteX9" fmla="*/ 841573 w 1874838"/>
              <a:gd name="connsiteY9" fmla="*/ 4840 h 1874838"/>
              <a:gd name="connsiteX10" fmla="*/ 881292 w 1874838"/>
              <a:gd name="connsiteY10" fmla="*/ 2834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881292" y="0"/>
                </a:moveTo>
                <a:lnTo>
                  <a:pt x="937419" y="0"/>
                </a:lnTo>
                <a:lnTo>
                  <a:pt x="1874838" y="0"/>
                </a:lnTo>
                <a:lnTo>
                  <a:pt x="1874838" y="937419"/>
                </a:lnTo>
                <a:lnTo>
                  <a:pt x="1874838" y="993546"/>
                </a:lnTo>
                <a:lnTo>
                  <a:pt x="1872004" y="993546"/>
                </a:lnTo>
                <a:lnTo>
                  <a:pt x="1869998" y="1033265"/>
                </a:lnTo>
                <a:cubicBezTo>
                  <a:pt x="1821993" y="1505964"/>
                  <a:pt x="1422784" y="1874838"/>
                  <a:pt x="937419" y="1874838"/>
                </a:cubicBezTo>
                <a:cubicBezTo>
                  <a:pt x="419697" y="1874838"/>
                  <a:pt x="0" y="1455141"/>
                  <a:pt x="0" y="937419"/>
                </a:cubicBezTo>
                <a:cubicBezTo>
                  <a:pt x="0" y="452055"/>
                  <a:pt x="368874" y="52845"/>
                  <a:pt x="841573" y="4840"/>
                </a:cubicBezTo>
                <a:lnTo>
                  <a:pt x="881292" y="28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9"/>
          </p:nvPr>
        </p:nvSpPr>
        <p:spPr>
          <a:xfrm>
            <a:off x="2775106" y="4006651"/>
            <a:ext cx="1874838" cy="1874838"/>
          </a:xfrm>
          <a:custGeom>
            <a:avLst/>
            <a:gdLst>
              <a:gd name="connsiteX0" fmla="*/ 0 w 1874838"/>
              <a:gd name="connsiteY0" fmla="*/ 0 h 1874838"/>
              <a:gd name="connsiteX1" fmla="*/ 937419 w 1874838"/>
              <a:gd name="connsiteY1" fmla="*/ 0 h 1874838"/>
              <a:gd name="connsiteX2" fmla="*/ 993546 w 1874838"/>
              <a:gd name="connsiteY2" fmla="*/ 0 h 1874838"/>
              <a:gd name="connsiteX3" fmla="*/ 993546 w 1874838"/>
              <a:gd name="connsiteY3" fmla="*/ 2834 h 1874838"/>
              <a:gd name="connsiteX4" fmla="*/ 1033265 w 1874838"/>
              <a:gd name="connsiteY4" fmla="*/ 4840 h 1874838"/>
              <a:gd name="connsiteX5" fmla="*/ 1874838 w 1874838"/>
              <a:gd name="connsiteY5" fmla="*/ 937419 h 1874838"/>
              <a:gd name="connsiteX6" fmla="*/ 937419 w 1874838"/>
              <a:gd name="connsiteY6" fmla="*/ 1874838 h 1874838"/>
              <a:gd name="connsiteX7" fmla="*/ 4840 w 1874838"/>
              <a:gd name="connsiteY7" fmla="*/ 1033265 h 1874838"/>
              <a:gd name="connsiteX8" fmla="*/ 2834 w 1874838"/>
              <a:gd name="connsiteY8" fmla="*/ 993546 h 1874838"/>
              <a:gd name="connsiteX9" fmla="*/ 0 w 1874838"/>
              <a:gd name="connsiteY9" fmla="*/ 993546 h 1874838"/>
              <a:gd name="connsiteX10" fmla="*/ 0 w 1874838"/>
              <a:gd name="connsiteY10" fmla="*/ 937419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0" y="0"/>
                </a:moveTo>
                <a:lnTo>
                  <a:pt x="937419" y="0"/>
                </a:lnTo>
                <a:lnTo>
                  <a:pt x="993546" y="0"/>
                </a:lnTo>
                <a:lnTo>
                  <a:pt x="993546" y="2834"/>
                </a:lnTo>
                <a:lnTo>
                  <a:pt x="1033265" y="4840"/>
                </a:lnTo>
                <a:cubicBezTo>
                  <a:pt x="1505964" y="52845"/>
                  <a:pt x="1874838" y="452055"/>
                  <a:pt x="1874838" y="937419"/>
                </a:cubicBezTo>
                <a:cubicBezTo>
                  <a:pt x="1874838" y="1455141"/>
                  <a:pt x="1455141" y="1874838"/>
                  <a:pt x="937419" y="1874838"/>
                </a:cubicBezTo>
                <a:cubicBezTo>
                  <a:pt x="452055" y="1874838"/>
                  <a:pt x="52845" y="1505964"/>
                  <a:pt x="4840" y="1033265"/>
                </a:cubicBezTo>
                <a:lnTo>
                  <a:pt x="2834" y="993546"/>
                </a:lnTo>
                <a:lnTo>
                  <a:pt x="0" y="993546"/>
                </a:lnTo>
                <a:lnTo>
                  <a:pt x="0" y="9374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655217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9"/>
          </p:nvPr>
        </p:nvSpPr>
        <p:spPr>
          <a:xfrm>
            <a:off x="4492630" y="1806049"/>
            <a:ext cx="3872970" cy="3861681"/>
          </a:xfrm>
          <a:custGeom>
            <a:avLst/>
            <a:gdLst>
              <a:gd name="connsiteX0" fmla="*/ 1998132 w 3872970"/>
              <a:gd name="connsiteY0" fmla="*/ 1986843 h 3861681"/>
              <a:gd name="connsiteX1" fmla="*/ 2935551 w 3872970"/>
              <a:gd name="connsiteY1" fmla="*/ 1986843 h 3861681"/>
              <a:gd name="connsiteX2" fmla="*/ 2991678 w 3872970"/>
              <a:gd name="connsiteY2" fmla="*/ 1986843 h 3861681"/>
              <a:gd name="connsiteX3" fmla="*/ 2991678 w 3872970"/>
              <a:gd name="connsiteY3" fmla="*/ 1989677 h 3861681"/>
              <a:gd name="connsiteX4" fmla="*/ 3031397 w 3872970"/>
              <a:gd name="connsiteY4" fmla="*/ 1991683 h 3861681"/>
              <a:gd name="connsiteX5" fmla="*/ 3872970 w 3872970"/>
              <a:gd name="connsiteY5" fmla="*/ 2924262 h 3861681"/>
              <a:gd name="connsiteX6" fmla="*/ 2935551 w 3872970"/>
              <a:gd name="connsiteY6" fmla="*/ 3861681 h 3861681"/>
              <a:gd name="connsiteX7" fmla="*/ 2002972 w 3872970"/>
              <a:gd name="connsiteY7" fmla="*/ 3020108 h 3861681"/>
              <a:gd name="connsiteX8" fmla="*/ 2000966 w 3872970"/>
              <a:gd name="connsiteY8" fmla="*/ 2980389 h 3861681"/>
              <a:gd name="connsiteX9" fmla="*/ 1998132 w 3872970"/>
              <a:gd name="connsiteY9" fmla="*/ 2980389 h 3861681"/>
              <a:gd name="connsiteX10" fmla="*/ 1998132 w 3872970"/>
              <a:gd name="connsiteY10" fmla="*/ 2924262 h 3861681"/>
              <a:gd name="connsiteX11" fmla="*/ 881292 w 3872970"/>
              <a:gd name="connsiteY11" fmla="*/ 1986843 h 3861681"/>
              <a:gd name="connsiteX12" fmla="*/ 937419 w 3872970"/>
              <a:gd name="connsiteY12" fmla="*/ 1986843 h 3861681"/>
              <a:gd name="connsiteX13" fmla="*/ 1874838 w 3872970"/>
              <a:gd name="connsiteY13" fmla="*/ 1986843 h 3861681"/>
              <a:gd name="connsiteX14" fmla="*/ 1874838 w 3872970"/>
              <a:gd name="connsiteY14" fmla="*/ 2924262 h 3861681"/>
              <a:gd name="connsiteX15" fmla="*/ 1874838 w 3872970"/>
              <a:gd name="connsiteY15" fmla="*/ 2980389 h 3861681"/>
              <a:gd name="connsiteX16" fmla="*/ 1872004 w 3872970"/>
              <a:gd name="connsiteY16" fmla="*/ 2980389 h 3861681"/>
              <a:gd name="connsiteX17" fmla="*/ 1869998 w 3872970"/>
              <a:gd name="connsiteY17" fmla="*/ 3020108 h 3861681"/>
              <a:gd name="connsiteX18" fmla="*/ 937419 w 3872970"/>
              <a:gd name="connsiteY18" fmla="*/ 3861681 h 3861681"/>
              <a:gd name="connsiteX19" fmla="*/ 0 w 3872970"/>
              <a:gd name="connsiteY19" fmla="*/ 2924262 h 3861681"/>
              <a:gd name="connsiteX20" fmla="*/ 841573 w 3872970"/>
              <a:gd name="connsiteY20" fmla="*/ 1991683 h 3861681"/>
              <a:gd name="connsiteX21" fmla="*/ 881292 w 3872970"/>
              <a:gd name="connsiteY21" fmla="*/ 1989677 h 3861681"/>
              <a:gd name="connsiteX22" fmla="*/ 2935551 w 3872970"/>
              <a:gd name="connsiteY22" fmla="*/ 0 h 3861681"/>
              <a:gd name="connsiteX23" fmla="*/ 3872970 w 3872970"/>
              <a:gd name="connsiteY23" fmla="*/ 937419 h 3861681"/>
              <a:gd name="connsiteX24" fmla="*/ 3031397 w 3872970"/>
              <a:gd name="connsiteY24" fmla="*/ 1869998 h 3861681"/>
              <a:gd name="connsiteX25" fmla="*/ 2991678 w 3872970"/>
              <a:gd name="connsiteY25" fmla="*/ 1872004 h 3861681"/>
              <a:gd name="connsiteX26" fmla="*/ 2991678 w 3872970"/>
              <a:gd name="connsiteY26" fmla="*/ 1874837 h 3861681"/>
              <a:gd name="connsiteX27" fmla="*/ 2935571 w 3872970"/>
              <a:gd name="connsiteY27" fmla="*/ 1874837 h 3861681"/>
              <a:gd name="connsiteX28" fmla="*/ 2935551 w 3872970"/>
              <a:gd name="connsiteY28" fmla="*/ 1874838 h 3861681"/>
              <a:gd name="connsiteX29" fmla="*/ 2935531 w 3872970"/>
              <a:gd name="connsiteY29" fmla="*/ 1874837 h 3861681"/>
              <a:gd name="connsiteX30" fmla="*/ 1998132 w 3872970"/>
              <a:gd name="connsiteY30" fmla="*/ 1874837 h 3861681"/>
              <a:gd name="connsiteX31" fmla="*/ 1998132 w 3872970"/>
              <a:gd name="connsiteY31" fmla="*/ 937419 h 3861681"/>
              <a:gd name="connsiteX32" fmla="*/ 1998132 w 3872970"/>
              <a:gd name="connsiteY32" fmla="*/ 881291 h 3861681"/>
              <a:gd name="connsiteX33" fmla="*/ 2000966 w 3872970"/>
              <a:gd name="connsiteY33" fmla="*/ 881291 h 3861681"/>
              <a:gd name="connsiteX34" fmla="*/ 2002972 w 3872970"/>
              <a:gd name="connsiteY34" fmla="*/ 841573 h 3861681"/>
              <a:gd name="connsiteX35" fmla="*/ 2935551 w 3872970"/>
              <a:gd name="connsiteY35" fmla="*/ 0 h 3861681"/>
              <a:gd name="connsiteX36" fmla="*/ 937419 w 3872970"/>
              <a:gd name="connsiteY36" fmla="*/ 0 h 3861681"/>
              <a:gd name="connsiteX37" fmla="*/ 1869998 w 3872970"/>
              <a:gd name="connsiteY37" fmla="*/ 841573 h 3861681"/>
              <a:gd name="connsiteX38" fmla="*/ 1872004 w 3872970"/>
              <a:gd name="connsiteY38" fmla="*/ 881291 h 3861681"/>
              <a:gd name="connsiteX39" fmla="*/ 1874838 w 3872970"/>
              <a:gd name="connsiteY39" fmla="*/ 881291 h 3861681"/>
              <a:gd name="connsiteX40" fmla="*/ 1874838 w 3872970"/>
              <a:gd name="connsiteY40" fmla="*/ 937419 h 3861681"/>
              <a:gd name="connsiteX41" fmla="*/ 1874838 w 3872970"/>
              <a:gd name="connsiteY41" fmla="*/ 1874837 h 3861681"/>
              <a:gd name="connsiteX42" fmla="*/ 937439 w 3872970"/>
              <a:gd name="connsiteY42" fmla="*/ 1874837 h 3861681"/>
              <a:gd name="connsiteX43" fmla="*/ 937419 w 3872970"/>
              <a:gd name="connsiteY43" fmla="*/ 1874838 h 3861681"/>
              <a:gd name="connsiteX44" fmla="*/ 937399 w 3872970"/>
              <a:gd name="connsiteY44" fmla="*/ 1874837 h 3861681"/>
              <a:gd name="connsiteX45" fmla="*/ 881292 w 3872970"/>
              <a:gd name="connsiteY45" fmla="*/ 1874837 h 3861681"/>
              <a:gd name="connsiteX46" fmla="*/ 881292 w 3872970"/>
              <a:gd name="connsiteY46" fmla="*/ 1872004 h 3861681"/>
              <a:gd name="connsiteX47" fmla="*/ 841573 w 3872970"/>
              <a:gd name="connsiteY47" fmla="*/ 1869998 h 3861681"/>
              <a:gd name="connsiteX48" fmla="*/ 0 w 3872970"/>
              <a:gd name="connsiteY48" fmla="*/ 937419 h 3861681"/>
              <a:gd name="connsiteX49" fmla="*/ 937419 w 3872970"/>
              <a:gd name="connsiteY49" fmla="*/ 0 h 386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872970" h="3861681">
                <a:moveTo>
                  <a:pt x="1998132" y="1986843"/>
                </a:moveTo>
                <a:lnTo>
                  <a:pt x="2935551" y="1986843"/>
                </a:lnTo>
                <a:lnTo>
                  <a:pt x="2991678" y="1986843"/>
                </a:lnTo>
                <a:lnTo>
                  <a:pt x="2991678" y="1989677"/>
                </a:lnTo>
                <a:lnTo>
                  <a:pt x="3031397" y="1991683"/>
                </a:lnTo>
                <a:cubicBezTo>
                  <a:pt x="3504096" y="2039688"/>
                  <a:pt x="3872970" y="2438898"/>
                  <a:pt x="3872970" y="2924262"/>
                </a:cubicBezTo>
                <a:cubicBezTo>
                  <a:pt x="3872970" y="3441984"/>
                  <a:pt x="3453273" y="3861681"/>
                  <a:pt x="2935551" y="3861681"/>
                </a:cubicBezTo>
                <a:cubicBezTo>
                  <a:pt x="2450187" y="3861681"/>
                  <a:pt x="2050977" y="3492807"/>
                  <a:pt x="2002972" y="3020108"/>
                </a:cubicBezTo>
                <a:lnTo>
                  <a:pt x="2000966" y="2980389"/>
                </a:lnTo>
                <a:lnTo>
                  <a:pt x="1998132" y="2980389"/>
                </a:lnTo>
                <a:lnTo>
                  <a:pt x="1998132" y="2924262"/>
                </a:lnTo>
                <a:close/>
                <a:moveTo>
                  <a:pt x="881292" y="1986843"/>
                </a:moveTo>
                <a:lnTo>
                  <a:pt x="937419" y="1986843"/>
                </a:lnTo>
                <a:lnTo>
                  <a:pt x="1874838" y="1986843"/>
                </a:lnTo>
                <a:lnTo>
                  <a:pt x="1874838" y="2924262"/>
                </a:lnTo>
                <a:lnTo>
                  <a:pt x="1874838" y="2980389"/>
                </a:lnTo>
                <a:lnTo>
                  <a:pt x="1872004" y="2980389"/>
                </a:lnTo>
                <a:lnTo>
                  <a:pt x="1869998" y="3020108"/>
                </a:lnTo>
                <a:cubicBezTo>
                  <a:pt x="1821993" y="3492807"/>
                  <a:pt x="1422784" y="3861681"/>
                  <a:pt x="937419" y="3861681"/>
                </a:cubicBezTo>
                <a:cubicBezTo>
                  <a:pt x="419697" y="3861681"/>
                  <a:pt x="0" y="3441984"/>
                  <a:pt x="0" y="2924262"/>
                </a:cubicBezTo>
                <a:cubicBezTo>
                  <a:pt x="0" y="2438898"/>
                  <a:pt x="368874" y="2039688"/>
                  <a:pt x="841573" y="1991683"/>
                </a:cubicBezTo>
                <a:lnTo>
                  <a:pt x="881292" y="1989677"/>
                </a:lnTo>
                <a:close/>
                <a:moveTo>
                  <a:pt x="2935551" y="0"/>
                </a:moveTo>
                <a:cubicBezTo>
                  <a:pt x="3453273" y="0"/>
                  <a:pt x="3872970" y="419697"/>
                  <a:pt x="3872970" y="937419"/>
                </a:cubicBezTo>
                <a:cubicBezTo>
                  <a:pt x="3872970" y="1422784"/>
                  <a:pt x="3504096" y="1821993"/>
                  <a:pt x="3031397" y="1869998"/>
                </a:cubicBezTo>
                <a:lnTo>
                  <a:pt x="2991678" y="1872004"/>
                </a:lnTo>
                <a:lnTo>
                  <a:pt x="2991678" y="1874837"/>
                </a:lnTo>
                <a:lnTo>
                  <a:pt x="2935571" y="1874837"/>
                </a:lnTo>
                <a:lnTo>
                  <a:pt x="2935551" y="1874838"/>
                </a:lnTo>
                <a:lnTo>
                  <a:pt x="2935531" y="1874837"/>
                </a:lnTo>
                <a:lnTo>
                  <a:pt x="1998132" y="1874837"/>
                </a:lnTo>
                <a:lnTo>
                  <a:pt x="1998132" y="937419"/>
                </a:lnTo>
                <a:lnTo>
                  <a:pt x="1998132" y="881291"/>
                </a:lnTo>
                <a:lnTo>
                  <a:pt x="2000966" y="881291"/>
                </a:lnTo>
                <a:lnTo>
                  <a:pt x="2002972" y="841573"/>
                </a:lnTo>
                <a:cubicBezTo>
                  <a:pt x="2050977" y="368874"/>
                  <a:pt x="2450187" y="0"/>
                  <a:pt x="2935551" y="0"/>
                </a:cubicBezTo>
                <a:close/>
                <a:moveTo>
                  <a:pt x="937419" y="0"/>
                </a:moveTo>
                <a:cubicBezTo>
                  <a:pt x="1422784" y="0"/>
                  <a:pt x="1821993" y="368874"/>
                  <a:pt x="1869998" y="841573"/>
                </a:cubicBezTo>
                <a:lnTo>
                  <a:pt x="1872004" y="881291"/>
                </a:lnTo>
                <a:lnTo>
                  <a:pt x="1874838" y="881291"/>
                </a:lnTo>
                <a:lnTo>
                  <a:pt x="1874838" y="937419"/>
                </a:lnTo>
                <a:lnTo>
                  <a:pt x="1874838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881292" y="1874837"/>
                </a:lnTo>
                <a:lnTo>
                  <a:pt x="881292" y="1872004"/>
                </a:lnTo>
                <a:lnTo>
                  <a:pt x="841573" y="1869998"/>
                </a:lnTo>
                <a:cubicBezTo>
                  <a:pt x="368874" y="1821993"/>
                  <a:pt x="0" y="1422784"/>
                  <a:pt x="0" y="937419"/>
                </a:cubicBezTo>
                <a:cubicBezTo>
                  <a:pt x="0" y="419697"/>
                  <a:pt x="419697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288805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06400" y="1749954"/>
            <a:ext cx="2043113" cy="20431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62577" y="3860977"/>
            <a:ext cx="2043113" cy="20431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8622" y="3860977"/>
            <a:ext cx="1760890" cy="17608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562577" y="2348089"/>
            <a:ext cx="1422577" cy="142257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18504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823912" y="2228713"/>
            <a:ext cx="180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3036534" y="2048713"/>
            <a:ext cx="2160000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5486222" y="1868713"/>
            <a:ext cx="2520000" cy="18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014696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619023" y="3024716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973690" y="3024716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328357" y="3024716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619023" y="4424539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973690" y="4424539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328357" y="4424539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75734" y="3395213"/>
            <a:ext cx="1918935" cy="19214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683024" y="3395213"/>
            <a:ext cx="1918935" cy="192141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76068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86842" y="1585813"/>
            <a:ext cx="2392362" cy="31607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020887" y="1585813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020887" y="2974347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54932" y="1585813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251114" y="3486526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885159" y="3486526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85159" y="2097993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075340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19463" y="2279650"/>
            <a:ext cx="2776537" cy="3398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1389240" y="3905250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1389240" y="5108928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6265685" y="1683455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6265685" y="2887133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6485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757862" y="2132895"/>
            <a:ext cx="2776537" cy="3398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6"/>
          </p:nvPr>
        </p:nvSpPr>
        <p:spPr>
          <a:xfrm>
            <a:off x="530" y="2132894"/>
            <a:ext cx="5655203" cy="3427324"/>
          </a:xfrm>
          <a:custGeom>
            <a:avLst/>
            <a:gdLst>
              <a:gd name="connsiteX0" fmla="*/ 2878666 w 5655203"/>
              <a:gd name="connsiteY0" fmla="*/ 1852083 h 3427324"/>
              <a:gd name="connsiteX1" fmla="*/ 5655203 w 5655203"/>
              <a:gd name="connsiteY1" fmla="*/ 1852083 h 3427324"/>
              <a:gd name="connsiteX2" fmla="*/ 5655203 w 5655203"/>
              <a:gd name="connsiteY2" fmla="*/ 3427324 h 3427324"/>
              <a:gd name="connsiteX3" fmla="*/ 2878666 w 5655203"/>
              <a:gd name="connsiteY3" fmla="*/ 3427324 h 3427324"/>
              <a:gd name="connsiteX4" fmla="*/ 2878666 w 5655203"/>
              <a:gd name="connsiteY4" fmla="*/ 0 h 3427324"/>
              <a:gd name="connsiteX5" fmla="*/ 5655203 w 5655203"/>
              <a:gd name="connsiteY5" fmla="*/ 0 h 3427324"/>
              <a:gd name="connsiteX6" fmla="*/ 5655203 w 5655203"/>
              <a:gd name="connsiteY6" fmla="*/ 1727905 h 3427324"/>
              <a:gd name="connsiteX7" fmla="*/ 2878666 w 5655203"/>
              <a:gd name="connsiteY7" fmla="*/ 1727905 h 3427324"/>
              <a:gd name="connsiteX8" fmla="*/ 0 w 5655203"/>
              <a:gd name="connsiteY8" fmla="*/ 0 h 3427324"/>
              <a:gd name="connsiteX9" fmla="*/ 2776537 w 5655203"/>
              <a:gd name="connsiteY9" fmla="*/ 0 h 3427324"/>
              <a:gd name="connsiteX10" fmla="*/ 2776537 w 5655203"/>
              <a:gd name="connsiteY10" fmla="*/ 3398838 h 3427324"/>
              <a:gd name="connsiteX11" fmla="*/ 0 w 5655203"/>
              <a:gd name="connsiteY11" fmla="*/ 3398838 h 342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55203" h="3427324">
                <a:moveTo>
                  <a:pt x="2878666" y="1852083"/>
                </a:moveTo>
                <a:lnTo>
                  <a:pt x="5655203" y="1852083"/>
                </a:lnTo>
                <a:lnTo>
                  <a:pt x="5655203" y="3427324"/>
                </a:lnTo>
                <a:lnTo>
                  <a:pt x="2878666" y="3427324"/>
                </a:lnTo>
                <a:close/>
                <a:moveTo>
                  <a:pt x="2878666" y="0"/>
                </a:moveTo>
                <a:lnTo>
                  <a:pt x="5655203" y="0"/>
                </a:lnTo>
                <a:lnTo>
                  <a:pt x="5655203" y="1727905"/>
                </a:lnTo>
                <a:lnTo>
                  <a:pt x="2878666" y="1727905"/>
                </a:lnTo>
                <a:close/>
                <a:moveTo>
                  <a:pt x="0" y="0"/>
                </a:moveTo>
                <a:lnTo>
                  <a:pt x="2776537" y="0"/>
                </a:lnTo>
                <a:lnTo>
                  <a:pt x="2776537" y="3398838"/>
                </a:lnTo>
                <a:lnTo>
                  <a:pt x="0" y="33988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82670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2347913"/>
            <a:ext cx="4030663" cy="15241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0" y="3872089"/>
            <a:ext cx="4030663" cy="10507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030663" y="2347913"/>
            <a:ext cx="2618493" cy="15241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030663" y="3872089"/>
            <a:ext cx="2618493" cy="105074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06954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355600" y="1765510"/>
            <a:ext cx="3764758" cy="4532400"/>
          </a:xfrm>
          <a:custGeom>
            <a:avLst/>
            <a:gdLst>
              <a:gd name="connsiteX0" fmla="*/ 1935958 w 3764758"/>
              <a:gd name="connsiteY0" fmla="*/ 0 h 4532400"/>
              <a:gd name="connsiteX1" fmla="*/ 3764758 w 3764758"/>
              <a:gd name="connsiteY1" fmla="*/ 0 h 4532400"/>
              <a:gd name="connsiteX2" fmla="*/ 3764758 w 3764758"/>
              <a:gd name="connsiteY2" fmla="*/ 4532400 h 4532400"/>
              <a:gd name="connsiteX3" fmla="*/ 1935958 w 3764758"/>
              <a:gd name="connsiteY3" fmla="*/ 4532400 h 4532400"/>
              <a:gd name="connsiteX4" fmla="*/ 0 w 3764758"/>
              <a:gd name="connsiteY4" fmla="*/ 0 h 4532400"/>
              <a:gd name="connsiteX5" fmla="*/ 1828800 w 3764758"/>
              <a:gd name="connsiteY5" fmla="*/ 0 h 4532400"/>
              <a:gd name="connsiteX6" fmla="*/ 1828800 w 3764758"/>
              <a:gd name="connsiteY6" fmla="*/ 4532400 h 4532400"/>
              <a:gd name="connsiteX7" fmla="*/ 0 w 3764758"/>
              <a:gd name="connsiteY7" fmla="*/ 4532400 h 45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64758" h="4532400">
                <a:moveTo>
                  <a:pt x="1935958" y="0"/>
                </a:moveTo>
                <a:lnTo>
                  <a:pt x="3764758" y="0"/>
                </a:lnTo>
                <a:lnTo>
                  <a:pt x="3764758" y="4532400"/>
                </a:lnTo>
                <a:lnTo>
                  <a:pt x="1935958" y="4532400"/>
                </a:lnTo>
                <a:close/>
                <a:moveTo>
                  <a:pt x="0" y="0"/>
                </a:moveTo>
                <a:lnTo>
                  <a:pt x="1828800" y="0"/>
                </a:lnTo>
                <a:lnTo>
                  <a:pt x="1828800" y="4532400"/>
                </a:lnTo>
                <a:lnTo>
                  <a:pt x="0" y="4532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227515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23529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553586" y="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632609" y="171360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11632" y="342720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790655" y="514080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982949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2765251" y="1761419"/>
            <a:ext cx="1739902" cy="2111375"/>
          </a:xfrm>
          <a:custGeom>
            <a:avLst/>
            <a:gdLst>
              <a:gd name="connsiteX0" fmla="*/ 497683 w 1739902"/>
              <a:gd name="connsiteY0" fmla="*/ 0 h 2111375"/>
              <a:gd name="connsiteX1" fmla="*/ 683024 w 1739902"/>
              <a:gd name="connsiteY1" fmla="*/ 371473 h 2111375"/>
              <a:gd name="connsiteX2" fmla="*/ 1739902 w 1739902"/>
              <a:gd name="connsiteY2" fmla="*/ 371473 h 2111375"/>
              <a:gd name="connsiteX3" fmla="*/ 1739902 w 1739902"/>
              <a:gd name="connsiteY3" fmla="*/ 2111375 h 2111375"/>
              <a:gd name="connsiteX4" fmla="*/ 0 w 1739902"/>
              <a:gd name="connsiteY4" fmla="*/ 2111375 h 2111375"/>
              <a:gd name="connsiteX5" fmla="*/ 0 w 1739902"/>
              <a:gd name="connsiteY5" fmla="*/ 371473 h 2111375"/>
              <a:gd name="connsiteX6" fmla="*/ 312342 w 1739902"/>
              <a:gd name="connsiteY6" fmla="*/ 371473 h 2111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9902" h="2111375">
                <a:moveTo>
                  <a:pt x="497683" y="0"/>
                </a:moveTo>
                <a:lnTo>
                  <a:pt x="683024" y="371473"/>
                </a:lnTo>
                <a:lnTo>
                  <a:pt x="1739902" y="371473"/>
                </a:lnTo>
                <a:lnTo>
                  <a:pt x="1739902" y="2111375"/>
                </a:lnTo>
                <a:lnTo>
                  <a:pt x="0" y="2111375"/>
                </a:lnTo>
                <a:lnTo>
                  <a:pt x="0" y="371473"/>
                </a:lnTo>
                <a:lnTo>
                  <a:pt x="312342" y="3714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4638501" y="2132892"/>
            <a:ext cx="2133422" cy="1739902"/>
          </a:xfrm>
          <a:custGeom>
            <a:avLst/>
            <a:gdLst>
              <a:gd name="connsiteX0" fmla="*/ 0 w 2133422"/>
              <a:gd name="connsiteY0" fmla="*/ 0 h 1739902"/>
              <a:gd name="connsiteX1" fmla="*/ 1739902 w 2133422"/>
              <a:gd name="connsiteY1" fmla="*/ 0 h 1739902"/>
              <a:gd name="connsiteX2" fmla="*/ 1739902 w 2133422"/>
              <a:gd name="connsiteY2" fmla="*/ 335209 h 1739902"/>
              <a:gd name="connsiteX3" fmla="*/ 2133422 w 2133422"/>
              <a:gd name="connsiteY3" fmla="*/ 531550 h 1739902"/>
              <a:gd name="connsiteX4" fmla="*/ 1739902 w 2133422"/>
              <a:gd name="connsiteY4" fmla="*/ 727891 h 1739902"/>
              <a:gd name="connsiteX5" fmla="*/ 1739902 w 2133422"/>
              <a:gd name="connsiteY5" fmla="*/ 1739902 h 1739902"/>
              <a:gd name="connsiteX6" fmla="*/ 0 w 2133422"/>
              <a:gd name="connsiteY6" fmla="*/ 1739902 h 173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422" h="1739902">
                <a:moveTo>
                  <a:pt x="0" y="0"/>
                </a:moveTo>
                <a:lnTo>
                  <a:pt x="1739902" y="0"/>
                </a:lnTo>
                <a:lnTo>
                  <a:pt x="1739902" y="335209"/>
                </a:lnTo>
                <a:lnTo>
                  <a:pt x="2133422" y="531550"/>
                </a:lnTo>
                <a:lnTo>
                  <a:pt x="1739902" y="727891"/>
                </a:lnTo>
                <a:lnTo>
                  <a:pt x="1739902" y="1739902"/>
                </a:lnTo>
                <a:lnTo>
                  <a:pt x="0" y="173990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2393160" y="4006142"/>
            <a:ext cx="2111993" cy="1739902"/>
          </a:xfrm>
          <a:custGeom>
            <a:avLst/>
            <a:gdLst>
              <a:gd name="connsiteX0" fmla="*/ 372091 w 2111993"/>
              <a:gd name="connsiteY0" fmla="*/ 0 h 1739902"/>
              <a:gd name="connsiteX1" fmla="*/ 2111993 w 2111993"/>
              <a:gd name="connsiteY1" fmla="*/ 0 h 1739902"/>
              <a:gd name="connsiteX2" fmla="*/ 2111993 w 2111993"/>
              <a:gd name="connsiteY2" fmla="*/ 1739902 h 1739902"/>
              <a:gd name="connsiteX3" fmla="*/ 372091 w 2111993"/>
              <a:gd name="connsiteY3" fmla="*/ 1739902 h 1739902"/>
              <a:gd name="connsiteX4" fmla="*/ 372091 w 2111993"/>
              <a:gd name="connsiteY4" fmla="*/ 1460582 h 1739902"/>
              <a:gd name="connsiteX5" fmla="*/ 0 w 2111993"/>
              <a:gd name="connsiteY5" fmla="*/ 1274932 h 1739902"/>
              <a:gd name="connsiteX6" fmla="*/ 372091 w 2111993"/>
              <a:gd name="connsiteY6" fmla="*/ 1089283 h 173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1993" h="1739902">
                <a:moveTo>
                  <a:pt x="372091" y="0"/>
                </a:moveTo>
                <a:lnTo>
                  <a:pt x="2111993" y="0"/>
                </a:lnTo>
                <a:lnTo>
                  <a:pt x="2111993" y="1739902"/>
                </a:lnTo>
                <a:lnTo>
                  <a:pt x="372091" y="1739902"/>
                </a:lnTo>
                <a:lnTo>
                  <a:pt x="372091" y="1460582"/>
                </a:lnTo>
                <a:lnTo>
                  <a:pt x="0" y="1274932"/>
                </a:lnTo>
                <a:lnTo>
                  <a:pt x="372091" y="10892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4638501" y="4006142"/>
            <a:ext cx="1739902" cy="2133422"/>
          </a:xfrm>
          <a:custGeom>
            <a:avLst/>
            <a:gdLst>
              <a:gd name="connsiteX0" fmla="*/ 0 w 1739902"/>
              <a:gd name="connsiteY0" fmla="*/ 0 h 2133422"/>
              <a:gd name="connsiteX1" fmla="*/ 1739902 w 1739902"/>
              <a:gd name="connsiteY1" fmla="*/ 0 h 2133422"/>
              <a:gd name="connsiteX2" fmla="*/ 1739902 w 1739902"/>
              <a:gd name="connsiteY2" fmla="*/ 1739902 h 2133422"/>
              <a:gd name="connsiteX3" fmla="*/ 1439796 w 1739902"/>
              <a:gd name="connsiteY3" fmla="*/ 1739902 h 2133422"/>
              <a:gd name="connsiteX4" fmla="*/ 1243454 w 1739902"/>
              <a:gd name="connsiteY4" fmla="*/ 2133422 h 2133422"/>
              <a:gd name="connsiteX5" fmla="*/ 1047113 w 1739902"/>
              <a:gd name="connsiteY5" fmla="*/ 1739902 h 2133422"/>
              <a:gd name="connsiteX6" fmla="*/ 0 w 1739902"/>
              <a:gd name="connsiteY6" fmla="*/ 1739902 h 2133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9902" h="2133422">
                <a:moveTo>
                  <a:pt x="0" y="0"/>
                </a:moveTo>
                <a:lnTo>
                  <a:pt x="1739902" y="0"/>
                </a:lnTo>
                <a:lnTo>
                  <a:pt x="1739902" y="1739902"/>
                </a:lnTo>
                <a:lnTo>
                  <a:pt x="1439796" y="1739902"/>
                </a:lnTo>
                <a:lnTo>
                  <a:pt x="1243454" y="2133422"/>
                </a:lnTo>
                <a:lnTo>
                  <a:pt x="1047113" y="1739902"/>
                </a:lnTo>
                <a:lnTo>
                  <a:pt x="0" y="173990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656505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6" name="圖片版面配置區 35"/>
          <p:cNvSpPr>
            <a:spLocks noGrp="1"/>
          </p:cNvSpPr>
          <p:nvPr>
            <p:ph type="pic" sz="quarter" idx="13"/>
          </p:nvPr>
        </p:nvSpPr>
        <p:spPr>
          <a:xfrm>
            <a:off x="2703325" y="2133957"/>
            <a:ext cx="1976642" cy="1579327"/>
          </a:xfrm>
          <a:custGeom>
            <a:avLst/>
            <a:gdLst>
              <a:gd name="connsiteX0" fmla="*/ 988321 w 1976642"/>
              <a:gd name="connsiteY0" fmla="*/ 0 h 1579327"/>
              <a:gd name="connsiteX1" fmla="*/ 1976642 w 1976642"/>
              <a:gd name="connsiteY1" fmla="*/ 987601 h 1579327"/>
              <a:gd name="connsiteX2" fmla="*/ 1807853 w 1976642"/>
              <a:gd name="connsiteY2" fmla="*/ 1539778 h 1579327"/>
              <a:gd name="connsiteX3" fmla="*/ 1775198 w 1976642"/>
              <a:gd name="connsiteY3" fmla="*/ 1579327 h 1579327"/>
              <a:gd name="connsiteX4" fmla="*/ 1758940 w 1976642"/>
              <a:gd name="connsiteY4" fmla="*/ 1561451 h 1579327"/>
              <a:gd name="connsiteX5" fmla="*/ 988321 w 1976642"/>
              <a:gd name="connsiteY5" fmla="*/ 1242483 h 1579327"/>
              <a:gd name="connsiteX6" fmla="*/ 217703 w 1976642"/>
              <a:gd name="connsiteY6" fmla="*/ 1561451 h 1579327"/>
              <a:gd name="connsiteX7" fmla="*/ 201444 w 1976642"/>
              <a:gd name="connsiteY7" fmla="*/ 1579327 h 1579327"/>
              <a:gd name="connsiteX8" fmla="*/ 168790 w 1976642"/>
              <a:gd name="connsiteY8" fmla="*/ 1539778 h 1579327"/>
              <a:gd name="connsiteX9" fmla="*/ 0 w 1976642"/>
              <a:gd name="connsiteY9" fmla="*/ 987601 h 1579327"/>
              <a:gd name="connsiteX10" fmla="*/ 988321 w 1976642"/>
              <a:gd name="connsiteY10" fmla="*/ 0 h 157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76642" h="1579327">
                <a:moveTo>
                  <a:pt x="988321" y="0"/>
                </a:moveTo>
                <a:cubicBezTo>
                  <a:pt x="1534156" y="0"/>
                  <a:pt x="1976642" y="442164"/>
                  <a:pt x="1976642" y="987601"/>
                </a:cubicBezTo>
                <a:cubicBezTo>
                  <a:pt x="1976642" y="1192140"/>
                  <a:pt x="1914418" y="1382156"/>
                  <a:pt x="1807853" y="1539778"/>
                </a:cubicBezTo>
                <a:lnTo>
                  <a:pt x="1775198" y="1579327"/>
                </a:lnTo>
                <a:lnTo>
                  <a:pt x="1758940" y="1561451"/>
                </a:lnTo>
                <a:cubicBezTo>
                  <a:pt x="1561721" y="1364376"/>
                  <a:pt x="1289266" y="1242483"/>
                  <a:pt x="988321" y="1242483"/>
                </a:cubicBezTo>
                <a:cubicBezTo>
                  <a:pt x="687376" y="1242483"/>
                  <a:pt x="414921" y="1364376"/>
                  <a:pt x="217703" y="1561451"/>
                </a:cubicBezTo>
                <a:lnTo>
                  <a:pt x="201444" y="1579327"/>
                </a:lnTo>
                <a:lnTo>
                  <a:pt x="168790" y="1539778"/>
                </a:lnTo>
                <a:cubicBezTo>
                  <a:pt x="62225" y="1382156"/>
                  <a:pt x="0" y="1192140"/>
                  <a:pt x="0" y="987601"/>
                </a:cubicBezTo>
                <a:cubicBezTo>
                  <a:pt x="0" y="442164"/>
                  <a:pt x="442486" y="0"/>
                  <a:pt x="9883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9" name="圖片版面配置區 38"/>
          <p:cNvSpPr>
            <a:spLocks noGrp="1"/>
          </p:cNvSpPr>
          <p:nvPr>
            <p:ph type="pic" sz="quarter" idx="15"/>
          </p:nvPr>
        </p:nvSpPr>
        <p:spPr>
          <a:xfrm>
            <a:off x="4464717" y="2133956"/>
            <a:ext cx="1603785" cy="1975202"/>
          </a:xfrm>
          <a:custGeom>
            <a:avLst/>
            <a:gdLst>
              <a:gd name="connsiteX0" fmla="*/ 615464 w 1603785"/>
              <a:gd name="connsiteY0" fmla="*/ 0 h 1975202"/>
              <a:gd name="connsiteX1" fmla="*/ 1603785 w 1603785"/>
              <a:gd name="connsiteY1" fmla="*/ 987601 h 1975202"/>
              <a:gd name="connsiteX2" fmla="*/ 615464 w 1603785"/>
              <a:gd name="connsiteY2" fmla="*/ 1975202 h 1975202"/>
              <a:gd name="connsiteX3" fmla="*/ 62884 w 1603785"/>
              <a:gd name="connsiteY3" fmla="*/ 1806535 h 1975202"/>
              <a:gd name="connsiteX4" fmla="*/ 0 w 1603785"/>
              <a:gd name="connsiteY4" fmla="*/ 1754689 h 1975202"/>
              <a:gd name="connsiteX5" fmla="*/ 130625 w 1603785"/>
              <a:gd name="connsiteY5" fmla="*/ 1596485 h 1975202"/>
              <a:gd name="connsiteX6" fmla="*/ 316749 w 1603785"/>
              <a:gd name="connsiteY6" fmla="*/ 987601 h 1975202"/>
              <a:gd name="connsiteX7" fmla="*/ 130625 w 1603785"/>
              <a:gd name="connsiteY7" fmla="*/ 378717 h 1975202"/>
              <a:gd name="connsiteX8" fmla="*/ 0 w 1603785"/>
              <a:gd name="connsiteY8" fmla="*/ 220513 h 1975202"/>
              <a:gd name="connsiteX9" fmla="*/ 62884 w 1603785"/>
              <a:gd name="connsiteY9" fmla="*/ 168667 h 1975202"/>
              <a:gd name="connsiteX10" fmla="*/ 615464 w 1603785"/>
              <a:gd name="connsiteY10" fmla="*/ 0 h 1975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3785" h="1975202">
                <a:moveTo>
                  <a:pt x="615464" y="0"/>
                </a:moveTo>
                <a:cubicBezTo>
                  <a:pt x="1161299" y="0"/>
                  <a:pt x="1603785" y="442164"/>
                  <a:pt x="1603785" y="987601"/>
                </a:cubicBezTo>
                <a:cubicBezTo>
                  <a:pt x="1603785" y="1533038"/>
                  <a:pt x="1161299" y="1975202"/>
                  <a:pt x="615464" y="1975202"/>
                </a:cubicBezTo>
                <a:cubicBezTo>
                  <a:pt x="410776" y="1975202"/>
                  <a:pt x="220621" y="1913023"/>
                  <a:pt x="62884" y="1806535"/>
                </a:cubicBezTo>
                <a:lnTo>
                  <a:pt x="0" y="1754689"/>
                </a:lnTo>
                <a:lnTo>
                  <a:pt x="130625" y="1596485"/>
                </a:lnTo>
                <a:cubicBezTo>
                  <a:pt x="248134" y="1422676"/>
                  <a:pt x="316749" y="1213146"/>
                  <a:pt x="316749" y="987601"/>
                </a:cubicBezTo>
                <a:cubicBezTo>
                  <a:pt x="316749" y="762057"/>
                  <a:pt x="248134" y="552526"/>
                  <a:pt x="130625" y="378717"/>
                </a:cubicBezTo>
                <a:lnTo>
                  <a:pt x="0" y="220513"/>
                </a:lnTo>
                <a:lnTo>
                  <a:pt x="62884" y="168667"/>
                </a:lnTo>
                <a:cubicBezTo>
                  <a:pt x="220621" y="62179"/>
                  <a:pt x="410776" y="0"/>
                  <a:pt x="6154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7" name="圖片版面配置區 36"/>
          <p:cNvSpPr>
            <a:spLocks noGrp="1"/>
          </p:cNvSpPr>
          <p:nvPr>
            <p:ph type="pic" sz="quarter" idx="18"/>
          </p:nvPr>
        </p:nvSpPr>
        <p:spPr>
          <a:xfrm>
            <a:off x="2703326" y="3477863"/>
            <a:ext cx="1603785" cy="1975202"/>
          </a:xfrm>
          <a:custGeom>
            <a:avLst/>
            <a:gdLst>
              <a:gd name="connsiteX0" fmla="*/ 988321 w 1603785"/>
              <a:gd name="connsiteY0" fmla="*/ 0 h 1975202"/>
              <a:gd name="connsiteX1" fmla="*/ 1540901 w 1603785"/>
              <a:gd name="connsiteY1" fmla="*/ 168667 h 1975202"/>
              <a:gd name="connsiteX2" fmla="*/ 1603785 w 1603785"/>
              <a:gd name="connsiteY2" fmla="*/ 220513 h 1975202"/>
              <a:gd name="connsiteX3" fmla="*/ 1473160 w 1603785"/>
              <a:gd name="connsiteY3" fmla="*/ 378717 h 1975202"/>
              <a:gd name="connsiteX4" fmla="*/ 1287036 w 1603785"/>
              <a:gd name="connsiteY4" fmla="*/ 987601 h 1975202"/>
              <a:gd name="connsiteX5" fmla="*/ 1473160 w 1603785"/>
              <a:gd name="connsiteY5" fmla="*/ 1596486 h 1975202"/>
              <a:gd name="connsiteX6" fmla="*/ 1603785 w 1603785"/>
              <a:gd name="connsiteY6" fmla="*/ 1754689 h 1975202"/>
              <a:gd name="connsiteX7" fmla="*/ 1540901 w 1603785"/>
              <a:gd name="connsiteY7" fmla="*/ 1806536 h 1975202"/>
              <a:gd name="connsiteX8" fmla="*/ 988321 w 1603785"/>
              <a:gd name="connsiteY8" fmla="*/ 1975202 h 1975202"/>
              <a:gd name="connsiteX9" fmla="*/ 0 w 1603785"/>
              <a:gd name="connsiteY9" fmla="*/ 987601 h 1975202"/>
              <a:gd name="connsiteX10" fmla="*/ 988321 w 1603785"/>
              <a:gd name="connsiteY10" fmla="*/ 0 h 1975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3785" h="1975202">
                <a:moveTo>
                  <a:pt x="988321" y="0"/>
                </a:moveTo>
                <a:cubicBezTo>
                  <a:pt x="1193009" y="0"/>
                  <a:pt x="1383164" y="62179"/>
                  <a:pt x="1540901" y="168667"/>
                </a:cubicBezTo>
                <a:lnTo>
                  <a:pt x="1603785" y="220513"/>
                </a:lnTo>
                <a:lnTo>
                  <a:pt x="1473160" y="378717"/>
                </a:lnTo>
                <a:cubicBezTo>
                  <a:pt x="1355651" y="552526"/>
                  <a:pt x="1287036" y="762057"/>
                  <a:pt x="1287036" y="987601"/>
                </a:cubicBezTo>
                <a:cubicBezTo>
                  <a:pt x="1287036" y="1213146"/>
                  <a:pt x="1355651" y="1422676"/>
                  <a:pt x="1473160" y="1596486"/>
                </a:cubicBezTo>
                <a:lnTo>
                  <a:pt x="1603785" y="1754689"/>
                </a:lnTo>
                <a:lnTo>
                  <a:pt x="1540901" y="1806536"/>
                </a:lnTo>
                <a:cubicBezTo>
                  <a:pt x="1383164" y="1913023"/>
                  <a:pt x="1193009" y="1975202"/>
                  <a:pt x="988321" y="1975202"/>
                </a:cubicBezTo>
                <a:cubicBezTo>
                  <a:pt x="442486" y="1975202"/>
                  <a:pt x="0" y="1533038"/>
                  <a:pt x="0" y="987601"/>
                </a:cubicBezTo>
                <a:cubicBezTo>
                  <a:pt x="0" y="442164"/>
                  <a:pt x="442486" y="0"/>
                  <a:pt x="9883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8" name="圖片版面配置區 37"/>
          <p:cNvSpPr>
            <a:spLocks noGrp="1"/>
          </p:cNvSpPr>
          <p:nvPr>
            <p:ph type="pic" sz="quarter" idx="20"/>
          </p:nvPr>
        </p:nvSpPr>
        <p:spPr>
          <a:xfrm>
            <a:off x="4091859" y="3873739"/>
            <a:ext cx="1976642" cy="1579327"/>
          </a:xfrm>
          <a:custGeom>
            <a:avLst/>
            <a:gdLst>
              <a:gd name="connsiteX0" fmla="*/ 201444 w 1976642"/>
              <a:gd name="connsiteY0" fmla="*/ 0 h 1579327"/>
              <a:gd name="connsiteX1" fmla="*/ 217703 w 1976642"/>
              <a:gd name="connsiteY1" fmla="*/ 17876 h 1579327"/>
              <a:gd name="connsiteX2" fmla="*/ 988321 w 1976642"/>
              <a:gd name="connsiteY2" fmla="*/ 336844 h 1579327"/>
              <a:gd name="connsiteX3" fmla="*/ 1758940 w 1976642"/>
              <a:gd name="connsiteY3" fmla="*/ 17876 h 1579327"/>
              <a:gd name="connsiteX4" fmla="*/ 1775198 w 1976642"/>
              <a:gd name="connsiteY4" fmla="*/ 0 h 1579327"/>
              <a:gd name="connsiteX5" fmla="*/ 1807853 w 1976642"/>
              <a:gd name="connsiteY5" fmla="*/ 39549 h 1579327"/>
              <a:gd name="connsiteX6" fmla="*/ 1976642 w 1976642"/>
              <a:gd name="connsiteY6" fmla="*/ 591726 h 1579327"/>
              <a:gd name="connsiteX7" fmla="*/ 988321 w 1976642"/>
              <a:gd name="connsiteY7" fmla="*/ 1579327 h 1579327"/>
              <a:gd name="connsiteX8" fmla="*/ 0 w 1976642"/>
              <a:gd name="connsiteY8" fmla="*/ 591726 h 1579327"/>
              <a:gd name="connsiteX9" fmla="*/ 168790 w 1976642"/>
              <a:gd name="connsiteY9" fmla="*/ 39549 h 157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76642" h="1579327">
                <a:moveTo>
                  <a:pt x="201444" y="0"/>
                </a:moveTo>
                <a:lnTo>
                  <a:pt x="217703" y="17876"/>
                </a:lnTo>
                <a:cubicBezTo>
                  <a:pt x="414922" y="214951"/>
                  <a:pt x="687376" y="336844"/>
                  <a:pt x="988321" y="336844"/>
                </a:cubicBezTo>
                <a:cubicBezTo>
                  <a:pt x="1289266" y="336844"/>
                  <a:pt x="1561721" y="214951"/>
                  <a:pt x="1758940" y="17876"/>
                </a:cubicBezTo>
                <a:lnTo>
                  <a:pt x="1775198" y="0"/>
                </a:lnTo>
                <a:lnTo>
                  <a:pt x="1807853" y="39549"/>
                </a:lnTo>
                <a:cubicBezTo>
                  <a:pt x="1914418" y="197171"/>
                  <a:pt x="1976642" y="387187"/>
                  <a:pt x="1976642" y="591726"/>
                </a:cubicBezTo>
                <a:cubicBezTo>
                  <a:pt x="1976642" y="1137163"/>
                  <a:pt x="1534156" y="1579327"/>
                  <a:pt x="988321" y="1579327"/>
                </a:cubicBezTo>
                <a:cubicBezTo>
                  <a:pt x="442486" y="1579327"/>
                  <a:pt x="0" y="1137163"/>
                  <a:pt x="0" y="591726"/>
                </a:cubicBezTo>
                <a:cubicBezTo>
                  <a:pt x="0" y="387187"/>
                  <a:pt x="62225" y="197171"/>
                  <a:pt x="168790" y="3954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3808870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2703325" y="2133955"/>
            <a:ext cx="3365177" cy="3319110"/>
          </a:xfrm>
          <a:custGeom>
            <a:avLst/>
            <a:gdLst>
              <a:gd name="connsiteX0" fmla="*/ 1589978 w 3365177"/>
              <a:gd name="connsiteY0" fmla="*/ 1739783 h 3319110"/>
              <a:gd name="connsiteX1" fmla="*/ 1606237 w 3365177"/>
              <a:gd name="connsiteY1" fmla="*/ 1757659 h 3319110"/>
              <a:gd name="connsiteX2" fmla="*/ 2376855 w 3365177"/>
              <a:gd name="connsiteY2" fmla="*/ 2076627 h 3319110"/>
              <a:gd name="connsiteX3" fmla="*/ 3147474 w 3365177"/>
              <a:gd name="connsiteY3" fmla="*/ 1757659 h 3319110"/>
              <a:gd name="connsiteX4" fmla="*/ 3163732 w 3365177"/>
              <a:gd name="connsiteY4" fmla="*/ 1739783 h 3319110"/>
              <a:gd name="connsiteX5" fmla="*/ 3196387 w 3365177"/>
              <a:gd name="connsiteY5" fmla="*/ 1779332 h 3319110"/>
              <a:gd name="connsiteX6" fmla="*/ 3365176 w 3365177"/>
              <a:gd name="connsiteY6" fmla="*/ 2331509 h 3319110"/>
              <a:gd name="connsiteX7" fmla="*/ 2376855 w 3365177"/>
              <a:gd name="connsiteY7" fmla="*/ 3319110 h 3319110"/>
              <a:gd name="connsiteX8" fmla="*/ 1388534 w 3365177"/>
              <a:gd name="connsiteY8" fmla="*/ 2331509 h 3319110"/>
              <a:gd name="connsiteX9" fmla="*/ 1557324 w 3365177"/>
              <a:gd name="connsiteY9" fmla="*/ 1779332 h 3319110"/>
              <a:gd name="connsiteX10" fmla="*/ 988322 w 3365177"/>
              <a:gd name="connsiteY10" fmla="*/ 1343907 h 3319110"/>
              <a:gd name="connsiteX11" fmla="*/ 1540902 w 3365177"/>
              <a:gd name="connsiteY11" fmla="*/ 1512574 h 3319110"/>
              <a:gd name="connsiteX12" fmla="*/ 1603786 w 3365177"/>
              <a:gd name="connsiteY12" fmla="*/ 1564420 h 3319110"/>
              <a:gd name="connsiteX13" fmla="*/ 1473161 w 3365177"/>
              <a:gd name="connsiteY13" fmla="*/ 1722624 h 3319110"/>
              <a:gd name="connsiteX14" fmla="*/ 1287037 w 3365177"/>
              <a:gd name="connsiteY14" fmla="*/ 2331508 h 3319110"/>
              <a:gd name="connsiteX15" fmla="*/ 1473161 w 3365177"/>
              <a:gd name="connsiteY15" fmla="*/ 2940393 h 3319110"/>
              <a:gd name="connsiteX16" fmla="*/ 1603786 w 3365177"/>
              <a:gd name="connsiteY16" fmla="*/ 3098596 h 3319110"/>
              <a:gd name="connsiteX17" fmla="*/ 1540902 w 3365177"/>
              <a:gd name="connsiteY17" fmla="*/ 3150443 h 3319110"/>
              <a:gd name="connsiteX18" fmla="*/ 988322 w 3365177"/>
              <a:gd name="connsiteY18" fmla="*/ 3319109 h 3319110"/>
              <a:gd name="connsiteX19" fmla="*/ 1 w 3365177"/>
              <a:gd name="connsiteY19" fmla="*/ 2331508 h 3319110"/>
              <a:gd name="connsiteX20" fmla="*/ 988322 w 3365177"/>
              <a:gd name="connsiteY20" fmla="*/ 1343907 h 3319110"/>
              <a:gd name="connsiteX21" fmla="*/ 988321 w 3365177"/>
              <a:gd name="connsiteY21" fmla="*/ 1 h 3319110"/>
              <a:gd name="connsiteX22" fmla="*/ 1976642 w 3365177"/>
              <a:gd name="connsiteY22" fmla="*/ 987602 h 3319110"/>
              <a:gd name="connsiteX23" fmla="*/ 1807853 w 3365177"/>
              <a:gd name="connsiteY23" fmla="*/ 1539779 h 3319110"/>
              <a:gd name="connsiteX24" fmla="*/ 1775198 w 3365177"/>
              <a:gd name="connsiteY24" fmla="*/ 1579328 h 3319110"/>
              <a:gd name="connsiteX25" fmla="*/ 1758940 w 3365177"/>
              <a:gd name="connsiteY25" fmla="*/ 1561452 h 3319110"/>
              <a:gd name="connsiteX26" fmla="*/ 988321 w 3365177"/>
              <a:gd name="connsiteY26" fmla="*/ 1242484 h 3319110"/>
              <a:gd name="connsiteX27" fmla="*/ 217703 w 3365177"/>
              <a:gd name="connsiteY27" fmla="*/ 1561452 h 3319110"/>
              <a:gd name="connsiteX28" fmla="*/ 201444 w 3365177"/>
              <a:gd name="connsiteY28" fmla="*/ 1579328 h 3319110"/>
              <a:gd name="connsiteX29" fmla="*/ 168790 w 3365177"/>
              <a:gd name="connsiteY29" fmla="*/ 1539779 h 3319110"/>
              <a:gd name="connsiteX30" fmla="*/ 0 w 3365177"/>
              <a:gd name="connsiteY30" fmla="*/ 987602 h 3319110"/>
              <a:gd name="connsiteX31" fmla="*/ 988321 w 3365177"/>
              <a:gd name="connsiteY31" fmla="*/ 1 h 3319110"/>
              <a:gd name="connsiteX32" fmla="*/ 2376856 w 3365177"/>
              <a:gd name="connsiteY32" fmla="*/ 0 h 3319110"/>
              <a:gd name="connsiteX33" fmla="*/ 3365177 w 3365177"/>
              <a:gd name="connsiteY33" fmla="*/ 987601 h 3319110"/>
              <a:gd name="connsiteX34" fmla="*/ 2376856 w 3365177"/>
              <a:gd name="connsiteY34" fmla="*/ 1975202 h 3319110"/>
              <a:gd name="connsiteX35" fmla="*/ 1824276 w 3365177"/>
              <a:gd name="connsiteY35" fmla="*/ 1806535 h 3319110"/>
              <a:gd name="connsiteX36" fmla="*/ 1761392 w 3365177"/>
              <a:gd name="connsiteY36" fmla="*/ 1754689 h 3319110"/>
              <a:gd name="connsiteX37" fmla="*/ 1892017 w 3365177"/>
              <a:gd name="connsiteY37" fmla="*/ 1596485 h 3319110"/>
              <a:gd name="connsiteX38" fmla="*/ 2078141 w 3365177"/>
              <a:gd name="connsiteY38" fmla="*/ 987601 h 3319110"/>
              <a:gd name="connsiteX39" fmla="*/ 1892017 w 3365177"/>
              <a:gd name="connsiteY39" fmla="*/ 378717 h 3319110"/>
              <a:gd name="connsiteX40" fmla="*/ 1761392 w 3365177"/>
              <a:gd name="connsiteY40" fmla="*/ 220513 h 3319110"/>
              <a:gd name="connsiteX41" fmla="*/ 1824276 w 3365177"/>
              <a:gd name="connsiteY41" fmla="*/ 168667 h 3319110"/>
              <a:gd name="connsiteX42" fmla="*/ 2376856 w 3365177"/>
              <a:gd name="connsiteY42" fmla="*/ 0 h 3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365177" h="3319110">
                <a:moveTo>
                  <a:pt x="1589978" y="1739783"/>
                </a:moveTo>
                <a:lnTo>
                  <a:pt x="1606237" y="1757659"/>
                </a:lnTo>
                <a:cubicBezTo>
                  <a:pt x="1803456" y="1954734"/>
                  <a:pt x="2075910" y="2076627"/>
                  <a:pt x="2376855" y="2076627"/>
                </a:cubicBezTo>
                <a:cubicBezTo>
                  <a:pt x="2677800" y="2076627"/>
                  <a:pt x="2950255" y="1954734"/>
                  <a:pt x="3147474" y="1757659"/>
                </a:cubicBezTo>
                <a:lnTo>
                  <a:pt x="3163732" y="1739783"/>
                </a:lnTo>
                <a:lnTo>
                  <a:pt x="3196387" y="1779332"/>
                </a:lnTo>
                <a:cubicBezTo>
                  <a:pt x="3302952" y="1936954"/>
                  <a:pt x="3365176" y="2126970"/>
                  <a:pt x="3365176" y="2331509"/>
                </a:cubicBezTo>
                <a:cubicBezTo>
                  <a:pt x="3365176" y="2876946"/>
                  <a:pt x="2922690" y="3319110"/>
                  <a:pt x="2376855" y="3319110"/>
                </a:cubicBezTo>
                <a:cubicBezTo>
                  <a:pt x="1831020" y="3319110"/>
                  <a:pt x="1388534" y="2876946"/>
                  <a:pt x="1388534" y="2331509"/>
                </a:cubicBezTo>
                <a:cubicBezTo>
                  <a:pt x="1388534" y="2126970"/>
                  <a:pt x="1450759" y="1936954"/>
                  <a:pt x="1557324" y="1779332"/>
                </a:cubicBezTo>
                <a:close/>
                <a:moveTo>
                  <a:pt x="988322" y="1343907"/>
                </a:moveTo>
                <a:cubicBezTo>
                  <a:pt x="1193010" y="1343907"/>
                  <a:pt x="1383165" y="1406086"/>
                  <a:pt x="1540902" y="1512574"/>
                </a:cubicBezTo>
                <a:lnTo>
                  <a:pt x="1603786" y="1564420"/>
                </a:lnTo>
                <a:lnTo>
                  <a:pt x="1473161" y="1722624"/>
                </a:lnTo>
                <a:cubicBezTo>
                  <a:pt x="1355652" y="1896433"/>
                  <a:pt x="1287037" y="2105964"/>
                  <a:pt x="1287037" y="2331508"/>
                </a:cubicBezTo>
                <a:cubicBezTo>
                  <a:pt x="1287037" y="2557053"/>
                  <a:pt x="1355652" y="2766583"/>
                  <a:pt x="1473161" y="2940393"/>
                </a:cubicBezTo>
                <a:lnTo>
                  <a:pt x="1603786" y="3098596"/>
                </a:lnTo>
                <a:lnTo>
                  <a:pt x="1540902" y="3150443"/>
                </a:lnTo>
                <a:cubicBezTo>
                  <a:pt x="1383165" y="3256930"/>
                  <a:pt x="1193010" y="3319109"/>
                  <a:pt x="988322" y="3319109"/>
                </a:cubicBezTo>
                <a:cubicBezTo>
                  <a:pt x="442487" y="3319109"/>
                  <a:pt x="1" y="2876945"/>
                  <a:pt x="1" y="2331508"/>
                </a:cubicBezTo>
                <a:cubicBezTo>
                  <a:pt x="1" y="1786071"/>
                  <a:pt x="442487" y="1343907"/>
                  <a:pt x="988322" y="1343907"/>
                </a:cubicBezTo>
                <a:close/>
                <a:moveTo>
                  <a:pt x="988321" y="1"/>
                </a:moveTo>
                <a:cubicBezTo>
                  <a:pt x="1534156" y="1"/>
                  <a:pt x="1976642" y="442165"/>
                  <a:pt x="1976642" y="987602"/>
                </a:cubicBezTo>
                <a:cubicBezTo>
                  <a:pt x="1976642" y="1192141"/>
                  <a:pt x="1914418" y="1382157"/>
                  <a:pt x="1807853" y="1539779"/>
                </a:cubicBezTo>
                <a:lnTo>
                  <a:pt x="1775198" y="1579328"/>
                </a:lnTo>
                <a:lnTo>
                  <a:pt x="1758940" y="1561452"/>
                </a:lnTo>
                <a:cubicBezTo>
                  <a:pt x="1561721" y="1364377"/>
                  <a:pt x="1289266" y="1242484"/>
                  <a:pt x="988321" y="1242484"/>
                </a:cubicBezTo>
                <a:cubicBezTo>
                  <a:pt x="687376" y="1242484"/>
                  <a:pt x="414921" y="1364377"/>
                  <a:pt x="217703" y="1561452"/>
                </a:cubicBezTo>
                <a:lnTo>
                  <a:pt x="201444" y="1579328"/>
                </a:lnTo>
                <a:lnTo>
                  <a:pt x="168790" y="1539779"/>
                </a:lnTo>
                <a:cubicBezTo>
                  <a:pt x="62225" y="1382157"/>
                  <a:pt x="0" y="1192141"/>
                  <a:pt x="0" y="987602"/>
                </a:cubicBezTo>
                <a:cubicBezTo>
                  <a:pt x="0" y="442165"/>
                  <a:pt x="442486" y="1"/>
                  <a:pt x="988321" y="1"/>
                </a:cubicBezTo>
                <a:close/>
                <a:moveTo>
                  <a:pt x="2376856" y="0"/>
                </a:moveTo>
                <a:cubicBezTo>
                  <a:pt x="2922691" y="0"/>
                  <a:pt x="3365177" y="442164"/>
                  <a:pt x="3365177" y="987601"/>
                </a:cubicBezTo>
                <a:cubicBezTo>
                  <a:pt x="3365177" y="1533038"/>
                  <a:pt x="2922691" y="1975202"/>
                  <a:pt x="2376856" y="1975202"/>
                </a:cubicBezTo>
                <a:cubicBezTo>
                  <a:pt x="2172168" y="1975202"/>
                  <a:pt x="1982013" y="1913023"/>
                  <a:pt x="1824276" y="1806535"/>
                </a:cubicBezTo>
                <a:lnTo>
                  <a:pt x="1761392" y="1754689"/>
                </a:lnTo>
                <a:lnTo>
                  <a:pt x="1892017" y="1596485"/>
                </a:lnTo>
                <a:cubicBezTo>
                  <a:pt x="2009526" y="1422676"/>
                  <a:pt x="2078141" y="1213146"/>
                  <a:pt x="2078141" y="987601"/>
                </a:cubicBezTo>
                <a:cubicBezTo>
                  <a:pt x="2078141" y="762057"/>
                  <a:pt x="2009526" y="552526"/>
                  <a:pt x="1892017" y="378717"/>
                </a:cubicBezTo>
                <a:lnTo>
                  <a:pt x="1761392" y="220513"/>
                </a:lnTo>
                <a:lnTo>
                  <a:pt x="1824276" y="168667"/>
                </a:lnTo>
                <a:cubicBezTo>
                  <a:pt x="1982013" y="62179"/>
                  <a:pt x="2172168" y="0"/>
                  <a:pt x="23768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85156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2991285" y="1777615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2991285" y="3437082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436263" y="2612993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4436263" y="4272460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566501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236538" y="2189867"/>
            <a:ext cx="2447727" cy="1727376"/>
          </a:xfrm>
          <a:custGeom>
            <a:avLst/>
            <a:gdLst>
              <a:gd name="connsiteX0" fmla="*/ 0 w 2447727"/>
              <a:gd name="connsiteY0" fmla="*/ 0 h 1727376"/>
              <a:gd name="connsiteX1" fmla="*/ 2078037 w 2447727"/>
              <a:gd name="connsiteY1" fmla="*/ 0 h 1727376"/>
              <a:gd name="connsiteX2" fmla="*/ 2078037 w 2447727"/>
              <a:gd name="connsiteY2" fmla="*/ 232323 h 1727376"/>
              <a:gd name="connsiteX3" fmla="*/ 2447727 w 2447727"/>
              <a:gd name="connsiteY3" fmla="*/ 416720 h 1727376"/>
              <a:gd name="connsiteX4" fmla="*/ 2078037 w 2447727"/>
              <a:gd name="connsiteY4" fmla="*/ 601117 h 1727376"/>
              <a:gd name="connsiteX5" fmla="*/ 2078037 w 2447727"/>
              <a:gd name="connsiteY5" fmla="*/ 1727376 h 1727376"/>
              <a:gd name="connsiteX6" fmla="*/ 0 w 2447727"/>
              <a:gd name="connsiteY6" fmla="*/ 1727376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47727" h="1727376">
                <a:moveTo>
                  <a:pt x="0" y="0"/>
                </a:moveTo>
                <a:lnTo>
                  <a:pt x="2078037" y="0"/>
                </a:lnTo>
                <a:lnTo>
                  <a:pt x="2078037" y="232323"/>
                </a:lnTo>
                <a:lnTo>
                  <a:pt x="2447727" y="416720"/>
                </a:lnTo>
                <a:lnTo>
                  <a:pt x="2078037" y="601117"/>
                </a:lnTo>
                <a:lnTo>
                  <a:pt x="2078037" y="1727376"/>
                </a:lnTo>
                <a:lnTo>
                  <a:pt x="0" y="17273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2427516" y="2189867"/>
            <a:ext cx="2447498" cy="1727376"/>
          </a:xfrm>
          <a:custGeom>
            <a:avLst/>
            <a:gdLst>
              <a:gd name="connsiteX0" fmla="*/ 0 w 2447498"/>
              <a:gd name="connsiteY0" fmla="*/ 0 h 1727376"/>
              <a:gd name="connsiteX1" fmla="*/ 2078037 w 2447498"/>
              <a:gd name="connsiteY1" fmla="*/ 0 h 1727376"/>
              <a:gd name="connsiteX2" fmla="*/ 2078037 w 2447498"/>
              <a:gd name="connsiteY2" fmla="*/ 232437 h 1727376"/>
              <a:gd name="connsiteX3" fmla="*/ 2447498 w 2447498"/>
              <a:gd name="connsiteY3" fmla="*/ 416720 h 1727376"/>
              <a:gd name="connsiteX4" fmla="*/ 2078037 w 2447498"/>
              <a:gd name="connsiteY4" fmla="*/ 601003 h 1727376"/>
              <a:gd name="connsiteX5" fmla="*/ 2078037 w 2447498"/>
              <a:gd name="connsiteY5" fmla="*/ 1727376 h 1727376"/>
              <a:gd name="connsiteX6" fmla="*/ 0 w 2447498"/>
              <a:gd name="connsiteY6" fmla="*/ 1727376 h 1727376"/>
              <a:gd name="connsiteX7" fmla="*/ 0 w 2447498"/>
              <a:gd name="connsiteY7" fmla="*/ 640034 h 1727376"/>
              <a:gd name="connsiteX8" fmla="*/ 447710 w 2447498"/>
              <a:gd name="connsiteY8" fmla="*/ 416721 h 1727376"/>
              <a:gd name="connsiteX9" fmla="*/ 0 w 2447498"/>
              <a:gd name="connsiteY9" fmla="*/ 193408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47498" h="1727376">
                <a:moveTo>
                  <a:pt x="0" y="0"/>
                </a:moveTo>
                <a:lnTo>
                  <a:pt x="2078037" y="0"/>
                </a:lnTo>
                <a:lnTo>
                  <a:pt x="2078037" y="232437"/>
                </a:lnTo>
                <a:lnTo>
                  <a:pt x="2447498" y="416720"/>
                </a:lnTo>
                <a:lnTo>
                  <a:pt x="2078037" y="601003"/>
                </a:lnTo>
                <a:lnTo>
                  <a:pt x="2078037" y="1727376"/>
                </a:lnTo>
                <a:lnTo>
                  <a:pt x="0" y="1727376"/>
                </a:lnTo>
                <a:lnTo>
                  <a:pt x="0" y="640034"/>
                </a:lnTo>
                <a:lnTo>
                  <a:pt x="447710" y="416721"/>
                </a:lnTo>
                <a:lnTo>
                  <a:pt x="0" y="193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7"/>
          </p:nvPr>
        </p:nvSpPr>
        <p:spPr>
          <a:xfrm>
            <a:off x="6809243" y="2189867"/>
            <a:ext cx="2078037" cy="1727376"/>
          </a:xfrm>
          <a:custGeom>
            <a:avLst/>
            <a:gdLst>
              <a:gd name="connsiteX0" fmla="*/ 0 w 2078037"/>
              <a:gd name="connsiteY0" fmla="*/ 0 h 1727376"/>
              <a:gd name="connsiteX1" fmla="*/ 2078037 w 2078037"/>
              <a:gd name="connsiteY1" fmla="*/ 0 h 1727376"/>
              <a:gd name="connsiteX2" fmla="*/ 2078037 w 2078037"/>
              <a:gd name="connsiteY2" fmla="*/ 1727376 h 1727376"/>
              <a:gd name="connsiteX3" fmla="*/ 0 w 2078037"/>
              <a:gd name="connsiteY3" fmla="*/ 1727376 h 1727376"/>
              <a:gd name="connsiteX4" fmla="*/ 0 w 2078037"/>
              <a:gd name="connsiteY4" fmla="*/ 640034 h 1727376"/>
              <a:gd name="connsiteX5" fmla="*/ 447710 w 2078037"/>
              <a:gd name="connsiteY5" fmla="*/ 416721 h 1727376"/>
              <a:gd name="connsiteX6" fmla="*/ 0 w 2078037"/>
              <a:gd name="connsiteY6" fmla="*/ 193408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8037" h="1727376">
                <a:moveTo>
                  <a:pt x="0" y="0"/>
                </a:moveTo>
                <a:lnTo>
                  <a:pt x="2078037" y="0"/>
                </a:lnTo>
                <a:lnTo>
                  <a:pt x="2078037" y="1727376"/>
                </a:lnTo>
                <a:lnTo>
                  <a:pt x="0" y="1727376"/>
                </a:lnTo>
                <a:lnTo>
                  <a:pt x="0" y="640034"/>
                </a:lnTo>
                <a:lnTo>
                  <a:pt x="447710" y="416721"/>
                </a:lnTo>
                <a:lnTo>
                  <a:pt x="0" y="193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8"/>
          </p:nvPr>
        </p:nvSpPr>
        <p:spPr>
          <a:xfrm>
            <a:off x="4618494" y="2189867"/>
            <a:ext cx="2447498" cy="1727376"/>
          </a:xfrm>
          <a:custGeom>
            <a:avLst/>
            <a:gdLst>
              <a:gd name="connsiteX0" fmla="*/ 0 w 2447498"/>
              <a:gd name="connsiteY0" fmla="*/ 0 h 1727376"/>
              <a:gd name="connsiteX1" fmla="*/ 2078037 w 2447498"/>
              <a:gd name="connsiteY1" fmla="*/ 0 h 1727376"/>
              <a:gd name="connsiteX2" fmla="*/ 2078037 w 2447498"/>
              <a:gd name="connsiteY2" fmla="*/ 232437 h 1727376"/>
              <a:gd name="connsiteX3" fmla="*/ 2447498 w 2447498"/>
              <a:gd name="connsiteY3" fmla="*/ 416720 h 1727376"/>
              <a:gd name="connsiteX4" fmla="*/ 2078037 w 2447498"/>
              <a:gd name="connsiteY4" fmla="*/ 601003 h 1727376"/>
              <a:gd name="connsiteX5" fmla="*/ 2078037 w 2447498"/>
              <a:gd name="connsiteY5" fmla="*/ 1727376 h 1727376"/>
              <a:gd name="connsiteX6" fmla="*/ 0 w 2447498"/>
              <a:gd name="connsiteY6" fmla="*/ 1727376 h 1727376"/>
              <a:gd name="connsiteX7" fmla="*/ 0 w 2447498"/>
              <a:gd name="connsiteY7" fmla="*/ 640034 h 1727376"/>
              <a:gd name="connsiteX8" fmla="*/ 447710 w 2447498"/>
              <a:gd name="connsiteY8" fmla="*/ 416721 h 1727376"/>
              <a:gd name="connsiteX9" fmla="*/ 0 w 2447498"/>
              <a:gd name="connsiteY9" fmla="*/ 193408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47498" h="1727376">
                <a:moveTo>
                  <a:pt x="0" y="0"/>
                </a:moveTo>
                <a:lnTo>
                  <a:pt x="2078037" y="0"/>
                </a:lnTo>
                <a:lnTo>
                  <a:pt x="2078037" y="232437"/>
                </a:lnTo>
                <a:lnTo>
                  <a:pt x="2447498" y="416720"/>
                </a:lnTo>
                <a:lnTo>
                  <a:pt x="2078037" y="601003"/>
                </a:lnTo>
                <a:lnTo>
                  <a:pt x="2078037" y="1727376"/>
                </a:lnTo>
                <a:lnTo>
                  <a:pt x="0" y="1727376"/>
                </a:lnTo>
                <a:lnTo>
                  <a:pt x="0" y="640034"/>
                </a:lnTo>
                <a:lnTo>
                  <a:pt x="447710" y="416721"/>
                </a:lnTo>
                <a:lnTo>
                  <a:pt x="0" y="193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91350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2070981" y="1546752"/>
            <a:ext cx="3895725" cy="1117600"/>
          </a:xfrm>
          <a:custGeom>
            <a:avLst/>
            <a:gdLst>
              <a:gd name="connsiteX0" fmla="*/ 0 w 3895725"/>
              <a:gd name="connsiteY0" fmla="*/ 0 h 1117600"/>
              <a:gd name="connsiteX1" fmla="*/ 3042437 w 3895725"/>
              <a:gd name="connsiteY1" fmla="*/ 0 h 1117600"/>
              <a:gd name="connsiteX2" fmla="*/ 3895725 w 3895725"/>
              <a:gd name="connsiteY2" fmla="*/ 1113681 h 1117600"/>
              <a:gd name="connsiteX3" fmla="*/ 3895725 w 3895725"/>
              <a:gd name="connsiteY3" fmla="*/ 1117600 h 1117600"/>
              <a:gd name="connsiteX4" fmla="*/ 0 w 3895725"/>
              <a:gd name="connsiteY4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0" y="0"/>
                </a:moveTo>
                <a:lnTo>
                  <a:pt x="3042437" y="0"/>
                </a:lnTo>
                <a:lnTo>
                  <a:pt x="3895725" y="1113681"/>
                </a:lnTo>
                <a:lnTo>
                  <a:pt x="3895725" y="1117600"/>
                </a:lnTo>
                <a:lnTo>
                  <a:pt x="0" y="1117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3188582" y="2777241"/>
            <a:ext cx="3895725" cy="1117600"/>
          </a:xfrm>
          <a:custGeom>
            <a:avLst/>
            <a:gdLst>
              <a:gd name="connsiteX0" fmla="*/ 841784 w 3895725"/>
              <a:gd name="connsiteY0" fmla="*/ 0 h 1117600"/>
              <a:gd name="connsiteX1" fmla="*/ 3895725 w 3895725"/>
              <a:gd name="connsiteY1" fmla="*/ 0 h 1117600"/>
              <a:gd name="connsiteX2" fmla="*/ 3895725 w 3895725"/>
              <a:gd name="connsiteY2" fmla="*/ 1117600 h 1117600"/>
              <a:gd name="connsiteX3" fmla="*/ 0 w 3895725"/>
              <a:gd name="connsiteY3" fmla="*/ 1117600 h 1117600"/>
              <a:gd name="connsiteX4" fmla="*/ 0 w 3895725"/>
              <a:gd name="connsiteY4" fmla="*/ 1098666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841784" y="0"/>
                </a:moveTo>
                <a:lnTo>
                  <a:pt x="3895725" y="0"/>
                </a:lnTo>
                <a:lnTo>
                  <a:pt x="3895725" y="1117600"/>
                </a:lnTo>
                <a:lnTo>
                  <a:pt x="0" y="1117600"/>
                </a:lnTo>
                <a:lnTo>
                  <a:pt x="0" y="10986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4"/>
          </p:nvPr>
        </p:nvSpPr>
        <p:spPr>
          <a:xfrm>
            <a:off x="2070981" y="3974038"/>
            <a:ext cx="3895725" cy="1117600"/>
          </a:xfrm>
          <a:custGeom>
            <a:avLst/>
            <a:gdLst>
              <a:gd name="connsiteX0" fmla="*/ 0 w 3895725"/>
              <a:gd name="connsiteY0" fmla="*/ 0 h 1117600"/>
              <a:gd name="connsiteX1" fmla="*/ 3042437 w 3895725"/>
              <a:gd name="connsiteY1" fmla="*/ 0 h 1117600"/>
              <a:gd name="connsiteX2" fmla="*/ 3895725 w 3895725"/>
              <a:gd name="connsiteY2" fmla="*/ 1113681 h 1117600"/>
              <a:gd name="connsiteX3" fmla="*/ 3895725 w 3895725"/>
              <a:gd name="connsiteY3" fmla="*/ 1117600 h 1117600"/>
              <a:gd name="connsiteX4" fmla="*/ 0 w 3895725"/>
              <a:gd name="connsiteY4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0" y="0"/>
                </a:moveTo>
                <a:lnTo>
                  <a:pt x="3042437" y="0"/>
                </a:lnTo>
                <a:lnTo>
                  <a:pt x="3895725" y="1113681"/>
                </a:lnTo>
                <a:lnTo>
                  <a:pt x="3895725" y="1117600"/>
                </a:lnTo>
                <a:lnTo>
                  <a:pt x="0" y="1117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3188582" y="5204527"/>
            <a:ext cx="3895725" cy="1117600"/>
          </a:xfrm>
          <a:custGeom>
            <a:avLst/>
            <a:gdLst>
              <a:gd name="connsiteX0" fmla="*/ 841784 w 3895725"/>
              <a:gd name="connsiteY0" fmla="*/ 0 h 1117600"/>
              <a:gd name="connsiteX1" fmla="*/ 3895725 w 3895725"/>
              <a:gd name="connsiteY1" fmla="*/ 0 h 1117600"/>
              <a:gd name="connsiteX2" fmla="*/ 3895725 w 3895725"/>
              <a:gd name="connsiteY2" fmla="*/ 1117600 h 1117600"/>
              <a:gd name="connsiteX3" fmla="*/ 0 w 3895725"/>
              <a:gd name="connsiteY3" fmla="*/ 1117600 h 1117600"/>
              <a:gd name="connsiteX4" fmla="*/ 0 w 3895725"/>
              <a:gd name="connsiteY4" fmla="*/ 1098666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841784" y="0"/>
                </a:moveTo>
                <a:lnTo>
                  <a:pt x="3895725" y="0"/>
                </a:lnTo>
                <a:lnTo>
                  <a:pt x="3895725" y="1117600"/>
                </a:lnTo>
                <a:lnTo>
                  <a:pt x="0" y="1117600"/>
                </a:lnTo>
                <a:lnTo>
                  <a:pt x="0" y="10986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160446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2336530" y="2014683"/>
            <a:ext cx="2167552" cy="1936429"/>
          </a:xfrm>
          <a:custGeom>
            <a:avLst/>
            <a:gdLst>
              <a:gd name="connsiteX0" fmla="*/ 524462 w 2167552"/>
              <a:gd name="connsiteY0" fmla="*/ 0 h 1936429"/>
              <a:gd name="connsiteX1" fmla="*/ 1675899 w 2167552"/>
              <a:gd name="connsiteY1" fmla="*/ 0 h 1936429"/>
              <a:gd name="connsiteX2" fmla="*/ 2167552 w 2167552"/>
              <a:gd name="connsiteY2" fmla="*/ 907645 h 1936429"/>
              <a:gd name="connsiteX3" fmla="*/ 2125046 w 2167552"/>
              <a:gd name="connsiteY3" fmla="*/ 909791 h 1936429"/>
              <a:gd name="connsiteX4" fmla="*/ 1161046 w 2167552"/>
              <a:gd name="connsiteY4" fmla="*/ 1873791 h 1936429"/>
              <a:gd name="connsiteX5" fmla="*/ 1157883 w 2167552"/>
              <a:gd name="connsiteY5" fmla="*/ 1936429 h 1936429"/>
              <a:gd name="connsiteX6" fmla="*/ 524462 w 2167552"/>
              <a:gd name="connsiteY6" fmla="*/ 1936429 h 1936429"/>
              <a:gd name="connsiteX7" fmla="*/ 0 w 2167552"/>
              <a:gd name="connsiteY7" fmla="*/ 968215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7552" h="1936429">
                <a:moveTo>
                  <a:pt x="524462" y="0"/>
                </a:moveTo>
                <a:lnTo>
                  <a:pt x="1675899" y="0"/>
                </a:lnTo>
                <a:lnTo>
                  <a:pt x="2167552" y="907645"/>
                </a:lnTo>
                <a:lnTo>
                  <a:pt x="2125046" y="909791"/>
                </a:lnTo>
                <a:cubicBezTo>
                  <a:pt x="1616756" y="961411"/>
                  <a:pt x="1212666" y="1365501"/>
                  <a:pt x="1161046" y="1873791"/>
                </a:cubicBezTo>
                <a:lnTo>
                  <a:pt x="1157883" y="1936429"/>
                </a:lnTo>
                <a:lnTo>
                  <a:pt x="524462" y="1936429"/>
                </a:lnTo>
                <a:lnTo>
                  <a:pt x="0" y="9682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4660424" y="2014683"/>
            <a:ext cx="2168112" cy="1936429"/>
          </a:xfrm>
          <a:custGeom>
            <a:avLst/>
            <a:gdLst>
              <a:gd name="connsiteX0" fmla="*/ 492213 w 2168112"/>
              <a:gd name="connsiteY0" fmla="*/ 0 h 1936429"/>
              <a:gd name="connsiteX1" fmla="*/ 1643650 w 2168112"/>
              <a:gd name="connsiteY1" fmla="*/ 0 h 1936429"/>
              <a:gd name="connsiteX2" fmla="*/ 2168112 w 2168112"/>
              <a:gd name="connsiteY2" fmla="*/ 968215 h 1936429"/>
              <a:gd name="connsiteX3" fmla="*/ 1643650 w 2168112"/>
              <a:gd name="connsiteY3" fmla="*/ 1936429 h 1936429"/>
              <a:gd name="connsiteX4" fmla="*/ 989163 w 2168112"/>
              <a:gd name="connsiteY4" fmla="*/ 1936429 h 1936429"/>
              <a:gd name="connsiteX5" fmla="*/ 986000 w 2168112"/>
              <a:gd name="connsiteY5" fmla="*/ 1873791 h 1936429"/>
              <a:gd name="connsiteX6" fmla="*/ 22000 w 2168112"/>
              <a:gd name="connsiteY6" fmla="*/ 909791 h 1936429"/>
              <a:gd name="connsiteX7" fmla="*/ 0 w 2168112"/>
              <a:gd name="connsiteY7" fmla="*/ 908680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8112" h="1936429">
                <a:moveTo>
                  <a:pt x="492213" y="0"/>
                </a:moveTo>
                <a:lnTo>
                  <a:pt x="1643650" y="0"/>
                </a:lnTo>
                <a:lnTo>
                  <a:pt x="2168112" y="968215"/>
                </a:lnTo>
                <a:lnTo>
                  <a:pt x="1643650" y="1936429"/>
                </a:lnTo>
                <a:lnTo>
                  <a:pt x="989163" y="1936429"/>
                </a:lnTo>
                <a:lnTo>
                  <a:pt x="986000" y="1873791"/>
                </a:lnTo>
                <a:cubicBezTo>
                  <a:pt x="934381" y="1365501"/>
                  <a:pt x="530291" y="961411"/>
                  <a:pt x="22000" y="909791"/>
                </a:cubicBezTo>
                <a:lnTo>
                  <a:pt x="0" y="9086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2336530" y="4046683"/>
            <a:ext cx="2167551" cy="1936429"/>
          </a:xfrm>
          <a:custGeom>
            <a:avLst/>
            <a:gdLst>
              <a:gd name="connsiteX0" fmla="*/ 524462 w 2167551"/>
              <a:gd name="connsiteY0" fmla="*/ 0 h 1936429"/>
              <a:gd name="connsiteX1" fmla="*/ 1157883 w 2167551"/>
              <a:gd name="connsiteY1" fmla="*/ 0 h 1936429"/>
              <a:gd name="connsiteX2" fmla="*/ 1161046 w 2167551"/>
              <a:gd name="connsiteY2" fmla="*/ 62639 h 1936429"/>
              <a:gd name="connsiteX3" fmla="*/ 2125046 w 2167551"/>
              <a:gd name="connsiteY3" fmla="*/ 1026639 h 1936429"/>
              <a:gd name="connsiteX4" fmla="*/ 2167551 w 2167551"/>
              <a:gd name="connsiteY4" fmla="*/ 1028786 h 1936429"/>
              <a:gd name="connsiteX5" fmla="*/ 1675899 w 2167551"/>
              <a:gd name="connsiteY5" fmla="*/ 1936429 h 1936429"/>
              <a:gd name="connsiteX6" fmla="*/ 524462 w 2167551"/>
              <a:gd name="connsiteY6" fmla="*/ 1936429 h 1936429"/>
              <a:gd name="connsiteX7" fmla="*/ 0 w 2167551"/>
              <a:gd name="connsiteY7" fmla="*/ 968215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7551" h="1936429">
                <a:moveTo>
                  <a:pt x="524462" y="0"/>
                </a:moveTo>
                <a:lnTo>
                  <a:pt x="1157883" y="0"/>
                </a:lnTo>
                <a:lnTo>
                  <a:pt x="1161046" y="62639"/>
                </a:lnTo>
                <a:cubicBezTo>
                  <a:pt x="1212666" y="570930"/>
                  <a:pt x="1616756" y="975020"/>
                  <a:pt x="2125046" y="1026639"/>
                </a:cubicBezTo>
                <a:lnTo>
                  <a:pt x="2167551" y="1028786"/>
                </a:lnTo>
                <a:lnTo>
                  <a:pt x="1675899" y="1936429"/>
                </a:lnTo>
                <a:lnTo>
                  <a:pt x="524462" y="1936429"/>
                </a:lnTo>
                <a:lnTo>
                  <a:pt x="0" y="9682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5"/>
          </p:nvPr>
        </p:nvSpPr>
        <p:spPr>
          <a:xfrm>
            <a:off x="4660424" y="4046683"/>
            <a:ext cx="2168112" cy="1936429"/>
          </a:xfrm>
          <a:custGeom>
            <a:avLst/>
            <a:gdLst>
              <a:gd name="connsiteX0" fmla="*/ 989163 w 2168112"/>
              <a:gd name="connsiteY0" fmla="*/ 0 h 1936429"/>
              <a:gd name="connsiteX1" fmla="*/ 1643650 w 2168112"/>
              <a:gd name="connsiteY1" fmla="*/ 0 h 1936429"/>
              <a:gd name="connsiteX2" fmla="*/ 2168112 w 2168112"/>
              <a:gd name="connsiteY2" fmla="*/ 968215 h 1936429"/>
              <a:gd name="connsiteX3" fmla="*/ 1643650 w 2168112"/>
              <a:gd name="connsiteY3" fmla="*/ 1936429 h 1936429"/>
              <a:gd name="connsiteX4" fmla="*/ 492213 w 2168112"/>
              <a:gd name="connsiteY4" fmla="*/ 1936429 h 1936429"/>
              <a:gd name="connsiteX5" fmla="*/ 0 w 2168112"/>
              <a:gd name="connsiteY5" fmla="*/ 1027750 h 1936429"/>
              <a:gd name="connsiteX6" fmla="*/ 22000 w 2168112"/>
              <a:gd name="connsiteY6" fmla="*/ 1026639 h 1936429"/>
              <a:gd name="connsiteX7" fmla="*/ 986000 w 2168112"/>
              <a:gd name="connsiteY7" fmla="*/ 62639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8112" h="1936429">
                <a:moveTo>
                  <a:pt x="989163" y="0"/>
                </a:moveTo>
                <a:lnTo>
                  <a:pt x="1643650" y="0"/>
                </a:lnTo>
                <a:lnTo>
                  <a:pt x="2168112" y="968215"/>
                </a:lnTo>
                <a:lnTo>
                  <a:pt x="1643650" y="1936429"/>
                </a:lnTo>
                <a:lnTo>
                  <a:pt x="492213" y="1936429"/>
                </a:lnTo>
                <a:lnTo>
                  <a:pt x="0" y="1027750"/>
                </a:lnTo>
                <a:lnTo>
                  <a:pt x="22000" y="1026639"/>
                </a:lnTo>
                <a:cubicBezTo>
                  <a:pt x="530291" y="975020"/>
                  <a:pt x="934381" y="570930"/>
                  <a:pt x="986000" y="626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3603785" y="3030683"/>
            <a:ext cx="1936430" cy="193643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425305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61416" y="2596623"/>
            <a:ext cx="2607556" cy="260755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579682" y="1637244"/>
            <a:ext cx="1467202" cy="146720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579682" y="4673955"/>
            <a:ext cx="1467202" cy="146720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245730" y="3155599"/>
            <a:ext cx="1467202" cy="146720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65507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2" name="圖片版面配置區 61"/>
          <p:cNvSpPr>
            <a:spLocks noGrp="1"/>
          </p:cNvSpPr>
          <p:nvPr>
            <p:ph type="pic" sz="quarter" idx="14"/>
          </p:nvPr>
        </p:nvSpPr>
        <p:spPr>
          <a:xfrm>
            <a:off x="3008281" y="1749600"/>
            <a:ext cx="1524826" cy="1961859"/>
          </a:xfrm>
          <a:custGeom>
            <a:avLst/>
            <a:gdLst>
              <a:gd name="connsiteX0" fmla="*/ 0 w 1524826"/>
              <a:gd name="connsiteY0" fmla="*/ 0 h 1961859"/>
              <a:gd name="connsiteX1" fmla="*/ 1524826 w 1524826"/>
              <a:gd name="connsiteY1" fmla="*/ 0 h 1961859"/>
              <a:gd name="connsiteX2" fmla="*/ 1524826 w 1524826"/>
              <a:gd name="connsiteY2" fmla="*/ 1961859 h 1961859"/>
              <a:gd name="connsiteX3" fmla="*/ 1088712 w 1524826"/>
              <a:gd name="connsiteY3" fmla="*/ 1950832 h 1961859"/>
              <a:gd name="connsiteX4" fmla="*/ 150887 w 1524826"/>
              <a:gd name="connsiteY4" fmla="*/ 1855765 h 1961859"/>
              <a:gd name="connsiteX5" fmla="*/ 0 w 1524826"/>
              <a:gd name="connsiteY5" fmla="*/ 1828820 h 1961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1961859">
                <a:moveTo>
                  <a:pt x="0" y="0"/>
                </a:moveTo>
                <a:lnTo>
                  <a:pt x="1524826" y="0"/>
                </a:lnTo>
                <a:lnTo>
                  <a:pt x="1524826" y="1961859"/>
                </a:lnTo>
                <a:lnTo>
                  <a:pt x="1088712" y="1950832"/>
                </a:lnTo>
                <a:cubicBezTo>
                  <a:pt x="771656" y="1934760"/>
                  <a:pt x="458788" y="1902812"/>
                  <a:pt x="150887" y="1855765"/>
                </a:cubicBezTo>
                <a:lnTo>
                  <a:pt x="0" y="18288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64" name="圖片版面配置區 63"/>
          <p:cNvSpPr>
            <a:spLocks noGrp="1"/>
          </p:cNvSpPr>
          <p:nvPr>
            <p:ph type="pic" sz="quarter" idx="19"/>
          </p:nvPr>
        </p:nvSpPr>
        <p:spPr>
          <a:xfrm>
            <a:off x="6213512" y="1750306"/>
            <a:ext cx="1524825" cy="1815515"/>
          </a:xfrm>
          <a:custGeom>
            <a:avLst/>
            <a:gdLst>
              <a:gd name="connsiteX0" fmla="*/ 0 w 1524825"/>
              <a:gd name="connsiteY0" fmla="*/ 0 h 1815515"/>
              <a:gd name="connsiteX1" fmla="*/ 1179788 w 1524825"/>
              <a:gd name="connsiteY1" fmla="*/ 0 h 1815515"/>
              <a:gd name="connsiteX2" fmla="*/ 1524825 w 1524825"/>
              <a:gd name="connsiteY2" fmla="*/ 345037 h 1815515"/>
              <a:gd name="connsiteX3" fmla="*/ 1524825 w 1524825"/>
              <a:gd name="connsiteY3" fmla="*/ 1409786 h 1815515"/>
              <a:gd name="connsiteX4" fmla="*/ 1127952 w 1524825"/>
              <a:gd name="connsiteY4" fmla="*/ 1544073 h 1815515"/>
              <a:gd name="connsiteX5" fmla="*/ 236592 w 1524825"/>
              <a:gd name="connsiteY5" fmla="*/ 1773264 h 1815515"/>
              <a:gd name="connsiteX6" fmla="*/ 0 w 1524825"/>
              <a:gd name="connsiteY6" fmla="*/ 1815515 h 181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825" h="1815515">
                <a:moveTo>
                  <a:pt x="0" y="0"/>
                </a:moveTo>
                <a:lnTo>
                  <a:pt x="1179788" y="0"/>
                </a:lnTo>
                <a:cubicBezTo>
                  <a:pt x="1370347" y="0"/>
                  <a:pt x="1524825" y="154478"/>
                  <a:pt x="1524825" y="345037"/>
                </a:cubicBezTo>
                <a:lnTo>
                  <a:pt x="1524825" y="1409786"/>
                </a:lnTo>
                <a:lnTo>
                  <a:pt x="1127952" y="1544073"/>
                </a:lnTo>
                <a:cubicBezTo>
                  <a:pt x="836709" y="1634658"/>
                  <a:pt x="539330" y="1711315"/>
                  <a:pt x="236592" y="1773264"/>
                </a:cubicBezTo>
                <a:lnTo>
                  <a:pt x="0" y="18155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1" name="圖片版面配置區 60"/>
          <p:cNvSpPr>
            <a:spLocks noGrp="1"/>
          </p:cNvSpPr>
          <p:nvPr>
            <p:ph type="pic" sz="quarter" idx="20"/>
          </p:nvPr>
        </p:nvSpPr>
        <p:spPr>
          <a:xfrm>
            <a:off x="1405666" y="1750305"/>
            <a:ext cx="1524826" cy="1814222"/>
          </a:xfrm>
          <a:custGeom>
            <a:avLst/>
            <a:gdLst>
              <a:gd name="connsiteX0" fmla="*/ 345037 w 1524826"/>
              <a:gd name="connsiteY0" fmla="*/ 0 h 1814222"/>
              <a:gd name="connsiteX1" fmla="*/ 1524826 w 1524826"/>
              <a:gd name="connsiteY1" fmla="*/ 0 h 1814222"/>
              <a:gd name="connsiteX2" fmla="*/ 1524826 w 1524826"/>
              <a:gd name="connsiteY2" fmla="*/ 1814222 h 1814222"/>
              <a:gd name="connsiteX3" fmla="*/ 1295476 w 1524826"/>
              <a:gd name="connsiteY3" fmla="*/ 1773264 h 1814222"/>
              <a:gd name="connsiteX4" fmla="*/ 404117 w 1524826"/>
              <a:gd name="connsiteY4" fmla="*/ 1544073 h 1814222"/>
              <a:gd name="connsiteX5" fmla="*/ 0 w 1524826"/>
              <a:gd name="connsiteY5" fmla="*/ 1407335 h 1814222"/>
              <a:gd name="connsiteX6" fmla="*/ 0 w 1524826"/>
              <a:gd name="connsiteY6" fmla="*/ 345037 h 1814222"/>
              <a:gd name="connsiteX7" fmla="*/ 345037 w 1524826"/>
              <a:gd name="connsiteY7" fmla="*/ 0 h 1814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826" h="1814222">
                <a:moveTo>
                  <a:pt x="345037" y="0"/>
                </a:moveTo>
                <a:lnTo>
                  <a:pt x="1524826" y="0"/>
                </a:lnTo>
                <a:lnTo>
                  <a:pt x="1524826" y="1814222"/>
                </a:lnTo>
                <a:lnTo>
                  <a:pt x="1295476" y="1773264"/>
                </a:lnTo>
                <a:cubicBezTo>
                  <a:pt x="992739" y="1711315"/>
                  <a:pt x="695359" y="1634658"/>
                  <a:pt x="404117" y="1544073"/>
                </a:cubicBezTo>
                <a:lnTo>
                  <a:pt x="0" y="1407335"/>
                </a:lnTo>
                <a:lnTo>
                  <a:pt x="0" y="345037"/>
                </a:lnTo>
                <a:cubicBezTo>
                  <a:pt x="0" y="154478"/>
                  <a:pt x="154478" y="0"/>
                  <a:pt x="34503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3" name="圖片版面配置區 62"/>
          <p:cNvSpPr>
            <a:spLocks noGrp="1"/>
          </p:cNvSpPr>
          <p:nvPr>
            <p:ph type="pic" sz="quarter" idx="21"/>
          </p:nvPr>
        </p:nvSpPr>
        <p:spPr>
          <a:xfrm>
            <a:off x="4610896" y="1749599"/>
            <a:ext cx="1524826" cy="1962042"/>
          </a:xfrm>
          <a:custGeom>
            <a:avLst/>
            <a:gdLst>
              <a:gd name="connsiteX0" fmla="*/ 0 w 1524826"/>
              <a:gd name="connsiteY0" fmla="*/ 0 h 1962042"/>
              <a:gd name="connsiteX1" fmla="*/ 1524826 w 1524826"/>
              <a:gd name="connsiteY1" fmla="*/ 0 h 1962042"/>
              <a:gd name="connsiteX2" fmla="*/ 1524826 w 1524826"/>
              <a:gd name="connsiteY2" fmla="*/ 1830113 h 1962042"/>
              <a:gd name="connsiteX3" fmla="*/ 1381182 w 1524826"/>
              <a:gd name="connsiteY3" fmla="*/ 1855765 h 1962042"/>
              <a:gd name="connsiteX4" fmla="*/ 443357 w 1524826"/>
              <a:gd name="connsiteY4" fmla="*/ 1950832 h 1962042"/>
              <a:gd name="connsiteX5" fmla="*/ 0 w 1524826"/>
              <a:gd name="connsiteY5" fmla="*/ 1962042 h 19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1962042">
                <a:moveTo>
                  <a:pt x="0" y="0"/>
                </a:moveTo>
                <a:lnTo>
                  <a:pt x="1524826" y="0"/>
                </a:lnTo>
                <a:lnTo>
                  <a:pt x="1524826" y="1830113"/>
                </a:lnTo>
                <a:lnTo>
                  <a:pt x="1381182" y="1855765"/>
                </a:lnTo>
                <a:cubicBezTo>
                  <a:pt x="1073282" y="1902812"/>
                  <a:pt x="760414" y="1934760"/>
                  <a:pt x="443357" y="1950832"/>
                </a:cubicBezTo>
                <a:lnTo>
                  <a:pt x="0" y="19620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55" name="圖片版面配置區 54"/>
          <p:cNvSpPr>
            <a:spLocks noGrp="1"/>
          </p:cNvSpPr>
          <p:nvPr>
            <p:ph type="pic" sz="quarter" idx="22"/>
          </p:nvPr>
        </p:nvSpPr>
        <p:spPr>
          <a:xfrm>
            <a:off x="3008281" y="3639832"/>
            <a:ext cx="1524826" cy="2196530"/>
          </a:xfrm>
          <a:custGeom>
            <a:avLst/>
            <a:gdLst>
              <a:gd name="connsiteX0" fmla="*/ 0 w 1524826"/>
              <a:gd name="connsiteY0" fmla="*/ 0 h 2196530"/>
              <a:gd name="connsiteX1" fmla="*/ 139988 w 1524826"/>
              <a:gd name="connsiteY1" fmla="*/ 24999 h 2196530"/>
              <a:gd name="connsiteX2" fmla="*/ 1085029 w 1524826"/>
              <a:gd name="connsiteY2" fmla="*/ 120796 h 2196530"/>
              <a:gd name="connsiteX3" fmla="*/ 1524826 w 1524826"/>
              <a:gd name="connsiteY3" fmla="*/ 131917 h 2196530"/>
              <a:gd name="connsiteX4" fmla="*/ 1524826 w 1524826"/>
              <a:gd name="connsiteY4" fmla="*/ 2196530 h 2196530"/>
              <a:gd name="connsiteX5" fmla="*/ 0 w 1524826"/>
              <a:gd name="connsiteY5" fmla="*/ 2196530 h 219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2196530">
                <a:moveTo>
                  <a:pt x="0" y="0"/>
                </a:moveTo>
                <a:lnTo>
                  <a:pt x="139988" y="24999"/>
                </a:lnTo>
                <a:cubicBezTo>
                  <a:pt x="450257" y="72407"/>
                  <a:pt x="765533" y="104601"/>
                  <a:pt x="1085029" y="120796"/>
                </a:cubicBezTo>
                <a:lnTo>
                  <a:pt x="1524826" y="131917"/>
                </a:lnTo>
                <a:lnTo>
                  <a:pt x="1524826" y="2196530"/>
                </a:lnTo>
                <a:lnTo>
                  <a:pt x="0" y="21965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59" name="圖片版面配置區 58"/>
          <p:cNvSpPr>
            <a:spLocks noGrp="1"/>
          </p:cNvSpPr>
          <p:nvPr>
            <p:ph type="pic" sz="quarter" idx="23"/>
          </p:nvPr>
        </p:nvSpPr>
        <p:spPr>
          <a:xfrm>
            <a:off x="6213512" y="3224366"/>
            <a:ext cx="1524825" cy="2611997"/>
          </a:xfrm>
          <a:custGeom>
            <a:avLst/>
            <a:gdLst>
              <a:gd name="connsiteX0" fmla="*/ 1524825 w 1524825"/>
              <a:gd name="connsiteY0" fmla="*/ 0 h 2611997"/>
              <a:gd name="connsiteX1" fmla="*/ 1524825 w 1524825"/>
              <a:gd name="connsiteY1" fmla="*/ 2266960 h 2611997"/>
              <a:gd name="connsiteX2" fmla="*/ 1179788 w 1524825"/>
              <a:gd name="connsiteY2" fmla="*/ 2611997 h 2611997"/>
              <a:gd name="connsiteX3" fmla="*/ 0 w 1524825"/>
              <a:gd name="connsiteY3" fmla="*/ 2611997 h 2611997"/>
              <a:gd name="connsiteX4" fmla="*/ 0 w 1524825"/>
              <a:gd name="connsiteY4" fmla="*/ 402868 h 2611997"/>
              <a:gd name="connsiteX5" fmla="*/ 251017 w 1524825"/>
              <a:gd name="connsiteY5" fmla="*/ 358041 h 2611997"/>
              <a:gd name="connsiteX6" fmla="*/ 1149236 w 1524825"/>
              <a:gd name="connsiteY6" fmla="*/ 127086 h 261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825" h="2611997">
                <a:moveTo>
                  <a:pt x="1524825" y="0"/>
                </a:moveTo>
                <a:lnTo>
                  <a:pt x="1524825" y="2266960"/>
                </a:lnTo>
                <a:cubicBezTo>
                  <a:pt x="1524825" y="2457519"/>
                  <a:pt x="1370347" y="2611997"/>
                  <a:pt x="1179788" y="2611997"/>
                </a:cubicBezTo>
                <a:lnTo>
                  <a:pt x="0" y="2611997"/>
                </a:lnTo>
                <a:lnTo>
                  <a:pt x="0" y="402868"/>
                </a:lnTo>
                <a:lnTo>
                  <a:pt x="251017" y="358041"/>
                </a:lnTo>
                <a:cubicBezTo>
                  <a:pt x="556084" y="295615"/>
                  <a:pt x="855752" y="218368"/>
                  <a:pt x="1149236" y="1270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4" name="圖片版面配置區 53"/>
          <p:cNvSpPr>
            <a:spLocks noGrp="1"/>
          </p:cNvSpPr>
          <p:nvPr>
            <p:ph type="pic" sz="quarter" idx="24"/>
          </p:nvPr>
        </p:nvSpPr>
        <p:spPr>
          <a:xfrm>
            <a:off x="1405666" y="3221914"/>
            <a:ext cx="1524826" cy="2614448"/>
          </a:xfrm>
          <a:custGeom>
            <a:avLst/>
            <a:gdLst>
              <a:gd name="connsiteX0" fmla="*/ 0 w 1524826"/>
              <a:gd name="connsiteY0" fmla="*/ 0 h 2614448"/>
              <a:gd name="connsiteX1" fmla="*/ 382833 w 1524826"/>
              <a:gd name="connsiteY1" fmla="*/ 129537 h 2614448"/>
              <a:gd name="connsiteX2" fmla="*/ 1281051 w 1524826"/>
              <a:gd name="connsiteY2" fmla="*/ 360492 h 2614448"/>
              <a:gd name="connsiteX3" fmla="*/ 1524826 w 1524826"/>
              <a:gd name="connsiteY3" fmla="*/ 404026 h 2614448"/>
              <a:gd name="connsiteX4" fmla="*/ 1524826 w 1524826"/>
              <a:gd name="connsiteY4" fmla="*/ 2614448 h 2614448"/>
              <a:gd name="connsiteX5" fmla="*/ 345037 w 1524826"/>
              <a:gd name="connsiteY5" fmla="*/ 2614448 h 2614448"/>
              <a:gd name="connsiteX6" fmla="*/ 0 w 1524826"/>
              <a:gd name="connsiteY6" fmla="*/ 2269411 h 261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826" h="2614448">
                <a:moveTo>
                  <a:pt x="0" y="0"/>
                </a:moveTo>
                <a:lnTo>
                  <a:pt x="382833" y="129537"/>
                </a:lnTo>
                <a:cubicBezTo>
                  <a:pt x="676317" y="220819"/>
                  <a:pt x="975985" y="298066"/>
                  <a:pt x="1281051" y="360492"/>
                </a:cubicBezTo>
                <a:lnTo>
                  <a:pt x="1524826" y="404026"/>
                </a:lnTo>
                <a:lnTo>
                  <a:pt x="1524826" y="2614448"/>
                </a:lnTo>
                <a:lnTo>
                  <a:pt x="345037" y="2614448"/>
                </a:lnTo>
                <a:cubicBezTo>
                  <a:pt x="154478" y="2614448"/>
                  <a:pt x="0" y="2459970"/>
                  <a:pt x="0" y="226941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8" name="圖片版面配置區 57"/>
          <p:cNvSpPr>
            <a:spLocks noGrp="1"/>
          </p:cNvSpPr>
          <p:nvPr>
            <p:ph type="pic" sz="quarter" idx="25"/>
          </p:nvPr>
        </p:nvSpPr>
        <p:spPr>
          <a:xfrm>
            <a:off x="4610896" y="3641126"/>
            <a:ext cx="1524826" cy="2195237"/>
          </a:xfrm>
          <a:custGeom>
            <a:avLst/>
            <a:gdLst>
              <a:gd name="connsiteX0" fmla="*/ 1524826 w 1524826"/>
              <a:gd name="connsiteY0" fmla="*/ 0 h 2195237"/>
              <a:gd name="connsiteX1" fmla="*/ 1524826 w 1524826"/>
              <a:gd name="connsiteY1" fmla="*/ 2195237 h 2195237"/>
              <a:gd name="connsiteX2" fmla="*/ 0 w 1524826"/>
              <a:gd name="connsiteY2" fmla="*/ 2195237 h 2195237"/>
              <a:gd name="connsiteX3" fmla="*/ 0 w 1524826"/>
              <a:gd name="connsiteY3" fmla="*/ 130807 h 2195237"/>
              <a:gd name="connsiteX4" fmla="*/ 447040 w 1524826"/>
              <a:gd name="connsiteY4" fmla="*/ 119503 h 2195237"/>
              <a:gd name="connsiteX5" fmla="*/ 1392082 w 1524826"/>
              <a:gd name="connsiteY5" fmla="*/ 23706 h 2195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2195237">
                <a:moveTo>
                  <a:pt x="1524826" y="0"/>
                </a:moveTo>
                <a:lnTo>
                  <a:pt x="1524826" y="2195237"/>
                </a:lnTo>
                <a:lnTo>
                  <a:pt x="0" y="2195237"/>
                </a:lnTo>
                <a:lnTo>
                  <a:pt x="0" y="130807"/>
                </a:lnTo>
                <a:lnTo>
                  <a:pt x="447040" y="119503"/>
                </a:lnTo>
                <a:cubicBezTo>
                  <a:pt x="766537" y="103308"/>
                  <a:pt x="1081812" y="71114"/>
                  <a:pt x="1392082" y="2370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7526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55600" y="1575010"/>
            <a:ext cx="28332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6429375" y="1899294"/>
            <a:ext cx="2714400" cy="1771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3348038" y="1899294"/>
            <a:ext cx="2714400" cy="1771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70339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25"/>
          </p:nvPr>
        </p:nvSpPr>
        <p:spPr>
          <a:xfrm>
            <a:off x="1405666" y="1749598"/>
            <a:ext cx="6332671" cy="4086764"/>
          </a:xfrm>
          <a:custGeom>
            <a:avLst/>
            <a:gdLst>
              <a:gd name="connsiteX0" fmla="*/ 4730056 w 6332671"/>
              <a:gd name="connsiteY0" fmla="*/ 1891527 h 4086764"/>
              <a:gd name="connsiteX1" fmla="*/ 4730056 w 6332671"/>
              <a:gd name="connsiteY1" fmla="*/ 4086764 h 4086764"/>
              <a:gd name="connsiteX2" fmla="*/ 3205230 w 6332671"/>
              <a:gd name="connsiteY2" fmla="*/ 4086764 h 4086764"/>
              <a:gd name="connsiteX3" fmla="*/ 3205230 w 6332671"/>
              <a:gd name="connsiteY3" fmla="*/ 2022334 h 4086764"/>
              <a:gd name="connsiteX4" fmla="*/ 3652270 w 6332671"/>
              <a:gd name="connsiteY4" fmla="*/ 2011030 h 4086764"/>
              <a:gd name="connsiteX5" fmla="*/ 4597312 w 6332671"/>
              <a:gd name="connsiteY5" fmla="*/ 1915233 h 4086764"/>
              <a:gd name="connsiteX6" fmla="*/ 1602615 w 6332671"/>
              <a:gd name="connsiteY6" fmla="*/ 1890233 h 4086764"/>
              <a:gd name="connsiteX7" fmla="*/ 1742603 w 6332671"/>
              <a:gd name="connsiteY7" fmla="*/ 1915232 h 4086764"/>
              <a:gd name="connsiteX8" fmla="*/ 2687644 w 6332671"/>
              <a:gd name="connsiteY8" fmla="*/ 2011029 h 4086764"/>
              <a:gd name="connsiteX9" fmla="*/ 3127441 w 6332671"/>
              <a:gd name="connsiteY9" fmla="*/ 2022150 h 4086764"/>
              <a:gd name="connsiteX10" fmla="*/ 3127441 w 6332671"/>
              <a:gd name="connsiteY10" fmla="*/ 4086763 h 4086764"/>
              <a:gd name="connsiteX11" fmla="*/ 1602615 w 6332671"/>
              <a:gd name="connsiteY11" fmla="*/ 4086763 h 4086764"/>
              <a:gd name="connsiteX12" fmla="*/ 6332671 w 6332671"/>
              <a:gd name="connsiteY12" fmla="*/ 1474767 h 4086764"/>
              <a:gd name="connsiteX13" fmla="*/ 6332671 w 6332671"/>
              <a:gd name="connsiteY13" fmla="*/ 3741727 h 4086764"/>
              <a:gd name="connsiteX14" fmla="*/ 5987634 w 6332671"/>
              <a:gd name="connsiteY14" fmla="*/ 4086764 h 4086764"/>
              <a:gd name="connsiteX15" fmla="*/ 4807846 w 6332671"/>
              <a:gd name="connsiteY15" fmla="*/ 4086764 h 4086764"/>
              <a:gd name="connsiteX16" fmla="*/ 4807846 w 6332671"/>
              <a:gd name="connsiteY16" fmla="*/ 1877635 h 4086764"/>
              <a:gd name="connsiteX17" fmla="*/ 5058863 w 6332671"/>
              <a:gd name="connsiteY17" fmla="*/ 1832808 h 4086764"/>
              <a:gd name="connsiteX18" fmla="*/ 5957082 w 6332671"/>
              <a:gd name="connsiteY18" fmla="*/ 1601853 h 4086764"/>
              <a:gd name="connsiteX19" fmla="*/ 0 w 6332671"/>
              <a:gd name="connsiteY19" fmla="*/ 1472315 h 4086764"/>
              <a:gd name="connsiteX20" fmla="*/ 382833 w 6332671"/>
              <a:gd name="connsiteY20" fmla="*/ 1601852 h 4086764"/>
              <a:gd name="connsiteX21" fmla="*/ 1281051 w 6332671"/>
              <a:gd name="connsiteY21" fmla="*/ 1832807 h 4086764"/>
              <a:gd name="connsiteX22" fmla="*/ 1524826 w 6332671"/>
              <a:gd name="connsiteY22" fmla="*/ 1876341 h 4086764"/>
              <a:gd name="connsiteX23" fmla="*/ 1524826 w 6332671"/>
              <a:gd name="connsiteY23" fmla="*/ 4086763 h 4086764"/>
              <a:gd name="connsiteX24" fmla="*/ 345037 w 6332671"/>
              <a:gd name="connsiteY24" fmla="*/ 4086763 h 4086764"/>
              <a:gd name="connsiteX25" fmla="*/ 0 w 6332671"/>
              <a:gd name="connsiteY25" fmla="*/ 3741726 h 4086764"/>
              <a:gd name="connsiteX26" fmla="*/ 4807846 w 6332671"/>
              <a:gd name="connsiteY26" fmla="*/ 707 h 4086764"/>
              <a:gd name="connsiteX27" fmla="*/ 5987634 w 6332671"/>
              <a:gd name="connsiteY27" fmla="*/ 707 h 4086764"/>
              <a:gd name="connsiteX28" fmla="*/ 6332671 w 6332671"/>
              <a:gd name="connsiteY28" fmla="*/ 345744 h 4086764"/>
              <a:gd name="connsiteX29" fmla="*/ 6332671 w 6332671"/>
              <a:gd name="connsiteY29" fmla="*/ 1410493 h 4086764"/>
              <a:gd name="connsiteX30" fmla="*/ 5935798 w 6332671"/>
              <a:gd name="connsiteY30" fmla="*/ 1544780 h 4086764"/>
              <a:gd name="connsiteX31" fmla="*/ 5044438 w 6332671"/>
              <a:gd name="connsiteY31" fmla="*/ 1773971 h 4086764"/>
              <a:gd name="connsiteX32" fmla="*/ 4807846 w 6332671"/>
              <a:gd name="connsiteY32" fmla="*/ 1816222 h 4086764"/>
              <a:gd name="connsiteX33" fmla="*/ 345037 w 6332671"/>
              <a:gd name="connsiteY33" fmla="*/ 706 h 4086764"/>
              <a:gd name="connsiteX34" fmla="*/ 1524826 w 6332671"/>
              <a:gd name="connsiteY34" fmla="*/ 706 h 4086764"/>
              <a:gd name="connsiteX35" fmla="*/ 1524826 w 6332671"/>
              <a:gd name="connsiteY35" fmla="*/ 1814928 h 4086764"/>
              <a:gd name="connsiteX36" fmla="*/ 1295476 w 6332671"/>
              <a:gd name="connsiteY36" fmla="*/ 1773970 h 4086764"/>
              <a:gd name="connsiteX37" fmla="*/ 404117 w 6332671"/>
              <a:gd name="connsiteY37" fmla="*/ 1544779 h 4086764"/>
              <a:gd name="connsiteX38" fmla="*/ 0 w 6332671"/>
              <a:gd name="connsiteY38" fmla="*/ 1408041 h 4086764"/>
              <a:gd name="connsiteX39" fmla="*/ 0 w 6332671"/>
              <a:gd name="connsiteY39" fmla="*/ 345743 h 4086764"/>
              <a:gd name="connsiteX40" fmla="*/ 345037 w 6332671"/>
              <a:gd name="connsiteY40" fmla="*/ 706 h 4086764"/>
              <a:gd name="connsiteX41" fmla="*/ 1602615 w 6332671"/>
              <a:gd name="connsiteY41" fmla="*/ 2 h 4086764"/>
              <a:gd name="connsiteX42" fmla="*/ 3127441 w 6332671"/>
              <a:gd name="connsiteY42" fmla="*/ 2 h 4086764"/>
              <a:gd name="connsiteX43" fmla="*/ 3127441 w 6332671"/>
              <a:gd name="connsiteY43" fmla="*/ 1961860 h 4086764"/>
              <a:gd name="connsiteX44" fmla="*/ 2691327 w 6332671"/>
              <a:gd name="connsiteY44" fmla="*/ 1950833 h 4086764"/>
              <a:gd name="connsiteX45" fmla="*/ 1753502 w 6332671"/>
              <a:gd name="connsiteY45" fmla="*/ 1855766 h 4086764"/>
              <a:gd name="connsiteX46" fmla="*/ 1602615 w 6332671"/>
              <a:gd name="connsiteY46" fmla="*/ 1828821 h 4086764"/>
              <a:gd name="connsiteX47" fmla="*/ 3205230 w 6332671"/>
              <a:gd name="connsiteY47" fmla="*/ 0 h 4086764"/>
              <a:gd name="connsiteX48" fmla="*/ 4730056 w 6332671"/>
              <a:gd name="connsiteY48" fmla="*/ 0 h 4086764"/>
              <a:gd name="connsiteX49" fmla="*/ 4730056 w 6332671"/>
              <a:gd name="connsiteY49" fmla="*/ 1830113 h 4086764"/>
              <a:gd name="connsiteX50" fmla="*/ 4586412 w 6332671"/>
              <a:gd name="connsiteY50" fmla="*/ 1855765 h 4086764"/>
              <a:gd name="connsiteX51" fmla="*/ 3648587 w 6332671"/>
              <a:gd name="connsiteY51" fmla="*/ 1950832 h 4086764"/>
              <a:gd name="connsiteX52" fmla="*/ 3205230 w 6332671"/>
              <a:gd name="connsiteY52" fmla="*/ 1962042 h 4086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332671" h="4086764">
                <a:moveTo>
                  <a:pt x="4730056" y="1891527"/>
                </a:moveTo>
                <a:lnTo>
                  <a:pt x="4730056" y="4086764"/>
                </a:lnTo>
                <a:lnTo>
                  <a:pt x="3205230" y="4086764"/>
                </a:lnTo>
                <a:lnTo>
                  <a:pt x="3205230" y="2022334"/>
                </a:lnTo>
                <a:lnTo>
                  <a:pt x="3652270" y="2011030"/>
                </a:lnTo>
                <a:cubicBezTo>
                  <a:pt x="3971767" y="1994835"/>
                  <a:pt x="4287042" y="1962641"/>
                  <a:pt x="4597312" y="1915233"/>
                </a:cubicBezTo>
                <a:close/>
                <a:moveTo>
                  <a:pt x="1602615" y="1890233"/>
                </a:moveTo>
                <a:lnTo>
                  <a:pt x="1742603" y="1915232"/>
                </a:lnTo>
                <a:cubicBezTo>
                  <a:pt x="2052872" y="1962640"/>
                  <a:pt x="2368148" y="1994834"/>
                  <a:pt x="2687644" y="2011029"/>
                </a:cubicBezTo>
                <a:lnTo>
                  <a:pt x="3127441" y="2022150"/>
                </a:lnTo>
                <a:lnTo>
                  <a:pt x="3127441" y="4086763"/>
                </a:lnTo>
                <a:lnTo>
                  <a:pt x="1602615" y="4086763"/>
                </a:lnTo>
                <a:close/>
                <a:moveTo>
                  <a:pt x="6332671" y="1474767"/>
                </a:moveTo>
                <a:lnTo>
                  <a:pt x="6332671" y="3741727"/>
                </a:lnTo>
                <a:cubicBezTo>
                  <a:pt x="6332671" y="3932286"/>
                  <a:pt x="6178193" y="4086764"/>
                  <a:pt x="5987634" y="4086764"/>
                </a:cubicBezTo>
                <a:lnTo>
                  <a:pt x="4807846" y="4086764"/>
                </a:lnTo>
                <a:lnTo>
                  <a:pt x="4807846" y="1877635"/>
                </a:lnTo>
                <a:lnTo>
                  <a:pt x="5058863" y="1832808"/>
                </a:lnTo>
                <a:cubicBezTo>
                  <a:pt x="5363930" y="1770382"/>
                  <a:pt x="5663598" y="1693135"/>
                  <a:pt x="5957082" y="1601853"/>
                </a:cubicBezTo>
                <a:close/>
                <a:moveTo>
                  <a:pt x="0" y="1472315"/>
                </a:moveTo>
                <a:lnTo>
                  <a:pt x="382833" y="1601852"/>
                </a:lnTo>
                <a:cubicBezTo>
                  <a:pt x="676317" y="1693134"/>
                  <a:pt x="975985" y="1770381"/>
                  <a:pt x="1281051" y="1832807"/>
                </a:cubicBezTo>
                <a:lnTo>
                  <a:pt x="1524826" y="1876341"/>
                </a:lnTo>
                <a:lnTo>
                  <a:pt x="1524826" y="4086763"/>
                </a:lnTo>
                <a:lnTo>
                  <a:pt x="345037" y="4086763"/>
                </a:lnTo>
                <a:cubicBezTo>
                  <a:pt x="154478" y="4086763"/>
                  <a:pt x="0" y="3932285"/>
                  <a:pt x="0" y="3741726"/>
                </a:cubicBezTo>
                <a:close/>
                <a:moveTo>
                  <a:pt x="4807846" y="707"/>
                </a:moveTo>
                <a:lnTo>
                  <a:pt x="5987634" y="707"/>
                </a:lnTo>
                <a:cubicBezTo>
                  <a:pt x="6178193" y="707"/>
                  <a:pt x="6332671" y="155185"/>
                  <a:pt x="6332671" y="345744"/>
                </a:cubicBezTo>
                <a:lnTo>
                  <a:pt x="6332671" y="1410493"/>
                </a:lnTo>
                <a:lnTo>
                  <a:pt x="5935798" y="1544780"/>
                </a:lnTo>
                <a:cubicBezTo>
                  <a:pt x="5644555" y="1635365"/>
                  <a:pt x="5347176" y="1712022"/>
                  <a:pt x="5044438" y="1773971"/>
                </a:cubicBezTo>
                <a:lnTo>
                  <a:pt x="4807846" y="1816222"/>
                </a:lnTo>
                <a:close/>
                <a:moveTo>
                  <a:pt x="345037" y="706"/>
                </a:moveTo>
                <a:lnTo>
                  <a:pt x="1524826" y="706"/>
                </a:lnTo>
                <a:lnTo>
                  <a:pt x="1524826" y="1814928"/>
                </a:lnTo>
                <a:lnTo>
                  <a:pt x="1295476" y="1773970"/>
                </a:lnTo>
                <a:cubicBezTo>
                  <a:pt x="992739" y="1712021"/>
                  <a:pt x="695359" y="1635364"/>
                  <a:pt x="404117" y="1544779"/>
                </a:cubicBezTo>
                <a:lnTo>
                  <a:pt x="0" y="1408041"/>
                </a:lnTo>
                <a:lnTo>
                  <a:pt x="0" y="345743"/>
                </a:lnTo>
                <a:cubicBezTo>
                  <a:pt x="0" y="155184"/>
                  <a:pt x="154478" y="706"/>
                  <a:pt x="345037" y="706"/>
                </a:cubicBezTo>
                <a:close/>
                <a:moveTo>
                  <a:pt x="1602615" y="2"/>
                </a:moveTo>
                <a:lnTo>
                  <a:pt x="3127441" y="2"/>
                </a:lnTo>
                <a:lnTo>
                  <a:pt x="3127441" y="1961860"/>
                </a:lnTo>
                <a:lnTo>
                  <a:pt x="2691327" y="1950833"/>
                </a:lnTo>
                <a:cubicBezTo>
                  <a:pt x="2374271" y="1934761"/>
                  <a:pt x="2061403" y="1902813"/>
                  <a:pt x="1753502" y="1855766"/>
                </a:cubicBezTo>
                <a:lnTo>
                  <a:pt x="1602615" y="1828821"/>
                </a:lnTo>
                <a:close/>
                <a:moveTo>
                  <a:pt x="3205230" y="0"/>
                </a:moveTo>
                <a:lnTo>
                  <a:pt x="4730056" y="0"/>
                </a:lnTo>
                <a:lnTo>
                  <a:pt x="4730056" y="1830113"/>
                </a:lnTo>
                <a:lnTo>
                  <a:pt x="4586412" y="1855765"/>
                </a:lnTo>
                <a:cubicBezTo>
                  <a:pt x="4278512" y="1902812"/>
                  <a:pt x="3965644" y="1934760"/>
                  <a:pt x="3648587" y="1950832"/>
                </a:cubicBezTo>
                <a:lnTo>
                  <a:pt x="3205230" y="19620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25515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2692097" y="1542391"/>
            <a:ext cx="1659898" cy="2089574"/>
          </a:xfrm>
          <a:custGeom>
            <a:avLst/>
            <a:gdLst>
              <a:gd name="connsiteX0" fmla="*/ 0 w 1976437"/>
              <a:gd name="connsiteY0" fmla="*/ 0 h 2488054"/>
              <a:gd name="connsiteX1" fmla="*/ 1976437 w 1976437"/>
              <a:gd name="connsiteY1" fmla="*/ 0 h 2488054"/>
              <a:gd name="connsiteX2" fmla="*/ 1976437 w 1976437"/>
              <a:gd name="connsiteY2" fmla="*/ 1709296 h 2488054"/>
              <a:gd name="connsiteX3" fmla="*/ 1976437 w 1976437"/>
              <a:gd name="connsiteY3" fmla="*/ 1976438 h 2488054"/>
              <a:gd name="connsiteX4" fmla="*/ 1976437 w 1976437"/>
              <a:gd name="connsiteY4" fmla="*/ 2488054 h 2488054"/>
              <a:gd name="connsiteX5" fmla="*/ 1464821 w 1976437"/>
              <a:gd name="connsiteY5" fmla="*/ 1976438 h 2488054"/>
              <a:gd name="connsiteX6" fmla="*/ 0 w 1976437"/>
              <a:gd name="connsiteY6" fmla="*/ 1976438 h 248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88054">
                <a:moveTo>
                  <a:pt x="0" y="0"/>
                </a:moveTo>
                <a:lnTo>
                  <a:pt x="1976437" y="0"/>
                </a:lnTo>
                <a:lnTo>
                  <a:pt x="1976437" y="1709296"/>
                </a:lnTo>
                <a:lnTo>
                  <a:pt x="1976437" y="1976438"/>
                </a:lnTo>
                <a:lnTo>
                  <a:pt x="1976437" y="2488054"/>
                </a:lnTo>
                <a:lnTo>
                  <a:pt x="1464821" y="1976438"/>
                </a:lnTo>
                <a:lnTo>
                  <a:pt x="0" y="19764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4882142" y="1542391"/>
            <a:ext cx="1659898" cy="2089574"/>
          </a:xfrm>
          <a:custGeom>
            <a:avLst/>
            <a:gdLst>
              <a:gd name="connsiteX0" fmla="*/ 0 w 1976437"/>
              <a:gd name="connsiteY0" fmla="*/ 0 h 2488054"/>
              <a:gd name="connsiteX1" fmla="*/ 1976437 w 1976437"/>
              <a:gd name="connsiteY1" fmla="*/ 0 h 2488054"/>
              <a:gd name="connsiteX2" fmla="*/ 1976437 w 1976437"/>
              <a:gd name="connsiteY2" fmla="*/ 1976438 h 2488054"/>
              <a:gd name="connsiteX3" fmla="*/ 511616 w 1976437"/>
              <a:gd name="connsiteY3" fmla="*/ 1976438 h 2488054"/>
              <a:gd name="connsiteX4" fmla="*/ 0 w 1976437"/>
              <a:gd name="connsiteY4" fmla="*/ 2488054 h 2488054"/>
              <a:gd name="connsiteX5" fmla="*/ 0 w 1976437"/>
              <a:gd name="connsiteY5" fmla="*/ 1976438 h 2488054"/>
              <a:gd name="connsiteX6" fmla="*/ 0 w 1976437"/>
              <a:gd name="connsiteY6" fmla="*/ 1709296 h 248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88054">
                <a:moveTo>
                  <a:pt x="0" y="0"/>
                </a:moveTo>
                <a:lnTo>
                  <a:pt x="1976437" y="0"/>
                </a:lnTo>
                <a:lnTo>
                  <a:pt x="1976437" y="1976438"/>
                </a:lnTo>
                <a:lnTo>
                  <a:pt x="511616" y="1976438"/>
                </a:lnTo>
                <a:lnTo>
                  <a:pt x="0" y="2488054"/>
                </a:lnTo>
                <a:lnTo>
                  <a:pt x="0" y="1976438"/>
                </a:lnTo>
                <a:lnTo>
                  <a:pt x="0" y="17092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6"/>
          </p:nvPr>
        </p:nvSpPr>
        <p:spPr>
          <a:xfrm>
            <a:off x="2692097" y="4368623"/>
            <a:ext cx="1659898" cy="2077464"/>
          </a:xfrm>
          <a:custGeom>
            <a:avLst/>
            <a:gdLst>
              <a:gd name="connsiteX0" fmla="*/ 1976437 w 1976437"/>
              <a:gd name="connsiteY0" fmla="*/ 0 h 2473633"/>
              <a:gd name="connsiteX1" fmla="*/ 1976437 w 1976437"/>
              <a:gd name="connsiteY1" fmla="*/ 497195 h 2473633"/>
              <a:gd name="connsiteX2" fmla="*/ 1976437 w 1976437"/>
              <a:gd name="connsiteY2" fmla="*/ 778758 h 2473633"/>
              <a:gd name="connsiteX3" fmla="*/ 1976437 w 1976437"/>
              <a:gd name="connsiteY3" fmla="*/ 2473633 h 2473633"/>
              <a:gd name="connsiteX4" fmla="*/ 0 w 1976437"/>
              <a:gd name="connsiteY4" fmla="*/ 2473633 h 2473633"/>
              <a:gd name="connsiteX5" fmla="*/ 0 w 1976437"/>
              <a:gd name="connsiteY5" fmla="*/ 497195 h 2473633"/>
              <a:gd name="connsiteX6" fmla="*/ 1479242 w 1976437"/>
              <a:gd name="connsiteY6" fmla="*/ 497195 h 247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73633">
                <a:moveTo>
                  <a:pt x="1976437" y="0"/>
                </a:moveTo>
                <a:lnTo>
                  <a:pt x="1976437" y="497195"/>
                </a:lnTo>
                <a:lnTo>
                  <a:pt x="1976437" y="778758"/>
                </a:lnTo>
                <a:lnTo>
                  <a:pt x="1976437" y="2473633"/>
                </a:lnTo>
                <a:lnTo>
                  <a:pt x="0" y="2473633"/>
                </a:lnTo>
                <a:lnTo>
                  <a:pt x="0" y="497195"/>
                </a:lnTo>
                <a:lnTo>
                  <a:pt x="1479242" y="4971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7"/>
          </p:nvPr>
        </p:nvSpPr>
        <p:spPr>
          <a:xfrm>
            <a:off x="4882142" y="4368623"/>
            <a:ext cx="1659898" cy="2077464"/>
          </a:xfrm>
          <a:custGeom>
            <a:avLst/>
            <a:gdLst>
              <a:gd name="connsiteX0" fmla="*/ 0 w 1976437"/>
              <a:gd name="connsiteY0" fmla="*/ 0 h 2473633"/>
              <a:gd name="connsiteX1" fmla="*/ 497195 w 1976437"/>
              <a:gd name="connsiteY1" fmla="*/ 497195 h 2473633"/>
              <a:gd name="connsiteX2" fmla="*/ 1976437 w 1976437"/>
              <a:gd name="connsiteY2" fmla="*/ 497195 h 2473633"/>
              <a:gd name="connsiteX3" fmla="*/ 1976437 w 1976437"/>
              <a:gd name="connsiteY3" fmla="*/ 2473633 h 2473633"/>
              <a:gd name="connsiteX4" fmla="*/ 0 w 1976437"/>
              <a:gd name="connsiteY4" fmla="*/ 2473633 h 2473633"/>
              <a:gd name="connsiteX5" fmla="*/ 0 w 1976437"/>
              <a:gd name="connsiteY5" fmla="*/ 778758 h 2473633"/>
              <a:gd name="connsiteX6" fmla="*/ 0 w 1976437"/>
              <a:gd name="connsiteY6" fmla="*/ 497195 h 247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73633">
                <a:moveTo>
                  <a:pt x="0" y="0"/>
                </a:moveTo>
                <a:lnTo>
                  <a:pt x="497195" y="497195"/>
                </a:lnTo>
                <a:lnTo>
                  <a:pt x="1976437" y="497195"/>
                </a:lnTo>
                <a:lnTo>
                  <a:pt x="1976437" y="2473633"/>
                </a:lnTo>
                <a:lnTo>
                  <a:pt x="0" y="2473633"/>
                </a:lnTo>
                <a:lnTo>
                  <a:pt x="0" y="778758"/>
                </a:lnTo>
                <a:lnTo>
                  <a:pt x="0" y="4971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756691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676805" y="1816984"/>
            <a:ext cx="2145594" cy="1536347"/>
          </a:xfrm>
          <a:custGeom>
            <a:avLst/>
            <a:gdLst>
              <a:gd name="connsiteX0" fmla="*/ 1072797 w 2145594"/>
              <a:gd name="connsiteY0" fmla="*/ 0 h 1536347"/>
              <a:gd name="connsiteX1" fmla="*/ 2145594 w 2145594"/>
              <a:gd name="connsiteY1" fmla="*/ 1072797 h 1536347"/>
              <a:gd name="connsiteX2" fmla="*/ 2061288 w 2145594"/>
              <a:gd name="connsiteY2" fmla="*/ 1490378 h 1536347"/>
              <a:gd name="connsiteX3" fmla="*/ 2039144 w 2145594"/>
              <a:gd name="connsiteY3" fmla="*/ 1536347 h 1536347"/>
              <a:gd name="connsiteX4" fmla="*/ 106450 w 2145594"/>
              <a:gd name="connsiteY4" fmla="*/ 1536347 h 1536347"/>
              <a:gd name="connsiteX5" fmla="*/ 84306 w 2145594"/>
              <a:gd name="connsiteY5" fmla="*/ 1490378 h 1536347"/>
              <a:gd name="connsiteX6" fmla="*/ 0 w 2145594"/>
              <a:gd name="connsiteY6" fmla="*/ 1072797 h 1536347"/>
              <a:gd name="connsiteX7" fmla="*/ 1072797 w 2145594"/>
              <a:gd name="connsiteY7" fmla="*/ 0 h 153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5594" h="1536347">
                <a:moveTo>
                  <a:pt x="1072797" y="0"/>
                </a:moveTo>
                <a:cubicBezTo>
                  <a:pt x="1665286" y="0"/>
                  <a:pt x="2145594" y="480308"/>
                  <a:pt x="2145594" y="1072797"/>
                </a:cubicBezTo>
                <a:cubicBezTo>
                  <a:pt x="2145594" y="1220919"/>
                  <a:pt x="2115575" y="1362030"/>
                  <a:pt x="2061288" y="1490378"/>
                </a:cubicBezTo>
                <a:lnTo>
                  <a:pt x="2039144" y="1536347"/>
                </a:lnTo>
                <a:lnTo>
                  <a:pt x="106450" y="1536347"/>
                </a:lnTo>
                <a:lnTo>
                  <a:pt x="84306" y="1490378"/>
                </a:lnTo>
                <a:cubicBezTo>
                  <a:pt x="30019" y="1362030"/>
                  <a:pt x="0" y="1220919"/>
                  <a:pt x="0" y="1072797"/>
                </a:cubicBezTo>
                <a:cubicBezTo>
                  <a:pt x="0" y="480308"/>
                  <a:pt x="480308" y="0"/>
                  <a:pt x="10727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499204" y="1816984"/>
            <a:ext cx="2145594" cy="1536347"/>
          </a:xfrm>
          <a:custGeom>
            <a:avLst/>
            <a:gdLst>
              <a:gd name="connsiteX0" fmla="*/ 1072797 w 2145594"/>
              <a:gd name="connsiteY0" fmla="*/ 0 h 1536347"/>
              <a:gd name="connsiteX1" fmla="*/ 2145594 w 2145594"/>
              <a:gd name="connsiteY1" fmla="*/ 1072797 h 1536347"/>
              <a:gd name="connsiteX2" fmla="*/ 2061288 w 2145594"/>
              <a:gd name="connsiteY2" fmla="*/ 1490378 h 1536347"/>
              <a:gd name="connsiteX3" fmla="*/ 2039144 w 2145594"/>
              <a:gd name="connsiteY3" fmla="*/ 1536347 h 1536347"/>
              <a:gd name="connsiteX4" fmla="*/ 106450 w 2145594"/>
              <a:gd name="connsiteY4" fmla="*/ 1536347 h 1536347"/>
              <a:gd name="connsiteX5" fmla="*/ 84306 w 2145594"/>
              <a:gd name="connsiteY5" fmla="*/ 1490378 h 1536347"/>
              <a:gd name="connsiteX6" fmla="*/ 0 w 2145594"/>
              <a:gd name="connsiteY6" fmla="*/ 1072797 h 1536347"/>
              <a:gd name="connsiteX7" fmla="*/ 1072797 w 2145594"/>
              <a:gd name="connsiteY7" fmla="*/ 0 h 153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5594" h="1536347">
                <a:moveTo>
                  <a:pt x="1072797" y="0"/>
                </a:moveTo>
                <a:cubicBezTo>
                  <a:pt x="1665286" y="0"/>
                  <a:pt x="2145594" y="480308"/>
                  <a:pt x="2145594" y="1072797"/>
                </a:cubicBezTo>
                <a:cubicBezTo>
                  <a:pt x="2145594" y="1220919"/>
                  <a:pt x="2115575" y="1362030"/>
                  <a:pt x="2061288" y="1490378"/>
                </a:cubicBezTo>
                <a:lnTo>
                  <a:pt x="2039144" y="1536347"/>
                </a:lnTo>
                <a:lnTo>
                  <a:pt x="106450" y="1536347"/>
                </a:lnTo>
                <a:lnTo>
                  <a:pt x="84306" y="1490378"/>
                </a:lnTo>
                <a:cubicBezTo>
                  <a:pt x="30019" y="1362030"/>
                  <a:pt x="0" y="1220919"/>
                  <a:pt x="0" y="1072797"/>
                </a:cubicBezTo>
                <a:cubicBezTo>
                  <a:pt x="0" y="480308"/>
                  <a:pt x="480308" y="0"/>
                  <a:pt x="10727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6321603" y="1816984"/>
            <a:ext cx="2145594" cy="1536347"/>
          </a:xfrm>
          <a:custGeom>
            <a:avLst/>
            <a:gdLst>
              <a:gd name="connsiteX0" fmla="*/ 1072797 w 2145594"/>
              <a:gd name="connsiteY0" fmla="*/ 0 h 1536347"/>
              <a:gd name="connsiteX1" fmla="*/ 2145594 w 2145594"/>
              <a:gd name="connsiteY1" fmla="*/ 1072797 h 1536347"/>
              <a:gd name="connsiteX2" fmla="*/ 2061288 w 2145594"/>
              <a:gd name="connsiteY2" fmla="*/ 1490378 h 1536347"/>
              <a:gd name="connsiteX3" fmla="*/ 2039144 w 2145594"/>
              <a:gd name="connsiteY3" fmla="*/ 1536347 h 1536347"/>
              <a:gd name="connsiteX4" fmla="*/ 106450 w 2145594"/>
              <a:gd name="connsiteY4" fmla="*/ 1536347 h 1536347"/>
              <a:gd name="connsiteX5" fmla="*/ 84306 w 2145594"/>
              <a:gd name="connsiteY5" fmla="*/ 1490378 h 1536347"/>
              <a:gd name="connsiteX6" fmla="*/ 0 w 2145594"/>
              <a:gd name="connsiteY6" fmla="*/ 1072797 h 1536347"/>
              <a:gd name="connsiteX7" fmla="*/ 1072797 w 2145594"/>
              <a:gd name="connsiteY7" fmla="*/ 0 h 153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5594" h="1536347">
                <a:moveTo>
                  <a:pt x="1072797" y="0"/>
                </a:moveTo>
                <a:cubicBezTo>
                  <a:pt x="1665286" y="0"/>
                  <a:pt x="2145594" y="480308"/>
                  <a:pt x="2145594" y="1072797"/>
                </a:cubicBezTo>
                <a:cubicBezTo>
                  <a:pt x="2145594" y="1220919"/>
                  <a:pt x="2115575" y="1362030"/>
                  <a:pt x="2061288" y="1490378"/>
                </a:cubicBezTo>
                <a:lnTo>
                  <a:pt x="2039144" y="1536347"/>
                </a:lnTo>
                <a:lnTo>
                  <a:pt x="106450" y="1536347"/>
                </a:lnTo>
                <a:lnTo>
                  <a:pt x="84306" y="1490378"/>
                </a:lnTo>
                <a:cubicBezTo>
                  <a:pt x="30019" y="1362030"/>
                  <a:pt x="0" y="1220919"/>
                  <a:pt x="0" y="1072797"/>
                </a:cubicBezTo>
                <a:cubicBezTo>
                  <a:pt x="0" y="480308"/>
                  <a:pt x="480308" y="0"/>
                  <a:pt x="10727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68538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207558" y="1715382"/>
            <a:ext cx="2303463" cy="1434218"/>
          </a:xfrm>
          <a:prstGeom prst="homePlate">
            <a:avLst>
              <a:gd name="adj" fmla="val 4081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207558" y="3273249"/>
            <a:ext cx="2303463" cy="1434218"/>
          </a:xfrm>
          <a:prstGeom prst="homePlate">
            <a:avLst>
              <a:gd name="adj" fmla="val 4081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207558" y="4831116"/>
            <a:ext cx="2303463" cy="1434218"/>
          </a:xfrm>
          <a:prstGeom prst="homePlate">
            <a:avLst>
              <a:gd name="adj" fmla="val 40818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17851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4831644" y="1783644"/>
            <a:ext cx="4312356" cy="4029781"/>
          </a:xfrm>
          <a:custGeom>
            <a:avLst/>
            <a:gdLst>
              <a:gd name="connsiteX0" fmla="*/ 4312356 w 4312356"/>
              <a:gd name="connsiteY0" fmla="*/ 1660573 h 4029781"/>
              <a:gd name="connsiteX1" fmla="*/ 4312356 w 4312356"/>
              <a:gd name="connsiteY1" fmla="*/ 4029781 h 4029781"/>
              <a:gd name="connsiteX2" fmla="*/ 2944493 w 4312356"/>
              <a:gd name="connsiteY2" fmla="*/ 4029781 h 4029781"/>
              <a:gd name="connsiteX3" fmla="*/ 4255089 w 4312356"/>
              <a:gd name="connsiteY3" fmla="*/ 0 h 4029781"/>
              <a:gd name="connsiteX4" fmla="*/ 4312356 w 4312356"/>
              <a:gd name="connsiteY4" fmla="*/ 0 h 4029781"/>
              <a:gd name="connsiteX5" fmla="*/ 4312356 w 4312356"/>
              <a:gd name="connsiteY5" fmla="*/ 1516572 h 4029781"/>
              <a:gd name="connsiteX6" fmla="*/ 2861355 w 4312356"/>
              <a:gd name="connsiteY6" fmla="*/ 4029781 h 4029781"/>
              <a:gd name="connsiteX7" fmla="*/ 1928494 w 4312356"/>
              <a:gd name="connsiteY7" fmla="*/ 4029781 h 4029781"/>
              <a:gd name="connsiteX8" fmla="*/ 3239089 w 4312356"/>
              <a:gd name="connsiteY8" fmla="*/ 0 h 4029781"/>
              <a:gd name="connsiteX9" fmla="*/ 4171949 w 4312356"/>
              <a:gd name="connsiteY9" fmla="*/ 0 h 4029781"/>
              <a:gd name="connsiteX10" fmla="*/ 1845355 w 4312356"/>
              <a:gd name="connsiteY10" fmla="*/ 4029781 h 4029781"/>
              <a:gd name="connsiteX11" fmla="*/ 912494 w 4312356"/>
              <a:gd name="connsiteY11" fmla="*/ 4029781 h 4029781"/>
              <a:gd name="connsiteX12" fmla="*/ 2223089 w 4312356"/>
              <a:gd name="connsiteY12" fmla="*/ 0 h 4029781"/>
              <a:gd name="connsiteX13" fmla="*/ 3155951 w 4312356"/>
              <a:gd name="connsiteY13" fmla="*/ 0 h 4029781"/>
              <a:gd name="connsiteX14" fmla="*/ 829355 w 4312356"/>
              <a:gd name="connsiteY14" fmla="*/ 4029781 h 4029781"/>
              <a:gd name="connsiteX15" fmla="*/ 0 w 4312356"/>
              <a:gd name="connsiteY15" fmla="*/ 4029781 h 4029781"/>
              <a:gd name="connsiteX16" fmla="*/ 0 w 4312356"/>
              <a:gd name="connsiteY16" fmla="*/ 3850502 h 4029781"/>
              <a:gd name="connsiteX17" fmla="*/ 1207089 w 4312356"/>
              <a:gd name="connsiteY17" fmla="*/ 0 h 4029781"/>
              <a:gd name="connsiteX18" fmla="*/ 2139951 w 4312356"/>
              <a:gd name="connsiteY18" fmla="*/ 0 h 4029781"/>
              <a:gd name="connsiteX19" fmla="*/ 0 w 4312356"/>
              <a:gd name="connsiteY19" fmla="*/ 3706503 h 4029781"/>
              <a:gd name="connsiteX20" fmla="*/ 0 w 4312356"/>
              <a:gd name="connsiteY20" fmla="*/ 2090738 h 4029781"/>
              <a:gd name="connsiteX21" fmla="*/ 0 w 4312356"/>
              <a:gd name="connsiteY21" fmla="*/ 0 h 4029781"/>
              <a:gd name="connsiteX22" fmla="*/ 1123950 w 4312356"/>
              <a:gd name="connsiteY22" fmla="*/ 0 h 4029781"/>
              <a:gd name="connsiteX23" fmla="*/ 0 w 4312356"/>
              <a:gd name="connsiteY23" fmla="*/ 1946738 h 402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312356" h="4029781">
                <a:moveTo>
                  <a:pt x="4312356" y="1660573"/>
                </a:moveTo>
                <a:lnTo>
                  <a:pt x="4312356" y="4029781"/>
                </a:lnTo>
                <a:lnTo>
                  <a:pt x="2944493" y="4029781"/>
                </a:lnTo>
                <a:close/>
                <a:moveTo>
                  <a:pt x="4255089" y="0"/>
                </a:moveTo>
                <a:lnTo>
                  <a:pt x="4312356" y="0"/>
                </a:lnTo>
                <a:lnTo>
                  <a:pt x="4312356" y="1516572"/>
                </a:lnTo>
                <a:lnTo>
                  <a:pt x="2861355" y="4029781"/>
                </a:lnTo>
                <a:lnTo>
                  <a:pt x="1928494" y="4029781"/>
                </a:lnTo>
                <a:close/>
                <a:moveTo>
                  <a:pt x="3239089" y="0"/>
                </a:moveTo>
                <a:lnTo>
                  <a:pt x="4171949" y="0"/>
                </a:lnTo>
                <a:lnTo>
                  <a:pt x="1845355" y="4029781"/>
                </a:lnTo>
                <a:lnTo>
                  <a:pt x="912494" y="4029781"/>
                </a:lnTo>
                <a:close/>
                <a:moveTo>
                  <a:pt x="2223089" y="0"/>
                </a:moveTo>
                <a:lnTo>
                  <a:pt x="3155951" y="0"/>
                </a:lnTo>
                <a:lnTo>
                  <a:pt x="829355" y="4029781"/>
                </a:lnTo>
                <a:lnTo>
                  <a:pt x="0" y="4029781"/>
                </a:lnTo>
                <a:lnTo>
                  <a:pt x="0" y="3850502"/>
                </a:lnTo>
                <a:close/>
                <a:moveTo>
                  <a:pt x="1207089" y="0"/>
                </a:moveTo>
                <a:lnTo>
                  <a:pt x="2139951" y="0"/>
                </a:lnTo>
                <a:lnTo>
                  <a:pt x="0" y="3706503"/>
                </a:lnTo>
                <a:lnTo>
                  <a:pt x="0" y="2090738"/>
                </a:lnTo>
                <a:close/>
                <a:moveTo>
                  <a:pt x="0" y="0"/>
                </a:moveTo>
                <a:lnTo>
                  <a:pt x="1123950" y="0"/>
                </a:lnTo>
                <a:lnTo>
                  <a:pt x="0" y="19467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96923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03482" y="1558042"/>
            <a:ext cx="2031647" cy="2855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438611" y="1558042"/>
            <a:ext cx="2031647" cy="203182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73740" y="1558042"/>
            <a:ext cx="2031647" cy="2855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908869" y="1558042"/>
            <a:ext cx="2031647" cy="203182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11428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46844" y="914578"/>
            <a:ext cx="2325687" cy="27207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296533" y="914577"/>
            <a:ext cx="2325687" cy="129345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296533" y="2314752"/>
            <a:ext cx="2325687" cy="132062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746223" y="914577"/>
            <a:ext cx="1258534" cy="51024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128760" y="914578"/>
            <a:ext cx="1258534" cy="272079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7128760" y="3742091"/>
            <a:ext cx="1258534" cy="227488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846844" y="3742091"/>
            <a:ext cx="2325687" cy="227488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3296532" y="3742091"/>
            <a:ext cx="2325687" cy="227488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136819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53155" y="5762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96443" y="576263"/>
            <a:ext cx="1930400" cy="372480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28444" y="5762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683022" y="5762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628444" y="2506663"/>
            <a:ext cx="3984978" cy="375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53155" y="25066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53155" y="44370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596443" y="44370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616867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0" y="2347913"/>
            <a:ext cx="9144000" cy="2405062"/>
          </a:xfrm>
          <a:custGeom>
            <a:avLst/>
            <a:gdLst>
              <a:gd name="connsiteX0" fmla="*/ 5634248 w 9144000"/>
              <a:gd name="connsiteY0" fmla="*/ 0 h 2405062"/>
              <a:gd name="connsiteX1" fmla="*/ 9144000 w 9144000"/>
              <a:gd name="connsiteY1" fmla="*/ 0 h 2405062"/>
              <a:gd name="connsiteX2" fmla="*/ 9144000 w 9144000"/>
              <a:gd name="connsiteY2" fmla="*/ 2405062 h 2405062"/>
              <a:gd name="connsiteX3" fmla="*/ 5634248 w 9144000"/>
              <a:gd name="connsiteY3" fmla="*/ 2405062 h 2405062"/>
              <a:gd name="connsiteX4" fmla="*/ 3152752 w 9144000"/>
              <a:gd name="connsiteY4" fmla="*/ 0 h 2405062"/>
              <a:gd name="connsiteX5" fmla="*/ 5544248 w 9144000"/>
              <a:gd name="connsiteY5" fmla="*/ 0 h 2405062"/>
              <a:gd name="connsiteX6" fmla="*/ 5544248 w 9144000"/>
              <a:gd name="connsiteY6" fmla="*/ 2405062 h 2405062"/>
              <a:gd name="connsiteX7" fmla="*/ 3152752 w 9144000"/>
              <a:gd name="connsiteY7" fmla="*/ 2405062 h 2405062"/>
              <a:gd name="connsiteX8" fmla="*/ 1389063 w 9144000"/>
              <a:gd name="connsiteY8" fmla="*/ 0 h 2405062"/>
              <a:gd name="connsiteX9" fmla="*/ 3062752 w 9144000"/>
              <a:gd name="connsiteY9" fmla="*/ 0 h 2405062"/>
              <a:gd name="connsiteX10" fmla="*/ 3062752 w 9144000"/>
              <a:gd name="connsiteY10" fmla="*/ 2405062 h 2405062"/>
              <a:gd name="connsiteX11" fmla="*/ 1389063 w 9144000"/>
              <a:gd name="connsiteY11" fmla="*/ 2405062 h 2405062"/>
              <a:gd name="connsiteX12" fmla="*/ 0 w 9144000"/>
              <a:gd name="connsiteY12" fmla="*/ 0 h 2405062"/>
              <a:gd name="connsiteX13" fmla="*/ 1299063 w 9144000"/>
              <a:gd name="connsiteY13" fmla="*/ 0 h 2405062"/>
              <a:gd name="connsiteX14" fmla="*/ 1299063 w 9144000"/>
              <a:gd name="connsiteY14" fmla="*/ 2405062 h 2405062"/>
              <a:gd name="connsiteX15" fmla="*/ 0 w 9144000"/>
              <a:gd name="connsiteY15" fmla="*/ 2405062 h 240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2405062">
                <a:moveTo>
                  <a:pt x="5634248" y="0"/>
                </a:moveTo>
                <a:lnTo>
                  <a:pt x="9144000" y="0"/>
                </a:lnTo>
                <a:lnTo>
                  <a:pt x="9144000" y="2405062"/>
                </a:lnTo>
                <a:lnTo>
                  <a:pt x="5634248" y="2405062"/>
                </a:lnTo>
                <a:close/>
                <a:moveTo>
                  <a:pt x="3152752" y="0"/>
                </a:moveTo>
                <a:lnTo>
                  <a:pt x="5544248" y="0"/>
                </a:lnTo>
                <a:lnTo>
                  <a:pt x="5544248" y="2405062"/>
                </a:lnTo>
                <a:lnTo>
                  <a:pt x="3152752" y="2405062"/>
                </a:lnTo>
                <a:close/>
                <a:moveTo>
                  <a:pt x="1389063" y="0"/>
                </a:moveTo>
                <a:lnTo>
                  <a:pt x="3062752" y="0"/>
                </a:lnTo>
                <a:lnTo>
                  <a:pt x="3062752" y="2405062"/>
                </a:lnTo>
                <a:lnTo>
                  <a:pt x="1389063" y="2405062"/>
                </a:lnTo>
                <a:close/>
                <a:moveTo>
                  <a:pt x="0" y="0"/>
                </a:moveTo>
                <a:lnTo>
                  <a:pt x="1299063" y="0"/>
                </a:lnTo>
                <a:lnTo>
                  <a:pt x="1299063" y="2405062"/>
                </a:lnTo>
                <a:lnTo>
                  <a:pt x="0" y="2405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7470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505848" y="1496582"/>
            <a:ext cx="2166938" cy="2168525"/>
          </a:xfrm>
          <a:custGeom>
            <a:avLst/>
            <a:gdLst>
              <a:gd name="connsiteX0" fmla="*/ 0 w 2166938"/>
              <a:gd name="connsiteY0" fmla="*/ 0 h 2168525"/>
              <a:gd name="connsiteX1" fmla="*/ 2166938 w 2166938"/>
              <a:gd name="connsiteY1" fmla="*/ 0 h 2168525"/>
              <a:gd name="connsiteX2" fmla="*/ 2166938 w 2166938"/>
              <a:gd name="connsiteY2" fmla="*/ 260705 h 2168525"/>
              <a:gd name="connsiteX3" fmla="*/ 1768251 w 2166938"/>
              <a:gd name="connsiteY3" fmla="*/ 260705 h 2168525"/>
              <a:gd name="connsiteX4" fmla="*/ 1768251 w 2166938"/>
              <a:gd name="connsiteY4" fmla="*/ 1907821 h 2168525"/>
              <a:gd name="connsiteX5" fmla="*/ 2166938 w 2166938"/>
              <a:gd name="connsiteY5" fmla="*/ 1907821 h 2168525"/>
              <a:gd name="connsiteX6" fmla="*/ 2166938 w 2166938"/>
              <a:gd name="connsiteY6" fmla="*/ 2168525 h 2168525"/>
              <a:gd name="connsiteX7" fmla="*/ 0 w 2166938"/>
              <a:gd name="connsiteY7" fmla="*/ 2168525 h 21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6938" h="2168525">
                <a:moveTo>
                  <a:pt x="0" y="0"/>
                </a:moveTo>
                <a:lnTo>
                  <a:pt x="2166938" y="0"/>
                </a:lnTo>
                <a:lnTo>
                  <a:pt x="2166938" y="260705"/>
                </a:lnTo>
                <a:lnTo>
                  <a:pt x="1768251" y="260705"/>
                </a:lnTo>
                <a:lnTo>
                  <a:pt x="1768251" y="1907821"/>
                </a:lnTo>
                <a:lnTo>
                  <a:pt x="2166938" y="1907821"/>
                </a:lnTo>
                <a:lnTo>
                  <a:pt x="2166938" y="2168525"/>
                </a:lnTo>
                <a:lnTo>
                  <a:pt x="0" y="2168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3521322" y="1496582"/>
            <a:ext cx="2166938" cy="2168525"/>
          </a:xfrm>
          <a:custGeom>
            <a:avLst/>
            <a:gdLst>
              <a:gd name="connsiteX0" fmla="*/ 0 w 2166938"/>
              <a:gd name="connsiteY0" fmla="*/ 0 h 2168525"/>
              <a:gd name="connsiteX1" fmla="*/ 2166938 w 2166938"/>
              <a:gd name="connsiteY1" fmla="*/ 0 h 2168525"/>
              <a:gd name="connsiteX2" fmla="*/ 2166938 w 2166938"/>
              <a:gd name="connsiteY2" fmla="*/ 260705 h 2168525"/>
              <a:gd name="connsiteX3" fmla="*/ 1768251 w 2166938"/>
              <a:gd name="connsiteY3" fmla="*/ 260705 h 2168525"/>
              <a:gd name="connsiteX4" fmla="*/ 1768251 w 2166938"/>
              <a:gd name="connsiteY4" fmla="*/ 1907821 h 2168525"/>
              <a:gd name="connsiteX5" fmla="*/ 2166938 w 2166938"/>
              <a:gd name="connsiteY5" fmla="*/ 1907821 h 2168525"/>
              <a:gd name="connsiteX6" fmla="*/ 2166938 w 2166938"/>
              <a:gd name="connsiteY6" fmla="*/ 2168525 h 2168525"/>
              <a:gd name="connsiteX7" fmla="*/ 0 w 2166938"/>
              <a:gd name="connsiteY7" fmla="*/ 2168525 h 2168525"/>
              <a:gd name="connsiteX8" fmla="*/ 0 w 2166938"/>
              <a:gd name="connsiteY8" fmla="*/ 1907821 h 2168525"/>
              <a:gd name="connsiteX9" fmla="*/ 398687 w 2166938"/>
              <a:gd name="connsiteY9" fmla="*/ 1907821 h 2168525"/>
              <a:gd name="connsiteX10" fmla="*/ 398687 w 2166938"/>
              <a:gd name="connsiteY10" fmla="*/ 260705 h 2168525"/>
              <a:gd name="connsiteX11" fmla="*/ 0 w 2166938"/>
              <a:gd name="connsiteY11" fmla="*/ 260705 h 21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66938" h="2168525">
                <a:moveTo>
                  <a:pt x="0" y="0"/>
                </a:moveTo>
                <a:lnTo>
                  <a:pt x="2166938" y="0"/>
                </a:lnTo>
                <a:lnTo>
                  <a:pt x="2166938" y="260705"/>
                </a:lnTo>
                <a:lnTo>
                  <a:pt x="1768251" y="260705"/>
                </a:lnTo>
                <a:lnTo>
                  <a:pt x="1768251" y="1907821"/>
                </a:lnTo>
                <a:lnTo>
                  <a:pt x="2166938" y="1907821"/>
                </a:lnTo>
                <a:lnTo>
                  <a:pt x="2166938" y="2168525"/>
                </a:lnTo>
                <a:lnTo>
                  <a:pt x="0" y="2168525"/>
                </a:lnTo>
                <a:lnTo>
                  <a:pt x="0" y="1907821"/>
                </a:lnTo>
                <a:lnTo>
                  <a:pt x="398687" y="1907821"/>
                </a:lnTo>
                <a:lnTo>
                  <a:pt x="398687" y="260705"/>
                </a:lnTo>
                <a:lnTo>
                  <a:pt x="0" y="2607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6536795" y="1496582"/>
            <a:ext cx="2166938" cy="2168525"/>
          </a:xfrm>
          <a:custGeom>
            <a:avLst/>
            <a:gdLst>
              <a:gd name="connsiteX0" fmla="*/ 0 w 2166938"/>
              <a:gd name="connsiteY0" fmla="*/ 0 h 2168525"/>
              <a:gd name="connsiteX1" fmla="*/ 2166938 w 2166938"/>
              <a:gd name="connsiteY1" fmla="*/ 0 h 2168525"/>
              <a:gd name="connsiteX2" fmla="*/ 2166938 w 2166938"/>
              <a:gd name="connsiteY2" fmla="*/ 2168525 h 2168525"/>
              <a:gd name="connsiteX3" fmla="*/ 0 w 2166938"/>
              <a:gd name="connsiteY3" fmla="*/ 2168525 h 2168525"/>
              <a:gd name="connsiteX4" fmla="*/ 0 w 2166938"/>
              <a:gd name="connsiteY4" fmla="*/ 1907821 h 2168525"/>
              <a:gd name="connsiteX5" fmla="*/ 398688 w 2166938"/>
              <a:gd name="connsiteY5" fmla="*/ 1907821 h 2168525"/>
              <a:gd name="connsiteX6" fmla="*/ 398688 w 2166938"/>
              <a:gd name="connsiteY6" fmla="*/ 260705 h 2168525"/>
              <a:gd name="connsiteX7" fmla="*/ 0 w 2166938"/>
              <a:gd name="connsiteY7" fmla="*/ 260705 h 21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6938" h="2168525">
                <a:moveTo>
                  <a:pt x="0" y="0"/>
                </a:moveTo>
                <a:lnTo>
                  <a:pt x="2166938" y="0"/>
                </a:lnTo>
                <a:lnTo>
                  <a:pt x="2166938" y="2168525"/>
                </a:lnTo>
                <a:lnTo>
                  <a:pt x="0" y="2168525"/>
                </a:lnTo>
                <a:lnTo>
                  <a:pt x="0" y="1907821"/>
                </a:lnTo>
                <a:lnTo>
                  <a:pt x="398688" y="1907821"/>
                </a:lnTo>
                <a:lnTo>
                  <a:pt x="398688" y="260705"/>
                </a:lnTo>
                <a:lnTo>
                  <a:pt x="0" y="2607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364343" y="1847597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379817" y="1847597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86427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55600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184400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013200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90860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505848" y="1873954"/>
            <a:ext cx="2166938" cy="216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3521322" y="1873954"/>
            <a:ext cx="2166938" cy="216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6536795" y="1873954"/>
            <a:ext cx="2166938" cy="216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364343" y="2224969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379817" y="2224969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74925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176089" y="4669419"/>
            <a:ext cx="1648354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979966" y="1557690"/>
            <a:ext cx="1648355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76089" y="1557690"/>
            <a:ext cx="1223733" cy="16483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76089" y="3325732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578028" y="1557690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1973139" y="4669419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3404588" y="4245065"/>
            <a:ext cx="1223733" cy="16483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4"/>
          <p:cNvSpPr>
            <a:spLocks noGrp="1"/>
          </p:cNvSpPr>
          <p:nvPr>
            <p:ph type="pic" sz="quarter" idx="23"/>
          </p:nvPr>
        </p:nvSpPr>
        <p:spPr>
          <a:xfrm>
            <a:off x="3404588" y="2901463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2" name="圖片版面配置區 4"/>
          <p:cNvSpPr>
            <a:spLocks noGrp="1"/>
          </p:cNvSpPr>
          <p:nvPr>
            <p:ph type="pic" sz="quarter" idx="24"/>
          </p:nvPr>
        </p:nvSpPr>
        <p:spPr>
          <a:xfrm>
            <a:off x="1578029" y="2901463"/>
            <a:ext cx="1618844" cy="164826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7071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11284" y="1828800"/>
            <a:ext cx="1817688" cy="3905250"/>
          </a:xfrm>
          <a:custGeom>
            <a:avLst/>
            <a:gdLst>
              <a:gd name="connsiteX0" fmla="*/ 0 w 1817688"/>
              <a:gd name="connsiteY0" fmla="*/ 2693812 h 3905250"/>
              <a:gd name="connsiteX1" fmla="*/ 1817688 w 1817688"/>
              <a:gd name="connsiteY1" fmla="*/ 2693812 h 3905250"/>
              <a:gd name="connsiteX2" fmla="*/ 1817688 w 1817688"/>
              <a:gd name="connsiteY2" fmla="*/ 3905250 h 3905250"/>
              <a:gd name="connsiteX3" fmla="*/ 0 w 1817688"/>
              <a:gd name="connsiteY3" fmla="*/ 3905250 h 3905250"/>
              <a:gd name="connsiteX4" fmla="*/ 0 w 1817688"/>
              <a:gd name="connsiteY4" fmla="*/ 1346906 h 3905250"/>
              <a:gd name="connsiteX5" fmla="*/ 1817688 w 1817688"/>
              <a:gd name="connsiteY5" fmla="*/ 1346906 h 3905250"/>
              <a:gd name="connsiteX6" fmla="*/ 1817688 w 1817688"/>
              <a:gd name="connsiteY6" fmla="*/ 2579512 h 3905250"/>
              <a:gd name="connsiteX7" fmla="*/ 0 w 1817688"/>
              <a:gd name="connsiteY7" fmla="*/ 2579512 h 3905250"/>
              <a:gd name="connsiteX8" fmla="*/ 0 w 1817688"/>
              <a:gd name="connsiteY8" fmla="*/ 0 h 3905250"/>
              <a:gd name="connsiteX9" fmla="*/ 1817688 w 1817688"/>
              <a:gd name="connsiteY9" fmla="*/ 0 h 3905250"/>
              <a:gd name="connsiteX10" fmla="*/ 1817688 w 1817688"/>
              <a:gd name="connsiteY10" fmla="*/ 1232606 h 3905250"/>
              <a:gd name="connsiteX11" fmla="*/ 0 w 1817688"/>
              <a:gd name="connsiteY11" fmla="*/ 1232606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7688" h="3905250">
                <a:moveTo>
                  <a:pt x="0" y="2693812"/>
                </a:moveTo>
                <a:lnTo>
                  <a:pt x="1817688" y="2693812"/>
                </a:lnTo>
                <a:lnTo>
                  <a:pt x="1817688" y="3905250"/>
                </a:lnTo>
                <a:lnTo>
                  <a:pt x="0" y="3905250"/>
                </a:lnTo>
                <a:close/>
                <a:moveTo>
                  <a:pt x="0" y="1346906"/>
                </a:moveTo>
                <a:lnTo>
                  <a:pt x="1817688" y="1346906"/>
                </a:lnTo>
                <a:lnTo>
                  <a:pt x="1817688" y="2579512"/>
                </a:lnTo>
                <a:lnTo>
                  <a:pt x="0" y="2579512"/>
                </a:lnTo>
                <a:close/>
                <a:moveTo>
                  <a:pt x="0" y="0"/>
                </a:moveTo>
                <a:lnTo>
                  <a:pt x="1817688" y="0"/>
                </a:lnTo>
                <a:lnTo>
                  <a:pt x="1817688" y="1232606"/>
                </a:lnTo>
                <a:lnTo>
                  <a:pt x="0" y="12326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3"/>
          </p:nvPr>
        </p:nvSpPr>
        <p:spPr>
          <a:xfrm>
            <a:off x="1952973" y="1828800"/>
            <a:ext cx="1817688" cy="3905250"/>
          </a:xfrm>
          <a:custGeom>
            <a:avLst/>
            <a:gdLst>
              <a:gd name="connsiteX0" fmla="*/ 0 w 1817688"/>
              <a:gd name="connsiteY0" fmla="*/ 2693812 h 3905250"/>
              <a:gd name="connsiteX1" fmla="*/ 1817688 w 1817688"/>
              <a:gd name="connsiteY1" fmla="*/ 2693812 h 3905250"/>
              <a:gd name="connsiteX2" fmla="*/ 1817688 w 1817688"/>
              <a:gd name="connsiteY2" fmla="*/ 3905250 h 3905250"/>
              <a:gd name="connsiteX3" fmla="*/ 0 w 1817688"/>
              <a:gd name="connsiteY3" fmla="*/ 3905250 h 3905250"/>
              <a:gd name="connsiteX4" fmla="*/ 0 w 1817688"/>
              <a:gd name="connsiteY4" fmla="*/ 1346906 h 3905250"/>
              <a:gd name="connsiteX5" fmla="*/ 1817688 w 1817688"/>
              <a:gd name="connsiteY5" fmla="*/ 1346906 h 3905250"/>
              <a:gd name="connsiteX6" fmla="*/ 1817688 w 1817688"/>
              <a:gd name="connsiteY6" fmla="*/ 2579512 h 3905250"/>
              <a:gd name="connsiteX7" fmla="*/ 0 w 1817688"/>
              <a:gd name="connsiteY7" fmla="*/ 2579512 h 3905250"/>
              <a:gd name="connsiteX8" fmla="*/ 0 w 1817688"/>
              <a:gd name="connsiteY8" fmla="*/ 0 h 3905250"/>
              <a:gd name="connsiteX9" fmla="*/ 1817688 w 1817688"/>
              <a:gd name="connsiteY9" fmla="*/ 0 h 3905250"/>
              <a:gd name="connsiteX10" fmla="*/ 1817688 w 1817688"/>
              <a:gd name="connsiteY10" fmla="*/ 1232606 h 3905250"/>
              <a:gd name="connsiteX11" fmla="*/ 0 w 1817688"/>
              <a:gd name="connsiteY11" fmla="*/ 1232606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7688" h="3905250">
                <a:moveTo>
                  <a:pt x="0" y="2693812"/>
                </a:moveTo>
                <a:lnTo>
                  <a:pt x="1817688" y="2693812"/>
                </a:lnTo>
                <a:lnTo>
                  <a:pt x="1817688" y="3905250"/>
                </a:lnTo>
                <a:lnTo>
                  <a:pt x="0" y="3905250"/>
                </a:lnTo>
                <a:close/>
                <a:moveTo>
                  <a:pt x="0" y="1346906"/>
                </a:moveTo>
                <a:lnTo>
                  <a:pt x="1817688" y="1346906"/>
                </a:lnTo>
                <a:lnTo>
                  <a:pt x="1817688" y="2579512"/>
                </a:lnTo>
                <a:lnTo>
                  <a:pt x="0" y="2579512"/>
                </a:lnTo>
                <a:close/>
                <a:moveTo>
                  <a:pt x="0" y="0"/>
                </a:moveTo>
                <a:lnTo>
                  <a:pt x="1817688" y="0"/>
                </a:lnTo>
                <a:lnTo>
                  <a:pt x="1817688" y="1232606"/>
                </a:lnTo>
                <a:lnTo>
                  <a:pt x="0" y="12326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4"/>
          </p:nvPr>
        </p:nvSpPr>
        <p:spPr>
          <a:xfrm>
            <a:off x="3894662" y="1828800"/>
            <a:ext cx="1817688" cy="3905250"/>
          </a:xfrm>
          <a:custGeom>
            <a:avLst/>
            <a:gdLst>
              <a:gd name="connsiteX0" fmla="*/ 0 w 1817688"/>
              <a:gd name="connsiteY0" fmla="*/ 2693812 h 3905250"/>
              <a:gd name="connsiteX1" fmla="*/ 1817688 w 1817688"/>
              <a:gd name="connsiteY1" fmla="*/ 2693812 h 3905250"/>
              <a:gd name="connsiteX2" fmla="*/ 1817688 w 1817688"/>
              <a:gd name="connsiteY2" fmla="*/ 3905250 h 3905250"/>
              <a:gd name="connsiteX3" fmla="*/ 0 w 1817688"/>
              <a:gd name="connsiteY3" fmla="*/ 3905250 h 3905250"/>
              <a:gd name="connsiteX4" fmla="*/ 0 w 1817688"/>
              <a:gd name="connsiteY4" fmla="*/ 1346906 h 3905250"/>
              <a:gd name="connsiteX5" fmla="*/ 1817688 w 1817688"/>
              <a:gd name="connsiteY5" fmla="*/ 1346906 h 3905250"/>
              <a:gd name="connsiteX6" fmla="*/ 1817688 w 1817688"/>
              <a:gd name="connsiteY6" fmla="*/ 2579512 h 3905250"/>
              <a:gd name="connsiteX7" fmla="*/ 0 w 1817688"/>
              <a:gd name="connsiteY7" fmla="*/ 2579512 h 3905250"/>
              <a:gd name="connsiteX8" fmla="*/ 0 w 1817688"/>
              <a:gd name="connsiteY8" fmla="*/ 0 h 3905250"/>
              <a:gd name="connsiteX9" fmla="*/ 1817688 w 1817688"/>
              <a:gd name="connsiteY9" fmla="*/ 0 h 3905250"/>
              <a:gd name="connsiteX10" fmla="*/ 1817688 w 1817688"/>
              <a:gd name="connsiteY10" fmla="*/ 1232606 h 3905250"/>
              <a:gd name="connsiteX11" fmla="*/ 0 w 1817688"/>
              <a:gd name="connsiteY11" fmla="*/ 1232606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7688" h="3905250">
                <a:moveTo>
                  <a:pt x="0" y="2693812"/>
                </a:moveTo>
                <a:lnTo>
                  <a:pt x="1817688" y="2693812"/>
                </a:lnTo>
                <a:lnTo>
                  <a:pt x="1817688" y="3905250"/>
                </a:lnTo>
                <a:lnTo>
                  <a:pt x="0" y="3905250"/>
                </a:lnTo>
                <a:close/>
                <a:moveTo>
                  <a:pt x="0" y="1346906"/>
                </a:moveTo>
                <a:lnTo>
                  <a:pt x="1817688" y="1346906"/>
                </a:lnTo>
                <a:lnTo>
                  <a:pt x="1817688" y="2579512"/>
                </a:lnTo>
                <a:lnTo>
                  <a:pt x="0" y="2579512"/>
                </a:lnTo>
                <a:close/>
                <a:moveTo>
                  <a:pt x="0" y="0"/>
                </a:moveTo>
                <a:lnTo>
                  <a:pt x="1817688" y="0"/>
                </a:lnTo>
                <a:lnTo>
                  <a:pt x="1817688" y="1232606"/>
                </a:lnTo>
                <a:lnTo>
                  <a:pt x="0" y="12326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57646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2"/>
          </p:nvPr>
        </p:nvSpPr>
        <p:spPr>
          <a:xfrm>
            <a:off x="5080352" y="2134306"/>
            <a:ext cx="1941513" cy="3509963"/>
          </a:xfrm>
          <a:custGeom>
            <a:avLst/>
            <a:gdLst>
              <a:gd name="connsiteX0" fmla="*/ 0 w 1941513"/>
              <a:gd name="connsiteY0" fmla="*/ 2400123 h 3509963"/>
              <a:gd name="connsiteX1" fmla="*/ 1941513 w 1941513"/>
              <a:gd name="connsiteY1" fmla="*/ 2400123 h 3509963"/>
              <a:gd name="connsiteX2" fmla="*/ 1941513 w 1941513"/>
              <a:gd name="connsiteY2" fmla="*/ 3509963 h 3509963"/>
              <a:gd name="connsiteX3" fmla="*/ 0 w 1941513"/>
              <a:gd name="connsiteY3" fmla="*/ 3509963 h 3509963"/>
              <a:gd name="connsiteX4" fmla="*/ 0 w 1941513"/>
              <a:gd name="connsiteY4" fmla="*/ 1200326 h 3509963"/>
              <a:gd name="connsiteX5" fmla="*/ 1941513 w 1941513"/>
              <a:gd name="connsiteY5" fmla="*/ 1200326 h 3509963"/>
              <a:gd name="connsiteX6" fmla="*/ 1941513 w 1941513"/>
              <a:gd name="connsiteY6" fmla="*/ 2309636 h 3509963"/>
              <a:gd name="connsiteX7" fmla="*/ 0 w 1941513"/>
              <a:gd name="connsiteY7" fmla="*/ 2309636 h 3509963"/>
              <a:gd name="connsiteX8" fmla="*/ 0 w 1941513"/>
              <a:gd name="connsiteY8" fmla="*/ 0 h 3509963"/>
              <a:gd name="connsiteX9" fmla="*/ 1941513 w 1941513"/>
              <a:gd name="connsiteY9" fmla="*/ 0 h 3509963"/>
              <a:gd name="connsiteX10" fmla="*/ 1941513 w 1941513"/>
              <a:gd name="connsiteY10" fmla="*/ 1109839 h 3509963"/>
              <a:gd name="connsiteX11" fmla="*/ 0 w 1941513"/>
              <a:gd name="connsiteY11" fmla="*/ 1109839 h 350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41513" h="3509963">
                <a:moveTo>
                  <a:pt x="0" y="2400123"/>
                </a:moveTo>
                <a:lnTo>
                  <a:pt x="1941513" y="2400123"/>
                </a:lnTo>
                <a:lnTo>
                  <a:pt x="1941513" y="3509963"/>
                </a:lnTo>
                <a:lnTo>
                  <a:pt x="0" y="3509963"/>
                </a:lnTo>
                <a:close/>
                <a:moveTo>
                  <a:pt x="0" y="1200326"/>
                </a:moveTo>
                <a:lnTo>
                  <a:pt x="1941513" y="1200326"/>
                </a:lnTo>
                <a:lnTo>
                  <a:pt x="1941513" y="2309636"/>
                </a:lnTo>
                <a:lnTo>
                  <a:pt x="0" y="2309636"/>
                </a:lnTo>
                <a:close/>
                <a:moveTo>
                  <a:pt x="0" y="0"/>
                </a:moveTo>
                <a:lnTo>
                  <a:pt x="1941513" y="0"/>
                </a:lnTo>
                <a:lnTo>
                  <a:pt x="1941513" y="1109839"/>
                </a:lnTo>
                <a:lnTo>
                  <a:pt x="0" y="11098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7202487" y="2134306"/>
            <a:ext cx="1941513" cy="3509963"/>
          </a:xfrm>
          <a:custGeom>
            <a:avLst/>
            <a:gdLst>
              <a:gd name="connsiteX0" fmla="*/ 0 w 1941513"/>
              <a:gd name="connsiteY0" fmla="*/ 1800225 h 3509963"/>
              <a:gd name="connsiteX1" fmla="*/ 1941513 w 1941513"/>
              <a:gd name="connsiteY1" fmla="*/ 1800225 h 3509963"/>
              <a:gd name="connsiteX2" fmla="*/ 1941513 w 1941513"/>
              <a:gd name="connsiteY2" fmla="*/ 3509963 h 3509963"/>
              <a:gd name="connsiteX3" fmla="*/ 0 w 1941513"/>
              <a:gd name="connsiteY3" fmla="*/ 3509963 h 3509963"/>
              <a:gd name="connsiteX4" fmla="*/ 0 w 1941513"/>
              <a:gd name="connsiteY4" fmla="*/ 0 h 3509963"/>
              <a:gd name="connsiteX5" fmla="*/ 1941513 w 1941513"/>
              <a:gd name="connsiteY5" fmla="*/ 0 h 3509963"/>
              <a:gd name="connsiteX6" fmla="*/ 1941513 w 1941513"/>
              <a:gd name="connsiteY6" fmla="*/ 1709738 h 3509963"/>
              <a:gd name="connsiteX7" fmla="*/ 0 w 1941513"/>
              <a:gd name="connsiteY7" fmla="*/ 1709738 h 350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41513" h="3509963">
                <a:moveTo>
                  <a:pt x="0" y="1800225"/>
                </a:moveTo>
                <a:lnTo>
                  <a:pt x="1941513" y="1800225"/>
                </a:lnTo>
                <a:lnTo>
                  <a:pt x="1941513" y="3509963"/>
                </a:lnTo>
                <a:lnTo>
                  <a:pt x="0" y="3509963"/>
                </a:lnTo>
                <a:close/>
                <a:moveTo>
                  <a:pt x="0" y="0"/>
                </a:moveTo>
                <a:lnTo>
                  <a:pt x="1941513" y="0"/>
                </a:lnTo>
                <a:lnTo>
                  <a:pt x="1941513" y="1709738"/>
                </a:lnTo>
                <a:lnTo>
                  <a:pt x="0" y="17097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91609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4357688" y="2242911"/>
            <a:ext cx="4786312" cy="1704975"/>
          </a:xfrm>
          <a:custGeom>
            <a:avLst/>
            <a:gdLst>
              <a:gd name="connsiteX0" fmla="*/ 2393156 w 4786312"/>
              <a:gd name="connsiteY0" fmla="*/ 0 h 1704975"/>
              <a:gd name="connsiteX1" fmla="*/ 4786312 w 4786312"/>
              <a:gd name="connsiteY1" fmla="*/ 0 h 1704975"/>
              <a:gd name="connsiteX2" fmla="*/ 4786312 w 4786312"/>
              <a:gd name="connsiteY2" fmla="*/ 1704975 h 1704975"/>
              <a:gd name="connsiteX3" fmla="*/ 2393156 w 4786312"/>
              <a:gd name="connsiteY3" fmla="*/ 1704975 h 1704975"/>
              <a:gd name="connsiteX4" fmla="*/ 0 w 4786312"/>
              <a:gd name="connsiteY4" fmla="*/ 0 h 1704975"/>
              <a:gd name="connsiteX5" fmla="*/ 2313781 w 4786312"/>
              <a:gd name="connsiteY5" fmla="*/ 0 h 1704975"/>
              <a:gd name="connsiteX6" fmla="*/ 2313781 w 4786312"/>
              <a:gd name="connsiteY6" fmla="*/ 1704975 h 1704975"/>
              <a:gd name="connsiteX7" fmla="*/ 0 w 4786312"/>
              <a:gd name="connsiteY7" fmla="*/ 1704975 h 170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6312" h="1704975">
                <a:moveTo>
                  <a:pt x="2393156" y="0"/>
                </a:moveTo>
                <a:lnTo>
                  <a:pt x="4786312" y="0"/>
                </a:lnTo>
                <a:lnTo>
                  <a:pt x="4786312" y="1704975"/>
                </a:lnTo>
                <a:lnTo>
                  <a:pt x="2393156" y="1704975"/>
                </a:lnTo>
                <a:close/>
                <a:moveTo>
                  <a:pt x="0" y="0"/>
                </a:moveTo>
                <a:lnTo>
                  <a:pt x="2313781" y="0"/>
                </a:lnTo>
                <a:lnTo>
                  <a:pt x="2313781" y="1704975"/>
                </a:lnTo>
                <a:lnTo>
                  <a:pt x="0" y="1704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4357688" y="4060422"/>
            <a:ext cx="4786312" cy="1704975"/>
          </a:xfrm>
          <a:custGeom>
            <a:avLst/>
            <a:gdLst>
              <a:gd name="connsiteX0" fmla="*/ 2393156 w 4786312"/>
              <a:gd name="connsiteY0" fmla="*/ 0 h 1704975"/>
              <a:gd name="connsiteX1" fmla="*/ 4786312 w 4786312"/>
              <a:gd name="connsiteY1" fmla="*/ 0 h 1704975"/>
              <a:gd name="connsiteX2" fmla="*/ 4786312 w 4786312"/>
              <a:gd name="connsiteY2" fmla="*/ 1704975 h 1704975"/>
              <a:gd name="connsiteX3" fmla="*/ 2393156 w 4786312"/>
              <a:gd name="connsiteY3" fmla="*/ 1704975 h 1704975"/>
              <a:gd name="connsiteX4" fmla="*/ 0 w 4786312"/>
              <a:gd name="connsiteY4" fmla="*/ 0 h 1704975"/>
              <a:gd name="connsiteX5" fmla="*/ 2313781 w 4786312"/>
              <a:gd name="connsiteY5" fmla="*/ 0 h 1704975"/>
              <a:gd name="connsiteX6" fmla="*/ 2313781 w 4786312"/>
              <a:gd name="connsiteY6" fmla="*/ 1704975 h 1704975"/>
              <a:gd name="connsiteX7" fmla="*/ 0 w 4786312"/>
              <a:gd name="connsiteY7" fmla="*/ 1704975 h 170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6312" h="1704975">
                <a:moveTo>
                  <a:pt x="2393156" y="0"/>
                </a:moveTo>
                <a:lnTo>
                  <a:pt x="4786312" y="0"/>
                </a:lnTo>
                <a:lnTo>
                  <a:pt x="4786312" y="1704975"/>
                </a:lnTo>
                <a:lnTo>
                  <a:pt x="2393156" y="1704975"/>
                </a:lnTo>
                <a:close/>
                <a:moveTo>
                  <a:pt x="0" y="0"/>
                </a:moveTo>
                <a:lnTo>
                  <a:pt x="2313781" y="0"/>
                </a:lnTo>
                <a:lnTo>
                  <a:pt x="2313781" y="1704975"/>
                </a:lnTo>
                <a:lnTo>
                  <a:pt x="0" y="1704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12620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4357688" y="993070"/>
            <a:ext cx="4786312" cy="1535642"/>
          </a:xfrm>
          <a:custGeom>
            <a:avLst/>
            <a:gdLst>
              <a:gd name="connsiteX0" fmla="*/ 3243792 w 4786312"/>
              <a:gd name="connsiteY0" fmla="*/ 0 h 1535642"/>
              <a:gd name="connsiteX1" fmla="*/ 4786312 w 4786312"/>
              <a:gd name="connsiteY1" fmla="*/ 0 h 1535642"/>
              <a:gd name="connsiteX2" fmla="*/ 4786312 w 4786312"/>
              <a:gd name="connsiteY2" fmla="*/ 1535642 h 1535642"/>
              <a:gd name="connsiteX3" fmla="*/ 3243792 w 4786312"/>
              <a:gd name="connsiteY3" fmla="*/ 1535642 h 1535642"/>
              <a:gd name="connsiteX4" fmla="*/ 1621896 w 4786312"/>
              <a:gd name="connsiteY4" fmla="*/ 0 h 1535642"/>
              <a:gd name="connsiteX5" fmla="*/ 3164417 w 4786312"/>
              <a:gd name="connsiteY5" fmla="*/ 0 h 1535642"/>
              <a:gd name="connsiteX6" fmla="*/ 3164417 w 4786312"/>
              <a:gd name="connsiteY6" fmla="*/ 1535642 h 1535642"/>
              <a:gd name="connsiteX7" fmla="*/ 1621896 w 4786312"/>
              <a:gd name="connsiteY7" fmla="*/ 1535642 h 1535642"/>
              <a:gd name="connsiteX8" fmla="*/ 0 w 4786312"/>
              <a:gd name="connsiteY8" fmla="*/ 0 h 1535642"/>
              <a:gd name="connsiteX9" fmla="*/ 1542521 w 4786312"/>
              <a:gd name="connsiteY9" fmla="*/ 0 h 1535642"/>
              <a:gd name="connsiteX10" fmla="*/ 1542521 w 4786312"/>
              <a:gd name="connsiteY10" fmla="*/ 1535642 h 1535642"/>
              <a:gd name="connsiteX11" fmla="*/ 0 w 4786312"/>
              <a:gd name="connsiteY11" fmla="*/ 1535642 h 15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86312" h="1535642">
                <a:moveTo>
                  <a:pt x="3243792" y="0"/>
                </a:moveTo>
                <a:lnTo>
                  <a:pt x="4786312" y="0"/>
                </a:lnTo>
                <a:lnTo>
                  <a:pt x="4786312" y="1535642"/>
                </a:lnTo>
                <a:lnTo>
                  <a:pt x="3243792" y="1535642"/>
                </a:lnTo>
                <a:close/>
                <a:moveTo>
                  <a:pt x="1621896" y="0"/>
                </a:moveTo>
                <a:lnTo>
                  <a:pt x="3164417" y="0"/>
                </a:lnTo>
                <a:lnTo>
                  <a:pt x="3164417" y="1535642"/>
                </a:lnTo>
                <a:lnTo>
                  <a:pt x="1621896" y="1535642"/>
                </a:lnTo>
                <a:close/>
                <a:moveTo>
                  <a:pt x="0" y="0"/>
                </a:moveTo>
                <a:lnTo>
                  <a:pt x="1542521" y="0"/>
                </a:lnTo>
                <a:lnTo>
                  <a:pt x="1542521" y="1535642"/>
                </a:lnTo>
                <a:lnTo>
                  <a:pt x="0" y="1535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6"/>
          </p:nvPr>
        </p:nvSpPr>
        <p:spPr>
          <a:xfrm>
            <a:off x="4357688" y="2652536"/>
            <a:ext cx="4786312" cy="1535642"/>
          </a:xfrm>
          <a:custGeom>
            <a:avLst/>
            <a:gdLst>
              <a:gd name="connsiteX0" fmla="*/ 2432843 w 4786312"/>
              <a:gd name="connsiteY0" fmla="*/ 0 h 1535642"/>
              <a:gd name="connsiteX1" fmla="*/ 4786312 w 4786312"/>
              <a:gd name="connsiteY1" fmla="*/ 0 h 1535642"/>
              <a:gd name="connsiteX2" fmla="*/ 4786312 w 4786312"/>
              <a:gd name="connsiteY2" fmla="*/ 1535642 h 1535642"/>
              <a:gd name="connsiteX3" fmla="*/ 2432843 w 4786312"/>
              <a:gd name="connsiteY3" fmla="*/ 1535642 h 1535642"/>
              <a:gd name="connsiteX4" fmla="*/ 0 w 4786312"/>
              <a:gd name="connsiteY4" fmla="*/ 0 h 1535642"/>
              <a:gd name="connsiteX5" fmla="*/ 2353468 w 4786312"/>
              <a:gd name="connsiteY5" fmla="*/ 0 h 1535642"/>
              <a:gd name="connsiteX6" fmla="*/ 2353468 w 4786312"/>
              <a:gd name="connsiteY6" fmla="*/ 1535642 h 1535642"/>
              <a:gd name="connsiteX7" fmla="*/ 0 w 4786312"/>
              <a:gd name="connsiteY7" fmla="*/ 1535642 h 15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6312" h="1535642">
                <a:moveTo>
                  <a:pt x="2432843" y="0"/>
                </a:moveTo>
                <a:lnTo>
                  <a:pt x="4786312" y="0"/>
                </a:lnTo>
                <a:lnTo>
                  <a:pt x="4786312" y="1535642"/>
                </a:lnTo>
                <a:lnTo>
                  <a:pt x="2432843" y="1535642"/>
                </a:lnTo>
                <a:close/>
                <a:moveTo>
                  <a:pt x="0" y="0"/>
                </a:moveTo>
                <a:lnTo>
                  <a:pt x="2353468" y="0"/>
                </a:lnTo>
                <a:lnTo>
                  <a:pt x="2353468" y="1535642"/>
                </a:lnTo>
                <a:lnTo>
                  <a:pt x="0" y="1535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4357688" y="4259792"/>
            <a:ext cx="4786312" cy="1535642"/>
          </a:xfrm>
          <a:custGeom>
            <a:avLst/>
            <a:gdLst>
              <a:gd name="connsiteX0" fmla="*/ 3243792 w 4786312"/>
              <a:gd name="connsiteY0" fmla="*/ 0 h 1535642"/>
              <a:gd name="connsiteX1" fmla="*/ 4786312 w 4786312"/>
              <a:gd name="connsiteY1" fmla="*/ 0 h 1535642"/>
              <a:gd name="connsiteX2" fmla="*/ 4786312 w 4786312"/>
              <a:gd name="connsiteY2" fmla="*/ 1535642 h 1535642"/>
              <a:gd name="connsiteX3" fmla="*/ 3243792 w 4786312"/>
              <a:gd name="connsiteY3" fmla="*/ 1535642 h 1535642"/>
              <a:gd name="connsiteX4" fmla="*/ 1621896 w 4786312"/>
              <a:gd name="connsiteY4" fmla="*/ 0 h 1535642"/>
              <a:gd name="connsiteX5" fmla="*/ 3164417 w 4786312"/>
              <a:gd name="connsiteY5" fmla="*/ 0 h 1535642"/>
              <a:gd name="connsiteX6" fmla="*/ 3164417 w 4786312"/>
              <a:gd name="connsiteY6" fmla="*/ 1535642 h 1535642"/>
              <a:gd name="connsiteX7" fmla="*/ 1621896 w 4786312"/>
              <a:gd name="connsiteY7" fmla="*/ 1535642 h 1535642"/>
              <a:gd name="connsiteX8" fmla="*/ 0 w 4786312"/>
              <a:gd name="connsiteY8" fmla="*/ 0 h 1535642"/>
              <a:gd name="connsiteX9" fmla="*/ 1542521 w 4786312"/>
              <a:gd name="connsiteY9" fmla="*/ 0 h 1535642"/>
              <a:gd name="connsiteX10" fmla="*/ 1542521 w 4786312"/>
              <a:gd name="connsiteY10" fmla="*/ 1535642 h 1535642"/>
              <a:gd name="connsiteX11" fmla="*/ 0 w 4786312"/>
              <a:gd name="connsiteY11" fmla="*/ 1535642 h 15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86312" h="1535642">
                <a:moveTo>
                  <a:pt x="3243792" y="0"/>
                </a:moveTo>
                <a:lnTo>
                  <a:pt x="4786312" y="0"/>
                </a:lnTo>
                <a:lnTo>
                  <a:pt x="4786312" y="1535642"/>
                </a:lnTo>
                <a:lnTo>
                  <a:pt x="3243792" y="1535642"/>
                </a:lnTo>
                <a:close/>
                <a:moveTo>
                  <a:pt x="1621896" y="0"/>
                </a:moveTo>
                <a:lnTo>
                  <a:pt x="3164417" y="0"/>
                </a:lnTo>
                <a:lnTo>
                  <a:pt x="3164417" y="1535642"/>
                </a:lnTo>
                <a:lnTo>
                  <a:pt x="1621896" y="1535642"/>
                </a:lnTo>
                <a:close/>
                <a:moveTo>
                  <a:pt x="0" y="0"/>
                </a:moveTo>
                <a:lnTo>
                  <a:pt x="1542521" y="0"/>
                </a:lnTo>
                <a:lnTo>
                  <a:pt x="1542521" y="1535642"/>
                </a:lnTo>
                <a:lnTo>
                  <a:pt x="0" y="1535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47907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2"/>
          </p:nvPr>
        </p:nvSpPr>
        <p:spPr>
          <a:xfrm>
            <a:off x="2453396" y="1999797"/>
            <a:ext cx="2048400" cy="3060000"/>
          </a:xfrm>
          <a:custGeom>
            <a:avLst/>
            <a:gdLst>
              <a:gd name="connsiteX0" fmla="*/ 0 w 2048400"/>
              <a:gd name="connsiteY0" fmla="*/ 1580800 h 3060000"/>
              <a:gd name="connsiteX1" fmla="*/ 2048400 w 2048400"/>
              <a:gd name="connsiteY1" fmla="*/ 1580800 h 3060000"/>
              <a:gd name="connsiteX2" fmla="*/ 2048400 w 2048400"/>
              <a:gd name="connsiteY2" fmla="*/ 3060000 h 3060000"/>
              <a:gd name="connsiteX3" fmla="*/ 0 w 2048400"/>
              <a:gd name="connsiteY3" fmla="*/ 3060000 h 3060000"/>
              <a:gd name="connsiteX4" fmla="*/ 0 w 2048400"/>
              <a:gd name="connsiteY4" fmla="*/ 0 h 3060000"/>
              <a:gd name="connsiteX5" fmla="*/ 2048400 w 2048400"/>
              <a:gd name="connsiteY5" fmla="*/ 0 h 3060000"/>
              <a:gd name="connsiteX6" fmla="*/ 2048400 w 2048400"/>
              <a:gd name="connsiteY6" fmla="*/ 1479200 h 3060000"/>
              <a:gd name="connsiteX7" fmla="*/ 0 w 2048400"/>
              <a:gd name="connsiteY7" fmla="*/ 1479200 h 30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8400" h="3060000">
                <a:moveTo>
                  <a:pt x="0" y="1580800"/>
                </a:moveTo>
                <a:lnTo>
                  <a:pt x="2048400" y="1580800"/>
                </a:lnTo>
                <a:lnTo>
                  <a:pt x="2048400" y="3060000"/>
                </a:lnTo>
                <a:lnTo>
                  <a:pt x="0" y="3060000"/>
                </a:lnTo>
                <a:close/>
                <a:moveTo>
                  <a:pt x="0" y="0"/>
                </a:moveTo>
                <a:lnTo>
                  <a:pt x="2048400" y="0"/>
                </a:lnTo>
                <a:lnTo>
                  <a:pt x="2048400" y="1479200"/>
                </a:lnTo>
                <a:lnTo>
                  <a:pt x="0" y="1479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2" name="圖片版面配置區 21"/>
          <p:cNvSpPr>
            <a:spLocks noGrp="1"/>
          </p:cNvSpPr>
          <p:nvPr>
            <p:ph type="pic" sz="quarter" idx="13"/>
          </p:nvPr>
        </p:nvSpPr>
        <p:spPr>
          <a:xfrm>
            <a:off x="4626329" y="1999797"/>
            <a:ext cx="2048400" cy="3060000"/>
          </a:xfrm>
          <a:custGeom>
            <a:avLst/>
            <a:gdLst>
              <a:gd name="connsiteX0" fmla="*/ 0 w 2048400"/>
              <a:gd name="connsiteY0" fmla="*/ 2114424 h 3060000"/>
              <a:gd name="connsiteX1" fmla="*/ 2048400 w 2048400"/>
              <a:gd name="connsiteY1" fmla="*/ 2114424 h 3060000"/>
              <a:gd name="connsiteX2" fmla="*/ 2048400 w 2048400"/>
              <a:gd name="connsiteY2" fmla="*/ 3060000 h 3060000"/>
              <a:gd name="connsiteX3" fmla="*/ 0 w 2048400"/>
              <a:gd name="connsiteY3" fmla="*/ 3060000 h 3060000"/>
              <a:gd name="connsiteX4" fmla="*/ 0 w 2048400"/>
              <a:gd name="connsiteY4" fmla="*/ 1057212 h 3060000"/>
              <a:gd name="connsiteX5" fmla="*/ 2048400 w 2048400"/>
              <a:gd name="connsiteY5" fmla="*/ 1057212 h 3060000"/>
              <a:gd name="connsiteX6" fmla="*/ 2048400 w 2048400"/>
              <a:gd name="connsiteY6" fmla="*/ 2012824 h 3060000"/>
              <a:gd name="connsiteX7" fmla="*/ 0 w 2048400"/>
              <a:gd name="connsiteY7" fmla="*/ 2012824 h 3060000"/>
              <a:gd name="connsiteX8" fmla="*/ 0 w 2048400"/>
              <a:gd name="connsiteY8" fmla="*/ 0 h 3060000"/>
              <a:gd name="connsiteX9" fmla="*/ 2048400 w 2048400"/>
              <a:gd name="connsiteY9" fmla="*/ 0 h 3060000"/>
              <a:gd name="connsiteX10" fmla="*/ 2048400 w 2048400"/>
              <a:gd name="connsiteY10" fmla="*/ 955612 h 3060000"/>
              <a:gd name="connsiteX11" fmla="*/ 0 w 2048400"/>
              <a:gd name="connsiteY11" fmla="*/ 955612 h 30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48400" h="3060000">
                <a:moveTo>
                  <a:pt x="0" y="2114424"/>
                </a:moveTo>
                <a:lnTo>
                  <a:pt x="2048400" y="2114424"/>
                </a:lnTo>
                <a:lnTo>
                  <a:pt x="2048400" y="3060000"/>
                </a:lnTo>
                <a:lnTo>
                  <a:pt x="0" y="3060000"/>
                </a:lnTo>
                <a:close/>
                <a:moveTo>
                  <a:pt x="0" y="1057212"/>
                </a:moveTo>
                <a:lnTo>
                  <a:pt x="2048400" y="1057212"/>
                </a:lnTo>
                <a:lnTo>
                  <a:pt x="2048400" y="2012824"/>
                </a:lnTo>
                <a:lnTo>
                  <a:pt x="0" y="2012824"/>
                </a:lnTo>
                <a:close/>
                <a:moveTo>
                  <a:pt x="0" y="0"/>
                </a:moveTo>
                <a:lnTo>
                  <a:pt x="2048400" y="0"/>
                </a:lnTo>
                <a:lnTo>
                  <a:pt x="2048400" y="955612"/>
                </a:lnTo>
                <a:lnTo>
                  <a:pt x="0" y="955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4" name="圖片版面配置區 23"/>
          <p:cNvSpPr>
            <a:spLocks noGrp="1"/>
          </p:cNvSpPr>
          <p:nvPr>
            <p:ph type="pic" sz="quarter" idx="14"/>
          </p:nvPr>
        </p:nvSpPr>
        <p:spPr>
          <a:xfrm>
            <a:off x="6799262" y="1999797"/>
            <a:ext cx="2048400" cy="3060000"/>
          </a:xfrm>
          <a:custGeom>
            <a:avLst/>
            <a:gdLst>
              <a:gd name="connsiteX0" fmla="*/ 0 w 2048400"/>
              <a:gd name="connsiteY0" fmla="*/ 2378727 h 3060000"/>
              <a:gd name="connsiteX1" fmla="*/ 2048400 w 2048400"/>
              <a:gd name="connsiteY1" fmla="*/ 2378727 h 3060000"/>
              <a:gd name="connsiteX2" fmla="*/ 2048400 w 2048400"/>
              <a:gd name="connsiteY2" fmla="*/ 3060000 h 3060000"/>
              <a:gd name="connsiteX3" fmla="*/ 0 w 2048400"/>
              <a:gd name="connsiteY3" fmla="*/ 3060000 h 3060000"/>
              <a:gd name="connsiteX4" fmla="*/ 0 w 2048400"/>
              <a:gd name="connsiteY4" fmla="*/ 1585818 h 3060000"/>
              <a:gd name="connsiteX5" fmla="*/ 2048400 w 2048400"/>
              <a:gd name="connsiteY5" fmla="*/ 1585818 h 3060000"/>
              <a:gd name="connsiteX6" fmla="*/ 2048400 w 2048400"/>
              <a:gd name="connsiteY6" fmla="*/ 2277127 h 3060000"/>
              <a:gd name="connsiteX7" fmla="*/ 0 w 2048400"/>
              <a:gd name="connsiteY7" fmla="*/ 2277127 h 3060000"/>
              <a:gd name="connsiteX8" fmla="*/ 0 w 2048400"/>
              <a:gd name="connsiteY8" fmla="*/ 792909 h 3060000"/>
              <a:gd name="connsiteX9" fmla="*/ 2048400 w 2048400"/>
              <a:gd name="connsiteY9" fmla="*/ 792909 h 3060000"/>
              <a:gd name="connsiteX10" fmla="*/ 2048400 w 2048400"/>
              <a:gd name="connsiteY10" fmla="*/ 1484218 h 3060000"/>
              <a:gd name="connsiteX11" fmla="*/ 0 w 2048400"/>
              <a:gd name="connsiteY11" fmla="*/ 1484218 h 3060000"/>
              <a:gd name="connsiteX12" fmla="*/ 0 w 2048400"/>
              <a:gd name="connsiteY12" fmla="*/ 0 h 3060000"/>
              <a:gd name="connsiteX13" fmla="*/ 2048400 w 2048400"/>
              <a:gd name="connsiteY13" fmla="*/ 0 h 3060000"/>
              <a:gd name="connsiteX14" fmla="*/ 2048400 w 2048400"/>
              <a:gd name="connsiteY14" fmla="*/ 691309 h 3060000"/>
              <a:gd name="connsiteX15" fmla="*/ 0 w 2048400"/>
              <a:gd name="connsiteY15" fmla="*/ 691309 h 30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48400" h="3060000">
                <a:moveTo>
                  <a:pt x="0" y="2378727"/>
                </a:moveTo>
                <a:lnTo>
                  <a:pt x="2048400" y="2378727"/>
                </a:lnTo>
                <a:lnTo>
                  <a:pt x="2048400" y="3060000"/>
                </a:lnTo>
                <a:lnTo>
                  <a:pt x="0" y="3060000"/>
                </a:lnTo>
                <a:close/>
                <a:moveTo>
                  <a:pt x="0" y="1585818"/>
                </a:moveTo>
                <a:lnTo>
                  <a:pt x="2048400" y="1585818"/>
                </a:lnTo>
                <a:lnTo>
                  <a:pt x="2048400" y="2277127"/>
                </a:lnTo>
                <a:lnTo>
                  <a:pt x="0" y="2277127"/>
                </a:lnTo>
                <a:close/>
                <a:moveTo>
                  <a:pt x="0" y="792909"/>
                </a:moveTo>
                <a:lnTo>
                  <a:pt x="2048400" y="792909"/>
                </a:lnTo>
                <a:lnTo>
                  <a:pt x="2048400" y="1484218"/>
                </a:lnTo>
                <a:lnTo>
                  <a:pt x="0" y="1484218"/>
                </a:lnTo>
                <a:close/>
                <a:moveTo>
                  <a:pt x="0" y="0"/>
                </a:moveTo>
                <a:lnTo>
                  <a:pt x="2048400" y="0"/>
                </a:lnTo>
                <a:lnTo>
                  <a:pt x="2048400" y="691309"/>
                </a:lnTo>
                <a:lnTo>
                  <a:pt x="0" y="6913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280463" y="1999797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6190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2517427" y="2054403"/>
            <a:ext cx="1998663" cy="1998662"/>
          </a:xfrm>
          <a:custGeom>
            <a:avLst/>
            <a:gdLst>
              <a:gd name="connsiteX0" fmla="*/ 333117 w 1998663"/>
              <a:gd name="connsiteY0" fmla="*/ 0 h 1998662"/>
              <a:gd name="connsiteX1" fmla="*/ 1665546 w 1998663"/>
              <a:gd name="connsiteY1" fmla="*/ 0 h 1998662"/>
              <a:gd name="connsiteX2" fmla="*/ 1998663 w 1998663"/>
              <a:gd name="connsiteY2" fmla="*/ 333117 h 1998662"/>
              <a:gd name="connsiteX3" fmla="*/ 1998663 w 1998663"/>
              <a:gd name="connsiteY3" fmla="*/ 1032736 h 1998662"/>
              <a:gd name="connsiteX4" fmla="*/ 1945530 w 1998663"/>
              <a:gd name="connsiteY4" fmla="*/ 1035419 h 1998662"/>
              <a:gd name="connsiteX5" fmla="*/ 1043616 w 1998663"/>
              <a:gd name="connsiteY5" fmla="*/ 1937332 h 1998662"/>
              <a:gd name="connsiteX6" fmla="*/ 1040519 w 1998663"/>
              <a:gd name="connsiteY6" fmla="*/ 1998662 h 1998662"/>
              <a:gd name="connsiteX7" fmla="*/ 333117 w 1998663"/>
              <a:gd name="connsiteY7" fmla="*/ 1998662 h 1998662"/>
              <a:gd name="connsiteX8" fmla="*/ 0 w 1998663"/>
              <a:gd name="connsiteY8" fmla="*/ 1665545 h 1998662"/>
              <a:gd name="connsiteX9" fmla="*/ 0 w 1998663"/>
              <a:gd name="connsiteY9" fmla="*/ 333117 h 1998662"/>
              <a:gd name="connsiteX10" fmla="*/ 333117 w 1998663"/>
              <a:gd name="connsiteY10" fmla="*/ 0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663" h="1998662">
                <a:moveTo>
                  <a:pt x="333117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032736"/>
                </a:lnTo>
                <a:lnTo>
                  <a:pt x="1945530" y="1035419"/>
                </a:lnTo>
                <a:cubicBezTo>
                  <a:pt x="1469977" y="1083714"/>
                  <a:pt x="1091911" y="1461779"/>
                  <a:pt x="1043616" y="1937332"/>
                </a:cubicBezTo>
                <a:lnTo>
                  <a:pt x="1040519" y="1998662"/>
                </a:ln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4639738" y="2054403"/>
            <a:ext cx="1998663" cy="1998662"/>
          </a:xfrm>
          <a:custGeom>
            <a:avLst/>
            <a:gdLst>
              <a:gd name="connsiteX0" fmla="*/ 333117 w 1998663"/>
              <a:gd name="connsiteY0" fmla="*/ 0 h 1998662"/>
              <a:gd name="connsiteX1" fmla="*/ 1665546 w 1998663"/>
              <a:gd name="connsiteY1" fmla="*/ 0 h 1998662"/>
              <a:gd name="connsiteX2" fmla="*/ 1998663 w 1998663"/>
              <a:gd name="connsiteY2" fmla="*/ 333117 h 1998662"/>
              <a:gd name="connsiteX3" fmla="*/ 1998663 w 1998663"/>
              <a:gd name="connsiteY3" fmla="*/ 1665545 h 1998662"/>
              <a:gd name="connsiteX4" fmla="*/ 1665546 w 1998663"/>
              <a:gd name="connsiteY4" fmla="*/ 1998662 h 1998662"/>
              <a:gd name="connsiteX5" fmla="*/ 934854 w 1998663"/>
              <a:gd name="connsiteY5" fmla="*/ 1998662 h 1998662"/>
              <a:gd name="connsiteX6" fmla="*/ 931757 w 1998663"/>
              <a:gd name="connsiteY6" fmla="*/ 1937332 h 1998662"/>
              <a:gd name="connsiteX7" fmla="*/ 29843 w 1998663"/>
              <a:gd name="connsiteY7" fmla="*/ 1035419 h 1998662"/>
              <a:gd name="connsiteX8" fmla="*/ 0 w 1998663"/>
              <a:gd name="connsiteY8" fmla="*/ 1033912 h 1998662"/>
              <a:gd name="connsiteX9" fmla="*/ 0 w 1998663"/>
              <a:gd name="connsiteY9" fmla="*/ 333117 h 1998662"/>
              <a:gd name="connsiteX10" fmla="*/ 333117 w 1998663"/>
              <a:gd name="connsiteY10" fmla="*/ 0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663" h="1998662">
                <a:moveTo>
                  <a:pt x="333117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665545"/>
                </a:lnTo>
                <a:cubicBezTo>
                  <a:pt x="1998663" y="1849520"/>
                  <a:pt x="1849521" y="1998662"/>
                  <a:pt x="1665546" y="1998662"/>
                </a:cubicBezTo>
                <a:lnTo>
                  <a:pt x="934854" y="1998662"/>
                </a:lnTo>
                <a:lnTo>
                  <a:pt x="931757" y="1937332"/>
                </a:lnTo>
                <a:cubicBezTo>
                  <a:pt x="883462" y="1461779"/>
                  <a:pt x="505397" y="1083714"/>
                  <a:pt x="29843" y="1035419"/>
                </a:cubicBezTo>
                <a:lnTo>
                  <a:pt x="0" y="1033912"/>
                </a:ln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2517427" y="4154136"/>
            <a:ext cx="1998663" cy="1998662"/>
          </a:xfrm>
          <a:custGeom>
            <a:avLst/>
            <a:gdLst>
              <a:gd name="connsiteX0" fmla="*/ 333117 w 1998663"/>
              <a:gd name="connsiteY0" fmla="*/ 0 h 1998662"/>
              <a:gd name="connsiteX1" fmla="*/ 1041383 w 1998663"/>
              <a:gd name="connsiteY1" fmla="*/ 0 h 1998662"/>
              <a:gd name="connsiteX2" fmla="*/ 1043616 w 1998663"/>
              <a:gd name="connsiteY2" fmla="*/ 44223 h 1998662"/>
              <a:gd name="connsiteX3" fmla="*/ 1945530 w 1998663"/>
              <a:gd name="connsiteY3" fmla="*/ 946136 h 1998662"/>
              <a:gd name="connsiteX4" fmla="*/ 1998663 w 1998663"/>
              <a:gd name="connsiteY4" fmla="*/ 948819 h 1998662"/>
              <a:gd name="connsiteX5" fmla="*/ 1998663 w 1998663"/>
              <a:gd name="connsiteY5" fmla="*/ 1665545 h 1998662"/>
              <a:gd name="connsiteX6" fmla="*/ 1665546 w 1998663"/>
              <a:gd name="connsiteY6" fmla="*/ 1998662 h 1998662"/>
              <a:gd name="connsiteX7" fmla="*/ 333117 w 1998663"/>
              <a:gd name="connsiteY7" fmla="*/ 1998662 h 1998662"/>
              <a:gd name="connsiteX8" fmla="*/ 0 w 1998663"/>
              <a:gd name="connsiteY8" fmla="*/ 1665545 h 1998662"/>
              <a:gd name="connsiteX9" fmla="*/ 0 w 1998663"/>
              <a:gd name="connsiteY9" fmla="*/ 333117 h 1998662"/>
              <a:gd name="connsiteX10" fmla="*/ 333117 w 1998663"/>
              <a:gd name="connsiteY10" fmla="*/ 0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663" h="1998662">
                <a:moveTo>
                  <a:pt x="333117" y="0"/>
                </a:moveTo>
                <a:lnTo>
                  <a:pt x="1041383" y="0"/>
                </a:lnTo>
                <a:lnTo>
                  <a:pt x="1043616" y="44223"/>
                </a:lnTo>
                <a:cubicBezTo>
                  <a:pt x="1091911" y="519777"/>
                  <a:pt x="1469977" y="897841"/>
                  <a:pt x="1945530" y="946136"/>
                </a:cubicBezTo>
                <a:lnTo>
                  <a:pt x="1998663" y="948819"/>
                </a:lnTo>
                <a:lnTo>
                  <a:pt x="1998663" y="1665545"/>
                </a:lnTo>
                <a:cubicBezTo>
                  <a:pt x="1998663" y="1849520"/>
                  <a:pt x="1849521" y="1998662"/>
                  <a:pt x="1665546" y="1998662"/>
                </a:cubicBez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4639738" y="4154136"/>
            <a:ext cx="1998663" cy="1998662"/>
          </a:xfrm>
          <a:custGeom>
            <a:avLst/>
            <a:gdLst>
              <a:gd name="connsiteX0" fmla="*/ 933990 w 1998663"/>
              <a:gd name="connsiteY0" fmla="*/ 0 h 1998662"/>
              <a:gd name="connsiteX1" fmla="*/ 1665546 w 1998663"/>
              <a:gd name="connsiteY1" fmla="*/ 0 h 1998662"/>
              <a:gd name="connsiteX2" fmla="*/ 1998663 w 1998663"/>
              <a:gd name="connsiteY2" fmla="*/ 333117 h 1998662"/>
              <a:gd name="connsiteX3" fmla="*/ 1998663 w 1998663"/>
              <a:gd name="connsiteY3" fmla="*/ 1665545 h 1998662"/>
              <a:gd name="connsiteX4" fmla="*/ 1665546 w 1998663"/>
              <a:gd name="connsiteY4" fmla="*/ 1998662 h 1998662"/>
              <a:gd name="connsiteX5" fmla="*/ 333117 w 1998663"/>
              <a:gd name="connsiteY5" fmla="*/ 1998662 h 1998662"/>
              <a:gd name="connsiteX6" fmla="*/ 0 w 1998663"/>
              <a:gd name="connsiteY6" fmla="*/ 1665545 h 1998662"/>
              <a:gd name="connsiteX7" fmla="*/ 0 w 1998663"/>
              <a:gd name="connsiteY7" fmla="*/ 947643 h 1998662"/>
              <a:gd name="connsiteX8" fmla="*/ 29843 w 1998663"/>
              <a:gd name="connsiteY8" fmla="*/ 946136 h 1998662"/>
              <a:gd name="connsiteX9" fmla="*/ 931757 w 1998663"/>
              <a:gd name="connsiteY9" fmla="*/ 44223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98663" h="1998662">
                <a:moveTo>
                  <a:pt x="933990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665545"/>
                </a:lnTo>
                <a:cubicBezTo>
                  <a:pt x="1998663" y="1849520"/>
                  <a:pt x="1849521" y="1998662"/>
                  <a:pt x="1665546" y="1998662"/>
                </a:cubicBez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947643"/>
                </a:lnTo>
                <a:lnTo>
                  <a:pt x="29843" y="946136"/>
                </a:lnTo>
                <a:cubicBezTo>
                  <a:pt x="505397" y="897841"/>
                  <a:pt x="883462" y="519777"/>
                  <a:pt x="931757" y="442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6"/>
          </p:nvPr>
        </p:nvSpPr>
        <p:spPr>
          <a:xfrm>
            <a:off x="3652044" y="3175091"/>
            <a:ext cx="1839913" cy="183991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507510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517426" y="2054403"/>
            <a:ext cx="4120974" cy="4098395"/>
          </a:xfrm>
          <a:custGeom>
            <a:avLst/>
            <a:gdLst>
              <a:gd name="connsiteX0" fmla="*/ 3056301 w 4120974"/>
              <a:gd name="connsiteY0" fmla="*/ 2099733 h 4098395"/>
              <a:gd name="connsiteX1" fmla="*/ 3787857 w 4120974"/>
              <a:gd name="connsiteY1" fmla="*/ 2099733 h 4098395"/>
              <a:gd name="connsiteX2" fmla="*/ 4120974 w 4120974"/>
              <a:gd name="connsiteY2" fmla="*/ 2432850 h 4098395"/>
              <a:gd name="connsiteX3" fmla="*/ 4120974 w 4120974"/>
              <a:gd name="connsiteY3" fmla="*/ 3765278 h 4098395"/>
              <a:gd name="connsiteX4" fmla="*/ 3787857 w 4120974"/>
              <a:gd name="connsiteY4" fmla="*/ 4098395 h 4098395"/>
              <a:gd name="connsiteX5" fmla="*/ 2455428 w 4120974"/>
              <a:gd name="connsiteY5" fmla="*/ 4098395 h 4098395"/>
              <a:gd name="connsiteX6" fmla="*/ 2122311 w 4120974"/>
              <a:gd name="connsiteY6" fmla="*/ 3765278 h 4098395"/>
              <a:gd name="connsiteX7" fmla="*/ 2122311 w 4120974"/>
              <a:gd name="connsiteY7" fmla="*/ 3047376 h 4098395"/>
              <a:gd name="connsiteX8" fmla="*/ 2152154 w 4120974"/>
              <a:gd name="connsiteY8" fmla="*/ 3045869 h 4098395"/>
              <a:gd name="connsiteX9" fmla="*/ 3054068 w 4120974"/>
              <a:gd name="connsiteY9" fmla="*/ 2143956 h 4098395"/>
              <a:gd name="connsiteX10" fmla="*/ 333117 w 4120974"/>
              <a:gd name="connsiteY10" fmla="*/ 2099733 h 4098395"/>
              <a:gd name="connsiteX11" fmla="*/ 1041383 w 4120974"/>
              <a:gd name="connsiteY11" fmla="*/ 2099733 h 4098395"/>
              <a:gd name="connsiteX12" fmla="*/ 1043616 w 4120974"/>
              <a:gd name="connsiteY12" fmla="*/ 2143956 h 4098395"/>
              <a:gd name="connsiteX13" fmla="*/ 1945530 w 4120974"/>
              <a:gd name="connsiteY13" fmla="*/ 3045869 h 4098395"/>
              <a:gd name="connsiteX14" fmla="*/ 1998663 w 4120974"/>
              <a:gd name="connsiteY14" fmla="*/ 3048552 h 4098395"/>
              <a:gd name="connsiteX15" fmla="*/ 1998663 w 4120974"/>
              <a:gd name="connsiteY15" fmla="*/ 3765278 h 4098395"/>
              <a:gd name="connsiteX16" fmla="*/ 1665546 w 4120974"/>
              <a:gd name="connsiteY16" fmla="*/ 4098395 h 4098395"/>
              <a:gd name="connsiteX17" fmla="*/ 333117 w 4120974"/>
              <a:gd name="connsiteY17" fmla="*/ 4098395 h 4098395"/>
              <a:gd name="connsiteX18" fmla="*/ 0 w 4120974"/>
              <a:gd name="connsiteY18" fmla="*/ 3765278 h 4098395"/>
              <a:gd name="connsiteX19" fmla="*/ 0 w 4120974"/>
              <a:gd name="connsiteY19" fmla="*/ 2432850 h 4098395"/>
              <a:gd name="connsiteX20" fmla="*/ 333117 w 4120974"/>
              <a:gd name="connsiteY20" fmla="*/ 2099733 h 4098395"/>
              <a:gd name="connsiteX21" fmla="*/ 2054574 w 4120974"/>
              <a:gd name="connsiteY21" fmla="*/ 1120688 h 4098395"/>
              <a:gd name="connsiteX22" fmla="*/ 2974531 w 4120974"/>
              <a:gd name="connsiteY22" fmla="*/ 2040644 h 4098395"/>
              <a:gd name="connsiteX23" fmla="*/ 2054574 w 4120974"/>
              <a:gd name="connsiteY23" fmla="*/ 2960600 h 4098395"/>
              <a:gd name="connsiteX24" fmla="*/ 1134617 w 4120974"/>
              <a:gd name="connsiteY24" fmla="*/ 2040644 h 4098395"/>
              <a:gd name="connsiteX25" fmla="*/ 2054574 w 4120974"/>
              <a:gd name="connsiteY25" fmla="*/ 1120688 h 4098395"/>
              <a:gd name="connsiteX26" fmla="*/ 2455428 w 4120974"/>
              <a:gd name="connsiteY26" fmla="*/ 0 h 4098395"/>
              <a:gd name="connsiteX27" fmla="*/ 3787857 w 4120974"/>
              <a:gd name="connsiteY27" fmla="*/ 0 h 4098395"/>
              <a:gd name="connsiteX28" fmla="*/ 4120974 w 4120974"/>
              <a:gd name="connsiteY28" fmla="*/ 333117 h 4098395"/>
              <a:gd name="connsiteX29" fmla="*/ 4120974 w 4120974"/>
              <a:gd name="connsiteY29" fmla="*/ 1665545 h 4098395"/>
              <a:gd name="connsiteX30" fmla="*/ 3787857 w 4120974"/>
              <a:gd name="connsiteY30" fmla="*/ 1998662 h 4098395"/>
              <a:gd name="connsiteX31" fmla="*/ 3057165 w 4120974"/>
              <a:gd name="connsiteY31" fmla="*/ 1998662 h 4098395"/>
              <a:gd name="connsiteX32" fmla="*/ 3054068 w 4120974"/>
              <a:gd name="connsiteY32" fmla="*/ 1937332 h 4098395"/>
              <a:gd name="connsiteX33" fmla="*/ 2152154 w 4120974"/>
              <a:gd name="connsiteY33" fmla="*/ 1035419 h 4098395"/>
              <a:gd name="connsiteX34" fmla="*/ 2122311 w 4120974"/>
              <a:gd name="connsiteY34" fmla="*/ 1033912 h 4098395"/>
              <a:gd name="connsiteX35" fmla="*/ 2122311 w 4120974"/>
              <a:gd name="connsiteY35" fmla="*/ 333117 h 4098395"/>
              <a:gd name="connsiteX36" fmla="*/ 2455428 w 4120974"/>
              <a:gd name="connsiteY36" fmla="*/ 0 h 4098395"/>
              <a:gd name="connsiteX37" fmla="*/ 333117 w 4120974"/>
              <a:gd name="connsiteY37" fmla="*/ 0 h 4098395"/>
              <a:gd name="connsiteX38" fmla="*/ 1665546 w 4120974"/>
              <a:gd name="connsiteY38" fmla="*/ 0 h 4098395"/>
              <a:gd name="connsiteX39" fmla="*/ 1998663 w 4120974"/>
              <a:gd name="connsiteY39" fmla="*/ 333117 h 4098395"/>
              <a:gd name="connsiteX40" fmla="*/ 1998663 w 4120974"/>
              <a:gd name="connsiteY40" fmla="*/ 1032736 h 4098395"/>
              <a:gd name="connsiteX41" fmla="*/ 1945530 w 4120974"/>
              <a:gd name="connsiteY41" fmla="*/ 1035419 h 4098395"/>
              <a:gd name="connsiteX42" fmla="*/ 1043616 w 4120974"/>
              <a:gd name="connsiteY42" fmla="*/ 1937332 h 4098395"/>
              <a:gd name="connsiteX43" fmla="*/ 1040519 w 4120974"/>
              <a:gd name="connsiteY43" fmla="*/ 1998662 h 4098395"/>
              <a:gd name="connsiteX44" fmla="*/ 333117 w 4120974"/>
              <a:gd name="connsiteY44" fmla="*/ 1998662 h 4098395"/>
              <a:gd name="connsiteX45" fmla="*/ 0 w 4120974"/>
              <a:gd name="connsiteY45" fmla="*/ 1665545 h 4098395"/>
              <a:gd name="connsiteX46" fmla="*/ 0 w 4120974"/>
              <a:gd name="connsiteY46" fmla="*/ 333117 h 4098395"/>
              <a:gd name="connsiteX47" fmla="*/ 333117 w 4120974"/>
              <a:gd name="connsiteY47" fmla="*/ 0 h 4098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120974" h="4098395">
                <a:moveTo>
                  <a:pt x="3056301" y="2099733"/>
                </a:moveTo>
                <a:lnTo>
                  <a:pt x="3787857" y="2099733"/>
                </a:lnTo>
                <a:cubicBezTo>
                  <a:pt x="3971832" y="2099733"/>
                  <a:pt x="4120974" y="2248875"/>
                  <a:pt x="4120974" y="2432850"/>
                </a:cubicBezTo>
                <a:lnTo>
                  <a:pt x="4120974" y="3765278"/>
                </a:lnTo>
                <a:cubicBezTo>
                  <a:pt x="4120974" y="3949253"/>
                  <a:pt x="3971832" y="4098395"/>
                  <a:pt x="3787857" y="4098395"/>
                </a:cubicBezTo>
                <a:lnTo>
                  <a:pt x="2455428" y="4098395"/>
                </a:lnTo>
                <a:cubicBezTo>
                  <a:pt x="2271453" y="4098395"/>
                  <a:pt x="2122311" y="3949253"/>
                  <a:pt x="2122311" y="3765278"/>
                </a:cubicBezTo>
                <a:lnTo>
                  <a:pt x="2122311" y="3047376"/>
                </a:lnTo>
                <a:lnTo>
                  <a:pt x="2152154" y="3045869"/>
                </a:lnTo>
                <a:cubicBezTo>
                  <a:pt x="2627708" y="2997574"/>
                  <a:pt x="3005773" y="2619510"/>
                  <a:pt x="3054068" y="2143956"/>
                </a:cubicBezTo>
                <a:close/>
                <a:moveTo>
                  <a:pt x="333117" y="2099733"/>
                </a:moveTo>
                <a:lnTo>
                  <a:pt x="1041383" y="2099733"/>
                </a:lnTo>
                <a:lnTo>
                  <a:pt x="1043616" y="2143956"/>
                </a:lnTo>
                <a:cubicBezTo>
                  <a:pt x="1091911" y="2619510"/>
                  <a:pt x="1469977" y="2997574"/>
                  <a:pt x="1945530" y="3045869"/>
                </a:cubicBezTo>
                <a:lnTo>
                  <a:pt x="1998663" y="3048552"/>
                </a:lnTo>
                <a:lnTo>
                  <a:pt x="1998663" y="3765278"/>
                </a:lnTo>
                <a:cubicBezTo>
                  <a:pt x="1998663" y="3949253"/>
                  <a:pt x="1849521" y="4098395"/>
                  <a:pt x="1665546" y="4098395"/>
                </a:cubicBezTo>
                <a:lnTo>
                  <a:pt x="333117" y="4098395"/>
                </a:lnTo>
                <a:cubicBezTo>
                  <a:pt x="149142" y="4098395"/>
                  <a:pt x="0" y="3949253"/>
                  <a:pt x="0" y="3765278"/>
                </a:cubicBezTo>
                <a:lnTo>
                  <a:pt x="0" y="2432850"/>
                </a:lnTo>
                <a:cubicBezTo>
                  <a:pt x="0" y="2248875"/>
                  <a:pt x="149142" y="2099733"/>
                  <a:pt x="333117" y="2099733"/>
                </a:cubicBezTo>
                <a:close/>
                <a:moveTo>
                  <a:pt x="2054574" y="1120688"/>
                </a:moveTo>
                <a:cubicBezTo>
                  <a:pt x="2562652" y="1120688"/>
                  <a:pt x="2974531" y="1532566"/>
                  <a:pt x="2974531" y="2040644"/>
                </a:cubicBezTo>
                <a:cubicBezTo>
                  <a:pt x="2974531" y="2548722"/>
                  <a:pt x="2562652" y="2960600"/>
                  <a:pt x="2054574" y="2960600"/>
                </a:cubicBezTo>
                <a:cubicBezTo>
                  <a:pt x="1546496" y="2960600"/>
                  <a:pt x="1134617" y="2548722"/>
                  <a:pt x="1134617" y="2040644"/>
                </a:cubicBezTo>
                <a:cubicBezTo>
                  <a:pt x="1134617" y="1532566"/>
                  <a:pt x="1546496" y="1120688"/>
                  <a:pt x="2054574" y="1120688"/>
                </a:cubicBezTo>
                <a:close/>
                <a:moveTo>
                  <a:pt x="2455428" y="0"/>
                </a:moveTo>
                <a:lnTo>
                  <a:pt x="3787857" y="0"/>
                </a:lnTo>
                <a:cubicBezTo>
                  <a:pt x="3971832" y="0"/>
                  <a:pt x="4120974" y="149142"/>
                  <a:pt x="4120974" y="333117"/>
                </a:cubicBezTo>
                <a:lnTo>
                  <a:pt x="4120974" y="1665545"/>
                </a:lnTo>
                <a:cubicBezTo>
                  <a:pt x="4120974" y="1849520"/>
                  <a:pt x="3971832" y="1998662"/>
                  <a:pt x="3787857" y="1998662"/>
                </a:cubicBezTo>
                <a:lnTo>
                  <a:pt x="3057165" y="1998662"/>
                </a:lnTo>
                <a:lnTo>
                  <a:pt x="3054068" y="1937332"/>
                </a:lnTo>
                <a:cubicBezTo>
                  <a:pt x="3005773" y="1461779"/>
                  <a:pt x="2627708" y="1083714"/>
                  <a:pt x="2152154" y="1035419"/>
                </a:cubicBezTo>
                <a:lnTo>
                  <a:pt x="2122311" y="1033912"/>
                </a:lnTo>
                <a:lnTo>
                  <a:pt x="2122311" y="333117"/>
                </a:lnTo>
                <a:cubicBezTo>
                  <a:pt x="2122311" y="149142"/>
                  <a:pt x="2271453" y="0"/>
                  <a:pt x="2455428" y="0"/>
                </a:cubicBezTo>
                <a:close/>
                <a:moveTo>
                  <a:pt x="333117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032736"/>
                </a:lnTo>
                <a:lnTo>
                  <a:pt x="1945530" y="1035419"/>
                </a:lnTo>
                <a:cubicBezTo>
                  <a:pt x="1469977" y="1083714"/>
                  <a:pt x="1091911" y="1461779"/>
                  <a:pt x="1043616" y="1937332"/>
                </a:cubicBezTo>
                <a:lnTo>
                  <a:pt x="1040519" y="1998662"/>
                </a:ln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28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128185" y="1501656"/>
            <a:ext cx="1943100" cy="2539589"/>
          </a:xfrm>
          <a:custGeom>
            <a:avLst/>
            <a:gdLst>
              <a:gd name="connsiteX0" fmla="*/ 1943100 w 1943100"/>
              <a:gd name="connsiteY0" fmla="*/ 0 h 2539589"/>
              <a:gd name="connsiteX1" fmla="*/ 1943100 w 1943100"/>
              <a:gd name="connsiteY1" fmla="*/ 2539589 h 2539589"/>
              <a:gd name="connsiteX2" fmla="*/ 0 w 1943100"/>
              <a:gd name="connsiteY2" fmla="*/ 2539589 h 2539589"/>
              <a:gd name="connsiteX3" fmla="*/ 0 w 1943100"/>
              <a:gd name="connsiteY3" fmla="*/ 472118 h 2539589"/>
              <a:gd name="connsiteX4" fmla="*/ 357213 w 1943100"/>
              <a:gd name="connsiteY4" fmla="*/ 328960 h 2539589"/>
              <a:gd name="connsiteX5" fmla="*/ 1566438 w 1943100"/>
              <a:gd name="connsiteY5" fmla="*/ 37922 h 25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100" h="2539589">
                <a:moveTo>
                  <a:pt x="1943100" y="0"/>
                </a:moveTo>
                <a:lnTo>
                  <a:pt x="1943100" y="2539589"/>
                </a:lnTo>
                <a:lnTo>
                  <a:pt x="0" y="2539589"/>
                </a:lnTo>
                <a:lnTo>
                  <a:pt x="0" y="472118"/>
                </a:lnTo>
                <a:lnTo>
                  <a:pt x="357213" y="328960"/>
                </a:lnTo>
                <a:cubicBezTo>
                  <a:pt x="730874" y="195055"/>
                  <a:pt x="1137263" y="95856"/>
                  <a:pt x="1566438" y="379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3600451" y="1501656"/>
            <a:ext cx="1943100" cy="2539589"/>
          </a:xfrm>
          <a:custGeom>
            <a:avLst/>
            <a:gdLst>
              <a:gd name="connsiteX0" fmla="*/ 1943100 w 1943100"/>
              <a:gd name="connsiteY0" fmla="*/ 0 h 2539589"/>
              <a:gd name="connsiteX1" fmla="*/ 1943100 w 1943100"/>
              <a:gd name="connsiteY1" fmla="*/ 2539589 h 2539589"/>
              <a:gd name="connsiteX2" fmla="*/ 0 w 1943100"/>
              <a:gd name="connsiteY2" fmla="*/ 2539589 h 2539589"/>
              <a:gd name="connsiteX3" fmla="*/ 0 w 1943100"/>
              <a:gd name="connsiteY3" fmla="*/ 472118 h 2539589"/>
              <a:gd name="connsiteX4" fmla="*/ 357213 w 1943100"/>
              <a:gd name="connsiteY4" fmla="*/ 328960 h 2539589"/>
              <a:gd name="connsiteX5" fmla="*/ 1566438 w 1943100"/>
              <a:gd name="connsiteY5" fmla="*/ 37922 h 25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100" h="2539589">
                <a:moveTo>
                  <a:pt x="1943100" y="0"/>
                </a:moveTo>
                <a:lnTo>
                  <a:pt x="1943100" y="2539589"/>
                </a:lnTo>
                <a:lnTo>
                  <a:pt x="0" y="2539589"/>
                </a:lnTo>
                <a:lnTo>
                  <a:pt x="0" y="472118"/>
                </a:lnTo>
                <a:lnTo>
                  <a:pt x="357213" y="328960"/>
                </a:lnTo>
                <a:cubicBezTo>
                  <a:pt x="730874" y="195055"/>
                  <a:pt x="1137263" y="95856"/>
                  <a:pt x="1566438" y="379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6072717" y="1501656"/>
            <a:ext cx="1943100" cy="2539589"/>
          </a:xfrm>
          <a:custGeom>
            <a:avLst/>
            <a:gdLst>
              <a:gd name="connsiteX0" fmla="*/ 1943100 w 1943100"/>
              <a:gd name="connsiteY0" fmla="*/ 0 h 2539589"/>
              <a:gd name="connsiteX1" fmla="*/ 1943100 w 1943100"/>
              <a:gd name="connsiteY1" fmla="*/ 2539589 h 2539589"/>
              <a:gd name="connsiteX2" fmla="*/ 0 w 1943100"/>
              <a:gd name="connsiteY2" fmla="*/ 2539589 h 2539589"/>
              <a:gd name="connsiteX3" fmla="*/ 0 w 1943100"/>
              <a:gd name="connsiteY3" fmla="*/ 472118 h 2539589"/>
              <a:gd name="connsiteX4" fmla="*/ 357213 w 1943100"/>
              <a:gd name="connsiteY4" fmla="*/ 328960 h 2539589"/>
              <a:gd name="connsiteX5" fmla="*/ 1566438 w 1943100"/>
              <a:gd name="connsiteY5" fmla="*/ 37922 h 25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100" h="2539589">
                <a:moveTo>
                  <a:pt x="1943100" y="0"/>
                </a:moveTo>
                <a:lnTo>
                  <a:pt x="1943100" y="2539589"/>
                </a:lnTo>
                <a:lnTo>
                  <a:pt x="0" y="2539589"/>
                </a:lnTo>
                <a:lnTo>
                  <a:pt x="0" y="472118"/>
                </a:lnTo>
                <a:lnTo>
                  <a:pt x="357213" y="328960"/>
                </a:lnTo>
                <a:cubicBezTo>
                  <a:pt x="730874" y="195055"/>
                  <a:pt x="1137263" y="95856"/>
                  <a:pt x="1566438" y="379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3851921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5914905" y="4324484"/>
            <a:ext cx="2602800" cy="194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15942" y="4324484"/>
            <a:ext cx="2602800" cy="194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265423" y="1652814"/>
            <a:ext cx="2602800" cy="194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84884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778402" y="1477960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5056891" y="1477960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778402" y="3967075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6"/>
          </p:nvPr>
        </p:nvSpPr>
        <p:spPr>
          <a:xfrm>
            <a:off x="5056891" y="3967075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193052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0" y="1642634"/>
            <a:ext cx="6763129" cy="2393950"/>
          </a:xfrm>
          <a:custGeom>
            <a:avLst/>
            <a:gdLst>
              <a:gd name="connsiteX0" fmla="*/ 0 w 6763129"/>
              <a:gd name="connsiteY0" fmla="*/ 0 h 2393950"/>
              <a:gd name="connsiteX1" fmla="*/ 5566128 w 6763129"/>
              <a:gd name="connsiteY1" fmla="*/ 0 h 2393950"/>
              <a:gd name="connsiteX2" fmla="*/ 5566129 w 6763129"/>
              <a:gd name="connsiteY2" fmla="*/ 0 h 2393950"/>
              <a:gd name="connsiteX3" fmla="*/ 6763129 w 6763129"/>
              <a:gd name="connsiteY3" fmla="*/ 1196975 h 2393950"/>
              <a:gd name="connsiteX4" fmla="*/ 5566129 w 6763129"/>
              <a:gd name="connsiteY4" fmla="*/ 2393950 h 2393950"/>
              <a:gd name="connsiteX5" fmla="*/ 5566128 w 6763129"/>
              <a:gd name="connsiteY5" fmla="*/ 2393950 h 2393950"/>
              <a:gd name="connsiteX6" fmla="*/ 0 w 6763129"/>
              <a:gd name="connsiteY6" fmla="*/ 2393950 h 239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3129" h="2393950">
                <a:moveTo>
                  <a:pt x="0" y="0"/>
                </a:moveTo>
                <a:lnTo>
                  <a:pt x="5566128" y="0"/>
                </a:lnTo>
                <a:lnTo>
                  <a:pt x="5566129" y="0"/>
                </a:lnTo>
                <a:cubicBezTo>
                  <a:pt x="6227214" y="0"/>
                  <a:pt x="6763129" y="535904"/>
                  <a:pt x="6763129" y="1196975"/>
                </a:cubicBezTo>
                <a:cubicBezTo>
                  <a:pt x="6763129" y="1858046"/>
                  <a:pt x="6227214" y="2393950"/>
                  <a:pt x="5566129" y="2393950"/>
                </a:cubicBezTo>
                <a:lnTo>
                  <a:pt x="5566128" y="2393950"/>
                </a:lnTo>
                <a:lnTo>
                  <a:pt x="0" y="23939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41132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54971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2431830" y="1958340"/>
            <a:ext cx="2368770" cy="4135121"/>
          </a:xfrm>
          <a:custGeom>
            <a:avLst/>
            <a:gdLst>
              <a:gd name="connsiteX0" fmla="*/ 0 w 2368770"/>
              <a:gd name="connsiteY0" fmla="*/ 2813332 h 4135121"/>
              <a:gd name="connsiteX1" fmla="*/ 2368770 w 2368770"/>
              <a:gd name="connsiteY1" fmla="*/ 2813332 h 4135121"/>
              <a:gd name="connsiteX2" fmla="*/ 2368770 w 2368770"/>
              <a:gd name="connsiteY2" fmla="*/ 4135121 h 4135121"/>
              <a:gd name="connsiteX3" fmla="*/ 0 w 2368770"/>
              <a:gd name="connsiteY3" fmla="*/ 4135121 h 4135121"/>
              <a:gd name="connsiteX4" fmla="*/ 0 w 2368770"/>
              <a:gd name="connsiteY4" fmla="*/ 1395518 h 4135121"/>
              <a:gd name="connsiteX5" fmla="*/ 2368770 w 2368770"/>
              <a:gd name="connsiteY5" fmla="*/ 1395518 h 4135121"/>
              <a:gd name="connsiteX6" fmla="*/ 2368770 w 2368770"/>
              <a:gd name="connsiteY6" fmla="*/ 2718082 h 4135121"/>
              <a:gd name="connsiteX7" fmla="*/ 0 w 2368770"/>
              <a:gd name="connsiteY7" fmla="*/ 2718082 h 4135121"/>
              <a:gd name="connsiteX8" fmla="*/ 0 w 2368770"/>
              <a:gd name="connsiteY8" fmla="*/ 0 h 4135121"/>
              <a:gd name="connsiteX9" fmla="*/ 2368770 w 2368770"/>
              <a:gd name="connsiteY9" fmla="*/ 0 h 4135121"/>
              <a:gd name="connsiteX10" fmla="*/ 2368770 w 2368770"/>
              <a:gd name="connsiteY10" fmla="*/ 1300268 h 4135121"/>
              <a:gd name="connsiteX11" fmla="*/ 0 w 2368770"/>
              <a:gd name="connsiteY11" fmla="*/ 1300268 h 4135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68770" h="4135121">
                <a:moveTo>
                  <a:pt x="0" y="2813332"/>
                </a:moveTo>
                <a:lnTo>
                  <a:pt x="2368770" y="2813332"/>
                </a:lnTo>
                <a:lnTo>
                  <a:pt x="2368770" y="4135121"/>
                </a:lnTo>
                <a:lnTo>
                  <a:pt x="0" y="4135121"/>
                </a:lnTo>
                <a:close/>
                <a:moveTo>
                  <a:pt x="0" y="1395518"/>
                </a:moveTo>
                <a:lnTo>
                  <a:pt x="2368770" y="1395518"/>
                </a:lnTo>
                <a:lnTo>
                  <a:pt x="2368770" y="2718082"/>
                </a:lnTo>
                <a:lnTo>
                  <a:pt x="0" y="2718082"/>
                </a:lnTo>
                <a:close/>
                <a:moveTo>
                  <a:pt x="0" y="0"/>
                </a:moveTo>
                <a:lnTo>
                  <a:pt x="2368770" y="0"/>
                </a:lnTo>
                <a:lnTo>
                  <a:pt x="2368770" y="1300268"/>
                </a:lnTo>
                <a:lnTo>
                  <a:pt x="0" y="13002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800600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677459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11178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3454805" y="1562881"/>
            <a:ext cx="2240037" cy="2562226"/>
          </a:xfrm>
          <a:custGeom>
            <a:avLst/>
            <a:gdLst>
              <a:gd name="connsiteX0" fmla="*/ 1120018 w 2240037"/>
              <a:gd name="connsiteY0" fmla="*/ 0 h 2562226"/>
              <a:gd name="connsiteX1" fmla="*/ 2182995 w 2240037"/>
              <a:gd name="connsiteY1" fmla="*/ 564831 h 2562226"/>
              <a:gd name="connsiteX2" fmla="*/ 2240037 w 2240037"/>
              <a:gd name="connsiteY2" fmla="*/ 669858 h 2562226"/>
              <a:gd name="connsiteX3" fmla="*/ 2222609 w 2240037"/>
              <a:gd name="connsiteY3" fmla="*/ 690968 h 2562226"/>
              <a:gd name="connsiteX4" fmla="*/ 2042232 w 2240037"/>
              <a:gd name="connsiteY4" fmla="*/ 1281114 h 2562226"/>
              <a:gd name="connsiteX5" fmla="*/ 2222609 w 2240037"/>
              <a:gd name="connsiteY5" fmla="*/ 1871261 h 2562226"/>
              <a:gd name="connsiteX6" fmla="*/ 2240036 w 2240037"/>
              <a:gd name="connsiteY6" fmla="*/ 1892370 h 2562226"/>
              <a:gd name="connsiteX7" fmla="*/ 2182995 w 2240037"/>
              <a:gd name="connsiteY7" fmla="*/ 1997396 h 2562226"/>
              <a:gd name="connsiteX8" fmla="*/ 1120018 w 2240037"/>
              <a:gd name="connsiteY8" fmla="*/ 2562226 h 2562226"/>
              <a:gd name="connsiteX9" fmla="*/ 57042 w 2240037"/>
              <a:gd name="connsiteY9" fmla="*/ 1997396 h 2562226"/>
              <a:gd name="connsiteX10" fmla="*/ 0 w 2240037"/>
              <a:gd name="connsiteY10" fmla="*/ 1892369 h 2562226"/>
              <a:gd name="connsiteX11" fmla="*/ 17428 w 2240037"/>
              <a:gd name="connsiteY11" fmla="*/ 1871260 h 2562226"/>
              <a:gd name="connsiteX12" fmla="*/ 197804 w 2240037"/>
              <a:gd name="connsiteY12" fmla="*/ 1281113 h 2562226"/>
              <a:gd name="connsiteX13" fmla="*/ 17428 w 2240037"/>
              <a:gd name="connsiteY13" fmla="*/ 690967 h 2562226"/>
              <a:gd name="connsiteX14" fmla="*/ 0 w 2240037"/>
              <a:gd name="connsiteY14" fmla="*/ 669857 h 2562226"/>
              <a:gd name="connsiteX15" fmla="*/ 57042 w 2240037"/>
              <a:gd name="connsiteY15" fmla="*/ 564831 h 2562226"/>
              <a:gd name="connsiteX16" fmla="*/ 1120018 w 2240037"/>
              <a:gd name="connsiteY16" fmla="*/ 0 h 2562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40037" h="2562226">
                <a:moveTo>
                  <a:pt x="1120018" y="0"/>
                </a:moveTo>
                <a:cubicBezTo>
                  <a:pt x="1562504" y="0"/>
                  <a:pt x="1952627" y="224052"/>
                  <a:pt x="2182995" y="564831"/>
                </a:cubicBezTo>
                <a:lnTo>
                  <a:pt x="2240037" y="669858"/>
                </a:lnTo>
                <a:lnTo>
                  <a:pt x="2222609" y="690968"/>
                </a:lnTo>
                <a:cubicBezTo>
                  <a:pt x="2108728" y="859428"/>
                  <a:pt x="2042232" y="1062511"/>
                  <a:pt x="2042232" y="1281114"/>
                </a:cubicBezTo>
                <a:cubicBezTo>
                  <a:pt x="2042232" y="1499718"/>
                  <a:pt x="2108728" y="1702800"/>
                  <a:pt x="2222609" y="1871261"/>
                </a:cubicBezTo>
                <a:lnTo>
                  <a:pt x="2240036" y="1892370"/>
                </a:lnTo>
                <a:lnTo>
                  <a:pt x="2182995" y="1997396"/>
                </a:lnTo>
                <a:cubicBezTo>
                  <a:pt x="1952627" y="2338174"/>
                  <a:pt x="1562504" y="2562226"/>
                  <a:pt x="1120018" y="2562226"/>
                </a:cubicBezTo>
                <a:cubicBezTo>
                  <a:pt x="677532" y="2562226"/>
                  <a:pt x="287409" y="2338174"/>
                  <a:pt x="57042" y="1997396"/>
                </a:cubicBezTo>
                <a:lnTo>
                  <a:pt x="0" y="1892369"/>
                </a:lnTo>
                <a:lnTo>
                  <a:pt x="17428" y="1871260"/>
                </a:lnTo>
                <a:cubicBezTo>
                  <a:pt x="131308" y="1702799"/>
                  <a:pt x="197804" y="1499717"/>
                  <a:pt x="197804" y="1281113"/>
                </a:cubicBezTo>
                <a:cubicBezTo>
                  <a:pt x="197804" y="1062510"/>
                  <a:pt x="131308" y="859427"/>
                  <a:pt x="17428" y="690967"/>
                </a:cubicBezTo>
                <a:lnTo>
                  <a:pt x="0" y="669857"/>
                </a:lnTo>
                <a:lnTo>
                  <a:pt x="57042" y="564831"/>
                </a:lnTo>
                <a:cubicBezTo>
                  <a:pt x="287409" y="224052"/>
                  <a:pt x="677532" y="0"/>
                  <a:pt x="11200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619352" y="1867507"/>
            <a:ext cx="1954184" cy="195297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576108" y="1867507"/>
            <a:ext cx="1954184" cy="195297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652224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8"/>
          </p:nvPr>
        </p:nvSpPr>
        <p:spPr>
          <a:xfrm>
            <a:off x="400164" y="1822867"/>
            <a:ext cx="1440000" cy="2952000"/>
          </a:xfrm>
          <a:custGeom>
            <a:avLst/>
            <a:gdLst>
              <a:gd name="connsiteX0" fmla="*/ 0 w 1440000"/>
              <a:gd name="connsiteY0" fmla="*/ 1512000 h 2952000"/>
              <a:gd name="connsiteX1" fmla="*/ 1440000 w 1440000"/>
              <a:gd name="connsiteY1" fmla="*/ 1512000 h 2952000"/>
              <a:gd name="connsiteX2" fmla="*/ 1440000 w 1440000"/>
              <a:gd name="connsiteY2" fmla="*/ 2952000 h 2952000"/>
              <a:gd name="connsiteX3" fmla="*/ 0 w 1440000"/>
              <a:gd name="connsiteY3" fmla="*/ 2952000 h 2952000"/>
              <a:gd name="connsiteX4" fmla="*/ 0 w 1440000"/>
              <a:gd name="connsiteY4" fmla="*/ 0 h 2952000"/>
              <a:gd name="connsiteX5" fmla="*/ 1440000 w 1440000"/>
              <a:gd name="connsiteY5" fmla="*/ 0 h 2952000"/>
              <a:gd name="connsiteX6" fmla="*/ 1440000 w 1440000"/>
              <a:gd name="connsiteY6" fmla="*/ 1440000 h 2952000"/>
              <a:gd name="connsiteX7" fmla="*/ 0 w 1440000"/>
              <a:gd name="connsiteY7" fmla="*/ 1440000 h 29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0000" h="2952000">
                <a:moveTo>
                  <a:pt x="0" y="1512000"/>
                </a:moveTo>
                <a:lnTo>
                  <a:pt x="1440000" y="1512000"/>
                </a:lnTo>
                <a:lnTo>
                  <a:pt x="1440000" y="2952000"/>
                </a:lnTo>
                <a:lnTo>
                  <a:pt x="0" y="2952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20"/>
          </p:nvPr>
        </p:nvSpPr>
        <p:spPr>
          <a:xfrm>
            <a:off x="1912164" y="1822867"/>
            <a:ext cx="2952000" cy="2952000"/>
          </a:xfrm>
          <a:custGeom>
            <a:avLst/>
            <a:gdLst>
              <a:gd name="connsiteX0" fmla="*/ 1512000 w 2952000"/>
              <a:gd name="connsiteY0" fmla="*/ 1512000 h 2952000"/>
              <a:gd name="connsiteX1" fmla="*/ 2952000 w 2952000"/>
              <a:gd name="connsiteY1" fmla="*/ 1512000 h 2952000"/>
              <a:gd name="connsiteX2" fmla="*/ 2952000 w 2952000"/>
              <a:gd name="connsiteY2" fmla="*/ 2952000 h 2952000"/>
              <a:gd name="connsiteX3" fmla="*/ 1512000 w 2952000"/>
              <a:gd name="connsiteY3" fmla="*/ 2952000 h 2952000"/>
              <a:gd name="connsiteX4" fmla="*/ 0 w 2952000"/>
              <a:gd name="connsiteY4" fmla="*/ 1512000 h 2952000"/>
              <a:gd name="connsiteX5" fmla="*/ 1440000 w 2952000"/>
              <a:gd name="connsiteY5" fmla="*/ 1512000 h 2952000"/>
              <a:gd name="connsiteX6" fmla="*/ 1440000 w 2952000"/>
              <a:gd name="connsiteY6" fmla="*/ 2952000 h 2952000"/>
              <a:gd name="connsiteX7" fmla="*/ 0 w 2952000"/>
              <a:gd name="connsiteY7" fmla="*/ 2952000 h 2952000"/>
              <a:gd name="connsiteX8" fmla="*/ 1512000 w 2952000"/>
              <a:gd name="connsiteY8" fmla="*/ 0 h 2952000"/>
              <a:gd name="connsiteX9" fmla="*/ 2952000 w 2952000"/>
              <a:gd name="connsiteY9" fmla="*/ 0 h 2952000"/>
              <a:gd name="connsiteX10" fmla="*/ 2952000 w 2952000"/>
              <a:gd name="connsiteY10" fmla="*/ 1440000 h 2952000"/>
              <a:gd name="connsiteX11" fmla="*/ 1512000 w 2952000"/>
              <a:gd name="connsiteY11" fmla="*/ 1440000 h 2952000"/>
              <a:gd name="connsiteX12" fmla="*/ 0 w 2952000"/>
              <a:gd name="connsiteY12" fmla="*/ 0 h 2952000"/>
              <a:gd name="connsiteX13" fmla="*/ 1440000 w 2952000"/>
              <a:gd name="connsiteY13" fmla="*/ 0 h 2952000"/>
              <a:gd name="connsiteX14" fmla="*/ 1440000 w 2952000"/>
              <a:gd name="connsiteY14" fmla="*/ 1440000 h 2952000"/>
              <a:gd name="connsiteX15" fmla="*/ 0 w 2952000"/>
              <a:gd name="connsiteY15" fmla="*/ 1440000 h 29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2000" h="2952000">
                <a:moveTo>
                  <a:pt x="1512000" y="1512000"/>
                </a:moveTo>
                <a:lnTo>
                  <a:pt x="2952000" y="1512000"/>
                </a:lnTo>
                <a:lnTo>
                  <a:pt x="2952000" y="2952000"/>
                </a:lnTo>
                <a:lnTo>
                  <a:pt x="1512000" y="2952000"/>
                </a:lnTo>
                <a:close/>
                <a:moveTo>
                  <a:pt x="0" y="1512000"/>
                </a:moveTo>
                <a:lnTo>
                  <a:pt x="1440000" y="1512000"/>
                </a:lnTo>
                <a:lnTo>
                  <a:pt x="1440000" y="2952000"/>
                </a:lnTo>
                <a:lnTo>
                  <a:pt x="0" y="2952000"/>
                </a:lnTo>
                <a:close/>
                <a:moveTo>
                  <a:pt x="1512000" y="0"/>
                </a:moveTo>
                <a:lnTo>
                  <a:pt x="2952000" y="0"/>
                </a:lnTo>
                <a:lnTo>
                  <a:pt x="2952000" y="1440000"/>
                </a:lnTo>
                <a:lnTo>
                  <a:pt x="1512000" y="1440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00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912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424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83003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6744902" y="1828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4476902" y="1828181"/>
            <a:ext cx="2160000" cy="4428000"/>
          </a:xfrm>
          <a:custGeom>
            <a:avLst/>
            <a:gdLst>
              <a:gd name="connsiteX0" fmla="*/ 0 w 2160000"/>
              <a:gd name="connsiteY0" fmla="*/ 2268000 h 4428000"/>
              <a:gd name="connsiteX1" fmla="*/ 2160000 w 2160000"/>
              <a:gd name="connsiteY1" fmla="*/ 2268000 h 4428000"/>
              <a:gd name="connsiteX2" fmla="*/ 2160000 w 2160000"/>
              <a:gd name="connsiteY2" fmla="*/ 4428000 h 4428000"/>
              <a:gd name="connsiteX3" fmla="*/ 0 w 2160000"/>
              <a:gd name="connsiteY3" fmla="*/ 4428000 h 4428000"/>
              <a:gd name="connsiteX4" fmla="*/ 0 w 2160000"/>
              <a:gd name="connsiteY4" fmla="*/ 0 h 4428000"/>
              <a:gd name="connsiteX5" fmla="*/ 2160000 w 2160000"/>
              <a:gd name="connsiteY5" fmla="*/ 0 h 4428000"/>
              <a:gd name="connsiteX6" fmla="*/ 2160000 w 2160000"/>
              <a:gd name="connsiteY6" fmla="*/ 2160000 h 4428000"/>
              <a:gd name="connsiteX7" fmla="*/ 0 w 2160000"/>
              <a:gd name="connsiteY7" fmla="*/ 216000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4428000">
                <a:moveTo>
                  <a:pt x="0" y="2268000"/>
                </a:moveTo>
                <a:lnTo>
                  <a:pt x="2160000" y="2268000"/>
                </a:lnTo>
                <a:lnTo>
                  <a:pt x="2160000" y="4428000"/>
                </a:lnTo>
                <a:lnTo>
                  <a:pt x="0" y="4428000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6"/>
          </p:nvPr>
        </p:nvSpPr>
        <p:spPr>
          <a:xfrm>
            <a:off x="6744902" y="4096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380563" y="1828182"/>
            <a:ext cx="4002087" cy="442809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70969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58489" y="0"/>
            <a:ext cx="9019822" cy="2161822"/>
          </a:xfrm>
          <a:custGeom>
            <a:avLst/>
            <a:gdLst>
              <a:gd name="connsiteX0" fmla="*/ 6858000 w 9019822"/>
              <a:gd name="connsiteY0" fmla="*/ 0 h 2161822"/>
              <a:gd name="connsiteX1" fmla="*/ 9019822 w 9019822"/>
              <a:gd name="connsiteY1" fmla="*/ 0 h 2161822"/>
              <a:gd name="connsiteX2" fmla="*/ 9019822 w 9019822"/>
              <a:gd name="connsiteY2" fmla="*/ 2161822 h 2161822"/>
              <a:gd name="connsiteX3" fmla="*/ 6858000 w 9019822"/>
              <a:gd name="connsiteY3" fmla="*/ 2161822 h 2161822"/>
              <a:gd name="connsiteX4" fmla="*/ 0 w 9019822"/>
              <a:gd name="connsiteY4" fmla="*/ 0 h 2161822"/>
              <a:gd name="connsiteX5" fmla="*/ 2161823 w 9019822"/>
              <a:gd name="connsiteY5" fmla="*/ 0 h 2161822"/>
              <a:gd name="connsiteX6" fmla="*/ 2161823 w 9019822"/>
              <a:gd name="connsiteY6" fmla="*/ 2161822 h 2161822"/>
              <a:gd name="connsiteX7" fmla="*/ 0 w 9019822"/>
              <a:gd name="connsiteY7" fmla="*/ 2161822 h 2161822"/>
              <a:gd name="connsiteX8" fmla="*/ 4572000 w 9019822"/>
              <a:gd name="connsiteY8" fmla="*/ 0 h 2161822"/>
              <a:gd name="connsiteX9" fmla="*/ 6733822 w 9019822"/>
              <a:gd name="connsiteY9" fmla="*/ 0 h 2161822"/>
              <a:gd name="connsiteX10" fmla="*/ 6733822 w 9019822"/>
              <a:gd name="connsiteY10" fmla="*/ 2161822 h 2161822"/>
              <a:gd name="connsiteX11" fmla="*/ 4572000 w 9019822"/>
              <a:gd name="connsiteY11" fmla="*/ 2161822 h 2161822"/>
              <a:gd name="connsiteX12" fmla="*/ 2286000 w 9019822"/>
              <a:gd name="connsiteY12" fmla="*/ 0 h 2161822"/>
              <a:gd name="connsiteX13" fmla="*/ 4447822 w 9019822"/>
              <a:gd name="connsiteY13" fmla="*/ 0 h 2161822"/>
              <a:gd name="connsiteX14" fmla="*/ 4447822 w 9019822"/>
              <a:gd name="connsiteY14" fmla="*/ 2161822 h 2161822"/>
              <a:gd name="connsiteX15" fmla="*/ 2286000 w 9019822"/>
              <a:gd name="connsiteY15" fmla="*/ 2161822 h 216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9822" h="2161822">
                <a:moveTo>
                  <a:pt x="6858000" y="0"/>
                </a:moveTo>
                <a:lnTo>
                  <a:pt x="9019822" y="0"/>
                </a:lnTo>
                <a:lnTo>
                  <a:pt x="9019822" y="2161822"/>
                </a:lnTo>
                <a:lnTo>
                  <a:pt x="6858000" y="2161822"/>
                </a:lnTo>
                <a:close/>
                <a:moveTo>
                  <a:pt x="0" y="0"/>
                </a:moveTo>
                <a:lnTo>
                  <a:pt x="2161823" y="0"/>
                </a:lnTo>
                <a:lnTo>
                  <a:pt x="2161823" y="2161822"/>
                </a:lnTo>
                <a:lnTo>
                  <a:pt x="0" y="2161822"/>
                </a:lnTo>
                <a:close/>
                <a:moveTo>
                  <a:pt x="4572000" y="0"/>
                </a:moveTo>
                <a:lnTo>
                  <a:pt x="6733822" y="0"/>
                </a:lnTo>
                <a:lnTo>
                  <a:pt x="6733822" y="2161822"/>
                </a:lnTo>
                <a:lnTo>
                  <a:pt x="4572000" y="2161822"/>
                </a:lnTo>
                <a:close/>
                <a:moveTo>
                  <a:pt x="2286000" y="0"/>
                </a:moveTo>
                <a:lnTo>
                  <a:pt x="4447822" y="0"/>
                </a:lnTo>
                <a:lnTo>
                  <a:pt x="4447822" y="2161822"/>
                </a:lnTo>
                <a:lnTo>
                  <a:pt x="2286000" y="2161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6"/>
          </p:nvPr>
        </p:nvSpPr>
        <p:spPr>
          <a:xfrm>
            <a:off x="58489" y="4707467"/>
            <a:ext cx="9019822" cy="2161822"/>
          </a:xfrm>
          <a:custGeom>
            <a:avLst/>
            <a:gdLst>
              <a:gd name="connsiteX0" fmla="*/ 6858000 w 9019822"/>
              <a:gd name="connsiteY0" fmla="*/ 0 h 2161822"/>
              <a:gd name="connsiteX1" fmla="*/ 9019822 w 9019822"/>
              <a:gd name="connsiteY1" fmla="*/ 0 h 2161822"/>
              <a:gd name="connsiteX2" fmla="*/ 9019822 w 9019822"/>
              <a:gd name="connsiteY2" fmla="*/ 2161822 h 2161822"/>
              <a:gd name="connsiteX3" fmla="*/ 6858000 w 9019822"/>
              <a:gd name="connsiteY3" fmla="*/ 2161822 h 2161822"/>
              <a:gd name="connsiteX4" fmla="*/ 0 w 9019822"/>
              <a:gd name="connsiteY4" fmla="*/ 0 h 2161822"/>
              <a:gd name="connsiteX5" fmla="*/ 2161823 w 9019822"/>
              <a:gd name="connsiteY5" fmla="*/ 0 h 2161822"/>
              <a:gd name="connsiteX6" fmla="*/ 2161823 w 9019822"/>
              <a:gd name="connsiteY6" fmla="*/ 2161822 h 2161822"/>
              <a:gd name="connsiteX7" fmla="*/ 0 w 9019822"/>
              <a:gd name="connsiteY7" fmla="*/ 2161822 h 2161822"/>
              <a:gd name="connsiteX8" fmla="*/ 4572000 w 9019822"/>
              <a:gd name="connsiteY8" fmla="*/ 0 h 2161822"/>
              <a:gd name="connsiteX9" fmla="*/ 6733822 w 9019822"/>
              <a:gd name="connsiteY9" fmla="*/ 0 h 2161822"/>
              <a:gd name="connsiteX10" fmla="*/ 6733822 w 9019822"/>
              <a:gd name="connsiteY10" fmla="*/ 2161822 h 2161822"/>
              <a:gd name="connsiteX11" fmla="*/ 4572000 w 9019822"/>
              <a:gd name="connsiteY11" fmla="*/ 2161822 h 2161822"/>
              <a:gd name="connsiteX12" fmla="*/ 2286000 w 9019822"/>
              <a:gd name="connsiteY12" fmla="*/ 0 h 2161822"/>
              <a:gd name="connsiteX13" fmla="*/ 4447822 w 9019822"/>
              <a:gd name="connsiteY13" fmla="*/ 0 h 2161822"/>
              <a:gd name="connsiteX14" fmla="*/ 4447822 w 9019822"/>
              <a:gd name="connsiteY14" fmla="*/ 2161822 h 2161822"/>
              <a:gd name="connsiteX15" fmla="*/ 2286000 w 9019822"/>
              <a:gd name="connsiteY15" fmla="*/ 2161822 h 216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9822" h="2161822">
                <a:moveTo>
                  <a:pt x="6858000" y="0"/>
                </a:moveTo>
                <a:lnTo>
                  <a:pt x="9019822" y="0"/>
                </a:lnTo>
                <a:lnTo>
                  <a:pt x="9019822" y="2161822"/>
                </a:lnTo>
                <a:lnTo>
                  <a:pt x="6858000" y="2161822"/>
                </a:lnTo>
                <a:close/>
                <a:moveTo>
                  <a:pt x="0" y="0"/>
                </a:moveTo>
                <a:lnTo>
                  <a:pt x="2161823" y="0"/>
                </a:lnTo>
                <a:lnTo>
                  <a:pt x="2161823" y="2161822"/>
                </a:lnTo>
                <a:lnTo>
                  <a:pt x="0" y="2161822"/>
                </a:lnTo>
                <a:close/>
                <a:moveTo>
                  <a:pt x="4572000" y="0"/>
                </a:moveTo>
                <a:lnTo>
                  <a:pt x="6733822" y="0"/>
                </a:lnTo>
                <a:lnTo>
                  <a:pt x="6733822" y="2161822"/>
                </a:lnTo>
                <a:lnTo>
                  <a:pt x="4572000" y="2161822"/>
                </a:lnTo>
                <a:close/>
                <a:moveTo>
                  <a:pt x="2286000" y="0"/>
                </a:moveTo>
                <a:lnTo>
                  <a:pt x="4447822" y="0"/>
                </a:lnTo>
                <a:lnTo>
                  <a:pt x="4447822" y="2161822"/>
                </a:lnTo>
                <a:lnTo>
                  <a:pt x="2286000" y="2161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17623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5257378" y="2971378"/>
            <a:ext cx="3813244" cy="1833244"/>
          </a:xfrm>
          <a:custGeom>
            <a:avLst/>
            <a:gdLst>
              <a:gd name="connsiteX0" fmla="*/ 1980000 w 3813244"/>
              <a:gd name="connsiteY0" fmla="*/ 0 h 1833244"/>
              <a:gd name="connsiteX1" fmla="*/ 3813244 w 3813244"/>
              <a:gd name="connsiteY1" fmla="*/ 0 h 1833244"/>
              <a:gd name="connsiteX2" fmla="*/ 3813244 w 3813244"/>
              <a:gd name="connsiteY2" fmla="*/ 1833244 h 1833244"/>
              <a:gd name="connsiteX3" fmla="*/ 1980000 w 3813244"/>
              <a:gd name="connsiteY3" fmla="*/ 1833244 h 1833244"/>
              <a:gd name="connsiteX4" fmla="*/ 0 w 3813244"/>
              <a:gd name="connsiteY4" fmla="*/ 0 h 1833244"/>
              <a:gd name="connsiteX5" fmla="*/ 1833244 w 3813244"/>
              <a:gd name="connsiteY5" fmla="*/ 0 h 1833244"/>
              <a:gd name="connsiteX6" fmla="*/ 1833244 w 3813244"/>
              <a:gd name="connsiteY6" fmla="*/ 1833244 h 1833244"/>
              <a:gd name="connsiteX7" fmla="*/ 0 w 3813244"/>
              <a:gd name="connsiteY7" fmla="*/ 1833244 h 1833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3244" h="1833244">
                <a:moveTo>
                  <a:pt x="1980000" y="0"/>
                </a:moveTo>
                <a:lnTo>
                  <a:pt x="3813244" y="0"/>
                </a:lnTo>
                <a:lnTo>
                  <a:pt x="3813244" y="1833244"/>
                </a:lnTo>
                <a:lnTo>
                  <a:pt x="1980000" y="1833244"/>
                </a:lnTo>
                <a:close/>
                <a:moveTo>
                  <a:pt x="0" y="0"/>
                </a:moveTo>
                <a:lnTo>
                  <a:pt x="1833244" y="0"/>
                </a:lnTo>
                <a:lnTo>
                  <a:pt x="1833244" y="1833244"/>
                </a:lnTo>
                <a:lnTo>
                  <a:pt x="0" y="1833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6"/>
          </p:nvPr>
        </p:nvSpPr>
        <p:spPr>
          <a:xfrm>
            <a:off x="3277378" y="4951378"/>
            <a:ext cx="5793244" cy="1833244"/>
          </a:xfrm>
          <a:custGeom>
            <a:avLst/>
            <a:gdLst>
              <a:gd name="connsiteX0" fmla="*/ 3960000 w 5793244"/>
              <a:gd name="connsiteY0" fmla="*/ 0 h 1833244"/>
              <a:gd name="connsiteX1" fmla="*/ 5793244 w 5793244"/>
              <a:gd name="connsiteY1" fmla="*/ 0 h 1833244"/>
              <a:gd name="connsiteX2" fmla="*/ 5793244 w 5793244"/>
              <a:gd name="connsiteY2" fmla="*/ 1833244 h 1833244"/>
              <a:gd name="connsiteX3" fmla="*/ 3960000 w 5793244"/>
              <a:gd name="connsiteY3" fmla="*/ 1833244 h 1833244"/>
              <a:gd name="connsiteX4" fmla="*/ 1980000 w 5793244"/>
              <a:gd name="connsiteY4" fmla="*/ 0 h 1833244"/>
              <a:gd name="connsiteX5" fmla="*/ 3813244 w 5793244"/>
              <a:gd name="connsiteY5" fmla="*/ 0 h 1833244"/>
              <a:gd name="connsiteX6" fmla="*/ 3813244 w 5793244"/>
              <a:gd name="connsiteY6" fmla="*/ 1833244 h 1833244"/>
              <a:gd name="connsiteX7" fmla="*/ 1980000 w 5793244"/>
              <a:gd name="connsiteY7" fmla="*/ 1833244 h 1833244"/>
              <a:gd name="connsiteX8" fmla="*/ 0 w 5793244"/>
              <a:gd name="connsiteY8" fmla="*/ 0 h 1833244"/>
              <a:gd name="connsiteX9" fmla="*/ 1833244 w 5793244"/>
              <a:gd name="connsiteY9" fmla="*/ 0 h 1833244"/>
              <a:gd name="connsiteX10" fmla="*/ 1833244 w 5793244"/>
              <a:gd name="connsiteY10" fmla="*/ 1833244 h 1833244"/>
              <a:gd name="connsiteX11" fmla="*/ 0 w 5793244"/>
              <a:gd name="connsiteY11" fmla="*/ 1833244 h 1833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93244" h="1833244">
                <a:moveTo>
                  <a:pt x="3960000" y="0"/>
                </a:moveTo>
                <a:lnTo>
                  <a:pt x="5793244" y="0"/>
                </a:lnTo>
                <a:lnTo>
                  <a:pt x="5793244" y="1833244"/>
                </a:lnTo>
                <a:lnTo>
                  <a:pt x="3960000" y="1833244"/>
                </a:lnTo>
                <a:close/>
                <a:moveTo>
                  <a:pt x="1980000" y="0"/>
                </a:moveTo>
                <a:lnTo>
                  <a:pt x="3813244" y="0"/>
                </a:lnTo>
                <a:lnTo>
                  <a:pt x="3813244" y="1833244"/>
                </a:lnTo>
                <a:lnTo>
                  <a:pt x="1980000" y="1833244"/>
                </a:lnTo>
                <a:close/>
                <a:moveTo>
                  <a:pt x="0" y="0"/>
                </a:moveTo>
                <a:lnTo>
                  <a:pt x="1833244" y="0"/>
                </a:lnTo>
                <a:lnTo>
                  <a:pt x="1833244" y="1833244"/>
                </a:lnTo>
                <a:lnTo>
                  <a:pt x="0" y="1833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9322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0" y="1956029"/>
            <a:ext cx="9144000" cy="2020887"/>
          </a:xfrm>
          <a:custGeom>
            <a:avLst/>
            <a:gdLst>
              <a:gd name="connsiteX0" fmla="*/ 2201863 w 9144000"/>
              <a:gd name="connsiteY0" fmla="*/ 1372394 h 2020887"/>
              <a:gd name="connsiteX1" fmla="*/ 9144000 w 9144000"/>
              <a:gd name="connsiteY1" fmla="*/ 1372394 h 2020887"/>
              <a:gd name="connsiteX2" fmla="*/ 9144000 w 9144000"/>
              <a:gd name="connsiteY2" fmla="*/ 2020887 h 2020887"/>
              <a:gd name="connsiteX3" fmla="*/ 2201863 w 9144000"/>
              <a:gd name="connsiteY3" fmla="*/ 2020887 h 2020887"/>
              <a:gd name="connsiteX4" fmla="*/ 0 w 9144000"/>
              <a:gd name="connsiteY4" fmla="*/ 1372394 h 2020887"/>
              <a:gd name="connsiteX5" fmla="*/ 2100263 w 9144000"/>
              <a:gd name="connsiteY5" fmla="*/ 1372394 h 2020887"/>
              <a:gd name="connsiteX6" fmla="*/ 2100263 w 9144000"/>
              <a:gd name="connsiteY6" fmla="*/ 2020887 h 2020887"/>
              <a:gd name="connsiteX7" fmla="*/ 0 w 9144000"/>
              <a:gd name="connsiteY7" fmla="*/ 2020887 h 2020887"/>
              <a:gd name="connsiteX8" fmla="*/ 2201863 w 9144000"/>
              <a:gd name="connsiteY8" fmla="*/ 0 h 2020887"/>
              <a:gd name="connsiteX9" fmla="*/ 9144000 w 9144000"/>
              <a:gd name="connsiteY9" fmla="*/ 0 h 2020887"/>
              <a:gd name="connsiteX10" fmla="*/ 9144000 w 9144000"/>
              <a:gd name="connsiteY10" fmla="*/ 1270794 h 2020887"/>
              <a:gd name="connsiteX11" fmla="*/ 2201863 w 9144000"/>
              <a:gd name="connsiteY11" fmla="*/ 1270794 h 2020887"/>
              <a:gd name="connsiteX12" fmla="*/ 0 w 9144000"/>
              <a:gd name="connsiteY12" fmla="*/ 0 h 2020887"/>
              <a:gd name="connsiteX13" fmla="*/ 2100263 w 9144000"/>
              <a:gd name="connsiteY13" fmla="*/ 0 h 2020887"/>
              <a:gd name="connsiteX14" fmla="*/ 2100263 w 9144000"/>
              <a:gd name="connsiteY14" fmla="*/ 1270794 h 2020887"/>
              <a:gd name="connsiteX15" fmla="*/ 0 w 9144000"/>
              <a:gd name="connsiteY15" fmla="*/ 1270794 h 2020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2020887">
                <a:moveTo>
                  <a:pt x="2201863" y="1372394"/>
                </a:moveTo>
                <a:lnTo>
                  <a:pt x="9144000" y="1372394"/>
                </a:lnTo>
                <a:lnTo>
                  <a:pt x="9144000" y="2020887"/>
                </a:lnTo>
                <a:lnTo>
                  <a:pt x="2201863" y="2020887"/>
                </a:lnTo>
                <a:close/>
                <a:moveTo>
                  <a:pt x="0" y="1372394"/>
                </a:moveTo>
                <a:lnTo>
                  <a:pt x="2100263" y="1372394"/>
                </a:lnTo>
                <a:lnTo>
                  <a:pt x="2100263" y="2020887"/>
                </a:lnTo>
                <a:lnTo>
                  <a:pt x="0" y="2020887"/>
                </a:lnTo>
                <a:close/>
                <a:moveTo>
                  <a:pt x="2201863" y="0"/>
                </a:moveTo>
                <a:lnTo>
                  <a:pt x="9144000" y="0"/>
                </a:lnTo>
                <a:lnTo>
                  <a:pt x="9144000" y="1270794"/>
                </a:lnTo>
                <a:lnTo>
                  <a:pt x="2201863" y="1270794"/>
                </a:lnTo>
                <a:close/>
                <a:moveTo>
                  <a:pt x="0" y="0"/>
                </a:moveTo>
                <a:lnTo>
                  <a:pt x="2100263" y="0"/>
                </a:lnTo>
                <a:lnTo>
                  <a:pt x="2100263" y="1270794"/>
                </a:lnTo>
                <a:lnTo>
                  <a:pt x="0" y="127079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27609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660796" y="1501950"/>
            <a:ext cx="2166938" cy="2166938"/>
          </a:xfrm>
          <a:custGeom>
            <a:avLst/>
            <a:gdLst>
              <a:gd name="connsiteX0" fmla="*/ 124548 w 2166938"/>
              <a:gd name="connsiteY0" fmla="*/ 1577799 h 2166938"/>
              <a:gd name="connsiteX1" fmla="*/ 2042390 w 2166938"/>
              <a:gd name="connsiteY1" fmla="*/ 1577799 h 2166938"/>
              <a:gd name="connsiteX2" fmla="*/ 1981898 w 2166938"/>
              <a:gd name="connsiteY2" fmla="*/ 1689247 h 2166938"/>
              <a:gd name="connsiteX3" fmla="*/ 1083469 w 2166938"/>
              <a:gd name="connsiteY3" fmla="*/ 2166938 h 2166938"/>
              <a:gd name="connsiteX4" fmla="*/ 185040 w 2166938"/>
              <a:gd name="connsiteY4" fmla="*/ 1689247 h 2166938"/>
              <a:gd name="connsiteX5" fmla="*/ 1083469 w 2166938"/>
              <a:gd name="connsiteY5" fmla="*/ 0 h 2166938"/>
              <a:gd name="connsiteX6" fmla="*/ 2166938 w 2166938"/>
              <a:gd name="connsiteY6" fmla="*/ 1083469 h 2166938"/>
              <a:gd name="connsiteX7" fmla="*/ 2081794 w 2166938"/>
              <a:gd name="connsiteY7" fmla="*/ 1505204 h 2166938"/>
              <a:gd name="connsiteX8" fmla="*/ 2078580 w 2166938"/>
              <a:gd name="connsiteY8" fmla="*/ 1511124 h 2166938"/>
              <a:gd name="connsiteX9" fmla="*/ 88358 w 2166938"/>
              <a:gd name="connsiteY9" fmla="*/ 1511124 h 2166938"/>
              <a:gd name="connsiteX10" fmla="*/ 85145 w 2166938"/>
              <a:gd name="connsiteY10" fmla="*/ 1505204 h 2166938"/>
              <a:gd name="connsiteX11" fmla="*/ 0 w 2166938"/>
              <a:gd name="connsiteY11" fmla="*/ 1083469 h 2166938"/>
              <a:gd name="connsiteX12" fmla="*/ 1083469 w 2166938"/>
              <a:gd name="connsiteY12" fmla="*/ 0 h 216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8" h="2166938">
                <a:moveTo>
                  <a:pt x="124548" y="1577799"/>
                </a:moveTo>
                <a:lnTo>
                  <a:pt x="2042390" y="1577799"/>
                </a:lnTo>
                <a:lnTo>
                  <a:pt x="1981898" y="1689247"/>
                </a:lnTo>
                <a:cubicBezTo>
                  <a:pt x="1787191" y="1977451"/>
                  <a:pt x="1457459" y="2166938"/>
                  <a:pt x="1083469" y="2166938"/>
                </a:cubicBezTo>
                <a:cubicBezTo>
                  <a:pt x="709480" y="2166938"/>
                  <a:pt x="379747" y="1977451"/>
                  <a:pt x="185040" y="1689247"/>
                </a:cubicBezTo>
                <a:close/>
                <a:moveTo>
                  <a:pt x="1083469" y="0"/>
                </a:moveTo>
                <a:cubicBezTo>
                  <a:pt x="1681852" y="0"/>
                  <a:pt x="2166938" y="485086"/>
                  <a:pt x="2166938" y="1083469"/>
                </a:cubicBezTo>
                <a:cubicBezTo>
                  <a:pt x="2166938" y="1233065"/>
                  <a:pt x="2136620" y="1375580"/>
                  <a:pt x="2081794" y="1505204"/>
                </a:cubicBezTo>
                <a:lnTo>
                  <a:pt x="2078580" y="1511124"/>
                </a:lnTo>
                <a:lnTo>
                  <a:pt x="88358" y="1511124"/>
                </a:lnTo>
                <a:lnTo>
                  <a:pt x="85145" y="1505204"/>
                </a:lnTo>
                <a:cubicBezTo>
                  <a:pt x="30318" y="1375580"/>
                  <a:pt x="0" y="1233065"/>
                  <a:pt x="0" y="1083469"/>
                </a:cubicBezTo>
                <a:cubicBezTo>
                  <a:pt x="0" y="485086"/>
                  <a:pt x="485086" y="0"/>
                  <a:pt x="108346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488530" y="1501950"/>
            <a:ext cx="2166938" cy="2166938"/>
          </a:xfrm>
          <a:custGeom>
            <a:avLst/>
            <a:gdLst>
              <a:gd name="connsiteX0" fmla="*/ 124548 w 2166938"/>
              <a:gd name="connsiteY0" fmla="*/ 1577799 h 2166938"/>
              <a:gd name="connsiteX1" fmla="*/ 2042390 w 2166938"/>
              <a:gd name="connsiteY1" fmla="*/ 1577799 h 2166938"/>
              <a:gd name="connsiteX2" fmla="*/ 1981898 w 2166938"/>
              <a:gd name="connsiteY2" fmla="*/ 1689247 h 2166938"/>
              <a:gd name="connsiteX3" fmla="*/ 1083469 w 2166938"/>
              <a:gd name="connsiteY3" fmla="*/ 2166938 h 2166938"/>
              <a:gd name="connsiteX4" fmla="*/ 185040 w 2166938"/>
              <a:gd name="connsiteY4" fmla="*/ 1689247 h 2166938"/>
              <a:gd name="connsiteX5" fmla="*/ 1083469 w 2166938"/>
              <a:gd name="connsiteY5" fmla="*/ 0 h 2166938"/>
              <a:gd name="connsiteX6" fmla="*/ 2166938 w 2166938"/>
              <a:gd name="connsiteY6" fmla="*/ 1083469 h 2166938"/>
              <a:gd name="connsiteX7" fmla="*/ 2081794 w 2166938"/>
              <a:gd name="connsiteY7" fmla="*/ 1505204 h 2166938"/>
              <a:gd name="connsiteX8" fmla="*/ 2078580 w 2166938"/>
              <a:gd name="connsiteY8" fmla="*/ 1511124 h 2166938"/>
              <a:gd name="connsiteX9" fmla="*/ 88358 w 2166938"/>
              <a:gd name="connsiteY9" fmla="*/ 1511124 h 2166938"/>
              <a:gd name="connsiteX10" fmla="*/ 85145 w 2166938"/>
              <a:gd name="connsiteY10" fmla="*/ 1505204 h 2166938"/>
              <a:gd name="connsiteX11" fmla="*/ 0 w 2166938"/>
              <a:gd name="connsiteY11" fmla="*/ 1083469 h 2166938"/>
              <a:gd name="connsiteX12" fmla="*/ 1083469 w 2166938"/>
              <a:gd name="connsiteY12" fmla="*/ 0 h 216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8" h="2166938">
                <a:moveTo>
                  <a:pt x="124548" y="1577799"/>
                </a:moveTo>
                <a:lnTo>
                  <a:pt x="2042390" y="1577799"/>
                </a:lnTo>
                <a:lnTo>
                  <a:pt x="1981898" y="1689247"/>
                </a:lnTo>
                <a:cubicBezTo>
                  <a:pt x="1787191" y="1977451"/>
                  <a:pt x="1457459" y="2166938"/>
                  <a:pt x="1083469" y="2166938"/>
                </a:cubicBezTo>
                <a:cubicBezTo>
                  <a:pt x="709480" y="2166938"/>
                  <a:pt x="379747" y="1977451"/>
                  <a:pt x="185040" y="1689247"/>
                </a:cubicBezTo>
                <a:close/>
                <a:moveTo>
                  <a:pt x="1083469" y="0"/>
                </a:moveTo>
                <a:cubicBezTo>
                  <a:pt x="1681852" y="0"/>
                  <a:pt x="2166938" y="485086"/>
                  <a:pt x="2166938" y="1083469"/>
                </a:cubicBezTo>
                <a:cubicBezTo>
                  <a:pt x="2166938" y="1233065"/>
                  <a:pt x="2136620" y="1375580"/>
                  <a:pt x="2081794" y="1505204"/>
                </a:cubicBezTo>
                <a:lnTo>
                  <a:pt x="2078580" y="1511124"/>
                </a:lnTo>
                <a:lnTo>
                  <a:pt x="88358" y="1511124"/>
                </a:lnTo>
                <a:lnTo>
                  <a:pt x="85145" y="1505204"/>
                </a:lnTo>
                <a:cubicBezTo>
                  <a:pt x="30318" y="1375580"/>
                  <a:pt x="0" y="1233065"/>
                  <a:pt x="0" y="1083469"/>
                </a:cubicBezTo>
                <a:cubicBezTo>
                  <a:pt x="0" y="485086"/>
                  <a:pt x="485086" y="0"/>
                  <a:pt x="108346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6316265" y="1501950"/>
            <a:ext cx="2166938" cy="2166938"/>
          </a:xfrm>
          <a:custGeom>
            <a:avLst/>
            <a:gdLst>
              <a:gd name="connsiteX0" fmla="*/ 124548 w 2166938"/>
              <a:gd name="connsiteY0" fmla="*/ 1577799 h 2166938"/>
              <a:gd name="connsiteX1" fmla="*/ 2042390 w 2166938"/>
              <a:gd name="connsiteY1" fmla="*/ 1577799 h 2166938"/>
              <a:gd name="connsiteX2" fmla="*/ 1981898 w 2166938"/>
              <a:gd name="connsiteY2" fmla="*/ 1689247 h 2166938"/>
              <a:gd name="connsiteX3" fmla="*/ 1083469 w 2166938"/>
              <a:gd name="connsiteY3" fmla="*/ 2166938 h 2166938"/>
              <a:gd name="connsiteX4" fmla="*/ 185040 w 2166938"/>
              <a:gd name="connsiteY4" fmla="*/ 1689247 h 2166938"/>
              <a:gd name="connsiteX5" fmla="*/ 1083469 w 2166938"/>
              <a:gd name="connsiteY5" fmla="*/ 0 h 2166938"/>
              <a:gd name="connsiteX6" fmla="*/ 2166938 w 2166938"/>
              <a:gd name="connsiteY6" fmla="*/ 1083469 h 2166938"/>
              <a:gd name="connsiteX7" fmla="*/ 2081794 w 2166938"/>
              <a:gd name="connsiteY7" fmla="*/ 1505204 h 2166938"/>
              <a:gd name="connsiteX8" fmla="*/ 2078580 w 2166938"/>
              <a:gd name="connsiteY8" fmla="*/ 1511124 h 2166938"/>
              <a:gd name="connsiteX9" fmla="*/ 88358 w 2166938"/>
              <a:gd name="connsiteY9" fmla="*/ 1511124 h 2166938"/>
              <a:gd name="connsiteX10" fmla="*/ 85145 w 2166938"/>
              <a:gd name="connsiteY10" fmla="*/ 1505204 h 2166938"/>
              <a:gd name="connsiteX11" fmla="*/ 0 w 2166938"/>
              <a:gd name="connsiteY11" fmla="*/ 1083469 h 2166938"/>
              <a:gd name="connsiteX12" fmla="*/ 1083469 w 2166938"/>
              <a:gd name="connsiteY12" fmla="*/ 0 h 216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8" h="2166938">
                <a:moveTo>
                  <a:pt x="124548" y="1577799"/>
                </a:moveTo>
                <a:lnTo>
                  <a:pt x="2042390" y="1577799"/>
                </a:lnTo>
                <a:lnTo>
                  <a:pt x="1981898" y="1689247"/>
                </a:lnTo>
                <a:cubicBezTo>
                  <a:pt x="1787191" y="1977451"/>
                  <a:pt x="1457459" y="2166938"/>
                  <a:pt x="1083469" y="2166938"/>
                </a:cubicBezTo>
                <a:cubicBezTo>
                  <a:pt x="709480" y="2166938"/>
                  <a:pt x="379747" y="1977451"/>
                  <a:pt x="185040" y="1689247"/>
                </a:cubicBezTo>
                <a:close/>
                <a:moveTo>
                  <a:pt x="1083469" y="0"/>
                </a:moveTo>
                <a:cubicBezTo>
                  <a:pt x="1681852" y="0"/>
                  <a:pt x="2166938" y="485086"/>
                  <a:pt x="2166938" y="1083469"/>
                </a:cubicBezTo>
                <a:cubicBezTo>
                  <a:pt x="2166938" y="1233065"/>
                  <a:pt x="2136620" y="1375580"/>
                  <a:pt x="2081794" y="1505204"/>
                </a:cubicBezTo>
                <a:lnTo>
                  <a:pt x="2078580" y="1511124"/>
                </a:lnTo>
                <a:lnTo>
                  <a:pt x="88358" y="1511124"/>
                </a:lnTo>
                <a:lnTo>
                  <a:pt x="85145" y="1505204"/>
                </a:lnTo>
                <a:cubicBezTo>
                  <a:pt x="30318" y="1375580"/>
                  <a:pt x="0" y="1233065"/>
                  <a:pt x="0" y="1083469"/>
                </a:cubicBezTo>
                <a:cubicBezTo>
                  <a:pt x="0" y="485086"/>
                  <a:pt x="485086" y="0"/>
                  <a:pt x="108346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0752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561200" y="4010113"/>
            <a:ext cx="4582800" cy="23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11113" y="1662113"/>
            <a:ext cx="4582800" cy="23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95200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55600" y="1575010"/>
            <a:ext cx="28332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3348038" y="1899294"/>
            <a:ext cx="5795737" cy="1771200"/>
          </a:xfrm>
          <a:custGeom>
            <a:avLst/>
            <a:gdLst>
              <a:gd name="connsiteX0" fmla="*/ 2873638 w 5795737"/>
              <a:gd name="connsiteY0" fmla="*/ 0 h 1771200"/>
              <a:gd name="connsiteX1" fmla="*/ 5795737 w 5795737"/>
              <a:gd name="connsiteY1" fmla="*/ 0 h 1771200"/>
              <a:gd name="connsiteX2" fmla="*/ 5795737 w 5795737"/>
              <a:gd name="connsiteY2" fmla="*/ 1771200 h 1771200"/>
              <a:gd name="connsiteX3" fmla="*/ 2873638 w 5795737"/>
              <a:gd name="connsiteY3" fmla="*/ 1771200 h 1771200"/>
              <a:gd name="connsiteX4" fmla="*/ 0 w 5795737"/>
              <a:gd name="connsiteY4" fmla="*/ 0 h 1771200"/>
              <a:gd name="connsiteX5" fmla="*/ 2714400 w 5795737"/>
              <a:gd name="connsiteY5" fmla="*/ 0 h 1771200"/>
              <a:gd name="connsiteX6" fmla="*/ 2714400 w 5795737"/>
              <a:gd name="connsiteY6" fmla="*/ 1771200 h 1771200"/>
              <a:gd name="connsiteX7" fmla="*/ 0 w 5795737"/>
              <a:gd name="connsiteY7" fmla="*/ 1771200 h 17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5737" h="1771200">
                <a:moveTo>
                  <a:pt x="2873638" y="0"/>
                </a:moveTo>
                <a:lnTo>
                  <a:pt x="5795737" y="0"/>
                </a:lnTo>
                <a:lnTo>
                  <a:pt x="5795737" y="1771200"/>
                </a:lnTo>
                <a:lnTo>
                  <a:pt x="2873638" y="1771200"/>
                </a:lnTo>
                <a:close/>
                <a:moveTo>
                  <a:pt x="0" y="0"/>
                </a:moveTo>
                <a:lnTo>
                  <a:pt x="2714400" y="0"/>
                </a:lnTo>
                <a:lnTo>
                  <a:pt x="2714400" y="1771200"/>
                </a:lnTo>
                <a:lnTo>
                  <a:pt x="0" y="1771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98602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400401" y="2093514"/>
            <a:ext cx="8343198" cy="1440000"/>
          </a:xfrm>
          <a:custGeom>
            <a:avLst/>
            <a:gdLst>
              <a:gd name="connsiteX0" fmla="*/ 6363198 w 8343198"/>
              <a:gd name="connsiteY0" fmla="*/ 0 h 1440000"/>
              <a:gd name="connsiteX1" fmla="*/ 8343198 w 8343198"/>
              <a:gd name="connsiteY1" fmla="*/ 0 h 1440000"/>
              <a:gd name="connsiteX2" fmla="*/ 8343198 w 8343198"/>
              <a:gd name="connsiteY2" fmla="*/ 1440000 h 1440000"/>
              <a:gd name="connsiteX3" fmla="*/ 6363198 w 8343198"/>
              <a:gd name="connsiteY3" fmla="*/ 1440000 h 1440000"/>
              <a:gd name="connsiteX4" fmla="*/ 4242132 w 8343198"/>
              <a:gd name="connsiteY4" fmla="*/ 0 h 1440000"/>
              <a:gd name="connsiteX5" fmla="*/ 6222132 w 8343198"/>
              <a:gd name="connsiteY5" fmla="*/ 0 h 1440000"/>
              <a:gd name="connsiteX6" fmla="*/ 6222132 w 8343198"/>
              <a:gd name="connsiteY6" fmla="*/ 1440000 h 1440000"/>
              <a:gd name="connsiteX7" fmla="*/ 4242132 w 8343198"/>
              <a:gd name="connsiteY7" fmla="*/ 1440000 h 1440000"/>
              <a:gd name="connsiteX8" fmla="*/ 2121066 w 8343198"/>
              <a:gd name="connsiteY8" fmla="*/ 0 h 1440000"/>
              <a:gd name="connsiteX9" fmla="*/ 4101066 w 8343198"/>
              <a:gd name="connsiteY9" fmla="*/ 0 h 1440000"/>
              <a:gd name="connsiteX10" fmla="*/ 4101066 w 8343198"/>
              <a:gd name="connsiteY10" fmla="*/ 1440000 h 1440000"/>
              <a:gd name="connsiteX11" fmla="*/ 2121066 w 8343198"/>
              <a:gd name="connsiteY11" fmla="*/ 1440000 h 1440000"/>
              <a:gd name="connsiteX12" fmla="*/ 0 w 8343198"/>
              <a:gd name="connsiteY12" fmla="*/ 0 h 1440000"/>
              <a:gd name="connsiteX13" fmla="*/ 1980000 w 8343198"/>
              <a:gd name="connsiteY13" fmla="*/ 0 h 1440000"/>
              <a:gd name="connsiteX14" fmla="*/ 1980000 w 8343198"/>
              <a:gd name="connsiteY14" fmla="*/ 1440000 h 1440000"/>
              <a:gd name="connsiteX15" fmla="*/ 0 w 8343198"/>
              <a:gd name="connsiteY1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343198" h="1440000">
                <a:moveTo>
                  <a:pt x="6363198" y="0"/>
                </a:moveTo>
                <a:lnTo>
                  <a:pt x="8343198" y="0"/>
                </a:lnTo>
                <a:lnTo>
                  <a:pt x="8343198" y="1440000"/>
                </a:lnTo>
                <a:lnTo>
                  <a:pt x="6363198" y="1440000"/>
                </a:lnTo>
                <a:close/>
                <a:moveTo>
                  <a:pt x="4242132" y="0"/>
                </a:moveTo>
                <a:lnTo>
                  <a:pt x="6222132" y="0"/>
                </a:lnTo>
                <a:lnTo>
                  <a:pt x="6222132" y="1440000"/>
                </a:lnTo>
                <a:lnTo>
                  <a:pt x="4242132" y="1440000"/>
                </a:lnTo>
                <a:close/>
                <a:moveTo>
                  <a:pt x="2121066" y="0"/>
                </a:moveTo>
                <a:lnTo>
                  <a:pt x="4101066" y="0"/>
                </a:lnTo>
                <a:lnTo>
                  <a:pt x="4101066" y="1440000"/>
                </a:lnTo>
                <a:lnTo>
                  <a:pt x="2121066" y="1440000"/>
                </a:lnTo>
                <a:close/>
                <a:moveTo>
                  <a:pt x="0" y="0"/>
                </a:moveTo>
                <a:lnTo>
                  <a:pt x="1980000" y="0"/>
                </a:lnTo>
                <a:lnTo>
                  <a:pt x="198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5600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3"/>
          </p:nvPr>
        </p:nvSpPr>
        <p:spPr>
          <a:xfrm>
            <a:off x="373062" y="1941513"/>
            <a:ext cx="3347200" cy="1620000"/>
          </a:xfrm>
          <a:custGeom>
            <a:avLst/>
            <a:gdLst>
              <a:gd name="connsiteX0" fmla="*/ 1727200 w 3347200"/>
              <a:gd name="connsiteY0" fmla="*/ 0 h 1620000"/>
              <a:gd name="connsiteX1" fmla="*/ 3347200 w 3347200"/>
              <a:gd name="connsiteY1" fmla="*/ 0 h 1620000"/>
              <a:gd name="connsiteX2" fmla="*/ 3347200 w 3347200"/>
              <a:gd name="connsiteY2" fmla="*/ 1620000 h 1620000"/>
              <a:gd name="connsiteX3" fmla="*/ 1727200 w 3347200"/>
              <a:gd name="connsiteY3" fmla="*/ 1620000 h 1620000"/>
              <a:gd name="connsiteX4" fmla="*/ 0 w 3347200"/>
              <a:gd name="connsiteY4" fmla="*/ 0 h 1620000"/>
              <a:gd name="connsiteX5" fmla="*/ 1620000 w 3347200"/>
              <a:gd name="connsiteY5" fmla="*/ 0 h 1620000"/>
              <a:gd name="connsiteX6" fmla="*/ 1620000 w 3347200"/>
              <a:gd name="connsiteY6" fmla="*/ 1620000 h 1620000"/>
              <a:gd name="connsiteX7" fmla="*/ 0 w 3347200"/>
              <a:gd name="connsiteY7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7200" h="1620000">
                <a:moveTo>
                  <a:pt x="1727200" y="0"/>
                </a:moveTo>
                <a:lnTo>
                  <a:pt x="3347200" y="0"/>
                </a:lnTo>
                <a:lnTo>
                  <a:pt x="3347200" y="1620000"/>
                </a:lnTo>
                <a:lnTo>
                  <a:pt x="1727200" y="16200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3827462" y="1941513"/>
            <a:ext cx="1620000" cy="3347200"/>
          </a:xfrm>
          <a:custGeom>
            <a:avLst/>
            <a:gdLst>
              <a:gd name="connsiteX0" fmla="*/ 0 w 1620000"/>
              <a:gd name="connsiteY0" fmla="*/ 1727200 h 3347200"/>
              <a:gd name="connsiteX1" fmla="*/ 1620000 w 1620000"/>
              <a:gd name="connsiteY1" fmla="*/ 1727200 h 3347200"/>
              <a:gd name="connsiteX2" fmla="*/ 1620000 w 1620000"/>
              <a:gd name="connsiteY2" fmla="*/ 3347200 h 3347200"/>
              <a:gd name="connsiteX3" fmla="*/ 0 w 1620000"/>
              <a:gd name="connsiteY3" fmla="*/ 3347200 h 3347200"/>
              <a:gd name="connsiteX4" fmla="*/ 0 w 1620000"/>
              <a:gd name="connsiteY4" fmla="*/ 0 h 3347200"/>
              <a:gd name="connsiteX5" fmla="*/ 1620000 w 1620000"/>
              <a:gd name="connsiteY5" fmla="*/ 0 h 3347200"/>
              <a:gd name="connsiteX6" fmla="*/ 1620000 w 1620000"/>
              <a:gd name="connsiteY6" fmla="*/ 1620000 h 3347200"/>
              <a:gd name="connsiteX7" fmla="*/ 0 w 1620000"/>
              <a:gd name="connsiteY7" fmla="*/ 1620000 h 334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0000" h="3347200">
                <a:moveTo>
                  <a:pt x="0" y="1727200"/>
                </a:moveTo>
                <a:lnTo>
                  <a:pt x="1620000" y="1727200"/>
                </a:lnTo>
                <a:lnTo>
                  <a:pt x="1620000" y="3347200"/>
                </a:lnTo>
                <a:lnTo>
                  <a:pt x="0" y="33472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5554662" y="366871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7281862" y="366871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73245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561200" y="4010113"/>
            <a:ext cx="4582800" cy="23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-11113" y="1662113"/>
            <a:ext cx="4582800" cy="2325600"/>
          </a:xfrm>
          <a:custGeom>
            <a:avLst/>
            <a:gdLst>
              <a:gd name="connsiteX0" fmla="*/ 2268538 w 4582800"/>
              <a:gd name="connsiteY0" fmla="*/ 0 h 2325600"/>
              <a:gd name="connsiteX1" fmla="*/ 4582800 w 4582800"/>
              <a:gd name="connsiteY1" fmla="*/ 0 h 2325600"/>
              <a:gd name="connsiteX2" fmla="*/ 4582800 w 4582800"/>
              <a:gd name="connsiteY2" fmla="*/ 2325600 h 2325600"/>
              <a:gd name="connsiteX3" fmla="*/ 2268538 w 4582800"/>
              <a:gd name="connsiteY3" fmla="*/ 2325600 h 2325600"/>
              <a:gd name="connsiteX4" fmla="*/ 0 w 4582800"/>
              <a:gd name="connsiteY4" fmla="*/ 0 h 2325600"/>
              <a:gd name="connsiteX5" fmla="*/ 2189163 w 4582800"/>
              <a:gd name="connsiteY5" fmla="*/ 0 h 2325600"/>
              <a:gd name="connsiteX6" fmla="*/ 2189163 w 4582800"/>
              <a:gd name="connsiteY6" fmla="*/ 2325600 h 2325600"/>
              <a:gd name="connsiteX7" fmla="*/ 0 w 4582800"/>
              <a:gd name="connsiteY7" fmla="*/ 2325600 h 23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82800" h="2325600">
                <a:moveTo>
                  <a:pt x="2268538" y="0"/>
                </a:moveTo>
                <a:lnTo>
                  <a:pt x="4582800" y="0"/>
                </a:lnTo>
                <a:lnTo>
                  <a:pt x="4582800" y="2325600"/>
                </a:lnTo>
                <a:lnTo>
                  <a:pt x="2268538" y="2325600"/>
                </a:lnTo>
                <a:close/>
                <a:moveTo>
                  <a:pt x="0" y="0"/>
                </a:moveTo>
                <a:lnTo>
                  <a:pt x="2189163" y="0"/>
                </a:lnTo>
                <a:lnTo>
                  <a:pt x="2189163" y="2325600"/>
                </a:lnTo>
                <a:lnTo>
                  <a:pt x="0" y="2325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13822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6234038" y="2714624"/>
            <a:ext cx="2905200" cy="2624400"/>
          </a:xfrm>
          <a:custGeom>
            <a:avLst/>
            <a:gdLst>
              <a:gd name="connsiteX0" fmla="*/ 1497600 w 2905200"/>
              <a:gd name="connsiteY0" fmla="*/ 0 h 2624400"/>
              <a:gd name="connsiteX1" fmla="*/ 2905200 w 2905200"/>
              <a:gd name="connsiteY1" fmla="*/ 0 h 2624400"/>
              <a:gd name="connsiteX2" fmla="*/ 2905200 w 2905200"/>
              <a:gd name="connsiteY2" fmla="*/ 2624400 h 2624400"/>
              <a:gd name="connsiteX3" fmla="*/ 1497600 w 2905200"/>
              <a:gd name="connsiteY3" fmla="*/ 2624400 h 2624400"/>
              <a:gd name="connsiteX4" fmla="*/ 0 w 2905200"/>
              <a:gd name="connsiteY4" fmla="*/ 0 h 2624400"/>
              <a:gd name="connsiteX5" fmla="*/ 1407600 w 2905200"/>
              <a:gd name="connsiteY5" fmla="*/ 0 h 2624400"/>
              <a:gd name="connsiteX6" fmla="*/ 1407600 w 2905200"/>
              <a:gd name="connsiteY6" fmla="*/ 2624400 h 2624400"/>
              <a:gd name="connsiteX7" fmla="*/ 0 w 2905200"/>
              <a:gd name="connsiteY7" fmla="*/ 2624400 h 26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5200" h="2624400">
                <a:moveTo>
                  <a:pt x="1497600" y="0"/>
                </a:moveTo>
                <a:lnTo>
                  <a:pt x="2905200" y="0"/>
                </a:lnTo>
                <a:lnTo>
                  <a:pt x="2905200" y="2624400"/>
                </a:lnTo>
                <a:lnTo>
                  <a:pt x="1497600" y="2624400"/>
                </a:lnTo>
                <a:close/>
                <a:moveTo>
                  <a:pt x="0" y="0"/>
                </a:moveTo>
                <a:lnTo>
                  <a:pt x="1407600" y="0"/>
                </a:lnTo>
                <a:lnTo>
                  <a:pt x="1407600" y="2624400"/>
                </a:lnTo>
                <a:lnTo>
                  <a:pt x="0" y="2624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905200" y="1785938"/>
            <a:ext cx="3328838" cy="2862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2714624"/>
            <a:ext cx="2905200" cy="26244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96487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614639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237286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4627174" y="2205038"/>
            <a:ext cx="2894400" cy="1620000"/>
          </a:xfrm>
          <a:custGeom>
            <a:avLst/>
            <a:gdLst>
              <a:gd name="connsiteX0" fmla="*/ 1492200 w 2894400"/>
              <a:gd name="connsiteY0" fmla="*/ 0 h 1620000"/>
              <a:gd name="connsiteX1" fmla="*/ 2894400 w 2894400"/>
              <a:gd name="connsiteY1" fmla="*/ 0 h 1620000"/>
              <a:gd name="connsiteX2" fmla="*/ 2894400 w 2894400"/>
              <a:gd name="connsiteY2" fmla="*/ 1620000 h 1620000"/>
              <a:gd name="connsiteX3" fmla="*/ 1492200 w 2894400"/>
              <a:gd name="connsiteY3" fmla="*/ 1620000 h 1620000"/>
              <a:gd name="connsiteX4" fmla="*/ 0 w 2894400"/>
              <a:gd name="connsiteY4" fmla="*/ 0 h 1620000"/>
              <a:gd name="connsiteX5" fmla="*/ 1402200 w 2894400"/>
              <a:gd name="connsiteY5" fmla="*/ 0 h 1620000"/>
              <a:gd name="connsiteX6" fmla="*/ 1402200 w 2894400"/>
              <a:gd name="connsiteY6" fmla="*/ 1620000 h 1620000"/>
              <a:gd name="connsiteX7" fmla="*/ 0 w 2894400"/>
              <a:gd name="connsiteY7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4400" h="1620000">
                <a:moveTo>
                  <a:pt x="1492200" y="0"/>
                </a:moveTo>
                <a:lnTo>
                  <a:pt x="2894400" y="0"/>
                </a:lnTo>
                <a:lnTo>
                  <a:pt x="2894400" y="1620000"/>
                </a:lnTo>
                <a:lnTo>
                  <a:pt x="1492200" y="1620000"/>
                </a:lnTo>
                <a:close/>
                <a:moveTo>
                  <a:pt x="0" y="0"/>
                </a:moveTo>
                <a:lnTo>
                  <a:pt x="1402200" y="0"/>
                </a:lnTo>
                <a:lnTo>
                  <a:pt x="14022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-388" y="2205038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07555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1524000" y="736600"/>
            <a:ext cx="2806700" cy="3073400"/>
          </a:xfrm>
          <a:custGeom>
            <a:avLst/>
            <a:gdLst>
              <a:gd name="connsiteX0" fmla="*/ 1448350 w 2806700"/>
              <a:gd name="connsiteY0" fmla="*/ 0 h 3073400"/>
              <a:gd name="connsiteX1" fmla="*/ 2806700 w 2806700"/>
              <a:gd name="connsiteY1" fmla="*/ 0 h 3073400"/>
              <a:gd name="connsiteX2" fmla="*/ 2806700 w 2806700"/>
              <a:gd name="connsiteY2" fmla="*/ 3073400 h 3073400"/>
              <a:gd name="connsiteX3" fmla="*/ 1448350 w 2806700"/>
              <a:gd name="connsiteY3" fmla="*/ 3073400 h 3073400"/>
              <a:gd name="connsiteX4" fmla="*/ 0 w 2806700"/>
              <a:gd name="connsiteY4" fmla="*/ 0 h 3073400"/>
              <a:gd name="connsiteX5" fmla="*/ 1358350 w 2806700"/>
              <a:gd name="connsiteY5" fmla="*/ 0 h 3073400"/>
              <a:gd name="connsiteX6" fmla="*/ 1358350 w 2806700"/>
              <a:gd name="connsiteY6" fmla="*/ 3073400 h 3073400"/>
              <a:gd name="connsiteX7" fmla="*/ 0 w 2806700"/>
              <a:gd name="connsiteY7" fmla="*/ 3073400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6700" h="3073400">
                <a:moveTo>
                  <a:pt x="1448350" y="0"/>
                </a:moveTo>
                <a:lnTo>
                  <a:pt x="2806700" y="0"/>
                </a:lnTo>
                <a:lnTo>
                  <a:pt x="2806700" y="3073400"/>
                </a:lnTo>
                <a:lnTo>
                  <a:pt x="1448350" y="3073400"/>
                </a:lnTo>
                <a:close/>
                <a:moveTo>
                  <a:pt x="0" y="0"/>
                </a:moveTo>
                <a:lnTo>
                  <a:pt x="1358350" y="0"/>
                </a:lnTo>
                <a:lnTo>
                  <a:pt x="1358350" y="3073400"/>
                </a:lnTo>
                <a:lnTo>
                  <a:pt x="0" y="3073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851400" y="3503385"/>
            <a:ext cx="2806700" cy="3073400"/>
          </a:xfrm>
          <a:custGeom>
            <a:avLst/>
            <a:gdLst>
              <a:gd name="connsiteX0" fmla="*/ 0 w 2806700"/>
              <a:gd name="connsiteY0" fmla="*/ 1581701 h 3073400"/>
              <a:gd name="connsiteX1" fmla="*/ 2806700 w 2806700"/>
              <a:gd name="connsiteY1" fmla="*/ 1581701 h 3073400"/>
              <a:gd name="connsiteX2" fmla="*/ 2806700 w 2806700"/>
              <a:gd name="connsiteY2" fmla="*/ 3073400 h 3073400"/>
              <a:gd name="connsiteX3" fmla="*/ 0 w 2806700"/>
              <a:gd name="connsiteY3" fmla="*/ 3073400 h 3073400"/>
              <a:gd name="connsiteX4" fmla="*/ 0 w 2806700"/>
              <a:gd name="connsiteY4" fmla="*/ 0 h 3073400"/>
              <a:gd name="connsiteX5" fmla="*/ 2806700 w 2806700"/>
              <a:gd name="connsiteY5" fmla="*/ 0 h 3073400"/>
              <a:gd name="connsiteX6" fmla="*/ 2806700 w 2806700"/>
              <a:gd name="connsiteY6" fmla="*/ 1491701 h 3073400"/>
              <a:gd name="connsiteX7" fmla="*/ 0 w 2806700"/>
              <a:gd name="connsiteY7" fmla="*/ 1491701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6700" h="3073400">
                <a:moveTo>
                  <a:pt x="0" y="1581701"/>
                </a:moveTo>
                <a:lnTo>
                  <a:pt x="2806700" y="1581701"/>
                </a:lnTo>
                <a:lnTo>
                  <a:pt x="2806700" y="3073400"/>
                </a:lnTo>
                <a:lnTo>
                  <a:pt x="0" y="3073400"/>
                </a:lnTo>
                <a:close/>
                <a:moveTo>
                  <a:pt x="0" y="0"/>
                </a:moveTo>
                <a:lnTo>
                  <a:pt x="2806700" y="0"/>
                </a:lnTo>
                <a:lnTo>
                  <a:pt x="2806700" y="1491701"/>
                </a:lnTo>
                <a:lnTo>
                  <a:pt x="0" y="14917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44587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1018234"/>
            <a:ext cx="1935678" cy="482153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2090065" y="1989000"/>
            <a:ext cx="2880000" cy="2880000"/>
          </a:xfrm>
          <a:custGeom>
            <a:avLst/>
            <a:gdLst>
              <a:gd name="connsiteX0" fmla="*/ 1485000 w 2880000"/>
              <a:gd name="connsiteY0" fmla="*/ 0 h 2880000"/>
              <a:gd name="connsiteX1" fmla="*/ 2880000 w 2880000"/>
              <a:gd name="connsiteY1" fmla="*/ 0 h 2880000"/>
              <a:gd name="connsiteX2" fmla="*/ 2880000 w 2880000"/>
              <a:gd name="connsiteY2" fmla="*/ 2880000 h 2880000"/>
              <a:gd name="connsiteX3" fmla="*/ 1485000 w 2880000"/>
              <a:gd name="connsiteY3" fmla="*/ 2880000 h 2880000"/>
              <a:gd name="connsiteX4" fmla="*/ 0 w 2880000"/>
              <a:gd name="connsiteY4" fmla="*/ 0 h 2880000"/>
              <a:gd name="connsiteX5" fmla="*/ 1395000 w 2880000"/>
              <a:gd name="connsiteY5" fmla="*/ 0 h 2880000"/>
              <a:gd name="connsiteX6" fmla="*/ 1395000 w 2880000"/>
              <a:gd name="connsiteY6" fmla="*/ 2880000 h 2880000"/>
              <a:gd name="connsiteX7" fmla="*/ 0 w 2880000"/>
              <a:gd name="connsiteY7" fmla="*/ 2880000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0000" h="2880000">
                <a:moveTo>
                  <a:pt x="1485000" y="0"/>
                </a:moveTo>
                <a:lnTo>
                  <a:pt x="2880000" y="0"/>
                </a:lnTo>
                <a:lnTo>
                  <a:pt x="2880000" y="2880000"/>
                </a:lnTo>
                <a:lnTo>
                  <a:pt x="1485000" y="2880000"/>
                </a:lnTo>
                <a:close/>
                <a:moveTo>
                  <a:pt x="0" y="0"/>
                </a:moveTo>
                <a:lnTo>
                  <a:pt x="1395000" y="0"/>
                </a:lnTo>
                <a:lnTo>
                  <a:pt x="1395000" y="2880000"/>
                </a:lnTo>
                <a:lnTo>
                  <a:pt x="0" y="28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04802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6911389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25389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339389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06136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911389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25389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2312694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51002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圖片版面配置區 13"/>
          <p:cNvSpPr>
            <a:spLocks noGrp="1"/>
          </p:cNvSpPr>
          <p:nvPr>
            <p:ph type="pic" sz="quarter" idx="18"/>
          </p:nvPr>
        </p:nvSpPr>
        <p:spPr>
          <a:xfrm>
            <a:off x="353367" y="1864667"/>
            <a:ext cx="4197466" cy="4197466"/>
          </a:xfrm>
          <a:custGeom>
            <a:avLst/>
            <a:gdLst>
              <a:gd name="connsiteX0" fmla="*/ 2880000 w 4197466"/>
              <a:gd name="connsiteY0" fmla="*/ 2880000 h 4197466"/>
              <a:gd name="connsiteX1" fmla="*/ 4197466 w 4197466"/>
              <a:gd name="connsiteY1" fmla="*/ 2880000 h 4197466"/>
              <a:gd name="connsiteX2" fmla="*/ 4197466 w 4197466"/>
              <a:gd name="connsiteY2" fmla="*/ 4197466 h 4197466"/>
              <a:gd name="connsiteX3" fmla="*/ 2880000 w 4197466"/>
              <a:gd name="connsiteY3" fmla="*/ 4197466 h 4197466"/>
              <a:gd name="connsiteX4" fmla="*/ 1440000 w 4197466"/>
              <a:gd name="connsiteY4" fmla="*/ 2880000 h 4197466"/>
              <a:gd name="connsiteX5" fmla="*/ 2757466 w 4197466"/>
              <a:gd name="connsiteY5" fmla="*/ 2880000 h 4197466"/>
              <a:gd name="connsiteX6" fmla="*/ 2757466 w 4197466"/>
              <a:gd name="connsiteY6" fmla="*/ 4197466 h 4197466"/>
              <a:gd name="connsiteX7" fmla="*/ 1440000 w 4197466"/>
              <a:gd name="connsiteY7" fmla="*/ 4197466 h 4197466"/>
              <a:gd name="connsiteX8" fmla="*/ 0 w 4197466"/>
              <a:gd name="connsiteY8" fmla="*/ 2880000 h 4197466"/>
              <a:gd name="connsiteX9" fmla="*/ 1317466 w 4197466"/>
              <a:gd name="connsiteY9" fmla="*/ 2880000 h 4197466"/>
              <a:gd name="connsiteX10" fmla="*/ 1317466 w 4197466"/>
              <a:gd name="connsiteY10" fmla="*/ 4197466 h 4197466"/>
              <a:gd name="connsiteX11" fmla="*/ 0 w 4197466"/>
              <a:gd name="connsiteY11" fmla="*/ 4197466 h 4197466"/>
              <a:gd name="connsiteX12" fmla="*/ 2880000 w 4197466"/>
              <a:gd name="connsiteY12" fmla="*/ 1440000 h 4197466"/>
              <a:gd name="connsiteX13" fmla="*/ 4197466 w 4197466"/>
              <a:gd name="connsiteY13" fmla="*/ 1440000 h 4197466"/>
              <a:gd name="connsiteX14" fmla="*/ 4197466 w 4197466"/>
              <a:gd name="connsiteY14" fmla="*/ 2757466 h 4197466"/>
              <a:gd name="connsiteX15" fmla="*/ 2880000 w 4197466"/>
              <a:gd name="connsiteY15" fmla="*/ 2757466 h 4197466"/>
              <a:gd name="connsiteX16" fmla="*/ 1440000 w 4197466"/>
              <a:gd name="connsiteY16" fmla="*/ 1440000 h 4197466"/>
              <a:gd name="connsiteX17" fmla="*/ 2757466 w 4197466"/>
              <a:gd name="connsiteY17" fmla="*/ 1440000 h 4197466"/>
              <a:gd name="connsiteX18" fmla="*/ 2757466 w 4197466"/>
              <a:gd name="connsiteY18" fmla="*/ 2757466 h 4197466"/>
              <a:gd name="connsiteX19" fmla="*/ 1440000 w 4197466"/>
              <a:gd name="connsiteY19" fmla="*/ 2757466 h 4197466"/>
              <a:gd name="connsiteX20" fmla="*/ 0 w 4197466"/>
              <a:gd name="connsiteY20" fmla="*/ 1440000 h 4197466"/>
              <a:gd name="connsiteX21" fmla="*/ 1317466 w 4197466"/>
              <a:gd name="connsiteY21" fmla="*/ 1440000 h 4197466"/>
              <a:gd name="connsiteX22" fmla="*/ 1317466 w 4197466"/>
              <a:gd name="connsiteY22" fmla="*/ 2757466 h 4197466"/>
              <a:gd name="connsiteX23" fmla="*/ 0 w 4197466"/>
              <a:gd name="connsiteY23" fmla="*/ 2757466 h 4197466"/>
              <a:gd name="connsiteX24" fmla="*/ 2880000 w 4197466"/>
              <a:gd name="connsiteY24" fmla="*/ 0 h 4197466"/>
              <a:gd name="connsiteX25" fmla="*/ 4197466 w 4197466"/>
              <a:gd name="connsiteY25" fmla="*/ 0 h 4197466"/>
              <a:gd name="connsiteX26" fmla="*/ 4197466 w 4197466"/>
              <a:gd name="connsiteY26" fmla="*/ 1317466 h 4197466"/>
              <a:gd name="connsiteX27" fmla="*/ 2880000 w 4197466"/>
              <a:gd name="connsiteY27" fmla="*/ 1317466 h 4197466"/>
              <a:gd name="connsiteX28" fmla="*/ 1440001 w 4197466"/>
              <a:gd name="connsiteY28" fmla="*/ 0 h 4197466"/>
              <a:gd name="connsiteX29" fmla="*/ 2757466 w 4197466"/>
              <a:gd name="connsiteY29" fmla="*/ 0 h 4197466"/>
              <a:gd name="connsiteX30" fmla="*/ 2757466 w 4197466"/>
              <a:gd name="connsiteY30" fmla="*/ 1317466 h 4197466"/>
              <a:gd name="connsiteX31" fmla="*/ 1440001 w 4197466"/>
              <a:gd name="connsiteY31" fmla="*/ 1317466 h 4197466"/>
              <a:gd name="connsiteX32" fmla="*/ 0 w 4197466"/>
              <a:gd name="connsiteY32" fmla="*/ 0 h 4197466"/>
              <a:gd name="connsiteX33" fmla="*/ 1317466 w 4197466"/>
              <a:gd name="connsiteY33" fmla="*/ 0 h 4197466"/>
              <a:gd name="connsiteX34" fmla="*/ 1317466 w 4197466"/>
              <a:gd name="connsiteY34" fmla="*/ 1317466 h 4197466"/>
              <a:gd name="connsiteX35" fmla="*/ 0 w 4197466"/>
              <a:gd name="connsiteY35" fmla="*/ 1317466 h 419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197466" h="4197466">
                <a:moveTo>
                  <a:pt x="2880000" y="2880000"/>
                </a:moveTo>
                <a:lnTo>
                  <a:pt x="4197466" y="2880000"/>
                </a:lnTo>
                <a:lnTo>
                  <a:pt x="4197466" y="4197466"/>
                </a:lnTo>
                <a:lnTo>
                  <a:pt x="2880000" y="4197466"/>
                </a:lnTo>
                <a:close/>
                <a:moveTo>
                  <a:pt x="1440000" y="2880000"/>
                </a:moveTo>
                <a:lnTo>
                  <a:pt x="2757466" y="2880000"/>
                </a:lnTo>
                <a:lnTo>
                  <a:pt x="2757466" y="4197466"/>
                </a:lnTo>
                <a:lnTo>
                  <a:pt x="1440000" y="4197466"/>
                </a:lnTo>
                <a:close/>
                <a:moveTo>
                  <a:pt x="0" y="2880000"/>
                </a:moveTo>
                <a:lnTo>
                  <a:pt x="1317466" y="2880000"/>
                </a:lnTo>
                <a:lnTo>
                  <a:pt x="1317466" y="4197466"/>
                </a:lnTo>
                <a:lnTo>
                  <a:pt x="0" y="4197466"/>
                </a:lnTo>
                <a:close/>
                <a:moveTo>
                  <a:pt x="2880000" y="1440000"/>
                </a:moveTo>
                <a:lnTo>
                  <a:pt x="4197466" y="1440000"/>
                </a:lnTo>
                <a:lnTo>
                  <a:pt x="4197466" y="2757466"/>
                </a:lnTo>
                <a:lnTo>
                  <a:pt x="2880000" y="2757466"/>
                </a:lnTo>
                <a:close/>
                <a:moveTo>
                  <a:pt x="1440000" y="1440000"/>
                </a:moveTo>
                <a:lnTo>
                  <a:pt x="2757466" y="1440000"/>
                </a:lnTo>
                <a:lnTo>
                  <a:pt x="2757466" y="2757466"/>
                </a:lnTo>
                <a:lnTo>
                  <a:pt x="1440000" y="2757466"/>
                </a:lnTo>
                <a:close/>
                <a:moveTo>
                  <a:pt x="0" y="1440000"/>
                </a:moveTo>
                <a:lnTo>
                  <a:pt x="1317466" y="1440000"/>
                </a:lnTo>
                <a:lnTo>
                  <a:pt x="1317466" y="2757466"/>
                </a:lnTo>
                <a:lnTo>
                  <a:pt x="0" y="2757466"/>
                </a:lnTo>
                <a:close/>
                <a:moveTo>
                  <a:pt x="2880000" y="0"/>
                </a:moveTo>
                <a:lnTo>
                  <a:pt x="4197466" y="0"/>
                </a:lnTo>
                <a:lnTo>
                  <a:pt x="4197466" y="1317466"/>
                </a:lnTo>
                <a:lnTo>
                  <a:pt x="2880000" y="1317466"/>
                </a:lnTo>
                <a:close/>
                <a:moveTo>
                  <a:pt x="1440001" y="0"/>
                </a:moveTo>
                <a:lnTo>
                  <a:pt x="2757466" y="0"/>
                </a:lnTo>
                <a:lnTo>
                  <a:pt x="2757466" y="1317466"/>
                </a:lnTo>
                <a:lnTo>
                  <a:pt x="1440001" y="1317466"/>
                </a:lnTo>
                <a:close/>
                <a:moveTo>
                  <a:pt x="0" y="0"/>
                </a:moveTo>
                <a:lnTo>
                  <a:pt x="1317466" y="0"/>
                </a:lnTo>
                <a:lnTo>
                  <a:pt x="1317466" y="1317466"/>
                </a:lnTo>
                <a:lnTo>
                  <a:pt x="0" y="13174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94537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914400" y="0"/>
            <a:ext cx="2806700" cy="426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229100" y="4267200"/>
            <a:ext cx="4914900" cy="2590800"/>
          </a:xfrm>
          <a:custGeom>
            <a:avLst/>
            <a:gdLst>
              <a:gd name="connsiteX0" fmla="*/ 3284816 w 4914900"/>
              <a:gd name="connsiteY0" fmla="*/ 0 h 2590800"/>
              <a:gd name="connsiteX1" fmla="*/ 4914900 w 4914900"/>
              <a:gd name="connsiteY1" fmla="*/ 0 h 2590800"/>
              <a:gd name="connsiteX2" fmla="*/ 4914900 w 4914900"/>
              <a:gd name="connsiteY2" fmla="*/ 2590800 h 2590800"/>
              <a:gd name="connsiteX3" fmla="*/ 3284816 w 4914900"/>
              <a:gd name="connsiteY3" fmla="*/ 2590800 h 2590800"/>
              <a:gd name="connsiteX4" fmla="*/ 1638348 w 4914900"/>
              <a:gd name="connsiteY4" fmla="*/ 0 h 2590800"/>
              <a:gd name="connsiteX5" fmla="*/ 3194816 w 4914900"/>
              <a:gd name="connsiteY5" fmla="*/ 0 h 2590800"/>
              <a:gd name="connsiteX6" fmla="*/ 3194816 w 4914900"/>
              <a:gd name="connsiteY6" fmla="*/ 2590800 h 2590800"/>
              <a:gd name="connsiteX7" fmla="*/ 1638348 w 4914900"/>
              <a:gd name="connsiteY7" fmla="*/ 2590800 h 2590800"/>
              <a:gd name="connsiteX8" fmla="*/ 0 w 4914900"/>
              <a:gd name="connsiteY8" fmla="*/ 0 h 2590800"/>
              <a:gd name="connsiteX9" fmla="*/ 1548348 w 4914900"/>
              <a:gd name="connsiteY9" fmla="*/ 0 h 2590800"/>
              <a:gd name="connsiteX10" fmla="*/ 1548348 w 4914900"/>
              <a:gd name="connsiteY10" fmla="*/ 2590800 h 2590800"/>
              <a:gd name="connsiteX11" fmla="*/ 0 w 4914900"/>
              <a:gd name="connsiteY11" fmla="*/ 2590800 h 259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14900" h="2590800">
                <a:moveTo>
                  <a:pt x="3284816" y="0"/>
                </a:moveTo>
                <a:lnTo>
                  <a:pt x="4914900" y="0"/>
                </a:lnTo>
                <a:lnTo>
                  <a:pt x="4914900" y="2590800"/>
                </a:lnTo>
                <a:lnTo>
                  <a:pt x="3284816" y="2590800"/>
                </a:lnTo>
                <a:close/>
                <a:moveTo>
                  <a:pt x="1638348" y="0"/>
                </a:moveTo>
                <a:lnTo>
                  <a:pt x="3194816" y="0"/>
                </a:lnTo>
                <a:lnTo>
                  <a:pt x="3194816" y="2590800"/>
                </a:lnTo>
                <a:lnTo>
                  <a:pt x="1638348" y="2590800"/>
                </a:lnTo>
                <a:close/>
                <a:moveTo>
                  <a:pt x="0" y="0"/>
                </a:moveTo>
                <a:lnTo>
                  <a:pt x="1548348" y="0"/>
                </a:lnTo>
                <a:lnTo>
                  <a:pt x="1548348" y="2590800"/>
                </a:lnTo>
                <a:lnTo>
                  <a:pt x="0" y="2590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93823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6854400" y="2505624"/>
            <a:ext cx="2286000" cy="3717043"/>
          </a:xfrm>
          <a:custGeom>
            <a:avLst/>
            <a:gdLst>
              <a:gd name="connsiteX0" fmla="*/ 0 w 2286000"/>
              <a:gd name="connsiteY0" fmla="*/ 2688959 h 3717043"/>
              <a:gd name="connsiteX1" fmla="*/ 2286000 w 2286000"/>
              <a:gd name="connsiteY1" fmla="*/ 2688959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2598959 h 3717043"/>
              <a:gd name="connsiteX7" fmla="*/ 0 w 2286000"/>
              <a:gd name="connsiteY7" fmla="*/ 2598959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2688959"/>
                </a:moveTo>
                <a:lnTo>
                  <a:pt x="2286000" y="2688959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2598959"/>
                </a:lnTo>
                <a:lnTo>
                  <a:pt x="0" y="25989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4568400" y="2505624"/>
            <a:ext cx="2286000" cy="3717043"/>
          </a:xfrm>
          <a:custGeom>
            <a:avLst/>
            <a:gdLst>
              <a:gd name="connsiteX0" fmla="*/ 0 w 2286000"/>
              <a:gd name="connsiteY0" fmla="*/ 1344282 h 3717043"/>
              <a:gd name="connsiteX1" fmla="*/ 2286000 w 2286000"/>
              <a:gd name="connsiteY1" fmla="*/ 1344282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1254282 h 3717043"/>
              <a:gd name="connsiteX7" fmla="*/ 0 w 2286000"/>
              <a:gd name="connsiteY7" fmla="*/ 1254282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1344282"/>
                </a:moveTo>
                <a:lnTo>
                  <a:pt x="2286000" y="1344282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1254282"/>
                </a:lnTo>
                <a:lnTo>
                  <a:pt x="0" y="12542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4"/>
          </p:nvPr>
        </p:nvSpPr>
        <p:spPr>
          <a:xfrm>
            <a:off x="2282400" y="2505624"/>
            <a:ext cx="2286000" cy="3717043"/>
          </a:xfrm>
          <a:custGeom>
            <a:avLst/>
            <a:gdLst>
              <a:gd name="connsiteX0" fmla="*/ 0 w 2286000"/>
              <a:gd name="connsiteY0" fmla="*/ 2688959 h 3717043"/>
              <a:gd name="connsiteX1" fmla="*/ 2286000 w 2286000"/>
              <a:gd name="connsiteY1" fmla="*/ 2688959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2598959 h 3717043"/>
              <a:gd name="connsiteX7" fmla="*/ 0 w 2286000"/>
              <a:gd name="connsiteY7" fmla="*/ 2598959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2688959"/>
                </a:moveTo>
                <a:lnTo>
                  <a:pt x="2286000" y="2688959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2598959"/>
                </a:lnTo>
                <a:lnTo>
                  <a:pt x="0" y="25989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-3600" y="2505624"/>
            <a:ext cx="2286000" cy="3717043"/>
          </a:xfrm>
          <a:custGeom>
            <a:avLst/>
            <a:gdLst>
              <a:gd name="connsiteX0" fmla="*/ 0 w 2286000"/>
              <a:gd name="connsiteY0" fmla="*/ 1344282 h 3717043"/>
              <a:gd name="connsiteX1" fmla="*/ 2286000 w 2286000"/>
              <a:gd name="connsiteY1" fmla="*/ 1344282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1254282 h 3717043"/>
              <a:gd name="connsiteX7" fmla="*/ 0 w 2286000"/>
              <a:gd name="connsiteY7" fmla="*/ 1254282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1344282"/>
                </a:moveTo>
                <a:lnTo>
                  <a:pt x="2286000" y="1344282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1254282"/>
                </a:lnTo>
                <a:lnTo>
                  <a:pt x="0" y="12542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85712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3577692" y="1431780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4300181" y="2673558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8"/>
          <p:cNvSpPr>
            <a:spLocks noGrp="1"/>
          </p:cNvSpPr>
          <p:nvPr>
            <p:ph type="pic" sz="quarter" idx="16"/>
          </p:nvPr>
        </p:nvSpPr>
        <p:spPr>
          <a:xfrm>
            <a:off x="3577692" y="393725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8"/>
          <p:cNvSpPr>
            <a:spLocks noGrp="1"/>
          </p:cNvSpPr>
          <p:nvPr>
            <p:ph type="pic" sz="quarter" idx="17"/>
          </p:nvPr>
        </p:nvSpPr>
        <p:spPr>
          <a:xfrm>
            <a:off x="4300181" y="5179029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514433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970667" y="1388003"/>
            <a:ext cx="2043112" cy="3003550"/>
          </a:xfrm>
          <a:custGeom>
            <a:avLst/>
            <a:gdLst>
              <a:gd name="connsiteX0" fmla="*/ 1021556 w 2043112"/>
              <a:gd name="connsiteY0" fmla="*/ 0 h 3003550"/>
              <a:gd name="connsiteX1" fmla="*/ 1022577 w 2043112"/>
              <a:gd name="connsiteY1" fmla="*/ 0 h 3003550"/>
              <a:gd name="connsiteX2" fmla="*/ 2043112 w 2043112"/>
              <a:gd name="connsiteY2" fmla="*/ 464119 h 3003550"/>
              <a:gd name="connsiteX3" fmla="*/ 2043112 w 2043112"/>
              <a:gd name="connsiteY3" fmla="*/ 2539433 h 3003550"/>
              <a:gd name="connsiteX4" fmla="*/ 1022579 w 2043112"/>
              <a:gd name="connsiteY4" fmla="*/ 3003550 h 3003550"/>
              <a:gd name="connsiteX5" fmla="*/ 1021559 w 2043112"/>
              <a:gd name="connsiteY5" fmla="*/ 3003550 h 3003550"/>
              <a:gd name="connsiteX6" fmla="*/ 0 w 2043112"/>
              <a:gd name="connsiteY6" fmla="*/ 2538966 h 3003550"/>
              <a:gd name="connsiteX7" fmla="*/ 0 w 2043112"/>
              <a:gd name="connsiteY7" fmla="*/ 464583 h 30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3112" h="3003550">
                <a:moveTo>
                  <a:pt x="1021556" y="0"/>
                </a:moveTo>
                <a:lnTo>
                  <a:pt x="1022577" y="0"/>
                </a:lnTo>
                <a:lnTo>
                  <a:pt x="2043112" y="464119"/>
                </a:lnTo>
                <a:lnTo>
                  <a:pt x="2043112" y="2539433"/>
                </a:lnTo>
                <a:lnTo>
                  <a:pt x="1022579" y="3003550"/>
                </a:lnTo>
                <a:lnTo>
                  <a:pt x="1021559" y="3003550"/>
                </a:lnTo>
                <a:lnTo>
                  <a:pt x="0" y="2538966"/>
                </a:lnTo>
                <a:lnTo>
                  <a:pt x="0" y="46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3"/>
          </p:nvPr>
        </p:nvSpPr>
        <p:spPr>
          <a:xfrm>
            <a:off x="3555822" y="1388003"/>
            <a:ext cx="2043112" cy="3003550"/>
          </a:xfrm>
          <a:custGeom>
            <a:avLst/>
            <a:gdLst>
              <a:gd name="connsiteX0" fmla="*/ 1021556 w 2043112"/>
              <a:gd name="connsiteY0" fmla="*/ 0 h 3003550"/>
              <a:gd name="connsiteX1" fmla="*/ 1022577 w 2043112"/>
              <a:gd name="connsiteY1" fmla="*/ 0 h 3003550"/>
              <a:gd name="connsiteX2" fmla="*/ 2043112 w 2043112"/>
              <a:gd name="connsiteY2" fmla="*/ 464119 h 3003550"/>
              <a:gd name="connsiteX3" fmla="*/ 2043112 w 2043112"/>
              <a:gd name="connsiteY3" fmla="*/ 2539433 h 3003550"/>
              <a:gd name="connsiteX4" fmla="*/ 1022579 w 2043112"/>
              <a:gd name="connsiteY4" fmla="*/ 3003550 h 3003550"/>
              <a:gd name="connsiteX5" fmla="*/ 1021559 w 2043112"/>
              <a:gd name="connsiteY5" fmla="*/ 3003550 h 3003550"/>
              <a:gd name="connsiteX6" fmla="*/ 0 w 2043112"/>
              <a:gd name="connsiteY6" fmla="*/ 2538966 h 3003550"/>
              <a:gd name="connsiteX7" fmla="*/ 0 w 2043112"/>
              <a:gd name="connsiteY7" fmla="*/ 464583 h 30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3112" h="3003550">
                <a:moveTo>
                  <a:pt x="1021556" y="0"/>
                </a:moveTo>
                <a:lnTo>
                  <a:pt x="1022577" y="0"/>
                </a:lnTo>
                <a:lnTo>
                  <a:pt x="2043112" y="464119"/>
                </a:lnTo>
                <a:lnTo>
                  <a:pt x="2043112" y="2539433"/>
                </a:lnTo>
                <a:lnTo>
                  <a:pt x="1022579" y="3003550"/>
                </a:lnTo>
                <a:lnTo>
                  <a:pt x="1021559" y="3003550"/>
                </a:lnTo>
                <a:lnTo>
                  <a:pt x="0" y="2538966"/>
                </a:lnTo>
                <a:lnTo>
                  <a:pt x="0" y="46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4"/>
          </p:nvPr>
        </p:nvSpPr>
        <p:spPr>
          <a:xfrm>
            <a:off x="6140977" y="1388003"/>
            <a:ext cx="2043112" cy="3003550"/>
          </a:xfrm>
          <a:custGeom>
            <a:avLst/>
            <a:gdLst>
              <a:gd name="connsiteX0" fmla="*/ 1021556 w 2043112"/>
              <a:gd name="connsiteY0" fmla="*/ 0 h 3003550"/>
              <a:gd name="connsiteX1" fmla="*/ 1022577 w 2043112"/>
              <a:gd name="connsiteY1" fmla="*/ 0 h 3003550"/>
              <a:gd name="connsiteX2" fmla="*/ 2043112 w 2043112"/>
              <a:gd name="connsiteY2" fmla="*/ 464119 h 3003550"/>
              <a:gd name="connsiteX3" fmla="*/ 2043112 w 2043112"/>
              <a:gd name="connsiteY3" fmla="*/ 2539433 h 3003550"/>
              <a:gd name="connsiteX4" fmla="*/ 1022579 w 2043112"/>
              <a:gd name="connsiteY4" fmla="*/ 3003550 h 3003550"/>
              <a:gd name="connsiteX5" fmla="*/ 1021559 w 2043112"/>
              <a:gd name="connsiteY5" fmla="*/ 3003550 h 3003550"/>
              <a:gd name="connsiteX6" fmla="*/ 0 w 2043112"/>
              <a:gd name="connsiteY6" fmla="*/ 2538966 h 3003550"/>
              <a:gd name="connsiteX7" fmla="*/ 0 w 2043112"/>
              <a:gd name="connsiteY7" fmla="*/ 464583 h 30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3112" h="3003550">
                <a:moveTo>
                  <a:pt x="1021556" y="0"/>
                </a:moveTo>
                <a:lnTo>
                  <a:pt x="1022577" y="0"/>
                </a:lnTo>
                <a:lnTo>
                  <a:pt x="2043112" y="464119"/>
                </a:lnTo>
                <a:lnTo>
                  <a:pt x="2043112" y="2539433"/>
                </a:lnTo>
                <a:lnTo>
                  <a:pt x="1022579" y="3003550"/>
                </a:lnTo>
                <a:lnTo>
                  <a:pt x="1021559" y="3003550"/>
                </a:lnTo>
                <a:lnTo>
                  <a:pt x="0" y="2538966"/>
                </a:lnTo>
                <a:lnTo>
                  <a:pt x="0" y="46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654107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1985958" y="1601112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3747025" y="1601112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18"/>
          <p:cNvSpPr>
            <a:spLocks noGrp="1"/>
          </p:cNvSpPr>
          <p:nvPr>
            <p:ph type="pic" sz="quarter" idx="16"/>
          </p:nvPr>
        </p:nvSpPr>
        <p:spPr>
          <a:xfrm>
            <a:off x="5508092" y="1601112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18"/>
          <p:cNvSpPr>
            <a:spLocks noGrp="1"/>
          </p:cNvSpPr>
          <p:nvPr>
            <p:ph type="pic" sz="quarter" idx="17"/>
          </p:nvPr>
        </p:nvSpPr>
        <p:spPr>
          <a:xfrm>
            <a:off x="2866491" y="3170268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18"/>
          <p:cNvSpPr>
            <a:spLocks noGrp="1"/>
          </p:cNvSpPr>
          <p:nvPr>
            <p:ph type="pic" sz="quarter" idx="18"/>
          </p:nvPr>
        </p:nvSpPr>
        <p:spPr>
          <a:xfrm>
            <a:off x="4627558" y="3170268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231468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512438" y="240978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2979993" y="159961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447548" y="240978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5915103" y="159961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025077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459858" y="2263424"/>
            <a:ext cx="3391801" cy="298495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1471959" y="3432614"/>
            <a:ext cx="2063253" cy="181576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2101897" y="4155724"/>
            <a:ext cx="1241585" cy="109265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12354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1398936" y="2110724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3160003" y="2110724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18"/>
          <p:cNvSpPr>
            <a:spLocks noGrp="1"/>
          </p:cNvSpPr>
          <p:nvPr>
            <p:ph type="pic" sz="quarter" idx="16"/>
          </p:nvPr>
        </p:nvSpPr>
        <p:spPr>
          <a:xfrm>
            <a:off x="4074403" y="3646013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18"/>
          <p:cNvSpPr>
            <a:spLocks noGrp="1"/>
          </p:cNvSpPr>
          <p:nvPr>
            <p:ph type="pic" sz="quarter" idx="17"/>
          </p:nvPr>
        </p:nvSpPr>
        <p:spPr>
          <a:xfrm>
            <a:off x="5835470" y="3646013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89141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1738288" y="1662532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1738288" y="4595738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491379" y="2386927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973322" y="2386927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2973322" y="3853530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491379" y="3853530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27371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78216" y="16831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100616" y="16831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523016" y="16831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78216" y="31055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100616" y="31055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78216" y="45279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22527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292100" y="180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1732100" y="180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172100" y="180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92100" y="324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732100" y="324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172100" y="324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92100" y="468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732100" y="468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172100" y="468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8076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406527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2590895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4775263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59631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72879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640263" y="3589338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722938" y="2505076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05613" y="1420814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888288" y="336552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6"/>
          </p:nvPr>
        </p:nvSpPr>
        <p:spPr>
          <a:xfrm>
            <a:off x="4640263" y="3589338"/>
            <a:ext cx="2165349" cy="3268661"/>
          </a:xfrm>
          <a:custGeom>
            <a:avLst/>
            <a:gdLst>
              <a:gd name="connsiteX0" fmla="*/ 1082674 w 2165349"/>
              <a:gd name="connsiteY0" fmla="*/ 0 h 3268661"/>
              <a:gd name="connsiteX1" fmla="*/ 2165349 w 2165349"/>
              <a:gd name="connsiteY1" fmla="*/ 0 h 3268661"/>
              <a:gd name="connsiteX2" fmla="*/ 2165349 w 2165349"/>
              <a:gd name="connsiteY2" fmla="*/ 3268661 h 3268661"/>
              <a:gd name="connsiteX3" fmla="*/ 1082675 w 2165349"/>
              <a:gd name="connsiteY3" fmla="*/ 3268661 h 3268661"/>
              <a:gd name="connsiteX4" fmla="*/ 1082674 w 2165349"/>
              <a:gd name="connsiteY4" fmla="*/ 3268661 h 3268661"/>
              <a:gd name="connsiteX5" fmla="*/ 0 w 2165349"/>
              <a:gd name="connsiteY5" fmla="*/ 3268661 h 3268661"/>
              <a:gd name="connsiteX6" fmla="*/ 0 w 2165349"/>
              <a:gd name="connsiteY6" fmla="*/ 1072972 h 3268661"/>
              <a:gd name="connsiteX7" fmla="*/ 1082674 w 2165349"/>
              <a:gd name="connsiteY7" fmla="*/ 1072972 h 326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5349" h="3268661">
                <a:moveTo>
                  <a:pt x="1082674" y="0"/>
                </a:moveTo>
                <a:lnTo>
                  <a:pt x="2165349" y="0"/>
                </a:lnTo>
                <a:lnTo>
                  <a:pt x="2165349" y="3268661"/>
                </a:lnTo>
                <a:lnTo>
                  <a:pt x="1082675" y="3268661"/>
                </a:lnTo>
                <a:lnTo>
                  <a:pt x="1082674" y="3268661"/>
                </a:lnTo>
                <a:lnTo>
                  <a:pt x="0" y="3268661"/>
                </a:lnTo>
                <a:lnTo>
                  <a:pt x="0" y="1072972"/>
                </a:lnTo>
                <a:lnTo>
                  <a:pt x="1082674" y="10729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8"/>
          </p:nvPr>
        </p:nvSpPr>
        <p:spPr>
          <a:xfrm>
            <a:off x="6805611" y="1420814"/>
            <a:ext cx="2165349" cy="5437185"/>
          </a:xfrm>
          <a:custGeom>
            <a:avLst/>
            <a:gdLst>
              <a:gd name="connsiteX0" fmla="*/ 1082674 w 2165349"/>
              <a:gd name="connsiteY0" fmla="*/ 0 h 5437185"/>
              <a:gd name="connsiteX1" fmla="*/ 2165349 w 2165349"/>
              <a:gd name="connsiteY1" fmla="*/ 0 h 5437185"/>
              <a:gd name="connsiteX2" fmla="*/ 2165349 w 2165349"/>
              <a:gd name="connsiteY2" fmla="*/ 5437185 h 5437185"/>
              <a:gd name="connsiteX3" fmla="*/ 1082675 w 2165349"/>
              <a:gd name="connsiteY3" fmla="*/ 5437185 h 5437185"/>
              <a:gd name="connsiteX4" fmla="*/ 1082674 w 2165349"/>
              <a:gd name="connsiteY4" fmla="*/ 5437185 h 5437185"/>
              <a:gd name="connsiteX5" fmla="*/ 0 w 2165349"/>
              <a:gd name="connsiteY5" fmla="*/ 5437185 h 5437185"/>
              <a:gd name="connsiteX6" fmla="*/ 0 w 2165349"/>
              <a:gd name="connsiteY6" fmla="*/ 1084262 h 5437185"/>
              <a:gd name="connsiteX7" fmla="*/ 1082674 w 2165349"/>
              <a:gd name="connsiteY7" fmla="*/ 1084262 h 543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5349" h="5437185">
                <a:moveTo>
                  <a:pt x="1082674" y="0"/>
                </a:moveTo>
                <a:lnTo>
                  <a:pt x="2165349" y="0"/>
                </a:lnTo>
                <a:lnTo>
                  <a:pt x="2165349" y="5437185"/>
                </a:lnTo>
                <a:lnTo>
                  <a:pt x="1082675" y="5437185"/>
                </a:lnTo>
                <a:lnTo>
                  <a:pt x="1082674" y="5437185"/>
                </a:lnTo>
                <a:lnTo>
                  <a:pt x="0" y="5437185"/>
                </a:lnTo>
                <a:lnTo>
                  <a:pt x="0" y="1084262"/>
                </a:lnTo>
                <a:lnTo>
                  <a:pt x="1082674" y="10842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86556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407614" y="1896791"/>
            <a:ext cx="4328772" cy="4328772"/>
          </a:xfrm>
          <a:custGeom>
            <a:avLst/>
            <a:gdLst>
              <a:gd name="connsiteX0" fmla="*/ 1806612 w 3541224"/>
              <a:gd name="connsiteY0" fmla="*/ 1806612 h 3541224"/>
              <a:gd name="connsiteX1" fmla="*/ 3541224 w 3541224"/>
              <a:gd name="connsiteY1" fmla="*/ 1806612 h 3541224"/>
              <a:gd name="connsiteX2" fmla="*/ 1806612 w 3541224"/>
              <a:gd name="connsiteY2" fmla="*/ 3541224 h 3541224"/>
              <a:gd name="connsiteX3" fmla="*/ 0 w 3541224"/>
              <a:gd name="connsiteY3" fmla="*/ 1806612 h 3541224"/>
              <a:gd name="connsiteX4" fmla="*/ 1734612 w 3541224"/>
              <a:gd name="connsiteY4" fmla="*/ 1806612 h 3541224"/>
              <a:gd name="connsiteX5" fmla="*/ 1734612 w 3541224"/>
              <a:gd name="connsiteY5" fmla="*/ 3541224 h 3541224"/>
              <a:gd name="connsiteX6" fmla="*/ 1734612 w 3541224"/>
              <a:gd name="connsiteY6" fmla="*/ 0 h 3541224"/>
              <a:gd name="connsiteX7" fmla="*/ 1734612 w 3541224"/>
              <a:gd name="connsiteY7" fmla="*/ 1734612 h 3541224"/>
              <a:gd name="connsiteX8" fmla="*/ 0 w 3541224"/>
              <a:gd name="connsiteY8" fmla="*/ 1734612 h 3541224"/>
              <a:gd name="connsiteX9" fmla="*/ 1806612 w 3541224"/>
              <a:gd name="connsiteY9" fmla="*/ 0 h 3541224"/>
              <a:gd name="connsiteX10" fmla="*/ 3541224 w 3541224"/>
              <a:gd name="connsiteY10" fmla="*/ 1734612 h 3541224"/>
              <a:gd name="connsiteX11" fmla="*/ 1806612 w 3541224"/>
              <a:gd name="connsiteY11" fmla="*/ 1734612 h 354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41224" h="3541224">
                <a:moveTo>
                  <a:pt x="1806612" y="1806612"/>
                </a:moveTo>
                <a:lnTo>
                  <a:pt x="3541224" y="1806612"/>
                </a:lnTo>
                <a:lnTo>
                  <a:pt x="1806612" y="3541224"/>
                </a:lnTo>
                <a:close/>
                <a:moveTo>
                  <a:pt x="0" y="1806612"/>
                </a:moveTo>
                <a:lnTo>
                  <a:pt x="1734612" y="1806612"/>
                </a:lnTo>
                <a:lnTo>
                  <a:pt x="1734612" y="3541224"/>
                </a:lnTo>
                <a:close/>
                <a:moveTo>
                  <a:pt x="1734612" y="0"/>
                </a:moveTo>
                <a:lnTo>
                  <a:pt x="1734612" y="1734612"/>
                </a:lnTo>
                <a:lnTo>
                  <a:pt x="0" y="1734612"/>
                </a:lnTo>
                <a:close/>
                <a:moveTo>
                  <a:pt x="1806612" y="0"/>
                </a:moveTo>
                <a:lnTo>
                  <a:pt x="3541224" y="1734612"/>
                </a:lnTo>
                <a:lnTo>
                  <a:pt x="1806612" y="1734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7367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702400" y="3476592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702400" y="873214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4"/>
          </p:nvPr>
        </p:nvSpPr>
        <p:spPr>
          <a:xfrm>
            <a:off x="303077" y="1664291"/>
            <a:ext cx="3541224" cy="3541224"/>
          </a:xfrm>
          <a:custGeom>
            <a:avLst/>
            <a:gdLst>
              <a:gd name="connsiteX0" fmla="*/ 1806612 w 3541224"/>
              <a:gd name="connsiteY0" fmla="*/ 1806612 h 3541224"/>
              <a:gd name="connsiteX1" fmla="*/ 3541224 w 3541224"/>
              <a:gd name="connsiteY1" fmla="*/ 1806612 h 3541224"/>
              <a:gd name="connsiteX2" fmla="*/ 1806612 w 3541224"/>
              <a:gd name="connsiteY2" fmla="*/ 3541224 h 3541224"/>
              <a:gd name="connsiteX3" fmla="*/ 0 w 3541224"/>
              <a:gd name="connsiteY3" fmla="*/ 1806612 h 3541224"/>
              <a:gd name="connsiteX4" fmla="*/ 1734612 w 3541224"/>
              <a:gd name="connsiteY4" fmla="*/ 1806612 h 3541224"/>
              <a:gd name="connsiteX5" fmla="*/ 1734612 w 3541224"/>
              <a:gd name="connsiteY5" fmla="*/ 3541224 h 3541224"/>
              <a:gd name="connsiteX6" fmla="*/ 1734612 w 3541224"/>
              <a:gd name="connsiteY6" fmla="*/ 0 h 3541224"/>
              <a:gd name="connsiteX7" fmla="*/ 1734612 w 3541224"/>
              <a:gd name="connsiteY7" fmla="*/ 1734612 h 3541224"/>
              <a:gd name="connsiteX8" fmla="*/ 0 w 3541224"/>
              <a:gd name="connsiteY8" fmla="*/ 1734612 h 3541224"/>
              <a:gd name="connsiteX9" fmla="*/ 1806612 w 3541224"/>
              <a:gd name="connsiteY9" fmla="*/ 0 h 3541224"/>
              <a:gd name="connsiteX10" fmla="*/ 3541224 w 3541224"/>
              <a:gd name="connsiteY10" fmla="*/ 1734612 h 3541224"/>
              <a:gd name="connsiteX11" fmla="*/ 1806612 w 3541224"/>
              <a:gd name="connsiteY11" fmla="*/ 1734612 h 354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41224" h="3541224">
                <a:moveTo>
                  <a:pt x="1806612" y="1806612"/>
                </a:moveTo>
                <a:lnTo>
                  <a:pt x="3541224" y="1806612"/>
                </a:lnTo>
                <a:lnTo>
                  <a:pt x="1806612" y="3541224"/>
                </a:lnTo>
                <a:close/>
                <a:moveTo>
                  <a:pt x="0" y="1806612"/>
                </a:moveTo>
                <a:lnTo>
                  <a:pt x="1734612" y="1806612"/>
                </a:lnTo>
                <a:lnTo>
                  <a:pt x="1734612" y="3541224"/>
                </a:lnTo>
                <a:close/>
                <a:moveTo>
                  <a:pt x="1734612" y="0"/>
                </a:moveTo>
                <a:lnTo>
                  <a:pt x="1734612" y="1734612"/>
                </a:lnTo>
                <a:lnTo>
                  <a:pt x="0" y="1734612"/>
                </a:lnTo>
                <a:close/>
                <a:moveTo>
                  <a:pt x="1806612" y="0"/>
                </a:moveTo>
                <a:lnTo>
                  <a:pt x="3541224" y="1734612"/>
                </a:lnTo>
                <a:lnTo>
                  <a:pt x="1806612" y="1734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76855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027469" y="1986313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027469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472447" y="1986313"/>
            <a:ext cx="1298575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917425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362403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917425" y="1986313"/>
            <a:ext cx="2743553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807381" y="3380931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807381" y="1986312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582846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50133" y="2133773"/>
            <a:ext cx="1647997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258181" y="3480369"/>
            <a:ext cx="1647997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574044" y="1738662"/>
            <a:ext cx="3318753" cy="153511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56737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00840" y="2223911"/>
            <a:ext cx="4159250" cy="17049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5"/>
          </p:nvPr>
        </p:nvSpPr>
        <p:spPr>
          <a:xfrm>
            <a:off x="2500840" y="4013906"/>
            <a:ext cx="4159250" cy="1314450"/>
          </a:xfrm>
          <a:custGeom>
            <a:avLst/>
            <a:gdLst>
              <a:gd name="connsiteX0" fmla="*/ 2844800 w 4159250"/>
              <a:gd name="connsiteY0" fmla="*/ 0 h 1314450"/>
              <a:gd name="connsiteX1" fmla="*/ 4159250 w 4159250"/>
              <a:gd name="connsiteY1" fmla="*/ 0 h 1314450"/>
              <a:gd name="connsiteX2" fmla="*/ 4159250 w 4159250"/>
              <a:gd name="connsiteY2" fmla="*/ 1314450 h 1314450"/>
              <a:gd name="connsiteX3" fmla="*/ 2844800 w 4159250"/>
              <a:gd name="connsiteY3" fmla="*/ 1314450 h 1314450"/>
              <a:gd name="connsiteX4" fmla="*/ 1422400 w 4159250"/>
              <a:gd name="connsiteY4" fmla="*/ 0 h 1314450"/>
              <a:gd name="connsiteX5" fmla="*/ 2736850 w 4159250"/>
              <a:gd name="connsiteY5" fmla="*/ 0 h 1314450"/>
              <a:gd name="connsiteX6" fmla="*/ 2736850 w 4159250"/>
              <a:gd name="connsiteY6" fmla="*/ 1314450 h 1314450"/>
              <a:gd name="connsiteX7" fmla="*/ 1422400 w 4159250"/>
              <a:gd name="connsiteY7" fmla="*/ 1314450 h 1314450"/>
              <a:gd name="connsiteX8" fmla="*/ 0 w 4159250"/>
              <a:gd name="connsiteY8" fmla="*/ 0 h 1314450"/>
              <a:gd name="connsiteX9" fmla="*/ 1314450 w 4159250"/>
              <a:gd name="connsiteY9" fmla="*/ 0 h 1314450"/>
              <a:gd name="connsiteX10" fmla="*/ 1314450 w 4159250"/>
              <a:gd name="connsiteY10" fmla="*/ 1314450 h 1314450"/>
              <a:gd name="connsiteX11" fmla="*/ 0 w 4159250"/>
              <a:gd name="connsiteY11" fmla="*/ 131445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59250" h="1314450">
                <a:moveTo>
                  <a:pt x="2844800" y="0"/>
                </a:moveTo>
                <a:lnTo>
                  <a:pt x="4159250" y="0"/>
                </a:lnTo>
                <a:lnTo>
                  <a:pt x="4159250" y="1314450"/>
                </a:lnTo>
                <a:lnTo>
                  <a:pt x="2844800" y="1314450"/>
                </a:lnTo>
                <a:close/>
                <a:moveTo>
                  <a:pt x="1422400" y="0"/>
                </a:moveTo>
                <a:lnTo>
                  <a:pt x="2736850" y="0"/>
                </a:lnTo>
                <a:lnTo>
                  <a:pt x="2736850" y="1314450"/>
                </a:lnTo>
                <a:lnTo>
                  <a:pt x="1422400" y="1314450"/>
                </a:lnTo>
                <a:close/>
                <a:moveTo>
                  <a:pt x="0" y="0"/>
                </a:moveTo>
                <a:lnTo>
                  <a:pt x="1314450" y="0"/>
                </a:lnTo>
                <a:lnTo>
                  <a:pt x="1314450" y="1314450"/>
                </a:lnTo>
                <a:lnTo>
                  <a:pt x="0" y="1314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6768040" y="3652661"/>
            <a:ext cx="1918760" cy="227400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474130" y="1731610"/>
            <a:ext cx="1918760" cy="227400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3675872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1027469" y="1768601"/>
            <a:ext cx="1298575" cy="2693193"/>
          </a:xfrm>
          <a:custGeom>
            <a:avLst/>
            <a:gdLst>
              <a:gd name="connsiteX0" fmla="*/ 0 w 1298575"/>
              <a:gd name="connsiteY0" fmla="*/ 1394618 h 2693193"/>
              <a:gd name="connsiteX1" fmla="*/ 1298575 w 1298575"/>
              <a:gd name="connsiteY1" fmla="*/ 1394618 h 2693193"/>
              <a:gd name="connsiteX2" fmla="*/ 1298575 w 1298575"/>
              <a:gd name="connsiteY2" fmla="*/ 2693193 h 2693193"/>
              <a:gd name="connsiteX3" fmla="*/ 0 w 1298575"/>
              <a:gd name="connsiteY3" fmla="*/ 2693193 h 2693193"/>
              <a:gd name="connsiteX4" fmla="*/ 0 w 1298575"/>
              <a:gd name="connsiteY4" fmla="*/ 0 h 2693193"/>
              <a:gd name="connsiteX5" fmla="*/ 1298575 w 1298575"/>
              <a:gd name="connsiteY5" fmla="*/ 0 h 2693193"/>
              <a:gd name="connsiteX6" fmla="*/ 1298575 w 1298575"/>
              <a:gd name="connsiteY6" fmla="*/ 1298575 h 2693193"/>
              <a:gd name="connsiteX7" fmla="*/ 0 w 1298575"/>
              <a:gd name="connsiteY7" fmla="*/ 1298575 h 269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2693193">
                <a:moveTo>
                  <a:pt x="0" y="1394618"/>
                </a:moveTo>
                <a:lnTo>
                  <a:pt x="1298575" y="1394618"/>
                </a:lnTo>
                <a:lnTo>
                  <a:pt x="1298575" y="2693193"/>
                </a:lnTo>
                <a:lnTo>
                  <a:pt x="0" y="2693193"/>
                </a:lnTo>
                <a:close/>
                <a:moveTo>
                  <a:pt x="0" y="0"/>
                </a:moveTo>
                <a:lnTo>
                  <a:pt x="1298575" y="0"/>
                </a:lnTo>
                <a:lnTo>
                  <a:pt x="1298575" y="1298575"/>
                </a:lnTo>
                <a:lnTo>
                  <a:pt x="0" y="129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472447" y="1768601"/>
            <a:ext cx="1298575" cy="26931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917425" y="1768601"/>
            <a:ext cx="2743553" cy="12985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8"/>
          </p:nvPr>
        </p:nvSpPr>
        <p:spPr>
          <a:xfrm>
            <a:off x="3917425" y="3163219"/>
            <a:ext cx="4188531" cy="1298575"/>
          </a:xfrm>
          <a:custGeom>
            <a:avLst/>
            <a:gdLst>
              <a:gd name="connsiteX0" fmla="*/ 2889956 w 4188531"/>
              <a:gd name="connsiteY0" fmla="*/ 0 h 1298575"/>
              <a:gd name="connsiteX1" fmla="*/ 4188531 w 4188531"/>
              <a:gd name="connsiteY1" fmla="*/ 0 h 1298575"/>
              <a:gd name="connsiteX2" fmla="*/ 4188531 w 4188531"/>
              <a:gd name="connsiteY2" fmla="*/ 1298575 h 1298575"/>
              <a:gd name="connsiteX3" fmla="*/ 2889956 w 4188531"/>
              <a:gd name="connsiteY3" fmla="*/ 1298575 h 1298575"/>
              <a:gd name="connsiteX4" fmla="*/ 1444978 w 4188531"/>
              <a:gd name="connsiteY4" fmla="*/ 0 h 1298575"/>
              <a:gd name="connsiteX5" fmla="*/ 2743553 w 4188531"/>
              <a:gd name="connsiteY5" fmla="*/ 0 h 1298575"/>
              <a:gd name="connsiteX6" fmla="*/ 2743553 w 4188531"/>
              <a:gd name="connsiteY6" fmla="*/ 1298575 h 1298575"/>
              <a:gd name="connsiteX7" fmla="*/ 1444978 w 4188531"/>
              <a:gd name="connsiteY7" fmla="*/ 1298575 h 1298575"/>
              <a:gd name="connsiteX8" fmla="*/ 0 w 4188531"/>
              <a:gd name="connsiteY8" fmla="*/ 0 h 1298575"/>
              <a:gd name="connsiteX9" fmla="*/ 1298575 w 4188531"/>
              <a:gd name="connsiteY9" fmla="*/ 0 h 1298575"/>
              <a:gd name="connsiteX10" fmla="*/ 1298575 w 4188531"/>
              <a:gd name="connsiteY10" fmla="*/ 1298575 h 1298575"/>
              <a:gd name="connsiteX11" fmla="*/ 0 w 4188531"/>
              <a:gd name="connsiteY11" fmla="*/ 1298575 h 129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88531" h="1298575">
                <a:moveTo>
                  <a:pt x="2889956" y="0"/>
                </a:moveTo>
                <a:lnTo>
                  <a:pt x="4188531" y="0"/>
                </a:lnTo>
                <a:lnTo>
                  <a:pt x="4188531" y="1298575"/>
                </a:lnTo>
                <a:lnTo>
                  <a:pt x="2889956" y="1298575"/>
                </a:lnTo>
                <a:close/>
                <a:moveTo>
                  <a:pt x="1444978" y="0"/>
                </a:moveTo>
                <a:lnTo>
                  <a:pt x="2743553" y="0"/>
                </a:lnTo>
                <a:lnTo>
                  <a:pt x="2743553" y="1298575"/>
                </a:lnTo>
                <a:lnTo>
                  <a:pt x="1444978" y="1298575"/>
                </a:lnTo>
                <a:close/>
                <a:moveTo>
                  <a:pt x="0" y="0"/>
                </a:moveTo>
                <a:lnTo>
                  <a:pt x="1298575" y="0"/>
                </a:lnTo>
                <a:lnTo>
                  <a:pt x="1298575" y="1298575"/>
                </a:lnTo>
                <a:lnTo>
                  <a:pt x="0" y="129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807381" y="1768600"/>
            <a:ext cx="1298575" cy="129857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76646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4645839" y="1681869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69998 w 1874838"/>
              <a:gd name="connsiteY1" fmla="*/ 841573 h 1874838"/>
              <a:gd name="connsiteX2" fmla="*/ 1872004 w 1874838"/>
              <a:gd name="connsiteY2" fmla="*/ 881291 h 1874838"/>
              <a:gd name="connsiteX3" fmla="*/ 1874838 w 1874838"/>
              <a:gd name="connsiteY3" fmla="*/ 881291 h 1874838"/>
              <a:gd name="connsiteX4" fmla="*/ 1874838 w 1874838"/>
              <a:gd name="connsiteY4" fmla="*/ 937419 h 1874838"/>
              <a:gd name="connsiteX5" fmla="*/ 1874838 w 1874838"/>
              <a:gd name="connsiteY5" fmla="*/ 1874837 h 1874838"/>
              <a:gd name="connsiteX6" fmla="*/ 937439 w 1874838"/>
              <a:gd name="connsiteY6" fmla="*/ 1874837 h 1874838"/>
              <a:gd name="connsiteX7" fmla="*/ 937419 w 1874838"/>
              <a:gd name="connsiteY7" fmla="*/ 1874838 h 1874838"/>
              <a:gd name="connsiteX8" fmla="*/ 937399 w 1874838"/>
              <a:gd name="connsiteY8" fmla="*/ 1874837 h 1874838"/>
              <a:gd name="connsiteX9" fmla="*/ 881292 w 1874838"/>
              <a:gd name="connsiteY9" fmla="*/ 1874837 h 1874838"/>
              <a:gd name="connsiteX10" fmla="*/ 881292 w 1874838"/>
              <a:gd name="connsiteY10" fmla="*/ 1872004 h 1874838"/>
              <a:gd name="connsiteX11" fmla="*/ 841573 w 1874838"/>
              <a:gd name="connsiteY11" fmla="*/ 1869998 h 1874838"/>
              <a:gd name="connsiteX12" fmla="*/ 0 w 1874838"/>
              <a:gd name="connsiteY12" fmla="*/ 937419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22784" y="0"/>
                  <a:pt x="1821993" y="368874"/>
                  <a:pt x="1869998" y="841573"/>
                </a:cubicBezTo>
                <a:lnTo>
                  <a:pt x="1872004" y="881291"/>
                </a:lnTo>
                <a:lnTo>
                  <a:pt x="1874838" y="881291"/>
                </a:lnTo>
                <a:lnTo>
                  <a:pt x="1874838" y="937419"/>
                </a:lnTo>
                <a:lnTo>
                  <a:pt x="1874838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881292" y="1874837"/>
                </a:lnTo>
                <a:lnTo>
                  <a:pt x="881292" y="1872004"/>
                </a:lnTo>
                <a:lnTo>
                  <a:pt x="841573" y="1869998"/>
                </a:lnTo>
                <a:cubicBezTo>
                  <a:pt x="368874" y="1821993"/>
                  <a:pt x="0" y="1422784"/>
                  <a:pt x="0" y="937419"/>
                </a:cubicBezTo>
                <a:cubicBezTo>
                  <a:pt x="0" y="419697"/>
                  <a:pt x="419697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14"/>
          <p:cNvSpPr>
            <a:spLocks noGrp="1"/>
          </p:cNvSpPr>
          <p:nvPr>
            <p:ph type="pic" sz="quarter" idx="15"/>
          </p:nvPr>
        </p:nvSpPr>
        <p:spPr>
          <a:xfrm>
            <a:off x="6632682" y="1681869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74838 w 1874838"/>
              <a:gd name="connsiteY1" fmla="*/ 937419 h 1874838"/>
              <a:gd name="connsiteX2" fmla="*/ 1033265 w 1874838"/>
              <a:gd name="connsiteY2" fmla="*/ 1869998 h 1874838"/>
              <a:gd name="connsiteX3" fmla="*/ 993546 w 1874838"/>
              <a:gd name="connsiteY3" fmla="*/ 1872004 h 1874838"/>
              <a:gd name="connsiteX4" fmla="*/ 993546 w 1874838"/>
              <a:gd name="connsiteY4" fmla="*/ 1874837 h 1874838"/>
              <a:gd name="connsiteX5" fmla="*/ 937439 w 1874838"/>
              <a:gd name="connsiteY5" fmla="*/ 1874837 h 1874838"/>
              <a:gd name="connsiteX6" fmla="*/ 937419 w 1874838"/>
              <a:gd name="connsiteY6" fmla="*/ 1874838 h 1874838"/>
              <a:gd name="connsiteX7" fmla="*/ 937399 w 1874838"/>
              <a:gd name="connsiteY7" fmla="*/ 1874837 h 1874838"/>
              <a:gd name="connsiteX8" fmla="*/ 0 w 1874838"/>
              <a:gd name="connsiteY8" fmla="*/ 1874837 h 1874838"/>
              <a:gd name="connsiteX9" fmla="*/ 0 w 1874838"/>
              <a:gd name="connsiteY9" fmla="*/ 937419 h 1874838"/>
              <a:gd name="connsiteX10" fmla="*/ 0 w 1874838"/>
              <a:gd name="connsiteY10" fmla="*/ 881291 h 1874838"/>
              <a:gd name="connsiteX11" fmla="*/ 2834 w 1874838"/>
              <a:gd name="connsiteY11" fmla="*/ 881291 h 1874838"/>
              <a:gd name="connsiteX12" fmla="*/ 4840 w 1874838"/>
              <a:gd name="connsiteY12" fmla="*/ 841573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55141" y="0"/>
                  <a:pt x="1874838" y="419697"/>
                  <a:pt x="1874838" y="937419"/>
                </a:cubicBezTo>
                <a:cubicBezTo>
                  <a:pt x="1874838" y="1422784"/>
                  <a:pt x="1505964" y="1821993"/>
                  <a:pt x="1033265" y="1869998"/>
                </a:cubicBezTo>
                <a:lnTo>
                  <a:pt x="993546" y="1872004"/>
                </a:lnTo>
                <a:lnTo>
                  <a:pt x="993546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0" y="1874837"/>
                </a:lnTo>
                <a:lnTo>
                  <a:pt x="0" y="937419"/>
                </a:lnTo>
                <a:lnTo>
                  <a:pt x="0" y="881291"/>
                </a:lnTo>
                <a:lnTo>
                  <a:pt x="2834" y="881291"/>
                </a:lnTo>
                <a:lnTo>
                  <a:pt x="4840" y="841573"/>
                </a:lnTo>
                <a:cubicBezTo>
                  <a:pt x="52845" y="368874"/>
                  <a:pt x="452055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4059161" y="3668712"/>
            <a:ext cx="2461516" cy="2461516"/>
          </a:xfrm>
          <a:custGeom>
            <a:avLst/>
            <a:gdLst>
              <a:gd name="connsiteX0" fmla="*/ 881292 w 1874838"/>
              <a:gd name="connsiteY0" fmla="*/ 0 h 1874838"/>
              <a:gd name="connsiteX1" fmla="*/ 937419 w 1874838"/>
              <a:gd name="connsiteY1" fmla="*/ 0 h 1874838"/>
              <a:gd name="connsiteX2" fmla="*/ 1874838 w 1874838"/>
              <a:gd name="connsiteY2" fmla="*/ 0 h 1874838"/>
              <a:gd name="connsiteX3" fmla="*/ 1874838 w 1874838"/>
              <a:gd name="connsiteY3" fmla="*/ 937419 h 1874838"/>
              <a:gd name="connsiteX4" fmla="*/ 1874838 w 1874838"/>
              <a:gd name="connsiteY4" fmla="*/ 993546 h 1874838"/>
              <a:gd name="connsiteX5" fmla="*/ 1872004 w 1874838"/>
              <a:gd name="connsiteY5" fmla="*/ 993546 h 1874838"/>
              <a:gd name="connsiteX6" fmla="*/ 1869998 w 1874838"/>
              <a:gd name="connsiteY6" fmla="*/ 1033265 h 1874838"/>
              <a:gd name="connsiteX7" fmla="*/ 937419 w 1874838"/>
              <a:gd name="connsiteY7" fmla="*/ 1874838 h 1874838"/>
              <a:gd name="connsiteX8" fmla="*/ 0 w 1874838"/>
              <a:gd name="connsiteY8" fmla="*/ 937419 h 1874838"/>
              <a:gd name="connsiteX9" fmla="*/ 841573 w 1874838"/>
              <a:gd name="connsiteY9" fmla="*/ 4840 h 1874838"/>
              <a:gd name="connsiteX10" fmla="*/ 881292 w 1874838"/>
              <a:gd name="connsiteY10" fmla="*/ 2834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881292" y="0"/>
                </a:moveTo>
                <a:lnTo>
                  <a:pt x="937419" y="0"/>
                </a:lnTo>
                <a:lnTo>
                  <a:pt x="1874838" y="0"/>
                </a:lnTo>
                <a:lnTo>
                  <a:pt x="1874838" y="937419"/>
                </a:lnTo>
                <a:lnTo>
                  <a:pt x="1874838" y="993546"/>
                </a:lnTo>
                <a:lnTo>
                  <a:pt x="1872004" y="993546"/>
                </a:lnTo>
                <a:lnTo>
                  <a:pt x="1869998" y="1033265"/>
                </a:lnTo>
                <a:cubicBezTo>
                  <a:pt x="1821993" y="1505964"/>
                  <a:pt x="1422784" y="1874838"/>
                  <a:pt x="937419" y="1874838"/>
                </a:cubicBezTo>
                <a:cubicBezTo>
                  <a:pt x="419697" y="1874838"/>
                  <a:pt x="0" y="1455141"/>
                  <a:pt x="0" y="937419"/>
                </a:cubicBezTo>
                <a:cubicBezTo>
                  <a:pt x="0" y="452055"/>
                  <a:pt x="368874" y="52845"/>
                  <a:pt x="841573" y="4840"/>
                </a:cubicBezTo>
                <a:lnTo>
                  <a:pt x="881292" y="28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16"/>
          <p:cNvSpPr>
            <a:spLocks noGrp="1"/>
          </p:cNvSpPr>
          <p:nvPr>
            <p:ph type="pic" sz="quarter" idx="19"/>
          </p:nvPr>
        </p:nvSpPr>
        <p:spPr>
          <a:xfrm>
            <a:off x="6632682" y="3668712"/>
            <a:ext cx="1874838" cy="1874838"/>
          </a:xfrm>
          <a:custGeom>
            <a:avLst/>
            <a:gdLst>
              <a:gd name="connsiteX0" fmla="*/ 0 w 1874838"/>
              <a:gd name="connsiteY0" fmla="*/ 0 h 1874838"/>
              <a:gd name="connsiteX1" fmla="*/ 937419 w 1874838"/>
              <a:gd name="connsiteY1" fmla="*/ 0 h 1874838"/>
              <a:gd name="connsiteX2" fmla="*/ 993546 w 1874838"/>
              <a:gd name="connsiteY2" fmla="*/ 0 h 1874838"/>
              <a:gd name="connsiteX3" fmla="*/ 993546 w 1874838"/>
              <a:gd name="connsiteY3" fmla="*/ 2834 h 1874838"/>
              <a:gd name="connsiteX4" fmla="*/ 1033265 w 1874838"/>
              <a:gd name="connsiteY4" fmla="*/ 4840 h 1874838"/>
              <a:gd name="connsiteX5" fmla="*/ 1874838 w 1874838"/>
              <a:gd name="connsiteY5" fmla="*/ 937419 h 1874838"/>
              <a:gd name="connsiteX6" fmla="*/ 937419 w 1874838"/>
              <a:gd name="connsiteY6" fmla="*/ 1874838 h 1874838"/>
              <a:gd name="connsiteX7" fmla="*/ 4840 w 1874838"/>
              <a:gd name="connsiteY7" fmla="*/ 1033265 h 1874838"/>
              <a:gd name="connsiteX8" fmla="*/ 2834 w 1874838"/>
              <a:gd name="connsiteY8" fmla="*/ 993546 h 1874838"/>
              <a:gd name="connsiteX9" fmla="*/ 0 w 1874838"/>
              <a:gd name="connsiteY9" fmla="*/ 993546 h 1874838"/>
              <a:gd name="connsiteX10" fmla="*/ 0 w 1874838"/>
              <a:gd name="connsiteY10" fmla="*/ 937419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0" y="0"/>
                </a:moveTo>
                <a:lnTo>
                  <a:pt x="937419" y="0"/>
                </a:lnTo>
                <a:lnTo>
                  <a:pt x="993546" y="0"/>
                </a:lnTo>
                <a:lnTo>
                  <a:pt x="993546" y="2834"/>
                </a:lnTo>
                <a:lnTo>
                  <a:pt x="1033265" y="4840"/>
                </a:lnTo>
                <a:cubicBezTo>
                  <a:pt x="1505964" y="52845"/>
                  <a:pt x="1874838" y="452055"/>
                  <a:pt x="1874838" y="937419"/>
                </a:cubicBezTo>
                <a:cubicBezTo>
                  <a:pt x="1874838" y="1455141"/>
                  <a:pt x="1455141" y="1874838"/>
                  <a:pt x="937419" y="1874838"/>
                </a:cubicBezTo>
                <a:cubicBezTo>
                  <a:pt x="452055" y="1874838"/>
                  <a:pt x="52845" y="1505964"/>
                  <a:pt x="4840" y="1033265"/>
                </a:cubicBezTo>
                <a:lnTo>
                  <a:pt x="2834" y="993546"/>
                </a:lnTo>
                <a:lnTo>
                  <a:pt x="0" y="993546"/>
                </a:lnTo>
                <a:lnTo>
                  <a:pt x="0" y="9374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97939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3270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60755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620133" y="172526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620133" y="3697023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58240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594983" y="172526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594983" y="3697023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557258" y="270880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569833" y="172526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5569833" y="3697023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887208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237600" y="186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4"/>
          </p:nvPr>
        </p:nvSpPr>
        <p:spPr>
          <a:xfrm>
            <a:off x="357600" y="1868900"/>
            <a:ext cx="2749000" cy="2749000"/>
          </a:xfrm>
          <a:custGeom>
            <a:avLst/>
            <a:gdLst>
              <a:gd name="connsiteX0" fmla="*/ 1440000 w 2749000"/>
              <a:gd name="connsiteY0" fmla="*/ 1440000 h 2749000"/>
              <a:gd name="connsiteX1" fmla="*/ 2749000 w 2749000"/>
              <a:gd name="connsiteY1" fmla="*/ 1440000 h 2749000"/>
              <a:gd name="connsiteX2" fmla="*/ 2749000 w 2749000"/>
              <a:gd name="connsiteY2" fmla="*/ 2749000 h 2749000"/>
              <a:gd name="connsiteX3" fmla="*/ 1440000 w 2749000"/>
              <a:gd name="connsiteY3" fmla="*/ 2749000 h 2749000"/>
              <a:gd name="connsiteX4" fmla="*/ 0 w 2749000"/>
              <a:gd name="connsiteY4" fmla="*/ 1440000 h 2749000"/>
              <a:gd name="connsiteX5" fmla="*/ 1309000 w 2749000"/>
              <a:gd name="connsiteY5" fmla="*/ 1440000 h 2749000"/>
              <a:gd name="connsiteX6" fmla="*/ 1309000 w 2749000"/>
              <a:gd name="connsiteY6" fmla="*/ 2749000 h 2749000"/>
              <a:gd name="connsiteX7" fmla="*/ 0 w 2749000"/>
              <a:gd name="connsiteY7" fmla="*/ 2749000 h 2749000"/>
              <a:gd name="connsiteX8" fmla="*/ 1440000 w 2749000"/>
              <a:gd name="connsiteY8" fmla="*/ 0 h 2749000"/>
              <a:gd name="connsiteX9" fmla="*/ 2749000 w 2749000"/>
              <a:gd name="connsiteY9" fmla="*/ 0 h 2749000"/>
              <a:gd name="connsiteX10" fmla="*/ 2749000 w 2749000"/>
              <a:gd name="connsiteY10" fmla="*/ 1309000 h 2749000"/>
              <a:gd name="connsiteX11" fmla="*/ 1440000 w 2749000"/>
              <a:gd name="connsiteY11" fmla="*/ 1309000 h 2749000"/>
              <a:gd name="connsiteX12" fmla="*/ 0 w 2749000"/>
              <a:gd name="connsiteY12" fmla="*/ 0 h 2749000"/>
              <a:gd name="connsiteX13" fmla="*/ 1309000 w 2749000"/>
              <a:gd name="connsiteY13" fmla="*/ 0 h 2749000"/>
              <a:gd name="connsiteX14" fmla="*/ 1309000 w 2749000"/>
              <a:gd name="connsiteY14" fmla="*/ 1309000 h 2749000"/>
              <a:gd name="connsiteX15" fmla="*/ 0 w 2749000"/>
              <a:gd name="connsiteY15" fmla="*/ 1309000 h 274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749000" h="2749000">
                <a:moveTo>
                  <a:pt x="1440000" y="1440000"/>
                </a:moveTo>
                <a:lnTo>
                  <a:pt x="2749000" y="1440000"/>
                </a:lnTo>
                <a:lnTo>
                  <a:pt x="2749000" y="2749000"/>
                </a:lnTo>
                <a:lnTo>
                  <a:pt x="1440000" y="2749000"/>
                </a:lnTo>
                <a:close/>
                <a:moveTo>
                  <a:pt x="0" y="1440000"/>
                </a:moveTo>
                <a:lnTo>
                  <a:pt x="1309000" y="1440000"/>
                </a:lnTo>
                <a:lnTo>
                  <a:pt x="1309000" y="2749000"/>
                </a:lnTo>
                <a:lnTo>
                  <a:pt x="0" y="2749000"/>
                </a:lnTo>
                <a:close/>
                <a:moveTo>
                  <a:pt x="1440000" y="0"/>
                </a:moveTo>
                <a:lnTo>
                  <a:pt x="2749000" y="0"/>
                </a:lnTo>
                <a:lnTo>
                  <a:pt x="2749000" y="1309000"/>
                </a:lnTo>
                <a:lnTo>
                  <a:pt x="1440000" y="1309000"/>
                </a:lnTo>
                <a:close/>
                <a:moveTo>
                  <a:pt x="0" y="0"/>
                </a:moveTo>
                <a:lnTo>
                  <a:pt x="1309000" y="0"/>
                </a:lnTo>
                <a:lnTo>
                  <a:pt x="1309000" y="1309000"/>
                </a:lnTo>
                <a:lnTo>
                  <a:pt x="0" y="130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237600" y="330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57600" y="474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797600" y="474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237600" y="474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047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84260" y="2760398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671685" y="1776855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671685" y="3748616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2659110" y="1776855"/>
            <a:ext cx="3846596" cy="3845013"/>
          </a:xfrm>
          <a:custGeom>
            <a:avLst/>
            <a:gdLst>
              <a:gd name="connsiteX0" fmla="*/ 1923298 w 3846596"/>
              <a:gd name="connsiteY0" fmla="*/ 1971761 h 3845013"/>
              <a:gd name="connsiteX1" fmla="*/ 2859171 w 3846596"/>
              <a:gd name="connsiteY1" fmla="*/ 2908387 h 3845013"/>
              <a:gd name="connsiteX2" fmla="*/ 1923298 w 3846596"/>
              <a:gd name="connsiteY2" fmla="*/ 3845013 h 3845013"/>
              <a:gd name="connsiteX3" fmla="*/ 987425 w 3846596"/>
              <a:gd name="connsiteY3" fmla="*/ 2908387 h 3845013"/>
              <a:gd name="connsiteX4" fmla="*/ 2910723 w 3846596"/>
              <a:gd name="connsiteY4" fmla="*/ 983543 h 3845013"/>
              <a:gd name="connsiteX5" fmla="*/ 3846596 w 3846596"/>
              <a:gd name="connsiteY5" fmla="*/ 1920169 h 3845013"/>
              <a:gd name="connsiteX6" fmla="*/ 2910723 w 3846596"/>
              <a:gd name="connsiteY6" fmla="*/ 2856795 h 3845013"/>
              <a:gd name="connsiteX7" fmla="*/ 1974850 w 3846596"/>
              <a:gd name="connsiteY7" fmla="*/ 1920169 h 3845013"/>
              <a:gd name="connsiteX8" fmla="*/ 935873 w 3846596"/>
              <a:gd name="connsiteY8" fmla="*/ 983543 h 3845013"/>
              <a:gd name="connsiteX9" fmla="*/ 1871746 w 3846596"/>
              <a:gd name="connsiteY9" fmla="*/ 1920169 h 3845013"/>
              <a:gd name="connsiteX10" fmla="*/ 935873 w 3846596"/>
              <a:gd name="connsiteY10" fmla="*/ 2856795 h 3845013"/>
              <a:gd name="connsiteX11" fmla="*/ 0 w 3846596"/>
              <a:gd name="connsiteY11" fmla="*/ 1920169 h 3845013"/>
              <a:gd name="connsiteX12" fmla="*/ 1923298 w 3846596"/>
              <a:gd name="connsiteY12" fmla="*/ 0 h 3845013"/>
              <a:gd name="connsiteX13" fmla="*/ 2859171 w 3846596"/>
              <a:gd name="connsiteY13" fmla="*/ 936626 h 3845013"/>
              <a:gd name="connsiteX14" fmla="*/ 1923298 w 3846596"/>
              <a:gd name="connsiteY14" fmla="*/ 1873252 h 3845013"/>
              <a:gd name="connsiteX15" fmla="*/ 987425 w 3846596"/>
              <a:gd name="connsiteY15" fmla="*/ 936626 h 384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46596" h="3845013">
                <a:moveTo>
                  <a:pt x="1923298" y="1971761"/>
                </a:moveTo>
                <a:lnTo>
                  <a:pt x="2859171" y="2908387"/>
                </a:lnTo>
                <a:lnTo>
                  <a:pt x="1923298" y="3845013"/>
                </a:lnTo>
                <a:lnTo>
                  <a:pt x="987425" y="2908387"/>
                </a:lnTo>
                <a:close/>
                <a:moveTo>
                  <a:pt x="2910723" y="983543"/>
                </a:moveTo>
                <a:lnTo>
                  <a:pt x="3846596" y="1920169"/>
                </a:lnTo>
                <a:lnTo>
                  <a:pt x="2910723" y="2856795"/>
                </a:lnTo>
                <a:lnTo>
                  <a:pt x="1974850" y="1920169"/>
                </a:lnTo>
                <a:close/>
                <a:moveTo>
                  <a:pt x="935873" y="983543"/>
                </a:moveTo>
                <a:lnTo>
                  <a:pt x="1871746" y="1920169"/>
                </a:lnTo>
                <a:lnTo>
                  <a:pt x="935873" y="2856795"/>
                </a:lnTo>
                <a:lnTo>
                  <a:pt x="0" y="1920169"/>
                </a:lnTo>
                <a:close/>
                <a:moveTo>
                  <a:pt x="1923298" y="0"/>
                </a:moveTo>
                <a:lnTo>
                  <a:pt x="2859171" y="936626"/>
                </a:lnTo>
                <a:lnTo>
                  <a:pt x="1923298" y="1873252"/>
                </a:lnTo>
                <a:lnTo>
                  <a:pt x="987425" y="9366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608810" y="2760398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621385" y="1776855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5621385" y="3748616"/>
            <a:ext cx="1871746" cy="1873252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57483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28036" y="1478314"/>
            <a:ext cx="3948469" cy="39492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589696" y="1478315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02271" y="49477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577737" y="1478314"/>
            <a:ext cx="3948469" cy="39492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575890" y="49477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589696" y="3454752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2602271" y="4442970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4575890" y="4442970"/>
            <a:ext cx="1974850" cy="1976437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160495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0" name="圖片版面配置區 29"/>
          <p:cNvSpPr>
            <a:spLocks noGrp="1"/>
          </p:cNvSpPr>
          <p:nvPr>
            <p:ph type="pic" sz="quarter" idx="36"/>
          </p:nvPr>
        </p:nvSpPr>
        <p:spPr>
          <a:xfrm>
            <a:off x="606604" y="1904475"/>
            <a:ext cx="3750908" cy="3750908"/>
          </a:xfrm>
          <a:custGeom>
            <a:avLst/>
            <a:gdLst>
              <a:gd name="connsiteX0" fmla="*/ 3067052 w 3750908"/>
              <a:gd name="connsiteY0" fmla="*/ 3067052 h 3750908"/>
              <a:gd name="connsiteX1" fmla="*/ 3750908 w 3750908"/>
              <a:gd name="connsiteY1" fmla="*/ 3067052 h 3750908"/>
              <a:gd name="connsiteX2" fmla="*/ 3750908 w 3750908"/>
              <a:gd name="connsiteY2" fmla="*/ 3750908 h 3750908"/>
              <a:gd name="connsiteX3" fmla="*/ 3067052 w 3750908"/>
              <a:gd name="connsiteY3" fmla="*/ 3750908 h 3750908"/>
              <a:gd name="connsiteX4" fmla="*/ 2300289 w 3750908"/>
              <a:gd name="connsiteY4" fmla="*/ 3067052 h 3750908"/>
              <a:gd name="connsiteX5" fmla="*/ 2984145 w 3750908"/>
              <a:gd name="connsiteY5" fmla="*/ 3067052 h 3750908"/>
              <a:gd name="connsiteX6" fmla="*/ 2984145 w 3750908"/>
              <a:gd name="connsiteY6" fmla="*/ 3750908 h 3750908"/>
              <a:gd name="connsiteX7" fmla="*/ 2300289 w 3750908"/>
              <a:gd name="connsiteY7" fmla="*/ 3750908 h 3750908"/>
              <a:gd name="connsiteX8" fmla="*/ 1533526 w 3750908"/>
              <a:gd name="connsiteY8" fmla="*/ 3067052 h 3750908"/>
              <a:gd name="connsiteX9" fmla="*/ 2217382 w 3750908"/>
              <a:gd name="connsiteY9" fmla="*/ 3067052 h 3750908"/>
              <a:gd name="connsiteX10" fmla="*/ 2217382 w 3750908"/>
              <a:gd name="connsiteY10" fmla="*/ 3750908 h 3750908"/>
              <a:gd name="connsiteX11" fmla="*/ 1533526 w 3750908"/>
              <a:gd name="connsiteY11" fmla="*/ 3750908 h 3750908"/>
              <a:gd name="connsiteX12" fmla="*/ 766763 w 3750908"/>
              <a:gd name="connsiteY12" fmla="*/ 3067052 h 3750908"/>
              <a:gd name="connsiteX13" fmla="*/ 1450619 w 3750908"/>
              <a:gd name="connsiteY13" fmla="*/ 3067052 h 3750908"/>
              <a:gd name="connsiteX14" fmla="*/ 1450619 w 3750908"/>
              <a:gd name="connsiteY14" fmla="*/ 3750908 h 3750908"/>
              <a:gd name="connsiteX15" fmla="*/ 766763 w 3750908"/>
              <a:gd name="connsiteY15" fmla="*/ 3750908 h 3750908"/>
              <a:gd name="connsiteX16" fmla="*/ 0 w 3750908"/>
              <a:gd name="connsiteY16" fmla="*/ 3067052 h 3750908"/>
              <a:gd name="connsiteX17" fmla="*/ 683856 w 3750908"/>
              <a:gd name="connsiteY17" fmla="*/ 3067052 h 3750908"/>
              <a:gd name="connsiteX18" fmla="*/ 683856 w 3750908"/>
              <a:gd name="connsiteY18" fmla="*/ 3750908 h 3750908"/>
              <a:gd name="connsiteX19" fmla="*/ 0 w 3750908"/>
              <a:gd name="connsiteY19" fmla="*/ 3750908 h 3750908"/>
              <a:gd name="connsiteX20" fmla="*/ 3067052 w 3750908"/>
              <a:gd name="connsiteY20" fmla="*/ 2300289 h 3750908"/>
              <a:gd name="connsiteX21" fmla="*/ 3750908 w 3750908"/>
              <a:gd name="connsiteY21" fmla="*/ 2300289 h 3750908"/>
              <a:gd name="connsiteX22" fmla="*/ 3750908 w 3750908"/>
              <a:gd name="connsiteY22" fmla="*/ 2984145 h 3750908"/>
              <a:gd name="connsiteX23" fmla="*/ 3067052 w 3750908"/>
              <a:gd name="connsiteY23" fmla="*/ 2984145 h 3750908"/>
              <a:gd name="connsiteX24" fmla="*/ 2300289 w 3750908"/>
              <a:gd name="connsiteY24" fmla="*/ 2300289 h 3750908"/>
              <a:gd name="connsiteX25" fmla="*/ 2984145 w 3750908"/>
              <a:gd name="connsiteY25" fmla="*/ 2300289 h 3750908"/>
              <a:gd name="connsiteX26" fmla="*/ 2984145 w 3750908"/>
              <a:gd name="connsiteY26" fmla="*/ 2984145 h 3750908"/>
              <a:gd name="connsiteX27" fmla="*/ 2300289 w 3750908"/>
              <a:gd name="connsiteY27" fmla="*/ 2984145 h 3750908"/>
              <a:gd name="connsiteX28" fmla="*/ 1533526 w 3750908"/>
              <a:gd name="connsiteY28" fmla="*/ 2300289 h 3750908"/>
              <a:gd name="connsiteX29" fmla="*/ 2217382 w 3750908"/>
              <a:gd name="connsiteY29" fmla="*/ 2300289 h 3750908"/>
              <a:gd name="connsiteX30" fmla="*/ 2217382 w 3750908"/>
              <a:gd name="connsiteY30" fmla="*/ 2984145 h 3750908"/>
              <a:gd name="connsiteX31" fmla="*/ 1533526 w 3750908"/>
              <a:gd name="connsiteY31" fmla="*/ 2984145 h 3750908"/>
              <a:gd name="connsiteX32" fmla="*/ 766763 w 3750908"/>
              <a:gd name="connsiteY32" fmla="*/ 2300289 h 3750908"/>
              <a:gd name="connsiteX33" fmla="*/ 1450620 w 3750908"/>
              <a:gd name="connsiteY33" fmla="*/ 2300289 h 3750908"/>
              <a:gd name="connsiteX34" fmla="*/ 1450620 w 3750908"/>
              <a:gd name="connsiteY34" fmla="*/ 2984145 h 3750908"/>
              <a:gd name="connsiteX35" fmla="*/ 766763 w 3750908"/>
              <a:gd name="connsiteY35" fmla="*/ 2984145 h 3750908"/>
              <a:gd name="connsiteX36" fmla="*/ 0 w 3750908"/>
              <a:gd name="connsiteY36" fmla="*/ 2300289 h 3750908"/>
              <a:gd name="connsiteX37" fmla="*/ 683856 w 3750908"/>
              <a:gd name="connsiteY37" fmla="*/ 2300289 h 3750908"/>
              <a:gd name="connsiteX38" fmla="*/ 683856 w 3750908"/>
              <a:gd name="connsiteY38" fmla="*/ 2984145 h 3750908"/>
              <a:gd name="connsiteX39" fmla="*/ 0 w 3750908"/>
              <a:gd name="connsiteY39" fmla="*/ 2984145 h 3750908"/>
              <a:gd name="connsiteX40" fmla="*/ 3067052 w 3750908"/>
              <a:gd name="connsiteY40" fmla="*/ 1533526 h 3750908"/>
              <a:gd name="connsiteX41" fmla="*/ 3750908 w 3750908"/>
              <a:gd name="connsiteY41" fmla="*/ 1533526 h 3750908"/>
              <a:gd name="connsiteX42" fmla="*/ 3750908 w 3750908"/>
              <a:gd name="connsiteY42" fmla="*/ 2217382 h 3750908"/>
              <a:gd name="connsiteX43" fmla="*/ 3067052 w 3750908"/>
              <a:gd name="connsiteY43" fmla="*/ 2217382 h 3750908"/>
              <a:gd name="connsiteX44" fmla="*/ 2300289 w 3750908"/>
              <a:gd name="connsiteY44" fmla="*/ 1533526 h 3750908"/>
              <a:gd name="connsiteX45" fmla="*/ 2984145 w 3750908"/>
              <a:gd name="connsiteY45" fmla="*/ 1533526 h 3750908"/>
              <a:gd name="connsiteX46" fmla="*/ 2984145 w 3750908"/>
              <a:gd name="connsiteY46" fmla="*/ 2217382 h 3750908"/>
              <a:gd name="connsiteX47" fmla="*/ 2300289 w 3750908"/>
              <a:gd name="connsiteY47" fmla="*/ 2217382 h 3750908"/>
              <a:gd name="connsiteX48" fmla="*/ 1533526 w 3750908"/>
              <a:gd name="connsiteY48" fmla="*/ 1533526 h 3750908"/>
              <a:gd name="connsiteX49" fmla="*/ 2217382 w 3750908"/>
              <a:gd name="connsiteY49" fmla="*/ 1533526 h 3750908"/>
              <a:gd name="connsiteX50" fmla="*/ 2217382 w 3750908"/>
              <a:gd name="connsiteY50" fmla="*/ 2217382 h 3750908"/>
              <a:gd name="connsiteX51" fmla="*/ 1533526 w 3750908"/>
              <a:gd name="connsiteY51" fmla="*/ 2217382 h 3750908"/>
              <a:gd name="connsiteX52" fmla="*/ 766764 w 3750908"/>
              <a:gd name="connsiteY52" fmla="*/ 1533526 h 3750908"/>
              <a:gd name="connsiteX53" fmla="*/ 1450620 w 3750908"/>
              <a:gd name="connsiteY53" fmla="*/ 1533526 h 3750908"/>
              <a:gd name="connsiteX54" fmla="*/ 1450620 w 3750908"/>
              <a:gd name="connsiteY54" fmla="*/ 2217382 h 3750908"/>
              <a:gd name="connsiteX55" fmla="*/ 766764 w 3750908"/>
              <a:gd name="connsiteY55" fmla="*/ 2217382 h 3750908"/>
              <a:gd name="connsiteX56" fmla="*/ 1 w 3750908"/>
              <a:gd name="connsiteY56" fmla="*/ 1533526 h 3750908"/>
              <a:gd name="connsiteX57" fmla="*/ 683857 w 3750908"/>
              <a:gd name="connsiteY57" fmla="*/ 1533526 h 3750908"/>
              <a:gd name="connsiteX58" fmla="*/ 683857 w 3750908"/>
              <a:gd name="connsiteY58" fmla="*/ 2217382 h 3750908"/>
              <a:gd name="connsiteX59" fmla="*/ 1 w 3750908"/>
              <a:gd name="connsiteY59" fmla="*/ 2217382 h 3750908"/>
              <a:gd name="connsiteX60" fmla="*/ 3067052 w 3750908"/>
              <a:gd name="connsiteY60" fmla="*/ 766763 h 3750908"/>
              <a:gd name="connsiteX61" fmla="*/ 3750908 w 3750908"/>
              <a:gd name="connsiteY61" fmla="*/ 766763 h 3750908"/>
              <a:gd name="connsiteX62" fmla="*/ 3750908 w 3750908"/>
              <a:gd name="connsiteY62" fmla="*/ 1450619 h 3750908"/>
              <a:gd name="connsiteX63" fmla="*/ 3067052 w 3750908"/>
              <a:gd name="connsiteY63" fmla="*/ 1450619 h 3750908"/>
              <a:gd name="connsiteX64" fmla="*/ 2300289 w 3750908"/>
              <a:gd name="connsiteY64" fmla="*/ 766763 h 3750908"/>
              <a:gd name="connsiteX65" fmla="*/ 2984145 w 3750908"/>
              <a:gd name="connsiteY65" fmla="*/ 766763 h 3750908"/>
              <a:gd name="connsiteX66" fmla="*/ 2984145 w 3750908"/>
              <a:gd name="connsiteY66" fmla="*/ 1450619 h 3750908"/>
              <a:gd name="connsiteX67" fmla="*/ 2300289 w 3750908"/>
              <a:gd name="connsiteY67" fmla="*/ 1450619 h 3750908"/>
              <a:gd name="connsiteX68" fmla="*/ 1533526 w 3750908"/>
              <a:gd name="connsiteY68" fmla="*/ 766763 h 3750908"/>
              <a:gd name="connsiteX69" fmla="*/ 2217382 w 3750908"/>
              <a:gd name="connsiteY69" fmla="*/ 766763 h 3750908"/>
              <a:gd name="connsiteX70" fmla="*/ 2217382 w 3750908"/>
              <a:gd name="connsiteY70" fmla="*/ 1450619 h 3750908"/>
              <a:gd name="connsiteX71" fmla="*/ 1533526 w 3750908"/>
              <a:gd name="connsiteY71" fmla="*/ 1450619 h 3750908"/>
              <a:gd name="connsiteX72" fmla="*/ 766764 w 3750908"/>
              <a:gd name="connsiteY72" fmla="*/ 766763 h 3750908"/>
              <a:gd name="connsiteX73" fmla="*/ 1450620 w 3750908"/>
              <a:gd name="connsiteY73" fmla="*/ 766763 h 3750908"/>
              <a:gd name="connsiteX74" fmla="*/ 1450620 w 3750908"/>
              <a:gd name="connsiteY74" fmla="*/ 1450619 h 3750908"/>
              <a:gd name="connsiteX75" fmla="*/ 766764 w 3750908"/>
              <a:gd name="connsiteY75" fmla="*/ 1450619 h 3750908"/>
              <a:gd name="connsiteX76" fmla="*/ 1 w 3750908"/>
              <a:gd name="connsiteY76" fmla="*/ 766763 h 3750908"/>
              <a:gd name="connsiteX77" fmla="*/ 683857 w 3750908"/>
              <a:gd name="connsiteY77" fmla="*/ 766763 h 3750908"/>
              <a:gd name="connsiteX78" fmla="*/ 683857 w 3750908"/>
              <a:gd name="connsiteY78" fmla="*/ 1450619 h 3750908"/>
              <a:gd name="connsiteX79" fmla="*/ 1 w 3750908"/>
              <a:gd name="connsiteY79" fmla="*/ 1450619 h 3750908"/>
              <a:gd name="connsiteX80" fmla="*/ 2300289 w 3750908"/>
              <a:gd name="connsiteY80" fmla="*/ 0 h 3750908"/>
              <a:gd name="connsiteX81" fmla="*/ 2984145 w 3750908"/>
              <a:gd name="connsiteY81" fmla="*/ 0 h 3750908"/>
              <a:gd name="connsiteX82" fmla="*/ 2984145 w 3750908"/>
              <a:gd name="connsiteY82" fmla="*/ 683856 h 3750908"/>
              <a:gd name="connsiteX83" fmla="*/ 2300289 w 3750908"/>
              <a:gd name="connsiteY83" fmla="*/ 683856 h 3750908"/>
              <a:gd name="connsiteX84" fmla="*/ 1533526 w 3750908"/>
              <a:gd name="connsiteY84" fmla="*/ 0 h 3750908"/>
              <a:gd name="connsiteX85" fmla="*/ 2217382 w 3750908"/>
              <a:gd name="connsiteY85" fmla="*/ 0 h 3750908"/>
              <a:gd name="connsiteX86" fmla="*/ 2217382 w 3750908"/>
              <a:gd name="connsiteY86" fmla="*/ 683856 h 3750908"/>
              <a:gd name="connsiteX87" fmla="*/ 1533526 w 3750908"/>
              <a:gd name="connsiteY87" fmla="*/ 683856 h 3750908"/>
              <a:gd name="connsiteX88" fmla="*/ 766764 w 3750908"/>
              <a:gd name="connsiteY88" fmla="*/ 0 h 3750908"/>
              <a:gd name="connsiteX89" fmla="*/ 1450621 w 3750908"/>
              <a:gd name="connsiteY89" fmla="*/ 0 h 3750908"/>
              <a:gd name="connsiteX90" fmla="*/ 1450621 w 3750908"/>
              <a:gd name="connsiteY90" fmla="*/ 683856 h 3750908"/>
              <a:gd name="connsiteX91" fmla="*/ 766764 w 3750908"/>
              <a:gd name="connsiteY91" fmla="*/ 683856 h 3750908"/>
              <a:gd name="connsiteX92" fmla="*/ 1 w 3750908"/>
              <a:gd name="connsiteY92" fmla="*/ 0 h 3750908"/>
              <a:gd name="connsiteX93" fmla="*/ 683857 w 3750908"/>
              <a:gd name="connsiteY93" fmla="*/ 0 h 3750908"/>
              <a:gd name="connsiteX94" fmla="*/ 683857 w 3750908"/>
              <a:gd name="connsiteY94" fmla="*/ 683856 h 3750908"/>
              <a:gd name="connsiteX95" fmla="*/ 1 w 3750908"/>
              <a:gd name="connsiteY95" fmla="*/ 683856 h 3750908"/>
              <a:gd name="connsiteX96" fmla="*/ 3067052 w 3750908"/>
              <a:gd name="connsiteY96" fmla="*/ 0 h 3750908"/>
              <a:gd name="connsiteX97" fmla="*/ 3750908 w 3750908"/>
              <a:gd name="connsiteY97" fmla="*/ 0 h 3750908"/>
              <a:gd name="connsiteX98" fmla="*/ 3750908 w 3750908"/>
              <a:gd name="connsiteY98" fmla="*/ 683856 h 3750908"/>
              <a:gd name="connsiteX99" fmla="*/ 3067052 w 3750908"/>
              <a:gd name="connsiteY99" fmla="*/ 683856 h 375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750908" h="3750908">
                <a:moveTo>
                  <a:pt x="3067052" y="3067052"/>
                </a:moveTo>
                <a:lnTo>
                  <a:pt x="3750908" y="3067052"/>
                </a:lnTo>
                <a:lnTo>
                  <a:pt x="3750908" y="3750908"/>
                </a:lnTo>
                <a:lnTo>
                  <a:pt x="3067052" y="3750908"/>
                </a:lnTo>
                <a:close/>
                <a:moveTo>
                  <a:pt x="2300289" y="3067052"/>
                </a:moveTo>
                <a:lnTo>
                  <a:pt x="2984145" y="3067052"/>
                </a:lnTo>
                <a:lnTo>
                  <a:pt x="2984145" y="3750908"/>
                </a:lnTo>
                <a:lnTo>
                  <a:pt x="2300289" y="3750908"/>
                </a:lnTo>
                <a:close/>
                <a:moveTo>
                  <a:pt x="1533526" y="3067052"/>
                </a:moveTo>
                <a:lnTo>
                  <a:pt x="2217382" y="3067052"/>
                </a:lnTo>
                <a:lnTo>
                  <a:pt x="2217382" y="3750908"/>
                </a:lnTo>
                <a:lnTo>
                  <a:pt x="1533526" y="3750908"/>
                </a:lnTo>
                <a:close/>
                <a:moveTo>
                  <a:pt x="766763" y="3067052"/>
                </a:moveTo>
                <a:lnTo>
                  <a:pt x="1450619" y="3067052"/>
                </a:lnTo>
                <a:lnTo>
                  <a:pt x="1450619" y="3750908"/>
                </a:lnTo>
                <a:lnTo>
                  <a:pt x="766763" y="3750908"/>
                </a:lnTo>
                <a:close/>
                <a:moveTo>
                  <a:pt x="0" y="3067052"/>
                </a:moveTo>
                <a:lnTo>
                  <a:pt x="683856" y="3067052"/>
                </a:lnTo>
                <a:lnTo>
                  <a:pt x="683856" y="3750908"/>
                </a:lnTo>
                <a:lnTo>
                  <a:pt x="0" y="3750908"/>
                </a:lnTo>
                <a:close/>
                <a:moveTo>
                  <a:pt x="3067052" y="2300289"/>
                </a:moveTo>
                <a:lnTo>
                  <a:pt x="3750908" y="2300289"/>
                </a:lnTo>
                <a:lnTo>
                  <a:pt x="3750908" y="2984145"/>
                </a:lnTo>
                <a:lnTo>
                  <a:pt x="3067052" y="2984145"/>
                </a:lnTo>
                <a:close/>
                <a:moveTo>
                  <a:pt x="2300289" y="2300289"/>
                </a:moveTo>
                <a:lnTo>
                  <a:pt x="2984145" y="2300289"/>
                </a:lnTo>
                <a:lnTo>
                  <a:pt x="2984145" y="2984145"/>
                </a:lnTo>
                <a:lnTo>
                  <a:pt x="2300289" y="2984145"/>
                </a:lnTo>
                <a:close/>
                <a:moveTo>
                  <a:pt x="1533526" y="2300289"/>
                </a:moveTo>
                <a:lnTo>
                  <a:pt x="2217382" y="2300289"/>
                </a:lnTo>
                <a:lnTo>
                  <a:pt x="2217382" y="2984145"/>
                </a:lnTo>
                <a:lnTo>
                  <a:pt x="1533526" y="2984145"/>
                </a:lnTo>
                <a:close/>
                <a:moveTo>
                  <a:pt x="766763" y="2300289"/>
                </a:moveTo>
                <a:lnTo>
                  <a:pt x="1450620" y="2300289"/>
                </a:lnTo>
                <a:lnTo>
                  <a:pt x="1450620" y="2984145"/>
                </a:lnTo>
                <a:lnTo>
                  <a:pt x="766763" y="2984145"/>
                </a:lnTo>
                <a:close/>
                <a:moveTo>
                  <a:pt x="0" y="2300289"/>
                </a:moveTo>
                <a:lnTo>
                  <a:pt x="683856" y="2300289"/>
                </a:lnTo>
                <a:lnTo>
                  <a:pt x="683856" y="2984145"/>
                </a:lnTo>
                <a:lnTo>
                  <a:pt x="0" y="2984145"/>
                </a:lnTo>
                <a:close/>
                <a:moveTo>
                  <a:pt x="3067052" y="1533526"/>
                </a:moveTo>
                <a:lnTo>
                  <a:pt x="3750908" y="1533526"/>
                </a:lnTo>
                <a:lnTo>
                  <a:pt x="3750908" y="2217382"/>
                </a:lnTo>
                <a:lnTo>
                  <a:pt x="3067052" y="2217382"/>
                </a:lnTo>
                <a:close/>
                <a:moveTo>
                  <a:pt x="2300289" y="1533526"/>
                </a:moveTo>
                <a:lnTo>
                  <a:pt x="2984145" y="1533526"/>
                </a:lnTo>
                <a:lnTo>
                  <a:pt x="2984145" y="2217382"/>
                </a:lnTo>
                <a:lnTo>
                  <a:pt x="2300289" y="2217382"/>
                </a:lnTo>
                <a:close/>
                <a:moveTo>
                  <a:pt x="1533526" y="1533526"/>
                </a:moveTo>
                <a:lnTo>
                  <a:pt x="2217382" y="1533526"/>
                </a:lnTo>
                <a:lnTo>
                  <a:pt x="2217382" y="2217382"/>
                </a:lnTo>
                <a:lnTo>
                  <a:pt x="1533526" y="2217382"/>
                </a:lnTo>
                <a:close/>
                <a:moveTo>
                  <a:pt x="766764" y="1533526"/>
                </a:moveTo>
                <a:lnTo>
                  <a:pt x="1450620" y="1533526"/>
                </a:lnTo>
                <a:lnTo>
                  <a:pt x="1450620" y="2217382"/>
                </a:lnTo>
                <a:lnTo>
                  <a:pt x="766764" y="2217382"/>
                </a:lnTo>
                <a:close/>
                <a:moveTo>
                  <a:pt x="1" y="1533526"/>
                </a:moveTo>
                <a:lnTo>
                  <a:pt x="683857" y="1533526"/>
                </a:lnTo>
                <a:lnTo>
                  <a:pt x="683857" y="2217382"/>
                </a:lnTo>
                <a:lnTo>
                  <a:pt x="1" y="2217382"/>
                </a:lnTo>
                <a:close/>
                <a:moveTo>
                  <a:pt x="3067052" y="766763"/>
                </a:moveTo>
                <a:lnTo>
                  <a:pt x="3750908" y="766763"/>
                </a:lnTo>
                <a:lnTo>
                  <a:pt x="3750908" y="1450619"/>
                </a:lnTo>
                <a:lnTo>
                  <a:pt x="3067052" y="1450619"/>
                </a:lnTo>
                <a:close/>
                <a:moveTo>
                  <a:pt x="2300289" y="766763"/>
                </a:moveTo>
                <a:lnTo>
                  <a:pt x="2984145" y="766763"/>
                </a:lnTo>
                <a:lnTo>
                  <a:pt x="2984145" y="1450619"/>
                </a:lnTo>
                <a:lnTo>
                  <a:pt x="2300289" y="1450619"/>
                </a:lnTo>
                <a:close/>
                <a:moveTo>
                  <a:pt x="1533526" y="766763"/>
                </a:moveTo>
                <a:lnTo>
                  <a:pt x="2217382" y="766763"/>
                </a:lnTo>
                <a:lnTo>
                  <a:pt x="2217382" y="1450619"/>
                </a:lnTo>
                <a:lnTo>
                  <a:pt x="1533526" y="1450619"/>
                </a:lnTo>
                <a:close/>
                <a:moveTo>
                  <a:pt x="766764" y="766763"/>
                </a:moveTo>
                <a:lnTo>
                  <a:pt x="1450620" y="766763"/>
                </a:lnTo>
                <a:lnTo>
                  <a:pt x="1450620" y="1450619"/>
                </a:lnTo>
                <a:lnTo>
                  <a:pt x="766764" y="1450619"/>
                </a:lnTo>
                <a:close/>
                <a:moveTo>
                  <a:pt x="1" y="766763"/>
                </a:moveTo>
                <a:lnTo>
                  <a:pt x="683857" y="766763"/>
                </a:lnTo>
                <a:lnTo>
                  <a:pt x="683857" y="1450619"/>
                </a:lnTo>
                <a:lnTo>
                  <a:pt x="1" y="1450619"/>
                </a:lnTo>
                <a:close/>
                <a:moveTo>
                  <a:pt x="2300289" y="0"/>
                </a:moveTo>
                <a:lnTo>
                  <a:pt x="2984145" y="0"/>
                </a:lnTo>
                <a:lnTo>
                  <a:pt x="2984145" y="683856"/>
                </a:lnTo>
                <a:lnTo>
                  <a:pt x="2300289" y="683856"/>
                </a:lnTo>
                <a:close/>
                <a:moveTo>
                  <a:pt x="1533526" y="0"/>
                </a:moveTo>
                <a:lnTo>
                  <a:pt x="2217382" y="0"/>
                </a:lnTo>
                <a:lnTo>
                  <a:pt x="2217382" y="683856"/>
                </a:lnTo>
                <a:lnTo>
                  <a:pt x="1533526" y="683856"/>
                </a:lnTo>
                <a:close/>
                <a:moveTo>
                  <a:pt x="766764" y="0"/>
                </a:moveTo>
                <a:lnTo>
                  <a:pt x="1450621" y="0"/>
                </a:lnTo>
                <a:lnTo>
                  <a:pt x="1450621" y="683856"/>
                </a:lnTo>
                <a:lnTo>
                  <a:pt x="766764" y="683856"/>
                </a:lnTo>
                <a:close/>
                <a:moveTo>
                  <a:pt x="1" y="0"/>
                </a:moveTo>
                <a:lnTo>
                  <a:pt x="683857" y="0"/>
                </a:lnTo>
                <a:lnTo>
                  <a:pt x="683857" y="683856"/>
                </a:lnTo>
                <a:lnTo>
                  <a:pt x="1" y="683856"/>
                </a:lnTo>
                <a:close/>
                <a:moveTo>
                  <a:pt x="3067052" y="0"/>
                </a:moveTo>
                <a:lnTo>
                  <a:pt x="3750908" y="0"/>
                </a:lnTo>
                <a:lnTo>
                  <a:pt x="3750908" y="683856"/>
                </a:lnTo>
                <a:lnTo>
                  <a:pt x="3067052" y="68385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7048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884988" y="4018320"/>
            <a:ext cx="2259012" cy="22590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514321" y="4018320"/>
            <a:ext cx="2259012" cy="22590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143654" y="4018320"/>
            <a:ext cx="2259012" cy="22590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0" y="1658942"/>
            <a:ext cx="4402666" cy="225901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62735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3"/>
          </p:nvPr>
        </p:nvSpPr>
        <p:spPr>
          <a:xfrm>
            <a:off x="0" y="1756744"/>
            <a:ext cx="6320542" cy="4150622"/>
          </a:xfrm>
          <a:custGeom>
            <a:avLst/>
            <a:gdLst>
              <a:gd name="connsiteX0" fmla="*/ 2370667 w 7000346"/>
              <a:gd name="connsiteY0" fmla="*/ 2338030 h 4597042"/>
              <a:gd name="connsiteX1" fmla="*/ 4629679 w 7000346"/>
              <a:gd name="connsiteY1" fmla="*/ 2338030 h 4597042"/>
              <a:gd name="connsiteX2" fmla="*/ 4629679 w 7000346"/>
              <a:gd name="connsiteY2" fmla="*/ 4597042 h 4597042"/>
              <a:gd name="connsiteX3" fmla="*/ 2370667 w 7000346"/>
              <a:gd name="connsiteY3" fmla="*/ 4597042 h 4597042"/>
              <a:gd name="connsiteX4" fmla="*/ 0 w 7000346"/>
              <a:gd name="connsiteY4" fmla="*/ 2338030 h 4597042"/>
              <a:gd name="connsiteX5" fmla="*/ 2259012 w 7000346"/>
              <a:gd name="connsiteY5" fmla="*/ 2338030 h 4597042"/>
              <a:gd name="connsiteX6" fmla="*/ 2259012 w 7000346"/>
              <a:gd name="connsiteY6" fmla="*/ 4597042 h 4597042"/>
              <a:gd name="connsiteX7" fmla="*/ 0 w 7000346"/>
              <a:gd name="connsiteY7" fmla="*/ 4597042 h 4597042"/>
              <a:gd name="connsiteX8" fmla="*/ 4741334 w 7000346"/>
              <a:gd name="connsiteY8" fmla="*/ 0 h 4597042"/>
              <a:gd name="connsiteX9" fmla="*/ 7000346 w 7000346"/>
              <a:gd name="connsiteY9" fmla="*/ 0 h 4597042"/>
              <a:gd name="connsiteX10" fmla="*/ 7000346 w 7000346"/>
              <a:gd name="connsiteY10" fmla="*/ 2259012 h 4597042"/>
              <a:gd name="connsiteX11" fmla="*/ 4741334 w 7000346"/>
              <a:gd name="connsiteY11" fmla="*/ 2259012 h 4597042"/>
              <a:gd name="connsiteX12" fmla="*/ 2370667 w 7000346"/>
              <a:gd name="connsiteY12" fmla="*/ 0 h 4597042"/>
              <a:gd name="connsiteX13" fmla="*/ 4629679 w 7000346"/>
              <a:gd name="connsiteY13" fmla="*/ 0 h 4597042"/>
              <a:gd name="connsiteX14" fmla="*/ 4629679 w 7000346"/>
              <a:gd name="connsiteY14" fmla="*/ 2259012 h 4597042"/>
              <a:gd name="connsiteX15" fmla="*/ 2370667 w 7000346"/>
              <a:gd name="connsiteY15" fmla="*/ 2259012 h 4597042"/>
              <a:gd name="connsiteX16" fmla="*/ 0 w 7000346"/>
              <a:gd name="connsiteY16" fmla="*/ 0 h 4597042"/>
              <a:gd name="connsiteX17" fmla="*/ 2259012 w 7000346"/>
              <a:gd name="connsiteY17" fmla="*/ 0 h 4597042"/>
              <a:gd name="connsiteX18" fmla="*/ 2259012 w 7000346"/>
              <a:gd name="connsiteY18" fmla="*/ 2259012 h 4597042"/>
              <a:gd name="connsiteX19" fmla="*/ 0 w 7000346"/>
              <a:gd name="connsiteY19" fmla="*/ 2259012 h 4597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00346" h="4597042">
                <a:moveTo>
                  <a:pt x="2370667" y="2338030"/>
                </a:moveTo>
                <a:lnTo>
                  <a:pt x="4629679" y="2338030"/>
                </a:lnTo>
                <a:lnTo>
                  <a:pt x="4629679" y="4597042"/>
                </a:lnTo>
                <a:lnTo>
                  <a:pt x="2370667" y="4597042"/>
                </a:lnTo>
                <a:close/>
                <a:moveTo>
                  <a:pt x="0" y="2338030"/>
                </a:moveTo>
                <a:lnTo>
                  <a:pt x="2259012" y="2338030"/>
                </a:lnTo>
                <a:lnTo>
                  <a:pt x="2259012" y="4597042"/>
                </a:lnTo>
                <a:lnTo>
                  <a:pt x="0" y="4597042"/>
                </a:lnTo>
                <a:close/>
                <a:moveTo>
                  <a:pt x="4741334" y="0"/>
                </a:moveTo>
                <a:lnTo>
                  <a:pt x="7000346" y="0"/>
                </a:lnTo>
                <a:lnTo>
                  <a:pt x="7000346" y="2259012"/>
                </a:lnTo>
                <a:lnTo>
                  <a:pt x="4741334" y="2259012"/>
                </a:lnTo>
                <a:close/>
                <a:moveTo>
                  <a:pt x="2370667" y="0"/>
                </a:moveTo>
                <a:lnTo>
                  <a:pt x="4629679" y="0"/>
                </a:lnTo>
                <a:lnTo>
                  <a:pt x="4629679" y="2259012"/>
                </a:lnTo>
                <a:lnTo>
                  <a:pt x="2370667" y="2259012"/>
                </a:lnTo>
                <a:close/>
                <a:moveTo>
                  <a:pt x="0" y="0"/>
                </a:moveTo>
                <a:lnTo>
                  <a:pt x="2259012" y="0"/>
                </a:lnTo>
                <a:lnTo>
                  <a:pt x="2259012" y="2259012"/>
                </a:lnTo>
                <a:lnTo>
                  <a:pt x="0" y="22590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27044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1625600"/>
            <a:ext cx="3206750" cy="19637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296355" y="1625600"/>
            <a:ext cx="1972498" cy="12079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0" y="4154311"/>
            <a:ext cx="3206750" cy="19637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296355" y="4154311"/>
            <a:ext cx="1972498" cy="12079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4592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48260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264795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4"/>
          </p:nvPr>
        </p:nvSpPr>
        <p:spPr>
          <a:xfrm>
            <a:off x="481330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5"/>
          </p:nvPr>
        </p:nvSpPr>
        <p:spPr>
          <a:xfrm>
            <a:off x="6978650" y="1817512"/>
            <a:ext cx="1682750" cy="3228975"/>
          </a:xfrm>
          <a:custGeom>
            <a:avLst/>
            <a:gdLst>
              <a:gd name="connsiteX0" fmla="*/ 1675816 w 1682750"/>
              <a:gd name="connsiteY0" fmla="*/ 0 h 3228975"/>
              <a:gd name="connsiteX1" fmla="*/ 1682750 w 1682750"/>
              <a:gd name="connsiteY1" fmla="*/ 0 h 3228975"/>
              <a:gd name="connsiteX2" fmla="*/ 1682750 w 1682750"/>
              <a:gd name="connsiteY2" fmla="*/ 3228975 h 3228975"/>
              <a:gd name="connsiteX3" fmla="*/ 1675816 w 1682750"/>
              <a:gd name="connsiteY3" fmla="*/ 3228975 h 3228975"/>
              <a:gd name="connsiteX4" fmla="*/ 0 w 1682750"/>
              <a:gd name="connsiteY4" fmla="*/ 2789670 h 3228975"/>
              <a:gd name="connsiteX5" fmla="*/ 0 w 1682750"/>
              <a:gd name="connsiteY5" fmla="*/ 439306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2750" h="3228975">
                <a:moveTo>
                  <a:pt x="1675816" y="0"/>
                </a:moveTo>
                <a:lnTo>
                  <a:pt x="1682750" y="0"/>
                </a:lnTo>
                <a:lnTo>
                  <a:pt x="1682750" y="3228975"/>
                </a:lnTo>
                <a:lnTo>
                  <a:pt x="1675816" y="3228975"/>
                </a:lnTo>
                <a:lnTo>
                  <a:pt x="0" y="2789670"/>
                </a:lnTo>
                <a:lnTo>
                  <a:pt x="0" y="4393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86861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61602" y="2166938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088802" y="2697516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816002" y="1602494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543202" y="2144890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270402" y="3239913"/>
            <a:ext cx="1524000" cy="24733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308135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12623" y="1952978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812623" y="4154312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944357" y="1952978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944357" y="4154312"/>
            <a:ext cx="3465512" cy="1749425"/>
          </a:xfrm>
          <a:prstGeom prst="rtTriangl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719805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6"/>
          </p:nvPr>
        </p:nvSpPr>
        <p:spPr>
          <a:xfrm>
            <a:off x="812623" y="1940985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7"/>
          </p:nvPr>
        </p:nvSpPr>
        <p:spPr>
          <a:xfrm>
            <a:off x="4944357" y="1940985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8"/>
          </p:nvPr>
        </p:nvSpPr>
        <p:spPr>
          <a:xfrm>
            <a:off x="812623" y="4142319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9"/>
          </p:nvPr>
        </p:nvSpPr>
        <p:spPr>
          <a:xfrm>
            <a:off x="4944357" y="4142319"/>
            <a:ext cx="3465512" cy="1749425"/>
          </a:xfrm>
          <a:custGeom>
            <a:avLst/>
            <a:gdLst>
              <a:gd name="connsiteX0" fmla="*/ 0 w 3465512"/>
              <a:gd name="connsiteY0" fmla="*/ 0 h 1749425"/>
              <a:gd name="connsiteX1" fmla="*/ 3465512 w 3465512"/>
              <a:gd name="connsiteY1" fmla="*/ 0 h 1749425"/>
              <a:gd name="connsiteX2" fmla="*/ 3465512 w 3465512"/>
              <a:gd name="connsiteY2" fmla="*/ 1749425 h 174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5512" h="1749425">
                <a:moveTo>
                  <a:pt x="0" y="0"/>
                </a:moveTo>
                <a:lnTo>
                  <a:pt x="3465512" y="0"/>
                </a:lnTo>
                <a:lnTo>
                  <a:pt x="3465512" y="17494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53718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571500" y="805816"/>
            <a:ext cx="2879725" cy="36565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3587832" y="805816"/>
            <a:ext cx="2879725" cy="36565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0"/>
          </p:nvPr>
        </p:nvSpPr>
        <p:spPr>
          <a:xfrm>
            <a:off x="571500" y="4619625"/>
            <a:ext cx="2879725" cy="1431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8"/>
          <p:cNvSpPr>
            <a:spLocks noGrp="1"/>
          </p:cNvSpPr>
          <p:nvPr>
            <p:ph type="pic" sz="quarter" idx="11"/>
          </p:nvPr>
        </p:nvSpPr>
        <p:spPr>
          <a:xfrm>
            <a:off x="3587832" y="4619625"/>
            <a:ext cx="2879725" cy="1431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6616041" y="4619625"/>
            <a:ext cx="1956460" cy="1431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6616041" y="805816"/>
            <a:ext cx="1956460" cy="36565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34468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471737" y="1851025"/>
            <a:ext cx="2100263" cy="21002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572000" y="3951288"/>
            <a:ext cx="2100263" cy="210026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300749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07340" y="1647999"/>
            <a:ext cx="1901825" cy="2078037"/>
          </a:xfrm>
          <a:prstGeom prst="round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2516505" y="1647999"/>
            <a:ext cx="1901825" cy="2078037"/>
          </a:xfrm>
          <a:custGeom>
            <a:avLst/>
            <a:gdLst>
              <a:gd name="connsiteX0" fmla="*/ 0 w 1901825"/>
              <a:gd name="connsiteY0" fmla="*/ 0 h 2078037"/>
              <a:gd name="connsiteX1" fmla="*/ 1901825 w 1901825"/>
              <a:gd name="connsiteY1" fmla="*/ 0 h 2078037"/>
              <a:gd name="connsiteX2" fmla="*/ 1901825 w 1901825"/>
              <a:gd name="connsiteY2" fmla="*/ 2078037 h 2078037"/>
              <a:gd name="connsiteX3" fmla="*/ 316977 w 1901825"/>
              <a:gd name="connsiteY3" fmla="*/ 2078037 h 2078037"/>
              <a:gd name="connsiteX4" fmla="*/ 0 w 1901825"/>
              <a:gd name="connsiteY4" fmla="*/ 1761060 h 207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825" h="2078037">
                <a:moveTo>
                  <a:pt x="0" y="0"/>
                </a:moveTo>
                <a:lnTo>
                  <a:pt x="1901825" y="0"/>
                </a:lnTo>
                <a:lnTo>
                  <a:pt x="1901825" y="2078037"/>
                </a:lnTo>
                <a:lnTo>
                  <a:pt x="316977" y="2078037"/>
                </a:lnTo>
                <a:cubicBezTo>
                  <a:pt x="141915" y="2078037"/>
                  <a:pt x="0" y="1936122"/>
                  <a:pt x="0" y="17610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725670" y="1647999"/>
            <a:ext cx="1901825" cy="2078037"/>
          </a:xfrm>
          <a:prstGeom prst="round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6"/>
          </p:nvPr>
        </p:nvSpPr>
        <p:spPr>
          <a:xfrm>
            <a:off x="6934835" y="1647999"/>
            <a:ext cx="1901825" cy="2078037"/>
          </a:xfrm>
          <a:custGeom>
            <a:avLst/>
            <a:gdLst>
              <a:gd name="connsiteX0" fmla="*/ 0 w 1901825"/>
              <a:gd name="connsiteY0" fmla="*/ 0 h 2078037"/>
              <a:gd name="connsiteX1" fmla="*/ 1901825 w 1901825"/>
              <a:gd name="connsiteY1" fmla="*/ 0 h 2078037"/>
              <a:gd name="connsiteX2" fmla="*/ 1901825 w 1901825"/>
              <a:gd name="connsiteY2" fmla="*/ 2078037 h 2078037"/>
              <a:gd name="connsiteX3" fmla="*/ 316977 w 1901825"/>
              <a:gd name="connsiteY3" fmla="*/ 2078037 h 2078037"/>
              <a:gd name="connsiteX4" fmla="*/ 0 w 1901825"/>
              <a:gd name="connsiteY4" fmla="*/ 1761060 h 207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825" h="2078037">
                <a:moveTo>
                  <a:pt x="0" y="0"/>
                </a:moveTo>
                <a:lnTo>
                  <a:pt x="1901825" y="0"/>
                </a:lnTo>
                <a:lnTo>
                  <a:pt x="1901825" y="2078037"/>
                </a:lnTo>
                <a:lnTo>
                  <a:pt x="316977" y="2078037"/>
                </a:lnTo>
                <a:cubicBezTo>
                  <a:pt x="141915" y="2078037"/>
                  <a:pt x="0" y="1936122"/>
                  <a:pt x="0" y="17610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5411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675077" y="2415116"/>
            <a:ext cx="1625600" cy="2157413"/>
          </a:xfrm>
          <a:custGeom>
            <a:avLst/>
            <a:gdLst>
              <a:gd name="connsiteX0" fmla="*/ 0 w 1625600"/>
              <a:gd name="connsiteY0" fmla="*/ 0 h 2157413"/>
              <a:gd name="connsiteX1" fmla="*/ 11929 w 1625600"/>
              <a:gd name="connsiteY1" fmla="*/ 0 h 2157413"/>
              <a:gd name="connsiteX2" fmla="*/ 110670 w 1625600"/>
              <a:gd name="connsiteY2" fmla="*/ 59987 h 2157413"/>
              <a:gd name="connsiteX3" fmla="*/ 812801 w 1625600"/>
              <a:gd name="connsiteY3" fmla="*/ 237773 h 2157413"/>
              <a:gd name="connsiteX4" fmla="*/ 1514932 w 1625600"/>
              <a:gd name="connsiteY4" fmla="*/ 59987 h 2157413"/>
              <a:gd name="connsiteX5" fmla="*/ 1613674 w 1625600"/>
              <a:gd name="connsiteY5" fmla="*/ 0 h 2157413"/>
              <a:gd name="connsiteX6" fmla="*/ 1625600 w 1625600"/>
              <a:gd name="connsiteY6" fmla="*/ 0 h 2157413"/>
              <a:gd name="connsiteX7" fmla="*/ 1625600 w 1625600"/>
              <a:gd name="connsiteY7" fmla="*/ 2157413 h 2157413"/>
              <a:gd name="connsiteX8" fmla="*/ 0 w 1625600"/>
              <a:gd name="connsiteY8" fmla="*/ 2157413 h 215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2157413">
                <a:moveTo>
                  <a:pt x="0" y="0"/>
                </a:moveTo>
                <a:lnTo>
                  <a:pt x="11929" y="0"/>
                </a:lnTo>
                <a:lnTo>
                  <a:pt x="110670" y="59987"/>
                </a:lnTo>
                <a:cubicBezTo>
                  <a:pt x="319388" y="173369"/>
                  <a:pt x="558573" y="237773"/>
                  <a:pt x="812801" y="237773"/>
                </a:cubicBezTo>
                <a:cubicBezTo>
                  <a:pt x="1067029" y="237773"/>
                  <a:pt x="1306214" y="173369"/>
                  <a:pt x="1514932" y="59987"/>
                </a:cubicBezTo>
                <a:lnTo>
                  <a:pt x="1613674" y="0"/>
                </a:lnTo>
                <a:lnTo>
                  <a:pt x="1625600" y="0"/>
                </a:lnTo>
                <a:lnTo>
                  <a:pt x="1625600" y="2157413"/>
                </a:lnTo>
                <a:lnTo>
                  <a:pt x="0" y="21574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3"/>
          </p:nvPr>
        </p:nvSpPr>
        <p:spPr>
          <a:xfrm>
            <a:off x="2738685" y="2415116"/>
            <a:ext cx="1625600" cy="1761773"/>
          </a:xfrm>
          <a:custGeom>
            <a:avLst/>
            <a:gdLst>
              <a:gd name="connsiteX0" fmla="*/ 0 w 1625600"/>
              <a:gd name="connsiteY0" fmla="*/ 0 h 1761773"/>
              <a:gd name="connsiteX1" fmla="*/ 11928 w 1625600"/>
              <a:gd name="connsiteY1" fmla="*/ 0 h 1761773"/>
              <a:gd name="connsiteX2" fmla="*/ 110669 w 1625600"/>
              <a:gd name="connsiteY2" fmla="*/ 59987 h 1761773"/>
              <a:gd name="connsiteX3" fmla="*/ 812800 w 1625600"/>
              <a:gd name="connsiteY3" fmla="*/ 237773 h 1761773"/>
              <a:gd name="connsiteX4" fmla="*/ 1514931 w 1625600"/>
              <a:gd name="connsiteY4" fmla="*/ 59987 h 1761773"/>
              <a:gd name="connsiteX5" fmla="*/ 1613673 w 1625600"/>
              <a:gd name="connsiteY5" fmla="*/ 0 h 1761773"/>
              <a:gd name="connsiteX6" fmla="*/ 1625600 w 1625600"/>
              <a:gd name="connsiteY6" fmla="*/ 0 h 1761773"/>
              <a:gd name="connsiteX7" fmla="*/ 1625600 w 1625600"/>
              <a:gd name="connsiteY7" fmla="*/ 1761773 h 1761773"/>
              <a:gd name="connsiteX8" fmla="*/ 0 w 1625600"/>
              <a:gd name="connsiteY8" fmla="*/ 1761773 h 176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1761773">
                <a:moveTo>
                  <a:pt x="0" y="0"/>
                </a:moveTo>
                <a:lnTo>
                  <a:pt x="11928" y="0"/>
                </a:lnTo>
                <a:lnTo>
                  <a:pt x="110669" y="59987"/>
                </a:lnTo>
                <a:cubicBezTo>
                  <a:pt x="319387" y="173369"/>
                  <a:pt x="558572" y="237773"/>
                  <a:pt x="812800" y="237773"/>
                </a:cubicBezTo>
                <a:cubicBezTo>
                  <a:pt x="1067028" y="237773"/>
                  <a:pt x="1306213" y="173369"/>
                  <a:pt x="1514931" y="59987"/>
                </a:cubicBezTo>
                <a:lnTo>
                  <a:pt x="1613673" y="0"/>
                </a:lnTo>
                <a:lnTo>
                  <a:pt x="1625600" y="0"/>
                </a:lnTo>
                <a:lnTo>
                  <a:pt x="1625600" y="1761773"/>
                </a:lnTo>
                <a:lnTo>
                  <a:pt x="0" y="17617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4802293" y="2415116"/>
            <a:ext cx="1625600" cy="2157413"/>
          </a:xfrm>
          <a:custGeom>
            <a:avLst/>
            <a:gdLst>
              <a:gd name="connsiteX0" fmla="*/ 0 w 1625600"/>
              <a:gd name="connsiteY0" fmla="*/ 0 h 2157413"/>
              <a:gd name="connsiteX1" fmla="*/ 11927 w 1625600"/>
              <a:gd name="connsiteY1" fmla="*/ 0 h 2157413"/>
              <a:gd name="connsiteX2" fmla="*/ 110668 w 1625600"/>
              <a:gd name="connsiteY2" fmla="*/ 59987 h 2157413"/>
              <a:gd name="connsiteX3" fmla="*/ 812799 w 1625600"/>
              <a:gd name="connsiteY3" fmla="*/ 237773 h 2157413"/>
              <a:gd name="connsiteX4" fmla="*/ 1514930 w 1625600"/>
              <a:gd name="connsiteY4" fmla="*/ 59987 h 2157413"/>
              <a:gd name="connsiteX5" fmla="*/ 1613672 w 1625600"/>
              <a:gd name="connsiteY5" fmla="*/ 0 h 2157413"/>
              <a:gd name="connsiteX6" fmla="*/ 1625600 w 1625600"/>
              <a:gd name="connsiteY6" fmla="*/ 0 h 2157413"/>
              <a:gd name="connsiteX7" fmla="*/ 1625600 w 1625600"/>
              <a:gd name="connsiteY7" fmla="*/ 2157413 h 2157413"/>
              <a:gd name="connsiteX8" fmla="*/ 0 w 1625600"/>
              <a:gd name="connsiteY8" fmla="*/ 2157413 h 215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2157413">
                <a:moveTo>
                  <a:pt x="0" y="0"/>
                </a:moveTo>
                <a:lnTo>
                  <a:pt x="11927" y="0"/>
                </a:lnTo>
                <a:lnTo>
                  <a:pt x="110668" y="59987"/>
                </a:lnTo>
                <a:cubicBezTo>
                  <a:pt x="319386" y="173369"/>
                  <a:pt x="558571" y="237773"/>
                  <a:pt x="812799" y="237773"/>
                </a:cubicBezTo>
                <a:cubicBezTo>
                  <a:pt x="1067027" y="237773"/>
                  <a:pt x="1306212" y="173369"/>
                  <a:pt x="1514930" y="59987"/>
                </a:cubicBezTo>
                <a:lnTo>
                  <a:pt x="1613672" y="0"/>
                </a:lnTo>
                <a:lnTo>
                  <a:pt x="1625600" y="0"/>
                </a:lnTo>
                <a:lnTo>
                  <a:pt x="1625600" y="2157413"/>
                </a:lnTo>
                <a:lnTo>
                  <a:pt x="0" y="21574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6865901" y="2415116"/>
            <a:ext cx="1625600" cy="2947106"/>
          </a:xfrm>
          <a:custGeom>
            <a:avLst/>
            <a:gdLst>
              <a:gd name="connsiteX0" fmla="*/ 0 w 1625600"/>
              <a:gd name="connsiteY0" fmla="*/ 0 h 2947106"/>
              <a:gd name="connsiteX1" fmla="*/ 11926 w 1625600"/>
              <a:gd name="connsiteY1" fmla="*/ 0 h 2947106"/>
              <a:gd name="connsiteX2" fmla="*/ 110667 w 1625600"/>
              <a:gd name="connsiteY2" fmla="*/ 59987 h 2947106"/>
              <a:gd name="connsiteX3" fmla="*/ 812798 w 1625600"/>
              <a:gd name="connsiteY3" fmla="*/ 237773 h 2947106"/>
              <a:gd name="connsiteX4" fmla="*/ 1514929 w 1625600"/>
              <a:gd name="connsiteY4" fmla="*/ 59987 h 2947106"/>
              <a:gd name="connsiteX5" fmla="*/ 1613670 w 1625600"/>
              <a:gd name="connsiteY5" fmla="*/ 0 h 2947106"/>
              <a:gd name="connsiteX6" fmla="*/ 1625600 w 1625600"/>
              <a:gd name="connsiteY6" fmla="*/ 0 h 2947106"/>
              <a:gd name="connsiteX7" fmla="*/ 1625600 w 1625600"/>
              <a:gd name="connsiteY7" fmla="*/ 2947106 h 2947106"/>
              <a:gd name="connsiteX8" fmla="*/ 0 w 1625600"/>
              <a:gd name="connsiteY8" fmla="*/ 2947106 h 294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600" h="2947106">
                <a:moveTo>
                  <a:pt x="0" y="0"/>
                </a:moveTo>
                <a:lnTo>
                  <a:pt x="11926" y="0"/>
                </a:lnTo>
                <a:lnTo>
                  <a:pt x="110667" y="59987"/>
                </a:lnTo>
                <a:cubicBezTo>
                  <a:pt x="319385" y="173369"/>
                  <a:pt x="558570" y="237773"/>
                  <a:pt x="812798" y="237773"/>
                </a:cubicBezTo>
                <a:cubicBezTo>
                  <a:pt x="1067026" y="237773"/>
                  <a:pt x="1306211" y="173369"/>
                  <a:pt x="1514929" y="59987"/>
                </a:cubicBezTo>
                <a:lnTo>
                  <a:pt x="1613670" y="0"/>
                </a:lnTo>
                <a:lnTo>
                  <a:pt x="1625600" y="0"/>
                </a:lnTo>
                <a:lnTo>
                  <a:pt x="1625600" y="2947106"/>
                </a:lnTo>
                <a:lnTo>
                  <a:pt x="0" y="29471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072341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87718" y="2131218"/>
            <a:ext cx="1806575" cy="25955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677763" y="2131218"/>
            <a:ext cx="1806575" cy="25955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867808" y="2131218"/>
            <a:ext cx="1806575" cy="2595563"/>
          </a:xfrm>
          <a:prstGeom prst="snip2DiagRect">
            <a:avLst>
              <a:gd name="adj1" fmla="val 0"/>
              <a:gd name="adj2" fmla="val 15417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341267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44636" y="1936407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556011" y="1936407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444636" y="3246095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556011" y="3246095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667386" y="3246095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556011" y="4555783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667386" y="4555783"/>
            <a:ext cx="2020348" cy="125322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857453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4"/>
          </p:nvPr>
        </p:nvSpPr>
        <p:spPr>
          <a:xfrm>
            <a:off x="1444636" y="1936407"/>
            <a:ext cx="2020348" cy="2562912"/>
          </a:xfrm>
          <a:custGeom>
            <a:avLst/>
            <a:gdLst>
              <a:gd name="connsiteX0" fmla="*/ 0 w 2020348"/>
              <a:gd name="connsiteY0" fmla="*/ 1309688 h 2562912"/>
              <a:gd name="connsiteX1" fmla="*/ 2020348 w 2020348"/>
              <a:gd name="connsiteY1" fmla="*/ 1309688 h 2562912"/>
              <a:gd name="connsiteX2" fmla="*/ 2020348 w 2020348"/>
              <a:gd name="connsiteY2" fmla="*/ 2562912 h 2562912"/>
              <a:gd name="connsiteX3" fmla="*/ 0 w 2020348"/>
              <a:gd name="connsiteY3" fmla="*/ 2562912 h 2562912"/>
              <a:gd name="connsiteX4" fmla="*/ 0 w 2020348"/>
              <a:gd name="connsiteY4" fmla="*/ 0 h 2562912"/>
              <a:gd name="connsiteX5" fmla="*/ 2020348 w 2020348"/>
              <a:gd name="connsiteY5" fmla="*/ 0 h 2562912"/>
              <a:gd name="connsiteX6" fmla="*/ 2020348 w 2020348"/>
              <a:gd name="connsiteY6" fmla="*/ 1253224 h 2562912"/>
              <a:gd name="connsiteX7" fmla="*/ 0 w 2020348"/>
              <a:gd name="connsiteY7" fmla="*/ 1253224 h 256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20348" h="2562912">
                <a:moveTo>
                  <a:pt x="0" y="1309688"/>
                </a:moveTo>
                <a:lnTo>
                  <a:pt x="2020348" y="1309688"/>
                </a:lnTo>
                <a:lnTo>
                  <a:pt x="2020348" y="2562912"/>
                </a:lnTo>
                <a:lnTo>
                  <a:pt x="0" y="2562912"/>
                </a:lnTo>
                <a:close/>
                <a:moveTo>
                  <a:pt x="0" y="0"/>
                </a:moveTo>
                <a:lnTo>
                  <a:pt x="2020348" y="0"/>
                </a:lnTo>
                <a:lnTo>
                  <a:pt x="2020348" y="1253224"/>
                </a:lnTo>
                <a:lnTo>
                  <a:pt x="0" y="1253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8"/>
          </p:nvPr>
        </p:nvSpPr>
        <p:spPr>
          <a:xfrm>
            <a:off x="3556011" y="1936407"/>
            <a:ext cx="2020348" cy="3872600"/>
          </a:xfrm>
          <a:custGeom>
            <a:avLst/>
            <a:gdLst>
              <a:gd name="connsiteX0" fmla="*/ 0 w 2020348"/>
              <a:gd name="connsiteY0" fmla="*/ 2619376 h 3872600"/>
              <a:gd name="connsiteX1" fmla="*/ 2020348 w 2020348"/>
              <a:gd name="connsiteY1" fmla="*/ 2619376 h 3872600"/>
              <a:gd name="connsiteX2" fmla="*/ 2020348 w 2020348"/>
              <a:gd name="connsiteY2" fmla="*/ 3872600 h 3872600"/>
              <a:gd name="connsiteX3" fmla="*/ 0 w 2020348"/>
              <a:gd name="connsiteY3" fmla="*/ 3872600 h 3872600"/>
              <a:gd name="connsiteX4" fmla="*/ 0 w 2020348"/>
              <a:gd name="connsiteY4" fmla="*/ 1309688 h 3872600"/>
              <a:gd name="connsiteX5" fmla="*/ 2020348 w 2020348"/>
              <a:gd name="connsiteY5" fmla="*/ 1309688 h 3872600"/>
              <a:gd name="connsiteX6" fmla="*/ 2020348 w 2020348"/>
              <a:gd name="connsiteY6" fmla="*/ 2562912 h 3872600"/>
              <a:gd name="connsiteX7" fmla="*/ 0 w 2020348"/>
              <a:gd name="connsiteY7" fmla="*/ 2562912 h 3872600"/>
              <a:gd name="connsiteX8" fmla="*/ 0 w 2020348"/>
              <a:gd name="connsiteY8" fmla="*/ 0 h 3872600"/>
              <a:gd name="connsiteX9" fmla="*/ 2020348 w 2020348"/>
              <a:gd name="connsiteY9" fmla="*/ 0 h 3872600"/>
              <a:gd name="connsiteX10" fmla="*/ 2020348 w 2020348"/>
              <a:gd name="connsiteY10" fmla="*/ 1253224 h 3872600"/>
              <a:gd name="connsiteX11" fmla="*/ 0 w 2020348"/>
              <a:gd name="connsiteY11" fmla="*/ 1253224 h 387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20348" h="3872600">
                <a:moveTo>
                  <a:pt x="0" y="2619376"/>
                </a:moveTo>
                <a:lnTo>
                  <a:pt x="2020348" y="2619376"/>
                </a:lnTo>
                <a:lnTo>
                  <a:pt x="2020348" y="3872600"/>
                </a:lnTo>
                <a:lnTo>
                  <a:pt x="0" y="3872600"/>
                </a:lnTo>
                <a:close/>
                <a:moveTo>
                  <a:pt x="0" y="1309688"/>
                </a:moveTo>
                <a:lnTo>
                  <a:pt x="2020348" y="1309688"/>
                </a:lnTo>
                <a:lnTo>
                  <a:pt x="2020348" y="2562912"/>
                </a:lnTo>
                <a:lnTo>
                  <a:pt x="0" y="2562912"/>
                </a:lnTo>
                <a:close/>
                <a:moveTo>
                  <a:pt x="0" y="0"/>
                </a:moveTo>
                <a:lnTo>
                  <a:pt x="2020348" y="0"/>
                </a:lnTo>
                <a:lnTo>
                  <a:pt x="2020348" y="1253224"/>
                </a:lnTo>
                <a:lnTo>
                  <a:pt x="0" y="1253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9"/>
          </p:nvPr>
        </p:nvSpPr>
        <p:spPr>
          <a:xfrm>
            <a:off x="5667386" y="3246095"/>
            <a:ext cx="2020348" cy="2562912"/>
          </a:xfrm>
          <a:custGeom>
            <a:avLst/>
            <a:gdLst>
              <a:gd name="connsiteX0" fmla="*/ 0 w 2020348"/>
              <a:gd name="connsiteY0" fmla="*/ 1309688 h 2562912"/>
              <a:gd name="connsiteX1" fmla="*/ 2020348 w 2020348"/>
              <a:gd name="connsiteY1" fmla="*/ 1309688 h 2562912"/>
              <a:gd name="connsiteX2" fmla="*/ 2020348 w 2020348"/>
              <a:gd name="connsiteY2" fmla="*/ 2562912 h 2562912"/>
              <a:gd name="connsiteX3" fmla="*/ 0 w 2020348"/>
              <a:gd name="connsiteY3" fmla="*/ 2562912 h 2562912"/>
              <a:gd name="connsiteX4" fmla="*/ 0 w 2020348"/>
              <a:gd name="connsiteY4" fmla="*/ 0 h 2562912"/>
              <a:gd name="connsiteX5" fmla="*/ 2020348 w 2020348"/>
              <a:gd name="connsiteY5" fmla="*/ 0 h 2562912"/>
              <a:gd name="connsiteX6" fmla="*/ 2020348 w 2020348"/>
              <a:gd name="connsiteY6" fmla="*/ 1253224 h 2562912"/>
              <a:gd name="connsiteX7" fmla="*/ 0 w 2020348"/>
              <a:gd name="connsiteY7" fmla="*/ 1253224 h 256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20348" h="2562912">
                <a:moveTo>
                  <a:pt x="0" y="1309688"/>
                </a:moveTo>
                <a:lnTo>
                  <a:pt x="2020348" y="1309688"/>
                </a:lnTo>
                <a:lnTo>
                  <a:pt x="2020348" y="2562912"/>
                </a:lnTo>
                <a:lnTo>
                  <a:pt x="0" y="2562912"/>
                </a:lnTo>
                <a:close/>
                <a:moveTo>
                  <a:pt x="0" y="0"/>
                </a:moveTo>
                <a:lnTo>
                  <a:pt x="2020348" y="0"/>
                </a:lnTo>
                <a:lnTo>
                  <a:pt x="2020348" y="1253224"/>
                </a:lnTo>
                <a:lnTo>
                  <a:pt x="0" y="1253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4545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4481688" cy="3361266"/>
          </a:xfrm>
          <a:custGeom>
            <a:avLst/>
            <a:gdLst>
              <a:gd name="connsiteX0" fmla="*/ 0 w 4481688"/>
              <a:gd name="connsiteY0" fmla="*/ 0 h 3361266"/>
              <a:gd name="connsiteX1" fmla="*/ 4481688 w 4481688"/>
              <a:gd name="connsiteY1" fmla="*/ 0 h 3361266"/>
              <a:gd name="connsiteX2" fmla="*/ 4481688 w 4481688"/>
              <a:gd name="connsiteY2" fmla="*/ 1868227 h 3361266"/>
              <a:gd name="connsiteX3" fmla="*/ 2987241 w 4481688"/>
              <a:gd name="connsiteY3" fmla="*/ 3361266 h 3361266"/>
              <a:gd name="connsiteX4" fmla="*/ 0 w 4481688"/>
              <a:gd name="connsiteY4" fmla="*/ 3361266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0" y="0"/>
                </a:moveTo>
                <a:lnTo>
                  <a:pt x="4481688" y="0"/>
                </a:lnTo>
                <a:lnTo>
                  <a:pt x="4481688" y="1868227"/>
                </a:lnTo>
                <a:lnTo>
                  <a:pt x="2987241" y="3361266"/>
                </a:lnTo>
                <a:lnTo>
                  <a:pt x="0" y="33612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20"/>
          </p:nvPr>
        </p:nvSpPr>
        <p:spPr>
          <a:xfrm>
            <a:off x="4662312" y="0"/>
            <a:ext cx="4481688" cy="3361266"/>
          </a:xfrm>
          <a:custGeom>
            <a:avLst/>
            <a:gdLst>
              <a:gd name="connsiteX0" fmla="*/ 0 w 4481688"/>
              <a:gd name="connsiteY0" fmla="*/ 0 h 3361266"/>
              <a:gd name="connsiteX1" fmla="*/ 4481688 w 4481688"/>
              <a:gd name="connsiteY1" fmla="*/ 0 h 3361266"/>
              <a:gd name="connsiteX2" fmla="*/ 4481688 w 4481688"/>
              <a:gd name="connsiteY2" fmla="*/ 3361266 h 3361266"/>
              <a:gd name="connsiteX3" fmla="*/ 1494447 w 4481688"/>
              <a:gd name="connsiteY3" fmla="*/ 3361266 h 3361266"/>
              <a:gd name="connsiteX4" fmla="*/ 0 w 4481688"/>
              <a:gd name="connsiteY4" fmla="*/ 1868227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0" y="0"/>
                </a:moveTo>
                <a:lnTo>
                  <a:pt x="4481688" y="0"/>
                </a:lnTo>
                <a:lnTo>
                  <a:pt x="4481688" y="3361266"/>
                </a:lnTo>
                <a:lnTo>
                  <a:pt x="1494447" y="3361266"/>
                </a:lnTo>
                <a:lnTo>
                  <a:pt x="0" y="18682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21"/>
          </p:nvPr>
        </p:nvSpPr>
        <p:spPr>
          <a:xfrm>
            <a:off x="0" y="3496734"/>
            <a:ext cx="4481688" cy="3361266"/>
          </a:xfrm>
          <a:custGeom>
            <a:avLst/>
            <a:gdLst>
              <a:gd name="connsiteX0" fmla="*/ 0 w 4481688"/>
              <a:gd name="connsiteY0" fmla="*/ 0 h 3361266"/>
              <a:gd name="connsiteX1" fmla="*/ 2987241 w 4481688"/>
              <a:gd name="connsiteY1" fmla="*/ 0 h 3361266"/>
              <a:gd name="connsiteX2" fmla="*/ 4481688 w 4481688"/>
              <a:gd name="connsiteY2" fmla="*/ 1493039 h 3361266"/>
              <a:gd name="connsiteX3" fmla="*/ 4481688 w 4481688"/>
              <a:gd name="connsiteY3" fmla="*/ 3361266 h 3361266"/>
              <a:gd name="connsiteX4" fmla="*/ 0 w 4481688"/>
              <a:gd name="connsiteY4" fmla="*/ 3361266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0" y="0"/>
                </a:moveTo>
                <a:lnTo>
                  <a:pt x="2987241" y="0"/>
                </a:lnTo>
                <a:lnTo>
                  <a:pt x="4481688" y="1493039"/>
                </a:lnTo>
                <a:lnTo>
                  <a:pt x="4481688" y="3361266"/>
                </a:lnTo>
                <a:lnTo>
                  <a:pt x="0" y="33612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22"/>
          </p:nvPr>
        </p:nvSpPr>
        <p:spPr>
          <a:xfrm>
            <a:off x="4662312" y="3496734"/>
            <a:ext cx="4481688" cy="3361266"/>
          </a:xfrm>
          <a:custGeom>
            <a:avLst/>
            <a:gdLst>
              <a:gd name="connsiteX0" fmla="*/ 1494447 w 4481688"/>
              <a:gd name="connsiteY0" fmla="*/ 0 h 3361266"/>
              <a:gd name="connsiteX1" fmla="*/ 4481688 w 4481688"/>
              <a:gd name="connsiteY1" fmla="*/ 0 h 3361266"/>
              <a:gd name="connsiteX2" fmla="*/ 4481688 w 4481688"/>
              <a:gd name="connsiteY2" fmla="*/ 3361266 h 3361266"/>
              <a:gd name="connsiteX3" fmla="*/ 0 w 4481688"/>
              <a:gd name="connsiteY3" fmla="*/ 3361266 h 3361266"/>
              <a:gd name="connsiteX4" fmla="*/ 0 w 4481688"/>
              <a:gd name="connsiteY4" fmla="*/ 1493039 h 336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1688" h="3361266">
                <a:moveTo>
                  <a:pt x="1494447" y="0"/>
                </a:moveTo>
                <a:lnTo>
                  <a:pt x="4481688" y="0"/>
                </a:lnTo>
                <a:lnTo>
                  <a:pt x="4481688" y="3361266"/>
                </a:lnTo>
                <a:lnTo>
                  <a:pt x="0" y="3361266"/>
                </a:lnTo>
                <a:lnTo>
                  <a:pt x="0" y="14930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23"/>
          </p:nvPr>
        </p:nvSpPr>
        <p:spPr>
          <a:xfrm>
            <a:off x="3199018" y="2057312"/>
            <a:ext cx="2745964" cy="2743376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8629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86691" y="18605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348916" y="18605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911141" y="18605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86691" y="312420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348916" y="312420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911141" y="312420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786691" y="43878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911141" y="4387850"/>
            <a:ext cx="2433470" cy="12001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21"/>
          </p:nvPr>
        </p:nvSpPr>
        <p:spPr>
          <a:xfrm>
            <a:off x="3348916" y="4387850"/>
            <a:ext cx="2433470" cy="1200150"/>
          </a:xfrm>
          <a:custGeom>
            <a:avLst/>
            <a:gdLst>
              <a:gd name="connsiteX0" fmla="*/ 1279528 w 2433470"/>
              <a:gd name="connsiteY0" fmla="*/ 0 h 1200150"/>
              <a:gd name="connsiteX1" fmla="*/ 2433470 w 2433470"/>
              <a:gd name="connsiteY1" fmla="*/ 0 h 1200150"/>
              <a:gd name="connsiteX2" fmla="*/ 2433470 w 2433470"/>
              <a:gd name="connsiteY2" fmla="*/ 1200150 h 1200150"/>
              <a:gd name="connsiteX3" fmla="*/ 1279528 w 2433470"/>
              <a:gd name="connsiteY3" fmla="*/ 1200150 h 1200150"/>
              <a:gd name="connsiteX4" fmla="*/ 0 w 2433470"/>
              <a:gd name="connsiteY4" fmla="*/ 0 h 1200150"/>
              <a:gd name="connsiteX5" fmla="*/ 1150774 w 2433470"/>
              <a:gd name="connsiteY5" fmla="*/ 0 h 1200150"/>
              <a:gd name="connsiteX6" fmla="*/ 1150774 w 2433470"/>
              <a:gd name="connsiteY6" fmla="*/ 1200150 h 1200150"/>
              <a:gd name="connsiteX7" fmla="*/ 0 w 2433470"/>
              <a:gd name="connsiteY7" fmla="*/ 1200150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3470" h="1200150">
                <a:moveTo>
                  <a:pt x="1279528" y="0"/>
                </a:moveTo>
                <a:lnTo>
                  <a:pt x="2433470" y="0"/>
                </a:lnTo>
                <a:lnTo>
                  <a:pt x="2433470" y="1200150"/>
                </a:lnTo>
                <a:lnTo>
                  <a:pt x="1279528" y="1200150"/>
                </a:lnTo>
                <a:close/>
                <a:moveTo>
                  <a:pt x="0" y="0"/>
                </a:moveTo>
                <a:lnTo>
                  <a:pt x="1150774" y="0"/>
                </a:lnTo>
                <a:lnTo>
                  <a:pt x="1150774" y="1200150"/>
                </a:lnTo>
                <a:lnTo>
                  <a:pt x="0" y="1200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751435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6"/>
          </p:nvPr>
        </p:nvSpPr>
        <p:spPr>
          <a:xfrm>
            <a:off x="4785778" y="1879599"/>
            <a:ext cx="3960000" cy="4061512"/>
          </a:xfrm>
          <a:custGeom>
            <a:avLst/>
            <a:gdLst>
              <a:gd name="connsiteX0" fmla="*/ 1073189 w 3960000"/>
              <a:gd name="connsiteY0" fmla="*/ 3341512 h 4061512"/>
              <a:gd name="connsiteX1" fmla="*/ 2886811 w 3960000"/>
              <a:gd name="connsiteY1" fmla="*/ 3341512 h 4061512"/>
              <a:gd name="connsiteX2" fmla="*/ 3240000 w 3960000"/>
              <a:gd name="connsiteY2" fmla="*/ 3694701 h 4061512"/>
              <a:gd name="connsiteX3" fmla="*/ 3240000 w 3960000"/>
              <a:gd name="connsiteY3" fmla="*/ 3708323 h 4061512"/>
              <a:gd name="connsiteX4" fmla="*/ 2886811 w 3960000"/>
              <a:gd name="connsiteY4" fmla="*/ 4061512 h 4061512"/>
              <a:gd name="connsiteX5" fmla="*/ 1073189 w 3960000"/>
              <a:gd name="connsiteY5" fmla="*/ 4061512 h 4061512"/>
              <a:gd name="connsiteX6" fmla="*/ 720000 w 3960000"/>
              <a:gd name="connsiteY6" fmla="*/ 3708323 h 4061512"/>
              <a:gd name="connsiteX7" fmla="*/ 720000 w 3960000"/>
              <a:gd name="connsiteY7" fmla="*/ 3694701 h 4061512"/>
              <a:gd name="connsiteX8" fmla="*/ 1073189 w 3960000"/>
              <a:gd name="connsiteY8" fmla="*/ 3341512 h 4061512"/>
              <a:gd name="connsiteX9" fmla="*/ 713189 w 3960000"/>
              <a:gd name="connsiteY9" fmla="*/ 2506134 h 4061512"/>
              <a:gd name="connsiteX10" fmla="*/ 3246811 w 3960000"/>
              <a:gd name="connsiteY10" fmla="*/ 2506134 h 4061512"/>
              <a:gd name="connsiteX11" fmla="*/ 3600000 w 3960000"/>
              <a:gd name="connsiteY11" fmla="*/ 2859323 h 4061512"/>
              <a:gd name="connsiteX12" fmla="*/ 3600000 w 3960000"/>
              <a:gd name="connsiteY12" fmla="*/ 2872945 h 4061512"/>
              <a:gd name="connsiteX13" fmla="*/ 3246811 w 3960000"/>
              <a:gd name="connsiteY13" fmla="*/ 3226134 h 4061512"/>
              <a:gd name="connsiteX14" fmla="*/ 713189 w 3960000"/>
              <a:gd name="connsiteY14" fmla="*/ 3226134 h 4061512"/>
              <a:gd name="connsiteX15" fmla="*/ 360000 w 3960000"/>
              <a:gd name="connsiteY15" fmla="*/ 2872945 h 4061512"/>
              <a:gd name="connsiteX16" fmla="*/ 360000 w 3960000"/>
              <a:gd name="connsiteY16" fmla="*/ 2859323 h 4061512"/>
              <a:gd name="connsiteX17" fmla="*/ 713189 w 3960000"/>
              <a:gd name="connsiteY17" fmla="*/ 2506134 h 4061512"/>
              <a:gd name="connsiteX18" fmla="*/ 353189 w 3960000"/>
              <a:gd name="connsiteY18" fmla="*/ 1670756 h 4061512"/>
              <a:gd name="connsiteX19" fmla="*/ 3606811 w 3960000"/>
              <a:gd name="connsiteY19" fmla="*/ 1670756 h 4061512"/>
              <a:gd name="connsiteX20" fmla="*/ 3960000 w 3960000"/>
              <a:gd name="connsiteY20" fmla="*/ 2023945 h 4061512"/>
              <a:gd name="connsiteX21" fmla="*/ 3960000 w 3960000"/>
              <a:gd name="connsiteY21" fmla="*/ 2037567 h 4061512"/>
              <a:gd name="connsiteX22" fmla="*/ 3606811 w 3960000"/>
              <a:gd name="connsiteY22" fmla="*/ 2390756 h 4061512"/>
              <a:gd name="connsiteX23" fmla="*/ 353189 w 3960000"/>
              <a:gd name="connsiteY23" fmla="*/ 2390756 h 4061512"/>
              <a:gd name="connsiteX24" fmla="*/ 0 w 3960000"/>
              <a:gd name="connsiteY24" fmla="*/ 2037567 h 4061512"/>
              <a:gd name="connsiteX25" fmla="*/ 0 w 3960000"/>
              <a:gd name="connsiteY25" fmla="*/ 2023945 h 4061512"/>
              <a:gd name="connsiteX26" fmla="*/ 353189 w 3960000"/>
              <a:gd name="connsiteY26" fmla="*/ 1670756 h 4061512"/>
              <a:gd name="connsiteX27" fmla="*/ 713189 w 3960000"/>
              <a:gd name="connsiteY27" fmla="*/ 835378 h 4061512"/>
              <a:gd name="connsiteX28" fmla="*/ 3246811 w 3960000"/>
              <a:gd name="connsiteY28" fmla="*/ 835378 h 4061512"/>
              <a:gd name="connsiteX29" fmla="*/ 3600000 w 3960000"/>
              <a:gd name="connsiteY29" fmla="*/ 1188567 h 4061512"/>
              <a:gd name="connsiteX30" fmla="*/ 3600000 w 3960000"/>
              <a:gd name="connsiteY30" fmla="*/ 1202189 h 4061512"/>
              <a:gd name="connsiteX31" fmla="*/ 3246811 w 3960000"/>
              <a:gd name="connsiteY31" fmla="*/ 1555378 h 4061512"/>
              <a:gd name="connsiteX32" fmla="*/ 713189 w 3960000"/>
              <a:gd name="connsiteY32" fmla="*/ 1555378 h 4061512"/>
              <a:gd name="connsiteX33" fmla="*/ 360000 w 3960000"/>
              <a:gd name="connsiteY33" fmla="*/ 1202189 h 4061512"/>
              <a:gd name="connsiteX34" fmla="*/ 360000 w 3960000"/>
              <a:gd name="connsiteY34" fmla="*/ 1188567 h 4061512"/>
              <a:gd name="connsiteX35" fmla="*/ 713189 w 3960000"/>
              <a:gd name="connsiteY35" fmla="*/ 835378 h 4061512"/>
              <a:gd name="connsiteX36" fmla="*/ 1073189 w 3960000"/>
              <a:gd name="connsiteY36" fmla="*/ 0 h 4061512"/>
              <a:gd name="connsiteX37" fmla="*/ 2886811 w 3960000"/>
              <a:gd name="connsiteY37" fmla="*/ 0 h 4061512"/>
              <a:gd name="connsiteX38" fmla="*/ 3240000 w 3960000"/>
              <a:gd name="connsiteY38" fmla="*/ 353189 h 4061512"/>
              <a:gd name="connsiteX39" fmla="*/ 3240000 w 3960000"/>
              <a:gd name="connsiteY39" fmla="*/ 366811 h 4061512"/>
              <a:gd name="connsiteX40" fmla="*/ 2886811 w 3960000"/>
              <a:gd name="connsiteY40" fmla="*/ 720000 h 4061512"/>
              <a:gd name="connsiteX41" fmla="*/ 1073189 w 3960000"/>
              <a:gd name="connsiteY41" fmla="*/ 720000 h 4061512"/>
              <a:gd name="connsiteX42" fmla="*/ 720000 w 3960000"/>
              <a:gd name="connsiteY42" fmla="*/ 366811 h 4061512"/>
              <a:gd name="connsiteX43" fmla="*/ 720000 w 3960000"/>
              <a:gd name="connsiteY43" fmla="*/ 353189 h 4061512"/>
              <a:gd name="connsiteX44" fmla="*/ 1073189 w 3960000"/>
              <a:gd name="connsiteY44" fmla="*/ 0 h 406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960000" h="4061512">
                <a:moveTo>
                  <a:pt x="1073189" y="3341512"/>
                </a:moveTo>
                <a:lnTo>
                  <a:pt x="2886811" y="3341512"/>
                </a:lnTo>
                <a:cubicBezTo>
                  <a:pt x="3081872" y="3341512"/>
                  <a:pt x="3240000" y="3499640"/>
                  <a:pt x="3240000" y="3694701"/>
                </a:cubicBezTo>
                <a:lnTo>
                  <a:pt x="3240000" y="3708323"/>
                </a:lnTo>
                <a:cubicBezTo>
                  <a:pt x="3240000" y="3903384"/>
                  <a:pt x="3081872" y="4061512"/>
                  <a:pt x="2886811" y="4061512"/>
                </a:cubicBezTo>
                <a:lnTo>
                  <a:pt x="1073189" y="4061512"/>
                </a:lnTo>
                <a:cubicBezTo>
                  <a:pt x="878128" y="4061512"/>
                  <a:pt x="720000" y="3903384"/>
                  <a:pt x="720000" y="3708323"/>
                </a:cubicBezTo>
                <a:lnTo>
                  <a:pt x="720000" y="3694701"/>
                </a:lnTo>
                <a:cubicBezTo>
                  <a:pt x="720000" y="3499640"/>
                  <a:pt x="878128" y="3341512"/>
                  <a:pt x="1073189" y="3341512"/>
                </a:cubicBezTo>
                <a:close/>
                <a:moveTo>
                  <a:pt x="713189" y="2506134"/>
                </a:moveTo>
                <a:lnTo>
                  <a:pt x="3246811" y="2506134"/>
                </a:lnTo>
                <a:cubicBezTo>
                  <a:pt x="3441872" y="2506134"/>
                  <a:pt x="3600000" y="2664262"/>
                  <a:pt x="3600000" y="2859323"/>
                </a:cubicBezTo>
                <a:lnTo>
                  <a:pt x="3600000" y="2872945"/>
                </a:lnTo>
                <a:cubicBezTo>
                  <a:pt x="3600000" y="3068006"/>
                  <a:pt x="3441872" y="3226134"/>
                  <a:pt x="3246811" y="3226134"/>
                </a:cubicBezTo>
                <a:lnTo>
                  <a:pt x="713189" y="3226134"/>
                </a:lnTo>
                <a:cubicBezTo>
                  <a:pt x="518128" y="3226134"/>
                  <a:pt x="360000" y="3068006"/>
                  <a:pt x="360000" y="2872945"/>
                </a:cubicBezTo>
                <a:lnTo>
                  <a:pt x="360000" y="2859323"/>
                </a:lnTo>
                <a:cubicBezTo>
                  <a:pt x="360000" y="2664262"/>
                  <a:pt x="518128" y="2506134"/>
                  <a:pt x="713189" y="2506134"/>
                </a:cubicBezTo>
                <a:close/>
                <a:moveTo>
                  <a:pt x="353189" y="1670756"/>
                </a:moveTo>
                <a:lnTo>
                  <a:pt x="3606811" y="1670756"/>
                </a:lnTo>
                <a:cubicBezTo>
                  <a:pt x="3801872" y="1670756"/>
                  <a:pt x="3960000" y="1828884"/>
                  <a:pt x="3960000" y="2023945"/>
                </a:cubicBezTo>
                <a:lnTo>
                  <a:pt x="3960000" y="2037567"/>
                </a:lnTo>
                <a:cubicBezTo>
                  <a:pt x="3960000" y="2232628"/>
                  <a:pt x="3801872" y="2390756"/>
                  <a:pt x="3606811" y="2390756"/>
                </a:cubicBezTo>
                <a:lnTo>
                  <a:pt x="353189" y="2390756"/>
                </a:lnTo>
                <a:cubicBezTo>
                  <a:pt x="158128" y="2390756"/>
                  <a:pt x="0" y="2232628"/>
                  <a:pt x="0" y="2037567"/>
                </a:cubicBezTo>
                <a:lnTo>
                  <a:pt x="0" y="2023945"/>
                </a:lnTo>
                <a:cubicBezTo>
                  <a:pt x="0" y="1828884"/>
                  <a:pt x="158128" y="1670756"/>
                  <a:pt x="353189" y="1670756"/>
                </a:cubicBezTo>
                <a:close/>
                <a:moveTo>
                  <a:pt x="713189" y="835378"/>
                </a:moveTo>
                <a:lnTo>
                  <a:pt x="3246811" y="835378"/>
                </a:lnTo>
                <a:cubicBezTo>
                  <a:pt x="3441872" y="835378"/>
                  <a:pt x="3600000" y="993506"/>
                  <a:pt x="3600000" y="1188567"/>
                </a:cubicBezTo>
                <a:lnTo>
                  <a:pt x="3600000" y="1202189"/>
                </a:lnTo>
                <a:cubicBezTo>
                  <a:pt x="3600000" y="1397250"/>
                  <a:pt x="3441872" y="1555378"/>
                  <a:pt x="3246811" y="1555378"/>
                </a:cubicBezTo>
                <a:lnTo>
                  <a:pt x="713189" y="1555378"/>
                </a:lnTo>
                <a:cubicBezTo>
                  <a:pt x="518128" y="1555378"/>
                  <a:pt x="360000" y="1397250"/>
                  <a:pt x="360000" y="1202189"/>
                </a:cubicBezTo>
                <a:lnTo>
                  <a:pt x="360000" y="1188567"/>
                </a:lnTo>
                <a:cubicBezTo>
                  <a:pt x="360000" y="993506"/>
                  <a:pt x="518128" y="835378"/>
                  <a:pt x="713189" y="835378"/>
                </a:cubicBezTo>
                <a:close/>
                <a:moveTo>
                  <a:pt x="1073189" y="0"/>
                </a:moveTo>
                <a:lnTo>
                  <a:pt x="2886811" y="0"/>
                </a:lnTo>
                <a:cubicBezTo>
                  <a:pt x="3081872" y="0"/>
                  <a:pt x="3240000" y="158128"/>
                  <a:pt x="3240000" y="353189"/>
                </a:cubicBezTo>
                <a:lnTo>
                  <a:pt x="3240000" y="366811"/>
                </a:lnTo>
                <a:cubicBezTo>
                  <a:pt x="3240000" y="561872"/>
                  <a:pt x="3081872" y="720000"/>
                  <a:pt x="2886811" y="720000"/>
                </a:cubicBezTo>
                <a:lnTo>
                  <a:pt x="1073189" y="720000"/>
                </a:lnTo>
                <a:cubicBezTo>
                  <a:pt x="878128" y="720000"/>
                  <a:pt x="720000" y="561872"/>
                  <a:pt x="720000" y="366811"/>
                </a:cubicBezTo>
                <a:lnTo>
                  <a:pt x="720000" y="353189"/>
                </a:lnTo>
                <a:cubicBezTo>
                  <a:pt x="720000" y="158128"/>
                  <a:pt x="878128" y="0"/>
                  <a:pt x="107318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85066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7"/>
          </p:nvPr>
        </p:nvSpPr>
        <p:spPr>
          <a:xfrm>
            <a:off x="4788425" y="1650886"/>
            <a:ext cx="3954705" cy="4518938"/>
          </a:xfrm>
          <a:custGeom>
            <a:avLst/>
            <a:gdLst>
              <a:gd name="connsiteX0" fmla="*/ 335479 w 3954705"/>
              <a:gd name="connsiteY0" fmla="*/ 2894714 h 4518938"/>
              <a:gd name="connsiteX1" fmla="*/ 536653 w 3954705"/>
              <a:gd name="connsiteY1" fmla="*/ 2941212 h 4518938"/>
              <a:gd name="connsiteX2" fmla="*/ 2107297 w 3954705"/>
              <a:gd name="connsiteY2" fmla="*/ 3848023 h 4518938"/>
              <a:gd name="connsiteX3" fmla="*/ 2236573 w 3954705"/>
              <a:gd name="connsiteY3" fmla="*/ 4330488 h 4518938"/>
              <a:gd name="connsiteX4" fmla="*/ 2229762 w 3954705"/>
              <a:gd name="connsiteY4" fmla="*/ 4342285 h 4518938"/>
              <a:gd name="connsiteX5" fmla="*/ 1747296 w 3954705"/>
              <a:gd name="connsiteY5" fmla="*/ 4471561 h 4518938"/>
              <a:gd name="connsiteX6" fmla="*/ 176653 w 3954705"/>
              <a:gd name="connsiteY6" fmla="*/ 3564750 h 4518938"/>
              <a:gd name="connsiteX7" fmla="*/ 47377 w 3954705"/>
              <a:gd name="connsiteY7" fmla="*/ 3082285 h 4518938"/>
              <a:gd name="connsiteX8" fmla="*/ 54188 w 3954705"/>
              <a:gd name="connsiteY8" fmla="*/ 3070488 h 4518938"/>
              <a:gd name="connsiteX9" fmla="*/ 335479 w 3954705"/>
              <a:gd name="connsiteY9" fmla="*/ 2894714 h 4518938"/>
              <a:gd name="connsiteX10" fmla="*/ 441398 w 3954705"/>
              <a:gd name="connsiteY10" fmla="*/ 1991255 h 4518938"/>
              <a:gd name="connsiteX11" fmla="*/ 642573 w 3954705"/>
              <a:gd name="connsiteY11" fmla="*/ 2037753 h 4518938"/>
              <a:gd name="connsiteX12" fmla="*/ 2836755 w 3954705"/>
              <a:gd name="connsiteY12" fmla="*/ 3304564 h 4518938"/>
              <a:gd name="connsiteX13" fmla="*/ 2966031 w 3954705"/>
              <a:gd name="connsiteY13" fmla="*/ 3787029 h 4518938"/>
              <a:gd name="connsiteX14" fmla="*/ 2959220 w 3954705"/>
              <a:gd name="connsiteY14" fmla="*/ 3798826 h 4518938"/>
              <a:gd name="connsiteX15" fmla="*/ 2476755 w 3954705"/>
              <a:gd name="connsiteY15" fmla="*/ 3928102 h 4518938"/>
              <a:gd name="connsiteX16" fmla="*/ 282573 w 3954705"/>
              <a:gd name="connsiteY16" fmla="*/ 2661291 h 4518938"/>
              <a:gd name="connsiteX17" fmla="*/ 153297 w 3954705"/>
              <a:gd name="connsiteY17" fmla="*/ 2178826 h 4518938"/>
              <a:gd name="connsiteX18" fmla="*/ 160108 w 3954705"/>
              <a:gd name="connsiteY18" fmla="*/ 2167029 h 4518938"/>
              <a:gd name="connsiteX19" fmla="*/ 441398 w 3954705"/>
              <a:gd name="connsiteY19" fmla="*/ 1991255 h 4518938"/>
              <a:gd name="connsiteX20" fmla="*/ 547318 w 3954705"/>
              <a:gd name="connsiteY20" fmla="*/ 1087796 h 4518938"/>
              <a:gd name="connsiteX21" fmla="*/ 748493 w 3954705"/>
              <a:gd name="connsiteY21" fmla="*/ 1134294 h 4518938"/>
              <a:gd name="connsiteX22" fmla="*/ 3566213 w 3954705"/>
              <a:gd name="connsiteY22" fmla="*/ 2761106 h 4518938"/>
              <a:gd name="connsiteX23" fmla="*/ 3695489 w 3954705"/>
              <a:gd name="connsiteY23" fmla="*/ 3243571 h 4518938"/>
              <a:gd name="connsiteX24" fmla="*/ 3688678 w 3954705"/>
              <a:gd name="connsiteY24" fmla="*/ 3255368 h 4518938"/>
              <a:gd name="connsiteX25" fmla="*/ 3206213 w 3954705"/>
              <a:gd name="connsiteY25" fmla="*/ 3384644 h 4518938"/>
              <a:gd name="connsiteX26" fmla="*/ 388493 w 3954705"/>
              <a:gd name="connsiteY26" fmla="*/ 1757833 h 4518938"/>
              <a:gd name="connsiteX27" fmla="*/ 259217 w 3954705"/>
              <a:gd name="connsiteY27" fmla="*/ 1275368 h 4518938"/>
              <a:gd name="connsiteX28" fmla="*/ 266028 w 3954705"/>
              <a:gd name="connsiteY28" fmla="*/ 1263571 h 4518938"/>
              <a:gd name="connsiteX29" fmla="*/ 547318 w 3954705"/>
              <a:gd name="connsiteY29" fmla="*/ 1087796 h 4518938"/>
              <a:gd name="connsiteX30" fmla="*/ 1276776 w 3954705"/>
              <a:gd name="connsiteY30" fmla="*/ 544338 h 4518938"/>
              <a:gd name="connsiteX31" fmla="*/ 1477951 w 3954705"/>
              <a:gd name="connsiteY31" fmla="*/ 590836 h 4518938"/>
              <a:gd name="connsiteX32" fmla="*/ 3672133 w 3954705"/>
              <a:gd name="connsiteY32" fmla="*/ 1857647 h 4518938"/>
              <a:gd name="connsiteX33" fmla="*/ 3801409 w 3954705"/>
              <a:gd name="connsiteY33" fmla="*/ 2340112 h 4518938"/>
              <a:gd name="connsiteX34" fmla="*/ 3794598 w 3954705"/>
              <a:gd name="connsiteY34" fmla="*/ 2351909 h 4518938"/>
              <a:gd name="connsiteX35" fmla="*/ 3312133 w 3954705"/>
              <a:gd name="connsiteY35" fmla="*/ 2481185 h 4518938"/>
              <a:gd name="connsiteX36" fmla="*/ 1117951 w 3954705"/>
              <a:gd name="connsiteY36" fmla="*/ 1214374 h 4518938"/>
              <a:gd name="connsiteX37" fmla="*/ 988675 w 3954705"/>
              <a:gd name="connsiteY37" fmla="*/ 731909 h 4518938"/>
              <a:gd name="connsiteX38" fmla="*/ 995486 w 3954705"/>
              <a:gd name="connsiteY38" fmla="*/ 720112 h 4518938"/>
              <a:gd name="connsiteX39" fmla="*/ 1276776 w 3954705"/>
              <a:gd name="connsiteY39" fmla="*/ 544338 h 4518938"/>
              <a:gd name="connsiteX40" fmla="*/ 2006235 w 3954705"/>
              <a:gd name="connsiteY40" fmla="*/ 879 h 4518938"/>
              <a:gd name="connsiteX41" fmla="*/ 2207410 w 3954705"/>
              <a:gd name="connsiteY41" fmla="*/ 47377 h 4518938"/>
              <a:gd name="connsiteX42" fmla="*/ 3778052 w 3954705"/>
              <a:gd name="connsiteY42" fmla="*/ 954188 h 4518938"/>
              <a:gd name="connsiteX43" fmla="*/ 3907329 w 3954705"/>
              <a:gd name="connsiteY43" fmla="*/ 1436653 h 4518938"/>
              <a:gd name="connsiteX44" fmla="*/ 3900518 w 3954705"/>
              <a:gd name="connsiteY44" fmla="*/ 1448450 h 4518938"/>
              <a:gd name="connsiteX45" fmla="*/ 3418053 w 3954705"/>
              <a:gd name="connsiteY45" fmla="*/ 1577727 h 4518938"/>
              <a:gd name="connsiteX46" fmla="*/ 1847410 w 3954705"/>
              <a:gd name="connsiteY46" fmla="*/ 670915 h 4518938"/>
              <a:gd name="connsiteX47" fmla="*/ 1718133 w 3954705"/>
              <a:gd name="connsiteY47" fmla="*/ 188450 h 4518938"/>
              <a:gd name="connsiteX48" fmla="*/ 1724944 w 3954705"/>
              <a:gd name="connsiteY48" fmla="*/ 176653 h 4518938"/>
              <a:gd name="connsiteX49" fmla="*/ 2006235 w 3954705"/>
              <a:gd name="connsiteY49" fmla="*/ 879 h 451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954705" h="4518938">
                <a:moveTo>
                  <a:pt x="335479" y="2894714"/>
                </a:moveTo>
                <a:cubicBezTo>
                  <a:pt x="403337" y="2889918"/>
                  <a:pt x="473305" y="2904638"/>
                  <a:pt x="536653" y="2941212"/>
                </a:cubicBezTo>
                <a:lnTo>
                  <a:pt x="2107297" y="3848023"/>
                </a:lnTo>
                <a:cubicBezTo>
                  <a:pt x="2276224" y="3945553"/>
                  <a:pt x="2334103" y="4161560"/>
                  <a:pt x="2236573" y="4330488"/>
                </a:cubicBezTo>
                <a:lnTo>
                  <a:pt x="2229762" y="4342285"/>
                </a:lnTo>
                <a:cubicBezTo>
                  <a:pt x="2132231" y="4511213"/>
                  <a:pt x="1916224" y="4569092"/>
                  <a:pt x="1747296" y="4471561"/>
                </a:cubicBezTo>
                <a:lnTo>
                  <a:pt x="176653" y="3564750"/>
                </a:lnTo>
                <a:cubicBezTo>
                  <a:pt x="7726" y="3467220"/>
                  <a:pt x="-50153" y="3251213"/>
                  <a:pt x="47377" y="3082285"/>
                </a:cubicBezTo>
                <a:lnTo>
                  <a:pt x="54188" y="3070488"/>
                </a:lnTo>
                <a:cubicBezTo>
                  <a:pt x="115145" y="2964908"/>
                  <a:pt x="222381" y="2902707"/>
                  <a:pt x="335479" y="2894714"/>
                </a:cubicBezTo>
                <a:close/>
                <a:moveTo>
                  <a:pt x="441398" y="1991255"/>
                </a:moveTo>
                <a:cubicBezTo>
                  <a:pt x="509257" y="1986460"/>
                  <a:pt x="579225" y="2001179"/>
                  <a:pt x="642573" y="2037753"/>
                </a:cubicBezTo>
                <a:lnTo>
                  <a:pt x="2836755" y="3304564"/>
                </a:lnTo>
                <a:cubicBezTo>
                  <a:pt x="3005683" y="3402095"/>
                  <a:pt x="3063561" y="3618102"/>
                  <a:pt x="2966031" y="3787029"/>
                </a:cubicBezTo>
                <a:lnTo>
                  <a:pt x="2959220" y="3798826"/>
                </a:lnTo>
                <a:cubicBezTo>
                  <a:pt x="2861689" y="3967754"/>
                  <a:pt x="2645683" y="4025633"/>
                  <a:pt x="2476755" y="3928102"/>
                </a:cubicBezTo>
                <a:lnTo>
                  <a:pt x="282573" y="2661291"/>
                </a:lnTo>
                <a:cubicBezTo>
                  <a:pt x="113645" y="2563761"/>
                  <a:pt x="55767" y="2347754"/>
                  <a:pt x="153297" y="2178826"/>
                </a:cubicBezTo>
                <a:lnTo>
                  <a:pt x="160108" y="2167029"/>
                </a:lnTo>
                <a:cubicBezTo>
                  <a:pt x="221065" y="2061449"/>
                  <a:pt x="328301" y="1999248"/>
                  <a:pt x="441398" y="1991255"/>
                </a:cubicBezTo>
                <a:close/>
                <a:moveTo>
                  <a:pt x="547318" y="1087796"/>
                </a:moveTo>
                <a:cubicBezTo>
                  <a:pt x="615177" y="1083001"/>
                  <a:pt x="685145" y="1097720"/>
                  <a:pt x="748493" y="1134294"/>
                </a:cubicBezTo>
                <a:lnTo>
                  <a:pt x="3566213" y="2761106"/>
                </a:lnTo>
                <a:cubicBezTo>
                  <a:pt x="3735140" y="2858636"/>
                  <a:pt x="3793019" y="3074643"/>
                  <a:pt x="3695489" y="3243571"/>
                </a:cubicBezTo>
                <a:lnTo>
                  <a:pt x="3688678" y="3255368"/>
                </a:lnTo>
                <a:cubicBezTo>
                  <a:pt x="3591148" y="3424296"/>
                  <a:pt x="3375141" y="3482174"/>
                  <a:pt x="3206213" y="3384644"/>
                </a:cubicBezTo>
                <a:lnTo>
                  <a:pt x="388493" y="1757833"/>
                </a:lnTo>
                <a:cubicBezTo>
                  <a:pt x="219565" y="1660302"/>
                  <a:pt x="161686" y="1444295"/>
                  <a:pt x="259217" y="1275368"/>
                </a:cubicBezTo>
                <a:lnTo>
                  <a:pt x="266028" y="1263571"/>
                </a:lnTo>
                <a:cubicBezTo>
                  <a:pt x="326984" y="1157991"/>
                  <a:pt x="434221" y="1095789"/>
                  <a:pt x="547318" y="1087796"/>
                </a:cubicBezTo>
                <a:close/>
                <a:moveTo>
                  <a:pt x="1276776" y="544338"/>
                </a:moveTo>
                <a:cubicBezTo>
                  <a:pt x="1344635" y="539542"/>
                  <a:pt x="1414603" y="554262"/>
                  <a:pt x="1477951" y="590836"/>
                </a:cubicBezTo>
                <a:lnTo>
                  <a:pt x="3672133" y="1857647"/>
                </a:lnTo>
                <a:cubicBezTo>
                  <a:pt x="3841060" y="1955177"/>
                  <a:pt x="3898939" y="2171184"/>
                  <a:pt x="3801409" y="2340112"/>
                </a:cubicBezTo>
                <a:lnTo>
                  <a:pt x="3794598" y="2351909"/>
                </a:lnTo>
                <a:cubicBezTo>
                  <a:pt x="3697067" y="2520837"/>
                  <a:pt x="3481061" y="2578716"/>
                  <a:pt x="3312133" y="2481185"/>
                </a:cubicBezTo>
                <a:lnTo>
                  <a:pt x="1117951" y="1214374"/>
                </a:lnTo>
                <a:cubicBezTo>
                  <a:pt x="949023" y="1116844"/>
                  <a:pt x="891145" y="900837"/>
                  <a:pt x="988675" y="731909"/>
                </a:cubicBezTo>
                <a:lnTo>
                  <a:pt x="995486" y="720112"/>
                </a:lnTo>
                <a:cubicBezTo>
                  <a:pt x="1056443" y="614532"/>
                  <a:pt x="1163679" y="552331"/>
                  <a:pt x="1276776" y="544338"/>
                </a:cubicBezTo>
                <a:close/>
                <a:moveTo>
                  <a:pt x="2006235" y="879"/>
                </a:moveTo>
                <a:cubicBezTo>
                  <a:pt x="2074094" y="-3916"/>
                  <a:pt x="2144062" y="10803"/>
                  <a:pt x="2207410" y="47377"/>
                </a:cubicBezTo>
                <a:lnTo>
                  <a:pt x="3778052" y="954188"/>
                </a:lnTo>
                <a:cubicBezTo>
                  <a:pt x="3946980" y="1051719"/>
                  <a:pt x="4004859" y="1267726"/>
                  <a:pt x="3907329" y="1436653"/>
                </a:cubicBezTo>
                <a:lnTo>
                  <a:pt x="3900518" y="1448450"/>
                </a:lnTo>
                <a:cubicBezTo>
                  <a:pt x="3802987" y="1617378"/>
                  <a:pt x="3586980" y="1675257"/>
                  <a:pt x="3418053" y="1577727"/>
                </a:cubicBezTo>
                <a:lnTo>
                  <a:pt x="1847410" y="670915"/>
                </a:lnTo>
                <a:cubicBezTo>
                  <a:pt x="1678482" y="573385"/>
                  <a:pt x="1620603" y="357378"/>
                  <a:pt x="1718133" y="188450"/>
                </a:cubicBezTo>
                <a:lnTo>
                  <a:pt x="1724944" y="176653"/>
                </a:lnTo>
                <a:cubicBezTo>
                  <a:pt x="1785901" y="71074"/>
                  <a:pt x="1893138" y="8872"/>
                  <a:pt x="2006235" y="87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390509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10478" y="67982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159678" y="67982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208878" y="67982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110478" y="1944283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159678" y="1944283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6208878" y="1944283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13292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56898" y="2472342"/>
            <a:ext cx="2676908" cy="267539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7207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18581" y="22240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144181" y="38496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69781" y="22240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394675" y="38496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019569" y="2224088"/>
            <a:ext cx="1625600" cy="16256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04652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5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72000" cy="6858000"/>
          </a:xfrm>
          <a:prstGeom prst="homePlate">
            <a:avLst>
              <a:gd name="adj" fmla="val 35679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738778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5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098400" y="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049200" y="342900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498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80670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496503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712336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280670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8"/>
          </p:nvPr>
        </p:nvSpPr>
        <p:spPr>
          <a:xfrm>
            <a:off x="2496503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4712336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1802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7383545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4664431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0321184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5618749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927162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89673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36716" y="1671455"/>
            <a:ext cx="2065712" cy="206454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539144" y="1671455"/>
            <a:ext cx="2065712" cy="206454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341572" y="1671455"/>
            <a:ext cx="2065712" cy="206454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13326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7021499" y="6356351"/>
            <a:ext cx="2057400" cy="365125"/>
          </a:xfrm>
        </p:spPr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‹#›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416852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2563169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9183545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551161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1302580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80670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496503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712336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280670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8"/>
          </p:nvPr>
        </p:nvSpPr>
        <p:spPr>
          <a:xfrm>
            <a:off x="2496503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4712336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76141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0935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910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80670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496503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712336" y="1662113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280670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8"/>
          </p:nvPr>
        </p:nvSpPr>
        <p:spPr>
          <a:xfrm>
            <a:off x="2496503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4712336" y="3933056"/>
            <a:ext cx="1935163" cy="1936750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13263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1637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671888" y="1523822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408513" y="1523822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935263" y="1523822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17394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5912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2815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347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386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988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5931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198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6430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B7E40-2C08-4ABC-92E6-8AE10441B42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457201" y="1917651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57201" y="4192060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598676" y="1917651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4598676" y="4192060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2547258" y="1917651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8"/>
          </p:nvPr>
        </p:nvSpPr>
        <p:spPr>
          <a:xfrm>
            <a:off x="2547258" y="4192060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6688733" y="1917651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6"/>
          <p:cNvSpPr>
            <a:spLocks noGrp="1"/>
          </p:cNvSpPr>
          <p:nvPr>
            <p:ph type="pic" sz="quarter" idx="20"/>
          </p:nvPr>
        </p:nvSpPr>
        <p:spPr>
          <a:xfrm>
            <a:off x="6688733" y="4192060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6"/>
          <p:cNvSpPr>
            <a:spLocks noGrp="1"/>
          </p:cNvSpPr>
          <p:nvPr>
            <p:ph type="pic" sz="quarter" idx="21"/>
          </p:nvPr>
        </p:nvSpPr>
        <p:spPr>
          <a:xfrm>
            <a:off x="8764276" y="1917651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6"/>
          <p:cNvSpPr>
            <a:spLocks noGrp="1"/>
          </p:cNvSpPr>
          <p:nvPr>
            <p:ph type="pic" sz="quarter" idx="22"/>
          </p:nvPr>
        </p:nvSpPr>
        <p:spPr>
          <a:xfrm>
            <a:off x="8764276" y="4192060"/>
            <a:ext cx="1954524" cy="162083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42647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93657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3941763" y="1662113"/>
            <a:ext cx="1260000" cy="12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732588" y="1662113"/>
            <a:ext cx="1260000" cy="12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1150938" y="1662113"/>
            <a:ext cx="1260000" cy="12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2542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86400" y="2466742"/>
            <a:ext cx="2178000" cy="214526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標題 1"/>
          <p:cNvSpPr>
            <a:spLocks noGrp="1"/>
          </p:cNvSpPr>
          <p:nvPr>
            <p:ph type="ctrTitle"/>
          </p:nvPr>
        </p:nvSpPr>
        <p:spPr>
          <a:xfrm>
            <a:off x="2344848" y="2466742"/>
            <a:ext cx="6712752" cy="215059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880809" y="4840939"/>
            <a:ext cx="2178000" cy="191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6209643" y="4831536"/>
            <a:ext cx="2178000" cy="191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1533921" y="4864239"/>
            <a:ext cx="2178000" cy="191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矩形 17"/>
          <p:cNvSpPr/>
          <p:nvPr userDrawn="1"/>
        </p:nvSpPr>
        <p:spPr>
          <a:xfrm>
            <a:off x="86400" y="4725144"/>
            <a:ext cx="1353101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1485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1654025"/>
            <a:ext cx="3049200" cy="304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049200" y="1654025"/>
            <a:ext cx="3049200" cy="304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098400" y="1654025"/>
            <a:ext cx="3049200" cy="30492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22784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9200" cy="68579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049200" y="3429000"/>
            <a:ext cx="30492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098400" y="0"/>
            <a:ext cx="3049200" cy="685799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400162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10478" y="67982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159678" y="67982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208878" y="67982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110478" y="1944283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159678" y="1944283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6208878" y="1944283"/>
            <a:ext cx="2828244" cy="174033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53675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10478" y="67982"/>
            <a:ext cx="2828244" cy="668841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159678" y="67982"/>
            <a:ext cx="2828244" cy="668841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208878" y="67982"/>
            <a:ext cx="2828244" cy="325941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208878" y="3496982"/>
            <a:ext cx="2828244" cy="325941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79010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3978275" y="1693687"/>
            <a:ext cx="4790125" cy="4778375"/>
          </a:xfrm>
          <a:custGeom>
            <a:avLst/>
            <a:gdLst>
              <a:gd name="connsiteX0" fmla="*/ 2395063 w 4790125"/>
              <a:gd name="connsiteY0" fmla="*/ 2482850 h 4778375"/>
              <a:gd name="connsiteX1" fmla="*/ 4690587 w 4790125"/>
              <a:gd name="connsiteY1" fmla="*/ 4778375 h 4778375"/>
              <a:gd name="connsiteX2" fmla="*/ 3542825 w 4790125"/>
              <a:gd name="connsiteY2" fmla="*/ 4778375 h 4778375"/>
              <a:gd name="connsiteX3" fmla="*/ 1247300 w 4790125"/>
              <a:gd name="connsiteY3" fmla="*/ 4778375 h 4778375"/>
              <a:gd name="connsiteX4" fmla="*/ 99538 w 4790125"/>
              <a:gd name="connsiteY4" fmla="*/ 4778375 h 4778375"/>
              <a:gd name="connsiteX5" fmla="*/ 4790125 w 4790125"/>
              <a:gd name="connsiteY5" fmla="*/ 94187 h 4778375"/>
              <a:gd name="connsiteX6" fmla="*/ 4790125 w 4790125"/>
              <a:gd name="connsiteY6" fmla="*/ 1241687 h 4778375"/>
              <a:gd name="connsiteX7" fmla="*/ 4790125 w 4790125"/>
              <a:gd name="connsiteY7" fmla="*/ 3536687 h 4778375"/>
              <a:gd name="connsiteX8" fmla="*/ 4790125 w 4790125"/>
              <a:gd name="connsiteY8" fmla="*/ 4684187 h 4778375"/>
              <a:gd name="connsiteX9" fmla="*/ 2493325 w 4790125"/>
              <a:gd name="connsiteY9" fmla="*/ 2389187 h 4778375"/>
              <a:gd name="connsiteX10" fmla="*/ 0 w 4790125"/>
              <a:gd name="connsiteY10" fmla="*/ 94187 h 4778375"/>
              <a:gd name="connsiteX11" fmla="*/ 2296800 w 4790125"/>
              <a:gd name="connsiteY11" fmla="*/ 2389187 h 4778375"/>
              <a:gd name="connsiteX12" fmla="*/ 0 w 4790125"/>
              <a:gd name="connsiteY12" fmla="*/ 4684187 h 4778375"/>
              <a:gd name="connsiteX13" fmla="*/ 0 w 4790125"/>
              <a:gd name="connsiteY13" fmla="*/ 3536687 h 4778375"/>
              <a:gd name="connsiteX14" fmla="*/ 0 w 4790125"/>
              <a:gd name="connsiteY14" fmla="*/ 1241687 h 4778375"/>
              <a:gd name="connsiteX15" fmla="*/ 99538 w 4790125"/>
              <a:gd name="connsiteY15" fmla="*/ 0 h 4778375"/>
              <a:gd name="connsiteX16" fmla="*/ 1247300 w 4790125"/>
              <a:gd name="connsiteY16" fmla="*/ 0 h 4778375"/>
              <a:gd name="connsiteX17" fmla="*/ 3542825 w 4790125"/>
              <a:gd name="connsiteY17" fmla="*/ 0 h 4778375"/>
              <a:gd name="connsiteX18" fmla="*/ 4690587 w 4790125"/>
              <a:gd name="connsiteY18" fmla="*/ 0 h 4778375"/>
              <a:gd name="connsiteX19" fmla="*/ 2395063 w 4790125"/>
              <a:gd name="connsiteY19" fmla="*/ 2295525 h 477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0125" h="4778375">
                <a:moveTo>
                  <a:pt x="2395063" y="2482850"/>
                </a:moveTo>
                <a:lnTo>
                  <a:pt x="4690587" y="4778375"/>
                </a:lnTo>
                <a:lnTo>
                  <a:pt x="3542825" y="4778375"/>
                </a:lnTo>
                <a:lnTo>
                  <a:pt x="1247300" y="4778375"/>
                </a:lnTo>
                <a:lnTo>
                  <a:pt x="99538" y="4778375"/>
                </a:lnTo>
                <a:close/>
                <a:moveTo>
                  <a:pt x="4790125" y="94187"/>
                </a:moveTo>
                <a:lnTo>
                  <a:pt x="4790125" y="1241687"/>
                </a:lnTo>
                <a:lnTo>
                  <a:pt x="4790125" y="3536687"/>
                </a:lnTo>
                <a:lnTo>
                  <a:pt x="4790125" y="4684187"/>
                </a:lnTo>
                <a:lnTo>
                  <a:pt x="2493325" y="2389187"/>
                </a:lnTo>
                <a:close/>
                <a:moveTo>
                  <a:pt x="0" y="94187"/>
                </a:moveTo>
                <a:lnTo>
                  <a:pt x="2296800" y="2389187"/>
                </a:lnTo>
                <a:lnTo>
                  <a:pt x="0" y="4684187"/>
                </a:lnTo>
                <a:lnTo>
                  <a:pt x="0" y="3536687"/>
                </a:lnTo>
                <a:lnTo>
                  <a:pt x="0" y="1241687"/>
                </a:lnTo>
                <a:close/>
                <a:moveTo>
                  <a:pt x="99538" y="0"/>
                </a:moveTo>
                <a:lnTo>
                  <a:pt x="1247300" y="0"/>
                </a:lnTo>
                <a:lnTo>
                  <a:pt x="3542825" y="0"/>
                </a:lnTo>
                <a:lnTo>
                  <a:pt x="4690587" y="0"/>
                </a:lnTo>
                <a:lnTo>
                  <a:pt x="2395063" y="2295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0213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424050" y="3138050"/>
            <a:ext cx="3719950" cy="3719950"/>
          </a:xfrm>
          <a:prstGeom prst="triangle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447511" y="0"/>
            <a:ext cx="3719950" cy="371995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387853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784893" y="3108266"/>
            <a:ext cx="3516918" cy="2568141"/>
          </a:xfrm>
          <a:custGeom>
            <a:avLst/>
            <a:gdLst>
              <a:gd name="connsiteX0" fmla="*/ 2034202 w 3516918"/>
              <a:gd name="connsiteY0" fmla="*/ 0 h 2568141"/>
              <a:gd name="connsiteX1" fmla="*/ 3516918 w 3516918"/>
              <a:gd name="connsiteY1" fmla="*/ 2568141 h 2568141"/>
              <a:gd name="connsiteX2" fmla="*/ 0 w 3516918"/>
              <a:gd name="connsiteY2" fmla="*/ 2568141 h 2568141"/>
              <a:gd name="connsiteX3" fmla="*/ 1135473 w 3516918"/>
              <a:gd name="connsiteY3" fmla="*/ 601443 h 2568141"/>
              <a:gd name="connsiteX4" fmla="*/ 1411410 w 3516918"/>
              <a:gd name="connsiteY4" fmla="*/ 1079914 h 256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6918" h="2568141">
                <a:moveTo>
                  <a:pt x="2034202" y="0"/>
                </a:moveTo>
                <a:lnTo>
                  <a:pt x="3516918" y="2568141"/>
                </a:lnTo>
                <a:lnTo>
                  <a:pt x="0" y="2568141"/>
                </a:lnTo>
                <a:lnTo>
                  <a:pt x="1135473" y="601443"/>
                </a:lnTo>
                <a:lnTo>
                  <a:pt x="1411410" y="10799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990957" y="1876301"/>
            <a:ext cx="2410691" cy="2090057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88325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92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049200" y="0"/>
            <a:ext cx="30492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098400" y="0"/>
            <a:ext cx="3049200" cy="6858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0697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圖片版面配置區 13"/>
          <p:cNvSpPr>
            <a:spLocks noGrp="1"/>
          </p:cNvSpPr>
          <p:nvPr>
            <p:ph type="pic" sz="quarter" idx="11"/>
          </p:nvPr>
        </p:nvSpPr>
        <p:spPr>
          <a:xfrm>
            <a:off x="4077813" y="1693687"/>
            <a:ext cx="4591049" cy="2295525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0"/>
          </p:nvPr>
        </p:nvSpPr>
        <p:spPr>
          <a:xfrm>
            <a:off x="4077813" y="4176537"/>
            <a:ext cx="4591049" cy="2295525"/>
          </a:xfrm>
          <a:prstGeom prst="up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3978275" y="1787874"/>
            <a:ext cx="2296800" cy="4590000"/>
          </a:xfrm>
          <a:prstGeom prst="rightArrow">
            <a:avLst>
              <a:gd name="adj1" fmla="val 50000"/>
              <a:gd name="adj2" fmla="val 2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6471600" y="1787874"/>
            <a:ext cx="2296800" cy="4590000"/>
          </a:xfrm>
          <a:prstGeom prst="left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64529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649763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699451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749139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00075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18427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圖片版面配置區 13"/>
          <p:cNvSpPr>
            <a:spLocks noGrp="1"/>
          </p:cNvSpPr>
          <p:nvPr>
            <p:ph type="pic" sz="quarter" idx="10"/>
          </p:nvPr>
        </p:nvSpPr>
        <p:spPr>
          <a:xfrm>
            <a:off x="0" y="2603500"/>
            <a:ext cx="3721100" cy="4254500"/>
          </a:xfrm>
          <a:custGeom>
            <a:avLst/>
            <a:gdLst>
              <a:gd name="connsiteX0" fmla="*/ 1397000 w 3721100"/>
              <a:gd name="connsiteY0" fmla="*/ 0 h 4254500"/>
              <a:gd name="connsiteX1" fmla="*/ 3721100 w 3721100"/>
              <a:gd name="connsiteY1" fmla="*/ 2324100 h 4254500"/>
              <a:gd name="connsiteX2" fmla="*/ 1790700 w 3721100"/>
              <a:gd name="connsiteY2" fmla="*/ 4254500 h 4254500"/>
              <a:gd name="connsiteX3" fmla="*/ 1003300 w 3721100"/>
              <a:gd name="connsiteY3" fmla="*/ 4254500 h 4254500"/>
              <a:gd name="connsiteX4" fmla="*/ 0 w 3721100"/>
              <a:gd name="connsiteY4" fmla="*/ 3251200 h 4254500"/>
              <a:gd name="connsiteX5" fmla="*/ 0 w 3721100"/>
              <a:gd name="connsiteY5" fmla="*/ 1397000 h 425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1100" h="4254500">
                <a:moveTo>
                  <a:pt x="1397000" y="0"/>
                </a:moveTo>
                <a:lnTo>
                  <a:pt x="3721100" y="2324100"/>
                </a:lnTo>
                <a:lnTo>
                  <a:pt x="1790700" y="4254500"/>
                </a:lnTo>
                <a:lnTo>
                  <a:pt x="1003300" y="4254500"/>
                </a:lnTo>
                <a:lnTo>
                  <a:pt x="0" y="3251200"/>
                </a:lnTo>
                <a:lnTo>
                  <a:pt x="0" y="1397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1"/>
          </p:nvPr>
        </p:nvSpPr>
        <p:spPr>
          <a:xfrm>
            <a:off x="0" y="2"/>
            <a:ext cx="4546600" cy="3301999"/>
          </a:xfrm>
          <a:custGeom>
            <a:avLst/>
            <a:gdLst>
              <a:gd name="connsiteX0" fmla="*/ 876299 w 4546600"/>
              <a:gd name="connsiteY0" fmla="*/ 0 h 3301999"/>
              <a:gd name="connsiteX1" fmla="*/ 3568701 w 4546600"/>
              <a:gd name="connsiteY1" fmla="*/ 0 h 3301999"/>
              <a:gd name="connsiteX2" fmla="*/ 4546600 w 4546600"/>
              <a:gd name="connsiteY2" fmla="*/ 977899 h 3301999"/>
              <a:gd name="connsiteX3" fmla="*/ 2222500 w 4546600"/>
              <a:gd name="connsiteY3" fmla="*/ 3301999 h 3301999"/>
              <a:gd name="connsiteX4" fmla="*/ 0 w 4546600"/>
              <a:gd name="connsiteY4" fmla="*/ 1079499 h 3301999"/>
              <a:gd name="connsiteX5" fmla="*/ 0 w 4546600"/>
              <a:gd name="connsiteY5" fmla="*/ 876299 h 330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46600" h="3301999">
                <a:moveTo>
                  <a:pt x="876299" y="0"/>
                </a:moveTo>
                <a:lnTo>
                  <a:pt x="3568701" y="0"/>
                </a:lnTo>
                <a:lnTo>
                  <a:pt x="4546600" y="977899"/>
                </a:lnTo>
                <a:lnTo>
                  <a:pt x="2222500" y="3301999"/>
                </a:lnTo>
                <a:lnTo>
                  <a:pt x="0" y="1079499"/>
                </a:lnTo>
                <a:lnTo>
                  <a:pt x="0" y="8762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8432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572000" y="2249311"/>
            <a:ext cx="4575600" cy="23593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5611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511938" y="2031113"/>
            <a:ext cx="2173287" cy="3846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970136" y="2031113"/>
            <a:ext cx="2173287" cy="3846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3967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772000" y="22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000" y="22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772000" y="40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000" y="406890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7993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337300" y="31579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337300" y="47581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90900" y="31579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390900" y="4758109"/>
            <a:ext cx="2806700" cy="14394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44500" y="3157909"/>
            <a:ext cx="2806700" cy="30396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444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4476902" y="1828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6744902" y="1828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4476902" y="4096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7"/>
          <p:cNvSpPr>
            <a:spLocks noGrp="1"/>
          </p:cNvSpPr>
          <p:nvPr>
            <p:ph type="pic" sz="quarter" idx="16"/>
          </p:nvPr>
        </p:nvSpPr>
        <p:spPr>
          <a:xfrm>
            <a:off x="6744902" y="4096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380563" y="1828182"/>
            <a:ext cx="4002087" cy="442809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9455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4324502" y="1866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6592502" y="1866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4324502" y="4134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7"/>
          <p:cNvSpPr>
            <a:spLocks noGrp="1"/>
          </p:cNvSpPr>
          <p:nvPr>
            <p:ph type="pic" sz="quarter" idx="16"/>
          </p:nvPr>
        </p:nvSpPr>
        <p:spPr>
          <a:xfrm>
            <a:off x="6592502" y="41342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15"/>
          <p:cNvSpPr>
            <a:spLocks noGrp="1"/>
          </p:cNvSpPr>
          <p:nvPr>
            <p:ph type="pic" sz="quarter" idx="18"/>
          </p:nvPr>
        </p:nvSpPr>
        <p:spPr>
          <a:xfrm>
            <a:off x="2349500" y="1866282"/>
            <a:ext cx="1867002" cy="442809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15"/>
          <p:cNvSpPr>
            <a:spLocks noGrp="1"/>
          </p:cNvSpPr>
          <p:nvPr>
            <p:ph type="pic" sz="quarter" idx="19"/>
          </p:nvPr>
        </p:nvSpPr>
        <p:spPr>
          <a:xfrm>
            <a:off x="374498" y="1866282"/>
            <a:ext cx="1867002" cy="442809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57187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888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776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7664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55200" y="2093514"/>
            <a:ext cx="180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61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96000" y="2102119"/>
            <a:ext cx="2520000" cy="17097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312000" y="2102119"/>
            <a:ext cx="2520000" cy="17097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28000" y="2102119"/>
            <a:ext cx="2520000" cy="17097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381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96000" y="1793368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312000" y="1793368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28000" y="1793368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3464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649763" y="34115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699451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749139" y="34115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00075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31310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554971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31830" y="1958340"/>
            <a:ext cx="2368770" cy="413512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800600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677459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4989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48564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049200" y="48564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098400" y="48564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28548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049200" y="28548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098400" y="2854800"/>
            <a:ext cx="3049200" cy="200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3798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06981" y="1844844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298981" y="1844844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5890981" y="1844844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706981" y="3361013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3298981" y="3361013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2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5890981" y="3361013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9846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207200" y="49212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7207200" y="29844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270400" y="49212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270400" y="29844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333600" y="49212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333600" y="2984400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2984400"/>
            <a:ext cx="3333600" cy="387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4568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295237" y="4921200"/>
            <a:ext cx="1760727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358437" y="4921200"/>
            <a:ext cx="1760727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421637" y="4921200"/>
            <a:ext cx="1760727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3421637" y="2984400"/>
            <a:ext cx="5634327" cy="1760727"/>
          </a:xfrm>
          <a:custGeom>
            <a:avLst/>
            <a:gdLst>
              <a:gd name="connsiteX0" fmla="*/ 3873600 w 5634327"/>
              <a:gd name="connsiteY0" fmla="*/ 0 h 1760727"/>
              <a:gd name="connsiteX1" fmla="*/ 5634327 w 5634327"/>
              <a:gd name="connsiteY1" fmla="*/ 0 h 1760727"/>
              <a:gd name="connsiteX2" fmla="*/ 5634327 w 5634327"/>
              <a:gd name="connsiteY2" fmla="*/ 1760727 h 1760727"/>
              <a:gd name="connsiteX3" fmla="*/ 3873600 w 5634327"/>
              <a:gd name="connsiteY3" fmla="*/ 1760727 h 1760727"/>
              <a:gd name="connsiteX4" fmla="*/ 1936800 w 5634327"/>
              <a:gd name="connsiteY4" fmla="*/ 0 h 1760727"/>
              <a:gd name="connsiteX5" fmla="*/ 3697527 w 5634327"/>
              <a:gd name="connsiteY5" fmla="*/ 0 h 1760727"/>
              <a:gd name="connsiteX6" fmla="*/ 3697527 w 5634327"/>
              <a:gd name="connsiteY6" fmla="*/ 1760727 h 1760727"/>
              <a:gd name="connsiteX7" fmla="*/ 1936800 w 5634327"/>
              <a:gd name="connsiteY7" fmla="*/ 1760727 h 1760727"/>
              <a:gd name="connsiteX8" fmla="*/ 0 w 5634327"/>
              <a:gd name="connsiteY8" fmla="*/ 0 h 1760727"/>
              <a:gd name="connsiteX9" fmla="*/ 1760727 w 5634327"/>
              <a:gd name="connsiteY9" fmla="*/ 0 h 1760727"/>
              <a:gd name="connsiteX10" fmla="*/ 1760727 w 5634327"/>
              <a:gd name="connsiteY10" fmla="*/ 1760727 h 1760727"/>
              <a:gd name="connsiteX11" fmla="*/ 0 w 5634327"/>
              <a:gd name="connsiteY11" fmla="*/ 1760727 h 176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34327" h="1760727">
                <a:moveTo>
                  <a:pt x="3873600" y="0"/>
                </a:moveTo>
                <a:lnTo>
                  <a:pt x="5634327" y="0"/>
                </a:lnTo>
                <a:lnTo>
                  <a:pt x="5634327" y="1760727"/>
                </a:lnTo>
                <a:lnTo>
                  <a:pt x="3873600" y="1760727"/>
                </a:lnTo>
                <a:close/>
                <a:moveTo>
                  <a:pt x="1936800" y="0"/>
                </a:moveTo>
                <a:lnTo>
                  <a:pt x="3697527" y="0"/>
                </a:lnTo>
                <a:lnTo>
                  <a:pt x="3697527" y="1760727"/>
                </a:lnTo>
                <a:lnTo>
                  <a:pt x="1936800" y="1760727"/>
                </a:lnTo>
                <a:close/>
                <a:moveTo>
                  <a:pt x="0" y="0"/>
                </a:moveTo>
                <a:lnTo>
                  <a:pt x="1760727" y="0"/>
                </a:lnTo>
                <a:lnTo>
                  <a:pt x="1760727" y="1760727"/>
                </a:lnTo>
                <a:lnTo>
                  <a:pt x="0" y="17607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2984400"/>
            <a:ext cx="3245564" cy="387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545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854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050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940125" y="128588"/>
            <a:ext cx="2114550" cy="6600825"/>
          </a:xfrm>
          <a:custGeom>
            <a:avLst/>
            <a:gdLst>
              <a:gd name="connsiteX0" fmla="*/ 0 w 2114550"/>
              <a:gd name="connsiteY0" fmla="*/ 4486275 h 6600825"/>
              <a:gd name="connsiteX1" fmla="*/ 2114550 w 2114550"/>
              <a:gd name="connsiteY1" fmla="*/ 4486275 h 6600825"/>
              <a:gd name="connsiteX2" fmla="*/ 2114550 w 2114550"/>
              <a:gd name="connsiteY2" fmla="*/ 6600825 h 6600825"/>
              <a:gd name="connsiteX3" fmla="*/ 0 w 2114550"/>
              <a:gd name="connsiteY3" fmla="*/ 6600825 h 6600825"/>
              <a:gd name="connsiteX4" fmla="*/ 0 w 2114550"/>
              <a:gd name="connsiteY4" fmla="*/ 2243138 h 6600825"/>
              <a:gd name="connsiteX5" fmla="*/ 2114550 w 2114550"/>
              <a:gd name="connsiteY5" fmla="*/ 2243138 h 6600825"/>
              <a:gd name="connsiteX6" fmla="*/ 2114550 w 2114550"/>
              <a:gd name="connsiteY6" fmla="*/ 4357688 h 6600825"/>
              <a:gd name="connsiteX7" fmla="*/ 0 w 2114550"/>
              <a:gd name="connsiteY7" fmla="*/ 4357688 h 6600825"/>
              <a:gd name="connsiteX8" fmla="*/ 0 w 2114550"/>
              <a:gd name="connsiteY8" fmla="*/ 0 h 6600825"/>
              <a:gd name="connsiteX9" fmla="*/ 2114550 w 2114550"/>
              <a:gd name="connsiteY9" fmla="*/ 0 h 6600825"/>
              <a:gd name="connsiteX10" fmla="*/ 2114550 w 2114550"/>
              <a:gd name="connsiteY10" fmla="*/ 2114550 h 6600825"/>
              <a:gd name="connsiteX11" fmla="*/ 0 w 2114550"/>
              <a:gd name="connsiteY11" fmla="*/ 2114550 h 660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14550" h="6600825">
                <a:moveTo>
                  <a:pt x="0" y="4486275"/>
                </a:moveTo>
                <a:lnTo>
                  <a:pt x="2114550" y="4486275"/>
                </a:lnTo>
                <a:lnTo>
                  <a:pt x="2114550" y="6600825"/>
                </a:lnTo>
                <a:lnTo>
                  <a:pt x="0" y="6600825"/>
                </a:lnTo>
                <a:close/>
                <a:moveTo>
                  <a:pt x="0" y="2243138"/>
                </a:moveTo>
                <a:lnTo>
                  <a:pt x="2114550" y="2243138"/>
                </a:lnTo>
                <a:lnTo>
                  <a:pt x="2114550" y="4357688"/>
                </a:lnTo>
                <a:lnTo>
                  <a:pt x="0" y="4357688"/>
                </a:lnTo>
                <a:close/>
                <a:moveTo>
                  <a:pt x="0" y="0"/>
                </a:moveTo>
                <a:lnTo>
                  <a:pt x="2114550" y="0"/>
                </a:lnTo>
                <a:lnTo>
                  <a:pt x="2114550" y="2114550"/>
                </a:lnTo>
                <a:lnTo>
                  <a:pt x="0" y="2114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0172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854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6210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04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000" y="2286000"/>
            <a:ext cx="45684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4572000"/>
            <a:ext cx="45684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1750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0182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605768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554916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932161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309406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54313" y="1660651"/>
            <a:ext cx="2493658" cy="2493658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4801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2505624"/>
            <a:ext cx="2286000" cy="37170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4948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105896" y="2613242"/>
            <a:ext cx="8932208" cy="3501808"/>
          </a:xfrm>
          <a:custGeom>
            <a:avLst/>
            <a:gdLst>
              <a:gd name="connsiteX0" fmla="*/ 6778578 w 8932208"/>
              <a:gd name="connsiteY0" fmla="*/ 0 h 3501808"/>
              <a:gd name="connsiteX1" fmla="*/ 8932208 w 8932208"/>
              <a:gd name="connsiteY1" fmla="*/ 0 h 3501808"/>
              <a:gd name="connsiteX2" fmla="*/ 8932208 w 8932208"/>
              <a:gd name="connsiteY2" fmla="*/ 3501808 h 3501808"/>
              <a:gd name="connsiteX3" fmla="*/ 6778578 w 8932208"/>
              <a:gd name="connsiteY3" fmla="*/ 3501808 h 3501808"/>
              <a:gd name="connsiteX4" fmla="*/ 4519052 w 8932208"/>
              <a:gd name="connsiteY4" fmla="*/ 0 h 3501808"/>
              <a:gd name="connsiteX5" fmla="*/ 6672682 w 8932208"/>
              <a:gd name="connsiteY5" fmla="*/ 0 h 3501808"/>
              <a:gd name="connsiteX6" fmla="*/ 6672682 w 8932208"/>
              <a:gd name="connsiteY6" fmla="*/ 3501808 h 3501808"/>
              <a:gd name="connsiteX7" fmla="*/ 4519052 w 8932208"/>
              <a:gd name="connsiteY7" fmla="*/ 3501808 h 3501808"/>
              <a:gd name="connsiteX8" fmla="*/ 2259526 w 8932208"/>
              <a:gd name="connsiteY8" fmla="*/ 0 h 3501808"/>
              <a:gd name="connsiteX9" fmla="*/ 4413156 w 8932208"/>
              <a:gd name="connsiteY9" fmla="*/ 0 h 3501808"/>
              <a:gd name="connsiteX10" fmla="*/ 4413156 w 8932208"/>
              <a:gd name="connsiteY10" fmla="*/ 3501808 h 3501808"/>
              <a:gd name="connsiteX11" fmla="*/ 2259526 w 8932208"/>
              <a:gd name="connsiteY11" fmla="*/ 3501808 h 3501808"/>
              <a:gd name="connsiteX12" fmla="*/ 0 w 8932208"/>
              <a:gd name="connsiteY12" fmla="*/ 0 h 3501808"/>
              <a:gd name="connsiteX13" fmla="*/ 2153631 w 8932208"/>
              <a:gd name="connsiteY13" fmla="*/ 0 h 3501808"/>
              <a:gd name="connsiteX14" fmla="*/ 2153631 w 8932208"/>
              <a:gd name="connsiteY14" fmla="*/ 3501808 h 3501808"/>
              <a:gd name="connsiteX15" fmla="*/ 0 w 8932208"/>
              <a:gd name="connsiteY15" fmla="*/ 3501808 h 350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932208" h="3501808">
                <a:moveTo>
                  <a:pt x="6778578" y="0"/>
                </a:moveTo>
                <a:lnTo>
                  <a:pt x="8932208" y="0"/>
                </a:lnTo>
                <a:lnTo>
                  <a:pt x="8932208" y="3501808"/>
                </a:lnTo>
                <a:lnTo>
                  <a:pt x="6778578" y="3501808"/>
                </a:lnTo>
                <a:close/>
                <a:moveTo>
                  <a:pt x="4519052" y="0"/>
                </a:moveTo>
                <a:lnTo>
                  <a:pt x="6672682" y="0"/>
                </a:lnTo>
                <a:lnTo>
                  <a:pt x="6672682" y="3501808"/>
                </a:lnTo>
                <a:lnTo>
                  <a:pt x="4519052" y="3501808"/>
                </a:lnTo>
                <a:close/>
                <a:moveTo>
                  <a:pt x="2259526" y="0"/>
                </a:moveTo>
                <a:lnTo>
                  <a:pt x="4413156" y="0"/>
                </a:lnTo>
                <a:lnTo>
                  <a:pt x="4413156" y="3501808"/>
                </a:lnTo>
                <a:lnTo>
                  <a:pt x="2259526" y="3501808"/>
                </a:lnTo>
                <a:close/>
                <a:moveTo>
                  <a:pt x="0" y="0"/>
                </a:moveTo>
                <a:lnTo>
                  <a:pt x="2153631" y="0"/>
                </a:lnTo>
                <a:lnTo>
                  <a:pt x="2153631" y="3501808"/>
                </a:lnTo>
                <a:lnTo>
                  <a:pt x="0" y="35018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3857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568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282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-36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490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2286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854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568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2824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-3600" y="4572000"/>
            <a:ext cx="2286000" cy="228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7132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796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152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3508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86400" y="2340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8796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6152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3508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86400" y="4599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68796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6152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23508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86400" y="81000"/>
            <a:ext cx="2178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6192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430400" y="0"/>
            <a:ext cx="17136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716800" y="0"/>
            <a:ext cx="1713600" cy="342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4003200" y="0"/>
            <a:ext cx="1713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5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4003200" y="1713600"/>
            <a:ext cx="1713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7" name="圖片版面配置區 2"/>
          <p:cNvSpPr>
            <a:spLocks noGrp="1"/>
          </p:cNvSpPr>
          <p:nvPr>
            <p:ph type="pic" sz="quarter" idx="31"/>
          </p:nvPr>
        </p:nvSpPr>
        <p:spPr>
          <a:xfrm>
            <a:off x="4003200" y="3427200"/>
            <a:ext cx="3427200" cy="342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3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3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2198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00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1912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3424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00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1912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0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3424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00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912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424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8443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00164" y="1822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00164" y="3334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20"/>
          </p:nvPr>
        </p:nvSpPr>
        <p:spPr>
          <a:xfrm>
            <a:off x="1912164" y="1822867"/>
            <a:ext cx="2952000" cy="2952000"/>
          </a:xfrm>
          <a:custGeom>
            <a:avLst/>
            <a:gdLst>
              <a:gd name="connsiteX0" fmla="*/ 1512000 w 2952000"/>
              <a:gd name="connsiteY0" fmla="*/ 1512000 h 2952000"/>
              <a:gd name="connsiteX1" fmla="*/ 2952000 w 2952000"/>
              <a:gd name="connsiteY1" fmla="*/ 1512000 h 2952000"/>
              <a:gd name="connsiteX2" fmla="*/ 2952000 w 2952000"/>
              <a:gd name="connsiteY2" fmla="*/ 2952000 h 2952000"/>
              <a:gd name="connsiteX3" fmla="*/ 1512000 w 2952000"/>
              <a:gd name="connsiteY3" fmla="*/ 2952000 h 2952000"/>
              <a:gd name="connsiteX4" fmla="*/ 0 w 2952000"/>
              <a:gd name="connsiteY4" fmla="*/ 1512000 h 2952000"/>
              <a:gd name="connsiteX5" fmla="*/ 1440000 w 2952000"/>
              <a:gd name="connsiteY5" fmla="*/ 1512000 h 2952000"/>
              <a:gd name="connsiteX6" fmla="*/ 1440000 w 2952000"/>
              <a:gd name="connsiteY6" fmla="*/ 2952000 h 2952000"/>
              <a:gd name="connsiteX7" fmla="*/ 0 w 2952000"/>
              <a:gd name="connsiteY7" fmla="*/ 2952000 h 2952000"/>
              <a:gd name="connsiteX8" fmla="*/ 1512000 w 2952000"/>
              <a:gd name="connsiteY8" fmla="*/ 0 h 2952000"/>
              <a:gd name="connsiteX9" fmla="*/ 2952000 w 2952000"/>
              <a:gd name="connsiteY9" fmla="*/ 0 h 2952000"/>
              <a:gd name="connsiteX10" fmla="*/ 2952000 w 2952000"/>
              <a:gd name="connsiteY10" fmla="*/ 1440000 h 2952000"/>
              <a:gd name="connsiteX11" fmla="*/ 1512000 w 2952000"/>
              <a:gd name="connsiteY11" fmla="*/ 1440000 h 2952000"/>
              <a:gd name="connsiteX12" fmla="*/ 0 w 2952000"/>
              <a:gd name="connsiteY12" fmla="*/ 0 h 2952000"/>
              <a:gd name="connsiteX13" fmla="*/ 1440000 w 2952000"/>
              <a:gd name="connsiteY13" fmla="*/ 0 h 2952000"/>
              <a:gd name="connsiteX14" fmla="*/ 1440000 w 2952000"/>
              <a:gd name="connsiteY14" fmla="*/ 1440000 h 2952000"/>
              <a:gd name="connsiteX15" fmla="*/ 0 w 2952000"/>
              <a:gd name="connsiteY15" fmla="*/ 1440000 h 29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2000" h="2952000">
                <a:moveTo>
                  <a:pt x="1512000" y="1512000"/>
                </a:moveTo>
                <a:lnTo>
                  <a:pt x="2952000" y="1512000"/>
                </a:lnTo>
                <a:lnTo>
                  <a:pt x="2952000" y="2952000"/>
                </a:lnTo>
                <a:lnTo>
                  <a:pt x="1512000" y="2952000"/>
                </a:lnTo>
                <a:close/>
                <a:moveTo>
                  <a:pt x="0" y="1512000"/>
                </a:moveTo>
                <a:lnTo>
                  <a:pt x="1440000" y="1512000"/>
                </a:lnTo>
                <a:lnTo>
                  <a:pt x="1440000" y="2952000"/>
                </a:lnTo>
                <a:lnTo>
                  <a:pt x="0" y="2952000"/>
                </a:lnTo>
                <a:close/>
                <a:moveTo>
                  <a:pt x="1512000" y="0"/>
                </a:moveTo>
                <a:lnTo>
                  <a:pt x="2952000" y="0"/>
                </a:lnTo>
                <a:lnTo>
                  <a:pt x="2952000" y="1440000"/>
                </a:lnTo>
                <a:lnTo>
                  <a:pt x="1512000" y="1440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00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912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424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5111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09852" y="1969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1821852" y="1969624"/>
            <a:ext cx="2952000" cy="295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09852" y="3481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309852" y="4993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821852" y="4993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333852" y="499362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309852" y="45169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1821852" y="45169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3333852" y="45169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4747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355600" y="1765510"/>
            <a:ext cx="3764758" cy="4532400"/>
          </a:xfrm>
          <a:custGeom>
            <a:avLst/>
            <a:gdLst>
              <a:gd name="connsiteX0" fmla="*/ 1935958 w 3764758"/>
              <a:gd name="connsiteY0" fmla="*/ 0 h 4532400"/>
              <a:gd name="connsiteX1" fmla="*/ 3764758 w 3764758"/>
              <a:gd name="connsiteY1" fmla="*/ 0 h 4532400"/>
              <a:gd name="connsiteX2" fmla="*/ 3764758 w 3764758"/>
              <a:gd name="connsiteY2" fmla="*/ 4532400 h 4532400"/>
              <a:gd name="connsiteX3" fmla="*/ 1935958 w 3764758"/>
              <a:gd name="connsiteY3" fmla="*/ 4532400 h 4532400"/>
              <a:gd name="connsiteX4" fmla="*/ 0 w 3764758"/>
              <a:gd name="connsiteY4" fmla="*/ 0 h 4532400"/>
              <a:gd name="connsiteX5" fmla="*/ 1828800 w 3764758"/>
              <a:gd name="connsiteY5" fmla="*/ 0 h 4532400"/>
              <a:gd name="connsiteX6" fmla="*/ 1828800 w 3764758"/>
              <a:gd name="connsiteY6" fmla="*/ 4532400 h 4532400"/>
              <a:gd name="connsiteX7" fmla="*/ 0 w 3764758"/>
              <a:gd name="connsiteY7" fmla="*/ 4532400 h 45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64758" h="4532400">
                <a:moveTo>
                  <a:pt x="1935958" y="0"/>
                </a:moveTo>
                <a:lnTo>
                  <a:pt x="3764758" y="0"/>
                </a:lnTo>
                <a:lnTo>
                  <a:pt x="3764758" y="4532400"/>
                </a:lnTo>
                <a:lnTo>
                  <a:pt x="1935958" y="4532400"/>
                </a:lnTo>
                <a:close/>
                <a:moveTo>
                  <a:pt x="0" y="0"/>
                </a:moveTo>
                <a:lnTo>
                  <a:pt x="1828800" y="0"/>
                </a:lnTo>
                <a:lnTo>
                  <a:pt x="1828800" y="4532400"/>
                </a:lnTo>
                <a:lnTo>
                  <a:pt x="0" y="4532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227515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623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9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7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5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3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9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7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5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3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81453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55600" y="1575010"/>
            <a:ext cx="28332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6429375" y="1899294"/>
            <a:ext cx="2714400" cy="1771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3348038" y="1899294"/>
            <a:ext cx="2714400" cy="1771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919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55600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184400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013200" y="1765510"/>
            <a:ext cx="18288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6651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5914905" y="4324484"/>
            <a:ext cx="2602800" cy="194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15942" y="4324484"/>
            <a:ext cx="2602800" cy="194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265423" y="1652814"/>
            <a:ext cx="2602800" cy="194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9482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561200" y="4010113"/>
            <a:ext cx="4582800" cy="23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11113" y="1662113"/>
            <a:ext cx="4582800" cy="23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2998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圖片版面配置區 13"/>
          <p:cNvSpPr>
            <a:spLocks noGrp="1"/>
          </p:cNvSpPr>
          <p:nvPr>
            <p:ph type="pic" sz="quarter" idx="18"/>
          </p:nvPr>
        </p:nvSpPr>
        <p:spPr>
          <a:xfrm>
            <a:off x="353367" y="1864667"/>
            <a:ext cx="4197466" cy="4197466"/>
          </a:xfrm>
          <a:custGeom>
            <a:avLst/>
            <a:gdLst>
              <a:gd name="connsiteX0" fmla="*/ 2880000 w 4197466"/>
              <a:gd name="connsiteY0" fmla="*/ 2880000 h 4197466"/>
              <a:gd name="connsiteX1" fmla="*/ 4197466 w 4197466"/>
              <a:gd name="connsiteY1" fmla="*/ 2880000 h 4197466"/>
              <a:gd name="connsiteX2" fmla="*/ 4197466 w 4197466"/>
              <a:gd name="connsiteY2" fmla="*/ 4197466 h 4197466"/>
              <a:gd name="connsiteX3" fmla="*/ 2880000 w 4197466"/>
              <a:gd name="connsiteY3" fmla="*/ 4197466 h 4197466"/>
              <a:gd name="connsiteX4" fmla="*/ 1440000 w 4197466"/>
              <a:gd name="connsiteY4" fmla="*/ 2880000 h 4197466"/>
              <a:gd name="connsiteX5" fmla="*/ 2757466 w 4197466"/>
              <a:gd name="connsiteY5" fmla="*/ 2880000 h 4197466"/>
              <a:gd name="connsiteX6" fmla="*/ 2757466 w 4197466"/>
              <a:gd name="connsiteY6" fmla="*/ 4197466 h 4197466"/>
              <a:gd name="connsiteX7" fmla="*/ 1440000 w 4197466"/>
              <a:gd name="connsiteY7" fmla="*/ 4197466 h 4197466"/>
              <a:gd name="connsiteX8" fmla="*/ 0 w 4197466"/>
              <a:gd name="connsiteY8" fmla="*/ 2880000 h 4197466"/>
              <a:gd name="connsiteX9" fmla="*/ 1317466 w 4197466"/>
              <a:gd name="connsiteY9" fmla="*/ 2880000 h 4197466"/>
              <a:gd name="connsiteX10" fmla="*/ 1317466 w 4197466"/>
              <a:gd name="connsiteY10" fmla="*/ 4197466 h 4197466"/>
              <a:gd name="connsiteX11" fmla="*/ 0 w 4197466"/>
              <a:gd name="connsiteY11" fmla="*/ 4197466 h 4197466"/>
              <a:gd name="connsiteX12" fmla="*/ 2880000 w 4197466"/>
              <a:gd name="connsiteY12" fmla="*/ 1440000 h 4197466"/>
              <a:gd name="connsiteX13" fmla="*/ 4197466 w 4197466"/>
              <a:gd name="connsiteY13" fmla="*/ 1440000 h 4197466"/>
              <a:gd name="connsiteX14" fmla="*/ 4197466 w 4197466"/>
              <a:gd name="connsiteY14" fmla="*/ 2757466 h 4197466"/>
              <a:gd name="connsiteX15" fmla="*/ 2880000 w 4197466"/>
              <a:gd name="connsiteY15" fmla="*/ 2757466 h 4197466"/>
              <a:gd name="connsiteX16" fmla="*/ 1440000 w 4197466"/>
              <a:gd name="connsiteY16" fmla="*/ 1440000 h 4197466"/>
              <a:gd name="connsiteX17" fmla="*/ 2757466 w 4197466"/>
              <a:gd name="connsiteY17" fmla="*/ 1440000 h 4197466"/>
              <a:gd name="connsiteX18" fmla="*/ 2757466 w 4197466"/>
              <a:gd name="connsiteY18" fmla="*/ 2757466 h 4197466"/>
              <a:gd name="connsiteX19" fmla="*/ 1440000 w 4197466"/>
              <a:gd name="connsiteY19" fmla="*/ 2757466 h 4197466"/>
              <a:gd name="connsiteX20" fmla="*/ 0 w 4197466"/>
              <a:gd name="connsiteY20" fmla="*/ 1440000 h 4197466"/>
              <a:gd name="connsiteX21" fmla="*/ 1317466 w 4197466"/>
              <a:gd name="connsiteY21" fmla="*/ 1440000 h 4197466"/>
              <a:gd name="connsiteX22" fmla="*/ 1317466 w 4197466"/>
              <a:gd name="connsiteY22" fmla="*/ 2757466 h 4197466"/>
              <a:gd name="connsiteX23" fmla="*/ 0 w 4197466"/>
              <a:gd name="connsiteY23" fmla="*/ 2757466 h 4197466"/>
              <a:gd name="connsiteX24" fmla="*/ 2880000 w 4197466"/>
              <a:gd name="connsiteY24" fmla="*/ 0 h 4197466"/>
              <a:gd name="connsiteX25" fmla="*/ 4197466 w 4197466"/>
              <a:gd name="connsiteY25" fmla="*/ 0 h 4197466"/>
              <a:gd name="connsiteX26" fmla="*/ 4197466 w 4197466"/>
              <a:gd name="connsiteY26" fmla="*/ 1317466 h 4197466"/>
              <a:gd name="connsiteX27" fmla="*/ 2880000 w 4197466"/>
              <a:gd name="connsiteY27" fmla="*/ 1317466 h 4197466"/>
              <a:gd name="connsiteX28" fmla="*/ 1440001 w 4197466"/>
              <a:gd name="connsiteY28" fmla="*/ 0 h 4197466"/>
              <a:gd name="connsiteX29" fmla="*/ 2757466 w 4197466"/>
              <a:gd name="connsiteY29" fmla="*/ 0 h 4197466"/>
              <a:gd name="connsiteX30" fmla="*/ 2757466 w 4197466"/>
              <a:gd name="connsiteY30" fmla="*/ 1317466 h 4197466"/>
              <a:gd name="connsiteX31" fmla="*/ 1440001 w 4197466"/>
              <a:gd name="connsiteY31" fmla="*/ 1317466 h 4197466"/>
              <a:gd name="connsiteX32" fmla="*/ 0 w 4197466"/>
              <a:gd name="connsiteY32" fmla="*/ 0 h 4197466"/>
              <a:gd name="connsiteX33" fmla="*/ 1317466 w 4197466"/>
              <a:gd name="connsiteY33" fmla="*/ 0 h 4197466"/>
              <a:gd name="connsiteX34" fmla="*/ 1317466 w 4197466"/>
              <a:gd name="connsiteY34" fmla="*/ 1317466 h 4197466"/>
              <a:gd name="connsiteX35" fmla="*/ 0 w 4197466"/>
              <a:gd name="connsiteY35" fmla="*/ 1317466 h 419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197466" h="4197466">
                <a:moveTo>
                  <a:pt x="2880000" y="2880000"/>
                </a:moveTo>
                <a:lnTo>
                  <a:pt x="4197466" y="2880000"/>
                </a:lnTo>
                <a:lnTo>
                  <a:pt x="4197466" y="4197466"/>
                </a:lnTo>
                <a:lnTo>
                  <a:pt x="2880000" y="4197466"/>
                </a:lnTo>
                <a:close/>
                <a:moveTo>
                  <a:pt x="1440000" y="2880000"/>
                </a:moveTo>
                <a:lnTo>
                  <a:pt x="2757466" y="2880000"/>
                </a:lnTo>
                <a:lnTo>
                  <a:pt x="2757466" y="4197466"/>
                </a:lnTo>
                <a:lnTo>
                  <a:pt x="1440000" y="4197466"/>
                </a:lnTo>
                <a:close/>
                <a:moveTo>
                  <a:pt x="0" y="2880000"/>
                </a:moveTo>
                <a:lnTo>
                  <a:pt x="1317466" y="2880000"/>
                </a:lnTo>
                <a:lnTo>
                  <a:pt x="1317466" y="4197466"/>
                </a:lnTo>
                <a:lnTo>
                  <a:pt x="0" y="4197466"/>
                </a:lnTo>
                <a:close/>
                <a:moveTo>
                  <a:pt x="2880000" y="1440000"/>
                </a:moveTo>
                <a:lnTo>
                  <a:pt x="4197466" y="1440000"/>
                </a:lnTo>
                <a:lnTo>
                  <a:pt x="4197466" y="2757466"/>
                </a:lnTo>
                <a:lnTo>
                  <a:pt x="2880000" y="2757466"/>
                </a:lnTo>
                <a:close/>
                <a:moveTo>
                  <a:pt x="1440000" y="1440000"/>
                </a:moveTo>
                <a:lnTo>
                  <a:pt x="2757466" y="1440000"/>
                </a:lnTo>
                <a:lnTo>
                  <a:pt x="2757466" y="2757466"/>
                </a:lnTo>
                <a:lnTo>
                  <a:pt x="1440000" y="2757466"/>
                </a:lnTo>
                <a:close/>
                <a:moveTo>
                  <a:pt x="0" y="1440000"/>
                </a:moveTo>
                <a:lnTo>
                  <a:pt x="1317466" y="1440000"/>
                </a:lnTo>
                <a:lnTo>
                  <a:pt x="1317466" y="2757466"/>
                </a:lnTo>
                <a:lnTo>
                  <a:pt x="0" y="2757466"/>
                </a:lnTo>
                <a:close/>
                <a:moveTo>
                  <a:pt x="2880000" y="0"/>
                </a:moveTo>
                <a:lnTo>
                  <a:pt x="4197466" y="0"/>
                </a:lnTo>
                <a:lnTo>
                  <a:pt x="4197466" y="1317466"/>
                </a:lnTo>
                <a:lnTo>
                  <a:pt x="2880000" y="1317466"/>
                </a:lnTo>
                <a:close/>
                <a:moveTo>
                  <a:pt x="1440001" y="0"/>
                </a:moveTo>
                <a:lnTo>
                  <a:pt x="2757466" y="0"/>
                </a:lnTo>
                <a:lnTo>
                  <a:pt x="2757466" y="1317466"/>
                </a:lnTo>
                <a:lnTo>
                  <a:pt x="1440001" y="1317466"/>
                </a:lnTo>
                <a:close/>
                <a:moveTo>
                  <a:pt x="0" y="0"/>
                </a:moveTo>
                <a:lnTo>
                  <a:pt x="1317466" y="0"/>
                </a:lnTo>
                <a:lnTo>
                  <a:pt x="1317466" y="1317466"/>
                </a:lnTo>
                <a:lnTo>
                  <a:pt x="0" y="13174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5886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292100" y="180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1732100" y="180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172100" y="180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92100" y="324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732100" y="324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172100" y="324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92100" y="468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732100" y="468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172100" y="46834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1889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237600" y="186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4"/>
          </p:nvPr>
        </p:nvSpPr>
        <p:spPr>
          <a:xfrm>
            <a:off x="357600" y="1868900"/>
            <a:ext cx="2749000" cy="2749000"/>
          </a:xfrm>
          <a:custGeom>
            <a:avLst/>
            <a:gdLst>
              <a:gd name="connsiteX0" fmla="*/ 1440000 w 2749000"/>
              <a:gd name="connsiteY0" fmla="*/ 1440000 h 2749000"/>
              <a:gd name="connsiteX1" fmla="*/ 2749000 w 2749000"/>
              <a:gd name="connsiteY1" fmla="*/ 1440000 h 2749000"/>
              <a:gd name="connsiteX2" fmla="*/ 2749000 w 2749000"/>
              <a:gd name="connsiteY2" fmla="*/ 2749000 h 2749000"/>
              <a:gd name="connsiteX3" fmla="*/ 1440000 w 2749000"/>
              <a:gd name="connsiteY3" fmla="*/ 2749000 h 2749000"/>
              <a:gd name="connsiteX4" fmla="*/ 0 w 2749000"/>
              <a:gd name="connsiteY4" fmla="*/ 1440000 h 2749000"/>
              <a:gd name="connsiteX5" fmla="*/ 1309000 w 2749000"/>
              <a:gd name="connsiteY5" fmla="*/ 1440000 h 2749000"/>
              <a:gd name="connsiteX6" fmla="*/ 1309000 w 2749000"/>
              <a:gd name="connsiteY6" fmla="*/ 2749000 h 2749000"/>
              <a:gd name="connsiteX7" fmla="*/ 0 w 2749000"/>
              <a:gd name="connsiteY7" fmla="*/ 2749000 h 2749000"/>
              <a:gd name="connsiteX8" fmla="*/ 1440000 w 2749000"/>
              <a:gd name="connsiteY8" fmla="*/ 0 h 2749000"/>
              <a:gd name="connsiteX9" fmla="*/ 2749000 w 2749000"/>
              <a:gd name="connsiteY9" fmla="*/ 0 h 2749000"/>
              <a:gd name="connsiteX10" fmla="*/ 2749000 w 2749000"/>
              <a:gd name="connsiteY10" fmla="*/ 1309000 h 2749000"/>
              <a:gd name="connsiteX11" fmla="*/ 1440000 w 2749000"/>
              <a:gd name="connsiteY11" fmla="*/ 1309000 h 2749000"/>
              <a:gd name="connsiteX12" fmla="*/ 0 w 2749000"/>
              <a:gd name="connsiteY12" fmla="*/ 0 h 2749000"/>
              <a:gd name="connsiteX13" fmla="*/ 1309000 w 2749000"/>
              <a:gd name="connsiteY13" fmla="*/ 0 h 2749000"/>
              <a:gd name="connsiteX14" fmla="*/ 1309000 w 2749000"/>
              <a:gd name="connsiteY14" fmla="*/ 1309000 h 2749000"/>
              <a:gd name="connsiteX15" fmla="*/ 0 w 2749000"/>
              <a:gd name="connsiteY15" fmla="*/ 1309000 h 274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749000" h="2749000">
                <a:moveTo>
                  <a:pt x="1440000" y="1440000"/>
                </a:moveTo>
                <a:lnTo>
                  <a:pt x="2749000" y="1440000"/>
                </a:lnTo>
                <a:lnTo>
                  <a:pt x="2749000" y="2749000"/>
                </a:lnTo>
                <a:lnTo>
                  <a:pt x="1440000" y="2749000"/>
                </a:lnTo>
                <a:close/>
                <a:moveTo>
                  <a:pt x="0" y="1440000"/>
                </a:moveTo>
                <a:lnTo>
                  <a:pt x="1309000" y="1440000"/>
                </a:lnTo>
                <a:lnTo>
                  <a:pt x="1309000" y="2749000"/>
                </a:lnTo>
                <a:lnTo>
                  <a:pt x="0" y="2749000"/>
                </a:lnTo>
                <a:close/>
                <a:moveTo>
                  <a:pt x="1440000" y="0"/>
                </a:moveTo>
                <a:lnTo>
                  <a:pt x="2749000" y="0"/>
                </a:lnTo>
                <a:lnTo>
                  <a:pt x="2749000" y="1309000"/>
                </a:lnTo>
                <a:lnTo>
                  <a:pt x="1440000" y="1309000"/>
                </a:lnTo>
                <a:close/>
                <a:moveTo>
                  <a:pt x="0" y="0"/>
                </a:moveTo>
                <a:lnTo>
                  <a:pt x="1309000" y="0"/>
                </a:lnTo>
                <a:lnTo>
                  <a:pt x="1309000" y="1309000"/>
                </a:lnTo>
                <a:lnTo>
                  <a:pt x="0" y="130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237600" y="330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57600" y="474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797600" y="474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3237600" y="4748900"/>
            <a:ext cx="1309000" cy="130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8887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571500" y="805816"/>
            <a:ext cx="2879725" cy="36565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3587832" y="805816"/>
            <a:ext cx="2879725" cy="36565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0"/>
          </p:nvPr>
        </p:nvSpPr>
        <p:spPr>
          <a:xfrm>
            <a:off x="571500" y="4619625"/>
            <a:ext cx="2879725" cy="1431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8"/>
          <p:cNvSpPr>
            <a:spLocks noGrp="1"/>
          </p:cNvSpPr>
          <p:nvPr>
            <p:ph type="pic" sz="quarter" idx="11"/>
          </p:nvPr>
        </p:nvSpPr>
        <p:spPr>
          <a:xfrm>
            <a:off x="3587832" y="4619625"/>
            <a:ext cx="2879725" cy="1431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6616041" y="4619625"/>
            <a:ext cx="1956460" cy="1431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6616041" y="805816"/>
            <a:ext cx="1956460" cy="36565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2272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56898" y="2472342"/>
            <a:ext cx="2676908" cy="267539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9592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36716" y="1671455"/>
            <a:ext cx="2065712" cy="206454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539144" y="1671455"/>
            <a:ext cx="2065712" cy="206454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341572" y="1671455"/>
            <a:ext cx="2065712" cy="206454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803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542903" y="2177120"/>
            <a:ext cx="3467324" cy="3467324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003880" y="4141386"/>
            <a:ext cx="1521354" cy="1521354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55196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671888" y="1523822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408513" y="1523822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935263" y="1523822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2516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3941763" y="1662113"/>
            <a:ext cx="1260000" cy="12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732588" y="1662113"/>
            <a:ext cx="1260000" cy="12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1150938" y="1662113"/>
            <a:ext cx="1260000" cy="12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4567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649763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699451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749139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00075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7405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649763" y="34115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699451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749139" y="34115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00075" y="1951038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3057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605768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554916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932161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309406" y="2007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54313" y="1660651"/>
            <a:ext cx="2493658" cy="2493658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1785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9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7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5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371775" y="15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9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7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5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371775" y="3375480"/>
            <a:ext cx="1800000" cy="180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683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542903" y="2177120"/>
            <a:ext cx="3467324" cy="3467324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003880" y="4141386"/>
            <a:ext cx="1521354" cy="1521354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530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452063" y="1841096"/>
            <a:ext cx="4085403" cy="4293134"/>
          </a:xfrm>
          <a:custGeom>
            <a:avLst/>
            <a:gdLst>
              <a:gd name="connsiteX0" fmla="*/ 1938836 w 4085403"/>
              <a:gd name="connsiteY0" fmla="*/ 0 h 4293134"/>
              <a:gd name="connsiteX1" fmla="*/ 4085403 w 4085403"/>
              <a:gd name="connsiteY1" fmla="*/ 2146567 h 4293134"/>
              <a:gd name="connsiteX2" fmla="*/ 1938836 w 4085403"/>
              <a:gd name="connsiteY2" fmla="*/ 4293134 h 4293134"/>
              <a:gd name="connsiteX3" fmla="*/ 573420 w 4085403"/>
              <a:gd name="connsiteY3" fmla="*/ 3802963 h 4293134"/>
              <a:gd name="connsiteX4" fmla="*/ 469592 w 4085403"/>
              <a:gd name="connsiteY4" fmla="*/ 3708597 h 4293134"/>
              <a:gd name="connsiteX5" fmla="*/ 541863 w 4085403"/>
              <a:gd name="connsiteY5" fmla="*/ 3664691 h 4293134"/>
              <a:gd name="connsiteX6" fmla="*/ 1132962 w 4085403"/>
              <a:gd name="connsiteY6" fmla="*/ 2552967 h 4293134"/>
              <a:gd name="connsiteX7" fmla="*/ 62465 w 4085403"/>
              <a:gd name="connsiteY7" fmla="*/ 1239512 h 4293134"/>
              <a:gd name="connsiteX8" fmla="*/ 0 w 4085403"/>
              <a:gd name="connsiteY8" fmla="*/ 1229979 h 4293134"/>
              <a:gd name="connsiteX9" fmla="*/ 51348 w 4085403"/>
              <a:gd name="connsiteY9" fmla="*/ 1123386 h 4293134"/>
              <a:gd name="connsiteX10" fmla="*/ 1938836 w 4085403"/>
              <a:gd name="connsiteY10" fmla="*/ 0 h 429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85403" h="4293134">
                <a:moveTo>
                  <a:pt x="1938836" y="0"/>
                </a:moveTo>
                <a:cubicBezTo>
                  <a:pt x="3124352" y="0"/>
                  <a:pt x="4085403" y="961051"/>
                  <a:pt x="4085403" y="2146567"/>
                </a:cubicBezTo>
                <a:cubicBezTo>
                  <a:pt x="4085403" y="3332083"/>
                  <a:pt x="3124352" y="4293134"/>
                  <a:pt x="1938836" y="4293134"/>
                </a:cubicBezTo>
                <a:cubicBezTo>
                  <a:pt x="1420173" y="4293134"/>
                  <a:pt x="944474" y="4109183"/>
                  <a:pt x="573420" y="3802963"/>
                </a:cubicBezTo>
                <a:lnTo>
                  <a:pt x="469592" y="3708597"/>
                </a:lnTo>
                <a:lnTo>
                  <a:pt x="541863" y="3664691"/>
                </a:lnTo>
                <a:cubicBezTo>
                  <a:pt x="898490" y="3423759"/>
                  <a:pt x="1132962" y="3015745"/>
                  <a:pt x="1132962" y="2552967"/>
                </a:cubicBezTo>
                <a:cubicBezTo>
                  <a:pt x="1132962" y="1905079"/>
                  <a:pt x="673397" y="1364527"/>
                  <a:pt x="62465" y="1239512"/>
                </a:cubicBezTo>
                <a:lnTo>
                  <a:pt x="0" y="1229979"/>
                </a:lnTo>
                <a:lnTo>
                  <a:pt x="51348" y="1123386"/>
                </a:lnTo>
                <a:cubicBezTo>
                  <a:pt x="414846" y="454247"/>
                  <a:pt x="1123794" y="0"/>
                  <a:pt x="19388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7816" y="3177548"/>
            <a:ext cx="2433030" cy="243303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4626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5452532" y="1558869"/>
            <a:ext cx="3691469" cy="4293134"/>
          </a:xfrm>
          <a:custGeom>
            <a:avLst/>
            <a:gdLst>
              <a:gd name="connsiteX0" fmla="*/ 2146567 w 3691469"/>
              <a:gd name="connsiteY0" fmla="*/ 0 h 4293134"/>
              <a:gd name="connsiteX1" fmla="*/ 3664419 w 3691469"/>
              <a:gd name="connsiteY1" fmla="*/ 628715 h 4293134"/>
              <a:gd name="connsiteX2" fmla="*/ 3691469 w 3691469"/>
              <a:gd name="connsiteY2" fmla="*/ 658478 h 4293134"/>
              <a:gd name="connsiteX3" fmla="*/ 3691469 w 3691469"/>
              <a:gd name="connsiteY3" fmla="*/ 3634657 h 4293134"/>
              <a:gd name="connsiteX4" fmla="*/ 3664419 w 3691469"/>
              <a:gd name="connsiteY4" fmla="*/ 3664419 h 4293134"/>
              <a:gd name="connsiteX5" fmla="*/ 2146567 w 3691469"/>
              <a:gd name="connsiteY5" fmla="*/ 4293134 h 4293134"/>
              <a:gd name="connsiteX6" fmla="*/ 0 w 3691469"/>
              <a:gd name="connsiteY6" fmla="*/ 2146567 h 4293134"/>
              <a:gd name="connsiteX7" fmla="*/ 2146567 w 3691469"/>
              <a:gd name="connsiteY7" fmla="*/ 0 h 429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1469" h="4293134">
                <a:moveTo>
                  <a:pt x="2146567" y="0"/>
                </a:moveTo>
                <a:cubicBezTo>
                  <a:pt x="2739325" y="0"/>
                  <a:pt x="3275967" y="240263"/>
                  <a:pt x="3664419" y="628715"/>
                </a:cubicBezTo>
                <a:lnTo>
                  <a:pt x="3691469" y="658478"/>
                </a:lnTo>
                <a:lnTo>
                  <a:pt x="3691469" y="3634657"/>
                </a:lnTo>
                <a:lnTo>
                  <a:pt x="3664419" y="3664419"/>
                </a:lnTo>
                <a:cubicBezTo>
                  <a:pt x="3275967" y="4052872"/>
                  <a:pt x="2739325" y="4293134"/>
                  <a:pt x="2146567" y="4293134"/>
                </a:cubicBezTo>
                <a:cubicBezTo>
                  <a:pt x="961051" y="4293134"/>
                  <a:pt x="0" y="3332083"/>
                  <a:pt x="0" y="2146567"/>
                </a:cubicBezTo>
                <a:cubicBezTo>
                  <a:pt x="0" y="961051"/>
                  <a:pt x="961051" y="0"/>
                  <a:pt x="214656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909176" y="2353455"/>
            <a:ext cx="2057936" cy="205793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77110" y="2353455"/>
            <a:ext cx="2057936" cy="205793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7041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347444" y="1785656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695533" y="1785656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347444" y="4133745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695533" y="4133745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1588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452063" y="1841096"/>
            <a:ext cx="4085403" cy="4293134"/>
          </a:xfrm>
          <a:custGeom>
            <a:avLst/>
            <a:gdLst>
              <a:gd name="connsiteX0" fmla="*/ 1938836 w 4085403"/>
              <a:gd name="connsiteY0" fmla="*/ 0 h 4293134"/>
              <a:gd name="connsiteX1" fmla="*/ 4085403 w 4085403"/>
              <a:gd name="connsiteY1" fmla="*/ 2146567 h 4293134"/>
              <a:gd name="connsiteX2" fmla="*/ 1938836 w 4085403"/>
              <a:gd name="connsiteY2" fmla="*/ 4293134 h 4293134"/>
              <a:gd name="connsiteX3" fmla="*/ 573420 w 4085403"/>
              <a:gd name="connsiteY3" fmla="*/ 3802963 h 4293134"/>
              <a:gd name="connsiteX4" fmla="*/ 469592 w 4085403"/>
              <a:gd name="connsiteY4" fmla="*/ 3708597 h 4293134"/>
              <a:gd name="connsiteX5" fmla="*/ 541863 w 4085403"/>
              <a:gd name="connsiteY5" fmla="*/ 3664691 h 4293134"/>
              <a:gd name="connsiteX6" fmla="*/ 1132962 w 4085403"/>
              <a:gd name="connsiteY6" fmla="*/ 2552967 h 4293134"/>
              <a:gd name="connsiteX7" fmla="*/ 62465 w 4085403"/>
              <a:gd name="connsiteY7" fmla="*/ 1239512 h 4293134"/>
              <a:gd name="connsiteX8" fmla="*/ 0 w 4085403"/>
              <a:gd name="connsiteY8" fmla="*/ 1229979 h 4293134"/>
              <a:gd name="connsiteX9" fmla="*/ 51348 w 4085403"/>
              <a:gd name="connsiteY9" fmla="*/ 1123386 h 4293134"/>
              <a:gd name="connsiteX10" fmla="*/ 1938836 w 4085403"/>
              <a:gd name="connsiteY10" fmla="*/ 0 h 429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85403" h="4293134">
                <a:moveTo>
                  <a:pt x="1938836" y="0"/>
                </a:moveTo>
                <a:cubicBezTo>
                  <a:pt x="3124352" y="0"/>
                  <a:pt x="4085403" y="961051"/>
                  <a:pt x="4085403" y="2146567"/>
                </a:cubicBezTo>
                <a:cubicBezTo>
                  <a:pt x="4085403" y="3332083"/>
                  <a:pt x="3124352" y="4293134"/>
                  <a:pt x="1938836" y="4293134"/>
                </a:cubicBezTo>
                <a:cubicBezTo>
                  <a:pt x="1420173" y="4293134"/>
                  <a:pt x="944474" y="4109183"/>
                  <a:pt x="573420" y="3802963"/>
                </a:cubicBezTo>
                <a:lnTo>
                  <a:pt x="469592" y="3708597"/>
                </a:lnTo>
                <a:lnTo>
                  <a:pt x="541863" y="3664691"/>
                </a:lnTo>
                <a:cubicBezTo>
                  <a:pt x="898490" y="3423759"/>
                  <a:pt x="1132962" y="3015745"/>
                  <a:pt x="1132962" y="2552967"/>
                </a:cubicBezTo>
                <a:cubicBezTo>
                  <a:pt x="1132962" y="1905079"/>
                  <a:pt x="673397" y="1364527"/>
                  <a:pt x="62465" y="1239512"/>
                </a:cubicBezTo>
                <a:lnTo>
                  <a:pt x="0" y="1229979"/>
                </a:lnTo>
                <a:lnTo>
                  <a:pt x="51348" y="1123386"/>
                </a:lnTo>
                <a:cubicBezTo>
                  <a:pt x="414846" y="454247"/>
                  <a:pt x="1123794" y="0"/>
                  <a:pt x="19388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7816" y="3177548"/>
            <a:ext cx="2433030" cy="243303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25100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275400" y="4122738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6185287" y="4122738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365513" y="4122738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8"/>
          <p:cNvSpPr>
            <a:spLocks noGrp="1"/>
          </p:cNvSpPr>
          <p:nvPr>
            <p:ph type="pic" sz="quarter" idx="11"/>
          </p:nvPr>
        </p:nvSpPr>
        <p:spPr>
          <a:xfrm>
            <a:off x="3275400" y="1691141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6185287" y="1691141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0"/>
          </p:nvPr>
        </p:nvSpPr>
        <p:spPr>
          <a:xfrm>
            <a:off x="365513" y="1691141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762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693971" y="3933056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79033" y="3933056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693971" y="1662113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279033" y="1662113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0357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7593563" y="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7593563" y="343080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038363" y="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038363" y="343080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483163" y="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4483163" y="343080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973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234038" y="2714624"/>
            <a:ext cx="2905200" cy="2624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905200" y="1785938"/>
            <a:ext cx="3328838" cy="2862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2714624"/>
            <a:ext cx="2905200" cy="2624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8984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2453396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626329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799262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280463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0993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751388" y="4130985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11863" y="4130985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751388" y="1598613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611863" y="1598613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8866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738288" y="3235501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1738288" y="1786711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738288" y="4719917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491379" y="2511106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2973322" y="2511106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2973322" y="3977709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491379" y="3977709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2321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10"/>
          <p:cNvSpPr>
            <a:spLocks noGrp="1"/>
          </p:cNvSpPr>
          <p:nvPr>
            <p:ph type="pic" sz="quarter" idx="16"/>
          </p:nvPr>
        </p:nvSpPr>
        <p:spPr>
          <a:xfrm>
            <a:off x="491379" y="1786711"/>
            <a:ext cx="4020255" cy="4286998"/>
          </a:xfrm>
          <a:custGeom>
            <a:avLst/>
            <a:gdLst>
              <a:gd name="connsiteX0" fmla="*/ 1636151 w 4020255"/>
              <a:gd name="connsiteY0" fmla="*/ 2933206 h 4286998"/>
              <a:gd name="connsiteX1" fmla="*/ 2395979 w 4020255"/>
              <a:gd name="connsiteY1" fmla="*/ 2933206 h 4286998"/>
              <a:gd name="connsiteX2" fmla="*/ 2785221 w 4020255"/>
              <a:gd name="connsiteY2" fmla="*/ 3610102 h 4286998"/>
              <a:gd name="connsiteX3" fmla="*/ 2395979 w 4020255"/>
              <a:gd name="connsiteY3" fmla="*/ 4286998 h 4286998"/>
              <a:gd name="connsiteX4" fmla="*/ 1636151 w 4020255"/>
              <a:gd name="connsiteY4" fmla="*/ 4286998 h 4286998"/>
              <a:gd name="connsiteX5" fmla="*/ 1246909 w 4020255"/>
              <a:gd name="connsiteY5" fmla="*/ 3610102 h 4286998"/>
              <a:gd name="connsiteX6" fmla="*/ 2871185 w 4020255"/>
              <a:gd name="connsiteY6" fmla="*/ 2190998 h 4286998"/>
              <a:gd name="connsiteX7" fmla="*/ 3631013 w 4020255"/>
              <a:gd name="connsiteY7" fmla="*/ 2190998 h 4286998"/>
              <a:gd name="connsiteX8" fmla="*/ 4020255 w 4020255"/>
              <a:gd name="connsiteY8" fmla="*/ 2867894 h 4286998"/>
              <a:gd name="connsiteX9" fmla="*/ 3631013 w 4020255"/>
              <a:gd name="connsiteY9" fmla="*/ 3544790 h 4286998"/>
              <a:gd name="connsiteX10" fmla="*/ 2871185 w 4020255"/>
              <a:gd name="connsiteY10" fmla="*/ 3544790 h 4286998"/>
              <a:gd name="connsiteX11" fmla="*/ 2481943 w 4020255"/>
              <a:gd name="connsiteY11" fmla="*/ 2867894 h 4286998"/>
              <a:gd name="connsiteX12" fmla="*/ 389242 w 4020255"/>
              <a:gd name="connsiteY12" fmla="*/ 2190998 h 4286998"/>
              <a:gd name="connsiteX13" fmla="*/ 1149070 w 4020255"/>
              <a:gd name="connsiteY13" fmla="*/ 2190998 h 4286998"/>
              <a:gd name="connsiteX14" fmla="*/ 1538312 w 4020255"/>
              <a:gd name="connsiteY14" fmla="*/ 2867894 h 4286998"/>
              <a:gd name="connsiteX15" fmla="*/ 1149070 w 4020255"/>
              <a:gd name="connsiteY15" fmla="*/ 3544790 h 4286998"/>
              <a:gd name="connsiteX16" fmla="*/ 389242 w 4020255"/>
              <a:gd name="connsiteY16" fmla="*/ 3544790 h 4286998"/>
              <a:gd name="connsiteX17" fmla="*/ 0 w 4020255"/>
              <a:gd name="connsiteY17" fmla="*/ 2867894 h 4286998"/>
              <a:gd name="connsiteX18" fmla="*/ 1636151 w 4020255"/>
              <a:gd name="connsiteY18" fmla="*/ 1448790 h 4286998"/>
              <a:gd name="connsiteX19" fmla="*/ 2395979 w 4020255"/>
              <a:gd name="connsiteY19" fmla="*/ 1448790 h 4286998"/>
              <a:gd name="connsiteX20" fmla="*/ 2785221 w 4020255"/>
              <a:gd name="connsiteY20" fmla="*/ 2125686 h 4286998"/>
              <a:gd name="connsiteX21" fmla="*/ 2395979 w 4020255"/>
              <a:gd name="connsiteY21" fmla="*/ 2802582 h 4286998"/>
              <a:gd name="connsiteX22" fmla="*/ 1636151 w 4020255"/>
              <a:gd name="connsiteY22" fmla="*/ 2802582 h 4286998"/>
              <a:gd name="connsiteX23" fmla="*/ 1246909 w 4020255"/>
              <a:gd name="connsiteY23" fmla="*/ 2125686 h 4286998"/>
              <a:gd name="connsiteX24" fmla="*/ 2871185 w 4020255"/>
              <a:gd name="connsiteY24" fmla="*/ 724395 h 4286998"/>
              <a:gd name="connsiteX25" fmla="*/ 3631013 w 4020255"/>
              <a:gd name="connsiteY25" fmla="*/ 724395 h 4286998"/>
              <a:gd name="connsiteX26" fmla="*/ 4020255 w 4020255"/>
              <a:gd name="connsiteY26" fmla="*/ 1401291 h 4286998"/>
              <a:gd name="connsiteX27" fmla="*/ 3631013 w 4020255"/>
              <a:gd name="connsiteY27" fmla="*/ 2078187 h 4286998"/>
              <a:gd name="connsiteX28" fmla="*/ 2871185 w 4020255"/>
              <a:gd name="connsiteY28" fmla="*/ 2078187 h 4286998"/>
              <a:gd name="connsiteX29" fmla="*/ 2481943 w 4020255"/>
              <a:gd name="connsiteY29" fmla="*/ 1401291 h 4286998"/>
              <a:gd name="connsiteX30" fmla="*/ 389242 w 4020255"/>
              <a:gd name="connsiteY30" fmla="*/ 724395 h 4286998"/>
              <a:gd name="connsiteX31" fmla="*/ 1149070 w 4020255"/>
              <a:gd name="connsiteY31" fmla="*/ 724395 h 4286998"/>
              <a:gd name="connsiteX32" fmla="*/ 1538312 w 4020255"/>
              <a:gd name="connsiteY32" fmla="*/ 1401291 h 4286998"/>
              <a:gd name="connsiteX33" fmla="*/ 1149070 w 4020255"/>
              <a:gd name="connsiteY33" fmla="*/ 2078187 h 4286998"/>
              <a:gd name="connsiteX34" fmla="*/ 389242 w 4020255"/>
              <a:gd name="connsiteY34" fmla="*/ 2078187 h 4286998"/>
              <a:gd name="connsiteX35" fmla="*/ 0 w 4020255"/>
              <a:gd name="connsiteY35" fmla="*/ 1401291 h 4286998"/>
              <a:gd name="connsiteX36" fmla="*/ 1636151 w 4020255"/>
              <a:gd name="connsiteY36" fmla="*/ 0 h 4286998"/>
              <a:gd name="connsiteX37" fmla="*/ 2395979 w 4020255"/>
              <a:gd name="connsiteY37" fmla="*/ 0 h 4286998"/>
              <a:gd name="connsiteX38" fmla="*/ 2785221 w 4020255"/>
              <a:gd name="connsiteY38" fmla="*/ 676896 h 4286998"/>
              <a:gd name="connsiteX39" fmla="*/ 2395979 w 4020255"/>
              <a:gd name="connsiteY39" fmla="*/ 1353792 h 4286998"/>
              <a:gd name="connsiteX40" fmla="*/ 1636151 w 4020255"/>
              <a:gd name="connsiteY40" fmla="*/ 1353792 h 4286998"/>
              <a:gd name="connsiteX41" fmla="*/ 1246909 w 4020255"/>
              <a:gd name="connsiteY41" fmla="*/ 676896 h 4286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020255" h="4286998">
                <a:moveTo>
                  <a:pt x="1636151" y="2933206"/>
                </a:moveTo>
                <a:lnTo>
                  <a:pt x="2395979" y="2933206"/>
                </a:lnTo>
                <a:lnTo>
                  <a:pt x="2785221" y="3610102"/>
                </a:lnTo>
                <a:lnTo>
                  <a:pt x="2395979" y="4286998"/>
                </a:lnTo>
                <a:lnTo>
                  <a:pt x="1636151" y="4286998"/>
                </a:lnTo>
                <a:lnTo>
                  <a:pt x="1246909" y="3610102"/>
                </a:lnTo>
                <a:close/>
                <a:moveTo>
                  <a:pt x="2871185" y="2190998"/>
                </a:moveTo>
                <a:lnTo>
                  <a:pt x="3631013" y="2190998"/>
                </a:lnTo>
                <a:lnTo>
                  <a:pt x="4020255" y="2867894"/>
                </a:lnTo>
                <a:lnTo>
                  <a:pt x="3631013" y="3544790"/>
                </a:lnTo>
                <a:lnTo>
                  <a:pt x="2871185" y="3544790"/>
                </a:lnTo>
                <a:lnTo>
                  <a:pt x="2481943" y="2867894"/>
                </a:lnTo>
                <a:close/>
                <a:moveTo>
                  <a:pt x="389242" y="2190998"/>
                </a:moveTo>
                <a:lnTo>
                  <a:pt x="1149070" y="2190998"/>
                </a:lnTo>
                <a:lnTo>
                  <a:pt x="1538312" y="2867894"/>
                </a:lnTo>
                <a:lnTo>
                  <a:pt x="1149070" y="3544790"/>
                </a:lnTo>
                <a:lnTo>
                  <a:pt x="389242" y="3544790"/>
                </a:lnTo>
                <a:lnTo>
                  <a:pt x="0" y="2867894"/>
                </a:lnTo>
                <a:close/>
                <a:moveTo>
                  <a:pt x="1636151" y="1448790"/>
                </a:moveTo>
                <a:lnTo>
                  <a:pt x="2395979" y="1448790"/>
                </a:lnTo>
                <a:lnTo>
                  <a:pt x="2785221" y="2125686"/>
                </a:lnTo>
                <a:lnTo>
                  <a:pt x="2395979" y="2802582"/>
                </a:lnTo>
                <a:lnTo>
                  <a:pt x="1636151" y="2802582"/>
                </a:lnTo>
                <a:lnTo>
                  <a:pt x="1246909" y="2125686"/>
                </a:lnTo>
                <a:close/>
                <a:moveTo>
                  <a:pt x="2871185" y="724395"/>
                </a:moveTo>
                <a:lnTo>
                  <a:pt x="3631013" y="724395"/>
                </a:lnTo>
                <a:lnTo>
                  <a:pt x="4020255" y="1401291"/>
                </a:lnTo>
                <a:lnTo>
                  <a:pt x="3631013" y="2078187"/>
                </a:lnTo>
                <a:lnTo>
                  <a:pt x="2871185" y="2078187"/>
                </a:lnTo>
                <a:lnTo>
                  <a:pt x="2481943" y="1401291"/>
                </a:lnTo>
                <a:close/>
                <a:moveTo>
                  <a:pt x="389242" y="724395"/>
                </a:moveTo>
                <a:lnTo>
                  <a:pt x="1149070" y="724395"/>
                </a:lnTo>
                <a:lnTo>
                  <a:pt x="1538312" y="1401291"/>
                </a:lnTo>
                <a:lnTo>
                  <a:pt x="1149070" y="2078187"/>
                </a:lnTo>
                <a:lnTo>
                  <a:pt x="389242" y="2078187"/>
                </a:lnTo>
                <a:lnTo>
                  <a:pt x="0" y="1401291"/>
                </a:lnTo>
                <a:close/>
                <a:moveTo>
                  <a:pt x="1636151" y="0"/>
                </a:moveTo>
                <a:lnTo>
                  <a:pt x="2395979" y="0"/>
                </a:lnTo>
                <a:lnTo>
                  <a:pt x="2785221" y="676896"/>
                </a:lnTo>
                <a:lnTo>
                  <a:pt x="2395979" y="1353792"/>
                </a:lnTo>
                <a:lnTo>
                  <a:pt x="1636151" y="1353792"/>
                </a:lnTo>
                <a:lnTo>
                  <a:pt x="1246909" y="6768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4291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724218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2469891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215564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961237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5825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4459112" y="1797557"/>
            <a:ext cx="4459111" cy="4129111"/>
          </a:xfrm>
          <a:custGeom>
            <a:avLst/>
            <a:gdLst>
              <a:gd name="connsiteX0" fmla="*/ 391635 w 4459111"/>
              <a:gd name="connsiteY0" fmla="*/ 3556000 h 4129111"/>
              <a:gd name="connsiteX1" fmla="*/ 4459111 w 4459111"/>
              <a:gd name="connsiteY1" fmla="*/ 3556000 h 4129111"/>
              <a:gd name="connsiteX2" fmla="*/ 4067476 w 4459111"/>
              <a:gd name="connsiteY2" fmla="*/ 4129111 h 4129111"/>
              <a:gd name="connsiteX3" fmla="*/ 0 w 4459111"/>
              <a:gd name="connsiteY3" fmla="*/ 4129111 h 4129111"/>
              <a:gd name="connsiteX4" fmla="*/ 391635 w 4459111"/>
              <a:gd name="connsiteY4" fmla="*/ 2844800 h 4129111"/>
              <a:gd name="connsiteX5" fmla="*/ 4459111 w 4459111"/>
              <a:gd name="connsiteY5" fmla="*/ 2844800 h 4129111"/>
              <a:gd name="connsiteX6" fmla="*/ 4067476 w 4459111"/>
              <a:gd name="connsiteY6" fmla="*/ 3417911 h 4129111"/>
              <a:gd name="connsiteX7" fmla="*/ 0 w 4459111"/>
              <a:gd name="connsiteY7" fmla="*/ 3417911 h 4129111"/>
              <a:gd name="connsiteX8" fmla="*/ 391635 w 4459111"/>
              <a:gd name="connsiteY8" fmla="*/ 2133600 h 4129111"/>
              <a:gd name="connsiteX9" fmla="*/ 4459111 w 4459111"/>
              <a:gd name="connsiteY9" fmla="*/ 2133600 h 4129111"/>
              <a:gd name="connsiteX10" fmla="*/ 4067476 w 4459111"/>
              <a:gd name="connsiteY10" fmla="*/ 2706711 h 4129111"/>
              <a:gd name="connsiteX11" fmla="*/ 0 w 4459111"/>
              <a:gd name="connsiteY11" fmla="*/ 2706711 h 4129111"/>
              <a:gd name="connsiteX12" fmla="*/ 391635 w 4459111"/>
              <a:gd name="connsiteY12" fmla="*/ 1422400 h 4129111"/>
              <a:gd name="connsiteX13" fmla="*/ 4459111 w 4459111"/>
              <a:gd name="connsiteY13" fmla="*/ 1422400 h 4129111"/>
              <a:gd name="connsiteX14" fmla="*/ 4067476 w 4459111"/>
              <a:gd name="connsiteY14" fmla="*/ 1995511 h 4129111"/>
              <a:gd name="connsiteX15" fmla="*/ 0 w 4459111"/>
              <a:gd name="connsiteY15" fmla="*/ 1995511 h 4129111"/>
              <a:gd name="connsiteX16" fmla="*/ 391635 w 4459111"/>
              <a:gd name="connsiteY16" fmla="*/ 711200 h 4129111"/>
              <a:gd name="connsiteX17" fmla="*/ 4459111 w 4459111"/>
              <a:gd name="connsiteY17" fmla="*/ 711200 h 4129111"/>
              <a:gd name="connsiteX18" fmla="*/ 4067476 w 4459111"/>
              <a:gd name="connsiteY18" fmla="*/ 1284311 h 4129111"/>
              <a:gd name="connsiteX19" fmla="*/ 0 w 4459111"/>
              <a:gd name="connsiteY19" fmla="*/ 1284311 h 4129111"/>
              <a:gd name="connsiteX20" fmla="*/ 391635 w 4459111"/>
              <a:gd name="connsiteY20" fmla="*/ 0 h 4129111"/>
              <a:gd name="connsiteX21" fmla="*/ 4459111 w 4459111"/>
              <a:gd name="connsiteY21" fmla="*/ 0 h 4129111"/>
              <a:gd name="connsiteX22" fmla="*/ 4067476 w 4459111"/>
              <a:gd name="connsiteY22" fmla="*/ 573111 h 4129111"/>
              <a:gd name="connsiteX23" fmla="*/ 0 w 4459111"/>
              <a:gd name="connsiteY23" fmla="*/ 573111 h 412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459111" h="4129111">
                <a:moveTo>
                  <a:pt x="391635" y="3556000"/>
                </a:moveTo>
                <a:lnTo>
                  <a:pt x="4459111" y="3556000"/>
                </a:lnTo>
                <a:lnTo>
                  <a:pt x="4067476" y="4129111"/>
                </a:lnTo>
                <a:lnTo>
                  <a:pt x="0" y="4129111"/>
                </a:lnTo>
                <a:close/>
                <a:moveTo>
                  <a:pt x="391635" y="2844800"/>
                </a:moveTo>
                <a:lnTo>
                  <a:pt x="4459111" y="2844800"/>
                </a:lnTo>
                <a:lnTo>
                  <a:pt x="4067476" y="3417911"/>
                </a:lnTo>
                <a:lnTo>
                  <a:pt x="0" y="3417911"/>
                </a:lnTo>
                <a:close/>
                <a:moveTo>
                  <a:pt x="391635" y="2133600"/>
                </a:moveTo>
                <a:lnTo>
                  <a:pt x="4459111" y="2133600"/>
                </a:lnTo>
                <a:lnTo>
                  <a:pt x="4067476" y="2706711"/>
                </a:lnTo>
                <a:lnTo>
                  <a:pt x="0" y="2706711"/>
                </a:lnTo>
                <a:close/>
                <a:moveTo>
                  <a:pt x="391635" y="1422400"/>
                </a:moveTo>
                <a:lnTo>
                  <a:pt x="4459111" y="1422400"/>
                </a:lnTo>
                <a:lnTo>
                  <a:pt x="4067476" y="1995511"/>
                </a:lnTo>
                <a:lnTo>
                  <a:pt x="0" y="1995511"/>
                </a:lnTo>
                <a:close/>
                <a:moveTo>
                  <a:pt x="391635" y="711200"/>
                </a:moveTo>
                <a:lnTo>
                  <a:pt x="4459111" y="711200"/>
                </a:lnTo>
                <a:lnTo>
                  <a:pt x="4067476" y="1284311"/>
                </a:lnTo>
                <a:lnTo>
                  <a:pt x="0" y="1284311"/>
                </a:lnTo>
                <a:close/>
                <a:moveTo>
                  <a:pt x="391635" y="0"/>
                </a:moveTo>
                <a:lnTo>
                  <a:pt x="4459111" y="0"/>
                </a:lnTo>
                <a:lnTo>
                  <a:pt x="4067476" y="573111"/>
                </a:lnTo>
                <a:lnTo>
                  <a:pt x="0" y="5731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9876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10478" y="67982"/>
            <a:ext cx="2828244" cy="668841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159678" y="67982"/>
            <a:ext cx="2828244" cy="668841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208878" y="67982"/>
            <a:ext cx="2828244" cy="325941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208878" y="3496982"/>
            <a:ext cx="2828244" cy="325941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74372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5452532" y="1558869"/>
            <a:ext cx="3691469" cy="4293134"/>
          </a:xfrm>
          <a:custGeom>
            <a:avLst/>
            <a:gdLst>
              <a:gd name="connsiteX0" fmla="*/ 2146567 w 3691469"/>
              <a:gd name="connsiteY0" fmla="*/ 0 h 4293134"/>
              <a:gd name="connsiteX1" fmla="*/ 3664419 w 3691469"/>
              <a:gd name="connsiteY1" fmla="*/ 628715 h 4293134"/>
              <a:gd name="connsiteX2" fmla="*/ 3691469 w 3691469"/>
              <a:gd name="connsiteY2" fmla="*/ 658478 h 4293134"/>
              <a:gd name="connsiteX3" fmla="*/ 3691469 w 3691469"/>
              <a:gd name="connsiteY3" fmla="*/ 3634657 h 4293134"/>
              <a:gd name="connsiteX4" fmla="*/ 3664419 w 3691469"/>
              <a:gd name="connsiteY4" fmla="*/ 3664419 h 4293134"/>
              <a:gd name="connsiteX5" fmla="*/ 2146567 w 3691469"/>
              <a:gd name="connsiteY5" fmla="*/ 4293134 h 4293134"/>
              <a:gd name="connsiteX6" fmla="*/ 0 w 3691469"/>
              <a:gd name="connsiteY6" fmla="*/ 2146567 h 4293134"/>
              <a:gd name="connsiteX7" fmla="*/ 2146567 w 3691469"/>
              <a:gd name="connsiteY7" fmla="*/ 0 h 429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1469" h="4293134">
                <a:moveTo>
                  <a:pt x="2146567" y="0"/>
                </a:moveTo>
                <a:cubicBezTo>
                  <a:pt x="2739325" y="0"/>
                  <a:pt x="3275967" y="240263"/>
                  <a:pt x="3664419" y="628715"/>
                </a:cubicBezTo>
                <a:lnTo>
                  <a:pt x="3691469" y="658478"/>
                </a:lnTo>
                <a:lnTo>
                  <a:pt x="3691469" y="3634657"/>
                </a:lnTo>
                <a:lnTo>
                  <a:pt x="3664419" y="3664419"/>
                </a:lnTo>
                <a:cubicBezTo>
                  <a:pt x="3275967" y="4052872"/>
                  <a:pt x="2739325" y="4293134"/>
                  <a:pt x="2146567" y="4293134"/>
                </a:cubicBezTo>
                <a:cubicBezTo>
                  <a:pt x="961051" y="4293134"/>
                  <a:pt x="0" y="3332083"/>
                  <a:pt x="0" y="2146567"/>
                </a:cubicBezTo>
                <a:cubicBezTo>
                  <a:pt x="0" y="961051"/>
                  <a:pt x="961051" y="0"/>
                  <a:pt x="214656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909176" y="2353455"/>
            <a:ext cx="2057936" cy="205793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77110" y="2353455"/>
            <a:ext cx="2057936" cy="205793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62045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497871" y="3682800"/>
            <a:ext cx="8149413" cy="3175200"/>
          </a:xfrm>
          <a:custGeom>
            <a:avLst/>
            <a:gdLst>
              <a:gd name="connsiteX0" fmla="*/ 6402513 w 8149413"/>
              <a:gd name="connsiteY0" fmla="*/ 0 h 3175200"/>
              <a:gd name="connsiteX1" fmla="*/ 8149413 w 8149413"/>
              <a:gd name="connsiteY1" fmla="*/ 0 h 3175200"/>
              <a:gd name="connsiteX2" fmla="*/ 7567113 w 8149413"/>
              <a:gd name="connsiteY2" fmla="*/ 3175200 h 3175200"/>
              <a:gd name="connsiteX3" fmla="*/ 5820213 w 8149413"/>
              <a:gd name="connsiteY3" fmla="*/ 3175200 h 3175200"/>
              <a:gd name="connsiteX4" fmla="*/ 4462442 w 8149413"/>
              <a:gd name="connsiteY4" fmla="*/ 0 h 3175200"/>
              <a:gd name="connsiteX5" fmla="*/ 6209342 w 8149413"/>
              <a:gd name="connsiteY5" fmla="*/ 0 h 3175200"/>
              <a:gd name="connsiteX6" fmla="*/ 5627042 w 8149413"/>
              <a:gd name="connsiteY6" fmla="*/ 3175200 h 3175200"/>
              <a:gd name="connsiteX7" fmla="*/ 3880142 w 8149413"/>
              <a:gd name="connsiteY7" fmla="*/ 3175200 h 3175200"/>
              <a:gd name="connsiteX8" fmla="*/ 2522371 w 8149413"/>
              <a:gd name="connsiteY8" fmla="*/ 0 h 3175200"/>
              <a:gd name="connsiteX9" fmla="*/ 4269271 w 8149413"/>
              <a:gd name="connsiteY9" fmla="*/ 0 h 3175200"/>
              <a:gd name="connsiteX10" fmla="*/ 3686971 w 8149413"/>
              <a:gd name="connsiteY10" fmla="*/ 3175200 h 3175200"/>
              <a:gd name="connsiteX11" fmla="*/ 1940071 w 8149413"/>
              <a:gd name="connsiteY11" fmla="*/ 3175200 h 3175200"/>
              <a:gd name="connsiteX12" fmla="*/ 582300 w 8149413"/>
              <a:gd name="connsiteY12" fmla="*/ 0 h 3175200"/>
              <a:gd name="connsiteX13" fmla="*/ 2329200 w 8149413"/>
              <a:gd name="connsiteY13" fmla="*/ 0 h 3175200"/>
              <a:gd name="connsiteX14" fmla="*/ 1746900 w 8149413"/>
              <a:gd name="connsiteY14" fmla="*/ 3175200 h 3175200"/>
              <a:gd name="connsiteX15" fmla="*/ 0 w 8149413"/>
              <a:gd name="connsiteY15" fmla="*/ 3175200 h 317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149413" h="3175200">
                <a:moveTo>
                  <a:pt x="6402513" y="0"/>
                </a:moveTo>
                <a:lnTo>
                  <a:pt x="8149413" y="0"/>
                </a:lnTo>
                <a:lnTo>
                  <a:pt x="7567113" y="3175200"/>
                </a:lnTo>
                <a:lnTo>
                  <a:pt x="5820213" y="3175200"/>
                </a:lnTo>
                <a:close/>
                <a:moveTo>
                  <a:pt x="4462442" y="0"/>
                </a:moveTo>
                <a:lnTo>
                  <a:pt x="6209342" y="0"/>
                </a:lnTo>
                <a:lnTo>
                  <a:pt x="5627042" y="3175200"/>
                </a:lnTo>
                <a:lnTo>
                  <a:pt x="3880142" y="3175200"/>
                </a:lnTo>
                <a:close/>
                <a:moveTo>
                  <a:pt x="2522371" y="0"/>
                </a:moveTo>
                <a:lnTo>
                  <a:pt x="4269271" y="0"/>
                </a:lnTo>
                <a:lnTo>
                  <a:pt x="3686971" y="3175200"/>
                </a:lnTo>
                <a:lnTo>
                  <a:pt x="1940071" y="3175200"/>
                </a:lnTo>
                <a:close/>
                <a:moveTo>
                  <a:pt x="582300" y="0"/>
                </a:moveTo>
                <a:lnTo>
                  <a:pt x="2329200" y="0"/>
                </a:lnTo>
                <a:lnTo>
                  <a:pt x="1746900" y="3175200"/>
                </a:lnTo>
                <a:lnTo>
                  <a:pt x="0" y="3175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5796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10278" y="1803200"/>
            <a:ext cx="3197556" cy="4562875"/>
          </a:xfrm>
          <a:custGeom>
            <a:avLst/>
            <a:gdLst>
              <a:gd name="connsiteX0" fmla="*/ 405292 w 3197556"/>
              <a:gd name="connsiteY0" fmla="*/ 2352875 h 4562875"/>
              <a:gd name="connsiteX1" fmla="*/ 1621168 w 3197556"/>
              <a:gd name="connsiteY1" fmla="*/ 2352875 h 4562875"/>
              <a:gd name="connsiteX2" fmla="*/ 1215876 w 3197556"/>
              <a:gd name="connsiteY2" fmla="*/ 4562875 h 4562875"/>
              <a:gd name="connsiteX3" fmla="*/ 0 w 3197556"/>
              <a:gd name="connsiteY3" fmla="*/ 4562875 h 4562875"/>
              <a:gd name="connsiteX4" fmla="*/ 1981680 w 3197556"/>
              <a:gd name="connsiteY4" fmla="*/ 1119288 h 4562875"/>
              <a:gd name="connsiteX5" fmla="*/ 3197556 w 3197556"/>
              <a:gd name="connsiteY5" fmla="*/ 1119288 h 4562875"/>
              <a:gd name="connsiteX6" fmla="*/ 2792264 w 3197556"/>
              <a:gd name="connsiteY6" fmla="*/ 3329288 h 4562875"/>
              <a:gd name="connsiteX7" fmla="*/ 1576388 w 3197556"/>
              <a:gd name="connsiteY7" fmla="*/ 3329288 h 4562875"/>
              <a:gd name="connsiteX8" fmla="*/ 852967 w 3197556"/>
              <a:gd name="connsiteY8" fmla="*/ 0 h 4562875"/>
              <a:gd name="connsiteX9" fmla="*/ 2068843 w 3197556"/>
              <a:gd name="connsiteY9" fmla="*/ 0 h 4562875"/>
              <a:gd name="connsiteX10" fmla="*/ 1663551 w 3197556"/>
              <a:gd name="connsiteY10" fmla="*/ 2210000 h 4562875"/>
              <a:gd name="connsiteX11" fmla="*/ 447675 w 3197556"/>
              <a:gd name="connsiteY11" fmla="*/ 2210000 h 456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97556" h="4562875">
                <a:moveTo>
                  <a:pt x="405292" y="2352875"/>
                </a:moveTo>
                <a:lnTo>
                  <a:pt x="1621168" y="2352875"/>
                </a:lnTo>
                <a:lnTo>
                  <a:pt x="1215876" y="4562875"/>
                </a:lnTo>
                <a:lnTo>
                  <a:pt x="0" y="4562875"/>
                </a:lnTo>
                <a:close/>
                <a:moveTo>
                  <a:pt x="1981680" y="1119288"/>
                </a:moveTo>
                <a:lnTo>
                  <a:pt x="3197556" y="1119288"/>
                </a:lnTo>
                <a:lnTo>
                  <a:pt x="2792264" y="3329288"/>
                </a:lnTo>
                <a:lnTo>
                  <a:pt x="1576388" y="3329288"/>
                </a:lnTo>
                <a:close/>
                <a:moveTo>
                  <a:pt x="852967" y="0"/>
                </a:moveTo>
                <a:lnTo>
                  <a:pt x="2068843" y="0"/>
                </a:lnTo>
                <a:lnTo>
                  <a:pt x="1663551" y="2210000"/>
                </a:lnTo>
                <a:lnTo>
                  <a:pt x="447675" y="221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4680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057953" y="1803200"/>
            <a:ext cx="1621168" cy="22100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638852" y="4027489"/>
            <a:ext cx="1621168" cy="22100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6086655" y="2890044"/>
            <a:ext cx="1621168" cy="22100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2376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780662" y="634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2485284" y="1978177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0233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4460841" y="0"/>
            <a:ext cx="2854360" cy="6858000"/>
          </a:xfrm>
          <a:prstGeom prst="parallelogram">
            <a:avLst>
              <a:gd name="adj" fmla="val 31723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6617019" y="0"/>
            <a:ext cx="2526980" cy="6858000"/>
          </a:xfrm>
          <a:custGeom>
            <a:avLst/>
            <a:gdLst>
              <a:gd name="connsiteX0" fmla="*/ 905489 w 2526980"/>
              <a:gd name="connsiteY0" fmla="*/ 0 h 6858000"/>
              <a:gd name="connsiteX1" fmla="*/ 2526980 w 2526980"/>
              <a:gd name="connsiteY1" fmla="*/ 0 h 6858000"/>
              <a:gd name="connsiteX2" fmla="*/ 2526980 w 2526980"/>
              <a:gd name="connsiteY2" fmla="*/ 2479514 h 6858000"/>
              <a:gd name="connsiteX3" fmla="*/ 1948871 w 2526980"/>
              <a:gd name="connsiteY3" fmla="*/ 6858000 h 6858000"/>
              <a:gd name="connsiteX4" fmla="*/ 0 w 252698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6980" h="6858000">
                <a:moveTo>
                  <a:pt x="905489" y="0"/>
                </a:moveTo>
                <a:lnTo>
                  <a:pt x="2526980" y="0"/>
                </a:lnTo>
                <a:lnTo>
                  <a:pt x="2526980" y="2479514"/>
                </a:lnTo>
                <a:lnTo>
                  <a:pt x="194887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2304663" cy="6858000"/>
          </a:xfrm>
          <a:custGeom>
            <a:avLst/>
            <a:gdLst>
              <a:gd name="connsiteX0" fmla="*/ 355792 w 2304663"/>
              <a:gd name="connsiteY0" fmla="*/ 0 h 6858000"/>
              <a:gd name="connsiteX1" fmla="*/ 2304663 w 2304663"/>
              <a:gd name="connsiteY1" fmla="*/ 0 h 6858000"/>
              <a:gd name="connsiteX2" fmla="*/ 1399174 w 2304663"/>
              <a:gd name="connsiteY2" fmla="*/ 6858000 h 6858000"/>
              <a:gd name="connsiteX3" fmla="*/ 0 w 2304663"/>
              <a:gd name="connsiteY3" fmla="*/ 6858000 h 6858000"/>
              <a:gd name="connsiteX4" fmla="*/ 0 w 2304663"/>
              <a:gd name="connsiteY4" fmla="*/ 26947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4663" h="6858000">
                <a:moveTo>
                  <a:pt x="355792" y="0"/>
                </a:moveTo>
                <a:lnTo>
                  <a:pt x="2304663" y="0"/>
                </a:lnTo>
                <a:lnTo>
                  <a:pt x="1399174" y="6858000"/>
                </a:lnTo>
                <a:lnTo>
                  <a:pt x="0" y="6858000"/>
                </a:lnTo>
                <a:lnTo>
                  <a:pt x="0" y="26947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2665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842976" y="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6376988" y="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1430" y="34417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545442" y="34417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178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2478" y="1151906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1558146" y="34164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182592" y="1151906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738260" y="34164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0870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1"/>
          </p:nvPr>
        </p:nvSpPr>
        <p:spPr>
          <a:xfrm flipH="1">
            <a:off x="5866404" y="477982"/>
            <a:ext cx="3102156" cy="5902036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 flipH="1">
            <a:off x="3681344" y="477982"/>
            <a:ext cx="3102156" cy="5902036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6953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 flipH="1">
            <a:off x="3681344" y="477982"/>
            <a:ext cx="5287216" cy="5902036"/>
          </a:xfrm>
          <a:custGeom>
            <a:avLst/>
            <a:gdLst>
              <a:gd name="connsiteX0" fmla="*/ 3102156 w 5287216"/>
              <a:gd name="connsiteY0" fmla="*/ 0 h 5902036"/>
              <a:gd name="connsiteX1" fmla="*/ 1062737 w 5287216"/>
              <a:gd name="connsiteY1" fmla="*/ 0 h 5902036"/>
              <a:gd name="connsiteX2" fmla="*/ 0 w 5287216"/>
              <a:gd name="connsiteY2" fmla="*/ 5902036 h 5902036"/>
              <a:gd name="connsiteX3" fmla="*/ 2039419 w 5287216"/>
              <a:gd name="connsiteY3" fmla="*/ 5902036 h 5902036"/>
              <a:gd name="connsiteX4" fmla="*/ 5287216 w 5287216"/>
              <a:gd name="connsiteY4" fmla="*/ 0 h 5902036"/>
              <a:gd name="connsiteX5" fmla="*/ 3247797 w 5287216"/>
              <a:gd name="connsiteY5" fmla="*/ 0 h 5902036"/>
              <a:gd name="connsiteX6" fmla="*/ 2185060 w 5287216"/>
              <a:gd name="connsiteY6" fmla="*/ 5902036 h 5902036"/>
              <a:gd name="connsiteX7" fmla="*/ 4224479 w 5287216"/>
              <a:gd name="connsiteY7" fmla="*/ 5902036 h 590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7216" h="5902036">
                <a:moveTo>
                  <a:pt x="3102156" y="0"/>
                </a:moveTo>
                <a:lnTo>
                  <a:pt x="1062737" y="0"/>
                </a:lnTo>
                <a:lnTo>
                  <a:pt x="0" y="5902036"/>
                </a:lnTo>
                <a:lnTo>
                  <a:pt x="2039419" y="5902036"/>
                </a:lnTo>
                <a:close/>
                <a:moveTo>
                  <a:pt x="5287216" y="0"/>
                </a:moveTo>
                <a:lnTo>
                  <a:pt x="3247797" y="0"/>
                </a:lnTo>
                <a:lnTo>
                  <a:pt x="2185060" y="5902036"/>
                </a:lnTo>
                <a:lnTo>
                  <a:pt x="4224479" y="59020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6364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89851" y="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377108" y="17082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560083" y="34164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1369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347444" y="1785656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695533" y="1785656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347444" y="4133745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695533" y="4133745"/>
            <a:ext cx="2132378" cy="2132378"/>
          </a:xfrm>
          <a:prstGeom prst="roundRect">
            <a:avLst>
              <a:gd name="adj" fmla="val 3860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92457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64570" y="0"/>
            <a:ext cx="2949012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971600" y="2708920"/>
            <a:ext cx="2949012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779187" y="1445096"/>
            <a:ext cx="2949012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1732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949858" y="1080654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158669" y="736269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66086" y="3408217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374897" y="3063832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6163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166086" y="736269"/>
            <a:ext cx="5691173" cy="4880759"/>
          </a:xfrm>
          <a:custGeom>
            <a:avLst/>
            <a:gdLst>
              <a:gd name="connsiteX0" fmla="*/ 756694 w 5691173"/>
              <a:gd name="connsiteY0" fmla="*/ 2671948 h 4880759"/>
              <a:gd name="connsiteX1" fmla="*/ 2698590 w 5691173"/>
              <a:gd name="connsiteY1" fmla="*/ 2671948 h 4880759"/>
              <a:gd name="connsiteX2" fmla="*/ 1941896 w 5691173"/>
              <a:gd name="connsiteY2" fmla="*/ 4880759 h 4880759"/>
              <a:gd name="connsiteX3" fmla="*/ 0 w 5691173"/>
              <a:gd name="connsiteY3" fmla="*/ 4880759 h 4880759"/>
              <a:gd name="connsiteX4" fmla="*/ 2965505 w 5691173"/>
              <a:gd name="connsiteY4" fmla="*/ 2327563 h 4880759"/>
              <a:gd name="connsiteX5" fmla="*/ 4907401 w 5691173"/>
              <a:gd name="connsiteY5" fmla="*/ 2327563 h 4880759"/>
              <a:gd name="connsiteX6" fmla="*/ 4150707 w 5691173"/>
              <a:gd name="connsiteY6" fmla="*/ 4536374 h 4880759"/>
              <a:gd name="connsiteX7" fmla="*/ 2208811 w 5691173"/>
              <a:gd name="connsiteY7" fmla="*/ 4536374 h 4880759"/>
              <a:gd name="connsiteX8" fmla="*/ 1540466 w 5691173"/>
              <a:gd name="connsiteY8" fmla="*/ 344385 h 4880759"/>
              <a:gd name="connsiteX9" fmla="*/ 3482362 w 5691173"/>
              <a:gd name="connsiteY9" fmla="*/ 344385 h 4880759"/>
              <a:gd name="connsiteX10" fmla="*/ 2725668 w 5691173"/>
              <a:gd name="connsiteY10" fmla="*/ 2553196 h 4880759"/>
              <a:gd name="connsiteX11" fmla="*/ 783772 w 5691173"/>
              <a:gd name="connsiteY11" fmla="*/ 2553196 h 4880759"/>
              <a:gd name="connsiteX12" fmla="*/ 3749277 w 5691173"/>
              <a:gd name="connsiteY12" fmla="*/ 0 h 4880759"/>
              <a:gd name="connsiteX13" fmla="*/ 5691173 w 5691173"/>
              <a:gd name="connsiteY13" fmla="*/ 0 h 4880759"/>
              <a:gd name="connsiteX14" fmla="*/ 4934479 w 5691173"/>
              <a:gd name="connsiteY14" fmla="*/ 2208811 h 4880759"/>
              <a:gd name="connsiteX15" fmla="*/ 2992583 w 5691173"/>
              <a:gd name="connsiteY15" fmla="*/ 2208811 h 488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91173" h="4880759">
                <a:moveTo>
                  <a:pt x="756694" y="2671948"/>
                </a:moveTo>
                <a:lnTo>
                  <a:pt x="2698590" y="2671948"/>
                </a:lnTo>
                <a:lnTo>
                  <a:pt x="1941896" y="4880759"/>
                </a:lnTo>
                <a:lnTo>
                  <a:pt x="0" y="4880759"/>
                </a:lnTo>
                <a:close/>
                <a:moveTo>
                  <a:pt x="2965505" y="2327563"/>
                </a:moveTo>
                <a:lnTo>
                  <a:pt x="4907401" y="2327563"/>
                </a:lnTo>
                <a:lnTo>
                  <a:pt x="4150707" y="4536374"/>
                </a:lnTo>
                <a:lnTo>
                  <a:pt x="2208811" y="4536374"/>
                </a:lnTo>
                <a:close/>
                <a:moveTo>
                  <a:pt x="1540466" y="344385"/>
                </a:moveTo>
                <a:lnTo>
                  <a:pt x="3482362" y="344385"/>
                </a:lnTo>
                <a:lnTo>
                  <a:pt x="2725668" y="2553196"/>
                </a:lnTo>
                <a:lnTo>
                  <a:pt x="783772" y="2553196"/>
                </a:lnTo>
                <a:close/>
                <a:moveTo>
                  <a:pt x="3749277" y="0"/>
                </a:moveTo>
                <a:lnTo>
                  <a:pt x="5691173" y="0"/>
                </a:lnTo>
                <a:lnTo>
                  <a:pt x="4934479" y="2208811"/>
                </a:lnTo>
                <a:lnTo>
                  <a:pt x="2992583" y="22088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990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508047" y="192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508047" y="408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588047" y="300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28047" y="300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4242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419147" y="114800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24847" y="0"/>
            <a:ext cx="2160000" cy="108000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613447" y="0"/>
            <a:ext cx="2160000" cy="108000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24847" y="5753100"/>
            <a:ext cx="2160000" cy="1080000"/>
          </a:xfrm>
          <a:prstGeom prst="up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1419147" y="4558300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613447" y="5753100"/>
            <a:ext cx="2160000" cy="1080000"/>
          </a:xfrm>
          <a:prstGeom prst="up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9796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圖片版面配置區 14"/>
          <p:cNvSpPr>
            <a:spLocks noGrp="1"/>
          </p:cNvSpPr>
          <p:nvPr>
            <p:ph type="pic" sz="quarter" idx="10"/>
          </p:nvPr>
        </p:nvSpPr>
        <p:spPr>
          <a:xfrm>
            <a:off x="1338442" y="1844491"/>
            <a:ext cx="1633708" cy="1880842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2" name="圖片版面配置區 21"/>
          <p:cNvSpPr>
            <a:spLocks noGrp="1"/>
          </p:cNvSpPr>
          <p:nvPr>
            <p:ph type="pic" sz="quarter" idx="11"/>
          </p:nvPr>
        </p:nvSpPr>
        <p:spPr>
          <a:xfrm>
            <a:off x="3776842" y="1844491"/>
            <a:ext cx="1633708" cy="1880842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3" name="圖片版面配置區 22"/>
          <p:cNvSpPr>
            <a:spLocks noGrp="1"/>
          </p:cNvSpPr>
          <p:nvPr>
            <p:ph type="pic" sz="quarter" idx="12"/>
          </p:nvPr>
        </p:nvSpPr>
        <p:spPr>
          <a:xfrm>
            <a:off x="6215242" y="1844491"/>
            <a:ext cx="1633708" cy="1880842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67073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03191" y="1724122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1773946" y="1724122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444701" y="1724122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61235" y="4106078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1931990" y="4106078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7473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243370" y="1501856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946126" y="1501856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243370" y="4019279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4946126" y="4019279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4854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10"/>
          <p:cNvSpPr>
            <a:spLocks noGrp="1"/>
          </p:cNvSpPr>
          <p:nvPr>
            <p:ph type="pic" sz="quarter" idx="14"/>
          </p:nvPr>
        </p:nvSpPr>
        <p:spPr>
          <a:xfrm>
            <a:off x="224847" y="0"/>
            <a:ext cx="4548600" cy="2274800"/>
          </a:xfrm>
          <a:custGeom>
            <a:avLst/>
            <a:gdLst>
              <a:gd name="connsiteX0" fmla="*/ 2274300 w 4548600"/>
              <a:gd name="connsiteY0" fmla="*/ 114800 h 2274800"/>
              <a:gd name="connsiteX1" fmla="*/ 3354300 w 4548600"/>
              <a:gd name="connsiteY1" fmla="*/ 1194800 h 2274800"/>
              <a:gd name="connsiteX2" fmla="*/ 2274300 w 4548600"/>
              <a:gd name="connsiteY2" fmla="*/ 2274800 h 2274800"/>
              <a:gd name="connsiteX3" fmla="*/ 1194300 w 4548600"/>
              <a:gd name="connsiteY3" fmla="*/ 1194800 h 2274800"/>
              <a:gd name="connsiteX4" fmla="*/ 2388600 w 4548600"/>
              <a:gd name="connsiteY4" fmla="*/ 0 h 2274800"/>
              <a:gd name="connsiteX5" fmla="*/ 2928600 w 4548600"/>
              <a:gd name="connsiteY5" fmla="*/ 0 h 2274800"/>
              <a:gd name="connsiteX6" fmla="*/ 4008600 w 4548600"/>
              <a:gd name="connsiteY6" fmla="*/ 0 h 2274800"/>
              <a:gd name="connsiteX7" fmla="*/ 4548600 w 4548600"/>
              <a:gd name="connsiteY7" fmla="*/ 0 h 2274800"/>
              <a:gd name="connsiteX8" fmla="*/ 3468600 w 4548600"/>
              <a:gd name="connsiteY8" fmla="*/ 1080000 h 2274800"/>
              <a:gd name="connsiteX9" fmla="*/ 0 w 4548600"/>
              <a:gd name="connsiteY9" fmla="*/ 0 h 2274800"/>
              <a:gd name="connsiteX10" fmla="*/ 540000 w 4548600"/>
              <a:gd name="connsiteY10" fmla="*/ 0 h 2274800"/>
              <a:gd name="connsiteX11" fmla="*/ 1620000 w 4548600"/>
              <a:gd name="connsiteY11" fmla="*/ 0 h 2274800"/>
              <a:gd name="connsiteX12" fmla="*/ 2160000 w 4548600"/>
              <a:gd name="connsiteY12" fmla="*/ 0 h 2274800"/>
              <a:gd name="connsiteX13" fmla="*/ 1080000 w 4548600"/>
              <a:gd name="connsiteY13" fmla="*/ 1080000 h 22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48600" h="2274800">
                <a:moveTo>
                  <a:pt x="2274300" y="114800"/>
                </a:moveTo>
                <a:lnTo>
                  <a:pt x="3354300" y="1194800"/>
                </a:lnTo>
                <a:lnTo>
                  <a:pt x="2274300" y="2274800"/>
                </a:lnTo>
                <a:lnTo>
                  <a:pt x="1194300" y="1194800"/>
                </a:lnTo>
                <a:close/>
                <a:moveTo>
                  <a:pt x="2388600" y="0"/>
                </a:moveTo>
                <a:lnTo>
                  <a:pt x="2928600" y="0"/>
                </a:lnTo>
                <a:lnTo>
                  <a:pt x="4008600" y="0"/>
                </a:lnTo>
                <a:lnTo>
                  <a:pt x="4548600" y="0"/>
                </a:lnTo>
                <a:lnTo>
                  <a:pt x="3468600" y="1080000"/>
                </a:lnTo>
                <a:close/>
                <a:moveTo>
                  <a:pt x="0" y="0"/>
                </a:moveTo>
                <a:lnTo>
                  <a:pt x="540000" y="0"/>
                </a:lnTo>
                <a:lnTo>
                  <a:pt x="1620000" y="0"/>
                </a:lnTo>
                <a:lnTo>
                  <a:pt x="2160000" y="0"/>
                </a:lnTo>
                <a:lnTo>
                  <a:pt x="1080000" y="10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7"/>
          </p:nvPr>
        </p:nvSpPr>
        <p:spPr>
          <a:xfrm>
            <a:off x="224847" y="4558300"/>
            <a:ext cx="4548600" cy="2274800"/>
          </a:xfrm>
          <a:custGeom>
            <a:avLst/>
            <a:gdLst>
              <a:gd name="connsiteX0" fmla="*/ 3468600 w 4548600"/>
              <a:gd name="connsiteY0" fmla="*/ 1194800 h 2274800"/>
              <a:gd name="connsiteX1" fmla="*/ 4548600 w 4548600"/>
              <a:gd name="connsiteY1" fmla="*/ 2274800 h 2274800"/>
              <a:gd name="connsiteX2" fmla="*/ 4008600 w 4548600"/>
              <a:gd name="connsiteY2" fmla="*/ 2274800 h 2274800"/>
              <a:gd name="connsiteX3" fmla="*/ 2928600 w 4548600"/>
              <a:gd name="connsiteY3" fmla="*/ 2274800 h 2274800"/>
              <a:gd name="connsiteX4" fmla="*/ 2388600 w 4548600"/>
              <a:gd name="connsiteY4" fmla="*/ 2274800 h 2274800"/>
              <a:gd name="connsiteX5" fmla="*/ 1080000 w 4548600"/>
              <a:gd name="connsiteY5" fmla="*/ 1194800 h 2274800"/>
              <a:gd name="connsiteX6" fmla="*/ 2160000 w 4548600"/>
              <a:gd name="connsiteY6" fmla="*/ 2274800 h 2274800"/>
              <a:gd name="connsiteX7" fmla="*/ 1620000 w 4548600"/>
              <a:gd name="connsiteY7" fmla="*/ 2274800 h 2274800"/>
              <a:gd name="connsiteX8" fmla="*/ 540000 w 4548600"/>
              <a:gd name="connsiteY8" fmla="*/ 2274800 h 2274800"/>
              <a:gd name="connsiteX9" fmla="*/ 0 w 4548600"/>
              <a:gd name="connsiteY9" fmla="*/ 2274800 h 2274800"/>
              <a:gd name="connsiteX10" fmla="*/ 2274300 w 4548600"/>
              <a:gd name="connsiteY10" fmla="*/ 0 h 2274800"/>
              <a:gd name="connsiteX11" fmla="*/ 3354300 w 4548600"/>
              <a:gd name="connsiteY11" fmla="*/ 1080000 h 2274800"/>
              <a:gd name="connsiteX12" fmla="*/ 2274300 w 4548600"/>
              <a:gd name="connsiteY12" fmla="*/ 2160000 h 2274800"/>
              <a:gd name="connsiteX13" fmla="*/ 1194300 w 4548600"/>
              <a:gd name="connsiteY13" fmla="*/ 1080000 h 22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48600" h="2274800">
                <a:moveTo>
                  <a:pt x="3468600" y="1194800"/>
                </a:moveTo>
                <a:lnTo>
                  <a:pt x="4548600" y="2274800"/>
                </a:lnTo>
                <a:lnTo>
                  <a:pt x="4008600" y="2274800"/>
                </a:lnTo>
                <a:lnTo>
                  <a:pt x="2928600" y="2274800"/>
                </a:lnTo>
                <a:lnTo>
                  <a:pt x="2388600" y="2274800"/>
                </a:lnTo>
                <a:close/>
                <a:moveTo>
                  <a:pt x="1080000" y="1194800"/>
                </a:moveTo>
                <a:lnTo>
                  <a:pt x="2160000" y="2274800"/>
                </a:lnTo>
                <a:lnTo>
                  <a:pt x="1620000" y="2274800"/>
                </a:lnTo>
                <a:lnTo>
                  <a:pt x="540000" y="2274800"/>
                </a:lnTo>
                <a:lnTo>
                  <a:pt x="0" y="2274800"/>
                </a:lnTo>
                <a:close/>
                <a:moveTo>
                  <a:pt x="2274300" y="0"/>
                </a:moveTo>
                <a:lnTo>
                  <a:pt x="3354300" y="1080000"/>
                </a:lnTo>
                <a:lnTo>
                  <a:pt x="2274300" y="2160000"/>
                </a:lnTo>
                <a:lnTo>
                  <a:pt x="1194300" y="10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503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5540337" y="1817976"/>
            <a:ext cx="1780904" cy="2370202"/>
          </a:xfrm>
          <a:custGeom>
            <a:avLst/>
            <a:gdLst>
              <a:gd name="connsiteX0" fmla="*/ 595803 w 1780904"/>
              <a:gd name="connsiteY0" fmla="*/ 0 h 2370202"/>
              <a:gd name="connsiteX1" fmla="*/ 1780904 w 1780904"/>
              <a:gd name="connsiteY1" fmla="*/ 1185101 h 2370202"/>
              <a:gd name="connsiteX2" fmla="*/ 595803 w 1780904"/>
              <a:gd name="connsiteY2" fmla="*/ 2370202 h 2370202"/>
              <a:gd name="connsiteX3" fmla="*/ 0 w 1780904"/>
              <a:gd name="connsiteY3" fmla="*/ 1774399 h 2370202"/>
              <a:gd name="connsiteX4" fmla="*/ 597422 w 1780904"/>
              <a:gd name="connsiteY4" fmla="*/ 1176976 h 2370202"/>
              <a:gd name="connsiteX5" fmla="*/ 8125 w 1780904"/>
              <a:gd name="connsiteY5" fmla="*/ 587679 h 237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0904" h="2370202">
                <a:moveTo>
                  <a:pt x="595803" y="0"/>
                </a:moveTo>
                <a:lnTo>
                  <a:pt x="1780904" y="1185101"/>
                </a:lnTo>
                <a:lnTo>
                  <a:pt x="595803" y="2370202"/>
                </a:lnTo>
                <a:lnTo>
                  <a:pt x="0" y="1774399"/>
                </a:lnTo>
                <a:lnTo>
                  <a:pt x="597422" y="1176976"/>
                </a:lnTo>
                <a:lnTo>
                  <a:pt x="8125" y="5876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3"/>
          </p:nvPr>
        </p:nvSpPr>
        <p:spPr>
          <a:xfrm>
            <a:off x="1858384" y="1817976"/>
            <a:ext cx="1763092" cy="2370202"/>
          </a:xfrm>
          <a:custGeom>
            <a:avLst/>
            <a:gdLst>
              <a:gd name="connsiteX0" fmla="*/ 1185101 w 1763092"/>
              <a:gd name="connsiteY0" fmla="*/ 0 h 2370202"/>
              <a:gd name="connsiteX1" fmla="*/ 1754967 w 1763092"/>
              <a:gd name="connsiteY1" fmla="*/ 569866 h 2370202"/>
              <a:gd name="connsiteX2" fmla="*/ 1147857 w 1763092"/>
              <a:gd name="connsiteY2" fmla="*/ 1176976 h 2370202"/>
              <a:gd name="connsiteX3" fmla="*/ 1763092 w 1763092"/>
              <a:gd name="connsiteY3" fmla="*/ 1792211 h 2370202"/>
              <a:gd name="connsiteX4" fmla="*/ 1185101 w 1763092"/>
              <a:gd name="connsiteY4" fmla="*/ 2370202 h 2370202"/>
              <a:gd name="connsiteX5" fmla="*/ 0 w 1763092"/>
              <a:gd name="connsiteY5" fmla="*/ 1185101 h 237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3092" h="2370202">
                <a:moveTo>
                  <a:pt x="1185101" y="0"/>
                </a:moveTo>
                <a:lnTo>
                  <a:pt x="1754967" y="569866"/>
                </a:lnTo>
                <a:lnTo>
                  <a:pt x="1147857" y="1176976"/>
                </a:lnTo>
                <a:lnTo>
                  <a:pt x="1763092" y="1792211"/>
                </a:lnTo>
                <a:lnTo>
                  <a:pt x="1185101" y="2370202"/>
                </a:lnTo>
                <a:lnTo>
                  <a:pt x="0" y="11851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132000" y="1554952"/>
            <a:ext cx="2880000" cy="288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404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275400" y="4122738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6185287" y="4122738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365513" y="4122738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8"/>
          <p:cNvSpPr>
            <a:spLocks noGrp="1"/>
          </p:cNvSpPr>
          <p:nvPr>
            <p:ph type="pic" sz="quarter" idx="11"/>
          </p:nvPr>
        </p:nvSpPr>
        <p:spPr>
          <a:xfrm>
            <a:off x="3275400" y="1691141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6185287" y="1691141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0"/>
          </p:nvPr>
        </p:nvSpPr>
        <p:spPr>
          <a:xfrm>
            <a:off x="365513" y="1691141"/>
            <a:ext cx="25920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12441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圖片版面配置區 14"/>
          <p:cNvSpPr>
            <a:spLocks noGrp="1"/>
          </p:cNvSpPr>
          <p:nvPr>
            <p:ph type="pic" sz="quarter" idx="10"/>
          </p:nvPr>
        </p:nvSpPr>
        <p:spPr>
          <a:xfrm>
            <a:off x="2031117" y="3226716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1"/>
          </p:nvPr>
        </p:nvSpPr>
        <p:spPr>
          <a:xfrm>
            <a:off x="620006" y="3226716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2"/>
          </p:nvPr>
        </p:nvSpPr>
        <p:spPr>
          <a:xfrm>
            <a:off x="3442228" y="3226716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1325562" y="195107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2736673" y="195107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5"/>
          </p:nvPr>
        </p:nvSpPr>
        <p:spPr>
          <a:xfrm>
            <a:off x="1325562" y="450236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16"/>
          </p:nvPr>
        </p:nvSpPr>
        <p:spPr>
          <a:xfrm>
            <a:off x="2736673" y="450236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6644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620006" y="1951071"/>
            <a:ext cx="4133497" cy="4060926"/>
          </a:xfrm>
          <a:custGeom>
            <a:avLst/>
            <a:gdLst>
              <a:gd name="connsiteX0" fmla="*/ 2781307 w 4133497"/>
              <a:gd name="connsiteY0" fmla="*/ 2551290 h 4060926"/>
              <a:gd name="connsiteX1" fmla="*/ 3427942 w 4133497"/>
              <a:gd name="connsiteY1" fmla="*/ 2876809 h 4060926"/>
              <a:gd name="connsiteX2" fmla="*/ 3427942 w 4133497"/>
              <a:gd name="connsiteY2" fmla="*/ 3732467 h 4060926"/>
              <a:gd name="connsiteX3" fmla="*/ 2775467 w 4133497"/>
              <a:gd name="connsiteY3" fmla="*/ 4060926 h 4060926"/>
              <a:gd name="connsiteX4" fmla="*/ 2116667 w 4133497"/>
              <a:gd name="connsiteY4" fmla="*/ 3729283 h 4060926"/>
              <a:gd name="connsiteX5" fmla="*/ 2116667 w 4133497"/>
              <a:gd name="connsiteY5" fmla="*/ 2885873 h 4060926"/>
              <a:gd name="connsiteX6" fmla="*/ 1370196 w 4133497"/>
              <a:gd name="connsiteY6" fmla="*/ 2551290 h 4060926"/>
              <a:gd name="connsiteX7" fmla="*/ 2016831 w 4133497"/>
              <a:gd name="connsiteY7" fmla="*/ 2876809 h 4060926"/>
              <a:gd name="connsiteX8" fmla="*/ 2016831 w 4133497"/>
              <a:gd name="connsiteY8" fmla="*/ 3732467 h 4060926"/>
              <a:gd name="connsiteX9" fmla="*/ 1364356 w 4133497"/>
              <a:gd name="connsiteY9" fmla="*/ 4060926 h 4060926"/>
              <a:gd name="connsiteX10" fmla="*/ 705556 w 4133497"/>
              <a:gd name="connsiteY10" fmla="*/ 3729283 h 4060926"/>
              <a:gd name="connsiteX11" fmla="*/ 705556 w 4133497"/>
              <a:gd name="connsiteY11" fmla="*/ 2885873 h 4060926"/>
              <a:gd name="connsiteX12" fmla="*/ 3486862 w 4133497"/>
              <a:gd name="connsiteY12" fmla="*/ 1275645 h 4060926"/>
              <a:gd name="connsiteX13" fmla="*/ 4133497 w 4133497"/>
              <a:gd name="connsiteY13" fmla="*/ 1601164 h 4060926"/>
              <a:gd name="connsiteX14" fmla="*/ 4133497 w 4133497"/>
              <a:gd name="connsiteY14" fmla="*/ 2456822 h 4060926"/>
              <a:gd name="connsiteX15" fmla="*/ 3481022 w 4133497"/>
              <a:gd name="connsiteY15" fmla="*/ 2785281 h 4060926"/>
              <a:gd name="connsiteX16" fmla="*/ 2822222 w 4133497"/>
              <a:gd name="connsiteY16" fmla="*/ 2453638 h 4060926"/>
              <a:gd name="connsiteX17" fmla="*/ 2822222 w 4133497"/>
              <a:gd name="connsiteY17" fmla="*/ 1610228 h 4060926"/>
              <a:gd name="connsiteX18" fmla="*/ 2075751 w 4133497"/>
              <a:gd name="connsiteY18" fmla="*/ 1275645 h 4060926"/>
              <a:gd name="connsiteX19" fmla="*/ 2722386 w 4133497"/>
              <a:gd name="connsiteY19" fmla="*/ 1601164 h 4060926"/>
              <a:gd name="connsiteX20" fmla="*/ 2722386 w 4133497"/>
              <a:gd name="connsiteY20" fmla="*/ 2456822 h 4060926"/>
              <a:gd name="connsiteX21" fmla="*/ 2069911 w 4133497"/>
              <a:gd name="connsiteY21" fmla="*/ 2785281 h 4060926"/>
              <a:gd name="connsiteX22" fmla="*/ 1411111 w 4133497"/>
              <a:gd name="connsiteY22" fmla="*/ 2453638 h 4060926"/>
              <a:gd name="connsiteX23" fmla="*/ 1411111 w 4133497"/>
              <a:gd name="connsiteY23" fmla="*/ 1610228 h 4060926"/>
              <a:gd name="connsiteX24" fmla="*/ 664640 w 4133497"/>
              <a:gd name="connsiteY24" fmla="*/ 1275645 h 4060926"/>
              <a:gd name="connsiteX25" fmla="*/ 1311275 w 4133497"/>
              <a:gd name="connsiteY25" fmla="*/ 1601164 h 4060926"/>
              <a:gd name="connsiteX26" fmla="*/ 1311275 w 4133497"/>
              <a:gd name="connsiteY26" fmla="*/ 2456822 h 4060926"/>
              <a:gd name="connsiteX27" fmla="*/ 658800 w 4133497"/>
              <a:gd name="connsiteY27" fmla="*/ 2785281 h 4060926"/>
              <a:gd name="connsiteX28" fmla="*/ 0 w 4133497"/>
              <a:gd name="connsiteY28" fmla="*/ 2453638 h 4060926"/>
              <a:gd name="connsiteX29" fmla="*/ 0 w 4133497"/>
              <a:gd name="connsiteY29" fmla="*/ 1610228 h 4060926"/>
              <a:gd name="connsiteX30" fmla="*/ 1370196 w 4133497"/>
              <a:gd name="connsiteY30" fmla="*/ 0 h 4060926"/>
              <a:gd name="connsiteX31" fmla="*/ 2016831 w 4133497"/>
              <a:gd name="connsiteY31" fmla="*/ 325519 h 4060926"/>
              <a:gd name="connsiteX32" fmla="*/ 2016831 w 4133497"/>
              <a:gd name="connsiteY32" fmla="*/ 1181177 h 4060926"/>
              <a:gd name="connsiteX33" fmla="*/ 1364356 w 4133497"/>
              <a:gd name="connsiteY33" fmla="*/ 1509636 h 4060926"/>
              <a:gd name="connsiteX34" fmla="*/ 705556 w 4133497"/>
              <a:gd name="connsiteY34" fmla="*/ 1177993 h 4060926"/>
              <a:gd name="connsiteX35" fmla="*/ 705556 w 4133497"/>
              <a:gd name="connsiteY35" fmla="*/ 334583 h 4060926"/>
              <a:gd name="connsiteX36" fmla="*/ 2781307 w 4133497"/>
              <a:gd name="connsiteY36" fmla="*/ 0 h 4060926"/>
              <a:gd name="connsiteX37" fmla="*/ 3427942 w 4133497"/>
              <a:gd name="connsiteY37" fmla="*/ 325519 h 4060926"/>
              <a:gd name="connsiteX38" fmla="*/ 3427942 w 4133497"/>
              <a:gd name="connsiteY38" fmla="*/ 1181177 h 4060926"/>
              <a:gd name="connsiteX39" fmla="*/ 2775467 w 4133497"/>
              <a:gd name="connsiteY39" fmla="*/ 1509636 h 4060926"/>
              <a:gd name="connsiteX40" fmla="*/ 2116667 w 4133497"/>
              <a:gd name="connsiteY40" fmla="*/ 1177993 h 4060926"/>
              <a:gd name="connsiteX41" fmla="*/ 2116667 w 4133497"/>
              <a:gd name="connsiteY41" fmla="*/ 334583 h 4060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133497" h="4060926">
                <a:moveTo>
                  <a:pt x="2781307" y="2551290"/>
                </a:moveTo>
                <a:lnTo>
                  <a:pt x="3427942" y="2876809"/>
                </a:lnTo>
                <a:lnTo>
                  <a:pt x="3427942" y="3732467"/>
                </a:lnTo>
                <a:lnTo>
                  <a:pt x="2775467" y="4060926"/>
                </a:lnTo>
                <a:lnTo>
                  <a:pt x="2116667" y="3729283"/>
                </a:lnTo>
                <a:lnTo>
                  <a:pt x="2116667" y="2885873"/>
                </a:lnTo>
                <a:close/>
                <a:moveTo>
                  <a:pt x="1370196" y="2551290"/>
                </a:moveTo>
                <a:lnTo>
                  <a:pt x="2016831" y="2876809"/>
                </a:lnTo>
                <a:lnTo>
                  <a:pt x="2016831" y="3732467"/>
                </a:lnTo>
                <a:lnTo>
                  <a:pt x="1364356" y="4060926"/>
                </a:lnTo>
                <a:lnTo>
                  <a:pt x="705556" y="3729283"/>
                </a:lnTo>
                <a:lnTo>
                  <a:pt x="705556" y="2885873"/>
                </a:lnTo>
                <a:close/>
                <a:moveTo>
                  <a:pt x="3486862" y="1275645"/>
                </a:moveTo>
                <a:lnTo>
                  <a:pt x="4133497" y="1601164"/>
                </a:lnTo>
                <a:lnTo>
                  <a:pt x="4133497" y="2456822"/>
                </a:lnTo>
                <a:lnTo>
                  <a:pt x="3481022" y="2785281"/>
                </a:lnTo>
                <a:lnTo>
                  <a:pt x="2822222" y="2453638"/>
                </a:lnTo>
                <a:lnTo>
                  <a:pt x="2822222" y="1610228"/>
                </a:lnTo>
                <a:close/>
                <a:moveTo>
                  <a:pt x="2075751" y="1275645"/>
                </a:moveTo>
                <a:lnTo>
                  <a:pt x="2722386" y="1601164"/>
                </a:lnTo>
                <a:lnTo>
                  <a:pt x="2722386" y="2456822"/>
                </a:lnTo>
                <a:lnTo>
                  <a:pt x="2069911" y="2785281"/>
                </a:lnTo>
                <a:lnTo>
                  <a:pt x="1411111" y="2453638"/>
                </a:lnTo>
                <a:lnTo>
                  <a:pt x="1411111" y="1610228"/>
                </a:lnTo>
                <a:close/>
                <a:moveTo>
                  <a:pt x="664640" y="1275645"/>
                </a:moveTo>
                <a:lnTo>
                  <a:pt x="1311275" y="1601164"/>
                </a:lnTo>
                <a:lnTo>
                  <a:pt x="1311275" y="2456822"/>
                </a:lnTo>
                <a:lnTo>
                  <a:pt x="658800" y="2785281"/>
                </a:lnTo>
                <a:lnTo>
                  <a:pt x="0" y="2453638"/>
                </a:lnTo>
                <a:lnTo>
                  <a:pt x="0" y="1610228"/>
                </a:lnTo>
                <a:close/>
                <a:moveTo>
                  <a:pt x="1370196" y="0"/>
                </a:moveTo>
                <a:lnTo>
                  <a:pt x="2016831" y="325519"/>
                </a:lnTo>
                <a:lnTo>
                  <a:pt x="2016831" y="1181177"/>
                </a:lnTo>
                <a:lnTo>
                  <a:pt x="1364356" y="1509636"/>
                </a:lnTo>
                <a:lnTo>
                  <a:pt x="705556" y="1177993"/>
                </a:lnTo>
                <a:lnTo>
                  <a:pt x="705556" y="334583"/>
                </a:lnTo>
                <a:close/>
                <a:moveTo>
                  <a:pt x="2781307" y="0"/>
                </a:moveTo>
                <a:lnTo>
                  <a:pt x="3427942" y="325519"/>
                </a:lnTo>
                <a:lnTo>
                  <a:pt x="3427942" y="1181177"/>
                </a:lnTo>
                <a:lnTo>
                  <a:pt x="2775467" y="1509636"/>
                </a:lnTo>
                <a:lnTo>
                  <a:pt x="2116667" y="1177993"/>
                </a:lnTo>
                <a:lnTo>
                  <a:pt x="2116667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1972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3498567" y="1670578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386264" y="1670578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610870" y="1670578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906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1"/>
          </p:nvPr>
        </p:nvSpPr>
        <p:spPr>
          <a:xfrm>
            <a:off x="7099300" y="0"/>
            <a:ext cx="2044700" cy="6858000"/>
          </a:xfrm>
          <a:custGeom>
            <a:avLst/>
            <a:gdLst>
              <a:gd name="connsiteX0" fmla="*/ 0 w 2044700"/>
              <a:gd name="connsiteY0" fmla="*/ 0 h 6858000"/>
              <a:gd name="connsiteX1" fmla="*/ 2044700 w 2044700"/>
              <a:gd name="connsiteY1" fmla="*/ 0 h 6858000"/>
              <a:gd name="connsiteX2" fmla="*/ 2044700 w 2044700"/>
              <a:gd name="connsiteY2" fmla="*/ 6858000 h 6858000"/>
              <a:gd name="connsiteX3" fmla="*/ 0 w 2044700"/>
              <a:gd name="connsiteY3" fmla="*/ 6858000 h 6858000"/>
              <a:gd name="connsiteX4" fmla="*/ 0 w 2044700"/>
              <a:gd name="connsiteY4" fmla="*/ 4504266 h 6858000"/>
              <a:gd name="connsiteX5" fmla="*/ 687683 w 2044700"/>
              <a:gd name="connsiteY5" fmla="*/ 4504266 h 6858000"/>
              <a:gd name="connsiteX6" fmla="*/ 1238327 w 2044700"/>
              <a:gd name="connsiteY6" fmla="*/ 3429000 h 6858000"/>
              <a:gd name="connsiteX7" fmla="*/ 687683 w 2044700"/>
              <a:gd name="connsiteY7" fmla="*/ 2353734 h 6858000"/>
              <a:gd name="connsiteX8" fmla="*/ 0 w 2044700"/>
              <a:gd name="connsiteY8" fmla="*/ 23537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4700" h="6858000">
                <a:moveTo>
                  <a:pt x="0" y="0"/>
                </a:moveTo>
                <a:lnTo>
                  <a:pt x="2044700" y="0"/>
                </a:lnTo>
                <a:lnTo>
                  <a:pt x="2044700" y="6858000"/>
                </a:lnTo>
                <a:lnTo>
                  <a:pt x="0" y="6858000"/>
                </a:lnTo>
                <a:lnTo>
                  <a:pt x="0" y="4504266"/>
                </a:lnTo>
                <a:lnTo>
                  <a:pt x="687683" y="4504266"/>
                </a:lnTo>
                <a:lnTo>
                  <a:pt x="1238327" y="3429000"/>
                </a:lnTo>
                <a:lnTo>
                  <a:pt x="687683" y="2353734"/>
                </a:lnTo>
                <a:lnTo>
                  <a:pt x="0" y="23537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005264" y="2460600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1705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1635316" y="2117070"/>
            <a:ext cx="1809686" cy="1585686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53183" y="3821692"/>
            <a:ext cx="1809686" cy="1585686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2640027" y="3821692"/>
            <a:ext cx="1809686" cy="1585686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0748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28000" y="1674719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12000" y="1674719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96000" y="1674719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7164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614639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237286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627174" y="2205038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-388" y="2205038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9473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3200401"/>
          </a:xfrm>
          <a:custGeom>
            <a:avLst/>
            <a:gdLst>
              <a:gd name="connsiteX0" fmla="*/ 0 w 9144000"/>
              <a:gd name="connsiteY0" fmla="*/ 0 h 3200401"/>
              <a:gd name="connsiteX1" fmla="*/ 9144000 w 9144000"/>
              <a:gd name="connsiteY1" fmla="*/ 0 h 3200401"/>
              <a:gd name="connsiteX2" fmla="*/ 9144000 w 9144000"/>
              <a:gd name="connsiteY2" fmla="*/ 3200401 h 3200401"/>
              <a:gd name="connsiteX3" fmla="*/ 8493983 w 9144000"/>
              <a:gd name="connsiteY3" fmla="*/ 3200401 h 3200401"/>
              <a:gd name="connsiteX4" fmla="*/ 8014177 w 9144000"/>
              <a:gd name="connsiteY4" fmla="*/ 2263464 h 3200401"/>
              <a:gd name="connsiteX5" fmla="*/ 6706759 w 9144000"/>
              <a:gd name="connsiteY5" fmla="*/ 2263464 h 3200401"/>
              <a:gd name="connsiteX6" fmla="*/ 6226954 w 9144000"/>
              <a:gd name="connsiteY6" fmla="*/ 3200401 h 3200401"/>
              <a:gd name="connsiteX7" fmla="*/ 5687084 w 9144000"/>
              <a:gd name="connsiteY7" fmla="*/ 3200401 h 3200401"/>
              <a:gd name="connsiteX8" fmla="*/ 5207278 w 9144000"/>
              <a:gd name="connsiteY8" fmla="*/ 2263464 h 3200401"/>
              <a:gd name="connsiteX9" fmla="*/ 3899860 w 9144000"/>
              <a:gd name="connsiteY9" fmla="*/ 2263464 h 3200401"/>
              <a:gd name="connsiteX10" fmla="*/ 3420055 w 9144000"/>
              <a:gd name="connsiteY10" fmla="*/ 3200401 h 3200401"/>
              <a:gd name="connsiteX11" fmla="*/ 2880185 w 9144000"/>
              <a:gd name="connsiteY11" fmla="*/ 3200401 h 3200401"/>
              <a:gd name="connsiteX12" fmla="*/ 2400379 w 9144000"/>
              <a:gd name="connsiteY12" fmla="*/ 2263464 h 3200401"/>
              <a:gd name="connsiteX13" fmla="*/ 1092961 w 9144000"/>
              <a:gd name="connsiteY13" fmla="*/ 2263464 h 3200401"/>
              <a:gd name="connsiteX14" fmla="*/ 613156 w 9144000"/>
              <a:gd name="connsiteY14" fmla="*/ 3200401 h 3200401"/>
              <a:gd name="connsiteX15" fmla="*/ 0 w 9144000"/>
              <a:gd name="connsiteY15" fmla="*/ 3200401 h 320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200401">
                <a:moveTo>
                  <a:pt x="0" y="0"/>
                </a:moveTo>
                <a:lnTo>
                  <a:pt x="9144000" y="0"/>
                </a:lnTo>
                <a:lnTo>
                  <a:pt x="9144000" y="3200401"/>
                </a:lnTo>
                <a:lnTo>
                  <a:pt x="8493983" y="3200401"/>
                </a:lnTo>
                <a:lnTo>
                  <a:pt x="8014177" y="2263464"/>
                </a:lnTo>
                <a:lnTo>
                  <a:pt x="6706759" y="2263464"/>
                </a:lnTo>
                <a:lnTo>
                  <a:pt x="6226954" y="3200401"/>
                </a:lnTo>
                <a:lnTo>
                  <a:pt x="5687084" y="3200401"/>
                </a:lnTo>
                <a:lnTo>
                  <a:pt x="5207278" y="2263464"/>
                </a:lnTo>
                <a:lnTo>
                  <a:pt x="3899860" y="2263464"/>
                </a:lnTo>
                <a:lnTo>
                  <a:pt x="3420055" y="3200401"/>
                </a:lnTo>
                <a:lnTo>
                  <a:pt x="2880185" y="3200401"/>
                </a:lnTo>
                <a:lnTo>
                  <a:pt x="2400379" y="2263464"/>
                </a:lnTo>
                <a:lnTo>
                  <a:pt x="1092961" y="2263464"/>
                </a:lnTo>
                <a:lnTo>
                  <a:pt x="613156" y="3200401"/>
                </a:lnTo>
                <a:lnTo>
                  <a:pt x="0" y="32004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737361" y="2368304"/>
            <a:ext cx="2018618" cy="1673118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3544260" y="2368304"/>
            <a:ext cx="2018618" cy="1673118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6351159" y="2368304"/>
            <a:ext cx="2018618" cy="1673118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2299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4076700" cy="2070101"/>
          </a:xfrm>
          <a:custGeom>
            <a:avLst/>
            <a:gdLst>
              <a:gd name="connsiteX0" fmla="*/ 0 w 4076700"/>
              <a:gd name="connsiteY0" fmla="*/ 0 h 2070101"/>
              <a:gd name="connsiteX1" fmla="*/ 4076700 w 4076700"/>
              <a:gd name="connsiteY1" fmla="*/ 0 h 2070101"/>
              <a:gd name="connsiteX2" fmla="*/ 4076700 w 4076700"/>
              <a:gd name="connsiteY2" fmla="*/ 2070101 h 2070101"/>
              <a:gd name="connsiteX3" fmla="*/ 3174150 w 4076700"/>
              <a:gd name="connsiteY3" fmla="*/ 2070101 h 2070101"/>
              <a:gd name="connsiteX4" fmla="*/ 2692059 w 4076700"/>
              <a:gd name="connsiteY4" fmla="*/ 1128701 h 2070101"/>
              <a:gd name="connsiteX5" fmla="*/ 1384641 w 4076700"/>
              <a:gd name="connsiteY5" fmla="*/ 1128701 h 2070101"/>
              <a:gd name="connsiteX6" fmla="*/ 902550 w 4076700"/>
              <a:gd name="connsiteY6" fmla="*/ 2070101 h 2070101"/>
              <a:gd name="connsiteX7" fmla="*/ 0 w 4076700"/>
              <a:gd name="connsiteY7" fmla="*/ 2070101 h 207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6700" h="2070101">
                <a:moveTo>
                  <a:pt x="0" y="0"/>
                </a:moveTo>
                <a:lnTo>
                  <a:pt x="4076700" y="0"/>
                </a:lnTo>
                <a:lnTo>
                  <a:pt x="4076700" y="2070101"/>
                </a:lnTo>
                <a:lnTo>
                  <a:pt x="3174150" y="2070101"/>
                </a:lnTo>
                <a:lnTo>
                  <a:pt x="2692059" y="1128701"/>
                </a:lnTo>
                <a:lnTo>
                  <a:pt x="1384641" y="1128701"/>
                </a:lnTo>
                <a:lnTo>
                  <a:pt x="902550" y="2070101"/>
                </a:lnTo>
                <a:lnTo>
                  <a:pt x="0" y="20701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5067300" y="4775199"/>
            <a:ext cx="4076700" cy="20701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981093" y="1193800"/>
            <a:ext cx="2114514" cy="17526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2389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4076700" cy="29972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5067300" y="4051301"/>
            <a:ext cx="4076700" cy="2794000"/>
          </a:xfrm>
          <a:custGeom>
            <a:avLst/>
            <a:gdLst>
              <a:gd name="connsiteX0" fmla="*/ 0 w 4076700"/>
              <a:gd name="connsiteY0" fmla="*/ 0 h 2794000"/>
              <a:gd name="connsiteX1" fmla="*/ 840318 w 4076700"/>
              <a:gd name="connsiteY1" fmla="*/ 0 h 2794000"/>
              <a:gd name="connsiteX2" fmla="*/ 2038350 w 4076700"/>
              <a:gd name="connsiteY2" fmla="*/ 1198032 h 2794000"/>
              <a:gd name="connsiteX3" fmla="*/ 3236382 w 4076700"/>
              <a:gd name="connsiteY3" fmla="*/ 0 h 2794000"/>
              <a:gd name="connsiteX4" fmla="*/ 4076700 w 4076700"/>
              <a:gd name="connsiteY4" fmla="*/ 0 h 2794000"/>
              <a:gd name="connsiteX5" fmla="*/ 4076700 w 4076700"/>
              <a:gd name="connsiteY5" fmla="*/ 2794000 h 2794000"/>
              <a:gd name="connsiteX6" fmla="*/ 0 w 4076700"/>
              <a:gd name="connsiteY6" fmla="*/ 2794000 h 279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700" h="2794000">
                <a:moveTo>
                  <a:pt x="0" y="0"/>
                </a:moveTo>
                <a:lnTo>
                  <a:pt x="840318" y="0"/>
                </a:lnTo>
                <a:lnTo>
                  <a:pt x="2038350" y="1198032"/>
                </a:lnTo>
                <a:lnTo>
                  <a:pt x="3236382" y="0"/>
                </a:lnTo>
                <a:lnTo>
                  <a:pt x="4076700" y="0"/>
                </a:lnTo>
                <a:lnTo>
                  <a:pt x="4076700" y="2794000"/>
                </a:lnTo>
                <a:lnTo>
                  <a:pt x="0" y="279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6025650" y="2971301"/>
            <a:ext cx="2160000" cy="2160000"/>
          </a:xfrm>
          <a:prstGeom prst="diamond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altLang="zh-TW" dirty="0" smtClean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7754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693971" y="3933056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79033" y="3933056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693971" y="1662113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279033" y="1662113"/>
            <a:ext cx="1936800" cy="193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270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3200401"/>
          </a:xfrm>
          <a:custGeom>
            <a:avLst/>
            <a:gdLst>
              <a:gd name="connsiteX0" fmla="*/ 0 w 9144000"/>
              <a:gd name="connsiteY0" fmla="*/ 0 h 3200401"/>
              <a:gd name="connsiteX1" fmla="*/ 9144000 w 9144000"/>
              <a:gd name="connsiteY1" fmla="*/ 0 h 3200401"/>
              <a:gd name="connsiteX2" fmla="*/ 9144000 w 9144000"/>
              <a:gd name="connsiteY2" fmla="*/ 3200401 h 3200401"/>
              <a:gd name="connsiteX3" fmla="*/ 8323626 w 9144000"/>
              <a:gd name="connsiteY3" fmla="*/ 3200401 h 3200401"/>
              <a:gd name="connsiteX4" fmla="*/ 7916128 w 9144000"/>
              <a:gd name="connsiteY4" fmla="*/ 2404663 h 3200401"/>
              <a:gd name="connsiteX5" fmla="*/ 6804808 w 9144000"/>
              <a:gd name="connsiteY5" fmla="*/ 2404663 h 3200401"/>
              <a:gd name="connsiteX6" fmla="*/ 6397311 w 9144000"/>
              <a:gd name="connsiteY6" fmla="*/ 3200401 h 3200401"/>
              <a:gd name="connsiteX7" fmla="*/ 5951116 w 9144000"/>
              <a:gd name="connsiteY7" fmla="*/ 3200401 h 3200401"/>
              <a:gd name="connsiteX8" fmla="*/ 5359242 w 9144000"/>
              <a:gd name="connsiteY8" fmla="*/ 2044624 h 3200401"/>
              <a:gd name="connsiteX9" fmla="*/ 3747896 w 9144000"/>
              <a:gd name="connsiteY9" fmla="*/ 2044624 h 3200401"/>
              <a:gd name="connsiteX10" fmla="*/ 3156023 w 9144000"/>
              <a:gd name="connsiteY10" fmla="*/ 3200401 h 3200401"/>
              <a:gd name="connsiteX11" fmla="*/ 2709828 w 9144000"/>
              <a:gd name="connsiteY11" fmla="*/ 3200401 h 3200401"/>
              <a:gd name="connsiteX12" fmla="*/ 2302330 w 9144000"/>
              <a:gd name="connsiteY12" fmla="*/ 2404663 h 3200401"/>
              <a:gd name="connsiteX13" fmla="*/ 1191010 w 9144000"/>
              <a:gd name="connsiteY13" fmla="*/ 2404663 h 3200401"/>
              <a:gd name="connsiteX14" fmla="*/ 783513 w 9144000"/>
              <a:gd name="connsiteY14" fmla="*/ 3200401 h 3200401"/>
              <a:gd name="connsiteX15" fmla="*/ 0 w 9144000"/>
              <a:gd name="connsiteY15" fmla="*/ 3200401 h 320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200401">
                <a:moveTo>
                  <a:pt x="0" y="0"/>
                </a:moveTo>
                <a:lnTo>
                  <a:pt x="9144000" y="0"/>
                </a:lnTo>
                <a:lnTo>
                  <a:pt x="9144000" y="3200401"/>
                </a:lnTo>
                <a:lnTo>
                  <a:pt x="8323626" y="3200401"/>
                </a:lnTo>
                <a:lnTo>
                  <a:pt x="7916128" y="2404663"/>
                </a:lnTo>
                <a:lnTo>
                  <a:pt x="6804808" y="2404663"/>
                </a:lnTo>
                <a:lnTo>
                  <a:pt x="6397311" y="3200401"/>
                </a:lnTo>
                <a:lnTo>
                  <a:pt x="5951116" y="3200401"/>
                </a:lnTo>
                <a:lnTo>
                  <a:pt x="5359242" y="2044624"/>
                </a:lnTo>
                <a:lnTo>
                  <a:pt x="3747896" y="2044624"/>
                </a:lnTo>
                <a:lnTo>
                  <a:pt x="3156023" y="3200401"/>
                </a:lnTo>
                <a:lnTo>
                  <a:pt x="2709828" y="3200401"/>
                </a:lnTo>
                <a:lnTo>
                  <a:pt x="2302330" y="2404663"/>
                </a:lnTo>
                <a:lnTo>
                  <a:pt x="1191010" y="2404663"/>
                </a:lnTo>
                <a:lnTo>
                  <a:pt x="783513" y="3200401"/>
                </a:lnTo>
                <a:lnTo>
                  <a:pt x="0" y="32004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873562" y="2481193"/>
            <a:ext cx="1746216" cy="144734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3287616" y="2155587"/>
            <a:ext cx="2531906" cy="2098552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6487360" y="2481193"/>
            <a:ext cx="1746216" cy="144734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05091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832100"/>
          </a:xfrm>
          <a:custGeom>
            <a:avLst/>
            <a:gdLst>
              <a:gd name="connsiteX0" fmla="*/ 0 w 9144000"/>
              <a:gd name="connsiteY0" fmla="*/ 0 h 2832100"/>
              <a:gd name="connsiteX1" fmla="*/ 9144000 w 9144000"/>
              <a:gd name="connsiteY1" fmla="*/ 0 h 2832100"/>
              <a:gd name="connsiteX2" fmla="*/ 9144000 w 9144000"/>
              <a:gd name="connsiteY2" fmla="*/ 2832100 h 2832100"/>
              <a:gd name="connsiteX3" fmla="*/ 3186799 w 9144000"/>
              <a:gd name="connsiteY3" fmla="*/ 2832100 h 2832100"/>
              <a:gd name="connsiteX4" fmla="*/ 3164040 w 9144000"/>
              <a:gd name="connsiteY4" fmla="*/ 2606335 h 2832100"/>
              <a:gd name="connsiteX5" fmla="*/ 2003131 w 9144000"/>
              <a:gd name="connsiteY5" fmla="*/ 1660167 h 2832100"/>
              <a:gd name="connsiteX6" fmla="*/ 842223 w 9144000"/>
              <a:gd name="connsiteY6" fmla="*/ 2606335 h 2832100"/>
              <a:gd name="connsiteX7" fmla="*/ 819464 w 9144000"/>
              <a:gd name="connsiteY7" fmla="*/ 2832100 h 2832100"/>
              <a:gd name="connsiteX8" fmla="*/ 0 w 9144000"/>
              <a:gd name="connsiteY8" fmla="*/ 2832100 h 283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2832100">
                <a:moveTo>
                  <a:pt x="0" y="0"/>
                </a:moveTo>
                <a:lnTo>
                  <a:pt x="9144000" y="0"/>
                </a:lnTo>
                <a:lnTo>
                  <a:pt x="9144000" y="2832100"/>
                </a:lnTo>
                <a:lnTo>
                  <a:pt x="3186799" y="2832100"/>
                </a:lnTo>
                <a:lnTo>
                  <a:pt x="3164040" y="2606335"/>
                </a:lnTo>
                <a:cubicBezTo>
                  <a:pt x="3053544" y="2066358"/>
                  <a:pt x="2575773" y="1660167"/>
                  <a:pt x="2003131" y="1660167"/>
                </a:cubicBezTo>
                <a:cubicBezTo>
                  <a:pt x="1430489" y="1660167"/>
                  <a:pt x="952718" y="2066358"/>
                  <a:pt x="842223" y="2606335"/>
                </a:cubicBezTo>
                <a:lnTo>
                  <a:pt x="819464" y="2832100"/>
                </a:lnTo>
                <a:lnTo>
                  <a:pt x="0" y="2832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923131" y="1765150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2074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832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3492000" y="2832100"/>
            <a:ext cx="2160000" cy="4025900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1661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2832100"/>
          </a:xfrm>
          <a:custGeom>
            <a:avLst/>
            <a:gdLst>
              <a:gd name="connsiteX0" fmla="*/ 0 w 9144000"/>
              <a:gd name="connsiteY0" fmla="*/ 0 h 2832100"/>
              <a:gd name="connsiteX1" fmla="*/ 9144000 w 9144000"/>
              <a:gd name="connsiteY1" fmla="*/ 0 h 2832100"/>
              <a:gd name="connsiteX2" fmla="*/ 9144000 w 9144000"/>
              <a:gd name="connsiteY2" fmla="*/ 2832100 h 2832100"/>
              <a:gd name="connsiteX3" fmla="*/ 5766511 w 9144000"/>
              <a:gd name="connsiteY3" fmla="*/ 2832100 h 2832100"/>
              <a:gd name="connsiteX4" fmla="*/ 4572000 w 9144000"/>
              <a:gd name="connsiteY4" fmla="*/ 1637589 h 2832100"/>
              <a:gd name="connsiteX5" fmla="*/ 3377489 w 9144000"/>
              <a:gd name="connsiteY5" fmla="*/ 2832100 h 2832100"/>
              <a:gd name="connsiteX6" fmla="*/ 0 w 9144000"/>
              <a:gd name="connsiteY6" fmla="*/ 2832100 h 283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832100">
                <a:moveTo>
                  <a:pt x="0" y="0"/>
                </a:moveTo>
                <a:lnTo>
                  <a:pt x="9144000" y="0"/>
                </a:lnTo>
                <a:lnTo>
                  <a:pt x="9144000" y="2832100"/>
                </a:lnTo>
                <a:lnTo>
                  <a:pt x="5766511" y="2832100"/>
                </a:lnTo>
                <a:lnTo>
                  <a:pt x="4572000" y="1637589"/>
                </a:lnTo>
                <a:lnTo>
                  <a:pt x="3377489" y="2832100"/>
                </a:lnTo>
                <a:lnTo>
                  <a:pt x="0" y="2832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3492000" y="1765150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2136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1524000" y="736600"/>
            <a:ext cx="2806700" cy="3073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4851400" y="3337281"/>
            <a:ext cx="2806700" cy="3073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33885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381000" y="863600"/>
            <a:ext cx="2806700" cy="5486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5930900" y="863600"/>
            <a:ext cx="2806700" cy="2844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73129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914400" y="0"/>
            <a:ext cx="2806700" cy="426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4229100" y="4267200"/>
            <a:ext cx="4914900" cy="259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64332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0" y="1828800"/>
            <a:ext cx="1951038" cy="502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1947493" y="1828800"/>
            <a:ext cx="1951038" cy="502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7189788" y="1828800"/>
            <a:ext cx="1951038" cy="502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0548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0" y="2062163"/>
            <a:ext cx="4762500" cy="1317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0" y="3500490"/>
            <a:ext cx="4762500" cy="1317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0" y="4938817"/>
            <a:ext cx="4762500" cy="1317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2243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2062163"/>
            <a:ext cx="4762500" cy="4194279"/>
          </a:xfrm>
          <a:custGeom>
            <a:avLst/>
            <a:gdLst>
              <a:gd name="connsiteX0" fmla="*/ 0 w 4762500"/>
              <a:gd name="connsiteY0" fmla="*/ 2876654 h 4194279"/>
              <a:gd name="connsiteX1" fmla="*/ 4762500 w 4762500"/>
              <a:gd name="connsiteY1" fmla="*/ 2876654 h 4194279"/>
              <a:gd name="connsiteX2" fmla="*/ 4762500 w 4762500"/>
              <a:gd name="connsiteY2" fmla="*/ 4194279 h 4194279"/>
              <a:gd name="connsiteX3" fmla="*/ 0 w 4762500"/>
              <a:gd name="connsiteY3" fmla="*/ 4194279 h 4194279"/>
              <a:gd name="connsiteX4" fmla="*/ 0 w 4762500"/>
              <a:gd name="connsiteY4" fmla="*/ 1438327 h 4194279"/>
              <a:gd name="connsiteX5" fmla="*/ 4762500 w 4762500"/>
              <a:gd name="connsiteY5" fmla="*/ 1438327 h 4194279"/>
              <a:gd name="connsiteX6" fmla="*/ 4762500 w 4762500"/>
              <a:gd name="connsiteY6" fmla="*/ 2755952 h 4194279"/>
              <a:gd name="connsiteX7" fmla="*/ 0 w 4762500"/>
              <a:gd name="connsiteY7" fmla="*/ 2755952 h 4194279"/>
              <a:gd name="connsiteX8" fmla="*/ 0 w 4762500"/>
              <a:gd name="connsiteY8" fmla="*/ 0 h 4194279"/>
              <a:gd name="connsiteX9" fmla="*/ 4762500 w 4762500"/>
              <a:gd name="connsiteY9" fmla="*/ 0 h 4194279"/>
              <a:gd name="connsiteX10" fmla="*/ 4762500 w 4762500"/>
              <a:gd name="connsiteY10" fmla="*/ 1317625 h 4194279"/>
              <a:gd name="connsiteX11" fmla="*/ 0 w 4762500"/>
              <a:gd name="connsiteY11" fmla="*/ 1317625 h 4194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62500" h="4194279">
                <a:moveTo>
                  <a:pt x="0" y="2876654"/>
                </a:moveTo>
                <a:lnTo>
                  <a:pt x="4762500" y="2876654"/>
                </a:lnTo>
                <a:lnTo>
                  <a:pt x="4762500" y="4194279"/>
                </a:lnTo>
                <a:lnTo>
                  <a:pt x="0" y="4194279"/>
                </a:lnTo>
                <a:close/>
                <a:moveTo>
                  <a:pt x="0" y="1438327"/>
                </a:moveTo>
                <a:lnTo>
                  <a:pt x="4762500" y="1438327"/>
                </a:lnTo>
                <a:lnTo>
                  <a:pt x="4762500" y="2755952"/>
                </a:lnTo>
                <a:lnTo>
                  <a:pt x="0" y="2755952"/>
                </a:lnTo>
                <a:close/>
                <a:moveTo>
                  <a:pt x="0" y="0"/>
                </a:moveTo>
                <a:lnTo>
                  <a:pt x="4762500" y="0"/>
                </a:lnTo>
                <a:lnTo>
                  <a:pt x="4762500" y="1317625"/>
                </a:lnTo>
                <a:lnTo>
                  <a:pt x="0" y="13176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4803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7593563" y="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7593563" y="343080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038363" y="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038363" y="343080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483163" y="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4483163" y="3430800"/>
            <a:ext cx="1555200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85422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542925" y="3416300"/>
            <a:ext cx="2324100" cy="3441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3409950" y="0"/>
            <a:ext cx="2324100" cy="3441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276975" y="3416300"/>
            <a:ext cx="2324100" cy="3441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650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7317063" y="850900"/>
            <a:ext cx="1641475" cy="5118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490125" y="850900"/>
            <a:ext cx="1641475" cy="5118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185462" y="850900"/>
            <a:ext cx="5119200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0670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718301" y="4327400"/>
            <a:ext cx="2240237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4749801" y="850900"/>
            <a:ext cx="1803399" cy="5118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337862" y="4327400"/>
            <a:ext cx="4246838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4931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337862" y="4733799"/>
            <a:ext cx="8348938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5245100" y="2219200"/>
            <a:ext cx="3898900" cy="1641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680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795062" y="4343400"/>
            <a:ext cx="8348938" cy="1917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0" y="1469900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2755900" y="1469900"/>
            <a:ext cx="252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1365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4513950" y="402579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244778" y="402579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4513950" y="180837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244778" y="1808378"/>
            <a:ext cx="1944000" cy="1944000"/>
          </a:xfrm>
          <a:prstGeom prst="teardrop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335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7164000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7164000" y="289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184000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184000" y="289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3204000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0725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965700" y="3236499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1789113"/>
            <a:ext cx="4876800" cy="4327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4965700" y="1789113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6428030" y="1789113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6428030" y="3236499"/>
            <a:ext cx="1374775" cy="13747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9375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1789113"/>
            <a:ext cx="4876800" cy="4327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965700" y="1789113"/>
            <a:ext cx="2837105" cy="2822161"/>
          </a:xfrm>
          <a:custGeom>
            <a:avLst/>
            <a:gdLst>
              <a:gd name="connsiteX0" fmla="*/ 1462330 w 2837105"/>
              <a:gd name="connsiteY0" fmla="*/ 1447386 h 2822161"/>
              <a:gd name="connsiteX1" fmla="*/ 2837105 w 2837105"/>
              <a:gd name="connsiteY1" fmla="*/ 1447386 h 2822161"/>
              <a:gd name="connsiteX2" fmla="*/ 2837105 w 2837105"/>
              <a:gd name="connsiteY2" fmla="*/ 2822161 h 2822161"/>
              <a:gd name="connsiteX3" fmla="*/ 1462330 w 2837105"/>
              <a:gd name="connsiteY3" fmla="*/ 2822161 h 2822161"/>
              <a:gd name="connsiteX4" fmla="*/ 0 w 2837105"/>
              <a:gd name="connsiteY4" fmla="*/ 1447386 h 2822161"/>
              <a:gd name="connsiteX5" fmla="*/ 1374775 w 2837105"/>
              <a:gd name="connsiteY5" fmla="*/ 1447386 h 2822161"/>
              <a:gd name="connsiteX6" fmla="*/ 1374775 w 2837105"/>
              <a:gd name="connsiteY6" fmla="*/ 2822161 h 2822161"/>
              <a:gd name="connsiteX7" fmla="*/ 0 w 2837105"/>
              <a:gd name="connsiteY7" fmla="*/ 2822161 h 2822161"/>
              <a:gd name="connsiteX8" fmla="*/ 1462330 w 2837105"/>
              <a:gd name="connsiteY8" fmla="*/ 0 h 2822161"/>
              <a:gd name="connsiteX9" fmla="*/ 2837105 w 2837105"/>
              <a:gd name="connsiteY9" fmla="*/ 0 h 2822161"/>
              <a:gd name="connsiteX10" fmla="*/ 2837105 w 2837105"/>
              <a:gd name="connsiteY10" fmla="*/ 1374775 h 2822161"/>
              <a:gd name="connsiteX11" fmla="*/ 1462330 w 2837105"/>
              <a:gd name="connsiteY11" fmla="*/ 1374775 h 2822161"/>
              <a:gd name="connsiteX12" fmla="*/ 0 w 2837105"/>
              <a:gd name="connsiteY12" fmla="*/ 0 h 2822161"/>
              <a:gd name="connsiteX13" fmla="*/ 1374775 w 2837105"/>
              <a:gd name="connsiteY13" fmla="*/ 0 h 2822161"/>
              <a:gd name="connsiteX14" fmla="*/ 1374775 w 2837105"/>
              <a:gd name="connsiteY14" fmla="*/ 1374775 h 2822161"/>
              <a:gd name="connsiteX15" fmla="*/ 0 w 2837105"/>
              <a:gd name="connsiteY15" fmla="*/ 1374775 h 2822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37105" h="2822161">
                <a:moveTo>
                  <a:pt x="1462330" y="1447386"/>
                </a:moveTo>
                <a:lnTo>
                  <a:pt x="2837105" y="1447386"/>
                </a:lnTo>
                <a:lnTo>
                  <a:pt x="2837105" y="2822161"/>
                </a:lnTo>
                <a:lnTo>
                  <a:pt x="1462330" y="2822161"/>
                </a:lnTo>
                <a:close/>
                <a:moveTo>
                  <a:pt x="0" y="1447386"/>
                </a:moveTo>
                <a:lnTo>
                  <a:pt x="1374775" y="1447386"/>
                </a:lnTo>
                <a:lnTo>
                  <a:pt x="1374775" y="2822161"/>
                </a:lnTo>
                <a:lnTo>
                  <a:pt x="0" y="2822161"/>
                </a:lnTo>
                <a:close/>
                <a:moveTo>
                  <a:pt x="1462330" y="0"/>
                </a:moveTo>
                <a:lnTo>
                  <a:pt x="2837105" y="0"/>
                </a:lnTo>
                <a:lnTo>
                  <a:pt x="2837105" y="1374775"/>
                </a:lnTo>
                <a:lnTo>
                  <a:pt x="1462330" y="1374775"/>
                </a:lnTo>
                <a:close/>
                <a:moveTo>
                  <a:pt x="0" y="0"/>
                </a:moveTo>
                <a:lnTo>
                  <a:pt x="1374775" y="0"/>
                </a:lnTo>
                <a:lnTo>
                  <a:pt x="1374775" y="1374775"/>
                </a:lnTo>
                <a:lnTo>
                  <a:pt x="0" y="13747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4410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405569" y="1895987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329372" y="1895987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05568" y="3831665"/>
            <a:ext cx="3723803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602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234038" y="2714624"/>
            <a:ext cx="2905200" cy="2624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905200" y="1785938"/>
            <a:ext cx="3328838" cy="2862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2714624"/>
            <a:ext cx="2905200" cy="2624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15313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405569" y="1895987"/>
            <a:ext cx="180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329372" y="1895987"/>
            <a:ext cx="180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3072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405569" y="1895987"/>
            <a:ext cx="3723803" cy="4320000"/>
          </a:xfrm>
          <a:custGeom>
            <a:avLst/>
            <a:gdLst>
              <a:gd name="connsiteX0" fmla="*/ 1923803 w 3723803"/>
              <a:gd name="connsiteY0" fmla="*/ 0 h 4320000"/>
              <a:gd name="connsiteX1" fmla="*/ 3723803 w 3723803"/>
              <a:gd name="connsiteY1" fmla="*/ 0 h 4320000"/>
              <a:gd name="connsiteX2" fmla="*/ 3723803 w 3723803"/>
              <a:gd name="connsiteY2" fmla="*/ 4320000 h 4320000"/>
              <a:gd name="connsiteX3" fmla="*/ 1923803 w 3723803"/>
              <a:gd name="connsiteY3" fmla="*/ 4320000 h 4320000"/>
              <a:gd name="connsiteX4" fmla="*/ 0 w 3723803"/>
              <a:gd name="connsiteY4" fmla="*/ 0 h 4320000"/>
              <a:gd name="connsiteX5" fmla="*/ 1800000 w 3723803"/>
              <a:gd name="connsiteY5" fmla="*/ 0 h 4320000"/>
              <a:gd name="connsiteX6" fmla="*/ 1800000 w 3723803"/>
              <a:gd name="connsiteY6" fmla="*/ 4320000 h 4320000"/>
              <a:gd name="connsiteX7" fmla="*/ 0 w 3723803"/>
              <a:gd name="connsiteY7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3803" h="4320000">
                <a:moveTo>
                  <a:pt x="1923803" y="0"/>
                </a:moveTo>
                <a:lnTo>
                  <a:pt x="3723803" y="0"/>
                </a:lnTo>
                <a:lnTo>
                  <a:pt x="3723803" y="4320000"/>
                </a:lnTo>
                <a:lnTo>
                  <a:pt x="1923803" y="432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155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1"/>
          </p:nvPr>
        </p:nvSpPr>
        <p:spPr>
          <a:xfrm>
            <a:off x="654944" y="164762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578746" y="1647629"/>
            <a:ext cx="3976425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6687609" y="164762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7446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54944" y="1895987"/>
            <a:ext cx="7832665" cy="1800000"/>
          </a:xfrm>
          <a:custGeom>
            <a:avLst/>
            <a:gdLst>
              <a:gd name="connsiteX0" fmla="*/ 6032665 w 7832665"/>
              <a:gd name="connsiteY0" fmla="*/ 0 h 1800000"/>
              <a:gd name="connsiteX1" fmla="*/ 7832665 w 7832665"/>
              <a:gd name="connsiteY1" fmla="*/ 0 h 1800000"/>
              <a:gd name="connsiteX2" fmla="*/ 7832665 w 7832665"/>
              <a:gd name="connsiteY2" fmla="*/ 1800000 h 1800000"/>
              <a:gd name="connsiteX3" fmla="*/ 6032665 w 7832665"/>
              <a:gd name="connsiteY3" fmla="*/ 1800000 h 1800000"/>
              <a:gd name="connsiteX4" fmla="*/ 1923802 w 7832665"/>
              <a:gd name="connsiteY4" fmla="*/ 0 h 1800000"/>
              <a:gd name="connsiteX5" fmla="*/ 5900227 w 7832665"/>
              <a:gd name="connsiteY5" fmla="*/ 0 h 1800000"/>
              <a:gd name="connsiteX6" fmla="*/ 5900227 w 7832665"/>
              <a:gd name="connsiteY6" fmla="*/ 1800000 h 1800000"/>
              <a:gd name="connsiteX7" fmla="*/ 1923802 w 7832665"/>
              <a:gd name="connsiteY7" fmla="*/ 1800000 h 1800000"/>
              <a:gd name="connsiteX8" fmla="*/ 0 w 7832665"/>
              <a:gd name="connsiteY8" fmla="*/ 0 h 1800000"/>
              <a:gd name="connsiteX9" fmla="*/ 1800000 w 7832665"/>
              <a:gd name="connsiteY9" fmla="*/ 0 h 1800000"/>
              <a:gd name="connsiteX10" fmla="*/ 1800000 w 7832665"/>
              <a:gd name="connsiteY10" fmla="*/ 1800000 h 1800000"/>
              <a:gd name="connsiteX11" fmla="*/ 0 w 7832665"/>
              <a:gd name="connsiteY11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32665" h="1800000">
                <a:moveTo>
                  <a:pt x="6032665" y="0"/>
                </a:moveTo>
                <a:lnTo>
                  <a:pt x="7832665" y="0"/>
                </a:lnTo>
                <a:lnTo>
                  <a:pt x="7832665" y="1800000"/>
                </a:lnTo>
                <a:lnTo>
                  <a:pt x="6032665" y="1800000"/>
                </a:lnTo>
                <a:close/>
                <a:moveTo>
                  <a:pt x="1923802" y="0"/>
                </a:moveTo>
                <a:lnTo>
                  <a:pt x="5900227" y="0"/>
                </a:lnTo>
                <a:lnTo>
                  <a:pt x="5900227" y="1800000"/>
                </a:lnTo>
                <a:lnTo>
                  <a:pt x="1923802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267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0" y="2153083"/>
            <a:ext cx="9144000" cy="255183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1932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0" y="1268647"/>
            <a:ext cx="288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0" y="2443238"/>
            <a:ext cx="360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-1" y="3617829"/>
            <a:ext cx="432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-1" y="4792420"/>
            <a:ext cx="5040000" cy="11745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7493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6495113" y="3725728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412041" y="1808793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4334607" y="3725728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8220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6495113" y="4109554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4334607" y="4109554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495113" y="1998532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4334607" y="1998532"/>
            <a:ext cx="1857600" cy="18576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7503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3492000" y="1694242"/>
            <a:ext cx="2160000" cy="216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820000" y="1964242"/>
            <a:ext cx="1620000" cy="162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7608000" y="2090242"/>
            <a:ext cx="1368000" cy="1368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1704000" y="1964242"/>
            <a:ext cx="1620000" cy="162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168000" y="2090242"/>
            <a:ext cx="1368000" cy="1368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865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460022" y="2252137"/>
            <a:ext cx="3076222" cy="3076222"/>
          </a:xfrm>
          <a:custGeom>
            <a:avLst/>
            <a:gdLst>
              <a:gd name="connsiteX0" fmla="*/ 1538111 w 3076222"/>
              <a:gd name="connsiteY0" fmla="*/ 0 h 3076222"/>
              <a:gd name="connsiteX1" fmla="*/ 3076222 w 3076222"/>
              <a:gd name="connsiteY1" fmla="*/ 1538111 h 3076222"/>
              <a:gd name="connsiteX2" fmla="*/ 3068281 w 3076222"/>
              <a:gd name="connsiteY2" fmla="*/ 1695374 h 3076222"/>
              <a:gd name="connsiteX3" fmla="*/ 3062951 w 3076222"/>
              <a:gd name="connsiteY3" fmla="*/ 1730300 h 3076222"/>
              <a:gd name="connsiteX4" fmla="*/ 2985288 w 3076222"/>
              <a:gd name="connsiteY4" fmla="*/ 1701875 h 3076222"/>
              <a:gd name="connsiteX5" fmla="*/ 2723444 w 3076222"/>
              <a:gd name="connsiteY5" fmla="*/ 1662288 h 3076222"/>
              <a:gd name="connsiteX6" fmla="*/ 1842910 w 3076222"/>
              <a:gd name="connsiteY6" fmla="*/ 2542822 h 3076222"/>
              <a:gd name="connsiteX7" fmla="*/ 1912107 w 3076222"/>
              <a:gd name="connsiteY7" fmla="*/ 2885566 h 3076222"/>
              <a:gd name="connsiteX8" fmla="*/ 1980194 w 3076222"/>
              <a:gd name="connsiteY8" fmla="*/ 3011007 h 3076222"/>
              <a:gd name="connsiteX9" fmla="*/ 1848094 w 3076222"/>
              <a:gd name="connsiteY9" fmla="*/ 3044973 h 3076222"/>
              <a:gd name="connsiteX10" fmla="*/ 1538111 w 3076222"/>
              <a:gd name="connsiteY10" fmla="*/ 3076222 h 3076222"/>
              <a:gd name="connsiteX11" fmla="*/ 0 w 3076222"/>
              <a:gd name="connsiteY11" fmla="*/ 1538111 h 3076222"/>
              <a:gd name="connsiteX12" fmla="*/ 1538111 w 3076222"/>
              <a:gd name="connsiteY12" fmla="*/ 0 h 307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76222" h="3076222">
                <a:moveTo>
                  <a:pt x="1538111" y="0"/>
                </a:moveTo>
                <a:cubicBezTo>
                  <a:pt x="2387586" y="0"/>
                  <a:pt x="3076222" y="688636"/>
                  <a:pt x="3076222" y="1538111"/>
                </a:cubicBezTo>
                <a:cubicBezTo>
                  <a:pt x="3076222" y="1591203"/>
                  <a:pt x="3073532" y="1643667"/>
                  <a:pt x="3068281" y="1695374"/>
                </a:cubicBezTo>
                <a:lnTo>
                  <a:pt x="3062951" y="1730300"/>
                </a:lnTo>
                <a:lnTo>
                  <a:pt x="2985288" y="1701875"/>
                </a:lnTo>
                <a:cubicBezTo>
                  <a:pt x="2902571" y="1676148"/>
                  <a:pt x="2814626" y="1662288"/>
                  <a:pt x="2723444" y="1662288"/>
                </a:cubicBezTo>
                <a:cubicBezTo>
                  <a:pt x="2237139" y="1662288"/>
                  <a:pt x="1842910" y="2056517"/>
                  <a:pt x="1842910" y="2542822"/>
                </a:cubicBezTo>
                <a:cubicBezTo>
                  <a:pt x="1842910" y="2664399"/>
                  <a:pt x="1867549" y="2780220"/>
                  <a:pt x="1912107" y="2885566"/>
                </a:cubicBezTo>
                <a:lnTo>
                  <a:pt x="1980194" y="3011007"/>
                </a:lnTo>
                <a:lnTo>
                  <a:pt x="1848094" y="3044973"/>
                </a:lnTo>
                <a:cubicBezTo>
                  <a:pt x="1747967" y="3065462"/>
                  <a:pt x="1644296" y="3076222"/>
                  <a:pt x="1538111" y="3076222"/>
                </a:cubicBezTo>
                <a:cubicBezTo>
                  <a:pt x="688636" y="3076222"/>
                  <a:pt x="0" y="2387586"/>
                  <a:pt x="0" y="1538111"/>
                </a:cubicBezTo>
                <a:cubicBezTo>
                  <a:pt x="0" y="688636"/>
                  <a:pt x="688636" y="0"/>
                  <a:pt x="15381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2483554" y="4095047"/>
            <a:ext cx="1399824" cy="1399824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0998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2453396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626329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799262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280463" y="1622425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51654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750888" y="186055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4016602" y="16230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456602" y="16230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896602" y="16230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5638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2286000" y="3189288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858000" y="3200400"/>
            <a:ext cx="2286000" cy="3657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7876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572000" y="2538000"/>
            <a:ext cx="2286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858000" y="2538000"/>
            <a:ext cx="2286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572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2463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582216" y="-14288"/>
            <a:ext cx="2271712" cy="36830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3436144" y="-14288"/>
            <a:ext cx="2271712" cy="36830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6290072" y="-14288"/>
            <a:ext cx="2271712" cy="36830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8436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3419475"/>
            <a:ext cx="2565400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65400" y="3419475"/>
            <a:ext cx="2565400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7677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78182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078182" y="1436914"/>
            <a:ext cx="2078182" cy="34385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986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888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776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7664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55200" y="2185576"/>
            <a:ext cx="1800000" cy="180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399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55500" y="24014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960800" y="24014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55500" y="43699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960800" y="4369976"/>
            <a:ext cx="1423448" cy="1423448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62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782941" y="2557462"/>
            <a:ext cx="2100263" cy="4300538"/>
          </a:xfrm>
          <a:prstGeom prst="round1Rect">
            <a:avLst>
              <a:gd name="adj" fmla="val 3870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4334230" y="2557462"/>
            <a:ext cx="2100263" cy="4300538"/>
          </a:xfrm>
          <a:prstGeom prst="round1Rect">
            <a:avLst>
              <a:gd name="adj" fmla="val 3870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885519" y="2557462"/>
            <a:ext cx="2100263" cy="4300538"/>
          </a:xfrm>
          <a:prstGeom prst="round1Rect">
            <a:avLst>
              <a:gd name="adj" fmla="val 3870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464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370843" y="462845"/>
            <a:ext cx="2286000" cy="29576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756399" y="462845"/>
            <a:ext cx="2286000" cy="2957689"/>
          </a:xfrm>
          <a:prstGeom prst="round1Rect">
            <a:avLst>
              <a:gd name="adj" fmla="val 2753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756399" y="3544711"/>
            <a:ext cx="2286000" cy="29576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370843" y="3544710"/>
            <a:ext cx="2286000" cy="2957689"/>
          </a:xfrm>
          <a:prstGeom prst="round1Rect">
            <a:avLst>
              <a:gd name="adj" fmla="val 2753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0240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751388" y="4130985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11863" y="4130985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751388" y="1598613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611863" y="1598613"/>
            <a:ext cx="828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3219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36932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888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702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8977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52252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55276" y="2192018"/>
            <a:ext cx="1924498" cy="31091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3410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355276" y="2192018"/>
            <a:ext cx="8426248" cy="3109190"/>
          </a:xfrm>
          <a:custGeom>
            <a:avLst/>
            <a:gdLst>
              <a:gd name="connsiteX0" fmla="*/ 6501750 w 8426248"/>
              <a:gd name="connsiteY0" fmla="*/ 0 h 3109190"/>
              <a:gd name="connsiteX1" fmla="*/ 8426248 w 8426248"/>
              <a:gd name="connsiteY1" fmla="*/ 0 h 3109190"/>
              <a:gd name="connsiteX2" fmla="*/ 8426248 w 8426248"/>
              <a:gd name="connsiteY2" fmla="*/ 3109190 h 3109190"/>
              <a:gd name="connsiteX3" fmla="*/ 6501750 w 8426248"/>
              <a:gd name="connsiteY3" fmla="*/ 3109190 h 3109190"/>
              <a:gd name="connsiteX4" fmla="*/ 4334500 w 8426248"/>
              <a:gd name="connsiteY4" fmla="*/ 0 h 3109190"/>
              <a:gd name="connsiteX5" fmla="*/ 6258998 w 8426248"/>
              <a:gd name="connsiteY5" fmla="*/ 0 h 3109190"/>
              <a:gd name="connsiteX6" fmla="*/ 6258998 w 8426248"/>
              <a:gd name="connsiteY6" fmla="*/ 3109190 h 3109190"/>
              <a:gd name="connsiteX7" fmla="*/ 4334500 w 8426248"/>
              <a:gd name="connsiteY7" fmla="*/ 3109190 h 3109190"/>
              <a:gd name="connsiteX8" fmla="*/ 2167250 w 8426248"/>
              <a:gd name="connsiteY8" fmla="*/ 0 h 3109190"/>
              <a:gd name="connsiteX9" fmla="*/ 4091748 w 8426248"/>
              <a:gd name="connsiteY9" fmla="*/ 0 h 3109190"/>
              <a:gd name="connsiteX10" fmla="*/ 4091748 w 8426248"/>
              <a:gd name="connsiteY10" fmla="*/ 3109190 h 3109190"/>
              <a:gd name="connsiteX11" fmla="*/ 2167250 w 8426248"/>
              <a:gd name="connsiteY11" fmla="*/ 3109190 h 3109190"/>
              <a:gd name="connsiteX12" fmla="*/ 0 w 8426248"/>
              <a:gd name="connsiteY12" fmla="*/ 0 h 3109190"/>
              <a:gd name="connsiteX13" fmla="*/ 1924498 w 8426248"/>
              <a:gd name="connsiteY13" fmla="*/ 0 h 3109190"/>
              <a:gd name="connsiteX14" fmla="*/ 1924498 w 8426248"/>
              <a:gd name="connsiteY14" fmla="*/ 3109190 h 3109190"/>
              <a:gd name="connsiteX15" fmla="*/ 0 w 8426248"/>
              <a:gd name="connsiteY15" fmla="*/ 3109190 h 310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426248" h="3109190">
                <a:moveTo>
                  <a:pt x="6501750" y="0"/>
                </a:moveTo>
                <a:lnTo>
                  <a:pt x="8426248" y="0"/>
                </a:lnTo>
                <a:lnTo>
                  <a:pt x="8426248" y="3109190"/>
                </a:lnTo>
                <a:lnTo>
                  <a:pt x="6501750" y="3109190"/>
                </a:lnTo>
                <a:close/>
                <a:moveTo>
                  <a:pt x="4334500" y="0"/>
                </a:moveTo>
                <a:lnTo>
                  <a:pt x="6258998" y="0"/>
                </a:lnTo>
                <a:lnTo>
                  <a:pt x="6258998" y="3109190"/>
                </a:lnTo>
                <a:lnTo>
                  <a:pt x="4334500" y="3109190"/>
                </a:lnTo>
                <a:close/>
                <a:moveTo>
                  <a:pt x="2167250" y="0"/>
                </a:moveTo>
                <a:lnTo>
                  <a:pt x="4091748" y="0"/>
                </a:lnTo>
                <a:lnTo>
                  <a:pt x="4091748" y="3109190"/>
                </a:lnTo>
                <a:lnTo>
                  <a:pt x="2167250" y="3109190"/>
                </a:lnTo>
                <a:close/>
                <a:moveTo>
                  <a:pt x="0" y="0"/>
                </a:moveTo>
                <a:lnTo>
                  <a:pt x="1924498" y="0"/>
                </a:lnTo>
                <a:lnTo>
                  <a:pt x="1924498" y="3109190"/>
                </a:lnTo>
                <a:lnTo>
                  <a:pt x="0" y="31091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366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0" y="343080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2244436" y="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2244436" y="3430800"/>
            <a:ext cx="2244436" cy="343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38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488872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6728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655128" y="0"/>
            <a:ext cx="4488872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2992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4655127" y="1188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4655127" y="34884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6899563" y="1188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899563" y="3488400"/>
            <a:ext cx="2066400" cy="325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007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4655127" y="118800"/>
            <a:ext cx="4310836" cy="6620400"/>
          </a:xfrm>
          <a:custGeom>
            <a:avLst/>
            <a:gdLst>
              <a:gd name="connsiteX0" fmla="*/ 2244436 w 4310836"/>
              <a:gd name="connsiteY0" fmla="*/ 3369600 h 6620400"/>
              <a:gd name="connsiteX1" fmla="*/ 4310836 w 4310836"/>
              <a:gd name="connsiteY1" fmla="*/ 3369600 h 6620400"/>
              <a:gd name="connsiteX2" fmla="*/ 4310836 w 4310836"/>
              <a:gd name="connsiteY2" fmla="*/ 6620400 h 6620400"/>
              <a:gd name="connsiteX3" fmla="*/ 2244436 w 4310836"/>
              <a:gd name="connsiteY3" fmla="*/ 6620400 h 6620400"/>
              <a:gd name="connsiteX4" fmla="*/ 0 w 4310836"/>
              <a:gd name="connsiteY4" fmla="*/ 3369600 h 6620400"/>
              <a:gd name="connsiteX5" fmla="*/ 2066400 w 4310836"/>
              <a:gd name="connsiteY5" fmla="*/ 3369600 h 6620400"/>
              <a:gd name="connsiteX6" fmla="*/ 2066400 w 4310836"/>
              <a:gd name="connsiteY6" fmla="*/ 6620400 h 6620400"/>
              <a:gd name="connsiteX7" fmla="*/ 0 w 4310836"/>
              <a:gd name="connsiteY7" fmla="*/ 6620400 h 6620400"/>
              <a:gd name="connsiteX8" fmla="*/ 0 w 4310836"/>
              <a:gd name="connsiteY8" fmla="*/ 0 h 6620400"/>
              <a:gd name="connsiteX9" fmla="*/ 2066400 w 4310836"/>
              <a:gd name="connsiteY9" fmla="*/ 0 h 6620400"/>
              <a:gd name="connsiteX10" fmla="*/ 2066400 w 4310836"/>
              <a:gd name="connsiteY10" fmla="*/ 3250800 h 6620400"/>
              <a:gd name="connsiteX11" fmla="*/ 0 w 4310836"/>
              <a:gd name="connsiteY11" fmla="*/ 3250800 h 6620400"/>
              <a:gd name="connsiteX12" fmla="*/ 2244436 w 4310836"/>
              <a:gd name="connsiteY12" fmla="*/ 0 h 6620400"/>
              <a:gd name="connsiteX13" fmla="*/ 4310836 w 4310836"/>
              <a:gd name="connsiteY13" fmla="*/ 0 h 6620400"/>
              <a:gd name="connsiteX14" fmla="*/ 4310836 w 4310836"/>
              <a:gd name="connsiteY14" fmla="*/ 3250800 h 6620400"/>
              <a:gd name="connsiteX15" fmla="*/ 2244436 w 4310836"/>
              <a:gd name="connsiteY15" fmla="*/ 3250800 h 662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10836" h="6620400">
                <a:moveTo>
                  <a:pt x="2244436" y="3369600"/>
                </a:moveTo>
                <a:lnTo>
                  <a:pt x="4310836" y="3369600"/>
                </a:lnTo>
                <a:lnTo>
                  <a:pt x="4310836" y="6620400"/>
                </a:lnTo>
                <a:lnTo>
                  <a:pt x="2244436" y="6620400"/>
                </a:lnTo>
                <a:close/>
                <a:moveTo>
                  <a:pt x="0" y="3369600"/>
                </a:moveTo>
                <a:lnTo>
                  <a:pt x="2066400" y="3369600"/>
                </a:lnTo>
                <a:lnTo>
                  <a:pt x="2066400" y="6620400"/>
                </a:lnTo>
                <a:lnTo>
                  <a:pt x="0" y="6620400"/>
                </a:lnTo>
                <a:close/>
                <a:moveTo>
                  <a:pt x="0" y="0"/>
                </a:moveTo>
                <a:lnTo>
                  <a:pt x="2066400" y="0"/>
                </a:lnTo>
                <a:lnTo>
                  <a:pt x="2066400" y="3250800"/>
                </a:lnTo>
                <a:lnTo>
                  <a:pt x="0" y="3250800"/>
                </a:lnTo>
                <a:close/>
                <a:moveTo>
                  <a:pt x="2244436" y="0"/>
                </a:moveTo>
                <a:lnTo>
                  <a:pt x="4310836" y="0"/>
                </a:lnTo>
                <a:lnTo>
                  <a:pt x="4310836" y="3250800"/>
                </a:lnTo>
                <a:lnTo>
                  <a:pt x="2244436" y="3250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3421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544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684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2824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0"/>
            <a:ext cx="2286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9464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-3600" y="72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-3600" y="171504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-3600" y="342936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-3600" y="5143680"/>
            <a:ext cx="9147600" cy="1713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162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738288" y="3235501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1738288" y="1786711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738288" y="4719917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491379" y="2511106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2973322" y="2511106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2973322" y="3977709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491379" y="3977709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03350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30625" y="94800"/>
            <a:ext cx="2102400" cy="328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130625" y="3476400"/>
            <a:ext cx="2102400" cy="328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2375061" y="94800"/>
            <a:ext cx="2244436" cy="6668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46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911901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536836" y="106727"/>
            <a:ext cx="2244436" cy="66445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911901" y="2357152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6911901" y="106727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2034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911901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536836" y="106727"/>
            <a:ext cx="2244436" cy="344399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6911901" y="106727"/>
            <a:ext cx="2102400" cy="43702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536836" y="3693226"/>
            <a:ext cx="2244436" cy="3058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9044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894720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396161" y="2707575"/>
            <a:ext cx="6600960" cy="176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645440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2396160" y="4607576"/>
            <a:ext cx="2102400" cy="21436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146880" y="4168239"/>
            <a:ext cx="2102400" cy="258303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146880" y="2707575"/>
            <a:ext cx="2102400" cy="13419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0678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894720" y="4025701"/>
            <a:ext cx="2102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645440" y="4025701"/>
            <a:ext cx="2102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534390" y="4025701"/>
            <a:ext cx="396417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6894720" y="2090023"/>
            <a:ext cx="2102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2845674" y="2090023"/>
            <a:ext cx="3897762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534390" y="2090023"/>
            <a:ext cx="216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5397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37504" y="2767013"/>
            <a:ext cx="1947471" cy="1746250"/>
          </a:xfrm>
          <a:prstGeom prst="homePlate">
            <a:avLst>
              <a:gd name="adj" fmla="val 2823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780653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478824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176995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875166" y="2767013"/>
            <a:ext cx="2102575" cy="1746250"/>
          </a:xfrm>
          <a:prstGeom prst="chevron">
            <a:avLst>
              <a:gd name="adj" fmla="val 28239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1415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6064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515715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7079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7258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888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776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7664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55200" y="1923375"/>
            <a:ext cx="1800000" cy="1800000"/>
          </a:xfrm>
          <a:prstGeom prst="snip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837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093252" y="1446012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5487116" y="1446012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093252" y="4037327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5487116" y="4037327"/>
            <a:ext cx="2520000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9431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1093252" y="1626636"/>
            <a:ext cx="1875579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3634210" y="1626636"/>
            <a:ext cx="1875579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175168" y="1626636"/>
            <a:ext cx="1875579" cy="14400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475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10"/>
          <p:cNvSpPr>
            <a:spLocks noGrp="1"/>
          </p:cNvSpPr>
          <p:nvPr>
            <p:ph type="pic" sz="quarter" idx="16"/>
          </p:nvPr>
        </p:nvSpPr>
        <p:spPr>
          <a:xfrm>
            <a:off x="491379" y="1786711"/>
            <a:ext cx="4020255" cy="4286998"/>
          </a:xfrm>
          <a:custGeom>
            <a:avLst/>
            <a:gdLst>
              <a:gd name="connsiteX0" fmla="*/ 1636151 w 4020255"/>
              <a:gd name="connsiteY0" fmla="*/ 2933206 h 4286998"/>
              <a:gd name="connsiteX1" fmla="*/ 2395979 w 4020255"/>
              <a:gd name="connsiteY1" fmla="*/ 2933206 h 4286998"/>
              <a:gd name="connsiteX2" fmla="*/ 2785221 w 4020255"/>
              <a:gd name="connsiteY2" fmla="*/ 3610102 h 4286998"/>
              <a:gd name="connsiteX3" fmla="*/ 2395979 w 4020255"/>
              <a:gd name="connsiteY3" fmla="*/ 4286998 h 4286998"/>
              <a:gd name="connsiteX4" fmla="*/ 1636151 w 4020255"/>
              <a:gd name="connsiteY4" fmla="*/ 4286998 h 4286998"/>
              <a:gd name="connsiteX5" fmla="*/ 1246909 w 4020255"/>
              <a:gd name="connsiteY5" fmla="*/ 3610102 h 4286998"/>
              <a:gd name="connsiteX6" fmla="*/ 2871185 w 4020255"/>
              <a:gd name="connsiteY6" fmla="*/ 2190998 h 4286998"/>
              <a:gd name="connsiteX7" fmla="*/ 3631013 w 4020255"/>
              <a:gd name="connsiteY7" fmla="*/ 2190998 h 4286998"/>
              <a:gd name="connsiteX8" fmla="*/ 4020255 w 4020255"/>
              <a:gd name="connsiteY8" fmla="*/ 2867894 h 4286998"/>
              <a:gd name="connsiteX9" fmla="*/ 3631013 w 4020255"/>
              <a:gd name="connsiteY9" fmla="*/ 3544790 h 4286998"/>
              <a:gd name="connsiteX10" fmla="*/ 2871185 w 4020255"/>
              <a:gd name="connsiteY10" fmla="*/ 3544790 h 4286998"/>
              <a:gd name="connsiteX11" fmla="*/ 2481943 w 4020255"/>
              <a:gd name="connsiteY11" fmla="*/ 2867894 h 4286998"/>
              <a:gd name="connsiteX12" fmla="*/ 389242 w 4020255"/>
              <a:gd name="connsiteY12" fmla="*/ 2190998 h 4286998"/>
              <a:gd name="connsiteX13" fmla="*/ 1149070 w 4020255"/>
              <a:gd name="connsiteY13" fmla="*/ 2190998 h 4286998"/>
              <a:gd name="connsiteX14" fmla="*/ 1538312 w 4020255"/>
              <a:gd name="connsiteY14" fmla="*/ 2867894 h 4286998"/>
              <a:gd name="connsiteX15" fmla="*/ 1149070 w 4020255"/>
              <a:gd name="connsiteY15" fmla="*/ 3544790 h 4286998"/>
              <a:gd name="connsiteX16" fmla="*/ 389242 w 4020255"/>
              <a:gd name="connsiteY16" fmla="*/ 3544790 h 4286998"/>
              <a:gd name="connsiteX17" fmla="*/ 0 w 4020255"/>
              <a:gd name="connsiteY17" fmla="*/ 2867894 h 4286998"/>
              <a:gd name="connsiteX18" fmla="*/ 1636151 w 4020255"/>
              <a:gd name="connsiteY18" fmla="*/ 1448790 h 4286998"/>
              <a:gd name="connsiteX19" fmla="*/ 2395979 w 4020255"/>
              <a:gd name="connsiteY19" fmla="*/ 1448790 h 4286998"/>
              <a:gd name="connsiteX20" fmla="*/ 2785221 w 4020255"/>
              <a:gd name="connsiteY20" fmla="*/ 2125686 h 4286998"/>
              <a:gd name="connsiteX21" fmla="*/ 2395979 w 4020255"/>
              <a:gd name="connsiteY21" fmla="*/ 2802582 h 4286998"/>
              <a:gd name="connsiteX22" fmla="*/ 1636151 w 4020255"/>
              <a:gd name="connsiteY22" fmla="*/ 2802582 h 4286998"/>
              <a:gd name="connsiteX23" fmla="*/ 1246909 w 4020255"/>
              <a:gd name="connsiteY23" fmla="*/ 2125686 h 4286998"/>
              <a:gd name="connsiteX24" fmla="*/ 2871185 w 4020255"/>
              <a:gd name="connsiteY24" fmla="*/ 724395 h 4286998"/>
              <a:gd name="connsiteX25" fmla="*/ 3631013 w 4020255"/>
              <a:gd name="connsiteY25" fmla="*/ 724395 h 4286998"/>
              <a:gd name="connsiteX26" fmla="*/ 4020255 w 4020255"/>
              <a:gd name="connsiteY26" fmla="*/ 1401291 h 4286998"/>
              <a:gd name="connsiteX27" fmla="*/ 3631013 w 4020255"/>
              <a:gd name="connsiteY27" fmla="*/ 2078187 h 4286998"/>
              <a:gd name="connsiteX28" fmla="*/ 2871185 w 4020255"/>
              <a:gd name="connsiteY28" fmla="*/ 2078187 h 4286998"/>
              <a:gd name="connsiteX29" fmla="*/ 2481943 w 4020255"/>
              <a:gd name="connsiteY29" fmla="*/ 1401291 h 4286998"/>
              <a:gd name="connsiteX30" fmla="*/ 389242 w 4020255"/>
              <a:gd name="connsiteY30" fmla="*/ 724395 h 4286998"/>
              <a:gd name="connsiteX31" fmla="*/ 1149070 w 4020255"/>
              <a:gd name="connsiteY31" fmla="*/ 724395 h 4286998"/>
              <a:gd name="connsiteX32" fmla="*/ 1538312 w 4020255"/>
              <a:gd name="connsiteY32" fmla="*/ 1401291 h 4286998"/>
              <a:gd name="connsiteX33" fmla="*/ 1149070 w 4020255"/>
              <a:gd name="connsiteY33" fmla="*/ 2078187 h 4286998"/>
              <a:gd name="connsiteX34" fmla="*/ 389242 w 4020255"/>
              <a:gd name="connsiteY34" fmla="*/ 2078187 h 4286998"/>
              <a:gd name="connsiteX35" fmla="*/ 0 w 4020255"/>
              <a:gd name="connsiteY35" fmla="*/ 1401291 h 4286998"/>
              <a:gd name="connsiteX36" fmla="*/ 1636151 w 4020255"/>
              <a:gd name="connsiteY36" fmla="*/ 0 h 4286998"/>
              <a:gd name="connsiteX37" fmla="*/ 2395979 w 4020255"/>
              <a:gd name="connsiteY37" fmla="*/ 0 h 4286998"/>
              <a:gd name="connsiteX38" fmla="*/ 2785221 w 4020255"/>
              <a:gd name="connsiteY38" fmla="*/ 676896 h 4286998"/>
              <a:gd name="connsiteX39" fmla="*/ 2395979 w 4020255"/>
              <a:gd name="connsiteY39" fmla="*/ 1353792 h 4286998"/>
              <a:gd name="connsiteX40" fmla="*/ 1636151 w 4020255"/>
              <a:gd name="connsiteY40" fmla="*/ 1353792 h 4286998"/>
              <a:gd name="connsiteX41" fmla="*/ 1246909 w 4020255"/>
              <a:gd name="connsiteY41" fmla="*/ 676896 h 4286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020255" h="4286998">
                <a:moveTo>
                  <a:pt x="1636151" y="2933206"/>
                </a:moveTo>
                <a:lnTo>
                  <a:pt x="2395979" y="2933206"/>
                </a:lnTo>
                <a:lnTo>
                  <a:pt x="2785221" y="3610102"/>
                </a:lnTo>
                <a:lnTo>
                  <a:pt x="2395979" y="4286998"/>
                </a:lnTo>
                <a:lnTo>
                  <a:pt x="1636151" y="4286998"/>
                </a:lnTo>
                <a:lnTo>
                  <a:pt x="1246909" y="3610102"/>
                </a:lnTo>
                <a:close/>
                <a:moveTo>
                  <a:pt x="2871185" y="2190998"/>
                </a:moveTo>
                <a:lnTo>
                  <a:pt x="3631013" y="2190998"/>
                </a:lnTo>
                <a:lnTo>
                  <a:pt x="4020255" y="2867894"/>
                </a:lnTo>
                <a:lnTo>
                  <a:pt x="3631013" y="3544790"/>
                </a:lnTo>
                <a:lnTo>
                  <a:pt x="2871185" y="3544790"/>
                </a:lnTo>
                <a:lnTo>
                  <a:pt x="2481943" y="2867894"/>
                </a:lnTo>
                <a:close/>
                <a:moveTo>
                  <a:pt x="389242" y="2190998"/>
                </a:moveTo>
                <a:lnTo>
                  <a:pt x="1149070" y="2190998"/>
                </a:lnTo>
                <a:lnTo>
                  <a:pt x="1538312" y="2867894"/>
                </a:lnTo>
                <a:lnTo>
                  <a:pt x="1149070" y="3544790"/>
                </a:lnTo>
                <a:lnTo>
                  <a:pt x="389242" y="3544790"/>
                </a:lnTo>
                <a:lnTo>
                  <a:pt x="0" y="2867894"/>
                </a:lnTo>
                <a:close/>
                <a:moveTo>
                  <a:pt x="1636151" y="1448790"/>
                </a:moveTo>
                <a:lnTo>
                  <a:pt x="2395979" y="1448790"/>
                </a:lnTo>
                <a:lnTo>
                  <a:pt x="2785221" y="2125686"/>
                </a:lnTo>
                <a:lnTo>
                  <a:pt x="2395979" y="2802582"/>
                </a:lnTo>
                <a:lnTo>
                  <a:pt x="1636151" y="2802582"/>
                </a:lnTo>
                <a:lnTo>
                  <a:pt x="1246909" y="2125686"/>
                </a:lnTo>
                <a:close/>
                <a:moveTo>
                  <a:pt x="2871185" y="724395"/>
                </a:moveTo>
                <a:lnTo>
                  <a:pt x="3631013" y="724395"/>
                </a:lnTo>
                <a:lnTo>
                  <a:pt x="4020255" y="1401291"/>
                </a:lnTo>
                <a:lnTo>
                  <a:pt x="3631013" y="2078187"/>
                </a:lnTo>
                <a:lnTo>
                  <a:pt x="2871185" y="2078187"/>
                </a:lnTo>
                <a:lnTo>
                  <a:pt x="2481943" y="1401291"/>
                </a:lnTo>
                <a:close/>
                <a:moveTo>
                  <a:pt x="389242" y="724395"/>
                </a:moveTo>
                <a:lnTo>
                  <a:pt x="1149070" y="724395"/>
                </a:lnTo>
                <a:lnTo>
                  <a:pt x="1538312" y="1401291"/>
                </a:lnTo>
                <a:lnTo>
                  <a:pt x="1149070" y="2078187"/>
                </a:lnTo>
                <a:lnTo>
                  <a:pt x="389242" y="2078187"/>
                </a:lnTo>
                <a:lnTo>
                  <a:pt x="0" y="1401291"/>
                </a:lnTo>
                <a:close/>
                <a:moveTo>
                  <a:pt x="1636151" y="0"/>
                </a:moveTo>
                <a:lnTo>
                  <a:pt x="2395979" y="0"/>
                </a:lnTo>
                <a:lnTo>
                  <a:pt x="2785221" y="676896"/>
                </a:lnTo>
                <a:lnTo>
                  <a:pt x="2395979" y="1353792"/>
                </a:lnTo>
                <a:lnTo>
                  <a:pt x="1636151" y="1353792"/>
                </a:lnTo>
                <a:lnTo>
                  <a:pt x="1246909" y="6768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2779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0"/>
          </p:nvPr>
        </p:nvSpPr>
        <p:spPr>
          <a:xfrm>
            <a:off x="534525" y="3800813"/>
            <a:ext cx="2042432" cy="1800000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2576957" y="3800813"/>
            <a:ext cx="2042432" cy="1800000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555741" y="2000813"/>
            <a:ext cx="2042432" cy="1800000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1555741" y="3800813"/>
            <a:ext cx="2042432" cy="180000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60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00302" y="2013626"/>
            <a:ext cx="3953310" cy="3529218"/>
          </a:xfrm>
          <a:custGeom>
            <a:avLst/>
            <a:gdLst>
              <a:gd name="connsiteX0" fmla="*/ 2997871 w 3953310"/>
              <a:gd name="connsiteY0" fmla="*/ 1845156 h 3529218"/>
              <a:gd name="connsiteX1" fmla="*/ 3953310 w 3953310"/>
              <a:gd name="connsiteY1" fmla="*/ 3529218 h 3529218"/>
              <a:gd name="connsiteX2" fmla="*/ 2042432 w 3953310"/>
              <a:gd name="connsiteY2" fmla="*/ 3529218 h 3529218"/>
              <a:gd name="connsiteX3" fmla="*/ 955439 w 3953310"/>
              <a:gd name="connsiteY3" fmla="*/ 1845156 h 3529218"/>
              <a:gd name="connsiteX4" fmla="*/ 1910878 w 3953310"/>
              <a:gd name="connsiteY4" fmla="*/ 3529218 h 3529218"/>
              <a:gd name="connsiteX5" fmla="*/ 0 w 3953310"/>
              <a:gd name="connsiteY5" fmla="*/ 3529218 h 3529218"/>
              <a:gd name="connsiteX6" fmla="*/ 1021216 w 3953310"/>
              <a:gd name="connsiteY6" fmla="*/ 1777422 h 3529218"/>
              <a:gd name="connsiteX7" fmla="*/ 1498936 w 3953310"/>
              <a:gd name="connsiteY7" fmla="*/ 1777422 h 3529218"/>
              <a:gd name="connsiteX8" fmla="*/ 2454375 w 3953310"/>
              <a:gd name="connsiteY8" fmla="*/ 1777422 h 3529218"/>
              <a:gd name="connsiteX9" fmla="*/ 2932094 w 3953310"/>
              <a:gd name="connsiteY9" fmla="*/ 1777422 h 3529218"/>
              <a:gd name="connsiteX10" fmla="*/ 1976655 w 3953310"/>
              <a:gd name="connsiteY10" fmla="*/ 3461484 h 3529218"/>
              <a:gd name="connsiteX11" fmla="*/ 1976655 w 3953310"/>
              <a:gd name="connsiteY11" fmla="*/ 0 h 3529218"/>
              <a:gd name="connsiteX12" fmla="*/ 2932094 w 3953310"/>
              <a:gd name="connsiteY12" fmla="*/ 1684062 h 3529218"/>
              <a:gd name="connsiteX13" fmla="*/ 1021216 w 3953310"/>
              <a:gd name="connsiteY13" fmla="*/ 1684062 h 352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3310" h="3529218">
                <a:moveTo>
                  <a:pt x="2997871" y="1845156"/>
                </a:moveTo>
                <a:lnTo>
                  <a:pt x="3953310" y="3529218"/>
                </a:lnTo>
                <a:lnTo>
                  <a:pt x="2042432" y="3529218"/>
                </a:lnTo>
                <a:close/>
                <a:moveTo>
                  <a:pt x="955439" y="1845156"/>
                </a:moveTo>
                <a:lnTo>
                  <a:pt x="1910878" y="3529218"/>
                </a:lnTo>
                <a:lnTo>
                  <a:pt x="0" y="3529218"/>
                </a:lnTo>
                <a:close/>
                <a:moveTo>
                  <a:pt x="1021216" y="1777422"/>
                </a:moveTo>
                <a:lnTo>
                  <a:pt x="1498936" y="1777422"/>
                </a:lnTo>
                <a:lnTo>
                  <a:pt x="2454375" y="1777422"/>
                </a:lnTo>
                <a:lnTo>
                  <a:pt x="2932094" y="1777422"/>
                </a:lnTo>
                <a:lnTo>
                  <a:pt x="1976655" y="3461484"/>
                </a:lnTo>
                <a:close/>
                <a:moveTo>
                  <a:pt x="1976655" y="0"/>
                </a:moveTo>
                <a:lnTo>
                  <a:pt x="2932094" y="1684062"/>
                </a:lnTo>
                <a:lnTo>
                  <a:pt x="1021216" y="1684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4817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4955226" y="3759069"/>
            <a:ext cx="2498966" cy="2202344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3536125" y="1616461"/>
            <a:ext cx="2498966" cy="2202344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6374328" y="1616461"/>
            <a:ext cx="2498966" cy="2202344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6035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 flipH="1">
            <a:off x="242009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67507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 flipH="1">
            <a:off x="4693005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18503" y="2244500"/>
            <a:ext cx="1983489" cy="2101870"/>
          </a:xfrm>
          <a:prstGeom prst="flowChartManualInpu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3526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1401137"/>
            <a:ext cx="2244436" cy="323023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6887688" y="0"/>
            <a:ext cx="2244436" cy="323023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-1" y="4868883"/>
            <a:ext cx="4667003" cy="198911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11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1733805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4025742" y="0"/>
            <a:ext cx="3788222" cy="1341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5355778" y="1489044"/>
            <a:ext cx="3788222" cy="1341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3034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2160000" cy="18763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160000" y="0"/>
            <a:ext cx="6984000" cy="18763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0" y="1876301"/>
            <a:ext cx="2160000" cy="49816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5438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1018234"/>
            <a:ext cx="1935678" cy="482153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2090065" y="1989000"/>
            <a:ext cx="2880000" cy="28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5504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1995058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4393873" y="5058000"/>
            <a:ext cx="216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6792688" y="4338000"/>
            <a:ext cx="216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1995058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4393873" y="0"/>
            <a:ext cx="216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6792688" y="0"/>
            <a:ext cx="216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1502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572000" y="0"/>
            <a:ext cx="4572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3954484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911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3978275" y="1693687"/>
            <a:ext cx="4790125" cy="4778375"/>
          </a:xfrm>
          <a:custGeom>
            <a:avLst/>
            <a:gdLst>
              <a:gd name="connsiteX0" fmla="*/ 2395063 w 4790125"/>
              <a:gd name="connsiteY0" fmla="*/ 2482850 h 4778375"/>
              <a:gd name="connsiteX1" fmla="*/ 4690587 w 4790125"/>
              <a:gd name="connsiteY1" fmla="*/ 4778375 h 4778375"/>
              <a:gd name="connsiteX2" fmla="*/ 3542825 w 4790125"/>
              <a:gd name="connsiteY2" fmla="*/ 4778375 h 4778375"/>
              <a:gd name="connsiteX3" fmla="*/ 1247300 w 4790125"/>
              <a:gd name="connsiteY3" fmla="*/ 4778375 h 4778375"/>
              <a:gd name="connsiteX4" fmla="*/ 99538 w 4790125"/>
              <a:gd name="connsiteY4" fmla="*/ 4778375 h 4778375"/>
              <a:gd name="connsiteX5" fmla="*/ 4790125 w 4790125"/>
              <a:gd name="connsiteY5" fmla="*/ 94187 h 4778375"/>
              <a:gd name="connsiteX6" fmla="*/ 4790125 w 4790125"/>
              <a:gd name="connsiteY6" fmla="*/ 1241687 h 4778375"/>
              <a:gd name="connsiteX7" fmla="*/ 4790125 w 4790125"/>
              <a:gd name="connsiteY7" fmla="*/ 3536687 h 4778375"/>
              <a:gd name="connsiteX8" fmla="*/ 4790125 w 4790125"/>
              <a:gd name="connsiteY8" fmla="*/ 4684187 h 4778375"/>
              <a:gd name="connsiteX9" fmla="*/ 2493325 w 4790125"/>
              <a:gd name="connsiteY9" fmla="*/ 2389187 h 4778375"/>
              <a:gd name="connsiteX10" fmla="*/ 0 w 4790125"/>
              <a:gd name="connsiteY10" fmla="*/ 94187 h 4778375"/>
              <a:gd name="connsiteX11" fmla="*/ 2296800 w 4790125"/>
              <a:gd name="connsiteY11" fmla="*/ 2389187 h 4778375"/>
              <a:gd name="connsiteX12" fmla="*/ 0 w 4790125"/>
              <a:gd name="connsiteY12" fmla="*/ 4684187 h 4778375"/>
              <a:gd name="connsiteX13" fmla="*/ 0 w 4790125"/>
              <a:gd name="connsiteY13" fmla="*/ 3536687 h 4778375"/>
              <a:gd name="connsiteX14" fmla="*/ 0 w 4790125"/>
              <a:gd name="connsiteY14" fmla="*/ 1241687 h 4778375"/>
              <a:gd name="connsiteX15" fmla="*/ 99538 w 4790125"/>
              <a:gd name="connsiteY15" fmla="*/ 0 h 4778375"/>
              <a:gd name="connsiteX16" fmla="*/ 1247300 w 4790125"/>
              <a:gd name="connsiteY16" fmla="*/ 0 h 4778375"/>
              <a:gd name="connsiteX17" fmla="*/ 3542825 w 4790125"/>
              <a:gd name="connsiteY17" fmla="*/ 0 h 4778375"/>
              <a:gd name="connsiteX18" fmla="*/ 4690587 w 4790125"/>
              <a:gd name="connsiteY18" fmla="*/ 0 h 4778375"/>
              <a:gd name="connsiteX19" fmla="*/ 2395063 w 4790125"/>
              <a:gd name="connsiteY19" fmla="*/ 2295525 h 477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90125" h="4778375">
                <a:moveTo>
                  <a:pt x="2395063" y="2482850"/>
                </a:moveTo>
                <a:lnTo>
                  <a:pt x="4690587" y="4778375"/>
                </a:lnTo>
                <a:lnTo>
                  <a:pt x="3542825" y="4778375"/>
                </a:lnTo>
                <a:lnTo>
                  <a:pt x="1247300" y="4778375"/>
                </a:lnTo>
                <a:lnTo>
                  <a:pt x="99538" y="4778375"/>
                </a:lnTo>
                <a:close/>
                <a:moveTo>
                  <a:pt x="4790125" y="94187"/>
                </a:moveTo>
                <a:lnTo>
                  <a:pt x="4790125" y="1241687"/>
                </a:lnTo>
                <a:lnTo>
                  <a:pt x="4790125" y="3536687"/>
                </a:lnTo>
                <a:lnTo>
                  <a:pt x="4790125" y="4684187"/>
                </a:lnTo>
                <a:lnTo>
                  <a:pt x="2493325" y="2389187"/>
                </a:lnTo>
                <a:close/>
                <a:moveTo>
                  <a:pt x="0" y="94187"/>
                </a:moveTo>
                <a:lnTo>
                  <a:pt x="2296800" y="2389187"/>
                </a:lnTo>
                <a:lnTo>
                  <a:pt x="0" y="4684187"/>
                </a:lnTo>
                <a:lnTo>
                  <a:pt x="0" y="3536687"/>
                </a:lnTo>
                <a:lnTo>
                  <a:pt x="0" y="1241687"/>
                </a:lnTo>
                <a:close/>
                <a:moveTo>
                  <a:pt x="99538" y="0"/>
                </a:moveTo>
                <a:lnTo>
                  <a:pt x="1247300" y="0"/>
                </a:lnTo>
                <a:lnTo>
                  <a:pt x="3542825" y="0"/>
                </a:lnTo>
                <a:lnTo>
                  <a:pt x="4690587" y="0"/>
                </a:lnTo>
                <a:lnTo>
                  <a:pt x="2395063" y="2295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45244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724218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2469891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215564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961237" y="3682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739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4572000" y="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0" y="342900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4572000" y="342900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442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3115733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6028267" y="3429000"/>
            <a:ext cx="3115733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8730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6694311" y="3578578"/>
            <a:ext cx="2449689" cy="327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6694311" y="0"/>
            <a:ext cx="2449689" cy="327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2449689" cy="32794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56700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3"/>
          <p:cNvSpPr>
            <a:spLocks noGrp="1"/>
          </p:cNvSpPr>
          <p:nvPr>
            <p:ph type="pic" sz="quarter" idx="20"/>
          </p:nvPr>
        </p:nvSpPr>
        <p:spPr>
          <a:xfrm>
            <a:off x="1309507" y="397368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3217507" y="397368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3217507" y="2065688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5125507" y="2065688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292598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6984000" y="10242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4672600" y="10242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2311400" y="38817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0" y="3881788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44363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24"/>
          </p:nvPr>
        </p:nvSpPr>
        <p:spPr>
          <a:xfrm>
            <a:off x="4672600" y="1024288"/>
            <a:ext cx="4471400" cy="2160000"/>
          </a:xfrm>
          <a:custGeom>
            <a:avLst/>
            <a:gdLst>
              <a:gd name="connsiteX0" fmla="*/ 2311400 w 4471400"/>
              <a:gd name="connsiteY0" fmla="*/ 0 h 2160000"/>
              <a:gd name="connsiteX1" fmla="*/ 4471400 w 4471400"/>
              <a:gd name="connsiteY1" fmla="*/ 0 h 2160000"/>
              <a:gd name="connsiteX2" fmla="*/ 4471400 w 4471400"/>
              <a:gd name="connsiteY2" fmla="*/ 2160000 h 2160000"/>
              <a:gd name="connsiteX3" fmla="*/ 2311400 w 4471400"/>
              <a:gd name="connsiteY3" fmla="*/ 2160000 h 2160000"/>
              <a:gd name="connsiteX4" fmla="*/ 0 w 4471400"/>
              <a:gd name="connsiteY4" fmla="*/ 0 h 2160000"/>
              <a:gd name="connsiteX5" fmla="*/ 2160000 w 4471400"/>
              <a:gd name="connsiteY5" fmla="*/ 0 h 2160000"/>
              <a:gd name="connsiteX6" fmla="*/ 2160000 w 4471400"/>
              <a:gd name="connsiteY6" fmla="*/ 2160000 h 2160000"/>
              <a:gd name="connsiteX7" fmla="*/ 0 w 4471400"/>
              <a:gd name="connsiteY7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71400" h="2160000">
                <a:moveTo>
                  <a:pt x="2311400" y="0"/>
                </a:moveTo>
                <a:lnTo>
                  <a:pt x="4471400" y="0"/>
                </a:lnTo>
                <a:lnTo>
                  <a:pt x="4471400" y="2160000"/>
                </a:lnTo>
                <a:lnTo>
                  <a:pt x="2311400" y="2160000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26"/>
          </p:nvPr>
        </p:nvSpPr>
        <p:spPr>
          <a:xfrm>
            <a:off x="0" y="4322058"/>
            <a:ext cx="4471400" cy="2160000"/>
          </a:xfrm>
          <a:custGeom>
            <a:avLst/>
            <a:gdLst>
              <a:gd name="connsiteX0" fmla="*/ 2311400 w 4471400"/>
              <a:gd name="connsiteY0" fmla="*/ 0 h 2160000"/>
              <a:gd name="connsiteX1" fmla="*/ 4471400 w 4471400"/>
              <a:gd name="connsiteY1" fmla="*/ 0 h 2160000"/>
              <a:gd name="connsiteX2" fmla="*/ 4471400 w 4471400"/>
              <a:gd name="connsiteY2" fmla="*/ 2160000 h 2160000"/>
              <a:gd name="connsiteX3" fmla="*/ 2311400 w 4471400"/>
              <a:gd name="connsiteY3" fmla="*/ 2160000 h 2160000"/>
              <a:gd name="connsiteX4" fmla="*/ 0 w 4471400"/>
              <a:gd name="connsiteY4" fmla="*/ 0 h 2160000"/>
              <a:gd name="connsiteX5" fmla="*/ 2160000 w 4471400"/>
              <a:gd name="connsiteY5" fmla="*/ 0 h 2160000"/>
              <a:gd name="connsiteX6" fmla="*/ 2160000 w 4471400"/>
              <a:gd name="connsiteY6" fmla="*/ 2160000 h 2160000"/>
              <a:gd name="connsiteX7" fmla="*/ 0 w 4471400"/>
              <a:gd name="connsiteY7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71400" h="2160000">
                <a:moveTo>
                  <a:pt x="2311400" y="0"/>
                </a:moveTo>
                <a:lnTo>
                  <a:pt x="4471400" y="0"/>
                </a:lnTo>
                <a:lnTo>
                  <a:pt x="4471400" y="2160000"/>
                </a:lnTo>
                <a:lnTo>
                  <a:pt x="2311400" y="2160000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00860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-1" y="0"/>
            <a:ext cx="5017507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5017506" y="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6817506" y="1800000"/>
            <a:ext cx="2326494" cy="50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8948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6324600" y="100847"/>
            <a:ext cx="2819400" cy="665630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3416300" y="100847"/>
            <a:ext cx="2819400" cy="268045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3416300" y="2894847"/>
            <a:ext cx="2819400" cy="386230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101600" y="4876800"/>
            <a:ext cx="3225800" cy="18803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70368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3162300" y="0"/>
            <a:ext cx="2819400" cy="68579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00252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-1" y="2373489"/>
            <a:ext cx="7145867" cy="211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33073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4459112" y="1797557"/>
            <a:ext cx="4459111" cy="4129111"/>
          </a:xfrm>
          <a:custGeom>
            <a:avLst/>
            <a:gdLst>
              <a:gd name="connsiteX0" fmla="*/ 391635 w 4459111"/>
              <a:gd name="connsiteY0" fmla="*/ 3556000 h 4129111"/>
              <a:gd name="connsiteX1" fmla="*/ 4459111 w 4459111"/>
              <a:gd name="connsiteY1" fmla="*/ 3556000 h 4129111"/>
              <a:gd name="connsiteX2" fmla="*/ 4067476 w 4459111"/>
              <a:gd name="connsiteY2" fmla="*/ 4129111 h 4129111"/>
              <a:gd name="connsiteX3" fmla="*/ 0 w 4459111"/>
              <a:gd name="connsiteY3" fmla="*/ 4129111 h 4129111"/>
              <a:gd name="connsiteX4" fmla="*/ 391635 w 4459111"/>
              <a:gd name="connsiteY4" fmla="*/ 2844800 h 4129111"/>
              <a:gd name="connsiteX5" fmla="*/ 4459111 w 4459111"/>
              <a:gd name="connsiteY5" fmla="*/ 2844800 h 4129111"/>
              <a:gd name="connsiteX6" fmla="*/ 4067476 w 4459111"/>
              <a:gd name="connsiteY6" fmla="*/ 3417911 h 4129111"/>
              <a:gd name="connsiteX7" fmla="*/ 0 w 4459111"/>
              <a:gd name="connsiteY7" fmla="*/ 3417911 h 4129111"/>
              <a:gd name="connsiteX8" fmla="*/ 391635 w 4459111"/>
              <a:gd name="connsiteY8" fmla="*/ 2133600 h 4129111"/>
              <a:gd name="connsiteX9" fmla="*/ 4459111 w 4459111"/>
              <a:gd name="connsiteY9" fmla="*/ 2133600 h 4129111"/>
              <a:gd name="connsiteX10" fmla="*/ 4067476 w 4459111"/>
              <a:gd name="connsiteY10" fmla="*/ 2706711 h 4129111"/>
              <a:gd name="connsiteX11" fmla="*/ 0 w 4459111"/>
              <a:gd name="connsiteY11" fmla="*/ 2706711 h 4129111"/>
              <a:gd name="connsiteX12" fmla="*/ 391635 w 4459111"/>
              <a:gd name="connsiteY12" fmla="*/ 1422400 h 4129111"/>
              <a:gd name="connsiteX13" fmla="*/ 4459111 w 4459111"/>
              <a:gd name="connsiteY13" fmla="*/ 1422400 h 4129111"/>
              <a:gd name="connsiteX14" fmla="*/ 4067476 w 4459111"/>
              <a:gd name="connsiteY14" fmla="*/ 1995511 h 4129111"/>
              <a:gd name="connsiteX15" fmla="*/ 0 w 4459111"/>
              <a:gd name="connsiteY15" fmla="*/ 1995511 h 4129111"/>
              <a:gd name="connsiteX16" fmla="*/ 391635 w 4459111"/>
              <a:gd name="connsiteY16" fmla="*/ 711200 h 4129111"/>
              <a:gd name="connsiteX17" fmla="*/ 4459111 w 4459111"/>
              <a:gd name="connsiteY17" fmla="*/ 711200 h 4129111"/>
              <a:gd name="connsiteX18" fmla="*/ 4067476 w 4459111"/>
              <a:gd name="connsiteY18" fmla="*/ 1284311 h 4129111"/>
              <a:gd name="connsiteX19" fmla="*/ 0 w 4459111"/>
              <a:gd name="connsiteY19" fmla="*/ 1284311 h 4129111"/>
              <a:gd name="connsiteX20" fmla="*/ 391635 w 4459111"/>
              <a:gd name="connsiteY20" fmla="*/ 0 h 4129111"/>
              <a:gd name="connsiteX21" fmla="*/ 4459111 w 4459111"/>
              <a:gd name="connsiteY21" fmla="*/ 0 h 4129111"/>
              <a:gd name="connsiteX22" fmla="*/ 4067476 w 4459111"/>
              <a:gd name="connsiteY22" fmla="*/ 573111 h 4129111"/>
              <a:gd name="connsiteX23" fmla="*/ 0 w 4459111"/>
              <a:gd name="connsiteY23" fmla="*/ 573111 h 412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459111" h="4129111">
                <a:moveTo>
                  <a:pt x="391635" y="3556000"/>
                </a:moveTo>
                <a:lnTo>
                  <a:pt x="4459111" y="3556000"/>
                </a:lnTo>
                <a:lnTo>
                  <a:pt x="4067476" y="4129111"/>
                </a:lnTo>
                <a:lnTo>
                  <a:pt x="0" y="4129111"/>
                </a:lnTo>
                <a:close/>
                <a:moveTo>
                  <a:pt x="391635" y="2844800"/>
                </a:moveTo>
                <a:lnTo>
                  <a:pt x="4459111" y="2844800"/>
                </a:lnTo>
                <a:lnTo>
                  <a:pt x="4067476" y="3417911"/>
                </a:lnTo>
                <a:lnTo>
                  <a:pt x="0" y="3417911"/>
                </a:lnTo>
                <a:close/>
                <a:moveTo>
                  <a:pt x="391635" y="2133600"/>
                </a:moveTo>
                <a:lnTo>
                  <a:pt x="4459111" y="2133600"/>
                </a:lnTo>
                <a:lnTo>
                  <a:pt x="4067476" y="2706711"/>
                </a:lnTo>
                <a:lnTo>
                  <a:pt x="0" y="2706711"/>
                </a:lnTo>
                <a:close/>
                <a:moveTo>
                  <a:pt x="391635" y="1422400"/>
                </a:moveTo>
                <a:lnTo>
                  <a:pt x="4459111" y="1422400"/>
                </a:lnTo>
                <a:lnTo>
                  <a:pt x="4067476" y="1995511"/>
                </a:lnTo>
                <a:lnTo>
                  <a:pt x="0" y="1995511"/>
                </a:lnTo>
                <a:close/>
                <a:moveTo>
                  <a:pt x="391635" y="711200"/>
                </a:moveTo>
                <a:lnTo>
                  <a:pt x="4459111" y="711200"/>
                </a:lnTo>
                <a:lnTo>
                  <a:pt x="4067476" y="1284311"/>
                </a:lnTo>
                <a:lnTo>
                  <a:pt x="0" y="1284311"/>
                </a:lnTo>
                <a:close/>
                <a:moveTo>
                  <a:pt x="391635" y="0"/>
                </a:moveTo>
                <a:lnTo>
                  <a:pt x="4459111" y="0"/>
                </a:lnTo>
                <a:lnTo>
                  <a:pt x="4067476" y="573111"/>
                </a:lnTo>
                <a:lnTo>
                  <a:pt x="0" y="5731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64315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312000" y="2066040"/>
            <a:ext cx="252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81689" y="2066040"/>
            <a:ext cx="2520000" cy="248338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942311" y="2066039"/>
            <a:ext cx="2520000" cy="368524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12000" y="3951285"/>
            <a:ext cx="252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45146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7342140" y="206603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342140" y="4041595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339651" y="2066039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5339651" y="4041595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1162762" y="2066039"/>
            <a:ext cx="3974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20091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809069" y="2066039"/>
            <a:ext cx="3802489" cy="3775556"/>
          </a:xfrm>
          <a:custGeom>
            <a:avLst/>
            <a:gdLst>
              <a:gd name="connsiteX0" fmla="*/ 2002489 w 3802489"/>
              <a:gd name="connsiteY0" fmla="*/ 1975556 h 3775556"/>
              <a:gd name="connsiteX1" fmla="*/ 3802489 w 3802489"/>
              <a:gd name="connsiteY1" fmla="*/ 1975556 h 3775556"/>
              <a:gd name="connsiteX2" fmla="*/ 3802489 w 3802489"/>
              <a:gd name="connsiteY2" fmla="*/ 3775556 h 3775556"/>
              <a:gd name="connsiteX3" fmla="*/ 2002489 w 3802489"/>
              <a:gd name="connsiteY3" fmla="*/ 3775556 h 3775556"/>
              <a:gd name="connsiteX4" fmla="*/ 0 w 3802489"/>
              <a:gd name="connsiteY4" fmla="*/ 1975556 h 3775556"/>
              <a:gd name="connsiteX5" fmla="*/ 1800000 w 3802489"/>
              <a:gd name="connsiteY5" fmla="*/ 1975556 h 3775556"/>
              <a:gd name="connsiteX6" fmla="*/ 1800000 w 3802489"/>
              <a:gd name="connsiteY6" fmla="*/ 3775556 h 3775556"/>
              <a:gd name="connsiteX7" fmla="*/ 0 w 3802489"/>
              <a:gd name="connsiteY7" fmla="*/ 3775556 h 3775556"/>
              <a:gd name="connsiteX8" fmla="*/ 2002489 w 3802489"/>
              <a:gd name="connsiteY8" fmla="*/ 0 h 3775556"/>
              <a:gd name="connsiteX9" fmla="*/ 3802489 w 3802489"/>
              <a:gd name="connsiteY9" fmla="*/ 0 h 3775556"/>
              <a:gd name="connsiteX10" fmla="*/ 3802489 w 3802489"/>
              <a:gd name="connsiteY10" fmla="*/ 1800000 h 3775556"/>
              <a:gd name="connsiteX11" fmla="*/ 2002489 w 3802489"/>
              <a:gd name="connsiteY11" fmla="*/ 1800000 h 3775556"/>
              <a:gd name="connsiteX12" fmla="*/ 0 w 3802489"/>
              <a:gd name="connsiteY12" fmla="*/ 0 h 3775556"/>
              <a:gd name="connsiteX13" fmla="*/ 1800000 w 3802489"/>
              <a:gd name="connsiteY13" fmla="*/ 0 h 3775556"/>
              <a:gd name="connsiteX14" fmla="*/ 1800000 w 3802489"/>
              <a:gd name="connsiteY14" fmla="*/ 1800000 h 3775556"/>
              <a:gd name="connsiteX15" fmla="*/ 0 w 3802489"/>
              <a:gd name="connsiteY15" fmla="*/ 1800000 h 377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02489" h="3775556">
                <a:moveTo>
                  <a:pt x="2002489" y="1975556"/>
                </a:moveTo>
                <a:lnTo>
                  <a:pt x="3802489" y="1975556"/>
                </a:lnTo>
                <a:lnTo>
                  <a:pt x="3802489" y="3775556"/>
                </a:lnTo>
                <a:lnTo>
                  <a:pt x="2002489" y="3775556"/>
                </a:lnTo>
                <a:close/>
                <a:moveTo>
                  <a:pt x="0" y="1975556"/>
                </a:moveTo>
                <a:lnTo>
                  <a:pt x="1800000" y="1975556"/>
                </a:lnTo>
                <a:lnTo>
                  <a:pt x="1800000" y="3775556"/>
                </a:lnTo>
                <a:lnTo>
                  <a:pt x="0" y="3775556"/>
                </a:lnTo>
                <a:close/>
                <a:moveTo>
                  <a:pt x="2002489" y="0"/>
                </a:moveTo>
                <a:lnTo>
                  <a:pt x="3802489" y="0"/>
                </a:lnTo>
                <a:lnTo>
                  <a:pt x="3802489" y="1800000"/>
                </a:lnTo>
                <a:lnTo>
                  <a:pt x="2002489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32180" y="2066039"/>
            <a:ext cx="39744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30236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206669" y="489955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7206669" y="3307818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7206669" y="1716085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512356" y="1716085"/>
            <a:ext cx="2700000" cy="462346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2152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97866" y="406574"/>
            <a:ext cx="396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95377" y="3429000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2284176" y="3429000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4835999" y="406574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4833509" y="3429000"/>
            <a:ext cx="3962489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6815999" y="406574"/>
            <a:ext cx="1980000" cy="302242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74956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59113" y="187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59113" y="403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419113" y="1874487"/>
            <a:ext cx="432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739113" y="187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739113" y="4034487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77227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3986800"/>
            <a:ext cx="4854222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746800"/>
            <a:ext cx="32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341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1"/>
          </p:nvPr>
        </p:nvSpPr>
        <p:spPr>
          <a:xfrm>
            <a:off x="0" y="342900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1800000" y="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1800000" y="342900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7331556" y="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7331556" y="3429000"/>
            <a:ext cx="1800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0894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1" y="2349000"/>
            <a:ext cx="2889956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2370667" y="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0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2370667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3104444" y="2349000"/>
            <a:ext cx="1426223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4471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3781778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3"/>
          </p:nvPr>
        </p:nvSpPr>
        <p:spPr>
          <a:xfrm>
            <a:off x="3939822" y="0"/>
            <a:ext cx="5204177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0" y="1603022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5994400" y="1603022"/>
            <a:ext cx="3149599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1710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497871" y="3682800"/>
            <a:ext cx="8149413" cy="3175200"/>
          </a:xfrm>
          <a:custGeom>
            <a:avLst/>
            <a:gdLst>
              <a:gd name="connsiteX0" fmla="*/ 6402513 w 8149413"/>
              <a:gd name="connsiteY0" fmla="*/ 0 h 3175200"/>
              <a:gd name="connsiteX1" fmla="*/ 8149413 w 8149413"/>
              <a:gd name="connsiteY1" fmla="*/ 0 h 3175200"/>
              <a:gd name="connsiteX2" fmla="*/ 7567113 w 8149413"/>
              <a:gd name="connsiteY2" fmla="*/ 3175200 h 3175200"/>
              <a:gd name="connsiteX3" fmla="*/ 5820213 w 8149413"/>
              <a:gd name="connsiteY3" fmla="*/ 3175200 h 3175200"/>
              <a:gd name="connsiteX4" fmla="*/ 4462442 w 8149413"/>
              <a:gd name="connsiteY4" fmla="*/ 0 h 3175200"/>
              <a:gd name="connsiteX5" fmla="*/ 6209342 w 8149413"/>
              <a:gd name="connsiteY5" fmla="*/ 0 h 3175200"/>
              <a:gd name="connsiteX6" fmla="*/ 5627042 w 8149413"/>
              <a:gd name="connsiteY6" fmla="*/ 3175200 h 3175200"/>
              <a:gd name="connsiteX7" fmla="*/ 3880142 w 8149413"/>
              <a:gd name="connsiteY7" fmla="*/ 3175200 h 3175200"/>
              <a:gd name="connsiteX8" fmla="*/ 2522371 w 8149413"/>
              <a:gd name="connsiteY8" fmla="*/ 0 h 3175200"/>
              <a:gd name="connsiteX9" fmla="*/ 4269271 w 8149413"/>
              <a:gd name="connsiteY9" fmla="*/ 0 h 3175200"/>
              <a:gd name="connsiteX10" fmla="*/ 3686971 w 8149413"/>
              <a:gd name="connsiteY10" fmla="*/ 3175200 h 3175200"/>
              <a:gd name="connsiteX11" fmla="*/ 1940071 w 8149413"/>
              <a:gd name="connsiteY11" fmla="*/ 3175200 h 3175200"/>
              <a:gd name="connsiteX12" fmla="*/ 582300 w 8149413"/>
              <a:gd name="connsiteY12" fmla="*/ 0 h 3175200"/>
              <a:gd name="connsiteX13" fmla="*/ 2329200 w 8149413"/>
              <a:gd name="connsiteY13" fmla="*/ 0 h 3175200"/>
              <a:gd name="connsiteX14" fmla="*/ 1746900 w 8149413"/>
              <a:gd name="connsiteY14" fmla="*/ 3175200 h 3175200"/>
              <a:gd name="connsiteX15" fmla="*/ 0 w 8149413"/>
              <a:gd name="connsiteY15" fmla="*/ 3175200 h 317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149413" h="3175200">
                <a:moveTo>
                  <a:pt x="6402513" y="0"/>
                </a:moveTo>
                <a:lnTo>
                  <a:pt x="8149413" y="0"/>
                </a:lnTo>
                <a:lnTo>
                  <a:pt x="7567113" y="3175200"/>
                </a:lnTo>
                <a:lnTo>
                  <a:pt x="5820213" y="3175200"/>
                </a:lnTo>
                <a:close/>
                <a:moveTo>
                  <a:pt x="4462442" y="0"/>
                </a:moveTo>
                <a:lnTo>
                  <a:pt x="6209342" y="0"/>
                </a:lnTo>
                <a:lnTo>
                  <a:pt x="5627042" y="3175200"/>
                </a:lnTo>
                <a:lnTo>
                  <a:pt x="3880142" y="3175200"/>
                </a:lnTo>
                <a:close/>
                <a:moveTo>
                  <a:pt x="2522371" y="0"/>
                </a:moveTo>
                <a:lnTo>
                  <a:pt x="4269271" y="0"/>
                </a:lnTo>
                <a:lnTo>
                  <a:pt x="3686971" y="3175200"/>
                </a:lnTo>
                <a:lnTo>
                  <a:pt x="1940071" y="3175200"/>
                </a:lnTo>
                <a:close/>
                <a:moveTo>
                  <a:pt x="582300" y="0"/>
                </a:moveTo>
                <a:lnTo>
                  <a:pt x="2329200" y="0"/>
                </a:lnTo>
                <a:lnTo>
                  <a:pt x="1746900" y="3175200"/>
                </a:lnTo>
                <a:lnTo>
                  <a:pt x="0" y="3175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919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0" y="3623733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2641600" y="3623733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5283200" y="3623733"/>
            <a:ext cx="38608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0" y="5192888"/>
            <a:ext cx="387209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4035778" y="5192888"/>
            <a:ext cx="2494844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29"/>
          </p:nvPr>
        </p:nvSpPr>
        <p:spPr>
          <a:xfrm>
            <a:off x="6694310" y="5192888"/>
            <a:ext cx="2449689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3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8794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4"/>
          </p:nvPr>
        </p:nvSpPr>
        <p:spPr>
          <a:xfrm>
            <a:off x="0" y="2754000"/>
            <a:ext cx="4320000" cy="410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4425244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840000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4425244" y="4878000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28"/>
          </p:nvPr>
        </p:nvSpPr>
        <p:spPr>
          <a:xfrm>
            <a:off x="6510488" y="4878000"/>
            <a:ext cx="2633512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096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3680177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265333" y="2753999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0" y="2753999"/>
            <a:ext cx="3399021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540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131383" y="1771826"/>
            <a:ext cx="198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558494" y="1771826"/>
            <a:ext cx="198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41868" y="1771826"/>
            <a:ext cx="3142404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356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156811" y="1816981"/>
            <a:ext cx="1980000" cy="451608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5176811" y="1816981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196811" y="1816981"/>
            <a:ext cx="1980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196811" y="3796980"/>
            <a:ext cx="3960000" cy="253608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0176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63649" y="4086579"/>
            <a:ext cx="1548969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212618" y="4086579"/>
            <a:ext cx="1548969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761587" y="4086579"/>
            <a:ext cx="1548969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63649" y="1700709"/>
            <a:ext cx="4646907" cy="238587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5310557" y="1700709"/>
            <a:ext cx="3156108" cy="477174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70622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25"/>
          </p:nvPr>
        </p:nvSpPr>
        <p:spPr>
          <a:xfrm>
            <a:off x="3741690" y="3429000"/>
            <a:ext cx="2160000" cy="3429000"/>
          </a:xfrm>
          <a:custGeom>
            <a:avLst/>
            <a:gdLst>
              <a:gd name="connsiteX0" fmla="*/ 0 w 2160000"/>
              <a:gd name="connsiteY0" fmla="*/ 0 h 3429000"/>
              <a:gd name="connsiteX1" fmla="*/ 1008000 w 2160000"/>
              <a:gd name="connsiteY1" fmla="*/ 0 h 3429000"/>
              <a:gd name="connsiteX2" fmla="*/ 1008000 w 2160000"/>
              <a:gd name="connsiteY2" fmla="*/ 1758137 h 3429000"/>
              <a:gd name="connsiteX3" fmla="*/ 2160000 w 2160000"/>
              <a:gd name="connsiteY3" fmla="*/ 1758137 h 3429000"/>
              <a:gd name="connsiteX4" fmla="*/ 2160000 w 2160000"/>
              <a:gd name="connsiteY4" fmla="*/ 3429000 h 3429000"/>
              <a:gd name="connsiteX5" fmla="*/ 0 w 2160000"/>
              <a:gd name="connsiteY5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00" h="3429000">
                <a:moveTo>
                  <a:pt x="0" y="0"/>
                </a:moveTo>
                <a:lnTo>
                  <a:pt x="1008000" y="0"/>
                </a:lnTo>
                <a:lnTo>
                  <a:pt x="1008000" y="1758137"/>
                </a:lnTo>
                <a:lnTo>
                  <a:pt x="2160000" y="1758137"/>
                </a:lnTo>
                <a:lnTo>
                  <a:pt x="2160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26"/>
          </p:nvPr>
        </p:nvSpPr>
        <p:spPr>
          <a:xfrm>
            <a:off x="5901690" y="0"/>
            <a:ext cx="2160000" cy="3429000"/>
          </a:xfrm>
          <a:custGeom>
            <a:avLst/>
            <a:gdLst>
              <a:gd name="connsiteX0" fmla="*/ 0 w 2160000"/>
              <a:gd name="connsiteY0" fmla="*/ 0 h 3429000"/>
              <a:gd name="connsiteX1" fmla="*/ 2160000 w 2160000"/>
              <a:gd name="connsiteY1" fmla="*/ 0 h 3429000"/>
              <a:gd name="connsiteX2" fmla="*/ 2160000 w 2160000"/>
              <a:gd name="connsiteY2" fmla="*/ 3429000 h 3429000"/>
              <a:gd name="connsiteX3" fmla="*/ 1152000 w 2160000"/>
              <a:gd name="connsiteY3" fmla="*/ 3429000 h 3429000"/>
              <a:gd name="connsiteX4" fmla="*/ 1152000 w 2160000"/>
              <a:gd name="connsiteY4" fmla="*/ 1612337 h 3429000"/>
              <a:gd name="connsiteX5" fmla="*/ 0 w 2160000"/>
              <a:gd name="connsiteY5" fmla="*/ 1612337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00" h="3429000">
                <a:moveTo>
                  <a:pt x="0" y="0"/>
                </a:moveTo>
                <a:lnTo>
                  <a:pt x="2160000" y="0"/>
                </a:lnTo>
                <a:lnTo>
                  <a:pt x="2160000" y="3429000"/>
                </a:lnTo>
                <a:lnTo>
                  <a:pt x="1152000" y="3429000"/>
                </a:lnTo>
                <a:lnTo>
                  <a:pt x="1152000" y="1612337"/>
                </a:lnTo>
                <a:lnTo>
                  <a:pt x="0" y="16123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4821690" y="1685237"/>
            <a:ext cx="2160000" cy="342900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7688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84000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2439390" y="1730663"/>
            <a:ext cx="4265220" cy="366542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4449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1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3"/>
          <p:cNvSpPr>
            <a:spLocks noGrp="1"/>
          </p:cNvSpPr>
          <p:nvPr>
            <p:ph type="pic" sz="quarter" idx="25"/>
          </p:nvPr>
        </p:nvSpPr>
        <p:spPr>
          <a:xfrm>
            <a:off x="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3"/>
          <p:cNvSpPr>
            <a:spLocks noGrp="1"/>
          </p:cNvSpPr>
          <p:nvPr>
            <p:ph type="pic" sz="quarter" idx="26"/>
          </p:nvPr>
        </p:nvSpPr>
        <p:spPr>
          <a:xfrm>
            <a:off x="6840000" y="2573375"/>
            <a:ext cx="2304000" cy="19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27"/>
          </p:nvPr>
        </p:nvSpPr>
        <p:spPr>
          <a:xfrm>
            <a:off x="2439390" y="2178755"/>
            <a:ext cx="4265220" cy="2810933"/>
          </a:xfrm>
          <a:prstGeom prst="snip1Rect">
            <a:avLst>
              <a:gd name="adj" fmla="val 1265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0622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1814" y="165928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739014" y="165928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466214" y="165928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069600" y="432346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796800" y="432346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7524000" y="4323468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1491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10278" y="1803200"/>
            <a:ext cx="3197556" cy="4562875"/>
          </a:xfrm>
          <a:custGeom>
            <a:avLst/>
            <a:gdLst>
              <a:gd name="connsiteX0" fmla="*/ 405292 w 3197556"/>
              <a:gd name="connsiteY0" fmla="*/ 2352875 h 4562875"/>
              <a:gd name="connsiteX1" fmla="*/ 1621168 w 3197556"/>
              <a:gd name="connsiteY1" fmla="*/ 2352875 h 4562875"/>
              <a:gd name="connsiteX2" fmla="*/ 1215876 w 3197556"/>
              <a:gd name="connsiteY2" fmla="*/ 4562875 h 4562875"/>
              <a:gd name="connsiteX3" fmla="*/ 0 w 3197556"/>
              <a:gd name="connsiteY3" fmla="*/ 4562875 h 4562875"/>
              <a:gd name="connsiteX4" fmla="*/ 1981680 w 3197556"/>
              <a:gd name="connsiteY4" fmla="*/ 1119288 h 4562875"/>
              <a:gd name="connsiteX5" fmla="*/ 3197556 w 3197556"/>
              <a:gd name="connsiteY5" fmla="*/ 1119288 h 4562875"/>
              <a:gd name="connsiteX6" fmla="*/ 2792264 w 3197556"/>
              <a:gd name="connsiteY6" fmla="*/ 3329288 h 4562875"/>
              <a:gd name="connsiteX7" fmla="*/ 1576388 w 3197556"/>
              <a:gd name="connsiteY7" fmla="*/ 3329288 h 4562875"/>
              <a:gd name="connsiteX8" fmla="*/ 852967 w 3197556"/>
              <a:gd name="connsiteY8" fmla="*/ 0 h 4562875"/>
              <a:gd name="connsiteX9" fmla="*/ 2068843 w 3197556"/>
              <a:gd name="connsiteY9" fmla="*/ 0 h 4562875"/>
              <a:gd name="connsiteX10" fmla="*/ 1663551 w 3197556"/>
              <a:gd name="connsiteY10" fmla="*/ 2210000 h 4562875"/>
              <a:gd name="connsiteX11" fmla="*/ 447675 w 3197556"/>
              <a:gd name="connsiteY11" fmla="*/ 2210000 h 456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97556" h="4562875">
                <a:moveTo>
                  <a:pt x="405292" y="2352875"/>
                </a:moveTo>
                <a:lnTo>
                  <a:pt x="1621168" y="2352875"/>
                </a:lnTo>
                <a:lnTo>
                  <a:pt x="1215876" y="4562875"/>
                </a:lnTo>
                <a:lnTo>
                  <a:pt x="0" y="4562875"/>
                </a:lnTo>
                <a:close/>
                <a:moveTo>
                  <a:pt x="1981680" y="1119288"/>
                </a:moveTo>
                <a:lnTo>
                  <a:pt x="3197556" y="1119288"/>
                </a:lnTo>
                <a:lnTo>
                  <a:pt x="2792264" y="3329288"/>
                </a:lnTo>
                <a:lnTo>
                  <a:pt x="1576388" y="3329288"/>
                </a:lnTo>
                <a:close/>
                <a:moveTo>
                  <a:pt x="852967" y="0"/>
                </a:moveTo>
                <a:lnTo>
                  <a:pt x="2068843" y="0"/>
                </a:lnTo>
                <a:lnTo>
                  <a:pt x="1663551" y="2210000"/>
                </a:lnTo>
                <a:lnTo>
                  <a:pt x="447675" y="221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98372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474663" y="1941513"/>
            <a:ext cx="5074400" cy="1620000"/>
          </a:xfrm>
          <a:custGeom>
            <a:avLst/>
            <a:gdLst>
              <a:gd name="connsiteX0" fmla="*/ 3454400 w 5074400"/>
              <a:gd name="connsiteY0" fmla="*/ 0 h 1620000"/>
              <a:gd name="connsiteX1" fmla="*/ 5074400 w 5074400"/>
              <a:gd name="connsiteY1" fmla="*/ 0 h 1620000"/>
              <a:gd name="connsiteX2" fmla="*/ 5074400 w 5074400"/>
              <a:gd name="connsiteY2" fmla="*/ 1620000 h 1620000"/>
              <a:gd name="connsiteX3" fmla="*/ 3454400 w 5074400"/>
              <a:gd name="connsiteY3" fmla="*/ 1620000 h 1620000"/>
              <a:gd name="connsiteX4" fmla="*/ 1727200 w 5074400"/>
              <a:gd name="connsiteY4" fmla="*/ 0 h 1620000"/>
              <a:gd name="connsiteX5" fmla="*/ 3347200 w 5074400"/>
              <a:gd name="connsiteY5" fmla="*/ 0 h 1620000"/>
              <a:gd name="connsiteX6" fmla="*/ 3347200 w 5074400"/>
              <a:gd name="connsiteY6" fmla="*/ 1620000 h 1620000"/>
              <a:gd name="connsiteX7" fmla="*/ 1727200 w 5074400"/>
              <a:gd name="connsiteY7" fmla="*/ 1620000 h 1620000"/>
              <a:gd name="connsiteX8" fmla="*/ 0 w 5074400"/>
              <a:gd name="connsiteY8" fmla="*/ 0 h 1620000"/>
              <a:gd name="connsiteX9" fmla="*/ 1620000 w 5074400"/>
              <a:gd name="connsiteY9" fmla="*/ 0 h 1620000"/>
              <a:gd name="connsiteX10" fmla="*/ 1620000 w 5074400"/>
              <a:gd name="connsiteY10" fmla="*/ 1620000 h 1620000"/>
              <a:gd name="connsiteX11" fmla="*/ 0 w 5074400"/>
              <a:gd name="connsiteY11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74400" h="1620000">
                <a:moveTo>
                  <a:pt x="3454400" y="0"/>
                </a:moveTo>
                <a:lnTo>
                  <a:pt x="5074400" y="0"/>
                </a:lnTo>
                <a:lnTo>
                  <a:pt x="5074400" y="1620000"/>
                </a:lnTo>
                <a:lnTo>
                  <a:pt x="3454400" y="1620000"/>
                </a:lnTo>
                <a:close/>
                <a:moveTo>
                  <a:pt x="1727200" y="0"/>
                </a:moveTo>
                <a:lnTo>
                  <a:pt x="3347200" y="0"/>
                </a:lnTo>
                <a:lnTo>
                  <a:pt x="3347200" y="1620000"/>
                </a:lnTo>
                <a:lnTo>
                  <a:pt x="1727200" y="16200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3612974" y="4323468"/>
            <a:ext cx="5074400" cy="1620000"/>
          </a:xfrm>
          <a:custGeom>
            <a:avLst/>
            <a:gdLst>
              <a:gd name="connsiteX0" fmla="*/ 3454400 w 5074400"/>
              <a:gd name="connsiteY0" fmla="*/ 0 h 1620000"/>
              <a:gd name="connsiteX1" fmla="*/ 5074400 w 5074400"/>
              <a:gd name="connsiteY1" fmla="*/ 0 h 1620000"/>
              <a:gd name="connsiteX2" fmla="*/ 5074400 w 5074400"/>
              <a:gd name="connsiteY2" fmla="*/ 1620000 h 1620000"/>
              <a:gd name="connsiteX3" fmla="*/ 3454400 w 5074400"/>
              <a:gd name="connsiteY3" fmla="*/ 1620000 h 1620000"/>
              <a:gd name="connsiteX4" fmla="*/ 1727200 w 5074400"/>
              <a:gd name="connsiteY4" fmla="*/ 0 h 1620000"/>
              <a:gd name="connsiteX5" fmla="*/ 3347200 w 5074400"/>
              <a:gd name="connsiteY5" fmla="*/ 0 h 1620000"/>
              <a:gd name="connsiteX6" fmla="*/ 3347200 w 5074400"/>
              <a:gd name="connsiteY6" fmla="*/ 1620000 h 1620000"/>
              <a:gd name="connsiteX7" fmla="*/ 1727200 w 5074400"/>
              <a:gd name="connsiteY7" fmla="*/ 1620000 h 1620000"/>
              <a:gd name="connsiteX8" fmla="*/ 0 w 5074400"/>
              <a:gd name="connsiteY8" fmla="*/ 0 h 1620000"/>
              <a:gd name="connsiteX9" fmla="*/ 1620000 w 5074400"/>
              <a:gd name="connsiteY9" fmla="*/ 0 h 1620000"/>
              <a:gd name="connsiteX10" fmla="*/ 1620000 w 5074400"/>
              <a:gd name="connsiteY10" fmla="*/ 1620000 h 1620000"/>
              <a:gd name="connsiteX11" fmla="*/ 0 w 5074400"/>
              <a:gd name="connsiteY11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74400" h="1620000">
                <a:moveTo>
                  <a:pt x="3454400" y="0"/>
                </a:moveTo>
                <a:lnTo>
                  <a:pt x="5074400" y="0"/>
                </a:lnTo>
                <a:lnTo>
                  <a:pt x="5074400" y="1620000"/>
                </a:lnTo>
                <a:lnTo>
                  <a:pt x="3454400" y="1620000"/>
                </a:lnTo>
                <a:close/>
                <a:moveTo>
                  <a:pt x="1727200" y="0"/>
                </a:moveTo>
                <a:lnTo>
                  <a:pt x="3347200" y="0"/>
                </a:lnTo>
                <a:lnTo>
                  <a:pt x="3347200" y="1620000"/>
                </a:lnTo>
                <a:lnTo>
                  <a:pt x="1727200" y="16200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9513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74663" y="194151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74663" y="3725158"/>
            <a:ext cx="1620000" cy="313284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427641" y="0"/>
            <a:ext cx="1620000" cy="313284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427641" y="3296180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1991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1"/>
          </p:nvPr>
        </p:nvSpPr>
        <p:spPr>
          <a:xfrm>
            <a:off x="474663" y="1941513"/>
            <a:ext cx="1620000" cy="4916487"/>
          </a:xfrm>
          <a:custGeom>
            <a:avLst/>
            <a:gdLst>
              <a:gd name="connsiteX0" fmla="*/ 0 w 1620000"/>
              <a:gd name="connsiteY0" fmla="*/ 1783645 h 4916487"/>
              <a:gd name="connsiteX1" fmla="*/ 1620000 w 1620000"/>
              <a:gd name="connsiteY1" fmla="*/ 1783645 h 4916487"/>
              <a:gd name="connsiteX2" fmla="*/ 1620000 w 1620000"/>
              <a:gd name="connsiteY2" fmla="*/ 4916487 h 4916487"/>
              <a:gd name="connsiteX3" fmla="*/ 0 w 1620000"/>
              <a:gd name="connsiteY3" fmla="*/ 4916487 h 4916487"/>
              <a:gd name="connsiteX4" fmla="*/ 0 w 1620000"/>
              <a:gd name="connsiteY4" fmla="*/ 0 h 4916487"/>
              <a:gd name="connsiteX5" fmla="*/ 1620000 w 1620000"/>
              <a:gd name="connsiteY5" fmla="*/ 0 h 4916487"/>
              <a:gd name="connsiteX6" fmla="*/ 1620000 w 1620000"/>
              <a:gd name="connsiteY6" fmla="*/ 1620000 h 4916487"/>
              <a:gd name="connsiteX7" fmla="*/ 0 w 1620000"/>
              <a:gd name="connsiteY7" fmla="*/ 1620000 h 4916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0000" h="4916487">
                <a:moveTo>
                  <a:pt x="0" y="1783645"/>
                </a:moveTo>
                <a:lnTo>
                  <a:pt x="1620000" y="1783645"/>
                </a:lnTo>
                <a:lnTo>
                  <a:pt x="1620000" y="4916487"/>
                </a:lnTo>
                <a:lnTo>
                  <a:pt x="0" y="4916487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427641" y="0"/>
            <a:ext cx="1620000" cy="4916180"/>
          </a:xfrm>
          <a:custGeom>
            <a:avLst/>
            <a:gdLst>
              <a:gd name="connsiteX0" fmla="*/ 0 w 1620000"/>
              <a:gd name="connsiteY0" fmla="*/ 3296180 h 4916180"/>
              <a:gd name="connsiteX1" fmla="*/ 1620000 w 1620000"/>
              <a:gd name="connsiteY1" fmla="*/ 3296180 h 4916180"/>
              <a:gd name="connsiteX2" fmla="*/ 1620000 w 1620000"/>
              <a:gd name="connsiteY2" fmla="*/ 4916180 h 4916180"/>
              <a:gd name="connsiteX3" fmla="*/ 0 w 1620000"/>
              <a:gd name="connsiteY3" fmla="*/ 4916180 h 4916180"/>
              <a:gd name="connsiteX4" fmla="*/ 0 w 1620000"/>
              <a:gd name="connsiteY4" fmla="*/ 0 h 4916180"/>
              <a:gd name="connsiteX5" fmla="*/ 1620000 w 1620000"/>
              <a:gd name="connsiteY5" fmla="*/ 0 h 4916180"/>
              <a:gd name="connsiteX6" fmla="*/ 1620000 w 1620000"/>
              <a:gd name="connsiteY6" fmla="*/ 3132842 h 4916180"/>
              <a:gd name="connsiteX7" fmla="*/ 0 w 1620000"/>
              <a:gd name="connsiteY7" fmla="*/ 3132842 h 4916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0000" h="4916180">
                <a:moveTo>
                  <a:pt x="0" y="3296180"/>
                </a:moveTo>
                <a:lnTo>
                  <a:pt x="1620000" y="3296180"/>
                </a:lnTo>
                <a:lnTo>
                  <a:pt x="1620000" y="4916180"/>
                </a:lnTo>
                <a:lnTo>
                  <a:pt x="0" y="491618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3132842"/>
                </a:lnTo>
                <a:lnTo>
                  <a:pt x="0" y="31328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906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67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315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863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411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959114" y="5034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959114" y="34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767114" y="34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77401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4854222"/>
            <a:ext cx="4320000" cy="20037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-1" y="2291644"/>
            <a:ext cx="2160000" cy="25625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-1" y="0"/>
            <a:ext cx="2160000" cy="2297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2160000" y="3022600"/>
            <a:ext cx="2160000" cy="1831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2160000" y="0"/>
            <a:ext cx="21600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79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21717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2171700" y="3258000"/>
            <a:ext cx="3600000" cy="36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2637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972300" y="0"/>
            <a:ext cx="2171700" cy="1739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972300" y="1866900"/>
            <a:ext cx="2171700" cy="3124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660900" y="0"/>
            <a:ext cx="2171700" cy="3124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6371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03200" y="508000"/>
            <a:ext cx="4320000" cy="241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203200" y="304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427700" y="304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659700" y="50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84200" y="508000"/>
            <a:ext cx="2088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659700" y="3937000"/>
            <a:ext cx="4320000" cy="241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0716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355600" y="2146300"/>
            <a:ext cx="1800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324100" y="2146300"/>
            <a:ext cx="1800000" cy="330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6966000" y="1799590"/>
            <a:ext cx="2178000" cy="399542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3592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4572000" y="49784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000" y="34925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572000" y="20066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000" y="520700"/>
            <a:ext cx="4572000" cy="1384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1028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057953" y="1803200"/>
            <a:ext cx="1621168" cy="22100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638852" y="4027489"/>
            <a:ext cx="1621168" cy="22100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6086655" y="2890044"/>
            <a:ext cx="1621168" cy="22100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13934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4572000" y="520700"/>
            <a:ext cx="4572000" cy="5842000"/>
          </a:xfrm>
          <a:custGeom>
            <a:avLst/>
            <a:gdLst>
              <a:gd name="connsiteX0" fmla="*/ 0 w 4572000"/>
              <a:gd name="connsiteY0" fmla="*/ 4457700 h 5842000"/>
              <a:gd name="connsiteX1" fmla="*/ 4572000 w 4572000"/>
              <a:gd name="connsiteY1" fmla="*/ 4457700 h 5842000"/>
              <a:gd name="connsiteX2" fmla="*/ 4572000 w 4572000"/>
              <a:gd name="connsiteY2" fmla="*/ 5842000 h 5842000"/>
              <a:gd name="connsiteX3" fmla="*/ 0 w 4572000"/>
              <a:gd name="connsiteY3" fmla="*/ 5842000 h 5842000"/>
              <a:gd name="connsiteX4" fmla="*/ 0 w 4572000"/>
              <a:gd name="connsiteY4" fmla="*/ 2971800 h 5842000"/>
              <a:gd name="connsiteX5" fmla="*/ 4572000 w 4572000"/>
              <a:gd name="connsiteY5" fmla="*/ 2971800 h 5842000"/>
              <a:gd name="connsiteX6" fmla="*/ 4572000 w 4572000"/>
              <a:gd name="connsiteY6" fmla="*/ 4356100 h 5842000"/>
              <a:gd name="connsiteX7" fmla="*/ 0 w 4572000"/>
              <a:gd name="connsiteY7" fmla="*/ 4356100 h 5842000"/>
              <a:gd name="connsiteX8" fmla="*/ 0 w 4572000"/>
              <a:gd name="connsiteY8" fmla="*/ 1485900 h 5842000"/>
              <a:gd name="connsiteX9" fmla="*/ 4572000 w 4572000"/>
              <a:gd name="connsiteY9" fmla="*/ 1485900 h 5842000"/>
              <a:gd name="connsiteX10" fmla="*/ 4572000 w 4572000"/>
              <a:gd name="connsiteY10" fmla="*/ 2870200 h 5842000"/>
              <a:gd name="connsiteX11" fmla="*/ 0 w 4572000"/>
              <a:gd name="connsiteY11" fmla="*/ 2870200 h 5842000"/>
              <a:gd name="connsiteX12" fmla="*/ 0 w 4572000"/>
              <a:gd name="connsiteY12" fmla="*/ 0 h 5842000"/>
              <a:gd name="connsiteX13" fmla="*/ 4572000 w 4572000"/>
              <a:gd name="connsiteY13" fmla="*/ 0 h 5842000"/>
              <a:gd name="connsiteX14" fmla="*/ 4572000 w 4572000"/>
              <a:gd name="connsiteY14" fmla="*/ 1384300 h 5842000"/>
              <a:gd name="connsiteX15" fmla="*/ 0 w 4572000"/>
              <a:gd name="connsiteY15" fmla="*/ 1384300 h 584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72000" h="5842000">
                <a:moveTo>
                  <a:pt x="0" y="4457700"/>
                </a:moveTo>
                <a:lnTo>
                  <a:pt x="4572000" y="4457700"/>
                </a:lnTo>
                <a:lnTo>
                  <a:pt x="4572000" y="5842000"/>
                </a:lnTo>
                <a:lnTo>
                  <a:pt x="0" y="5842000"/>
                </a:lnTo>
                <a:close/>
                <a:moveTo>
                  <a:pt x="0" y="2971800"/>
                </a:moveTo>
                <a:lnTo>
                  <a:pt x="4572000" y="2971800"/>
                </a:lnTo>
                <a:lnTo>
                  <a:pt x="4572000" y="4356100"/>
                </a:lnTo>
                <a:lnTo>
                  <a:pt x="0" y="4356100"/>
                </a:lnTo>
                <a:close/>
                <a:moveTo>
                  <a:pt x="0" y="1485900"/>
                </a:moveTo>
                <a:lnTo>
                  <a:pt x="4572000" y="1485900"/>
                </a:lnTo>
                <a:lnTo>
                  <a:pt x="4572000" y="2870200"/>
                </a:lnTo>
                <a:lnTo>
                  <a:pt x="0" y="2870200"/>
                </a:lnTo>
                <a:close/>
                <a:moveTo>
                  <a:pt x="0" y="0"/>
                </a:moveTo>
                <a:lnTo>
                  <a:pt x="4572000" y="0"/>
                </a:lnTo>
                <a:lnTo>
                  <a:pt x="4572000" y="1384300"/>
                </a:lnTo>
                <a:lnTo>
                  <a:pt x="0" y="1384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4387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4978400"/>
            <a:ext cx="9144000" cy="1879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449262" y="0"/>
            <a:ext cx="6245476" cy="1879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580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515100" y="1651000"/>
            <a:ext cx="2628900" cy="4406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1651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3441700"/>
            <a:ext cx="2628900" cy="2616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7594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14325" y="5207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257550" y="5207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200775" y="520700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14325" y="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257550" y="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200775" y="0"/>
            <a:ext cx="2628900" cy="1651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950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996725" y="50580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796725" y="4338000"/>
            <a:ext cx="180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596725" y="3618000"/>
            <a:ext cx="180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396725" y="2898000"/>
            <a:ext cx="1800000" cy="39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41026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286000" y="46980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000" y="4698000"/>
            <a:ext cx="4572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197600" y="431800"/>
            <a:ext cx="2946400" cy="4114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1228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2932700"/>
            <a:ext cx="21600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336800" y="2932700"/>
            <a:ext cx="68072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84000" y="5002800"/>
            <a:ext cx="21600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5002800"/>
            <a:ext cx="68072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942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5002800"/>
            <a:ext cx="37211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873500" y="5002800"/>
            <a:ext cx="52705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3008900"/>
            <a:ext cx="22479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387600" y="3008900"/>
            <a:ext cx="29845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5511800" y="3008900"/>
            <a:ext cx="3632200" cy="1855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1871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9"/>
          </p:nvPr>
        </p:nvSpPr>
        <p:spPr>
          <a:xfrm>
            <a:off x="158046" y="1964266"/>
            <a:ext cx="4921956" cy="4252013"/>
          </a:xfrm>
          <a:custGeom>
            <a:avLst/>
            <a:gdLst>
              <a:gd name="connsiteX0" fmla="*/ 3048000 w 4921956"/>
              <a:gd name="connsiteY0" fmla="*/ 1372013 h 4252013"/>
              <a:gd name="connsiteX1" fmla="*/ 4921956 w 4921956"/>
              <a:gd name="connsiteY1" fmla="*/ 1372013 h 4252013"/>
              <a:gd name="connsiteX2" fmla="*/ 4921956 w 4921956"/>
              <a:gd name="connsiteY2" fmla="*/ 4252013 h 4252013"/>
              <a:gd name="connsiteX3" fmla="*/ 3048000 w 4921956"/>
              <a:gd name="connsiteY3" fmla="*/ 4252013 h 4252013"/>
              <a:gd name="connsiteX4" fmla="*/ 0 w 4921956"/>
              <a:gd name="connsiteY4" fmla="*/ 1372013 h 4252013"/>
              <a:gd name="connsiteX5" fmla="*/ 2880000 w 4921956"/>
              <a:gd name="connsiteY5" fmla="*/ 1372013 h 4252013"/>
              <a:gd name="connsiteX6" fmla="*/ 2880000 w 4921956"/>
              <a:gd name="connsiteY6" fmla="*/ 4252013 h 4252013"/>
              <a:gd name="connsiteX7" fmla="*/ 0 w 4921956"/>
              <a:gd name="connsiteY7" fmla="*/ 4252013 h 4252013"/>
              <a:gd name="connsiteX8" fmla="*/ 0 w 4921956"/>
              <a:gd name="connsiteY8" fmla="*/ 1 h 4252013"/>
              <a:gd name="connsiteX9" fmla="*/ 2880000 w 4921956"/>
              <a:gd name="connsiteY9" fmla="*/ 1 h 4252013"/>
              <a:gd name="connsiteX10" fmla="*/ 2880000 w 4921956"/>
              <a:gd name="connsiteY10" fmla="*/ 1243112 h 4252013"/>
              <a:gd name="connsiteX11" fmla="*/ 0 w 4921956"/>
              <a:gd name="connsiteY11" fmla="*/ 1243112 h 4252013"/>
              <a:gd name="connsiteX12" fmla="*/ 3048000 w 4921956"/>
              <a:gd name="connsiteY12" fmla="*/ 0 h 4252013"/>
              <a:gd name="connsiteX13" fmla="*/ 4921956 w 4921956"/>
              <a:gd name="connsiteY13" fmla="*/ 0 h 4252013"/>
              <a:gd name="connsiteX14" fmla="*/ 4921956 w 4921956"/>
              <a:gd name="connsiteY14" fmla="*/ 1243111 h 4252013"/>
              <a:gd name="connsiteX15" fmla="*/ 3048000 w 4921956"/>
              <a:gd name="connsiteY15" fmla="*/ 1243111 h 4252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21956" h="4252013">
                <a:moveTo>
                  <a:pt x="3048000" y="1372013"/>
                </a:moveTo>
                <a:lnTo>
                  <a:pt x="4921956" y="1372013"/>
                </a:lnTo>
                <a:lnTo>
                  <a:pt x="4921956" y="4252013"/>
                </a:lnTo>
                <a:lnTo>
                  <a:pt x="3048000" y="4252013"/>
                </a:lnTo>
                <a:close/>
                <a:moveTo>
                  <a:pt x="0" y="1372013"/>
                </a:moveTo>
                <a:lnTo>
                  <a:pt x="2880000" y="1372013"/>
                </a:lnTo>
                <a:lnTo>
                  <a:pt x="2880000" y="4252013"/>
                </a:lnTo>
                <a:lnTo>
                  <a:pt x="0" y="4252013"/>
                </a:lnTo>
                <a:close/>
                <a:moveTo>
                  <a:pt x="0" y="1"/>
                </a:moveTo>
                <a:lnTo>
                  <a:pt x="2880000" y="1"/>
                </a:lnTo>
                <a:lnTo>
                  <a:pt x="2880000" y="1243112"/>
                </a:lnTo>
                <a:lnTo>
                  <a:pt x="0" y="1243112"/>
                </a:lnTo>
                <a:close/>
                <a:moveTo>
                  <a:pt x="3048000" y="0"/>
                </a:moveTo>
                <a:lnTo>
                  <a:pt x="4921956" y="0"/>
                </a:lnTo>
                <a:lnTo>
                  <a:pt x="4921956" y="1243111"/>
                </a:lnTo>
                <a:lnTo>
                  <a:pt x="3048000" y="12431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3115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1854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708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5562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416000" y="31994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854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708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562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7416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6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780662" y="634800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2485284" y="1978177"/>
            <a:ext cx="2329200" cy="31752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50691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854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708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562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7416000" y="5028200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8532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63500" y="40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1863500" y="22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663500" y="40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5463500" y="22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263500" y="4050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3436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68400" y="3342900"/>
            <a:ext cx="3039500" cy="3039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1888900" y="1552200"/>
            <a:ext cx="1572000" cy="157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3654200" y="2556900"/>
            <a:ext cx="1342000" cy="134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3654200" y="4179400"/>
            <a:ext cx="1764200" cy="1764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268400" y="1755400"/>
            <a:ext cx="1356100" cy="1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8172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7848600" y="1653800"/>
            <a:ext cx="1295400" cy="441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5956300" y="1653800"/>
            <a:ext cx="1790700" cy="441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4064000" y="1653800"/>
            <a:ext cx="1790700" cy="4416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3012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4064000" y="1653800"/>
            <a:ext cx="5080000" cy="4416800"/>
          </a:xfrm>
          <a:custGeom>
            <a:avLst/>
            <a:gdLst>
              <a:gd name="connsiteX0" fmla="*/ 3784600 w 5080000"/>
              <a:gd name="connsiteY0" fmla="*/ 0 h 4416800"/>
              <a:gd name="connsiteX1" fmla="*/ 5080000 w 5080000"/>
              <a:gd name="connsiteY1" fmla="*/ 0 h 4416800"/>
              <a:gd name="connsiteX2" fmla="*/ 5080000 w 5080000"/>
              <a:gd name="connsiteY2" fmla="*/ 4416800 h 4416800"/>
              <a:gd name="connsiteX3" fmla="*/ 3784600 w 5080000"/>
              <a:gd name="connsiteY3" fmla="*/ 4416800 h 4416800"/>
              <a:gd name="connsiteX4" fmla="*/ 0 w 5080000"/>
              <a:gd name="connsiteY4" fmla="*/ 0 h 4416800"/>
              <a:gd name="connsiteX5" fmla="*/ 1790700 w 5080000"/>
              <a:gd name="connsiteY5" fmla="*/ 0 h 4416800"/>
              <a:gd name="connsiteX6" fmla="*/ 1790700 w 5080000"/>
              <a:gd name="connsiteY6" fmla="*/ 4416800 h 4416800"/>
              <a:gd name="connsiteX7" fmla="*/ 0 w 5080000"/>
              <a:gd name="connsiteY7" fmla="*/ 4416800 h 4416800"/>
              <a:gd name="connsiteX8" fmla="*/ 1892300 w 5080000"/>
              <a:gd name="connsiteY8" fmla="*/ 0 h 4416800"/>
              <a:gd name="connsiteX9" fmla="*/ 3683000 w 5080000"/>
              <a:gd name="connsiteY9" fmla="*/ 0 h 4416800"/>
              <a:gd name="connsiteX10" fmla="*/ 3683000 w 5080000"/>
              <a:gd name="connsiteY10" fmla="*/ 4416800 h 4416800"/>
              <a:gd name="connsiteX11" fmla="*/ 1892300 w 5080000"/>
              <a:gd name="connsiteY11" fmla="*/ 4416800 h 44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80000" h="4416800">
                <a:moveTo>
                  <a:pt x="3784600" y="0"/>
                </a:moveTo>
                <a:lnTo>
                  <a:pt x="5080000" y="0"/>
                </a:lnTo>
                <a:lnTo>
                  <a:pt x="5080000" y="4416800"/>
                </a:lnTo>
                <a:lnTo>
                  <a:pt x="3784600" y="4416800"/>
                </a:lnTo>
                <a:close/>
                <a:moveTo>
                  <a:pt x="0" y="0"/>
                </a:moveTo>
                <a:lnTo>
                  <a:pt x="1790700" y="0"/>
                </a:lnTo>
                <a:lnTo>
                  <a:pt x="1790700" y="4416800"/>
                </a:lnTo>
                <a:lnTo>
                  <a:pt x="0" y="4416800"/>
                </a:lnTo>
                <a:close/>
                <a:moveTo>
                  <a:pt x="1892300" y="0"/>
                </a:moveTo>
                <a:lnTo>
                  <a:pt x="3683000" y="0"/>
                </a:lnTo>
                <a:lnTo>
                  <a:pt x="3683000" y="4416800"/>
                </a:lnTo>
                <a:lnTo>
                  <a:pt x="1892300" y="4416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2866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252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3780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5544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7308000" y="50557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52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2016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3780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7308000" y="3328500"/>
            <a:ext cx="15840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3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9955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54000" y="3328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2314967" y="4912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4375934" y="3328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6436900" y="4912500"/>
            <a:ext cx="2453100" cy="15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243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22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00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178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956300" y="1562096"/>
            <a:ext cx="2520000" cy="252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7313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587500" y="3340100"/>
            <a:ext cx="2160000" cy="216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81000" y="2159000"/>
            <a:ext cx="2160000" cy="216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794000" y="2159000"/>
            <a:ext cx="2160000" cy="21600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4289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81000" y="2159000"/>
            <a:ext cx="4573000" cy="3341100"/>
          </a:xfrm>
          <a:custGeom>
            <a:avLst/>
            <a:gdLst>
              <a:gd name="connsiteX0" fmla="*/ 2286500 w 4573000"/>
              <a:gd name="connsiteY0" fmla="*/ 1181100 h 3341100"/>
              <a:gd name="connsiteX1" fmla="*/ 3366500 w 4573000"/>
              <a:gd name="connsiteY1" fmla="*/ 2261100 h 3341100"/>
              <a:gd name="connsiteX2" fmla="*/ 2286500 w 4573000"/>
              <a:gd name="connsiteY2" fmla="*/ 3341100 h 3341100"/>
              <a:gd name="connsiteX3" fmla="*/ 1206500 w 4573000"/>
              <a:gd name="connsiteY3" fmla="*/ 2261100 h 3341100"/>
              <a:gd name="connsiteX4" fmla="*/ 3493000 w 4573000"/>
              <a:gd name="connsiteY4" fmla="*/ 0 h 3341100"/>
              <a:gd name="connsiteX5" fmla="*/ 4573000 w 4573000"/>
              <a:gd name="connsiteY5" fmla="*/ 1080000 h 3341100"/>
              <a:gd name="connsiteX6" fmla="*/ 3493000 w 4573000"/>
              <a:gd name="connsiteY6" fmla="*/ 2160000 h 3341100"/>
              <a:gd name="connsiteX7" fmla="*/ 2413000 w 4573000"/>
              <a:gd name="connsiteY7" fmla="*/ 1080000 h 3341100"/>
              <a:gd name="connsiteX8" fmla="*/ 1080000 w 4573000"/>
              <a:gd name="connsiteY8" fmla="*/ 0 h 3341100"/>
              <a:gd name="connsiteX9" fmla="*/ 2160000 w 4573000"/>
              <a:gd name="connsiteY9" fmla="*/ 1080000 h 3341100"/>
              <a:gd name="connsiteX10" fmla="*/ 1080000 w 4573000"/>
              <a:gd name="connsiteY10" fmla="*/ 2160000 h 3341100"/>
              <a:gd name="connsiteX11" fmla="*/ 0 w 4573000"/>
              <a:gd name="connsiteY11" fmla="*/ 1080000 h 334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73000" h="3341100">
                <a:moveTo>
                  <a:pt x="2286500" y="1181100"/>
                </a:moveTo>
                <a:lnTo>
                  <a:pt x="3366500" y="2261100"/>
                </a:lnTo>
                <a:lnTo>
                  <a:pt x="2286500" y="3341100"/>
                </a:lnTo>
                <a:lnTo>
                  <a:pt x="1206500" y="2261100"/>
                </a:lnTo>
                <a:close/>
                <a:moveTo>
                  <a:pt x="3493000" y="0"/>
                </a:moveTo>
                <a:lnTo>
                  <a:pt x="4573000" y="1080000"/>
                </a:lnTo>
                <a:lnTo>
                  <a:pt x="3493000" y="2160000"/>
                </a:lnTo>
                <a:lnTo>
                  <a:pt x="2413000" y="1080000"/>
                </a:lnTo>
                <a:close/>
                <a:moveTo>
                  <a:pt x="1080000" y="0"/>
                </a:moveTo>
                <a:lnTo>
                  <a:pt x="2160000" y="1080000"/>
                </a:lnTo>
                <a:lnTo>
                  <a:pt x="1080000" y="2160000"/>
                </a:lnTo>
                <a:lnTo>
                  <a:pt x="0" y="10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449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4460841" y="0"/>
            <a:ext cx="2854360" cy="6858000"/>
          </a:xfrm>
          <a:prstGeom prst="parallelogram">
            <a:avLst>
              <a:gd name="adj" fmla="val 31723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6617019" y="0"/>
            <a:ext cx="2526980" cy="6858000"/>
          </a:xfrm>
          <a:custGeom>
            <a:avLst/>
            <a:gdLst>
              <a:gd name="connsiteX0" fmla="*/ 905489 w 2526980"/>
              <a:gd name="connsiteY0" fmla="*/ 0 h 6858000"/>
              <a:gd name="connsiteX1" fmla="*/ 2526980 w 2526980"/>
              <a:gd name="connsiteY1" fmla="*/ 0 h 6858000"/>
              <a:gd name="connsiteX2" fmla="*/ 2526980 w 2526980"/>
              <a:gd name="connsiteY2" fmla="*/ 2479514 h 6858000"/>
              <a:gd name="connsiteX3" fmla="*/ 1948871 w 2526980"/>
              <a:gd name="connsiteY3" fmla="*/ 6858000 h 6858000"/>
              <a:gd name="connsiteX4" fmla="*/ 0 w 252698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6980" h="6858000">
                <a:moveTo>
                  <a:pt x="905489" y="0"/>
                </a:moveTo>
                <a:lnTo>
                  <a:pt x="2526980" y="0"/>
                </a:lnTo>
                <a:lnTo>
                  <a:pt x="2526980" y="2479514"/>
                </a:lnTo>
                <a:lnTo>
                  <a:pt x="194887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2304663" cy="6858000"/>
          </a:xfrm>
          <a:custGeom>
            <a:avLst/>
            <a:gdLst>
              <a:gd name="connsiteX0" fmla="*/ 355792 w 2304663"/>
              <a:gd name="connsiteY0" fmla="*/ 0 h 6858000"/>
              <a:gd name="connsiteX1" fmla="*/ 2304663 w 2304663"/>
              <a:gd name="connsiteY1" fmla="*/ 0 h 6858000"/>
              <a:gd name="connsiteX2" fmla="*/ 1399174 w 2304663"/>
              <a:gd name="connsiteY2" fmla="*/ 6858000 h 6858000"/>
              <a:gd name="connsiteX3" fmla="*/ 0 w 2304663"/>
              <a:gd name="connsiteY3" fmla="*/ 6858000 h 6858000"/>
              <a:gd name="connsiteX4" fmla="*/ 0 w 2304663"/>
              <a:gd name="connsiteY4" fmla="*/ 26947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4663" h="6858000">
                <a:moveTo>
                  <a:pt x="355792" y="0"/>
                </a:moveTo>
                <a:lnTo>
                  <a:pt x="2304663" y="0"/>
                </a:lnTo>
                <a:lnTo>
                  <a:pt x="1399174" y="6858000"/>
                </a:lnTo>
                <a:lnTo>
                  <a:pt x="0" y="6858000"/>
                </a:lnTo>
                <a:lnTo>
                  <a:pt x="0" y="26947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63345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7239000" y="3251200"/>
            <a:ext cx="1729200" cy="345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7239000" y="152400"/>
            <a:ext cx="1729200" cy="2982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5359400" y="4000500"/>
            <a:ext cx="1729200" cy="2702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5359400" y="152400"/>
            <a:ext cx="1729200" cy="373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3479800" y="3251200"/>
            <a:ext cx="1729200" cy="345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30"/>
          </p:nvPr>
        </p:nvSpPr>
        <p:spPr>
          <a:xfrm>
            <a:off x="3479800" y="152400"/>
            <a:ext cx="1729200" cy="2982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3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6746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261100" y="0"/>
            <a:ext cx="28829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3378200" y="0"/>
            <a:ext cx="28829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378200" cy="4343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4343400"/>
            <a:ext cx="3378200" cy="2514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5020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16346" y="1841500"/>
            <a:ext cx="2008909" cy="323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75346" y="1841500"/>
            <a:ext cx="2008909" cy="323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831446" y="1841500"/>
            <a:ext cx="2008909" cy="323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62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2019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2706" y="2019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0" y="42926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2706" y="42926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7507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 rot="21082974">
            <a:off x="3073400" y="1676400"/>
            <a:ext cx="2374900" cy="3175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1"/>
          </p:nvPr>
        </p:nvSpPr>
        <p:spPr>
          <a:xfrm rot="325587">
            <a:off x="4485302" y="2298699"/>
            <a:ext cx="2374900" cy="3175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 rot="572274">
            <a:off x="6217555" y="1989543"/>
            <a:ext cx="2374900" cy="441106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592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 rot="21137017">
            <a:off x="400655" y="2376270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 rot="21137017">
            <a:off x="1848455" y="3138271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284314" y="2592172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 rot="534859">
            <a:off x="5007580" y="2970304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 rot="231573">
            <a:off x="6488864" y="2361862"/>
            <a:ext cx="2272090" cy="286428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1097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939800" y="2630967"/>
            <a:ext cx="2882900" cy="2882900"/>
          </a:xfrm>
          <a:prstGeom prst="flowChartDecision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1"/>
          </p:nvPr>
        </p:nvSpPr>
        <p:spPr>
          <a:xfrm>
            <a:off x="0" y="4193067"/>
            <a:ext cx="2273300" cy="2654300"/>
          </a:xfrm>
          <a:custGeom>
            <a:avLst/>
            <a:gdLst>
              <a:gd name="connsiteX0" fmla="*/ 831850 w 2273300"/>
              <a:gd name="connsiteY0" fmla="*/ 0 h 2654300"/>
              <a:gd name="connsiteX1" fmla="*/ 2273300 w 2273300"/>
              <a:gd name="connsiteY1" fmla="*/ 1441450 h 2654300"/>
              <a:gd name="connsiteX2" fmla="*/ 1060450 w 2273300"/>
              <a:gd name="connsiteY2" fmla="*/ 2654300 h 2654300"/>
              <a:gd name="connsiteX3" fmla="*/ 603250 w 2273300"/>
              <a:gd name="connsiteY3" fmla="*/ 2654300 h 2654300"/>
              <a:gd name="connsiteX4" fmla="*/ 0 w 2273300"/>
              <a:gd name="connsiteY4" fmla="*/ 2051050 h 2654300"/>
              <a:gd name="connsiteX5" fmla="*/ 0 w 2273300"/>
              <a:gd name="connsiteY5" fmla="*/ 83185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300" h="2654300">
                <a:moveTo>
                  <a:pt x="831850" y="0"/>
                </a:moveTo>
                <a:lnTo>
                  <a:pt x="2273300" y="1441450"/>
                </a:lnTo>
                <a:lnTo>
                  <a:pt x="1060450" y="2654300"/>
                </a:lnTo>
                <a:lnTo>
                  <a:pt x="603250" y="2654300"/>
                </a:lnTo>
                <a:lnTo>
                  <a:pt x="0" y="2051050"/>
                </a:lnTo>
                <a:lnTo>
                  <a:pt x="0" y="8318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736600" y="-10633"/>
            <a:ext cx="2882900" cy="2628900"/>
          </a:xfrm>
          <a:custGeom>
            <a:avLst/>
            <a:gdLst>
              <a:gd name="connsiteX0" fmla="*/ 1187450 w 2882900"/>
              <a:gd name="connsiteY0" fmla="*/ 0 h 2628900"/>
              <a:gd name="connsiteX1" fmla="*/ 1695450 w 2882900"/>
              <a:gd name="connsiteY1" fmla="*/ 0 h 2628900"/>
              <a:gd name="connsiteX2" fmla="*/ 2882900 w 2882900"/>
              <a:gd name="connsiteY2" fmla="*/ 1187450 h 2628900"/>
              <a:gd name="connsiteX3" fmla="*/ 1441450 w 2882900"/>
              <a:gd name="connsiteY3" fmla="*/ 2628900 h 2628900"/>
              <a:gd name="connsiteX4" fmla="*/ 0 w 2882900"/>
              <a:gd name="connsiteY4" fmla="*/ 118745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2900" h="2628900">
                <a:moveTo>
                  <a:pt x="1187450" y="0"/>
                </a:moveTo>
                <a:lnTo>
                  <a:pt x="1695450" y="0"/>
                </a:lnTo>
                <a:lnTo>
                  <a:pt x="2882900" y="1187450"/>
                </a:lnTo>
                <a:lnTo>
                  <a:pt x="1441450" y="2628900"/>
                </a:lnTo>
                <a:lnTo>
                  <a:pt x="0" y="1187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3"/>
          </p:nvPr>
        </p:nvSpPr>
        <p:spPr>
          <a:xfrm>
            <a:off x="0" y="1297467"/>
            <a:ext cx="2070100" cy="2882900"/>
          </a:xfrm>
          <a:custGeom>
            <a:avLst/>
            <a:gdLst>
              <a:gd name="connsiteX0" fmla="*/ 628650 w 2070100"/>
              <a:gd name="connsiteY0" fmla="*/ 0 h 2882900"/>
              <a:gd name="connsiteX1" fmla="*/ 2070100 w 2070100"/>
              <a:gd name="connsiteY1" fmla="*/ 1441450 h 2882900"/>
              <a:gd name="connsiteX2" fmla="*/ 628650 w 2070100"/>
              <a:gd name="connsiteY2" fmla="*/ 2882900 h 2882900"/>
              <a:gd name="connsiteX3" fmla="*/ 0 w 2070100"/>
              <a:gd name="connsiteY3" fmla="*/ 2254250 h 2882900"/>
              <a:gd name="connsiteX4" fmla="*/ 0 w 2070100"/>
              <a:gd name="connsiteY4" fmla="*/ 628650 h 288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100" h="2882900">
                <a:moveTo>
                  <a:pt x="628650" y="0"/>
                </a:moveTo>
                <a:lnTo>
                  <a:pt x="2070100" y="1441450"/>
                </a:lnTo>
                <a:lnTo>
                  <a:pt x="628650" y="2882900"/>
                </a:lnTo>
                <a:lnTo>
                  <a:pt x="0" y="2254250"/>
                </a:lnTo>
                <a:lnTo>
                  <a:pt x="0" y="628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7409793" y="15766"/>
            <a:ext cx="1718441" cy="662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0444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74700" y="698500"/>
            <a:ext cx="2946400" cy="558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08500" y="698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489700" y="698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0550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850900" y="26509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650900" y="2650900"/>
            <a:ext cx="2649600" cy="2649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650900" cy="2650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650900" y="8509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154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742900" y="1787930"/>
            <a:ext cx="3916186" cy="3930700"/>
          </a:xfrm>
          <a:custGeom>
            <a:avLst/>
            <a:gdLst>
              <a:gd name="connsiteX0" fmla="*/ 2009598 w 3916186"/>
              <a:gd name="connsiteY0" fmla="*/ 2024112 h 3930700"/>
              <a:gd name="connsiteX1" fmla="*/ 3916186 w 3916186"/>
              <a:gd name="connsiteY1" fmla="*/ 2024112 h 3930700"/>
              <a:gd name="connsiteX2" fmla="*/ 3916186 w 3916186"/>
              <a:gd name="connsiteY2" fmla="*/ 3930700 h 3930700"/>
              <a:gd name="connsiteX3" fmla="*/ 2009598 w 3916186"/>
              <a:gd name="connsiteY3" fmla="*/ 3930700 h 3930700"/>
              <a:gd name="connsiteX4" fmla="*/ 108000 w 3916186"/>
              <a:gd name="connsiteY4" fmla="*/ 2024112 h 3930700"/>
              <a:gd name="connsiteX5" fmla="*/ 1908000 w 3916186"/>
              <a:gd name="connsiteY5" fmla="*/ 2024112 h 3930700"/>
              <a:gd name="connsiteX6" fmla="*/ 1908000 w 3916186"/>
              <a:gd name="connsiteY6" fmla="*/ 3824112 h 3930700"/>
              <a:gd name="connsiteX7" fmla="*/ 108000 w 3916186"/>
              <a:gd name="connsiteY7" fmla="*/ 3824112 h 3930700"/>
              <a:gd name="connsiteX8" fmla="*/ 2009598 w 3916186"/>
              <a:gd name="connsiteY8" fmla="*/ 108000 h 3930700"/>
              <a:gd name="connsiteX9" fmla="*/ 3809598 w 3916186"/>
              <a:gd name="connsiteY9" fmla="*/ 108000 h 3930700"/>
              <a:gd name="connsiteX10" fmla="*/ 3809598 w 3916186"/>
              <a:gd name="connsiteY10" fmla="*/ 1908000 h 3930700"/>
              <a:gd name="connsiteX11" fmla="*/ 2009598 w 3916186"/>
              <a:gd name="connsiteY11" fmla="*/ 1908000 h 3930700"/>
              <a:gd name="connsiteX12" fmla="*/ 0 w 3916186"/>
              <a:gd name="connsiteY12" fmla="*/ 0 h 3930700"/>
              <a:gd name="connsiteX13" fmla="*/ 1908000 w 3916186"/>
              <a:gd name="connsiteY13" fmla="*/ 0 h 3930700"/>
              <a:gd name="connsiteX14" fmla="*/ 1908000 w 3916186"/>
              <a:gd name="connsiteY14" fmla="*/ 1908000 h 3930700"/>
              <a:gd name="connsiteX15" fmla="*/ 0 w 3916186"/>
              <a:gd name="connsiteY15" fmla="*/ 1908000 h 39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16186" h="3930700">
                <a:moveTo>
                  <a:pt x="2009598" y="2024112"/>
                </a:moveTo>
                <a:lnTo>
                  <a:pt x="3916186" y="2024112"/>
                </a:lnTo>
                <a:lnTo>
                  <a:pt x="3916186" y="3930700"/>
                </a:lnTo>
                <a:lnTo>
                  <a:pt x="2009598" y="3930700"/>
                </a:lnTo>
                <a:close/>
                <a:moveTo>
                  <a:pt x="108000" y="2024112"/>
                </a:moveTo>
                <a:lnTo>
                  <a:pt x="1908000" y="2024112"/>
                </a:lnTo>
                <a:lnTo>
                  <a:pt x="1908000" y="3824112"/>
                </a:lnTo>
                <a:lnTo>
                  <a:pt x="108000" y="3824112"/>
                </a:lnTo>
                <a:close/>
                <a:moveTo>
                  <a:pt x="2009598" y="108000"/>
                </a:moveTo>
                <a:lnTo>
                  <a:pt x="3809598" y="108000"/>
                </a:lnTo>
                <a:lnTo>
                  <a:pt x="3809598" y="1908000"/>
                </a:lnTo>
                <a:lnTo>
                  <a:pt x="2009598" y="1908000"/>
                </a:lnTo>
                <a:close/>
                <a:moveTo>
                  <a:pt x="0" y="0"/>
                </a:moveTo>
                <a:lnTo>
                  <a:pt x="1908000" y="0"/>
                </a:lnTo>
                <a:lnTo>
                  <a:pt x="1908000" y="1908000"/>
                </a:lnTo>
                <a:lnTo>
                  <a:pt x="0" y="190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5925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842976" y="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6376988" y="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1430" y="34417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545442" y="34417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4486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7048500" y="4784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067300" y="47845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7048500" y="28414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924300" y="1698400"/>
            <a:ext cx="2943000" cy="2943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3693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905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438400" y="23056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686300" y="3474000"/>
            <a:ext cx="20828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342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686300" y="5238000"/>
            <a:ext cx="20828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438400" y="5842000"/>
            <a:ext cx="2082800" cy="1016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8220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905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934200" y="3474000"/>
            <a:ext cx="20828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4"/>
          </p:nvPr>
        </p:nvSpPr>
        <p:spPr>
          <a:xfrm>
            <a:off x="4686300" y="3474000"/>
            <a:ext cx="2082800" cy="3384000"/>
          </a:xfrm>
          <a:custGeom>
            <a:avLst/>
            <a:gdLst>
              <a:gd name="connsiteX0" fmla="*/ 0 w 2082800"/>
              <a:gd name="connsiteY0" fmla="*/ 1764000 h 3384000"/>
              <a:gd name="connsiteX1" fmla="*/ 2082800 w 2082800"/>
              <a:gd name="connsiteY1" fmla="*/ 1764000 h 3384000"/>
              <a:gd name="connsiteX2" fmla="*/ 2082800 w 2082800"/>
              <a:gd name="connsiteY2" fmla="*/ 3384000 h 3384000"/>
              <a:gd name="connsiteX3" fmla="*/ 0 w 2082800"/>
              <a:gd name="connsiteY3" fmla="*/ 3384000 h 3384000"/>
              <a:gd name="connsiteX4" fmla="*/ 0 w 2082800"/>
              <a:gd name="connsiteY4" fmla="*/ 0 h 3384000"/>
              <a:gd name="connsiteX5" fmla="*/ 2082800 w 2082800"/>
              <a:gd name="connsiteY5" fmla="*/ 0 h 3384000"/>
              <a:gd name="connsiteX6" fmla="*/ 2082800 w 2082800"/>
              <a:gd name="connsiteY6" fmla="*/ 1620000 h 3384000"/>
              <a:gd name="connsiteX7" fmla="*/ 0 w 2082800"/>
              <a:gd name="connsiteY7" fmla="*/ 1620000 h 33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2800" h="3384000">
                <a:moveTo>
                  <a:pt x="0" y="1764000"/>
                </a:moveTo>
                <a:lnTo>
                  <a:pt x="2082800" y="1764000"/>
                </a:lnTo>
                <a:lnTo>
                  <a:pt x="2082800" y="3384000"/>
                </a:lnTo>
                <a:lnTo>
                  <a:pt x="0" y="3384000"/>
                </a:lnTo>
                <a:close/>
                <a:moveTo>
                  <a:pt x="0" y="0"/>
                </a:moveTo>
                <a:lnTo>
                  <a:pt x="2082800" y="0"/>
                </a:lnTo>
                <a:lnTo>
                  <a:pt x="20828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5"/>
          </p:nvPr>
        </p:nvSpPr>
        <p:spPr>
          <a:xfrm>
            <a:off x="2438400" y="2305600"/>
            <a:ext cx="2082800" cy="4552400"/>
          </a:xfrm>
          <a:custGeom>
            <a:avLst/>
            <a:gdLst>
              <a:gd name="connsiteX0" fmla="*/ 0 w 2082800"/>
              <a:gd name="connsiteY0" fmla="*/ 3536400 h 4552400"/>
              <a:gd name="connsiteX1" fmla="*/ 2082800 w 2082800"/>
              <a:gd name="connsiteY1" fmla="*/ 3536400 h 4552400"/>
              <a:gd name="connsiteX2" fmla="*/ 2082800 w 2082800"/>
              <a:gd name="connsiteY2" fmla="*/ 4552400 h 4552400"/>
              <a:gd name="connsiteX3" fmla="*/ 0 w 2082800"/>
              <a:gd name="connsiteY3" fmla="*/ 4552400 h 4552400"/>
              <a:gd name="connsiteX4" fmla="*/ 0 w 2082800"/>
              <a:gd name="connsiteY4" fmla="*/ 0 h 4552400"/>
              <a:gd name="connsiteX5" fmla="*/ 2082800 w 2082800"/>
              <a:gd name="connsiteY5" fmla="*/ 0 h 4552400"/>
              <a:gd name="connsiteX6" fmla="*/ 2082800 w 2082800"/>
              <a:gd name="connsiteY6" fmla="*/ 3384000 h 4552400"/>
              <a:gd name="connsiteX7" fmla="*/ 0 w 2082800"/>
              <a:gd name="connsiteY7" fmla="*/ 3384000 h 45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2800" h="4552400">
                <a:moveTo>
                  <a:pt x="0" y="3536400"/>
                </a:moveTo>
                <a:lnTo>
                  <a:pt x="2082800" y="3536400"/>
                </a:lnTo>
                <a:lnTo>
                  <a:pt x="2082800" y="4552400"/>
                </a:lnTo>
                <a:lnTo>
                  <a:pt x="0" y="4552400"/>
                </a:lnTo>
                <a:close/>
                <a:moveTo>
                  <a:pt x="0" y="0"/>
                </a:moveTo>
                <a:lnTo>
                  <a:pt x="2082800" y="0"/>
                </a:lnTo>
                <a:lnTo>
                  <a:pt x="2082800" y="3384000"/>
                </a:lnTo>
                <a:lnTo>
                  <a:pt x="0" y="338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707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2305600"/>
            <a:ext cx="18796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879600" y="2305600"/>
            <a:ext cx="18796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759200" y="2305600"/>
            <a:ext cx="18796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638800" y="2305600"/>
            <a:ext cx="3505200" cy="338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6667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6174209" y="81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174209" y="2340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6174209" y="4599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240509" y="81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240509" y="2340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240509" y="4599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563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6174209" y="81000"/>
            <a:ext cx="2834182" cy="6696000"/>
          </a:xfrm>
          <a:custGeom>
            <a:avLst/>
            <a:gdLst>
              <a:gd name="connsiteX0" fmla="*/ 0 w 2834182"/>
              <a:gd name="connsiteY0" fmla="*/ 4518000 h 6696000"/>
              <a:gd name="connsiteX1" fmla="*/ 2834182 w 2834182"/>
              <a:gd name="connsiteY1" fmla="*/ 4518000 h 6696000"/>
              <a:gd name="connsiteX2" fmla="*/ 2834182 w 2834182"/>
              <a:gd name="connsiteY2" fmla="*/ 6696000 h 6696000"/>
              <a:gd name="connsiteX3" fmla="*/ 0 w 2834182"/>
              <a:gd name="connsiteY3" fmla="*/ 6696000 h 6696000"/>
              <a:gd name="connsiteX4" fmla="*/ 0 w 2834182"/>
              <a:gd name="connsiteY4" fmla="*/ 2259000 h 6696000"/>
              <a:gd name="connsiteX5" fmla="*/ 2834182 w 2834182"/>
              <a:gd name="connsiteY5" fmla="*/ 2259000 h 6696000"/>
              <a:gd name="connsiteX6" fmla="*/ 2834182 w 2834182"/>
              <a:gd name="connsiteY6" fmla="*/ 4437000 h 6696000"/>
              <a:gd name="connsiteX7" fmla="*/ 0 w 2834182"/>
              <a:gd name="connsiteY7" fmla="*/ 4437000 h 6696000"/>
              <a:gd name="connsiteX8" fmla="*/ 0 w 2834182"/>
              <a:gd name="connsiteY8" fmla="*/ 0 h 6696000"/>
              <a:gd name="connsiteX9" fmla="*/ 2834182 w 2834182"/>
              <a:gd name="connsiteY9" fmla="*/ 0 h 6696000"/>
              <a:gd name="connsiteX10" fmla="*/ 2834182 w 2834182"/>
              <a:gd name="connsiteY10" fmla="*/ 2178000 h 6696000"/>
              <a:gd name="connsiteX11" fmla="*/ 0 w 2834182"/>
              <a:gd name="connsiteY11" fmla="*/ 2178000 h 66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34182" h="6696000">
                <a:moveTo>
                  <a:pt x="0" y="4518000"/>
                </a:moveTo>
                <a:lnTo>
                  <a:pt x="2834182" y="4518000"/>
                </a:lnTo>
                <a:lnTo>
                  <a:pt x="2834182" y="6696000"/>
                </a:lnTo>
                <a:lnTo>
                  <a:pt x="0" y="6696000"/>
                </a:lnTo>
                <a:close/>
                <a:moveTo>
                  <a:pt x="0" y="2259000"/>
                </a:moveTo>
                <a:lnTo>
                  <a:pt x="2834182" y="2259000"/>
                </a:lnTo>
                <a:lnTo>
                  <a:pt x="2834182" y="4437000"/>
                </a:lnTo>
                <a:lnTo>
                  <a:pt x="0" y="4437000"/>
                </a:lnTo>
                <a:close/>
                <a:moveTo>
                  <a:pt x="0" y="0"/>
                </a:moveTo>
                <a:lnTo>
                  <a:pt x="2834182" y="0"/>
                </a:lnTo>
                <a:lnTo>
                  <a:pt x="2834182" y="2178000"/>
                </a:lnTo>
                <a:lnTo>
                  <a:pt x="0" y="217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240509" y="81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240509" y="2340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240509" y="4599000"/>
            <a:ext cx="2834182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7548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57609" y="2628900"/>
            <a:ext cx="1687091" cy="3781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249909" y="1892300"/>
            <a:ext cx="1687091" cy="3781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142209" y="1155700"/>
            <a:ext cx="1687091" cy="3781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3347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408909" y="0"/>
            <a:ext cx="2195091" cy="4635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771109" y="3873500"/>
            <a:ext cx="1814091" cy="2984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771109" y="2209800"/>
            <a:ext cx="1814091" cy="1498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117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885409" y="4203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4624809" y="3695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6402809" y="1511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142209" y="10033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7943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21"/>
          </p:nvPr>
        </p:nvSpPr>
        <p:spPr>
          <a:xfrm>
            <a:off x="4624809" y="1874155"/>
            <a:ext cx="3737657" cy="4027944"/>
          </a:xfrm>
          <a:custGeom>
            <a:avLst/>
            <a:gdLst>
              <a:gd name="connsiteX0" fmla="*/ 1937657 w 3737657"/>
              <a:gd name="connsiteY0" fmla="*/ 2227944 h 4027944"/>
              <a:gd name="connsiteX1" fmla="*/ 3737657 w 3737657"/>
              <a:gd name="connsiteY1" fmla="*/ 2227944 h 4027944"/>
              <a:gd name="connsiteX2" fmla="*/ 3737657 w 3737657"/>
              <a:gd name="connsiteY2" fmla="*/ 4027944 h 4027944"/>
              <a:gd name="connsiteX3" fmla="*/ 1937657 w 3737657"/>
              <a:gd name="connsiteY3" fmla="*/ 4027944 h 4027944"/>
              <a:gd name="connsiteX4" fmla="*/ 0 w 3737657"/>
              <a:gd name="connsiteY4" fmla="*/ 1908629 h 4027944"/>
              <a:gd name="connsiteX5" fmla="*/ 1800000 w 3737657"/>
              <a:gd name="connsiteY5" fmla="*/ 1908629 h 4027944"/>
              <a:gd name="connsiteX6" fmla="*/ 1800000 w 3737657"/>
              <a:gd name="connsiteY6" fmla="*/ 3708629 h 4027944"/>
              <a:gd name="connsiteX7" fmla="*/ 0 w 3737657"/>
              <a:gd name="connsiteY7" fmla="*/ 3708629 h 4027944"/>
              <a:gd name="connsiteX8" fmla="*/ 1937657 w 3737657"/>
              <a:gd name="connsiteY8" fmla="*/ 319315 h 4027944"/>
              <a:gd name="connsiteX9" fmla="*/ 3737657 w 3737657"/>
              <a:gd name="connsiteY9" fmla="*/ 319315 h 4027944"/>
              <a:gd name="connsiteX10" fmla="*/ 3737657 w 3737657"/>
              <a:gd name="connsiteY10" fmla="*/ 2119315 h 4027944"/>
              <a:gd name="connsiteX11" fmla="*/ 1937657 w 3737657"/>
              <a:gd name="connsiteY11" fmla="*/ 2119315 h 4027944"/>
              <a:gd name="connsiteX12" fmla="*/ 39911 w 3737657"/>
              <a:gd name="connsiteY12" fmla="*/ 0 h 4027944"/>
              <a:gd name="connsiteX13" fmla="*/ 1839911 w 3737657"/>
              <a:gd name="connsiteY13" fmla="*/ 0 h 4027944"/>
              <a:gd name="connsiteX14" fmla="*/ 1839911 w 3737657"/>
              <a:gd name="connsiteY14" fmla="*/ 1800000 h 4027944"/>
              <a:gd name="connsiteX15" fmla="*/ 39911 w 3737657"/>
              <a:gd name="connsiteY15" fmla="*/ 1800000 h 4027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37657" h="4027944">
                <a:moveTo>
                  <a:pt x="1937657" y="2227944"/>
                </a:moveTo>
                <a:lnTo>
                  <a:pt x="3737657" y="2227944"/>
                </a:lnTo>
                <a:lnTo>
                  <a:pt x="3737657" y="4027944"/>
                </a:lnTo>
                <a:lnTo>
                  <a:pt x="1937657" y="4027944"/>
                </a:lnTo>
                <a:close/>
                <a:moveTo>
                  <a:pt x="0" y="1908629"/>
                </a:moveTo>
                <a:lnTo>
                  <a:pt x="1800000" y="1908629"/>
                </a:lnTo>
                <a:lnTo>
                  <a:pt x="1800000" y="3708629"/>
                </a:lnTo>
                <a:lnTo>
                  <a:pt x="0" y="3708629"/>
                </a:lnTo>
                <a:close/>
                <a:moveTo>
                  <a:pt x="1937657" y="319315"/>
                </a:moveTo>
                <a:lnTo>
                  <a:pt x="3737657" y="319315"/>
                </a:lnTo>
                <a:lnTo>
                  <a:pt x="3737657" y="2119315"/>
                </a:lnTo>
                <a:lnTo>
                  <a:pt x="1937657" y="2119315"/>
                </a:lnTo>
                <a:close/>
                <a:moveTo>
                  <a:pt x="39911" y="0"/>
                </a:moveTo>
                <a:lnTo>
                  <a:pt x="1839911" y="0"/>
                </a:lnTo>
                <a:lnTo>
                  <a:pt x="1839911" y="1800000"/>
                </a:lnTo>
                <a:lnTo>
                  <a:pt x="39911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097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2478" y="1151906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1558146" y="34164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182592" y="1151906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738260" y="34164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6463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1379959" y="20557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6209799" y="34654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1379959" y="48751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6755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45720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4572000" y="0"/>
            <a:ext cx="45720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70432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0" y="342900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6629400" y="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6629400" y="3429000"/>
            <a:ext cx="2514600" cy="3429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1342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6921500" y="0"/>
            <a:ext cx="22225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0" y="3247571"/>
            <a:ext cx="6743700" cy="2362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3260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6438900" y="2538000"/>
            <a:ext cx="27051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4572000" y="2538000"/>
            <a:ext cx="18669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4572000" y="4698000"/>
            <a:ext cx="18669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0" y="2538000"/>
            <a:ext cx="4572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0" y="4698000"/>
            <a:ext cx="2286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2286000" y="4698000"/>
            <a:ext cx="2286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382774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482600" y="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482600" y="314960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527300" y="68580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2527300" y="3835400"/>
            <a:ext cx="1866900" cy="3022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9722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6134100" y="1765300"/>
            <a:ext cx="3009900" cy="4140200"/>
          </a:xfrm>
          <a:prstGeom prst="left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1765300"/>
            <a:ext cx="3009900" cy="4140200"/>
          </a:xfrm>
          <a:prstGeom prst="right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8888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330700" y="41011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603000" y="4101100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330700" y="1840500"/>
            <a:ext cx="44323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7197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330700" y="1840500"/>
            <a:ext cx="4432300" cy="4420600"/>
          </a:xfrm>
          <a:custGeom>
            <a:avLst/>
            <a:gdLst>
              <a:gd name="connsiteX0" fmla="*/ 2272300 w 4432300"/>
              <a:gd name="connsiteY0" fmla="*/ 2260600 h 4420600"/>
              <a:gd name="connsiteX1" fmla="*/ 4432300 w 4432300"/>
              <a:gd name="connsiteY1" fmla="*/ 2260600 h 4420600"/>
              <a:gd name="connsiteX2" fmla="*/ 4432300 w 4432300"/>
              <a:gd name="connsiteY2" fmla="*/ 4420600 h 4420600"/>
              <a:gd name="connsiteX3" fmla="*/ 2272300 w 4432300"/>
              <a:gd name="connsiteY3" fmla="*/ 4420600 h 4420600"/>
              <a:gd name="connsiteX4" fmla="*/ 0 w 4432300"/>
              <a:gd name="connsiteY4" fmla="*/ 2260600 h 4420600"/>
              <a:gd name="connsiteX5" fmla="*/ 2160000 w 4432300"/>
              <a:gd name="connsiteY5" fmla="*/ 2260600 h 4420600"/>
              <a:gd name="connsiteX6" fmla="*/ 2160000 w 4432300"/>
              <a:gd name="connsiteY6" fmla="*/ 4420600 h 4420600"/>
              <a:gd name="connsiteX7" fmla="*/ 0 w 4432300"/>
              <a:gd name="connsiteY7" fmla="*/ 4420600 h 4420600"/>
              <a:gd name="connsiteX8" fmla="*/ 0 w 4432300"/>
              <a:gd name="connsiteY8" fmla="*/ 0 h 4420600"/>
              <a:gd name="connsiteX9" fmla="*/ 4432300 w 4432300"/>
              <a:gd name="connsiteY9" fmla="*/ 0 h 4420600"/>
              <a:gd name="connsiteX10" fmla="*/ 4432300 w 4432300"/>
              <a:gd name="connsiteY10" fmla="*/ 2160000 h 4420600"/>
              <a:gd name="connsiteX11" fmla="*/ 0 w 4432300"/>
              <a:gd name="connsiteY11" fmla="*/ 2160000 h 442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32300" h="4420600">
                <a:moveTo>
                  <a:pt x="2272300" y="2260600"/>
                </a:moveTo>
                <a:lnTo>
                  <a:pt x="4432300" y="2260600"/>
                </a:lnTo>
                <a:lnTo>
                  <a:pt x="4432300" y="4420600"/>
                </a:lnTo>
                <a:lnTo>
                  <a:pt x="2272300" y="4420600"/>
                </a:lnTo>
                <a:close/>
                <a:moveTo>
                  <a:pt x="0" y="2260600"/>
                </a:moveTo>
                <a:lnTo>
                  <a:pt x="2160000" y="2260600"/>
                </a:lnTo>
                <a:lnTo>
                  <a:pt x="2160000" y="4420600"/>
                </a:lnTo>
                <a:lnTo>
                  <a:pt x="0" y="4420600"/>
                </a:lnTo>
                <a:close/>
                <a:moveTo>
                  <a:pt x="0" y="0"/>
                </a:moveTo>
                <a:lnTo>
                  <a:pt x="4432300" y="0"/>
                </a:lnTo>
                <a:lnTo>
                  <a:pt x="44323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0654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7264400" y="457200"/>
            <a:ext cx="1866900" cy="5918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02000" y="4406900"/>
            <a:ext cx="3848100" cy="1968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283200" y="457200"/>
            <a:ext cx="1866900" cy="3835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3302000" y="457200"/>
            <a:ext cx="1866900" cy="3835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9317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1"/>
          </p:nvPr>
        </p:nvSpPr>
        <p:spPr>
          <a:xfrm flipH="1">
            <a:off x="5866404" y="477982"/>
            <a:ext cx="3102156" cy="5902036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 flipH="1">
            <a:off x="3681344" y="477982"/>
            <a:ext cx="3102156" cy="5902036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75219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7251700" y="0"/>
            <a:ext cx="1892300" cy="3695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372100" y="0"/>
            <a:ext cx="1892300" cy="3695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492500" y="0"/>
            <a:ext cx="1892300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5372100" y="3695700"/>
            <a:ext cx="3771900" cy="3162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7932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35000" y="20574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35000" y="4076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641600" y="2057400"/>
            <a:ext cx="1800000" cy="3819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648200" y="4076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654800" y="4076700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4648200" y="2057400"/>
            <a:ext cx="38066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356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64160" y="1765300"/>
            <a:ext cx="1955800" cy="4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484120" y="1765300"/>
            <a:ext cx="1955800" cy="20675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704080" y="1765300"/>
            <a:ext cx="1955800" cy="4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6924040" y="1765300"/>
            <a:ext cx="1955800" cy="4356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2484120" y="3995420"/>
            <a:ext cx="1955800" cy="20675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8401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66000" y="1424641"/>
            <a:ext cx="2160000" cy="2160000"/>
          </a:xfrm>
          <a:prstGeom prst="roundRect">
            <a:avLst>
              <a:gd name="adj" fmla="val 4238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3492000" y="1424641"/>
            <a:ext cx="2160000" cy="2160000"/>
          </a:xfrm>
          <a:prstGeom prst="roundRect">
            <a:avLst>
              <a:gd name="adj" fmla="val 4238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6318000" y="1424641"/>
            <a:ext cx="2160000" cy="2160000"/>
          </a:xfrm>
          <a:prstGeom prst="roundRect">
            <a:avLst>
              <a:gd name="adj" fmla="val 42381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9170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936000" y="2023200"/>
            <a:ext cx="1440000" cy="144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3571647" y="2023200"/>
            <a:ext cx="1440000" cy="144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6207294" y="1483200"/>
            <a:ext cx="2520000" cy="252000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3277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663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851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039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227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415700" y="3644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1663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2851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4039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5227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6415700" y="4832900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2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2286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160201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440000" y="1602012"/>
            <a:ext cx="41861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186100" y="304201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0" y="3042012"/>
            <a:ext cx="41861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448201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1440000" y="4482012"/>
            <a:ext cx="41861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66394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761300" y="1181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309300" y="1181100"/>
            <a:ext cx="2988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5405300" y="1181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2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6953300" y="1181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3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761300" y="2729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8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61300" y="4277100"/>
            <a:ext cx="2988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0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3857300" y="4277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5405300" y="4277100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2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6953300" y="2729100"/>
            <a:ext cx="1440000" cy="298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2466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3568700" y="2019300"/>
            <a:ext cx="1739900" cy="40513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5486400" y="2019300"/>
            <a:ext cx="1739900" cy="40513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404100" y="2019300"/>
            <a:ext cx="1739900" cy="4051300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6165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2349500" y="1778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 flipH="1">
            <a:off x="4648200" y="1778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 flipH="1">
            <a:off x="2349500" y="4064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48200" y="4064000"/>
            <a:ext cx="2160000" cy="2160000"/>
          </a:xfrm>
          <a:prstGeom prst="round2Diag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04955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5424050" y="3138050"/>
            <a:ext cx="3719950" cy="3719950"/>
          </a:xfrm>
          <a:prstGeom prst="triangle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4447511" y="0"/>
            <a:ext cx="3719950" cy="371995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78881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3"/>
          <p:cNvSpPr>
            <a:spLocks noGrp="1"/>
          </p:cNvSpPr>
          <p:nvPr>
            <p:ph type="pic" sz="quarter" idx="12"/>
          </p:nvPr>
        </p:nvSpPr>
        <p:spPr>
          <a:xfrm flipH="1">
            <a:off x="3681344" y="477982"/>
            <a:ext cx="5287216" cy="5902036"/>
          </a:xfrm>
          <a:custGeom>
            <a:avLst/>
            <a:gdLst>
              <a:gd name="connsiteX0" fmla="*/ 3102156 w 5287216"/>
              <a:gd name="connsiteY0" fmla="*/ 0 h 5902036"/>
              <a:gd name="connsiteX1" fmla="*/ 1062737 w 5287216"/>
              <a:gd name="connsiteY1" fmla="*/ 0 h 5902036"/>
              <a:gd name="connsiteX2" fmla="*/ 0 w 5287216"/>
              <a:gd name="connsiteY2" fmla="*/ 5902036 h 5902036"/>
              <a:gd name="connsiteX3" fmla="*/ 2039419 w 5287216"/>
              <a:gd name="connsiteY3" fmla="*/ 5902036 h 5902036"/>
              <a:gd name="connsiteX4" fmla="*/ 5287216 w 5287216"/>
              <a:gd name="connsiteY4" fmla="*/ 0 h 5902036"/>
              <a:gd name="connsiteX5" fmla="*/ 3247797 w 5287216"/>
              <a:gd name="connsiteY5" fmla="*/ 0 h 5902036"/>
              <a:gd name="connsiteX6" fmla="*/ 2185060 w 5287216"/>
              <a:gd name="connsiteY6" fmla="*/ 5902036 h 5902036"/>
              <a:gd name="connsiteX7" fmla="*/ 4224479 w 5287216"/>
              <a:gd name="connsiteY7" fmla="*/ 5902036 h 590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7216" h="5902036">
                <a:moveTo>
                  <a:pt x="3102156" y="0"/>
                </a:moveTo>
                <a:lnTo>
                  <a:pt x="1062737" y="0"/>
                </a:lnTo>
                <a:lnTo>
                  <a:pt x="0" y="5902036"/>
                </a:lnTo>
                <a:lnTo>
                  <a:pt x="2039419" y="5902036"/>
                </a:lnTo>
                <a:close/>
                <a:moveTo>
                  <a:pt x="5287216" y="0"/>
                </a:moveTo>
                <a:lnTo>
                  <a:pt x="3247797" y="0"/>
                </a:lnTo>
                <a:lnTo>
                  <a:pt x="2185060" y="5902036"/>
                </a:lnTo>
                <a:lnTo>
                  <a:pt x="4224479" y="59020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27535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349500" y="1778000"/>
            <a:ext cx="4458700" cy="4446000"/>
          </a:xfrm>
          <a:custGeom>
            <a:avLst/>
            <a:gdLst>
              <a:gd name="connsiteX0" fmla="*/ 2658707 w 4458700"/>
              <a:gd name="connsiteY0" fmla="*/ 2286000 h 4446000"/>
              <a:gd name="connsiteX1" fmla="*/ 4458700 w 4458700"/>
              <a:gd name="connsiteY1" fmla="*/ 2286000 h 4446000"/>
              <a:gd name="connsiteX2" fmla="*/ 4458700 w 4458700"/>
              <a:gd name="connsiteY2" fmla="*/ 4085993 h 4446000"/>
              <a:gd name="connsiteX3" fmla="*/ 4098693 w 4458700"/>
              <a:gd name="connsiteY3" fmla="*/ 4446000 h 4446000"/>
              <a:gd name="connsiteX4" fmla="*/ 2298700 w 4458700"/>
              <a:gd name="connsiteY4" fmla="*/ 4446000 h 4446000"/>
              <a:gd name="connsiteX5" fmla="*/ 2298700 w 4458700"/>
              <a:gd name="connsiteY5" fmla="*/ 2646007 h 4446000"/>
              <a:gd name="connsiteX6" fmla="*/ 2658707 w 4458700"/>
              <a:gd name="connsiteY6" fmla="*/ 2286000 h 4446000"/>
              <a:gd name="connsiteX7" fmla="*/ 0 w 4458700"/>
              <a:gd name="connsiteY7" fmla="*/ 2286000 h 4446000"/>
              <a:gd name="connsiteX8" fmla="*/ 1799993 w 4458700"/>
              <a:gd name="connsiteY8" fmla="*/ 2286000 h 4446000"/>
              <a:gd name="connsiteX9" fmla="*/ 2160000 w 4458700"/>
              <a:gd name="connsiteY9" fmla="*/ 2646007 h 4446000"/>
              <a:gd name="connsiteX10" fmla="*/ 2160000 w 4458700"/>
              <a:gd name="connsiteY10" fmla="*/ 4446000 h 4446000"/>
              <a:gd name="connsiteX11" fmla="*/ 360007 w 4458700"/>
              <a:gd name="connsiteY11" fmla="*/ 4446000 h 4446000"/>
              <a:gd name="connsiteX12" fmla="*/ 0 w 4458700"/>
              <a:gd name="connsiteY12" fmla="*/ 4085993 h 4446000"/>
              <a:gd name="connsiteX13" fmla="*/ 360007 w 4458700"/>
              <a:gd name="connsiteY13" fmla="*/ 0 h 4446000"/>
              <a:gd name="connsiteX14" fmla="*/ 2160000 w 4458700"/>
              <a:gd name="connsiteY14" fmla="*/ 0 h 4446000"/>
              <a:gd name="connsiteX15" fmla="*/ 2160000 w 4458700"/>
              <a:gd name="connsiteY15" fmla="*/ 1799993 h 4446000"/>
              <a:gd name="connsiteX16" fmla="*/ 1799993 w 4458700"/>
              <a:gd name="connsiteY16" fmla="*/ 2160000 h 4446000"/>
              <a:gd name="connsiteX17" fmla="*/ 0 w 4458700"/>
              <a:gd name="connsiteY17" fmla="*/ 2160000 h 4446000"/>
              <a:gd name="connsiteX18" fmla="*/ 0 w 4458700"/>
              <a:gd name="connsiteY18" fmla="*/ 360007 h 4446000"/>
              <a:gd name="connsiteX19" fmla="*/ 360007 w 4458700"/>
              <a:gd name="connsiteY19" fmla="*/ 0 h 4446000"/>
              <a:gd name="connsiteX20" fmla="*/ 2298700 w 4458700"/>
              <a:gd name="connsiteY20" fmla="*/ 0 h 4446000"/>
              <a:gd name="connsiteX21" fmla="*/ 4098693 w 4458700"/>
              <a:gd name="connsiteY21" fmla="*/ 0 h 4446000"/>
              <a:gd name="connsiteX22" fmla="*/ 4458700 w 4458700"/>
              <a:gd name="connsiteY22" fmla="*/ 360007 h 4446000"/>
              <a:gd name="connsiteX23" fmla="*/ 4458700 w 4458700"/>
              <a:gd name="connsiteY23" fmla="*/ 2160000 h 4446000"/>
              <a:gd name="connsiteX24" fmla="*/ 2658707 w 4458700"/>
              <a:gd name="connsiteY24" fmla="*/ 2160000 h 4446000"/>
              <a:gd name="connsiteX25" fmla="*/ 2298700 w 4458700"/>
              <a:gd name="connsiteY25" fmla="*/ 1799993 h 44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458700" h="4446000">
                <a:moveTo>
                  <a:pt x="2658707" y="2286000"/>
                </a:moveTo>
                <a:lnTo>
                  <a:pt x="4458700" y="2286000"/>
                </a:lnTo>
                <a:lnTo>
                  <a:pt x="4458700" y="4085993"/>
                </a:lnTo>
                <a:cubicBezTo>
                  <a:pt x="4458700" y="4284819"/>
                  <a:pt x="4297519" y="4446000"/>
                  <a:pt x="4098693" y="4446000"/>
                </a:cubicBezTo>
                <a:lnTo>
                  <a:pt x="2298700" y="4446000"/>
                </a:lnTo>
                <a:lnTo>
                  <a:pt x="2298700" y="2646007"/>
                </a:lnTo>
                <a:cubicBezTo>
                  <a:pt x="2298700" y="2447181"/>
                  <a:pt x="2459881" y="2286000"/>
                  <a:pt x="2658707" y="2286000"/>
                </a:cubicBezTo>
                <a:close/>
                <a:moveTo>
                  <a:pt x="0" y="2286000"/>
                </a:moveTo>
                <a:lnTo>
                  <a:pt x="1799993" y="2286000"/>
                </a:lnTo>
                <a:cubicBezTo>
                  <a:pt x="1998819" y="2286000"/>
                  <a:pt x="2160000" y="2447181"/>
                  <a:pt x="2160000" y="2646007"/>
                </a:cubicBezTo>
                <a:lnTo>
                  <a:pt x="2160000" y="4446000"/>
                </a:lnTo>
                <a:lnTo>
                  <a:pt x="360007" y="4446000"/>
                </a:lnTo>
                <a:cubicBezTo>
                  <a:pt x="161181" y="4446000"/>
                  <a:pt x="0" y="4284819"/>
                  <a:pt x="0" y="4085993"/>
                </a:cubicBezTo>
                <a:close/>
                <a:moveTo>
                  <a:pt x="360007" y="0"/>
                </a:moveTo>
                <a:lnTo>
                  <a:pt x="2160000" y="0"/>
                </a:lnTo>
                <a:lnTo>
                  <a:pt x="2160000" y="1799993"/>
                </a:lnTo>
                <a:cubicBezTo>
                  <a:pt x="2160000" y="1998819"/>
                  <a:pt x="1998819" y="2160000"/>
                  <a:pt x="1799993" y="2160000"/>
                </a:cubicBezTo>
                <a:lnTo>
                  <a:pt x="0" y="2160000"/>
                </a:lnTo>
                <a:lnTo>
                  <a:pt x="0" y="360007"/>
                </a:lnTo>
                <a:cubicBezTo>
                  <a:pt x="0" y="161181"/>
                  <a:pt x="161181" y="0"/>
                  <a:pt x="360007" y="0"/>
                </a:cubicBezTo>
                <a:close/>
                <a:moveTo>
                  <a:pt x="2298700" y="0"/>
                </a:moveTo>
                <a:lnTo>
                  <a:pt x="4098693" y="0"/>
                </a:lnTo>
                <a:cubicBezTo>
                  <a:pt x="4297519" y="0"/>
                  <a:pt x="4458700" y="161181"/>
                  <a:pt x="4458700" y="360007"/>
                </a:cubicBezTo>
                <a:lnTo>
                  <a:pt x="4458700" y="2160000"/>
                </a:lnTo>
                <a:lnTo>
                  <a:pt x="2658707" y="2160000"/>
                </a:lnTo>
                <a:cubicBezTo>
                  <a:pt x="2459881" y="2160000"/>
                  <a:pt x="2298700" y="1998819"/>
                  <a:pt x="2298700" y="17999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87763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0" y="2168900"/>
            <a:ext cx="2755900" cy="1818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0" y="4124700"/>
            <a:ext cx="2755900" cy="1818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2882900" y="2168900"/>
            <a:ext cx="1917700" cy="3774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4949500" y="2168900"/>
            <a:ext cx="1917700" cy="3774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6239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7184700" y="3683000"/>
            <a:ext cx="1917700" cy="246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5127300" y="3683000"/>
            <a:ext cx="1917700" cy="246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5127300" y="1816100"/>
            <a:ext cx="4016700" cy="1739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5135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0" y="798709"/>
            <a:ext cx="43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0" y="2538000"/>
            <a:ext cx="1620000" cy="43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761066" y="2538000"/>
            <a:ext cx="43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3769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80094" y="722485"/>
            <a:ext cx="3363912" cy="1682044"/>
          </a:xfrm>
          <a:prstGeom prst="snip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80094" y="2619018"/>
            <a:ext cx="3363912" cy="1682044"/>
          </a:xfrm>
          <a:prstGeom prst="snip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80094" y="4515551"/>
            <a:ext cx="3363912" cy="1682044"/>
          </a:xfrm>
          <a:prstGeom prst="snip1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4807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0" y="3600000"/>
            <a:ext cx="5544000" cy="32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5544000" y="0"/>
            <a:ext cx="3600000" cy="36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0220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23364" y="81000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123364" y="2340000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123364" y="4599000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065053" y="1215156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065053" y="3474156"/>
            <a:ext cx="1800000" cy="217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533489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492162" y="471312"/>
            <a:ext cx="1965081" cy="2847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492162" y="3553178"/>
            <a:ext cx="1965081" cy="2847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727362" y="1713090"/>
            <a:ext cx="1965081" cy="28476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88895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902295" y="3048000"/>
            <a:ext cx="1965081" cy="381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3103628" y="0"/>
            <a:ext cx="1965081" cy="381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765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141155" y="1467556"/>
            <a:ext cx="2777065" cy="5091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4413956" y="4938844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2686757" y="4938844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180622" y="4938844"/>
            <a:ext cx="2421513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04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89851" y="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377108" y="17082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560083" y="3416400"/>
            <a:ext cx="2437200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11267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6321778" y="-33866"/>
            <a:ext cx="2415820" cy="5091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18"/>
          </p:nvPr>
        </p:nvSpPr>
        <p:spPr>
          <a:xfrm>
            <a:off x="6321778" y="5159022"/>
            <a:ext cx="2415820" cy="16989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3781778" y="5159022"/>
            <a:ext cx="2415820" cy="16989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1241778" y="5159022"/>
            <a:ext cx="2415820" cy="16989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3781778" y="4030132"/>
            <a:ext cx="2415820" cy="10272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241778" y="4030132"/>
            <a:ext cx="2415820" cy="10272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1192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19"/>
          </p:nvPr>
        </p:nvSpPr>
        <p:spPr>
          <a:xfrm>
            <a:off x="7344000" y="2102957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0"/>
          </p:nvPr>
        </p:nvSpPr>
        <p:spPr>
          <a:xfrm>
            <a:off x="7344000" y="3919312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5544000" y="2102957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5544000" y="3919312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744000" y="2102957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3744000" y="3919312"/>
            <a:ext cx="1728000" cy="172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2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2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2528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24"/>
          </p:nvPr>
        </p:nvSpPr>
        <p:spPr>
          <a:xfrm>
            <a:off x="3744000" y="2204559"/>
            <a:ext cx="5328000" cy="3544355"/>
          </a:xfrm>
          <a:custGeom>
            <a:avLst/>
            <a:gdLst>
              <a:gd name="connsiteX0" fmla="*/ 3600000 w 5328000"/>
              <a:gd name="connsiteY0" fmla="*/ 1816355 h 3544355"/>
              <a:gd name="connsiteX1" fmla="*/ 5328000 w 5328000"/>
              <a:gd name="connsiteY1" fmla="*/ 1816355 h 3544355"/>
              <a:gd name="connsiteX2" fmla="*/ 5328000 w 5328000"/>
              <a:gd name="connsiteY2" fmla="*/ 3544355 h 3544355"/>
              <a:gd name="connsiteX3" fmla="*/ 3600000 w 5328000"/>
              <a:gd name="connsiteY3" fmla="*/ 3544355 h 3544355"/>
              <a:gd name="connsiteX4" fmla="*/ 1800000 w 5328000"/>
              <a:gd name="connsiteY4" fmla="*/ 1816355 h 3544355"/>
              <a:gd name="connsiteX5" fmla="*/ 3528000 w 5328000"/>
              <a:gd name="connsiteY5" fmla="*/ 1816355 h 3544355"/>
              <a:gd name="connsiteX6" fmla="*/ 3528000 w 5328000"/>
              <a:gd name="connsiteY6" fmla="*/ 3544355 h 3544355"/>
              <a:gd name="connsiteX7" fmla="*/ 1800000 w 5328000"/>
              <a:gd name="connsiteY7" fmla="*/ 3544355 h 3544355"/>
              <a:gd name="connsiteX8" fmla="*/ 0 w 5328000"/>
              <a:gd name="connsiteY8" fmla="*/ 1816355 h 3544355"/>
              <a:gd name="connsiteX9" fmla="*/ 1728000 w 5328000"/>
              <a:gd name="connsiteY9" fmla="*/ 1816355 h 3544355"/>
              <a:gd name="connsiteX10" fmla="*/ 1728000 w 5328000"/>
              <a:gd name="connsiteY10" fmla="*/ 3544355 h 3544355"/>
              <a:gd name="connsiteX11" fmla="*/ 0 w 5328000"/>
              <a:gd name="connsiteY11" fmla="*/ 3544355 h 3544355"/>
              <a:gd name="connsiteX12" fmla="*/ 3600000 w 5328000"/>
              <a:gd name="connsiteY12" fmla="*/ 0 h 3544355"/>
              <a:gd name="connsiteX13" fmla="*/ 5328000 w 5328000"/>
              <a:gd name="connsiteY13" fmla="*/ 0 h 3544355"/>
              <a:gd name="connsiteX14" fmla="*/ 5328000 w 5328000"/>
              <a:gd name="connsiteY14" fmla="*/ 1728000 h 3544355"/>
              <a:gd name="connsiteX15" fmla="*/ 3600000 w 5328000"/>
              <a:gd name="connsiteY15" fmla="*/ 1728000 h 3544355"/>
              <a:gd name="connsiteX16" fmla="*/ 1800000 w 5328000"/>
              <a:gd name="connsiteY16" fmla="*/ 0 h 3544355"/>
              <a:gd name="connsiteX17" fmla="*/ 3528000 w 5328000"/>
              <a:gd name="connsiteY17" fmla="*/ 0 h 3544355"/>
              <a:gd name="connsiteX18" fmla="*/ 3528000 w 5328000"/>
              <a:gd name="connsiteY18" fmla="*/ 1728000 h 3544355"/>
              <a:gd name="connsiteX19" fmla="*/ 1800000 w 5328000"/>
              <a:gd name="connsiteY19" fmla="*/ 1728000 h 3544355"/>
              <a:gd name="connsiteX20" fmla="*/ 0 w 5328000"/>
              <a:gd name="connsiteY20" fmla="*/ 0 h 3544355"/>
              <a:gd name="connsiteX21" fmla="*/ 1728000 w 5328000"/>
              <a:gd name="connsiteY21" fmla="*/ 0 h 3544355"/>
              <a:gd name="connsiteX22" fmla="*/ 1728000 w 5328000"/>
              <a:gd name="connsiteY22" fmla="*/ 1728000 h 3544355"/>
              <a:gd name="connsiteX23" fmla="*/ 0 w 5328000"/>
              <a:gd name="connsiteY23" fmla="*/ 1728000 h 354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328000" h="3544355">
                <a:moveTo>
                  <a:pt x="3600000" y="1816355"/>
                </a:moveTo>
                <a:lnTo>
                  <a:pt x="5328000" y="1816355"/>
                </a:lnTo>
                <a:lnTo>
                  <a:pt x="5328000" y="3544355"/>
                </a:lnTo>
                <a:lnTo>
                  <a:pt x="3600000" y="3544355"/>
                </a:lnTo>
                <a:close/>
                <a:moveTo>
                  <a:pt x="1800000" y="1816355"/>
                </a:moveTo>
                <a:lnTo>
                  <a:pt x="3528000" y="1816355"/>
                </a:lnTo>
                <a:lnTo>
                  <a:pt x="3528000" y="3544355"/>
                </a:lnTo>
                <a:lnTo>
                  <a:pt x="1800000" y="3544355"/>
                </a:lnTo>
                <a:close/>
                <a:moveTo>
                  <a:pt x="0" y="1816355"/>
                </a:moveTo>
                <a:lnTo>
                  <a:pt x="1728000" y="1816355"/>
                </a:lnTo>
                <a:lnTo>
                  <a:pt x="1728000" y="3544355"/>
                </a:lnTo>
                <a:lnTo>
                  <a:pt x="0" y="3544355"/>
                </a:lnTo>
                <a:close/>
                <a:moveTo>
                  <a:pt x="3600000" y="0"/>
                </a:moveTo>
                <a:lnTo>
                  <a:pt x="5328000" y="0"/>
                </a:lnTo>
                <a:lnTo>
                  <a:pt x="5328000" y="1728000"/>
                </a:lnTo>
                <a:lnTo>
                  <a:pt x="3600000" y="1728000"/>
                </a:lnTo>
                <a:close/>
                <a:moveTo>
                  <a:pt x="1800000" y="0"/>
                </a:moveTo>
                <a:lnTo>
                  <a:pt x="3528000" y="0"/>
                </a:lnTo>
                <a:lnTo>
                  <a:pt x="3528000" y="1728000"/>
                </a:lnTo>
                <a:lnTo>
                  <a:pt x="1800000" y="1728000"/>
                </a:lnTo>
                <a:close/>
                <a:moveTo>
                  <a:pt x="0" y="0"/>
                </a:moveTo>
                <a:lnTo>
                  <a:pt x="1728000" y="0"/>
                </a:lnTo>
                <a:lnTo>
                  <a:pt x="1728000" y="1728000"/>
                </a:lnTo>
                <a:lnTo>
                  <a:pt x="0" y="172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6815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808889" y="3476978"/>
            <a:ext cx="1728000" cy="338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4"/>
          </p:nvPr>
        </p:nvSpPr>
        <p:spPr>
          <a:xfrm>
            <a:off x="2931201" y="5294489"/>
            <a:ext cx="2487466" cy="15635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2931201" y="2065867"/>
            <a:ext cx="2487466" cy="27827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5812978" y="2065867"/>
            <a:ext cx="3331021" cy="19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1078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3328267" y="0"/>
            <a:ext cx="2487466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6195644" y="509128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27"/>
          </p:nvPr>
        </p:nvSpPr>
        <p:spPr>
          <a:xfrm>
            <a:off x="6195644" y="295768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359288" y="666044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1549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2"/>
          <p:cNvSpPr>
            <a:spLocks noGrp="1"/>
          </p:cNvSpPr>
          <p:nvPr>
            <p:ph type="pic" sz="quarter" idx="25"/>
          </p:nvPr>
        </p:nvSpPr>
        <p:spPr>
          <a:xfrm>
            <a:off x="3328267" y="0"/>
            <a:ext cx="2487466" cy="6858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sz="quarter" idx="26"/>
          </p:nvPr>
        </p:nvSpPr>
        <p:spPr>
          <a:xfrm>
            <a:off x="6195644" y="492195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28"/>
          </p:nvPr>
        </p:nvSpPr>
        <p:spPr>
          <a:xfrm>
            <a:off x="359288" y="158042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29"/>
          </p:nvPr>
        </p:nvSpPr>
        <p:spPr>
          <a:xfrm>
            <a:off x="6195644" y="158042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30"/>
          </p:nvPr>
        </p:nvSpPr>
        <p:spPr>
          <a:xfrm>
            <a:off x="359288" y="4921958"/>
            <a:ext cx="2487466" cy="1766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3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6587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138844" y="19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4578844" y="198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3138844" y="342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578844" y="342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138844" y="486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4578844" y="486684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0419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4492876" y="1926978"/>
            <a:ext cx="2113434" cy="2113434"/>
          </a:xfrm>
          <a:prstGeom prst="diamond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3362883" y="3069374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2220484" y="1926978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220484" y="4211769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492876" y="4211769"/>
            <a:ext cx="2113434" cy="2113434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0097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220484" y="1926978"/>
            <a:ext cx="4385826" cy="4398225"/>
          </a:xfrm>
          <a:custGeom>
            <a:avLst/>
            <a:gdLst>
              <a:gd name="connsiteX0" fmla="*/ 3329109 w 4385826"/>
              <a:gd name="connsiteY0" fmla="*/ 2284791 h 4398225"/>
              <a:gd name="connsiteX1" fmla="*/ 4385826 w 4385826"/>
              <a:gd name="connsiteY1" fmla="*/ 3341508 h 4398225"/>
              <a:gd name="connsiteX2" fmla="*/ 3329109 w 4385826"/>
              <a:gd name="connsiteY2" fmla="*/ 4398225 h 4398225"/>
              <a:gd name="connsiteX3" fmla="*/ 2272392 w 4385826"/>
              <a:gd name="connsiteY3" fmla="*/ 3341508 h 4398225"/>
              <a:gd name="connsiteX4" fmla="*/ 1056717 w 4385826"/>
              <a:gd name="connsiteY4" fmla="*/ 2284791 h 4398225"/>
              <a:gd name="connsiteX5" fmla="*/ 2113434 w 4385826"/>
              <a:gd name="connsiteY5" fmla="*/ 3341508 h 4398225"/>
              <a:gd name="connsiteX6" fmla="*/ 1056717 w 4385826"/>
              <a:gd name="connsiteY6" fmla="*/ 4398225 h 4398225"/>
              <a:gd name="connsiteX7" fmla="*/ 0 w 4385826"/>
              <a:gd name="connsiteY7" fmla="*/ 3341508 h 4398225"/>
              <a:gd name="connsiteX8" fmla="*/ 2199116 w 4385826"/>
              <a:gd name="connsiteY8" fmla="*/ 1142396 h 4398225"/>
              <a:gd name="connsiteX9" fmla="*/ 3255833 w 4385826"/>
              <a:gd name="connsiteY9" fmla="*/ 2199113 h 4398225"/>
              <a:gd name="connsiteX10" fmla="*/ 2199116 w 4385826"/>
              <a:gd name="connsiteY10" fmla="*/ 3255830 h 4398225"/>
              <a:gd name="connsiteX11" fmla="*/ 1142399 w 4385826"/>
              <a:gd name="connsiteY11" fmla="*/ 2199113 h 4398225"/>
              <a:gd name="connsiteX12" fmla="*/ 3329109 w 4385826"/>
              <a:gd name="connsiteY12" fmla="*/ 0 h 4398225"/>
              <a:gd name="connsiteX13" fmla="*/ 4385826 w 4385826"/>
              <a:gd name="connsiteY13" fmla="*/ 1056717 h 4398225"/>
              <a:gd name="connsiteX14" fmla="*/ 3329109 w 4385826"/>
              <a:gd name="connsiteY14" fmla="*/ 2113434 h 4398225"/>
              <a:gd name="connsiteX15" fmla="*/ 2272392 w 4385826"/>
              <a:gd name="connsiteY15" fmla="*/ 1056717 h 4398225"/>
              <a:gd name="connsiteX16" fmla="*/ 1056717 w 4385826"/>
              <a:gd name="connsiteY16" fmla="*/ 0 h 4398225"/>
              <a:gd name="connsiteX17" fmla="*/ 2113434 w 4385826"/>
              <a:gd name="connsiteY17" fmla="*/ 1056717 h 4398225"/>
              <a:gd name="connsiteX18" fmla="*/ 1056717 w 4385826"/>
              <a:gd name="connsiteY18" fmla="*/ 2113434 h 4398225"/>
              <a:gd name="connsiteX19" fmla="*/ 0 w 4385826"/>
              <a:gd name="connsiteY19" fmla="*/ 1056717 h 439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85826" h="4398225">
                <a:moveTo>
                  <a:pt x="3329109" y="2284791"/>
                </a:moveTo>
                <a:lnTo>
                  <a:pt x="4385826" y="3341508"/>
                </a:lnTo>
                <a:lnTo>
                  <a:pt x="3329109" y="4398225"/>
                </a:lnTo>
                <a:lnTo>
                  <a:pt x="2272392" y="3341508"/>
                </a:lnTo>
                <a:close/>
                <a:moveTo>
                  <a:pt x="1056717" y="2284791"/>
                </a:moveTo>
                <a:lnTo>
                  <a:pt x="2113434" y="3341508"/>
                </a:lnTo>
                <a:lnTo>
                  <a:pt x="1056717" y="4398225"/>
                </a:lnTo>
                <a:lnTo>
                  <a:pt x="0" y="3341508"/>
                </a:lnTo>
                <a:close/>
                <a:moveTo>
                  <a:pt x="2199116" y="1142396"/>
                </a:moveTo>
                <a:lnTo>
                  <a:pt x="3255833" y="2199113"/>
                </a:lnTo>
                <a:lnTo>
                  <a:pt x="2199116" y="3255830"/>
                </a:lnTo>
                <a:lnTo>
                  <a:pt x="1142399" y="2199113"/>
                </a:lnTo>
                <a:close/>
                <a:moveTo>
                  <a:pt x="3329109" y="0"/>
                </a:moveTo>
                <a:lnTo>
                  <a:pt x="4385826" y="1056717"/>
                </a:lnTo>
                <a:lnTo>
                  <a:pt x="3329109" y="2113434"/>
                </a:lnTo>
                <a:lnTo>
                  <a:pt x="2272392" y="1056717"/>
                </a:lnTo>
                <a:close/>
                <a:moveTo>
                  <a:pt x="1056717" y="0"/>
                </a:moveTo>
                <a:lnTo>
                  <a:pt x="2113434" y="1056717"/>
                </a:lnTo>
                <a:lnTo>
                  <a:pt x="1056717" y="2113434"/>
                </a:lnTo>
                <a:lnTo>
                  <a:pt x="0" y="105671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2329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3668890" y="2020888"/>
            <a:ext cx="5475110" cy="3624262"/>
          </a:xfrm>
          <a:custGeom>
            <a:avLst/>
            <a:gdLst>
              <a:gd name="connsiteX0" fmla="*/ 3747910 w 5475110"/>
              <a:gd name="connsiteY0" fmla="*/ 0 h 3624262"/>
              <a:gd name="connsiteX1" fmla="*/ 5475110 w 5475110"/>
              <a:gd name="connsiteY1" fmla="*/ 0 h 3624262"/>
              <a:gd name="connsiteX2" fmla="*/ 5475110 w 5475110"/>
              <a:gd name="connsiteY2" fmla="*/ 3624262 h 3624262"/>
              <a:gd name="connsiteX3" fmla="*/ 3747910 w 5475110"/>
              <a:gd name="connsiteY3" fmla="*/ 3624262 h 3624262"/>
              <a:gd name="connsiteX4" fmla="*/ 1873955 w 5475110"/>
              <a:gd name="connsiteY4" fmla="*/ 0 h 3624262"/>
              <a:gd name="connsiteX5" fmla="*/ 3601155 w 5475110"/>
              <a:gd name="connsiteY5" fmla="*/ 0 h 3624262"/>
              <a:gd name="connsiteX6" fmla="*/ 3601155 w 5475110"/>
              <a:gd name="connsiteY6" fmla="*/ 3624262 h 3624262"/>
              <a:gd name="connsiteX7" fmla="*/ 1873955 w 5475110"/>
              <a:gd name="connsiteY7" fmla="*/ 3624262 h 3624262"/>
              <a:gd name="connsiteX8" fmla="*/ 0 w 5475110"/>
              <a:gd name="connsiteY8" fmla="*/ 0 h 3624262"/>
              <a:gd name="connsiteX9" fmla="*/ 1727200 w 5475110"/>
              <a:gd name="connsiteY9" fmla="*/ 0 h 3624262"/>
              <a:gd name="connsiteX10" fmla="*/ 1727200 w 5475110"/>
              <a:gd name="connsiteY10" fmla="*/ 3624262 h 3624262"/>
              <a:gd name="connsiteX11" fmla="*/ 0 w 5475110"/>
              <a:gd name="connsiteY11" fmla="*/ 3624262 h 3624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75110" h="3624262">
                <a:moveTo>
                  <a:pt x="3747910" y="0"/>
                </a:moveTo>
                <a:lnTo>
                  <a:pt x="5475110" y="0"/>
                </a:lnTo>
                <a:lnTo>
                  <a:pt x="5475110" y="3624262"/>
                </a:lnTo>
                <a:lnTo>
                  <a:pt x="3747910" y="3624262"/>
                </a:lnTo>
                <a:close/>
                <a:moveTo>
                  <a:pt x="1873955" y="0"/>
                </a:moveTo>
                <a:lnTo>
                  <a:pt x="3601155" y="0"/>
                </a:lnTo>
                <a:lnTo>
                  <a:pt x="3601155" y="3624262"/>
                </a:lnTo>
                <a:lnTo>
                  <a:pt x="1873955" y="3624262"/>
                </a:lnTo>
                <a:close/>
                <a:moveTo>
                  <a:pt x="0" y="0"/>
                </a:moveTo>
                <a:lnTo>
                  <a:pt x="1727200" y="0"/>
                </a:lnTo>
                <a:lnTo>
                  <a:pt x="1727200" y="3624262"/>
                </a:lnTo>
                <a:lnTo>
                  <a:pt x="0" y="36242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2063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64570" y="0"/>
            <a:ext cx="2949012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971600" y="2708920"/>
            <a:ext cx="2949012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779187" y="1445096"/>
            <a:ext cx="2949012" cy="3441600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94449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249332" y="2042586"/>
            <a:ext cx="3894668" cy="3951288"/>
          </a:xfrm>
          <a:custGeom>
            <a:avLst/>
            <a:gdLst>
              <a:gd name="connsiteX0" fmla="*/ 2043290 w 3894668"/>
              <a:gd name="connsiteY0" fmla="*/ 1174750 h 3951288"/>
              <a:gd name="connsiteX1" fmla="*/ 3894668 w 3894668"/>
              <a:gd name="connsiteY1" fmla="*/ 1174750 h 3951288"/>
              <a:gd name="connsiteX2" fmla="*/ 3894668 w 3894668"/>
              <a:gd name="connsiteY2" fmla="*/ 3951288 h 3951288"/>
              <a:gd name="connsiteX3" fmla="*/ 2043290 w 3894668"/>
              <a:gd name="connsiteY3" fmla="*/ 3951288 h 3951288"/>
              <a:gd name="connsiteX4" fmla="*/ 2043290 w 3894668"/>
              <a:gd name="connsiteY4" fmla="*/ 0 h 3951288"/>
              <a:gd name="connsiteX5" fmla="*/ 3894668 w 3894668"/>
              <a:gd name="connsiteY5" fmla="*/ 0 h 3951288"/>
              <a:gd name="connsiteX6" fmla="*/ 3894668 w 3894668"/>
              <a:gd name="connsiteY6" fmla="*/ 1050570 h 3951288"/>
              <a:gd name="connsiteX7" fmla="*/ 2043290 w 3894668"/>
              <a:gd name="connsiteY7" fmla="*/ 1050570 h 3951288"/>
              <a:gd name="connsiteX8" fmla="*/ 0 w 3894668"/>
              <a:gd name="connsiteY8" fmla="*/ 0 h 3951288"/>
              <a:gd name="connsiteX9" fmla="*/ 1907823 w 3894668"/>
              <a:gd name="connsiteY9" fmla="*/ 0 h 3951288"/>
              <a:gd name="connsiteX10" fmla="*/ 1907823 w 3894668"/>
              <a:gd name="connsiteY10" fmla="*/ 3951288 h 3951288"/>
              <a:gd name="connsiteX11" fmla="*/ 0 w 3894668"/>
              <a:gd name="connsiteY11" fmla="*/ 3951288 h 395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94668" h="3951288">
                <a:moveTo>
                  <a:pt x="2043290" y="1174750"/>
                </a:moveTo>
                <a:lnTo>
                  <a:pt x="3894668" y="1174750"/>
                </a:lnTo>
                <a:lnTo>
                  <a:pt x="3894668" y="3951288"/>
                </a:lnTo>
                <a:lnTo>
                  <a:pt x="2043290" y="3951288"/>
                </a:lnTo>
                <a:close/>
                <a:moveTo>
                  <a:pt x="2043290" y="0"/>
                </a:moveTo>
                <a:lnTo>
                  <a:pt x="3894668" y="0"/>
                </a:lnTo>
                <a:lnTo>
                  <a:pt x="3894668" y="1050570"/>
                </a:lnTo>
                <a:lnTo>
                  <a:pt x="2043290" y="1050570"/>
                </a:lnTo>
                <a:close/>
                <a:moveTo>
                  <a:pt x="0" y="0"/>
                </a:moveTo>
                <a:lnTo>
                  <a:pt x="1907823" y="0"/>
                </a:lnTo>
                <a:lnTo>
                  <a:pt x="1907823" y="3951288"/>
                </a:lnTo>
                <a:lnTo>
                  <a:pt x="0" y="39512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0153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0" y="1004961"/>
            <a:ext cx="5124450" cy="5853041"/>
          </a:xfrm>
          <a:custGeom>
            <a:avLst/>
            <a:gdLst>
              <a:gd name="connsiteX0" fmla="*/ 0 w 5124450"/>
              <a:gd name="connsiteY0" fmla="*/ 0 h 5853041"/>
              <a:gd name="connsiteX1" fmla="*/ 1693 w 5124450"/>
              <a:gd name="connsiteY1" fmla="*/ 43 h 5853041"/>
              <a:gd name="connsiteX2" fmla="*/ 5124450 w 5124450"/>
              <a:gd name="connsiteY2" fmla="*/ 5393690 h 5853041"/>
              <a:gd name="connsiteX3" fmla="*/ 5117854 w 5124450"/>
              <a:gd name="connsiteY3" fmla="*/ 5662977 h 5853041"/>
              <a:gd name="connsiteX4" fmla="*/ 5103853 w 5124450"/>
              <a:gd name="connsiteY4" fmla="*/ 5853041 h 5853041"/>
              <a:gd name="connsiteX5" fmla="*/ 0 w 5124450"/>
              <a:gd name="connsiteY5" fmla="*/ 5853041 h 585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24450" h="5853041">
                <a:moveTo>
                  <a:pt x="0" y="0"/>
                </a:moveTo>
                <a:lnTo>
                  <a:pt x="1693" y="43"/>
                </a:lnTo>
                <a:cubicBezTo>
                  <a:pt x="2855247" y="144690"/>
                  <a:pt x="5124450" y="2504191"/>
                  <a:pt x="5124450" y="5393690"/>
                </a:cubicBezTo>
                <a:cubicBezTo>
                  <a:pt x="5124450" y="5483987"/>
                  <a:pt x="5122234" y="5573767"/>
                  <a:pt x="5117854" y="5662977"/>
                </a:cubicBezTo>
                <a:lnTo>
                  <a:pt x="5103853" y="5853041"/>
                </a:lnTo>
                <a:lnTo>
                  <a:pt x="0" y="58530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4363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/>
          <p:cNvSpPr>
            <a:spLocks noGrp="1"/>
          </p:cNvSpPr>
          <p:nvPr>
            <p:ph type="pic" sz="quarter" idx="28"/>
          </p:nvPr>
        </p:nvSpPr>
        <p:spPr>
          <a:xfrm>
            <a:off x="430688" y="2030673"/>
            <a:ext cx="5459472" cy="3752603"/>
          </a:xfrm>
          <a:custGeom>
            <a:avLst/>
            <a:gdLst>
              <a:gd name="connsiteX0" fmla="*/ 3752602 w 5459472"/>
              <a:gd name="connsiteY0" fmla="*/ 2755068 h 3752603"/>
              <a:gd name="connsiteX1" fmla="*/ 5459472 w 5459472"/>
              <a:gd name="connsiteY1" fmla="*/ 2755068 h 3752603"/>
              <a:gd name="connsiteX2" fmla="*/ 5459472 w 5459472"/>
              <a:gd name="connsiteY2" fmla="*/ 3752603 h 3752603"/>
              <a:gd name="connsiteX3" fmla="*/ 3752602 w 5459472"/>
              <a:gd name="connsiteY3" fmla="*/ 3752603 h 3752603"/>
              <a:gd name="connsiteX4" fmla="*/ 3752602 w 5459472"/>
              <a:gd name="connsiteY4" fmla="*/ 0 h 3752603"/>
              <a:gd name="connsiteX5" fmla="*/ 5459472 w 5459472"/>
              <a:gd name="connsiteY5" fmla="*/ 0 h 3752603"/>
              <a:gd name="connsiteX6" fmla="*/ 5459472 w 5459472"/>
              <a:gd name="connsiteY6" fmla="*/ 997535 h 3752603"/>
              <a:gd name="connsiteX7" fmla="*/ 3752602 w 5459472"/>
              <a:gd name="connsiteY7" fmla="*/ 997535 h 3752603"/>
              <a:gd name="connsiteX8" fmla="*/ 1876301 w 5459472"/>
              <a:gd name="connsiteY8" fmla="*/ 0 h 3752603"/>
              <a:gd name="connsiteX9" fmla="*/ 3583171 w 5459472"/>
              <a:gd name="connsiteY9" fmla="*/ 0 h 3752603"/>
              <a:gd name="connsiteX10" fmla="*/ 3583171 w 5459472"/>
              <a:gd name="connsiteY10" fmla="*/ 3752603 h 3752603"/>
              <a:gd name="connsiteX11" fmla="*/ 1876301 w 5459472"/>
              <a:gd name="connsiteY11" fmla="*/ 3752603 h 3752603"/>
              <a:gd name="connsiteX12" fmla="*/ 0 w 5459472"/>
              <a:gd name="connsiteY12" fmla="*/ 0 h 3752603"/>
              <a:gd name="connsiteX13" fmla="*/ 1706870 w 5459472"/>
              <a:gd name="connsiteY13" fmla="*/ 0 h 3752603"/>
              <a:gd name="connsiteX14" fmla="*/ 1706870 w 5459472"/>
              <a:gd name="connsiteY14" fmla="*/ 3752603 h 3752603"/>
              <a:gd name="connsiteX15" fmla="*/ 0 w 5459472"/>
              <a:gd name="connsiteY15" fmla="*/ 3752603 h 3752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9472" h="3752603">
                <a:moveTo>
                  <a:pt x="3752602" y="2755068"/>
                </a:moveTo>
                <a:lnTo>
                  <a:pt x="5459472" y="2755068"/>
                </a:lnTo>
                <a:lnTo>
                  <a:pt x="5459472" y="3752603"/>
                </a:lnTo>
                <a:lnTo>
                  <a:pt x="3752602" y="3752603"/>
                </a:lnTo>
                <a:close/>
                <a:moveTo>
                  <a:pt x="3752602" y="0"/>
                </a:moveTo>
                <a:lnTo>
                  <a:pt x="5459472" y="0"/>
                </a:lnTo>
                <a:lnTo>
                  <a:pt x="5459472" y="997535"/>
                </a:lnTo>
                <a:lnTo>
                  <a:pt x="3752602" y="997535"/>
                </a:lnTo>
                <a:close/>
                <a:moveTo>
                  <a:pt x="1876301" y="0"/>
                </a:moveTo>
                <a:lnTo>
                  <a:pt x="3583171" y="0"/>
                </a:lnTo>
                <a:lnTo>
                  <a:pt x="3583171" y="3752603"/>
                </a:lnTo>
                <a:lnTo>
                  <a:pt x="1876301" y="3752603"/>
                </a:lnTo>
                <a:close/>
                <a:moveTo>
                  <a:pt x="0" y="0"/>
                </a:moveTo>
                <a:lnTo>
                  <a:pt x="1706870" y="0"/>
                </a:lnTo>
                <a:lnTo>
                  <a:pt x="1706870" y="3752603"/>
                </a:lnTo>
                <a:lnTo>
                  <a:pt x="0" y="375260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9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3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2707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圖片版面配置區 1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411730" cy="6858000"/>
          </a:xfrm>
          <a:custGeom>
            <a:avLst/>
            <a:gdLst>
              <a:gd name="connsiteX0" fmla="*/ 0 w 6411730"/>
              <a:gd name="connsiteY0" fmla="*/ 0 h 6858000"/>
              <a:gd name="connsiteX1" fmla="*/ 2448698 w 6411730"/>
              <a:gd name="connsiteY1" fmla="*/ 0 h 6858000"/>
              <a:gd name="connsiteX2" fmla="*/ 6411730 w 6411730"/>
              <a:gd name="connsiteY2" fmla="*/ 6858000 h 6858000"/>
              <a:gd name="connsiteX3" fmla="*/ 0 w 64117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11730" h="6858000">
                <a:moveTo>
                  <a:pt x="0" y="0"/>
                </a:moveTo>
                <a:lnTo>
                  <a:pt x="2448698" y="0"/>
                </a:lnTo>
                <a:lnTo>
                  <a:pt x="64117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3106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0"/>
          </p:nvPr>
        </p:nvSpPr>
        <p:spPr>
          <a:xfrm>
            <a:off x="2525760" y="0"/>
            <a:ext cx="6618241" cy="6858000"/>
          </a:xfrm>
          <a:custGeom>
            <a:avLst/>
            <a:gdLst>
              <a:gd name="connsiteX0" fmla="*/ 0 w 6618241"/>
              <a:gd name="connsiteY0" fmla="*/ 0 h 6858000"/>
              <a:gd name="connsiteX1" fmla="*/ 6618241 w 6618241"/>
              <a:gd name="connsiteY1" fmla="*/ 0 h 6858000"/>
              <a:gd name="connsiteX2" fmla="*/ 6618241 w 6618241"/>
              <a:gd name="connsiteY2" fmla="*/ 6858000 h 6858000"/>
              <a:gd name="connsiteX3" fmla="*/ 3963032 w 661824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18241" h="6858000">
                <a:moveTo>
                  <a:pt x="0" y="0"/>
                </a:moveTo>
                <a:lnTo>
                  <a:pt x="6618241" y="0"/>
                </a:lnTo>
                <a:lnTo>
                  <a:pt x="6618241" y="6858000"/>
                </a:lnTo>
                <a:lnTo>
                  <a:pt x="3963032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4633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圖片版面配置區 15"/>
          <p:cNvSpPr>
            <a:spLocks noGrp="1"/>
          </p:cNvSpPr>
          <p:nvPr>
            <p:ph type="pic" sz="quarter" idx="14"/>
          </p:nvPr>
        </p:nvSpPr>
        <p:spPr>
          <a:xfrm>
            <a:off x="5102708" y="1592878"/>
            <a:ext cx="4041293" cy="4171125"/>
          </a:xfrm>
          <a:custGeom>
            <a:avLst/>
            <a:gdLst>
              <a:gd name="connsiteX0" fmla="*/ 949940 w 4041293"/>
              <a:gd name="connsiteY0" fmla="*/ 3451125 h 4171125"/>
              <a:gd name="connsiteX1" fmla="*/ 4041293 w 4041293"/>
              <a:gd name="connsiteY1" fmla="*/ 3451125 h 4171125"/>
              <a:gd name="connsiteX2" fmla="*/ 4041293 w 4041293"/>
              <a:gd name="connsiteY2" fmla="*/ 4171125 h 4171125"/>
              <a:gd name="connsiteX3" fmla="*/ 949940 w 4041293"/>
              <a:gd name="connsiteY3" fmla="*/ 4171125 h 4171125"/>
              <a:gd name="connsiteX4" fmla="*/ 589940 w 4041293"/>
              <a:gd name="connsiteY4" fmla="*/ 3811125 h 4171125"/>
              <a:gd name="connsiteX5" fmla="*/ 949940 w 4041293"/>
              <a:gd name="connsiteY5" fmla="*/ 3451125 h 4171125"/>
              <a:gd name="connsiteX6" fmla="*/ 1126919 w 4041293"/>
              <a:gd name="connsiteY6" fmla="*/ 2588343 h 4171125"/>
              <a:gd name="connsiteX7" fmla="*/ 4041293 w 4041293"/>
              <a:gd name="connsiteY7" fmla="*/ 2588343 h 4171125"/>
              <a:gd name="connsiteX8" fmla="*/ 4041293 w 4041293"/>
              <a:gd name="connsiteY8" fmla="*/ 3308343 h 4171125"/>
              <a:gd name="connsiteX9" fmla="*/ 1126919 w 4041293"/>
              <a:gd name="connsiteY9" fmla="*/ 3308343 h 4171125"/>
              <a:gd name="connsiteX10" fmla="*/ 766919 w 4041293"/>
              <a:gd name="connsiteY10" fmla="*/ 2948343 h 4171125"/>
              <a:gd name="connsiteX11" fmla="*/ 1126919 w 4041293"/>
              <a:gd name="connsiteY11" fmla="*/ 2588343 h 4171125"/>
              <a:gd name="connsiteX12" fmla="*/ 949940 w 4041293"/>
              <a:gd name="connsiteY12" fmla="*/ 1725562 h 4171125"/>
              <a:gd name="connsiteX13" fmla="*/ 4041293 w 4041293"/>
              <a:gd name="connsiteY13" fmla="*/ 1725562 h 4171125"/>
              <a:gd name="connsiteX14" fmla="*/ 4041293 w 4041293"/>
              <a:gd name="connsiteY14" fmla="*/ 2445562 h 4171125"/>
              <a:gd name="connsiteX15" fmla="*/ 949940 w 4041293"/>
              <a:gd name="connsiteY15" fmla="*/ 2445562 h 4171125"/>
              <a:gd name="connsiteX16" fmla="*/ 589940 w 4041293"/>
              <a:gd name="connsiteY16" fmla="*/ 2085562 h 4171125"/>
              <a:gd name="connsiteX17" fmla="*/ 949940 w 4041293"/>
              <a:gd name="connsiteY17" fmla="*/ 1725562 h 4171125"/>
              <a:gd name="connsiteX18" fmla="*/ 595976 w 4041293"/>
              <a:gd name="connsiteY18" fmla="*/ 862781 h 4171125"/>
              <a:gd name="connsiteX19" fmla="*/ 4041293 w 4041293"/>
              <a:gd name="connsiteY19" fmla="*/ 862781 h 4171125"/>
              <a:gd name="connsiteX20" fmla="*/ 4041293 w 4041293"/>
              <a:gd name="connsiteY20" fmla="*/ 1582781 h 4171125"/>
              <a:gd name="connsiteX21" fmla="*/ 595976 w 4041293"/>
              <a:gd name="connsiteY21" fmla="*/ 1582781 h 4171125"/>
              <a:gd name="connsiteX22" fmla="*/ 235976 w 4041293"/>
              <a:gd name="connsiteY22" fmla="*/ 1222781 h 4171125"/>
              <a:gd name="connsiteX23" fmla="*/ 595976 w 4041293"/>
              <a:gd name="connsiteY23" fmla="*/ 862781 h 4171125"/>
              <a:gd name="connsiteX24" fmla="*/ 360000 w 4041293"/>
              <a:gd name="connsiteY24" fmla="*/ 0 h 4171125"/>
              <a:gd name="connsiteX25" fmla="*/ 4041293 w 4041293"/>
              <a:gd name="connsiteY25" fmla="*/ 0 h 4171125"/>
              <a:gd name="connsiteX26" fmla="*/ 4041293 w 4041293"/>
              <a:gd name="connsiteY26" fmla="*/ 720000 h 4171125"/>
              <a:gd name="connsiteX27" fmla="*/ 360000 w 4041293"/>
              <a:gd name="connsiteY27" fmla="*/ 720000 h 4171125"/>
              <a:gd name="connsiteX28" fmla="*/ 0 w 4041293"/>
              <a:gd name="connsiteY28" fmla="*/ 360000 h 4171125"/>
              <a:gd name="connsiteX29" fmla="*/ 360000 w 4041293"/>
              <a:gd name="connsiteY29" fmla="*/ 0 h 417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041293" h="4171125">
                <a:moveTo>
                  <a:pt x="949940" y="3451125"/>
                </a:moveTo>
                <a:lnTo>
                  <a:pt x="4041293" y="3451125"/>
                </a:lnTo>
                <a:lnTo>
                  <a:pt x="4041293" y="4171125"/>
                </a:lnTo>
                <a:lnTo>
                  <a:pt x="949940" y="4171125"/>
                </a:lnTo>
                <a:cubicBezTo>
                  <a:pt x="751117" y="4171125"/>
                  <a:pt x="589940" y="4009948"/>
                  <a:pt x="589940" y="3811125"/>
                </a:cubicBezTo>
                <a:cubicBezTo>
                  <a:pt x="589940" y="3612302"/>
                  <a:pt x="751117" y="3451125"/>
                  <a:pt x="949940" y="3451125"/>
                </a:cubicBezTo>
                <a:close/>
                <a:moveTo>
                  <a:pt x="1126919" y="2588343"/>
                </a:moveTo>
                <a:lnTo>
                  <a:pt x="4041293" y="2588343"/>
                </a:lnTo>
                <a:lnTo>
                  <a:pt x="4041293" y="3308343"/>
                </a:lnTo>
                <a:lnTo>
                  <a:pt x="1126919" y="3308343"/>
                </a:lnTo>
                <a:cubicBezTo>
                  <a:pt x="928096" y="3308343"/>
                  <a:pt x="766919" y="3147166"/>
                  <a:pt x="766919" y="2948343"/>
                </a:cubicBezTo>
                <a:cubicBezTo>
                  <a:pt x="766919" y="2749520"/>
                  <a:pt x="928096" y="2588343"/>
                  <a:pt x="1126919" y="2588343"/>
                </a:cubicBezTo>
                <a:close/>
                <a:moveTo>
                  <a:pt x="949940" y="1725562"/>
                </a:moveTo>
                <a:lnTo>
                  <a:pt x="4041293" y="1725562"/>
                </a:lnTo>
                <a:lnTo>
                  <a:pt x="4041293" y="2445562"/>
                </a:lnTo>
                <a:lnTo>
                  <a:pt x="949940" y="2445562"/>
                </a:lnTo>
                <a:cubicBezTo>
                  <a:pt x="751117" y="2445562"/>
                  <a:pt x="589940" y="2284385"/>
                  <a:pt x="589940" y="2085562"/>
                </a:cubicBezTo>
                <a:cubicBezTo>
                  <a:pt x="589940" y="1886739"/>
                  <a:pt x="751117" y="1725562"/>
                  <a:pt x="949940" y="1725562"/>
                </a:cubicBezTo>
                <a:close/>
                <a:moveTo>
                  <a:pt x="595976" y="862781"/>
                </a:moveTo>
                <a:lnTo>
                  <a:pt x="4041293" y="862781"/>
                </a:lnTo>
                <a:lnTo>
                  <a:pt x="4041293" y="1582781"/>
                </a:lnTo>
                <a:lnTo>
                  <a:pt x="595976" y="1582781"/>
                </a:lnTo>
                <a:cubicBezTo>
                  <a:pt x="397153" y="1582781"/>
                  <a:pt x="235976" y="1421604"/>
                  <a:pt x="235976" y="1222781"/>
                </a:cubicBezTo>
                <a:cubicBezTo>
                  <a:pt x="235976" y="1023958"/>
                  <a:pt x="397153" y="862781"/>
                  <a:pt x="595976" y="862781"/>
                </a:cubicBezTo>
                <a:close/>
                <a:moveTo>
                  <a:pt x="360000" y="0"/>
                </a:moveTo>
                <a:lnTo>
                  <a:pt x="4041293" y="0"/>
                </a:lnTo>
                <a:lnTo>
                  <a:pt x="4041293" y="720000"/>
                </a:lnTo>
                <a:lnTo>
                  <a:pt x="360000" y="720000"/>
                </a:ln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1032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28612" y="328608"/>
            <a:ext cx="3500438" cy="6186490"/>
          </a:xfrm>
          <a:custGeom>
            <a:avLst/>
            <a:gdLst>
              <a:gd name="connsiteX0" fmla="*/ 1814513 w 3500438"/>
              <a:gd name="connsiteY0" fmla="*/ 3157540 h 6186490"/>
              <a:gd name="connsiteX1" fmla="*/ 3500438 w 3500438"/>
              <a:gd name="connsiteY1" fmla="*/ 3157540 h 6186490"/>
              <a:gd name="connsiteX2" fmla="*/ 3500438 w 3500438"/>
              <a:gd name="connsiteY2" fmla="*/ 6186490 h 6186490"/>
              <a:gd name="connsiteX3" fmla="*/ 1814513 w 3500438"/>
              <a:gd name="connsiteY3" fmla="*/ 6186490 h 6186490"/>
              <a:gd name="connsiteX4" fmla="*/ 0 w 3500438"/>
              <a:gd name="connsiteY4" fmla="*/ 3157540 h 6186490"/>
              <a:gd name="connsiteX5" fmla="*/ 1685925 w 3500438"/>
              <a:gd name="connsiteY5" fmla="*/ 3157540 h 6186490"/>
              <a:gd name="connsiteX6" fmla="*/ 1685925 w 3500438"/>
              <a:gd name="connsiteY6" fmla="*/ 6186490 h 6186490"/>
              <a:gd name="connsiteX7" fmla="*/ 0 w 3500438"/>
              <a:gd name="connsiteY7" fmla="*/ 6186490 h 6186490"/>
              <a:gd name="connsiteX8" fmla="*/ 0 w 3500438"/>
              <a:gd name="connsiteY8" fmla="*/ 0 h 6186490"/>
              <a:gd name="connsiteX9" fmla="*/ 1685925 w 3500438"/>
              <a:gd name="connsiteY9" fmla="*/ 0 h 6186490"/>
              <a:gd name="connsiteX10" fmla="*/ 1685925 w 3500438"/>
              <a:gd name="connsiteY10" fmla="*/ 3028950 h 6186490"/>
              <a:gd name="connsiteX11" fmla="*/ 0 w 3500438"/>
              <a:gd name="connsiteY11" fmla="*/ 3028950 h 6186490"/>
              <a:gd name="connsiteX12" fmla="*/ 1814513 w 3500438"/>
              <a:gd name="connsiteY12" fmla="*/ 0 h 6186490"/>
              <a:gd name="connsiteX13" fmla="*/ 3500438 w 3500438"/>
              <a:gd name="connsiteY13" fmla="*/ 0 h 6186490"/>
              <a:gd name="connsiteX14" fmla="*/ 3500438 w 3500438"/>
              <a:gd name="connsiteY14" fmla="*/ 3028950 h 6186490"/>
              <a:gd name="connsiteX15" fmla="*/ 1814513 w 3500438"/>
              <a:gd name="connsiteY15" fmla="*/ 3028950 h 618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500438" h="6186490">
                <a:moveTo>
                  <a:pt x="1814513" y="3157540"/>
                </a:moveTo>
                <a:lnTo>
                  <a:pt x="3500438" y="3157540"/>
                </a:lnTo>
                <a:lnTo>
                  <a:pt x="3500438" y="6186490"/>
                </a:lnTo>
                <a:lnTo>
                  <a:pt x="1814513" y="6186490"/>
                </a:lnTo>
                <a:close/>
                <a:moveTo>
                  <a:pt x="0" y="3157540"/>
                </a:moveTo>
                <a:lnTo>
                  <a:pt x="1685925" y="3157540"/>
                </a:lnTo>
                <a:lnTo>
                  <a:pt x="1685925" y="6186490"/>
                </a:lnTo>
                <a:lnTo>
                  <a:pt x="0" y="6186490"/>
                </a:lnTo>
                <a:close/>
                <a:moveTo>
                  <a:pt x="0" y="0"/>
                </a:moveTo>
                <a:lnTo>
                  <a:pt x="1685925" y="0"/>
                </a:lnTo>
                <a:lnTo>
                  <a:pt x="1685925" y="3028950"/>
                </a:lnTo>
                <a:lnTo>
                  <a:pt x="0" y="3028950"/>
                </a:lnTo>
                <a:close/>
                <a:moveTo>
                  <a:pt x="1814513" y="0"/>
                </a:moveTo>
                <a:lnTo>
                  <a:pt x="3500438" y="0"/>
                </a:lnTo>
                <a:lnTo>
                  <a:pt x="3500438" y="3028950"/>
                </a:lnTo>
                <a:lnTo>
                  <a:pt x="1814513" y="30289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8564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910666" cy="6858000"/>
          </a:xfrm>
          <a:prstGeom prst="parallelogram">
            <a:avLst>
              <a:gd name="adj" fmla="val 33824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9265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2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542220" y="711198"/>
            <a:ext cx="8082492" cy="5429780"/>
          </a:xfrm>
          <a:custGeom>
            <a:avLst/>
            <a:gdLst>
              <a:gd name="connsiteX0" fmla="*/ 5892800 w 8082492"/>
              <a:gd name="connsiteY0" fmla="*/ 3962400 h 5429780"/>
              <a:gd name="connsiteX1" fmla="*/ 8082492 w 8082492"/>
              <a:gd name="connsiteY1" fmla="*/ 3962400 h 5429780"/>
              <a:gd name="connsiteX2" fmla="*/ 8082492 w 8082492"/>
              <a:gd name="connsiteY2" fmla="*/ 5429780 h 5429780"/>
              <a:gd name="connsiteX3" fmla="*/ 5892800 w 8082492"/>
              <a:gd name="connsiteY3" fmla="*/ 5429780 h 5429780"/>
              <a:gd name="connsiteX4" fmla="*/ 2946400 w 8082492"/>
              <a:gd name="connsiteY4" fmla="*/ 3962400 h 5429780"/>
              <a:gd name="connsiteX5" fmla="*/ 5768270 w 8082492"/>
              <a:gd name="connsiteY5" fmla="*/ 3962400 h 5429780"/>
              <a:gd name="connsiteX6" fmla="*/ 5768270 w 8082492"/>
              <a:gd name="connsiteY6" fmla="*/ 5429780 h 5429780"/>
              <a:gd name="connsiteX7" fmla="*/ 2946400 w 8082492"/>
              <a:gd name="connsiteY7" fmla="*/ 5429780 h 5429780"/>
              <a:gd name="connsiteX8" fmla="*/ 1 w 8082492"/>
              <a:gd name="connsiteY8" fmla="*/ 3962400 h 5429780"/>
              <a:gd name="connsiteX9" fmla="*/ 2821870 w 8082492"/>
              <a:gd name="connsiteY9" fmla="*/ 3962400 h 5429780"/>
              <a:gd name="connsiteX10" fmla="*/ 2821870 w 8082492"/>
              <a:gd name="connsiteY10" fmla="*/ 5429780 h 5429780"/>
              <a:gd name="connsiteX11" fmla="*/ 1 w 8082492"/>
              <a:gd name="connsiteY11" fmla="*/ 5429780 h 5429780"/>
              <a:gd name="connsiteX12" fmla="*/ 5892800 w 8082492"/>
              <a:gd name="connsiteY12" fmla="*/ 0 h 5429780"/>
              <a:gd name="connsiteX13" fmla="*/ 8082492 w 8082492"/>
              <a:gd name="connsiteY13" fmla="*/ 0 h 5429780"/>
              <a:gd name="connsiteX14" fmla="*/ 8082492 w 8082492"/>
              <a:gd name="connsiteY14" fmla="*/ 3849335 h 5429780"/>
              <a:gd name="connsiteX15" fmla="*/ 5892800 w 8082492"/>
              <a:gd name="connsiteY15" fmla="*/ 3849335 h 5429780"/>
              <a:gd name="connsiteX16" fmla="*/ 0 w 8082492"/>
              <a:gd name="connsiteY16" fmla="*/ 0 h 5429780"/>
              <a:gd name="connsiteX17" fmla="*/ 2821870 w 8082492"/>
              <a:gd name="connsiteY17" fmla="*/ 0 h 5429780"/>
              <a:gd name="connsiteX18" fmla="*/ 2821870 w 8082492"/>
              <a:gd name="connsiteY18" fmla="*/ 3849335 h 5429780"/>
              <a:gd name="connsiteX19" fmla="*/ 0 w 8082492"/>
              <a:gd name="connsiteY19" fmla="*/ 3849335 h 5429780"/>
              <a:gd name="connsiteX20" fmla="*/ 2946400 w 8082492"/>
              <a:gd name="connsiteY20" fmla="*/ 0 h 5429780"/>
              <a:gd name="connsiteX21" fmla="*/ 5768270 w 8082492"/>
              <a:gd name="connsiteY21" fmla="*/ 0 h 5429780"/>
              <a:gd name="connsiteX22" fmla="*/ 5768270 w 8082492"/>
              <a:gd name="connsiteY22" fmla="*/ 3849335 h 5429780"/>
              <a:gd name="connsiteX23" fmla="*/ 2946400 w 8082492"/>
              <a:gd name="connsiteY23" fmla="*/ 3849335 h 5429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082492" h="5429780">
                <a:moveTo>
                  <a:pt x="5892800" y="3962400"/>
                </a:moveTo>
                <a:lnTo>
                  <a:pt x="8082492" y="3962400"/>
                </a:lnTo>
                <a:lnTo>
                  <a:pt x="8082492" y="5429780"/>
                </a:lnTo>
                <a:lnTo>
                  <a:pt x="5892800" y="5429780"/>
                </a:lnTo>
                <a:close/>
                <a:moveTo>
                  <a:pt x="2946400" y="3962400"/>
                </a:moveTo>
                <a:lnTo>
                  <a:pt x="5768270" y="3962400"/>
                </a:lnTo>
                <a:lnTo>
                  <a:pt x="5768270" y="5429780"/>
                </a:lnTo>
                <a:lnTo>
                  <a:pt x="2946400" y="5429780"/>
                </a:lnTo>
                <a:close/>
                <a:moveTo>
                  <a:pt x="1" y="3962400"/>
                </a:moveTo>
                <a:lnTo>
                  <a:pt x="2821870" y="3962400"/>
                </a:lnTo>
                <a:lnTo>
                  <a:pt x="2821870" y="5429780"/>
                </a:lnTo>
                <a:lnTo>
                  <a:pt x="1" y="5429780"/>
                </a:lnTo>
                <a:close/>
                <a:moveTo>
                  <a:pt x="5892800" y="0"/>
                </a:moveTo>
                <a:lnTo>
                  <a:pt x="8082492" y="0"/>
                </a:lnTo>
                <a:lnTo>
                  <a:pt x="8082492" y="3849335"/>
                </a:lnTo>
                <a:lnTo>
                  <a:pt x="5892800" y="3849335"/>
                </a:lnTo>
                <a:close/>
                <a:moveTo>
                  <a:pt x="0" y="0"/>
                </a:moveTo>
                <a:lnTo>
                  <a:pt x="2821870" y="0"/>
                </a:lnTo>
                <a:lnTo>
                  <a:pt x="2821870" y="3849335"/>
                </a:lnTo>
                <a:lnTo>
                  <a:pt x="0" y="3849335"/>
                </a:lnTo>
                <a:close/>
                <a:moveTo>
                  <a:pt x="2946400" y="0"/>
                </a:moveTo>
                <a:lnTo>
                  <a:pt x="5768270" y="0"/>
                </a:lnTo>
                <a:lnTo>
                  <a:pt x="5768270" y="3849335"/>
                </a:lnTo>
                <a:lnTo>
                  <a:pt x="2946400" y="38493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6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69575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-1" y="1760769"/>
            <a:ext cx="3972173" cy="4595282"/>
          </a:xfrm>
          <a:custGeom>
            <a:avLst/>
            <a:gdLst>
              <a:gd name="connsiteX0" fmla="*/ 0 w 3972173"/>
              <a:gd name="connsiteY0" fmla="*/ 3522132 h 4595282"/>
              <a:gd name="connsiteX1" fmla="*/ 3858429 w 3972173"/>
              <a:gd name="connsiteY1" fmla="*/ 3522132 h 4595282"/>
              <a:gd name="connsiteX2" fmla="*/ 3837565 w 3972173"/>
              <a:gd name="connsiteY2" fmla="*/ 3638965 h 4595282"/>
              <a:gd name="connsiteX3" fmla="*/ 3567865 w 3972173"/>
              <a:gd name="connsiteY3" fmla="*/ 4589778 h 4595282"/>
              <a:gd name="connsiteX4" fmla="*/ 3565694 w 3972173"/>
              <a:gd name="connsiteY4" fmla="*/ 4595282 h 4595282"/>
              <a:gd name="connsiteX5" fmla="*/ 0 w 3972173"/>
              <a:gd name="connsiteY5" fmla="*/ 4595282 h 4595282"/>
              <a:gd name="connsiteX6" fmla="*/ 0 w 3972173"/>
              <a:gd name="connsiteY6" fmla="*/ 2348088 h 4595282"/>
              <a:gd name="connsiteX7" fmla="*/ 3971906 w 3972173"/>
              <a:gd name="connsiteY7" fmla="*/ 2348088 h 4595282"/>
              <a:gd name="connsiteX8" fmla="*/ 3964621 w 3972173"/>
              <a:gd name="connsiteY8" fmla="*/ 2636192 h 4595282"/>
              <a:gd name="connsiteX9" fmla="*/ 3896326 w 3972173"/>
              <a:gd name="connsiteY9" fmla="*/ 3309921 h 4595282"/>
              <a:gd name="connsiteX10" fmla="*/ 3876446 w 3972173"/>
              <a:gd name="connsiteY10" fmla="*/ 3421238 h 4595282"/>
              <a:gd name="connsiteX11" fmla="*/ 0 w 3972173"/>
              <a:gd name="connsiteY11" fmla="*/ 3421238 h 4595282"/>
              <a:gd name="connsiteX12" fmla="*/ 0 w 3972173"/>
              <a:gd name="connsiteY12" fmla="*/ 1174044 h 4595282"/>
              <a:gd name="connsiteX13" fmla="*/ 3878337 w 3972173"/>
              <a:gd name="connsiteY13" fmla="*/ 1174044 h 4595282"/>
              <a:gd name="connsiteX14" fmla="*/ 3896326 w 3972173"/>
              <a:gd name="connsiteY14" fmla="*/ 1274773 h 4595282"/>
              <a:gd name="connsiteX15" fmla="*/ 3964621 w 3972173"/>
              <a:gd name="connsiteY15" fmla="*/ 1948502 h 4595282"/>
              <a:gd name="connsiteX16" fmla="*/ 3972173 w 3972173"/>
              <a:gd name="connsiteY16" fmla="*/ 2247194 h 4595282"/>
              <a:gd name="connsiteX17" fmla="*/ 0 w 3972173"/>
              <a:gd name="connsiteY17" fmla="*/ 2247194 h 4595282"/>
              <a:gd name="connsiteX18" fmla="*/ 0 w 3972173"/>
              <a:gd name="connsiteY18" fmla="*/ 0 h 4595282"/>
              <a:gd name="connsiteX19" fmla="*/ 3569585 w 3972173"/>
              <a:gd name="connsiteY19" fmla="*/ 0 h 4595282"/>
              <a:gd name="connsiteX20" fmla="*/ 3672914 w 3972173"/>
              <a:gd name="connsiteY20" fmla="*/ 305381 h 4595282"/>
              <a:gd name="connsiteX21" fmla="*/ 3837565 w 3972173"/>
              <a:gd name="connsiteY21" fmla="*/ 945729 h 4595282"/>
              <a:gd name="connsiteX22" fmla="*/ 3860320 w 3972173"/>
              <a:gd name="connsiteY22" fmla="*/ 1073150 h 4595282"/>
              <a:gd name="connsiteX23" fmla="*/ 0 w 3972173"/>
              <a:gd name="connsiteY23" fmla="*/ 1073150 h 4595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72173" h="4595282">
                <a:moveTo>
                  <a:pt x="0" y="3522132"/>
                </a:moveTo>
                <a:lnTo>
                  <a:pt x="3858429" y="3522132"/>
                </a:lnTo>
                <a:lnTo>
                  <a:pt x="3837565" y="3638965"/>
                </a:lnTo>
                <a:cubicBezTo>
                  <a:pt x="3770809" y="3965192"/>
                  <a:pt x="3680279" y="4282760"/>
                  <a:pt x="3567865" y="4589778"/>
                </a:cubicBezTo>
                <a:lnTo>
                  <a:pt x="3565694" y="4595282"/>
                </a:lnTo>
                <a:lnTo>
                  <a:pt x="0" y="4595282"/>
                </a:lnTo>
                <a:close/>
                <a:moveTo>
                  <a:pt x="0" y="2348088"/>
                </a:moveTo>
                <a:lnTo>
                  <a:pt x="3971906" y="2348088"/>
                </a:lnTo>
                <a:lnTo>
                  <a:pt x="3964621" y="2636192"/>
                </a:lnTo>
                <a:cubicBezTo>
                  <a:pt x="3953075" y="2863964"/>
                  <a:pt x="3930123" y="3088727"/>
                  <a:pt x="3896326" y="3309921"/>
                </a:cubicBezTo>
                <a:lnTo>
                  <a:pt x="3876446" y="3421238"/>
                </a:lnTo>
                <a:lnTo>
                  <a:pt x="0" y="3421238"/>
                </a:lnTo>
                <a:close/>
                <a:moveTo>
                  <a:pt x="0" y="1174044"/>
                </a:moveTo>
                <a:lnTo>
                  <a:pt x="3878337" y="1174044"/>
                </a:lnTo>
                <a:lnTo>
                  <a:pt x="3896326" y="1274773"/>
                </a:lnTo>
                <a:cubicBezTo>
                  <a:pt x="3930123" y="1495967"/>
                  <a:pt x="3953075" y="1720730"/>
                  <a:pt x="3964621" y="1948502"/>
                </a:cubicBezTo>
                <a:lnTo>
                  <a:pt x="3972173" y="2247194"/>
                </a:lnTo>
                <a:lnTo>
                  <a:pt x="0" y="2247194"/>
                </a:lnTo>
                <a:close/>
                <a:moveTo>
                  <a:pt x="0" y="0"/>
                </a:moveTo>
                <a:lnTo>
                  <a:pt x="3569585" y="0"/>
                </a:lnTo>
                <a:lnTo>
                  <a:pt x="3672914" y="305381"/>
                </a:lnTo>
                <a:cubicBezTo>
                  <a:pt x="3737991" y="514608"/>
                  <a:pt x="3793061" y="728244"/>
                  <a:pt x="3837565" y="945729"/>
                </a:cubicBezTo>
                <a:lnTo>
                  <a:pt x="3860320" y="1073150"/>
                </a:lnTo>
                <a:lnTo>
                  <a:pt x="0" y="1073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9093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949858" y="1080654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3158669" y="736269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66086" y="3408217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374897" y="3063832"/>
            <a:ext cx="2698590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80694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/>
          <p:cNvSpPr>
            <a:spLocks noGrp="1"/>
          </p:cNvSpPr>
          <p:nvPr>
            <p:ph type="pic" sz="quarter" idx="10"/>
          </p:nvPr>
        </p:nvSpPr>
        <p:spPr>
          <a:xfrm>
            <a:off x="0" y="1775692"/>
            <a:ext cx="2227263" cy="456183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1"/>
          </p:nvPr>
        </p:nvSpPr>
        <p:spPr>
          <a:xfrm>
            <a:off x="2232661" y="4349032"/>
            <a:ext cx="4320540" cy="198849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2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4797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14401" y="2815696"/>
            <a:ext cx="4176000" cy="1843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0" y="1456380"/>
            <a:ext cx="2227263" cy="4561834"/>
          </a:xfrm>
          <a:custGeom>
            <a:avLst/>
            <a:gdLst>
              <a:gd name="connsiteX0" fmla="*/ 0 w 2227263"/>
              <a:gd name="connsiteY0" fmla="*/ 0 h 4561834"/>
              <a:gd name="connsiteX1" fmla="*/ 2227263 w 2227263"/>
              <a:gd name="connsiteY1" fmla="*/ 0 h 4561834"/>
              <a:gd name="connsiteX2" fmla="*/ 2227263 w 2227263"/>
              <a:gd name="connsiteY2" fmla="*/ 1286670 h 4561834"/>
              <a:gd name="connsiteX3" fmla="*/ 542131 w 2227263"/>
              <a:gd name="connsiteY3" fmla="*/ 1286670 h 4561834"/>
              <a:gd name="connsiteX4" fmla="*/ 542131 w 2227263"/>
              <a:gd name="connsiteY4" fmla="*/ 3275163 h 4561834"/>
              <a:gd name="connsiteX5" fmla="*/ 2227263 w 2227263"/>
              <a:gd name="connsiteY5" fmla="*/ 3275163 h 4561834"/>
              <a:gd name="connsiteX6" fmla="*/ 2227263 w 2227263"/>
              <a:gd name="connsiteY6" fmla="*/ 4561834 h 4561834"/>
              <a:gd name="connsiteX7" fmla="*/ 0 w 2227263"/>
              <a:gd name="connsiteY7" fmla="*/ 4561834 h 456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7263" h="4561834">
                <a:moveTo>
                  <a:pt x="0" y="0"/>
                </a:moveTo>
                <a:lnTo>
                  <a:pt x="2227263" y="0"/>
                </a:lnTo>
                <a:lnTo>
                  <a:pt x="2227263" y="1286670"/>
                </a:lnTo>
                <a:lnTo>
                  <a:pt x="542131" y="1286670"/>
                </a:lnTo>
                <a:lnTo>
                  <a:pt x="542131" y="3275163"/>
                </a:lnTo>
                <a:lnTo>
                  <a:pt x="2227263" y="3275163"/>
                </a:lnTo>
                <a:lnTo>
                  <a:pt x="2227263" y="4561834"/>
                </a:lnTo>
                <a:lnTo>
                  <a:pt x="0" y="45618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2826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4915784" y="2155467"/>
            <a:ext cx="1338262" cy="3467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6360761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7805738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6360760" y="2155467"/>
            <a:ext cx="2783239" cy="11747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85387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4915783" y="2155467"/>
            <a:ext cx="4228216" cy="3467100"/>
          </a:xfrm>
          <a:custGeom>
            <a:avLst/>
            <a:gdLst>
              <a:gd name="connsiteX0" fmla="*/ 2889954 w 4228216"/>
              <a:gd name="connsiteY0" fmla="*/ 1287638 h 3467100"/>
              <a:gd name="connsiteX1" fmla="*/ 4228216 w 4228216"/>
              <a:gd name="connsiteY1" fmla="*/ 1287638 h 3467100"/>
              <a:gd name="connsiteX2" fmla="*/ 4228216 w 4228216"/>
              <a:gd name="connsiteY2" fmla="*/ 3467099 h 3467100"/>
              <a:gd name="connsiteX3" fmla="*/ 2889954 w 4228216"/>
              <a:gd name="connsiteY3" fmla="*/ 3467099 h 3467100"/>
              <a:gd name="connsiteX4" fmla="*/ 1444977 w 4228216"/>
              <a:gd name="connsiteY4" fmla="*/ 1287638 h 3467100"/>
              <a:gd name="connsiteX5" fmla="*/ 2783239 w 4228216"/>
              <a:gd name="connsiteY5" fmla="*/ 1287638 h 3467100"/>
              <a:gd name="connsiteX6" fmla="*/ 2783239 w 4228216"/>
              <a:gd name="connsiteY6" fmla="*/ 3467099 h 3467100"/>
              <a:gd name="connsiteX7" fmla="*/ 1444977 w 4228216"/>
              <a:gd name="connsiteY7" fmla="*/ 3467099 h 3467100"/>
              <a:gd name="connsiteX8" fmla="*/ 1444976 w 4228216"/>
              <a:gd name="connsiteY8" fmla="*/ 0 h 3467100"/>
              <a:gd name="connsiteX9" fmla="*/ 4228215 w 4228216"/>
              <a:gd name="connsiteY9" fmla="*/ 0 h 3467100"/>
              <a:gd name="connsiteX10" fmla="*/ 4228215 w 4228216"/>
              <a:gd name="connsiteY10" fmla="*/ 1174750 h 3467100"/>
              <a:gd name="connsiteX11" fmla="*/ 1444976 w 4228216"/>
              <a:gd name="connsiteY11" fmla="*/ 1174750 h 3467100"/>
              <a:gd name="connsiteX12" fmla="*/ 0 w 4228216"/>
              <a:gd name="connsiteY12" fmla="*/ 0 h 3467100"/>
              <a:gd name="connsiteX13" fmla="*/ 1338262 w 4228216"/>
              <a:gd name="connsiteY13" fmla="*/ 0 h 3467100"/>
              <a:gd name="connsiteX14" fmla="*/ 1338262 w 4228216"/>
              <a:gd name="connsiteY14" fmla="*/ 3467100 h 3467100"/>
              <a:gd name="connsiteX15" fmla="*/ 0 w 4228216"/>
              <a:gd name="connsiteY15" fmla="*/ 346710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28216" h="3467100">
                <a:moveTo>
                  <a:pt x="2889954" y="1287638"/>
                </a:moveTo>
                <a:lnTo>
                  <a:pt x="4228216" y="1287638"/>
                </a:lnTo>
                <a:lnTo>
                  <a:pt x="4228216" y="3467099"/>
                </a:lnTo>
                <a:lnTo>
                  <a:pt x="2889954" y="3467099"/>
                </a:lnTo>
                <a:close/>
                <a:moveTo>
                  <a:pt x="1444977" y="1287638"/>
                </a:moveTo>
                <a:lnTo>
                  <a:pt x="2783239" y="1287638"/>
                </a:lnTo>
                <a:lnTo>
                  <a:pt x="2783239" y="3467099"/>
                </a:lnTo>
                <a:lnTo>
                  <a:pt x="1444977" y="3467099"/>
                </a:lnTo>
                <a:close/>
                <a:moveTo>
                  <a:pt x="1444976" y="0"/>
                </a:moveTo>
                <a:lnTo>
                  <a:pt x="4228215" y="0"/>
                </a:lnTo>
                <a:lnTo>
                  <a:pt x="4228215" y="1174750"/>
                </a:lnTo>
                <a:lnTo>
                  <a:pt x="1444976" y="1174750"/>
                </a:lnTo>
                <a:close/>
                <a:moveTo>
                  <a:pt x="0" y="0"/>
                </a:moveTo>
                <a:lnTo>
                  <a:pt x="1338262" y="0"/>
                </a:lnTo>
                <a:lnTo>
                  <a:pt x="1338262" y="3467100"/>
                </a:lnTo>
                <a:lnTo>
                  <a:pt x="0" y="3467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14301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7805738" y="2155467"/>
            <a:ext cx="1338262" cy="3467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4904493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6349470" y="3443105"/>
            <a:ext cx="1338262" cy="217946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904492" y="2155467"/>
            <a:ext cx="2783239" cy="11747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54777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4904491" y="2155467"/>
            <a:ext cx="4239508" cy="3467100"/>
          </a:xfrm>
          <a:custGeom>
            <a:avLst/>
            <a:gdLst>
              <a:gd name="connsiteX0" fmla="*/ 1444978 w 4239508"/>
              <a:gd name="connsiteY0" fmla="*/ 1287638 h 3467100"/>
              <a:gd name="connsiteX1" fmla="*/ 2783240 w 4239508"/>
              <a:gd name="connsiteY1" fmla="*/ 1287638 h 3467100"/>
              <a:gd name="connsiteX2" fmla="*/ 2783240 w 4239508"/>
              <a:gd name="connsiteY2" fmla="*/ 3467099 h 3467100"/>
              <a:gd name="connsiteX3" fmla="*/ 1444978 w 4239508"/>
              <a:gd name="connsiteY3" fmla="*/ 3467099 h 3467100"/>
              <a:gd name="connsiteX4" fmla="*/ 1 w 4239508"/>
              <a:gd name="connsiteY4" fmla="*/ 1287638 h 3467100"/>
              <a:gd name="connsiteX5" fmla="*/ 1338263 w 4239508"/>
              <a:gd name="connsiteY5" fmla="*/ 1287638 h 3467100"/>
              <a:gd name="connsiteX6" fmla="*/ 1338263 w 4239508"/>
              <a:gd name="connsiteY6" fmla="*/ 3467099 h 3467100"/>
              <a:gd name="connsiteX7" fmla="*/ 1 w 4239508"/>
              <a:gd name="connsiteY7" fmla="*/ 3467099 h 3467100"/>
              <a:gd name="connsiteX8" fmla="*/ 2901246 w 4239508"/>
              <a:gd name="connsiteY8" fmla="*/ 0 h 3467100"/>
              <a:gd name="connsiteX9" fmla="*/ 4239508 w 4239508"/>
              <a:gd name="connsiteY9" fmla="*/ 0 h 3467100"/>
              <a:gd name="connsiteX10" fmla="*/ 4239508 w 4239508"/>
              <a:gd name="connsiteY10" fmla="*/ 3467100 h 3467100"/>
              <a:gd name="connsiteX11" fmla="*/ 2901246 w 4239508"/>
              <a:gd name="connsiteY11" fmla="*/ 3467100 h 3467100"/>
              <a:gd name="connsiteX12" fmla="*/ 0 w 4239508"/>
              <a:gd name="connsiteY12" fmla="*/ 0 h 3467100"/>
              <a:gd name="connsiteX13" fmla="*/ 2783239 w 4239508"/>
              <a:gd name="connsiteY13" fmla="*/ 0 h 3467100"/>
              <a:gd name="connsiteX14" fmla="*/ 2783239 w 4239508"/>
              <a:gd name="connsiteY14" fmla="*/ 1174750 h 3467100"/>
              <a:gd name="connsiteX15" fmla="*/ 0 w 4239508"/>
              <a:gd name="connsiteY15" fmla="*/ 117475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39508" h="3467100">
                <a:moveTo>
                  <a:pt x="1444978" y="1287638"/>
                </a:moveTo>
                <a:lnTo>
                  <a:pt x="2783240" y="1287638"/>
                </a:lnTo>
                <a:lnTo>
                  <a:pt x="2783240" y="3467099"/>
                </a:lnTo>
                <a:lnTo>
                  <a:pt x="1444978" y="3467099"/>
                </a:lnTo>
                <a:close/>
                <a:moveTo>
                  <a:pt x="1" y="1287638"/>
                </a:moveTo>
                <a:lnTo>
                  <a:pt x="1338263" y="1287638"/>
                </a:lnTo>
                <a:lnTo>
                  <a:pt x="1338263" y="3467099"/>
                </a:lnTo>
                <a:lnTo>
                  <a:pt x="1" y="3467099"/>
                </a:lnTo>
                <a:close/>
                <a:moveTo>
                  <a:pt x="2901246" y="0"/>
                </a:moveTo>
                <a:lnTo>
                  <a:pt x="4239508" y="0"/>
                </a:lnTo>
                <a:lnTo>
                  <a:pt x="4239508" y="3467100"/>
                </a:lnTo>
                <a:lnTo>
                  <a:pt x="2901246" y="3467100"/>
                </a:lnTo>
                <a:close/>
                <a:moveTo>
                  <a:pt x="0" y="0"/>
                </a:moveTo>
                <a:lnTo>
                  <a:pt x="2783239" y="0"/>
                </a:lnTo>
                <a:lnTo>
                  <a:pt x="2783239" y="1174750"/>
                </a:lnTo>
                <a:lnTo>
                  <a:pt x="0" y="11747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8104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786489" y="4853512"/>
            <a:ext cx="4357511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4786489" y="1636178"/>
            <a:ext cx="4357511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4786489" y="2904759"/>
            <a:ext cx="2573867" cy="185915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7495823" y="2904759"/>
            <a:ext cx="1648177" cy="185915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99809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8"/>
          </p:nvPr>
        </p:nvSpPr>
        <p:spPr>
          <a:xfrm>
            <a:off x="4786489" y="1636177"/>
            <a:ext cx="4357511" cy="4392084"/>
          </a:xfrm>
          <a:custGeom>
            <a:avLst/>
            <a:gdLst>
              <a:gd name="connsiteX0" fmla="*/ 0 w 4357511"/>
              <a:gd name="connsiteY0" fmla="*/ 3217334 h 4392084"/>
              <a:gd name="connsiteX1" fmla="*/ 4357511 w 4357511"/>
              <a:gd name="connsiteY1" fmla="*/ 3217334 h 4392084"/>
              <a:gd name="connsiteX2" fmla="*/ 4357511 w 4357511"/>
              <a:gd name="connsiteY2" fmla="*/ 4392084 h 4392084"/>
              <a:gd name="connsiteX3" fmla="*/ 0 w 4357511"/>
              <a:gd name="connsiteY3" fmla="*/ 4392084 h 4392084"/>
              <a:gd name="connsiteX4" fmla="*/ 2709334 w 4357511"/>
              <a:gd name="connsiteY4" fmla="*/ 1268581 h 4392084"/>
              <a:gd name="connsiteX5" fmla="*/ 4357511 w 4357511"/>
              <a:gd name="connsiteY5" fmla="*/ 1268581 h 4392084"/>
              <a:gd name="connsiteX6" fmla="*/ 4357511 w 4357511"/>
              <a:gd name="connsiteY6" fmla="*/ 3127732 h 4392084"/>
              <a:gd name="connsiteX7" fmla="*/ 2709334 w 4357511"/>
              <a:gd name="connsiteY7" fmla="*/ 3127732 h 4392084"/>
              <a:gd name="connsiteX8" fmla="*/ 0 w 4357511"/>
              <a:gd name="connsiteY8" fmla="*/ 1268581 h 4392084"/>
              <a:gd name="connsiteX9" fmla="*/ 2573867 w 4357511"/>
              <a:gd name="connsiteY9" fmla="*/ 1268581 h 4392084"/>
              <a:gd name="connsiteX10" fmla="*/ 2573867 w 4357511"/>
              <a:gd name="connsiteY10" fmla="*/ 3127732 h 4392084"/>
              <a:gd name="connsiteX11" fmla="*/ 0 w 4357511"/>
              <a:gd name="connsiteY11" fmla="*/ 3127732 h 4392084"/>
              <a:gd name="connsiteX12" fmla="*/ 0 w 4357511"/>
              <a:gd name="connsiteY12" fmla="*/ 0 h 4392084"/>
              <a:gd name="connsiteX13" fmla="*/ 4357511 w 4357511"/>
              <a:gd name="connsiteY13" fmla="*/ 0 h 4392084"/>
              <a:gd name="connsiteX14" fmla="*/ 4357511 w 4357511"/>
              <a:gd name="connsiteY14" fmla="*/ 1174750 h 4392084"/>
              <a:gd name="connsiteX15" fmla="*/ 0 w 4357511"/>
              <a:gd name="connsiteY15" fmla="*/ 1174750 h 439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57511" h="4392084">
                <a:moveTo>
                  <a:pt x="0" y="3217334"/>
                </a:moveTo>
                <a:lnTo>
                  <a:pt x="4357511" y="3217334"/>
                </a:lnTo>
                <a:lnTo>
                  <a:pt x="4357511" y="4392084"/>
                </a:lnTo>
                <a:lnTo>
                  <a:pt x="0" y="4392084"/>
                </a:lnTo>
                <a:close/>
                <a:moveTo>
                  <a:pt x="2709334" y="1268581"/>
                </a:moveTo>
                <a:lnTo>
                  <a:pt x="4357511" y="1268581"/>
                </a:lnTo>
                <a:lnTo>
                  <a:pt x="4357511" y="3127732"/>
                </a:lnTo>
                <a:lnTo>
                  <a:pt x="2709334" y="3127732"/>
                </a:lnTo>
                <a:close/>
                <a:moveTo>
                  <a:pt x="0" y="1268581"/>
                </a:moveTo>
                <a:lnTo>
                  <a:pt x="2573867" y="1268581"/>
                </a:lnTo>
                <a:lnTo>
                  <a:pt x="2573867" y="3127732"/>
                </a:lnTo>
                <a:lnTo>
                  <a:pt x="0" y="3127732"/>
                </a:lnTo>
                <a:close/>
                <a:moveTo>
                  <a:pt x="0" y="0"/>
                </a:moveTo>
                <a:lnTo>
                  <a:pt x="4357511" y="0"/>
                </a:lnTo>
                <a:lnTo>
                  <a:pt x="4357511" y="1174750"/>
                </a:lnTo>
                <a:lnTo>
                  <a:pt x="0" y="11747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35444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588267" y="5046725"/>
            <a:ext cx="4555733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4588267" y="710482"/>
            <a:ext cx="4555734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7704000" y="197906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5"/>
          <p:cNvSpPr>
            <a:spLocks noGrp="1"/>
          </p:cNvSpPr>
          <p:nvPr>
            <p:ph type="pic" sz="quarter" idx="19"/>
          </p:nvPr>
        </p:nvSpPr>
        <p:spPr>
          <a:xfrm>
            <a:off x="6146133" y="197906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4588266" y="197906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5"/>
          <p:cNvSpPr>
            <a:spLocks noGrp="1"/>
          </p:cNvSpPr>
          <p:nvPr>
            <p:ph type="pic" sz="quarter" idx="21"/>
          </p:nvPr>
        </p:nvSpPr>
        <p:spPr>
          <a:xfrm>
            <a:off x="7704000" y="351289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5"/>
          <p:cNvSpPr>
            <a:spLocks noGrp="1"/>
          </p:cNvSpPr>
          <p:nvPr>
            <p:ph type="pic" sz="quarter" idx="22"/>
          </p:nvPr>
        </p:nvSpPr>
        <p:spPr>
          <a:xfrm>
            <a:off x="6146133" y="351289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5"/>
          <p:cNvSpPr>
            <a:spLocks noGrp="1"/>
          </p:cNvSpPr>
          <p:nvPr>
            <p:ph type="pic" sz="quarter" idx="23"/>
          </p:nvPr>
        </p:nvSpPr>
        <p:spPr>
          <a:xfrm>
            <a:off x="4588266" y="3512894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61345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5"/>
          </p:nvPr>
        </p:nvSpPr>
        <p:spPr>
          <a:xfrm>
            <a:off x="4588267" y="5683250"/>
            <a:ext cx="4555733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4588267" y="1331775"/>
            <a:ext cx="4555734" cy="11747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23"/>
          </p:nvPr>
        </p:nvSpPr>
        <p:spPr>
          <a:xfrm>
            <a:off x="4588266" y="2600356"/>
            <a:ext cx="4555734" cy="2973831"/>
          </a:xfrm>
          <a:custGeom>
            <a:avLst/>
            <a:gdLst>
              <a:gd name="connsiteX0" fmla="*/ 3115734 w 4555734"/>
              <a:gd name="connsiteY0" fmla="*/ 1533831 h 2973831"/>
              <a:gd name="connsiteX1" fmla="*/ 4555734 w 4555734"/>
              <a:gd name="connsiteY1" fmla="*/ 1533831 h 2973831"/>
              <a:gd name="connsiteX2" fmla="*/ 4555734 w 4555734"/>
              <a:gd name="connsiteY2" fmla="*/ 2973831 h 2973831"/>
              <a:gd name="connsiteX3" fmla="*/ 3115734 w 4555734"/>
              <a:gd name="connsiteY3" fmla="*/ 2973831 h 2973831"/>
              <a:gd name="connsiteX4" fmla="*/ 1557867 w 4555734"/>
              <a:gd name="connsiteY4" fmla="*/ 1533831 h 2973831"/>
              <a:gd name="connsiteX5" fmla="*/ 2997867 w 4555734"/>
              <a:gd name="connsiteY5" fmla="*/ 1533831 h 2973831"/>
              <a:gd name="connsiteX6" fmla="*/ 2997867 w 4555734"/>
              <a:gd name="connsiteY6" fmla="*/ 2973831 h 2973831"/>
              <a:gd name="connsiteX7" fmla="*/ 1557867 w 4555734"/>
              <a:gd name="connsiteY7" fmla="*/ 2973831 h 2973831"/>
              <a:gd name="connsiteX8" fmla="*/ 0 w 4555734"/>
              <a:gd name="connsiteY8" fmla="*/ 1533831 h 2973831"/>
              <a:gd name="connsiteX9" fmla="*/ 1440000 w 4555734"/>
              <a:gd name="connsiteY9" fmla="*/ 1533831 h 2973831"/>
              <a:gd name="connsiteX10" fmla="*/ 1440000 w 4555734"/>
              <a:gd name="connsiteY10" fmla="*/ 2973831 h 2973831"/>
              <a:gd name="connsiteX11" fmla="*/ 0 w 4555734"/>
              <a:gd name="connsiteY11" fmla="*/ 2973831 h 2973831"/>
              <a:gd name="connsiteX12" fmla="*/ 3115734 w 4555734"/>
              <a:gd name="connsiteY12" fmla="*/ 0 h 2973831"/>
              <a:gd name="connsiteX13" fmla="*/ 4555734 w 4555734"/>
              <a:gd name="connsiteY13" fmla="*/ 0 h 2973831"/>
              <a:gd name="connsiteX14" fmla="*/ 4555734 w 4555734"/>
              <a:gd name="connsiteY14" fmla="*/ 1440000 h 2973831"/>
              <a:gd name="connsiteX15" fmla="*/ 3115734 w 4555734"/>
              <a:gd name="connsiteY15" fmla="*/ 1440000 h 2973831"/>
              <a:gd name="connsiteX16" fmla="*/ 1557867 w 4555734"/>
              <a:gd name="connsiteY16" fmla="*/ 0 h 2973831"/>
              <a:gd name="connsiteX17" fmla="*/ 2997867 w 4555734"/>
              <a:gd name="connsiteY17" fmla="*/ 0 h 2973831"/>
              <a:gd name="connsiteX18" fmla="*/ 2997867 w 4555734"/>
              <a:gd name="connsiteY18" fmla="*/ 1440000 h 2973831"/>
              <a:gd name="connsiteX19" fmla="*/ 1557867 w 4555734"/>
              <a:gd name="connsiteY19" fmla="*/ 1440000 h 2973831"/>
              <a:gd name="connsiteX20" fmla="*/ 0 w 4555734"/>
              <a:gd name="connsiteY20" fmla="*/ 0 h 2973831"/>
              <a:gd name="connsiteX21" fmla="*/ 1440000 w 4555734"/>
              <a:gd name="connsiteY21" fmla="*/ 0 h 2973831"/>
              <a:gd name="connsiteX22" fmla="*/ 1440000 w 4555734"/>
              <a:gd name="connsiteY22" fmla="*/ 1440000 h 2973831"/>
              <a:gd name="connsiteX23" fmla="*/ 0 w 4555734"/>
              <a:gd name="connsiteY23" fmla="*/ 1440000 h 297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5734" h="2973831">
                <a:moveTo>
                  <a:pt x="3115734" y="1533831"/>
                </a:moveTo>
                <a:lnTo>
                  <a:pt x="4555734" y="1533831"/>
                </a:lnTo>
                <a:lnTo>
                  <a:pt x="4555734" y="2973831"/>
                </a:lnTo>
                <a:lnTo>
                  <a:pt x="3115734" y="2973831"/>
                </a:lnTo>
                <a:close/>
                <a:moveTo>
                  <a:pt x="1557867" y="1533831"/>
                </a:moveTo>
                <a:lnTo>
                  <a:pt x="2997867" y="1533831"/>
                </a:lnTo>
                <a:lnTo>
                  <a:pt x="2997867" y="2973831"/>
                </a:lnTo>
                <a:lnTo>
                  <a:pt x="1557867" y="2973831"/>
                </a:lnTo>
                <a:close/>
                <a:moveTo>
                  <a:pt x="0" y="1533831"/>
                </a:moveTo>
                <a:lnTo>
                  <a:pt x="1440000" y="1533831"/>
                </a:lnTo>
                <a:lnTo>
                  <a:pt x="1440000" y="2973831"/>
                </a:lnTo>
                <a:lnTo>
                  <a:pt x="0" y="2973831"/>
                </a:lnTo>
                <a:close/>
                <a:moveTo>
                  <a:pt x="3115734" y="0"/>
                </a:moveTo>
                <a:lnTo>
                  <a:pt x="4555734" y="0"/>
                </a:lnTo>
                <a:lnTo>
                  <a:pt x="4555734" y="1440000"/>
                </a:lnTo>
                <a:lnTo>
                  <a:pt x="3115734" y="1440000"/>
                </a:lnTo>
                <a:close/>
                <a:moveTo>
                  <a:pt x="1557867" y="0"/>
                </a:moveTo>
                <a:lnTo>
                  <a:pt x="2997867" y="0"/>
                </a:lnTo>
                <a:lnTo>
                  <a:pt x="2997867" y="1440000"/>
                </a:lnTo>
                <a:lnTo>
                  <a:pt x="1557867" y="1440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78224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圖片版面配置區 7"/>
          <p:cNvSpPr>
            <a:spLocks noGrp="1"/>
          </p:cNvSpPr>
          <p:nvPr>
            <p:ph type="pic" sz="quarter" idx="10"/>
          </p:nvPr>
        </p:nvSpPr>
        <p:spPr>
          <a:xfrm>
            <a:off x="166086" y="736269"/>
            <a:ext cx="5691173" cy="4880759"/>
          </a:xfrm>
          <a:custGeom>
            <a:avLst/>
            <a:gdLst>
              <a:gd name="connsiteX0" fmla="*/ 756694 w 5691173"/>
              <a:gd name="connsiteY0" fmla="*/ 2671948 h 4880759"/>
              <a:gd name="connsiteX1" fmla="*/ 2698590 w 5691173"/>
              <a:gd name="connsiteY1" fmla="*/ 2671948 h 4880759"/>
              <a:gd name="connsiteX2" fmla="*/ 1941896 w 5691173"/>
              <a:gd name="connsiteY2" fmla="*/ 4880759 h 4880759"/>
              <a:gd name="connsiteX3" fmla="*/ 0 w 5691173"/>
              <a:gd name="connsiteY3" fmla="*/ 4880759 h 4880759"/>
              <a:gd name="connsiteX4" fmla="*/ 2965505 w 5691173"/>
              <a:gd name="connsiteY4" fmla="*/ 2327563 h 4880759"/>
              <a:gd name="connsiteX5" fmla="*/ 4907401 w 5691173"/>
              <a:gd name="connsiteY5" fmla="*/ 2327563 h 4880759"/>
              <a:gd name="connsiteX6" fmla="*/ 4150707 w 5691173"/>
              <a:gd name="connsiteY6" fmla="*/ 4536374 h 4880759"/>
              <a:gd name="connsiteX7" fmla="*/ 2208811 w 5691173"/>
              <a:gd name="connsiteY7" fmla="*/ 4536374 h 4880759"/>
              <a:gd name="connsiteX8" fmla="*/ 1540466 w 5691173"/>
              <a:gd name="connsiteY8" fmla="*/ 344385 h 4880759"/>
              <a:gd name="connsiteX9" fmla="*/ 3482362 w 5691173"/>
              <a:gd name="connsiteY9" fmla="*/ 344385 h 4880759"/>
              <a:gd name="connsiteX10" fmla="*/ 2725668 w 5691173"/>
              <a:gd name="connsiteY10" fmla="*/ 2553196 h 4880759"/>
              <a:gd name="connsiteX11" fmla="*/ 783772 w 5691173"/>
              <a:gd name="connsiteY11" fmla="*/ 2553196 h 4880759"/>
              <a:gd name="connsiteX12" fmla="*/ 3749277 w 5691173"/>
              <a:gd name="connsiteY12" fmla="*/ 0 h 4880759"/>
              <a:gd name="connsiteX13" fmla="*/ 5691173 w 5691173"/>
              <a:gd name="connsiteY13" fmla="*/ 0 h 4880759"/>
              <a:gd name="connsiteX14" fmla="*/ 4934479 w 5691173"/>
              <a:gd name="connsiteY14" fmla="*/ 2208811 h 4880759"/>
              <a:gd name="connsiteX15" fmla="*/ 2992583 w 5691173"/>
              <a:gd name="connsiteY15" fmla="*/ 2208811 h 4880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91173" h="4880759">
                <a:moveTo>
                  <a:pt x="756694" y="2671948"/>
                </a:moveTo>
                <a:lnTo>
                  <a:pt x="2698590" y="2671948"/>
                </a:lnTo>
                <a:lnTo>
                  <a:pt x="1941896" y="4880759"/>
                </a:lnTo>
                <a:lnTo>
                  <a:pt x="0" y="4880759"/>
                </a:lnTo>
                <a:close/>
                <a:moveTo>
                  <a:pt x="2965505" y="2327563"/>
                </a:moveTo>
                <a:lnTo>
                  <a:pt x="4907401" y="2327563"/>
                </a:lnTo>
                <a:lnTo>
                  <a:pt x="4150707" y="4536374"/>
                </a:lnTo>
                <a:lnTo>
                  <a:pt x="2208811" y="4536374"/>
                </a:lnTo>
                <a:close/>
                <a:moveTo>
                  <a:pt x="1540466" y="344385"/>
                </a:moveTo>
                <a:lnTo>
                  <a:pt x="3482362" y="344385"/>
                </a:lnTo>
                <a:lnTo>
                  <a:pt x="2725668" y="2553196"/>
                </a:lnTo>
                <a:lnTo>
                  <a:pt x="783772" y="2553196"/>
                </a:lnTo>
                <a:close/>
                <a:moveTo>
                  <a:pt x="3749277" y="0"/>
                </a:moveTo>
                <a:lnTo>
                  <a:pt x="5691173" y="0"/>
                </a:lnTo>
                <a:lnTo>
                  <a:pt x="4934479" y="2208811"/>
                </a:lnTo>
                <a:lnTo>
                  <a:pt x="2992583" y="22088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74792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0" y="270215"/>
            <a:ext cx="1354667" cy="61990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1490134" y="27021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1490134" y="1636889"/>
            <a:ext cx="1354667" cy="3465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19"/>
          </p:nvPr>
        </p:nvSpPr>
        <p:spPr>
          <a:xfrm>
            <a:off x="2980268" y="1636889"/>
            <a:ext cx="1354667" cy="3465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1490134" y="522675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66278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6"/>
          </p:nvPr>
        </p:nvSpPr>
        <p:spPr>
          <a:xfrm>
            <a:off x="0" y="270215"/>
            <a:ext cx="1354667" cy="61990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1490134" y="27021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9"/>
          </p:nvPr>
        </p:nvSpPr>
        <p:spPr>
          <a:xfrm>
            <a:off x="1490134" y="1636889"/>
            <a:ext cx="2844801" cy="3465688"/>
          </a:xfrm>
          <a:custGeom>
            <a:avLst/>
            <a:gdLst>
              <a:gd name="connsiteX0" fmla="*/ 1490134 w 2844801"/>
              <a:gd name="connsiteY0" fmla="*/ 0 h 3465688"/>
              <a:gd name="connsiteX1" fmla="*/ 2844801 w 2844801"/>
              <a:gd name="connsiteY1" fmla="*/ 0 h 3465688"/>
              <a:gd name="connsiteX2" fmla="*/ 2844801 w 2844801"/>
              <a:gd name="connsiteY2" fmla="*/ 3465688 h 3465688"/>
              <a:gd name="connsiteX3" fmla="*/ 1490134 w 2844801"/>
              <a:gd name="connsiteY3" fmla="*/ 3465688 h 3465688"/>
              <a:gd name="connsiteX4" fmla="*/ 0 w 2844801"/>
              <a:gd name="connsiteY4" fmla="*/ 0 h 3465688"/>
              <a:gd name="connsiteX5" fmla="*/ 1354667 w 2844801"/>
              <a:gd name="connsiteY5" fmla="*/ 0 h 3465688"/>
              <a:gd name="connsiteX6" fmla="*/ 1354667 w 2844801"/>
              <a:gd name="connsiteY6" fmla="*/ 3465688 h 3465688"/>
              <a:gd name="connsiteX7" fmla="*/ 0 w 2844801"/>
              <a:gd name="connsiteY7" fmla="*/ 3465688 h 3465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44801" h="3465688">
                <a:moveTo>
                  <a:pt x="1490134" y="0"/>
                </a:moveTo>
                <a:lnTo>
                  <a:pt x="2844801" y="0"/>
                </a:lnTo>
                <a:lnTo>
                  <a:pt x="2844801" y="3465688"/>
                </a:lnTo>
                <a:lnTo>
                  <a:pt x="1490134" y="3465688"/>
                </a:lnTo>
                <a:close/>
                <a:moveTo>
                  <a:pt x="0" y="0"/>
                </a:moveTo>
                <a:lnTo>
                  <a:pt x="1354667" y="0"/>
                </a:lnTo>
                <a:lnTo>
                  <a:pt x="1354667" y="3465688"/>
                </a:lnTo>
                <a:lnTo>
                  <a:pt x="0" y="34656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1490134" y="5226755"/>
            <a:ext cx="2844801" cy="1242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69522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-1" y="891102"/>
            <a:ext cx="4583289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8"/>
          </p:nvPr>
        </p:nvSpPr>
        <p:spPr>
          <a:xfrm>
            <a:off x="0" y="2279629"/>
            <a:ext cx="2957689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5"/>
          <p:cNvSpPr>
            <a:spLocks noGrp="1"/>
          </p:cNvSpPr>
          <p:nvPr>
            <p:ph type="pic" sz="quarter" idx="19"/>
          </p:nvPr>
        </p:nvSpPr>
        <p:spPr>
          <a:xfrm>
            <a:off x="3098191" y="2279628"/>
            <a:ext cx="1422400" cy="373734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5"/>
          <p:cNvSpPr>
            <a:spLocks noGrp="1"/>
          </p:cNvSpPr>
          <p:nvPr>
            <p:ph type="pic" sz="quarter" idx="20"/>
          </p:nvPr>
        </p:nvSpPr>
        <p:spPr>
          <a:xfrm>
            <a:off x="1552019" y="3668156"/>
            <a:ext cx="1405670" cy="23488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21"/>
          </p:nvPr>
        </p:nvSpPr>
        <p:spPr>
          <a:xfrm>
            <a:off x="5847" y="3668156"/>
            <a:ext cx="1422400" cy="234881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74500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5"/>
          <p:cNvSpPr>
            <a:spLocks noGrp="1"/>
          </p:cNvSpPr>
          <p:nvPr>
            <p:ph type="pic" sz="quarter" idx="17"/>
          </p:nvPr>
        </p:nvSpPr>
        <p:spPr>
          <a:xfrm>
            <a:off x="-1" y="891102"/>
            <a:ext cx="4583289" cy="1242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21"/>
          </p:nvPr>
        </p:nvSpPr>
        <p:spPr>
          <a:xfrm>
            <a:off x="0" y="2279628"/>
            <a:ext cx="4520591" cy="3737347"/>
          </a:xfrm>
          <a:custGeom>
            <a:avLst/>
            <a:gdLst>
              <a:gd name="connsiteX0" fmla="*/ 1552019 w 4520591"/>
              <a:gd name="connsiteY0" fmla="*/ 1388528 h 3737347"/>
              <a:gd name="connsiteX1" fmla="*/ 2957689 w 4520591"/>
              <a:gd name="connsiteY1" fmla="*/ 1388528 h 3737347"/>
              <a:gd name="connsiteX2" fmla="*/ 2957689 w 4520591"/>
              <a:gd name="connsiteY2" fmla="*/ 3737347 h 3737347"/>
              <a:gd name="connsiteX3" fmla="*/ 1552019 w 4520591"/>
              <a:gd name="connsiteY3" fmla="*/ 3737347 h 3737347"/>
              <a:gd name="connsiteX4" fmla="*/ 5847 w 4520591"/>
              <a:gd name="connsiteY4" fmla="*/ 1388528 h 3737347"/>
              <a:gd name="connsiteX5" fmla="*/ 1428247 w 4520591"/>
              <a:gd name="connsiteY5" fmla="*/ 1388528 h 3737347"/>
              <a:gd name="connsiteX6" fmla="*/ 1428247 w 4520591"/>
              <a:gd name="connsiteY6" fmla="*/ 3737347 h 3737347"/>
              <a:gd name="connsiteX7" fmla="*/ 5847 w 4520591"/>
              <a:gd name="connsiteY7" fmla="*/ 3737347 h 3737347"/>
              <a:gd name="connsiteX8" fmla="*/ 0 w 4520591"/>
              <a:gd name="connsiteY8" fmla="*/ 1 h 3737347"/>
              <a:gd name="connsiteX9" fmla="*/ 2957689 w 4520591"/>
              <a:gd name="connsiteY9" fmla="*/ 1 h 3737347"/>
              <a:gd name="connsiteX10" fmla="*/ 2957689 w 4520591"/>
              <a:gd name="connsiteY10" fmla="*/ 1242497 h 3737347"/>
              <a:gd name="connsiteX11" fmla="*/ 0 w 4520591"/>
              <a:gd name="connsiteY11" fmla="*/ 1242497 h 3737347"/>
              <a:gd name="connsiteX12" fmla="*/ 3098191 w 4520591"/>
              <a:gd name="connsiteY12" fmla="*/ 0 h 3737347"/>
              <a:gd name="connsiteX13" fmla="*/ 4520591 w 4520591"/>
              <a:gd name="connsiteY13" fmla="*/ 0 h 3737347"/>
              <a:gd name="connsiteX14" fmla="*/ 4520591 w 4520591"/>
              <a:gd name="connsiteY14" fmla="*/ 3737347 h 3737347"/>
              <a:gd name="connsiteX15" fmla="*/ 3098191 w 4520591"/>
              <a:gd name="connsiteY15" fmla="*/ 3737347 h 37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20591" h="3737347">
                <a:moveTo>
                  <a:pt x="1552019" y="1388528"/>
                </a:moveTo>
                <a:lnTo>
                  <a:pt x="2957689" y="1388528"/>
                </a:lnTo>
                <a:lnTo>
                  <a:pt x="2957689" y="3737347"/>
                </a:lnTo>
                <a:lnTo>
                  <a:pt x="1552019" y="3737347"/>
                </a:lnTo>
                <a:close/>
                <a:moveTo>
                  <a:pt x="5847" y="1388528"/>
                </a:moveTo>
                <a:lnTo>
                  <a:pt x="1428247" y="1388528"/>
                </a:lnTo>
                <a:lnTo>
                  <a:pt x="1428247" y="3737347"/>
                </a:lnTo>
                <a:lnTo>
                  <a:pt x="5847" y="3737347"/>
                </a:lnTo>
                <a:close/>
                <a:moveTo>
                  <a:pt x="0" y="1"/>
                </a:moveTo>
                <a:lnTo>
                  <a:pt x="2957689" y="1"/>
                </a:lnTo>
                <a:lnTo>
                  <a:pt x="2957689" y="1242497"/>
                </a:lnTo>
                <a:lnTo>
                  <a:pt x="0" y="1242497"/>
                </a:lnTo>
                <a:close/>
                <a:moveTo>
                  <a:pt x="3098191" y="0"/>
                </a:moveTo>
                <a:lnTo>
                  <a:pt x="4520591" y="0"/>
                </a:lnTo>
                <a:lnTo>
                  <a:pt x="4520591" y="3737347"/>
                </a:lnTo>
                <a:lnTo>
                  <a:pt x="3098191" y="37373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00383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020714" y="1660177"/>
            <a:ext cx="32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406714" y="1660177"/>
            <a:ext cx="14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020714" y="3235021"/>
            <a:ext cx="14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606714" y="5035021"/>
            <a:ext cx="32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012309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957693" y="2348799"/>
            <a:ext cx="3240000" cy="32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869248" y="1434397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321875" y="1434397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869248" y="5047552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321875" y="5047552"/>
            <a:ext cx="1964263" cy="161360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006556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74133" y="1660177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562577" y="3127733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51021" y="1660177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739465" y="3127733"/>
            <a:ext cx="1964263" cy="305857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712650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957689" y="1819833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957689" y="3253522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957689" y="4687211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068711" y="1819833"/>
            <a:ext cx="1964263" cy="203129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7179733" y="1819833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7179733" y="3253522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7179733" y="4687211"/>
            <a:ext cx="1964263" cy="13426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5068711" y="3998588"/>
            <a:ext cx="1964263" cy="203129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27910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6223" y="1941155"/>
            <a:ext cx="1671637" cy="24733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950703" y="2122307"/>
            <a:ext cx="1426768" cy="211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510314" y="1603019"/>
            <a:ext cx="2128706" cy="31495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771863" y="2122307"/>
            <a:ext cx="1426768" cy="2111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331474" y="1941155"/>
            <a:ext cx="1671637" cy="24733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257477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731559" y="1992213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650670" y="1992213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731559" y="3911324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50670" y="3911324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61244" y="1992213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569781" y="1992213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45306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508047" y="192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圖片版面配置區 2"/>
          <p:cNvSpPr>
            <a:spLocks noGrp="1"/>
          </p:cNvSpPr>
          <p:nvPr>
            <p:ph type="pic" sz="quarter" idx="11"/>
          </p:nvPr>
        </p:nvSpPr>
        <p:spPr>
          <a:xfrm>
            <a:off x="1508047" y="408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2588047" y="300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28047" y="3003077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0017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2731559" y="2079298"/>
            <a:ext cx="3719111" cy="3719111"/>
          </a:xfrm>
          <a:custGeom>
            <a:avLst/>
            <a:gdLst>
              <a:gd name="connsiteX0" fmla="*/ 1919111 w 3719111"/>
              <a:gd name="connsiteY0" fmla="*/ 1919111 h 3719111"/>
              <a:gd name="connsiteX1" fmla="*/ 3719111 w 3719111"/>
              <a:gd name="connsiteY1" fmla="*/ 1919111 h 3719111"/>
              <a:gd name="connsiteX2" fmla="*/ 3719111 w 3719111"/>
              <a:gd name="connsiteY2" fmla="*/ 3719111 h 3719111"/>
              <a:gd name="connsiteX3" fmla="*/ 1919111 w 3719111"/>
              <a:gd name="connsiteY3" fmla="*/ 3719111 h 3719111"/>
              <a:gd name="connsiteX4" fmla="*/ 0 w 3719111"/>
              <a:gd name="connsiteY4" fmla="*/ 1919111 h 3719111"/>
              <a:gd name="connsiteX5" fmla="*/ 1800000 w 3719111"/>
              <a:gd name="connsiteY5" fmla="*/ 1919111 h 3719111"/>
              <a:gd name="connsiteX6" fmla="*/ 1800000 w 3719111"/>
              <a:gd name="connsiteY6" fmla="*/ 3719111 h 3719111"/>
              <a:gd name="connsiteX7" fmla="*/ 0 w 3719111"/>
              <a:gd name="connsiteY7" fmla="*/ 3719111 h 3719111"/>
              <a:gd name="connsiteX8" fmla="*/ 1919111 w 3719111"/>
              <a:gd name="connsiteY8" fmla="*/ 0 h 3719111"/>
              <a:gd name="connsiteX9" fmla="*/ 3719111 w 3719111"/>
              <a:gd name="connsiteY9" fmla="*/ 0 h 3719111"/>
              <a:gd name="connsiteX10" fmla="*/ 3719111 w 3719111"/>
              <a:gd name="connsiteY10" fmla="*/ 1800000 h 3719111"/>
              <a:gd name="connsiteX11" fmla="*/ 1919111 w 3719111"/>
              <a:gd name="connsiteY11" fmla="*/ 1800000 h 3719111"/>
              <a:gd name="connsiteX12" fmla="*/ 0 w 3719111"/>
              <a:gd name="connsiteY12" fmla="*/ 0 h 3719111"/>
              <a:gd name="connsiteX13" fmla="*/ 1800000 w 3719111"/>
              <a:gd name="connsiteY13" fmla="*/ 0 h 3719111"/>
              <a:gd name="connsiteX14" fmla="*/ 1800000 w 3719111"/>
              <a:gd name="connsiteY14" fmla="*/ 1800000 h 3719111"/>
              <a:gd name="connsiteX15" fmla="*/ 0 w 3719111"/>
              <a:gd name="connsiteY15" fmla="*/ 1800000 h 371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19111" h="3719111">
                <a:moveTo>
                  <a:pt x="1919111" y="1919111"/>
                </a:moveTo>
                <a:lnTo>
                  <a:pt x="3719111" y="1919111"/>
                </a:lnTo>
                <a:lnTo>
                  <a:pt x="3719111" y="3719111"/>
                </a:lnTo>
                <a:lnTo>
                  <a:pt x="1919111" y="3719111"/>
                </a:lnTo>
                <a:close/>
                <a:moveTo>
                  <a:pt x="0" y="1919111"/>
                </a:moveTo>
                <a:lnTo>
                  <a:pt x="1800000" y="1919111"/>
                </a:lnTo>
                <a:lnTo>
                  <a:pt x="1800000" y="3719111"/>
                </a:lnTo>
                <a:lnTo>
                  <a:pt x="0" y="3719111"/>
                </a:lnTo>
                <a:close/>
                <a:moveTo>
                  <a:pt x="1919111" y="0"/>
                </a:moveTo>
                <a:lnTo>
                  <a:pt x="3719111" y="0"/>
                </a:lnTo>
                <a:lnTo>
                  <a:pt x="3719111" y="1800000"/>
                </a:lnTo>
                <a:lnTo>
                  <a:pt x="1919111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61244" y="2079298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569781" y="2079298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5048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463508" y="2122840"/>
            <a:ext cx="2216985" cy="37191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126708" y="2382486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00308" y="2382486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1126708" y="4166130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800308" y="4166130"/>
            <a:ext cx="2216985" cy="139929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34158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852000" y="266435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562845" y="2664351"/>
            <a:ext cx="216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847023" y="383995"/>
            <a:ext cx="144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847023" y="4224707"/>
            <a:ext cx="144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421155" y="2664351"/>
            <a:ext cx="216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282845" y="1103995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5411201" y="1103995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2282845" y="422470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5421155" y="422470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21710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317331" y="2612669"/>
            <a:ext cx="1490662" cy="31035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703019" y="1551517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03019" y="3357739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931643" y="3403600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931643" y="5209822"/>
            <a:ext cx="1490662" cy="164817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13973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003021" y="2357413"/>
            <a:ext cx="3138487" cy="3138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438933" y="235741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265596" y="4055901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90222" y="3938208"/>
            <a:ext cx="2088711" cy="20887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265596" y="1860522"/>
            <a:ext cx="2088711" cy="208871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2323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038928" y="18407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038928" y="32631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038928" y="46855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795204" y="18407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795204" y="32631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795204" y="4685595"/>
            <a:ext cx="1320800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8"/>
          </p:nvPr>
        </p:nvSpPr>
        <p:spPr>
          <a:xfrm>
            <a:off x="2494666" y="1840795"/>
            <a:ext cx="4165600" cy="41656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418903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1885950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0" y="2924528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0" y="3963106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060804" y="1885950"/>
            <a:ext cx="2274129" cy="404124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0" y="5001684"/>
            <a:ext cx="1952625" cy="92551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17239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0" y="1885950"/>
            <a:ext cx="4334933" cy="4041247"/>
          </a:xfrm>
          <a:custGeom>
            <a:avLst/>
            <a:gdLst>
              <a:gd name="connsiteX0" fmla="*/ 0 w 4334933"/>
              <a:gd name="connsiteY0" fmla="*/ 3115734 h 4041247"/>
              <a:gd name="connsiteX1" fmla="*/ 1952625 w 4334933"/>
              <a:gd name="connsiteY1" fmla="*/ 3115734 h 4041247"/>
              <a:gd name="connsiteX2" fmla="*/ 1952625 w 4334933"/>
              <a:gd name="connsiteY2" fmla="*/ 4041247 h 4041247"/>
              <a:gd name="connsiteX3" fmla="*/ 0 w 4334933"/>
              <a:gd name="connsiteY3" fmla="*/ 4041247 h 4041247"/>
              <a:gd name="connsiteX4" fmla="*/ 0 w 4334933"/>
              <a:gd name="connsiteY4" fmla="*/ 2077156 h 4041247"/>
              <a:gd name="connsiteX5" fmla="*/ 1952625 w 4334933"/>
              <a:gd name="connsiteY5" fmla="*/ 2077156 h 4041247"/>
              <a:gd name="connsiteX6" fmla="*/ 1952625 w 4334933"/>
              <a:gd name="connsiteY6" fmla="*/ 3002669 h 4041247"/>
              <a:gd name="connsiteX7" fmla="*/ 0 w 4334933"/>
              <a:gd name="connsiteY7" fmla="*/ 3002669 h 4041247"/>
              <a:gd name="connsiteX8" fmla="*/ 0 w 4334933"/>
              <a:gd name="connsiteY8" fmla="*/ 1038578 h 4041247"/>
              <a:gd name="connsiteX9" fmla="*/ 1952625 w 4334933"/>
              <a:gd name="connsiteY9" fmla="*/ 1038578 h 4041247"/>
              <a:gd name="connsiteX10" fmla="*/ 1952625 w 4334933"/>
              <a:gd name="connsiteY10" fmla="*/ 1964091 h 4041247"/>
              <a:gd name="connsiteX11" fmla="*/ 0 w 4334933"/>
              <a:gd name="connsiteY11" fmla="*/ 1964091 h 4041247"/>
              <a:gd name="connsiteX12" fmla="*/ 0 w 4334933"/>
              <a:gd name="connsiteY12" fmla="*/ 0 h 4041247"/>
              <a:gd name="connsiteX13" fmla="*/ 1952625 w 4334933"/>
              <a:gd name="connsiteY13" fmla="*/ 0 h 4041247"/>
              <a:gd name="connsiteX14" fmla="*/ 1952625 w 4334933"/>
              <a:gd name="connsiteY14" fmla="*/ 925513 h 4041247"/>
              <a:gd name="connsiteX15" fmla="*/ 0 w 4334933"/>
              <a:gd name="connsiteY15" fmla="*/ 925513 h 4041247"/>
              <a:gd name="connsiteX16" fmla="*/ 2060804 w 4334933"/>
              <a:gd name="connsiteY16" fmla="*/ 0 h 4041247"/>
              <a:gd name="connsiteX17" fmla="*/ 4334933 w 4334933"/>
              <a:gd name="connsiteY17" fmla="*/ 0 h 4041247"/>
              <a:gd name="connsiteX18" fmla="*/ 4334933 w 4334933"/>
              <a:gd name="connsiteY18" fmla="*/ 4041247 h 4041247"/>
              <a:gd name="connsiteX19" fmla="*/ 2060804 w 4334933"/>
              <a:gd name="connsiteY19" fmla="*/ 4041247 h 4041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34933" h="4041247">
                <a:moveTo>
                  <a:pt x="0" y="3115734"/>
                </a:moveTo>
                <a:lnTo>
                  <a:pt x="1952625" y="3115734"/>
                </a:lnTo>
                <a:lnTo>
                  <a:pt x="1952625" y="4041247"/>
                </a:lnTo>
                <a:lnTo>
                  <a:pt x="0" y="4041247"/>
                </a:lnTo>
                <a:close/>
                <a:moveTo>
                  <a:pt x="0" y="2077156"/>
                </a:moveTo>
                <a:lnTo>
                  <a:pt x="1952625" y="2077156"/>
                </a:lnTo>
                <a:lnTo>
                  <a:pt x="1952625" y="3002669"/>
                </a:lnTo>
                <a:lnTo>
                  <a:pt x="0" y="3002669"/>
                </a:lnTo>
                <a:close/>
                <a:moveTo>
                  <a:pt x="0" y="1038578"/>
                </a:moveTo>
                <a:lnTo>
                  <a:pt x="1952625" y="1038578"/>
                </a:lnTo>
                <a:lnTo>
                  <a:pt x="1952625" y="1964091"/>
                </a:lnTo>
                <a:lnTo>
                  <a:pt x="0" y="1964091"/>
                </a:lnTo>
                <a:close/>
                <a:moveTo>
                  <a:pt x="0" y="0"/>
                </a:moveTo>
                <a:lnTo>
                  <a:pt x="1952625" y="0"/>
                </a:lnTo>
                <a:lnTo>
                  <a:pt x="1952625" y="925513"/>
                </a:lnTo>
                <a:lnTo>
                  <a:pt x="0" y="925513"/>
                </a:lnTo>
                <a:close/>
                <a:moveTo>
                  <a:pt x="2060804" y="0"/>
                </a:moveTo>
                <a:lnTo>
                  <a:pt x="4334933" y="0"/>
                </a:lnTo>
                <a:lnTo>
                  <a:pt x="4334933" y="4041247"/>
                </a:lnTo>
                <a:lnTo>
                  <a:pt x="2060804" y="40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88717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661150" y="993423"/>
            <a:ext cx="2482850" cy="516008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935111" y="2853462"/>
            <a:ext cx="3726039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1461244" y="2853462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3680178" y="4309435"/>
            <a:ext cx="2980972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3680178" y="1405564"/>
            <a:ext cx="2980972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1328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415821" y="449298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855821" y="449298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295821" y="4492983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415821" y="2167473"/>
            <a:ext cx="4320000" cy="23255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22489" y="1648185"/>
            <a:ext cx="1693332" cy="23255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735821" y="3849516"/>
            <a:ext cx="1693332" cy="232551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941844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sz="quarter" idx="10"/>
          </p:nvPr>
        </p:nvSpPr>
        <p:spPr>
          <a:xfrm>
            <a:off x="1419147" y="114800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224847" y="0"/>
            <a:ext cx="2160000" cy="108000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613447" y="0"/>
            <a:ext cx="2160000" cy="1080000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224847" y="5753100"/>
            <a:ext cx="2160000" cy="1080000"/>
          </a:xfrm>
          <a:prstGeom prst="up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1419147" y="4558300"/>
            <a:ext cx="2160000" cy="216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2613447" y="5753100"/>
            <a:ext cx="2160000" cy="1080000"/>
          </a:xfrm>
          <a:prstGeom prst="up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0090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3560489"/>
            <a:ext cx="1073150" cy="8350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219199" y="3278621"/>
            <a:ext cx="1253067" cy="13659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18316" y="3278620"/>
            <a:ext cx="1152174" cy="259644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995912" y="3278621"/>
            <a:ext cx="1535643" cy="1535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700535" y="3639864"/>
            <a:ext cx="2212976" cy="86924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8082491" y="3560489"/>
            <a:ext cx="1061509" cy="8350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840713" y="4644223"/>
            <a:ext cx="1061509" cy="8350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745337" y="4679147"/>
            <a:ext cx="960263" cy="116204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4091868" y="4983242"/>
            <a:ext cx="1360665" cy="107703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1422400" y="4791331"/>
            <a:ext cx="1072444" cy="812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1845732" y="2282375"/>
            <a:ext cx="1281290" cy="812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23"/>
          </p:nvPr>
        </p:nvSpPr>
        <p:spPr>
          <a:xfrm>
            <a:off x="3355267" y="1980397"/>
            <a:ext cx="2119844" cy="11147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9" name="圖片版面配置區 4"/>
          <p:cNvSpPr>
            <a:spLocks noGrp="1"/>
          </p:cNvSpPr>
          <p:nvPr>
            <p:ph type="pic" sz="quarter" idx="24"/>
          </p:nvPr>
        </p:nvSpPr>
        <p:spPr>
          <a:xfrm>
            <a:off x="5629824" y="2172308"/>
            <a:ext cx="1199954" cy="1320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4"/>
          <p:cNvSpPr>
            <a:spLocks noGrp="1"/>
          </p:cNvSpPr>
          <p:nvPr>
            <p:ph type="pic" sz="quarter" idx="25"/>
          </p:nvPr>
        </p:nvSpPr>
        <p:spPr>
          <a:xfrm>
            <a:off x="6966695" y="2623158"/>
            <a:ext cx="1061509" cy="8350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13466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64086" y="3368756"/>
            <a:ext cx="2427111" cy="298018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816803" y="337364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9520" y="337364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69519" y="4908936"/>
            <a:ext cx="2987283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433064" y="4908936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885781" y="4908936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85781" y="3373647"/>
            <a:ext cx="2987283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801417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041421" y="3165661"/>
            <a:ext cx="2719387" cy="12874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6129865" y="4576948"/>
            <a:ext cx="2719387" cy="12874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63645" y="3380321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863645" y="2183694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917245" y="5785199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917245" y="4588572"/>
            <a:ext cx="2099202" cy="107280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13330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17686" y="1670048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061864" y="1670048"/>
            <a:ext cx="1440000" cy="25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26042" y="2750048"/>
            <a:ext cx="252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270220" y="2750048"/>
            <a:ext cx="1440000" cy="25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13779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942219" y="3194585"/>
            <a:ext cx="2121781" cy="279981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324174" y="745067"/>
            <a:ext cx="2595915" cy="244951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404533" y="745067"/>
            <a:ext cx="1789554" cy="21157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436401" y="3364091"/>
            <a:ext cx="3048132" cy="178364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82299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450850" y="18288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132894" y="18288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814938" y="18288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3814938" y="4064000"/>
            <a:ext cx="1547813" cy="21224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450851" y="4064000"/>
            <a:ext cx="3251728" cy="212248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69846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01688" y="2945875"/>
            <a:ext cx="1422400" cy="161448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325916" y="2122315"/>
            <a:ext cx="2144483" cy="243804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76298" y="1907826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001393" y="1907826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972238" y="3352628"/>
            <a:ext cx="1415406" cy="16031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676297" y="3352627"/>
            <a:ext cx="2120017" cy="250630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2057275" y="4696181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3382370" y="4696181"/>
            <a:ext cx="1103613" cy="130951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82618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217867" y="654227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854755" y="654227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958223" y="1837022"/>
            <a:ext cx="3240000" cy="32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217867" y="5172424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854755" y="5172424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6333600" y="2121782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333600" y="3699066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1742846" y="2121782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1742846" y="3699066"/>
            <a:ext cx="1080000" cy="108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7239328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771650" y="3510493"/>
            <a:ext cx="2767013" cy="10953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627739" y="3510493"/>
            <a:ext cx="2767013" cy="109537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133600" y="197555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627739" y="197555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133600" y="469582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627739" y="4695827"/>
            <a:ext cx="2405063" cy="144497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4631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483556" y="3296182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483556" y="1794760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483556" y="4797604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180623" y="4052891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1180623" y="2551469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786489" y="4052891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786489" y="2551469"/>
            <a:ext cx="2176888" cy="13779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822141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圖片版面配置區 14"/>
          <p:cNvSpPr>
            <a:spLocks noGrp="1"/>
          </p:cNvSpPr>
          <p:nvPr>
            <p:ph type="pic" sz="quarter" idx="10"/>
          </p:nvPr>
        </p:nvSpPr>
        <p:spPr>
          <a:xfrm>
            <a:off x="1338442" y="1844491"/>
            <a:ext cx="1633708" cy="1880842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2" name="圖片版面配置區 21"/>
          <p:cNvSpPr>
            <a:spLocks noGrp="1"/>
          </p:cNvSpPr>
          <p:nvPr>
            <p:ph type="pic" sz="quarter" idx="11"/>
          </p:nvPr>
        </p:nvSpPr>
        <p:spPr>
          <a:xfrm>
            <a:off x="3776842" y="1844491"/>
            <a:ext cx="1633708" cy="1880842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3" name="圖片版面配置區 22"/>
          <p:cNvSpPr>
            <a:spLocks noGrp="1"/>
          </p:cNvSpPr>
          <p:nvPr>
            <p:ph type="pic" sz="quarter" idx="12"/>
          </p:nvPr>
        </p:nvSpPr>
        <p:spPr>
          <a:xfrm>
            <a:off x="6215242" y="1844491"/>
            <a:ext cx="1633708" cy="1880842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226535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754236" y="3296182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754236" y="1794760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54236" y="4797604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027036" y="4075117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027036" y="2573695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481436" y="4075117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481436" y="2573695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99836" y="3296182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7208636" y="3296182"/>
            <a:ext cx="1635528" cy="137795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72288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30221" y="1399995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30221" y="349951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630713" y="2495017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630713" y="1444973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731205" y="3590039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731205" y="2539995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831697" y="4685061"/>
            <a:ext cx="1762125" cy="176053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831697" y="3635017"/>
            <a:ext cx="1762125" cy="95920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25091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467556" y="2359201"/>
            <a:ext cx="1535289" cy="2155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127022" y="2359201"/>
            <a:ext cx="2878667" cy="2155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129867" y="2359201"/>
            <a:ext cx="1535289" cy="2155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467556" y="4634441"/>
            <a:ext cx="1535289" cy="222355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129867" y="0"/>
            <a:ext cx="1535289" cy="224084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630572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17602" y="158510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17602" y="3334880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767824" y="2459992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357691" y="1695103"/>
            <a:ext cx="2426934" cy="3149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920268" y="2459992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19065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93018" y="2089150"/>
            <a:ext cx="2674938" cy="38036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266976" y="2788356"/>
            <a:ext cx="2099025" cy="310444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7016754" y="3747910"/>
            <a:ext cx="1816803" cy="21448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78170" y="3747910"/>
            <a:ext cx="2905704" cy="2144889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04934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7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36674" y="1653721"/>
            <a:ext cx="2674938" cy="38036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8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468560" y="1653721"/>
            <a:ext cx="2674938" cy="2149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9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468560" y="4005035"/>
            <a:ext cx="1701496" cy="21490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427004" y="4005035"/>
            <a:ext cx="1701496" cy="214902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44376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566503" y="2670175"/>
            <a:ext cx="1857375" cy="24241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1"/>
          <p:cNvSpPr>
            <a:spLocks noGrp="1"/>
          </p:cNvSpPr>
          <p:nvPr>
            <p:ph type="pic" sz="quarter" idx="13"/>
          </p:nvPr>
        </p:nvSpPr>
        <p:spPr>
          <a:xfrm>
            <a:off x="2671075" y="4150632"/>
            <a:ext cx="2031546" cy="24241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4"/>
          </p:nvPr>
        </p:nvSpPr>
        <p:spPr>
          <a:xfrm>
            <a:off x="2917817" y="1872343"/>
            <a:ext cx="1654175" cy="2009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11"/>
          <p:cNvSpPr>
            <a:spLocks noGrp="1"/>
          </p:cNvSpPr>
          <p:nvPr>
            <p:ph type="pic" sz="quarter" idx="15"/>
          </p:nvPr>
        </p:nvSpPr>
        <p:spPr>
          <a:xfrm>
            <a:off x="4949818" y="3526971"/>
            <a:ext cx="1654175" cy="2009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1"/>
          <p:cNvSpPr>
            <a:spLocks noGrp="1"/>
          </p:cNvSpPr>
          <p:nvPr>
            <p:ph type="pic" sz="quarter" idx="16"/>
          </p:nvPr>
        </p:nvSpPr>
        <p:spPr>
          <a:xfrm>
            <a:off x="4804675" y="1509485"/>
            <a:ext cx="1654175" cy="175067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57207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536802" y="3497482"/>
            <a:ext cx="1843087" cy="16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2645231" y="3076568"/>
            <a:ext cx="1843087" cy="23807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4753660" y="2235193"/>
            <a:ext cx="1843087" cy="375919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17"/>
          <p:cNvSpPr>
            <a:spLocks noGrp="1"/>
          </p:cNvSpPr>
          <p:nvPr>
            <p:ph type="pic" sz="quarter" idx="15"/>
          </p:nvPr>
        </p:nvSpPr>
        <p:spPr>
          <a:xfrm>
            <a:off x="6738259" y="3076568"/>
            <a:ext cx="1843087" cy="23807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45402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2"/>
          <p:cNvSpPr>
            <a:spLocks noGrp="1"/>
          </p:cNvSpPr>
          <p:nvPr>
            <p:ph type="pic" sz="quarter" idx="12"/>
          </p:nvPr>
        </p:nvSpPr>
        <p:spPr>
          <a:xfrm>
            <a:off x="1045035" y="2307767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2"/>
          <p:cNvSpPr>
            <a:spLocks noGrp="1"/>
          </p:cNvSpPr>
          <p:nvPr>
            <p:ph type="pic" sz="quarter" idx="13"/>
          </p:nvPr>
        </p:nvSpPr>
        <p:spPr>
          <a:xfrm>
            <a:off x="5700718" y="2307767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2"/>
          <p:cNvSpPr>
            <a:spLocks noGrp="1"/>
          </p:cNvSpPr>
          <p:nvPr>
            <p:ph type="pic" sz="quarter" idx="14"/>
          </p:nvPr>
        </p:nvSpPr>
        <p:spPr>
          <a:xfrm>
            <a:off x="4036792" y="4354282"/>
            <a:ext cx="2451100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3492279" y="1712682"/>
            <a:ext cx="1936070" cy="24533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2"/>
          <p:cNvSpPr>
            <a:spLocks noGrp="1"/>
          </p:cNvSpPr>
          <p:nvPr>
            <p:ph type="pic" sz="quarter" idx="16"/>
          </p:nvPr>
        </p:nvSpPr>
        <p:spPr>
          <a:xfrm>
            <a:off x="2061035" y="4354283"/>
            <a:ext cx="1727200" cy="1524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94163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8"/>
          <p:cNvSpPr>
            <a:spLocks noGrp="1"/>
          </p:cNvSpPr>
          <p:nvPr>
            <p:ph type="pic" sz="quarter" idx="12"/>
          </p:nvPr>
        </p:nvSpPr>
        <p:spPr>
          <a:xfrm>
            <a:off x="3397023" y="2002964"/>
            <a:ext cx="1871662" cy="1538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8"/>
          <p:cNvSpPr>
            <a:spLocks noGrp="1"/>
          </p:cNvSpPr>
          <p:nvPr>
            <p:ph type="pic" sz="quarter" idx="13"/>
          </p:nvPr>
        </p:nvSpPr>
        <p:spPr>
          <a:xfrm>
            <a:off x="5602854" y="1088564"/>
            <a:ext cx="1871662" cy="2452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8"/>
          <p:cNvSpPr>
            <a:spLocks noGrp="1"/>
          </p:cNvSpPr>
          <p:nvPr>
            <p:ph type="pic" sz="quarter" idx="14"/>
          </p:nvPr>
        </p:nvSpPr>
        <p:spPr>
          <a:xfrm>
            <a:off x="4305641" y="3759192"/>
            <a:ext cx="1871662" cy="24526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8"/>
          <p:cNvSpPr>
            <a:spLocks noGrp="1"/>
          </p:cNvSpPr>
          <p:nvPr>
            <p:ph type="pic" sz="quarter" idx="15"/>
          </p:nvPr>
        </p:nvSpPr>
        <p:spPr>
          <a:xfrm>
            <a:off x="6323127" y="3759192"/>
            <a:ext cx="1871662" cy="21336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8"/>
          <p:cNvSpPr>
            <a:spLocks noGrp="1"/>
          </p:cNvSpPr>
          <p:nvPr>
            <p:ph type="pic" sz="quarter" idx="16"/>
          </p:nvPr>
        </p:nvSpPr>
        <p:spPr>
          <a:xfrm>
            <a:off x="2627085" y="3759192"/>
            <a:ext cx="1532732" cy="177074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0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03191" y="1724122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1773946" y="1724122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444701" y="1724122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61235" y="4106078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1931990" y="4106078"/>
            <a:ext cx="2233609" cy="2208811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52363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2"/>
          <p:cNvSpPr>
            <a:spLocks noGrp="1"/>
          </p:cNvSpPr>
          <p:nvPr>
            <p:ph type="pic" sz="quarter" idx="13"/>
          </p:nvPr>
        </p:nvSpPr>
        <p:spPr>
          <a:xfrm>
            <a:off x="2306184" y="2314216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185057" y="1719131"/>
            <a:ext cx="1936070" cy="24533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2"/>
          <p:cNvSpPr>
            <a:spLocks noGrp="1"/>
          </p:cNvSpPr>
          <p:nvPr>
            <p:ph type="pic" sz="quarter" idx="16"/>
          </p:nvPr>
        </p:nvSpPr>
        <p:spPr>
          <a:xfrm>
            <a:off x="6785656" y="2314216"/>
            <a:ext cx="2173288" cy="18582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2"/>
          <p:cNvSpPr>
            <a:spLocks noGrp="1"/>
          </p:cNvSpPr>
          <p:nvPr>
            <p:ph type="pic" sz="quarter" idx="17"/>
          </p:nvPr>
        </p:nvSpPr>
        <p:spPr>
          <a:xfrm>
            <a:off x="4664529" y="1719131"/>
            <a:ext cx="1936070" cy="245336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75360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1932217" y="1770478"/>
            <a:ext cx="2405740" cy="304852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22"/>
          <p:cNvSpPr>
            <a:spLocks noGrp="1"/>
          </p:cNvSpPr>
          <p:nvPr>
            <p:ph type="pic" sz="quarter" idx="16"/>
          </p:nvPr>
        </p:nvSpPr>
        <p:spPr>
          <a:xfrm>
            <a:off x="13004" y="2612310"/>
            <a:ext cx="1741409" cy="220669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2"/>
          <p:cNvSpPr>
            <a:spLocks noGrp="1"/>
          </p:cNvSpPr>
          <p:nvPr>
            <p:ph type="pic" sz="quarter" idx="17"/>
          </p:nvPr>
        </p:nvSpPr>
        <p:spPr>
          <a:xfrm>
            <a:off x="4515760" y="3091805"/>
            <a:ext cx="2206800" cy="174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22"/>
          <p:cNvSpPr>
            <a:spLocks noGrp="1"/>
          </p:cNvSpPr>
          <p:nvPr>
            <p:ph type="pic" sz="quarter" idx="18"/>
          </p:nvPr>
        </p:nvSpPr>
        <p:spPr>
          <a:xfrm>
            <a:off x="6900363" y="1770478"/>
            <a:ext cx="2243637" cy="304852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98966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98954" y="4913086"/>
            <a:ext cx="1219200" cy="121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457022" y="3728018"/>
            <a:ext cx="1814966" cy="181496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410856" y="2035628"/>
            <a:ext cx="2322288" cy="23222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872012" y="850560"/>
            <a:ext cx="1814966" cy="181496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825845" y="261258"/>
            <a:ext cx="1219200" cy="12192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7847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859542" y="1640343"/>
            <a:ext cx="3454400" cy="21764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859542" y="3940290"/>
            <a:ext cx="1610858" cy="21764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703084" y="3940290"/>
            <a:ext cx="1610858" cy="217646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488797" y="2090058"/>
            <a:ext cx="2198003" cy="371565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28855" y="2090058"/>
            <a:ext cx="2198003" cy="371565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077498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758395" y="4514284"/>
            <a:ext cx="3613150" cy="13509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758394" y="2134621"/>
            <a:ext cx="1697491" cy="22146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74054" y="2134621"/>
            <a:ext cx="1697491" cy="22146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567488" y="2134620"/>
            <a:ext cx="2271712" cy="37306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90739" y="2134620"/>
            <a:ext cx="2271712" cy="37306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499529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17869" y="1712912"/>
            <a:ext cx="2531382" cy="435451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997796" y="1712913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997796" y="3229882"/>
            <a:ext cx="2993798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997796" y="4746851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74669" y="1712913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75526" y="3229882"/>
            <a:ext cx="2993798" cy="132057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74669" y="4746851"/>
            <a:ext cx="2594655" cy="132057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688184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-1" y="2340202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-1" y="4680404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322290" y="684860"/>
            <a:ext cx="2177143" cy="259536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322290" y="3520605"/>
            <a:ext cx="2177143" cy="259536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4644581" y="0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7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4644581" y="2340202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4644581" y="4680404"/>
            <a:ext cx="2177143" cy="21775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398054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7"/>
          </p:nvPr>
        </p:nvSpPr>
        <p:spPr>
          <a:xfrm>
            <a:off x="4135892" y="1002169"/>
            <a:ext cx="5008108" cy="5109252"/>
          </a:xfrm>
          <a:custGeom>
            <a:avLst/>
            <a:gdLst>
              <a:gd name="connsiteX0" fmla="*/ 3454400 w 5008108"/>
              <a:gd name="connsiteY0" fmla="*/ 3555544 h 5109252"/>
              <a:gd name="connsiteX1" fmla="*/ 5008108 w 5008108"/>
              <a:gd name="connsiteY1" fmla="*/ 3555544 h 5109252"/>
              <a:gd name="connsiteX2" fmla="*/ 5008108 w 5008108"/>
              <a:gd name="connsiteY2" fmla="*/ 5109252 h 5109252"/>
              <a:gd name="connsiteX3" fmla="*/ 3454400 w 5008108"/>
              <a:gd name="connsiteY3" fmla="*/ 5109252 h 5109252"/>
              <a:gd name="connsiteX4" fmla="*/ 1727200 w 5008108"/>
              <a:gd name="connsiteY4" fmla="*/ 3555544 h 5109252"/>
              <a:gd name="connsiteX5" fmla="*/ 3280908 w 5008108"/>
              <a:gd name="connsiteY5" fmla="*/ 3555544 h 5109252"/>
              <a:gd name="connsiteX6" fmla="*/ 3280908 w 5008108"/>
              <a:gd name="connsiteY6" fmla="*/ 5109252 h 5109252"/>
              <a:gd name="connsiteX7" fmla="*/ 1727200 w 5008108"/>
              <a:gd name="connsiteY7" fmla="*/ 5109252 h 5109252"/>
              <a:gd name="connsiteX8" fmla="*/ 0 w 5008108"/>
              <a:gd name="connsiteY8" fmla="*/ 3555544 h 5109252"/>
              <a:gd name="connsiteX9" fmla="*/ 1553708 w 5008108"/>
              <a:gd name="connsiteY9" fmla="*/ 3555544 h 5109252"/>
              <a:gd name="connsiteX10" fmla="*/ 1553708 w 5008108"/>
              <a:gd name="connsiteY10" fmla="*/ 5109252 h 5109252"/>
              <a:gd name="connsiteX11" fmla="*/ 0 w 5008108"/>
              <a:gd name="connsiteY11" fmla="*/ 5109252 h 5109252"/>
              <a:gd name="connsiteX12" fmla="*/ 3454400 w 5008108"/>
              <a:gd name="connsiteY12" fmla="*/ 1777772 h 5109252"/>
              <a:gd name="connsiteX13" fmla="*/ 5008108 w 5008108"/>
              <a:gd name="connsiteY13" fmla="*/ 1777772 h 5109252"/>
              <a:gd name="connsiteX14" fmla="*/ 5008108 w 5008108"/>
              <a:gd name="connsiteY14" fmla="*/ 3331480 h 5109252"/>
              <a:gd name="connsiteX15" fmla="*/ 3454400 w 5008108"/>
              <a:gd name="connsiteY15" fmla="*/ 3331480 h 5109252"/>
              <a:gd name="connsiteX16" fmla="*/ 0 w 5008108"/>
              <a:gd name="connsiteY16" fmla="*/ 0 h 5109252"/>
              <a:gd name="connsiteX17" fmla="*/ 3280908 w 5008108"/>
              <a:gd name="connsiteY17" fmla="*/ 0 h 5109252"/>
              <a:gd name="connsiteX18" fmla="*/ 3280908 w 5008108"/>
              <a:gd name="connsiteY18" fmla="*/ 3331480 h 5109252"/>
              <a:gd name="connsiteX19" fmla="*/ 0 w 5008108"/>
              <a:gd name="connsiteY19" fmla="*/ 3331480 h 5109252"/>
              <a:gd name="connsiteX20" fmla="*/ 3454400 w 5008108"/>
              <a:gd name="connsiteY20" fmla="*/ 0 h 5109252"/>
              <a:gd name="connsiteX21" fmla="*/ 5008108 w 5008108"/>
              <a:gd name="connsiteY21" fmla="*/ 0 h 5109252"/>
              <a:gd name="connsiteX22" fmla="*/ 5008108 w 5008108"/>
              <a:gd name="connsiteY22" fmla="*/ 1553708 h 5109252"/>
              <a:gd name="connsiteX23" fmla="*/ 3454400 w 5008108"/>
              <a:gd name="connsiteY23" fmla="*/ 1553708 h 5109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08108" h="5109252">
                <a:moveTo>
                  <a:pt x="3454400" y="3555544"/>
                </a:moveTo>
                <a:lnTo>
                  <a:pt x="5008108" y="3555544"/>
                </a:lnTo>
                <a:lnTo>
                  <a:pt x="5008108" y="5109252"/>
                </a:lnTo>
                <a:lnTo>
                  <a:pt x="3454400" y="5109252"/>
                </a:lnTo>
                <a:close/>
                <a:moveTo>
                  <a:pt x="1727200" y="3555544"/>
                </a:moveTo>
                <a:lnTo>
                  <a:pt x="3280908" y="3555544"/>
                </a:lnTo>
                <a:lnTo>
                  <a:pt x="3280908" y="5109252"/>
                </a:lnTo>
                <a:lnTo>
                  <a:pt x="1727200" y="5109252"/>
                </a:lnTo>
                <a:close/>
                <a:moveTo>
                  <a:pt x="0" y="3555544"/>
                </a:moveTo>
                <a:lnTo>
                  <a:pt x="1553708" y="3555544"/>
                </a:lnTo>
                <a:lnTo>
                  <a:pt x="1553708" y="5109252"/>
                </a:lnTo>
                <a:lnTo>
                  <a:pt x="0" y="5109252"/>
                </a:lnTo>
                <a:close/>
                <a:moveTo>
                  <a:pt x="3454400" y="1777772"/>
                </a:moveTo>
                <a:lnTo>
                  <a:pt x="5008108" y="1777772"/>
                </a:lnTo>
                <a:lnTo>
                  <a:pt x="5008108" y="3331480"/>
                </a:lnTo>
                <a:lnTo>
                  <a:pt x="3454400" y="3331480"/>
                </a:lnTo>
                <a:close/>
                <a:moveTo>
                  <a:pt x="0" y="0"/>
                </a:moveTo>
                <a:lnTo>
                  <a:pt x="3280908" y="0"/>
                </a:lnTo>
                <a:lnTo>
                  <a:pt x="3280908" y="3331480"/>
                </a:lnTo>
                <a:lnTo>
                  <a:pt x="0" y="3331480"/>
                </a:lnTo>
                <a:close/>
                <a:moveTo>
                  <a:pt x="3454400" y="0"/>
                </a:moveTo>
                <a:lnTo>
                  <a:pt x="5008108" y="0"/>
                </a:lnTo>
                <a:lnTo>
                  <a:pt x="5008108" y="1553708"/>
                </a:lnTo>
                <a:lnTo>
                  <a:pt x="3454400" y="15537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79300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7"/>
          </p:nvPr>
        </p:nvSpPr>
        <p:spPr>
          <a:xfrm>
            <a:off x="1944688" y="768577"/>
            <a:ext cx="2994025" cy="1889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5" name="圖片版面配置區 24"/>
          <p:cNvSpPr>
            <a:spLocks noGrp="1"/>
          </p:cNvSpPr>
          <p:nvPr>
            <p:ph type="pic" sz="quarter" idx="19"/>
          </p:nvPr>
        </p:nvSpPr>
        <p:spPr>
          <a:xfrm>
            <a:off x="1944688" y="2770414"/>
            <a:ext cx="2189162" cy="32956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圖片版面配置區 27"/>
          <p:cNvSpPr>
            <a:spLocks noGrp="1"/>
          </p:cNvSpPr>
          <p:nvPr>
            <p:ph type="pic" sz="quarter" idx="21"/>
          </p:nvPr>
        </p:nvSpPr>
        <p:spPr>
          <a:xfrm>
            <a:off x="4309491" y="3698986"/>
            <a:ext cx="2896626" cy="23670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1" name="圖片版面配置區 27"/>
          <p:cNvSpPr>
            <a:spLocks noGrp="1"/>
          </p:cNvSpPr>
          <p:nvPr>
            <p:ph type="pic" sz="quarter" idx="23"/>
          </p:nvPr>
        </p:nvSpPr>
        <p:spPr>
          <a:xfrm>
            <a:off x="5059816" y="768577"/>
            <a:ext cx="2146301" cy="281781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140549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7"/>
          </p:nvPr>
        </p:nvSpPr>
        <p:spPr>
          <a:xfrm>
            <a:off x="605608" y="1638529"/>
            <a:ext cx="4427134" cy="4457474"/>
          </a:xfrm>
          <a:custGeom>
            <a:avLst/>
            <a:gdLst>
              <a:gd name="connsiteX0" fmla="*/ 2364803 w 5261429"/>
              <a:gd name="connsiteY0" fmla="*/ 2930409 h 5297487"/>
              <a:gd name="connsiteX1" fmla="*/ 5261429 w 5261429"/>
              <a:gd name="connsiteY1" fmla="*/ 2930409 h 5297487"/>
              <a:gd name="connsiteX2" fmla="*/ 5261429 w 5261429"/>
              <a:gd name="connsiteY2" fmla="*/ 5297487 h 5297487"/>
              <a:gd name="connsiteX3" fmla="*/ 2364803 w 5261429"/>
              <a:gd name="connsiteY3" fmla="*/ 5297487 h 5297487"/>
              <a:gd name="connsiteX4" fmla="*/ 0 w 5261429"/>
              <a:gd name="connsiteY4" fmla="*/ 2001837 h 5297487"/>
              <a:gd name="connsiteX5" fmla="*/ 2189162 w 5261429"/>
              <a:gd name="connsiteY5" fmla="*/ 2001837 h 5297487"/>
              <a:gd name="connsiteX6" fmla="*/ 2189162 w 5261429"/>
              <a:gd name="connsiteY6" fmla="*/ 5297487 h 5297487"/>
              <a:gd name="connsiteX7" fmla="*/ 0 w 5261429"/>
              <a:gd name="connsiteY7" fmla="*/ 5297487 h 5297487"/>
              <a:gd name="connsiteX8" fmla="*/ 0 w 5261429"/>
              <a:gd name="connsiteY8" fmla="*/ 0 h 5297487"/>
              <a:gd name="connsiteX9" fmla="*/ 2994025 w 5261429"/>
              <a:gd name="connsiteY9" fmla="*/ 0 h 5297487"/>
              <a:gd name="connsiteX10" fmla="*/ 2994025 w 5261429"/>
              <a:gd name="connsiteY10" fmla="*/ 1889125 h 5297487"/>
              <a:gd name="connsiteX11" fmla="*/ 0 w 5261429"/>
              <a:gd name="connsiteY11" fmla="*/ 1889125 h 5297487"/>
              <a:gd name="connsiteX12" fmla="*/ 3115128 w 5261429"/>
              <a:gd name="connsiteY12" fmla="*/ 0 h 5297487"/>
              <a:gd name="connsiteX13" fmla="*/ 5261429 w 5261429"/>
              <a:gd name="connsiteY13" fmla="*/ 0 h 5297487"/>
              <a:gd name="connsiteX14" fmla="*/ 5261429 w 5261429"/>
              <a:gd name="connsiteY14" fmla="*/ 2817812 h 5297487"/>
              <a:gd name="connsiteX15" fmla="*/ 3115128 w 5261429"/>
              <a:gd name="connsiteY15" fmla="*/ 2817812 h 529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261429" h="5297487">
                <a:moveTo>
                  <a:pt x="2364803" y="2930409"/>
                </a:moveTo>
                <a:lnTo>
                  <a:pt x="5261429" y="2930409"/>
                </a:lnTo>
                <a:lnTo>
                  <a:pt x="5261429" y="5297487"/>
                </a:lnTo>
                <a:lnTo>
                  <a:pt x="2364803" y="5297487"/>
                </a:lnTo>
                <a:close/>
                <a:moveTo>
                  <a:pt x="0" y="2001837"/>
                </a:moveTo>
                <a:lnTo>
                  <a:pt x="2189162" y="2001837"/>
                </a:lnTo>
                <a:lnTo>
                  <a:pt x="2189162" y="5297487"/>
                </a:lnTo>
                <a:lnTo>
                  <a:pt x="0" y="5297487"/>
                </a:lnTo>
                <a:close/>
                <a:moveTo>
                  <a:pt x="0" y="0"/>
                </a:moveTo>
                <a:lnTo>
                  <a:pt x="2994025" y="0"/>
                </a:lnTo>
                <a:lnTo>
                  <a:pt x="2994025" y="1889125"/>
                </a:lnTo>
                <a:lnTo>
                  <a:pt x="0" y="1889125"/>
                </a:lnTo>
                <a:close/>
                <a:moveTo>
                  <a:pt x="3115128" y="0"/>
                </a:moveTo>
                <a:lnTo>
                  <a:pt x="5261429" y="0"/>
                </a:lnTo>
                <a:lnTo>
                  <a:pt x="5261429" y="2817812"/>
                </a:lnTo>
                <a:lnTo>
                  <a:pt x="3115128" y="28178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75561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1243370" y="1501856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946126" y="1501856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243370" y="4019279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4946126" y="4019279"/>
            <a:ext cx="3035118" cy="1553914"/>
          </a:xfrm>
          <a:prstGeom prst="parallelogram">
            <a:avLst>
              <a:gd name="adj" fmla="val 3425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5136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878742" y="330971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4195992" y="330971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7561492" y="330971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878742" y="1626961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426860" y="1857829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7561492" y="1857829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78742" y="4964793"/>
            <a:ext cx="1566636" cy="156663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4426860" y="4964793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7561492" y="4992461"/>
            <a:ext cx="1335768" cy="133576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92763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4195992" y="1626961"/>
            <a:ext cx="4932136" cy="4904468"/>
          </a:xfrm>
          <a:custGeom>
            <a:avLst/>
            <a:gdLst>
              <a:gd name="connsiteX0" fmla="*/ 3365500 w 4932136"/>
              <a:gd name="connsiteY0" fmla="*/ 3365500 h 4904468"/>
              <a:gd name="connsiteX1" fmla="*/ 4701268 w 4932136"/>
              <a:gd name="connsiteY1" fmla="*/ 3365500 h 4904468"/>
              <a:gd name="connsiteX2" fmla="*/ 4701268 w 4932136"/>
              <a:gd name="connsiteY2" fmla="*/ 4701268 h 4904468"/>
              <a:gd name="connsiteX3" fmla="*/ 3365500 w 4932136"/>
              <a:gd name="connsiteY3" fmla="*/ 4701268 h 4904468"/>
              <a:gd name="connsiteX4" fmla="*/ 1682750 w 4932136"/>
              <a:gd name="connsiteY4" fmla="*/ 3337832 h 4904468"/>
              <a:gd name="connsiteX5" fmla="*/ 3249386 w 4932136"/>
              <a:gd name="connsiteY5" fmla="*/ 3337832 h 4904468"/>
              <a:gd name="connsiteX6" fmla="*/ 3249386 w 4932136"/>
              <a:gd name="connsiteY6" fmla="*/ 4904468 h 4904468"/>
              <a:gd name="connsiteX7" fmla="*/ 1682750 w 4932136"/>
              <a:gd name="connsiteY7" fmla="*/ 4904468 h 4904468"/>
              <a:gd name="connsiteX8" fmla="*/ 230868 w 4932136"/>
              <a:gd name="connsiteY8" fmla="*/ 3337832 h 4904468"/>
              <a:gd name="connsiteX9" fmla="*/ 1566636 w 4932136"/>
              <a:gd name="connsiteY9" fmla="*/ 3337832 h 4904468"/>
              <a:gd name="connsiteX10" fmla="*/ 1566636 w 4932136"/>
              <a:gd name="connsiteY10" fmla="*/ 4673600 h 4904468"/>
              <a:gd name="connsiteX11" fmla="*/ 230868 w 4932136"/>
              <a:gd name="connsiteY11" fmla="*/ 4673600 h 4904468"/>
              <a:gd name="connsiteX12" fmla="*/ 3365500 w 4932136"/>
              <a:gd name="connsiteY12" fmla="*/ 1682750 h 4904468"/>
              <a:gd name="connsiteX13" fmla="*/ 4932136 w 4932136"/>
              <a:gd name="connsiteY13" fmla="*/ 1682750 h 4904468"/>
              <a:gd name="connsiteX14" fmla="*/ 4932136 w 4932136"/>
              <a:gd name="connsiteY14" fmla="*/ 3249386 h 4904468"/>
              <a:gd name="connsiteX15" fmla="*/ 3365500 w 4932136"/>
              <a:gd name="connsiteY15" fmla="*/ 3249386 h 4904468"/>
              <a:gd name="connsiteX16" fmla="*/ 1682750 w 4932136"/>
              <a:gd name="connsiteY16" fmla="*/ 1682750 h 4904468"/>
              <a:gd name="connsiteX17" fmla="*/ 3249386 w 4932136"/>
              <a:gd name="connsiteY17" fmla="*/ 1682750 h 4904468"/>
              <a:gd name="connsiteX18" fmla="*/ 3249386 w 4932136"/>
              <a:gd name="connsiteY18" fmla="*/ 3249386 h 4904468"/>
              <a:gd name="connsiteX19" fmla="*/ 1682750 w 4932136"/>
              <a:gd name="connsiteY19" fmla="*/ 3249386 h 4904468"/>
              <a:gd name="connsiteX20" fmla="*/ 0 w 4932136"/>
              <a:gd name="connsiteY20" fmla="*/ 1682750 h 4904468"/>
              <a:gd name="connsiteX21" fmla="*/ 1566636 w 4932136"/>
              <a:gd name="connsiteY21" fmla="*/ 1682750 h 4904468"/>
              <a:gd name="connsiteX22" fmla="*/ 1566636 w 4932136"/>
              <a:gd name="connsiteY22" fmla="*/ 3249386 h 4904468"/>
              <a:gd name="connsiteX23" fmla="*/ 0 w 4932136"/>
              <a:gd name="connsiteY23" fmla="*/ 3249386 h 4904468"/>
              <a:gd name="connsiteX24" fmla="*/ 3365500 w 4932136"/>
              <a:gd name="connsiteY24" fmla="*/ 230868 h 4904468"/>
              <a:gd name="connsiteX25" fmla="*/ 4701268 w 4932136"/>
              <a:gd name="connsiteY25" fmla="*/ 230868 h 4904468"/>
              <a:gd name="connsiteX26" fmla="*/ 4701268 w 4932136"/>
              <a:gd name="connsiteY26" fmla="*/ 1566636 h 4904468"/>
              <a:gd name="connsiteX27" fmla="*/ 3365500 w 4932136"/>
              <a:gd name="connsiteY27" fmla="*/ 1566636 h 4904468"/>
              <a:gd name="connsiteX28" fmla="*/ 230868 w 4932136"/>
              <a:gd name="connsiteY28" fmla="*/ 230868 h 4904468"/>
              <a:gd name="connsiteX29" fmla="*/ 1566636 w 4932136"/>
              <a:gd name="connsiteY29" fmla="*/ 230868 h 4904468"/>
              <a:gd name="connsiteX30" fmla="*/ 1566636 w 4932136"/>
              <a:gd name="connsiteY30" fmla="*/ 1566636 h 4904468"/>
              <a:gd name="connsiteX31" fmla="*/ 230868 w 4932136"/>
              <a:gd name="connsiteY31" fmla="*/ 1566636 h 4904468"/>
              <a:gd name="connsiteX32" fmla="*/ 1682750 w 4932136"/>
              <a:gd name="connsiteY32" fmla="*/ 0 h 4904468"/>
              <a:gd name="connsiteX33" fmla="*/ 3249386 w 4932136"/>
              <a:gd name="connsiteY33" fmla="*/ 0 h 4904468"/>
              <a:gd name="connsiteX34" fmla="*/ 3249386 w 4932136"/>
              <a:gd name="connsiteY34" fmla="*/ 1566636 h 4904468"/>
              <a:gd name="connsiteX35" fmla="*/ 1682750 w 4932136"/>
              <a:gd name="connsiteY35" fmla="*/ 1566636 h 490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932136" h="4904468">
                <a:moveTo>
                  <a:pt x="3365500" y="3365500"/>
                </a:moveTo>
                <a:lnTo>
                  <a:pt x="4701268" y="3365500"/>
                </a:lnTo>
                <a:lnTo>
                  <a:pt x="4701268" y="4701268"/>
                </a:lnTo>
                <a:lnTo>
                  <a:pt x="3365500" y="4701268"/>
                </a:lnTo>
                <a:close/>
                <a:moveTo>
                  <a:pt x="1682750" y="3337832"/>
                </a:moveTo>
                <a:lnTo>
                  <a:pt x="3249386" y="3337832"/>
                </a:lnTo>
                <a:lnTo>
                  <a:pt x="3249386" y="4904468"/>
                </a:lnTo>
                <a:lnTo>
                  <a:pt x="1682750" y="4904468"/>
                </a:lnTo>
                <a:close/>
                <a:moveTo>
                  <a:pt x="230868" y="3337832"/>
                </a:moveTo>
                <a:lnTo>
                  <a:pt x="1566636" y="3337832"/>
                </a:lnTo>
                <a:lnTo>
                  <a:pt x="1566636" y="4673600"/>
                </a:lnTo>
                <a:lnTo>
                  <a:pt x="230868" y="4673600"/>
                </a:lnTo>
                <a:close/>
                <a:moveTo>
                  <a:pt x="3365500" y="1682750"/>
                </a:moveTo>
                <a:lnTo>
                  <a:pt x="4932136" y="1682750"/>
                </a:lnTo>
                <a:lnTo>
                  <a:pt x="4932136" y="3249386"/>
                </a:lnTo>
                <a:lnTo>
                  <a:pt x="3365500" y="3249386"/>
                </a:lnTo>
                <a:close/>
                <a:moveTo>
                  <a:pt x="1682750" y="1682750"/>
                </a:moveTo>
                <a:lnTo>
                  <a:pt x="3249386" y="1682750"/>
                </a:lnTo>
                <a:lnTo>
                  <a:pt x="3249386" y="3249386"/>
                </a:lnTo>
                <a:lnTo>
                  <a:pt x="1682750" y="3249386"/>
                </a:lnTo>
                <a:close/>
                <a:moveTo>
                  <a:pt x="0" y="1682750"/>
                </a:moveTo>
                <a:lnTo>
                  <a:pt x="1566636" y="1682750"/>
                </a:lnTo>
                <a:lnTo>
                  <a:pt x="1566636" y="3249386"/>
                </a:lnTo>
                <a:lnTo>
                  <a:pt x="0" y="3249386"/>
                </a:lnTo>
                <a:close/>
                <a:moveTo>
                  <a:pt x="3365500" y="230868"/>
                </a:moveTo>
                <a:lnTo>
                  <a:pt x="4701268" y="230868"/>
                </a:lnTo>
                <a:lnTo>
                  <a:pt x="4701268" y="1566636"/>
                </a:lnTo>
                <a:lnTo>
                  <a:pt x="3365500" y="1566636"/>
                </a:lnTo>
                <a:close/>
                <a:moveTo>
                  <a:pt x="230868" y="230868"/>
                </a:moveTo>
                <a:lnTo>
                  <a:pt x="1566636" y="230868"/>
                </a:lnTo>
                <a:lnTo>
                  <a:pt x="1566636" y="1566636"/>
                </a:lnTo>
                <a:lnTo>
                  <a:pt x="230868" y="1566636"/>
                </a:lnTo>
                <a:close/>
                <a:moveTo>
                  <a:pt x="1682750" y="0"/>
                </a:moveTo>
                <a:lnTo>
                  <a:pt x="3249386" y="0"/>
                </a:lnTo>
                <a:lnTo>
                  <a:pt x="3249386" y="1566636"/>
                </a:lnTo>
                <a:lnTo>
                  <a:pt x="1682750" y="15666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04057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0" y="4354286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0" y="2512105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3600224" y="669924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1800225" y="2512105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3600450" y="2512105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8"/>
          </p:nvPr>
        </p:nvSpPr>
        <p:spPr>
          <a:xfrm>
            <a:off x="0" y="669924"/>
            <a:ext cx="3440113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1800224" y="4354286"/>
            <a:ext cx="3440113" cy="171200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27605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9"/>
          </p:nvPr>
        </p:nvSpPr>
        <p:spPr>
          <a:xfrm>
            <a:off x="-1" y="669924"/>
            <a:ext cx="5240338" cy="5396368"/>
          </a:xfrm>
          <a:custGeom>
            <a:avLst/>
            <a:gdLst>
              <a:gd name="connsiteX0" fmla="*/ 1800225 w 5240338"/>
              <a:gd name="connsiteY0" fmla="*/ 3684362 h 5396368"/>
              <a:gd name="connsiteX1" fmla="*/ 5240337 w 5240338"/>
              <a:gd name="connsiteY1" fmla="*/ 3684362 h 5396368"/>
              <a:gd name="connsiteX2" fmla="*/ 5240337 w 5240338"/>
              <a:gd name="connsiteY2" fmla="*/ 5396368 h 5396368"/>
              <a:gd name="connsiteX3" fmla="*/ 1800225 w 5240338"/>
              <a:gd name="connsiteY3" fmla="*/ 5396368 h 5396368"/>
              <a:gd name="connsiteX4" fmla="*/ 0 w 5240338"/>
              <a:gd name="connsiteY4" fmla="*/ 3684362 h 5396368"/>
              <a:gd name="connsiteX5" fmla="*/ 1639889 w 5240338"/>
              <a:gd name="connsiteY5" fmla="*/ 3684362 h 5396368"/>
              <a:gd name="connsiteX6" fmla="*/ 1639889 w 5240338"/>
              <a:gd name="connsiteY6" fmla="*/ 5396368 h 5396368"/>
              <a:gd name="connsiteX7" fmla="*/ 0 w 5240338"/>
              <a:gd name="connsiteY7" fmla="*/ 5396368 h 5396368"/>
              <a:gd name="connsiteX8" fmla="*/ 3600450 w 5240338"/>
              <a:gd name="connsiteY8" fmla="*/ 1842181 h 5396368"/>
              <a:gd name="connsiteX9" fmla="*/ 5240338 w 5240338"/>
              <a:gd name="connsiteY9" fmla="*/ 1842181 h 5396368"/>
              <a:gd name="connsiteX10" fmla="*/ 5240338 w 5240338"/>
              <a:gd name="connsiteY10" fmla="*/ 3554187 h 5396368"/>
              <a:gd name="connsiteX11" fmla="*/ 3600450 w 5240338"/>
              <a:gd name="connsiteY11" fmla="*/ 3554187 h 5396368"/>
              <a:gd name="connsiteX12" fmla="*/ 1800225 w 5240338"/>
              <a:gd name="connsiteY12" fmla="*/ 1842181 h 5396368"/>
              <a:gd name="connsiteX13" fmla="*/ 3440113 w 5240338"/>
              <a:gd name="connsiteY13" fmla="*/ 1842181 h 5396368"/>
              <a:gd name="connsiteX14" fmla="*/ 3440113 w 5240338"/>
              <a:gd name="connsiteY14" fmla="*/ 3554187 h 5396368"/>
              <a:gd name="connsiteX15" fmla="*/ 1800225 w 5240338"/>
              <a:gd name="connsiteY15" fmla="*/ 3554187 h 5396368"/>
              <a:gd name="connsiteX16" fmla="*/ 0 w 5240338"/>
              <a:gd name="connsiteY16" fmla="*/ 1842181 h 5396368"/>
              <a:gd name="connsiteX17" fmla="*/ 1639888 w 5240338"/>
              <a:gd name="connsiteY17" fmla="*/ 1842181 h 5396368"/>
              <a:gd name="connsiteX18" fmla="*/ 1639888 w 5240338"/>
              <a:gd name="connsiteY18" fmla="*/ 3554187 h 5396368"/>
              <a:gd name="connsiteX19" fmla="*/ 0 w 5240338"/>
              <a:gd name="connsiteY19" fmla="*/ 3554187 h 5396368"/>
              <a:gd name="connsiteX20" fmla="*/ 3600224 w 5240338"/>
              <a:gd name="connsiteY20" fmla="*/ 0 h 5396368"/>
              <a:gd name="connsiteX21" fmla="*/ 5240112 w 5240338"/>
              <a:gd name="connsiteY21" fmla="*/ 0 h 5396368"/>
              <a:gd name="connsiteX22" fmla="*/ 5240112 w 5240338"/>
              <a:gd name="connsiteY22" fmla="*/ 1712006 h 5396368"/>
              <a:gd name="connsiteX23" fmla="*/ 3600224 w 5240338"/>
              <a:gd name="connsiteY23" fmla="*/ 1712006 h 5396368"/>
              <a:gd name="connsiteX24" fmla="*/ 0 w 5240338"/>
              <a:gd name="connsiteY24" fmla="*/ 0 h 5396368"/>
              <a:gd name="connsiteX25" fmla="*/ 3440113 w 5240338"/>
              <a:gd name="connsiteY25" fmla="*/ 0 h 5396368"/>
              <a:gd name="connsiteX26" fmla="*/ 3440113 w 5240338"/>
              <a:gd name="connsiteY26" fmla="*/ 1712006 h 5396368"/>
              <a:gd name="connsiteX27" fmla="*/ 0 w 5240338"/>
              <a:gd name="connsiteY27" fmla="*/ 1712006 h 539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240338" h="5396368">
                <a:moveTo>
                  <a:pt x="1800225" y="3684362"/>
                </a:moveTo>
                <a:lnTo>
                  <a:pt x="5240337" y="3684362"/>
                </a:lnTo>
                <a:lnTo>
                  <a:pt x="5240337" y="5396368"/>
                </a:lnTo>
                <a:lnTo>
                  <a:pt x="1800225" y="5396368"/>
                </a:lnTo>
                <a:close/>
                <a:moveTo>
                  <a:pt x="0" y="3684362"/>
                </a:moveTo>
                <a:lnTo>
                  <a:pt x="1639889" y="3684362"/>
                </a:lnTo>
                <a:lnTo>
                  <a:pt x="1639889" y="5396368"/>
                </a:lnTo>
                <a:lnTo>
                  <a:pt x="0" y="5396368"/>
                </a:lnTo>
                <a:close/>
                <a:moveTo>
                  <a:pt x="3600450" y="1842181"/>
                </a:moveTo>
                <a:lnTo>
                  <a:pt x="5240338" y="1842181"/>
                </a:lnTo>
                <a:lnTo>
                  <a:pt x="5240338" y="3554187"/>
                </a:lnTo>
                <a:lnTo>
                  <a:pt x="3600450" y="3554187"/>
                </a:lnTo>
                <a:close/>
                <a:moveTo>
                  <a:pt x="1800225" y="1842181"/>
                </a:moveTo>
                <a:lnTo>
                  <a:pt x="3440113" y="1842181"/>
                </a:lnTo>
                <a:lnTo>
                  <a:pt x="3440113" y="3554187"/>
                </a:lnTo>
                <a:lnTo>
                  <a:pt x="1800225" y="3554187"/>
                </a:lnTo>
                <a:close/>
                <a:moveTo>
                  <a:pt x="0" y="1842181"/>
                </a:moveTo>
                <a:lnTo>
                  <a:pt x="1639888" y="1842181"/>
                </a:lnTo>
                <a:lnTo>
                  <a:pt x="1639888" y="3554187"/>
                </a:lnTo>
                <a:lnTo>
                  <a:pt x="0" y="3554187"/>
                </a:lnTo>
                <a:close/>
                <a:moveTo>
                  <a:pt x="3600224" y="0"/>
                </a:moveTo>
                <a:lnTo>
                  <a:pt x="5240112" y="0"/>
                </a:lnTo>
                <a:lnTo>
                  <a:pt x="5240112" y="1712006"/>
                </a:lnTo>
                <a:lnTo>
                  <a:pt x="3600224" y="1712006"/>
                </a:lnTo>
                <a:close/>
                <a:moveTo>
                  <a:pt x="0" y="0"/>
                </a:moveTo>
                <a:lnTo>
                  <a:pt x="3440113" y="0"/>
                </a:lnTo>
                <a:lnTo>
                  <a:pt x="3440113" y="1712006"/>
                </a:lnTo>
                <a:lnTo>
                  <a:pt x="0" y="17120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907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3903662" y="3904342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3903662" y="2062161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5703887" y="2062161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7504112" y="2062161"/>
            <a:ext cx="1639888" cy="171200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9"/>
          </p:nvPr>
        </p:nvSpPr>
        <p:spPr>
          <a:xfrm>
            <a:off x="5703886" y="3904342"/>
            <a:ext cx="3440113" cy="171200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77393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9"/>
          </p:nvPr>
        </p:nvSpPr>
        <p:spPr>
          <a:xfrm>
            <a:off x="3903661" y="2062161"/>
            <a:ext cx="5240338" cy="3554187"/>
          </a:xfrm>
          <a:custGeom>
            <a:avLst/>
            <a:gdLst>
              <a:gd name="connsiteX0" fmla="*/ 1800224 w 5240338"/>
              <a:gd name="connsiteY0" fmla="*/ 1842181 h 3554187"/>
              <a:gd name="connsiteX1" fmla="*/ 5240337 w 5240338"/>
              <a:gd name="connsiteY1" fmla="*/ 1842181 h 3554187"/>
              <a:gd name="connsiteX2" fmla="*/ 5240337 w 5240338"/>
              <a:gd name="connsiteY2" fmla="*/ 3554187 h 3554187"/>
              <a:gd name="connsiteX3" fmla="*/ 1800224 w 5240338"/>
              <a:gd name="connsiteY3" fmla="*/ 3554187 h 3554187"/>
              <a:gd name="connsiteX4" fmla="*/ 0 w 5240338"/>
              <a:gd name="connsiteY4" fmla="*/ 1842181 h 3554187"/>
              <a:gd name="connsiteX5" fmla="*/ 1639888 w 5240338"/>
              <a:gd name="connsiteY5" fmla="*/ 1842181 h 3554187"/>
              <a:gd name="connsiteX6" fmla="*/ 1639888 w 5240338"/>
              <a:gd name="connsiteY6" fmla="*/ 3554187 h 3554187"/>
              <a:gd name="connsiteX7" fmla="*/ 0 w 5240338"/>
              <a:gd name="connsiteY7" fmla="*/ 3554187 h 3554187"/>
              <a:gd name="connsiteX8" fmla="*/ 1800225 w 5240338"/>
              <a:gd name="connsiteY8" fmla="*/ 0 h 3554187"/>
              <a:gd name="connsiteX9" fmla="*/ 3440113 w 5240338"/>
              <a:gd name="connsiteY9" fmla="*/ 0 h 3554187"/>
              <a:gd name="connsiteX10" fmla="*/ 3440113 w 5240338"/>
              <a:gd name="connsiteY10" fmla="*/ 1712006 h 3554187"/>
              <a:gd name="connsiteX11" fmla="*/ 1800225 w 5240338"/>
              <a:gd name="connsiteY11" fmla="*/ 1712006 h 3554187"/>
              <a:gd name="connsiteX12" fmla="*/ 0 w 5240338"/>
              <a:gd name="connsiteY12" fmla="*/ 0 h 3554187"/>
              <a:gd name="connsiteX13" fmla="*/ 1639888 w 5240338"/>
              <a:gd name="connsiteY13" fmla="*/ 0 h 3554187"/>
              <a:gd name="connsiteX14" fmla="*/ 1639888 w 5240338"/>
              <a:gd name="connsiteY14" fmla="*/ 1712006 h 3554187"/>
              <a:gd name="connsiteX15" fmla="*/ 0 w 5240338"/>
              <a:gd name="connsiteY15" fmla="*/ 1712006 h 3554187"/>
              <a:gd name="connsiteX16" fmla="*/ 3600450 w 5240338"/>
              <a:gd name="connsiteY16" fmla="*/ 0 h 3554187"/>
              <a:gd name="connsiteX17" fmla="*/ 5240338 w 5240338"/>
              <a:gd name="connsiteY17" fmla="*/ 0 h 3554187"/>
              <a:gd name="connsiteX18" fmla="*/ 5240338 w 5240338"/>
              <a:gd name="connsiteY18" fmla="*/ 1712006 h 3554187"/>
              <a:gd name="connsiteX19" fmla="*/ 3600450 w 5240338"/>
              <a:gd name="connsiteY19" fmla="*/ 1712006 h 355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40338" h="3554187">
                <a:moveTo>
                  <a:pt x="1800224" y="1842181"/>
                </a:moveTo>
                <a:lnTo>
                  <a:pt x="5240337" y="1842181"/>
                </a:lnTo>
                <a:lnTo>
                  <a:pt x="5240337" y="3554187"/>
                </a:lnTo>
                <a:lnTo>
                  <a:pt x="1800224" y="3554187"/>
                </a:lnTo>
                <a:close/>
                <a:moveTo>
                  <a:pt x="0" y="1842181"/>
                </a:moveTo>
                <a:lnTo>
                  <a:pt x="1639888" y="1842181"/>
                </a:lnTo>
                <a:lnTo>
                  <a:pt x="1639888" y="3554187"/>
                </a:lnTo>
                <a:lnTo>
                  <a:pt x="0" y="3554187"/>
                </a:lnTo>
                <a:close/>
                <a:moveTo>
                  <a:pt x="1800225" y="0"/>
                </a:moveTo>
                <a:lnTo>
                  <a:pt x="3440113" y="0"/>
                </a:lnTo>
                <a:lnTo>
                  <a:pt x="3440113" y="1712006"/>
                </a:lnTo>
                <a:lnTo>
                  <a:pt x="1800225" y="1712006"/>
                </a:lnTo>
                <a:close/>
                <a:moveTo>
                  <a:pt x="0" y="0"/>
                </a:moveTo>
                <a:lnTo>
                  <a:pt x="1639888" y="0"/>
                </a:lnTo>
                <a:lnTo>
                  <a:pt x="1639888" y="1712006"/>
                </a:lnTo>
                <a:lnTo>
                  <a:pt x="0" y="1712006"/>
                </a:lnTo>
                <a:close/>
                <a:moveTo>
                  <a:pt x="3600450" y="0"/>
                </a:moveTo>
                <a:lnTo>
                  <a:pt x="5240338" y="0"/>
                </a:lnTo>
                <a:lnTo>
                  <a:pt x="5240338" y="1712006"/>
                </a:lnTo>
                <a:lnTo>
                  <a:pt x="3600450" y="17120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52025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2466975"/>
            <a:ext cx="9144000" cy="21780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728684" y="115661"/>
            <a:ext cx="1785257" cy="21780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59084" y="115661"/>
            <a:ext cx="1785257" cy="217805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659083" y="4816818"/>
            <a:ext cx="2178000" cy="178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2335941" y="4816818"/>
            <a:ext cx="2178000" cy="17856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199496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36577" y="1959203"/>
            <a:ext cx="2570163" cy="15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294291" y="1959203"/>
            <a:ext cx="2570163" cy="15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052005" y="1959203"/>
            <a:ext cx="2570163" cy="15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2816454" y="3788003"/>
            <a:ext cx="1668462" cy="22780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4659768" y="3788003"/>
            <a:ext cx="1668462" cy="227806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690721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23"/>
          </p:nvPr>
        </p:nvSpPr>
        <p:spPr>
          <a:xfrm>
            <a:off x="388374" y="1712232"/>
            <a:ext cx="4865798" cy="4078287"/>
          </a:xfrm>
          <a:custGeom>
            <a:avLst/>
            <a:gdLst>
              <a:gd name="connsiteX0" fmla="*/ 2433894 w 4865798"/>
              <a:gd name="connsiteY0" fmla="*/ 2096124 h 4078287"/>
              <a:gd name="connsiteX1" fmla="*/ 3636202 w 4865798"/>
              <a:gd name="connsiteY1" fmla="*/ 3069734 h 4078287"/>
              <a:gd name="connsiteX2" fmla="*/ 2432899 w 4865798"/>
              <a:gd name="connsiteY2" fmla="*/ 4078287 h 4078287"/>
              <a:gd name="connsiteX3" fmla="*/ 1272508 w 4865798"/>
              <a:gd name="connsiteY3" fmla="*/ 3105701 h 4078287"/>
              <a:gd name="connsiteX4" fmla="*/ 1161420 w 4865798"/>
              <a:gd name="connsiteY4" fmla="*/ 1065695 h 4078287"/>
              <a:gd name="connsiteX5" fmla="*/ 2364993 w 4865798"/>
              <a:gd name="connsiteY5" fmla="*/ 2040329 h 4078287"/>
              <a:gd name="connsiteX6" fmla="*/ 1204752 w 4865798"/>
              <a:gd name="connsiteY6" fmla="*/ 3048911 h 4078287"/>
              <a:gd name="connsiteX7" fmla="*/ 0 w 4865798"/>
              <a:gd name="connsiteY7" fmla="*/ 2039144 h 4078287"/>
              <a:gd name="connsiteX8" fmla="*/ 3661046 w 4865798"/>
              <a:gd name="connsiteY8" fmla="*/ 1029377 h 4078287"/>
              <a:gd name="connsiteX9" fmla="*/ 4865798 w 4865798"/>
              <a:gd name="connsiteY9" fmla="*/ 2039144 h 4078287"/>
              <a:gd name="connsiteX10" fmla="*/ 3704378 w 4865798"/>
              <a:gd name="connsiteY10" fmla="*/ 3012592 h 4078287"/>
              <a:gd name="connsiteX11" fmla="*/ 2500806 w 4865798"/>
              <a:gd name="connsiteY11" fmla="*/ 2037958 h 4078287"/>
              <a:gd name="connsiteX12" fmla="*/ 2432899 w 4865798"/>
              <a:gd name="connsiteY12" fmla="*/ 0 h 4078287"/>
              <a:gd name="connsiteX13" fmla="*/ 3593290 w 4865798"/>
              <a:gd name="connsiteY13" fmla="*/ 972586 h 4078287"/>
              <a:gd name="connsiteX14" fmla="*/ 2431905 w 4865798"/>
              <a:gd name="connsiteY14" fmla="*/ 1982163 h 4078287"/>
              <a:gd name="connsiteX15" fmla="*/ 1229596 w 4865798"/>
              <a:gd name="connsiteY15" fmla="*/ 1008553 h 407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65798" h="4078287">
                <a:moveTo>
                  <a:pt x="2433894" y="2096124"/>
                </a:moveTo>
                <a:lnTo>
                  <a:pt x="3636202" y="3069734"/>
                </a:lnTo>
                <a:lnTo>
                  <a:pt x="2432899" y="4078287"/>
                </a:lnTo>
                <a:lnTo>
                  <a:pt x="1272508" y="3105701"/>
                </a:lnTo>
                <a:close/>
                <a:moveTo>
                  <a:pt x="1161420" y="1065695"/>
                </a:moveTo>
                <a:lnTo>
                  <a:pt x="2364993" y="2040329"/>
                </a:lnTo>
                <a:lnTo>
                  <a:pt x="1204752" y="3048911"/>
                </a:lnTo>
                <a:lnTo>
                  <a:pt x="0" y="2039144"/>
                </a:lnTo>
                <a:close/>
                <a:moveTo>
                  <a:pt x="3661046" y="1029377"/>
                </a:moveTo>
                <a:lnTo>
                  <a:pt x="4865798" y="2039144"/>
                </a:lnTo>
                <a:lnTo>
                  <a:pt x="3704378" y="3012592"/>
                </a:lnTo>
                <a:lnTo>
                  <a:pt x="2500806" y="2037958"/>
                </a:lnTo>
                <a:close/>
                <a:moveTo>
                  <a:pt x="2432899" y="0"/>
                </a:moveTo>
                <a:lnTo>
                  <a:pt x="3593290" y="972586"/>
                </a:lnTo>
                <a:lnTo>
                  <a:pt x="2431905" y="1982163"/>
                </a:lnTo>
                <a:lnTo>
                  <a:pt x="1229596" y="10085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31794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5"/>
          <p:cNvSpPr>
            <a:spLocks noGrp="1"/>
          </p:cNvSpPr>
          <p:nvPr>
            <p:ph type="pic" sz="quarter" idx="12"/>
          </p:nvPr>
        </p:nvSpPr>
        <p:spPr>
          <a:xfrm>
            <a:off x="5037138" y="3846287"/>
            <a:ext cx="4106862" cy="245336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5"/>
          <p:cNvSpPr>
            <a:spLocks noGrp="1"/>
          </p:cNvSpPr>
          <p:nvPr>
            <p:ph type="pic" sz="quarter" idx="13"/>
          </p:nvPr>
        </p:nvSpPr>
        <p:spPr>
          <a:xfrm>
            <a:off x="5037138" y="2090059"/>
            <a:ext cx="4106862" cy="162605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5"/>
          <p:cNvSpPr>
            <a:spLocks noGrp="1"/>
          </p:cNvSpPr>
          <p:nvPr>
            <p:ph type="pic" sz="quarter" idx="14"/>
          </p:nvPr>
        </p:nvSpPr>
        <p:spPr>
          <a:xfrm>
            <a:off x="5037138" y="740230"/>
            <a:ext cx="4106862" cy="121965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67942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784893" y="3108266"/>
            <a:ext cx="3516918" cy="2568141"/>
          </a:xfrm>
          <a:custGeom>
            <a:avLst/>
            <a:gdLst>
              <a:gd name="connsiteX0" fmla="*/ 2034202 w 3516918"/>
              <a:gd name="connsiteY0" fmla="*/ 0 h 2568141"/>
              <a:gd name="connsiteX1" fmla="*/ 3516918 w 3516918"/>
              <a:gd name="connsiteY1" fmla="*/ 2568141 h 2568141"/>
              <a:gd name="connsiteX2" fmla="*/ 0 w 3516918"/>
              <a:gd name="connsiteY2" fmla="*/ 2568141 h 2568141"/>
              <a:gd name="connsiteX3" fmla="*/ 1135473 w 3516918"/>
              <a:gd name="connsiteY3" fmla="*/ 601443 h 2568141"/>
              <a:gd name="connsiteX4" fmla="*/ 1411410 w 3516918"/>
              <a:gd name="connsiteY4" fmla="*/ 1079914 h 256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6918" h="2568141">
                <a:moveTo>
                  <a:pt x="2034202" y="0"/>
                </a:moveTo>
                <a:lnTo>
                  <a:pt x="3516918" y="2568141"/>
                </a:lnTo>
                <a:lnTo>
                  <a:pt x="0" y="2568141"/>
                </a:lnTo>
                <a:lnTo>
                  <a:pt x="1135473" y="601443"/>
                </a:lnTo>
                <a:lnTo>
                  <a:pt x="1411410" y="10799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990957" y="1876301"/>
            <a:ext cx="2410691" cy="2090057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921799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圖片版面配置區 10"/>
          <p:cNvSpPr>
            <a:spLocks noGrp="1"/>
          </p:cNvSpPr>
          <p:nvPr>
            <p:ph type="pic" sz="quarter" idx="14"/>
          </p:nvPr>
        </p:nvSpPr>
        <p:spPr>
          <a:xfrm>
            <a:off x="224847" y="0"/>
            <a:ext cx="4548600" cy="2274800"/>
          </a:xfrm>
          <a:custGeom>
            <a:avLst/>
            <a:gdLst>
              <a:gd name="connsiteX0" fmla="*/ 2274300 w 4548600"/>
              <a:gd name="connsiteY0" fmla="*/ 114800 h 2274800"/>
              <a:gd name="connsiteX1" fmla="*/ 3354300 w 4548600"/>
              <a:gd name="connsiteY1" fmla="*/ 1194800 h 2274800"/>
              <a:gd name="connsiteX2" fmla="*/ 2274300 w 4548600"/>
              <a:gd name="connsiteY2" fmla="*/ 2274800 h 2274800"/>
              <a:gd name="connsiteX3" fmla="*/ 1194300 w 4548600"/>
              <a:gd name="connsiteY3" fmla="*/ 1194800 h 2274800"/>
              <a:gd name="connsiteX4" fmla="*/ 2388600 w 4548600"/>
              <a:gd name="connsiteY4" fmla="*/ 0 h 2274800"/>
              <a:gd name="connsiteX5" fmla="*/ 2928600 w 4548600"/>
              <a:gd name="connsiteY5" fmla="*/ 0 h 2274800"/>
              <a:gd name="connsiteX6" fmla="*/ 4008600 w 4548600"/>
              <a:gd name="connsiteY6" fmla="*/ 0 h 2274800"/>
              <a:gd name="connsiteX7" fmla="*/ 4548600 w 4548600"/>
              <a:gd name="connsiteY7" fmla="*/ 0 h 2274800"/>
              <a:gd name="connsiteX8" fmla="*/ 3468600 w 4548600"/>
              <a:gd name="connsiteY8" fmla="*/ 1080000 h 2274800"/>
              <a:gd name="connsiteX9" fmla="*/ 0 w 4548600"/>
              <a:gd name="connsiteY9" fmla="*/ 0 h 2274800"/>
              <a:gd name="connsiteX10" fmla="*/ 540000 w 4548600"/>
              <a:gd name="connsiteY10" fmla="*/ 0 h 2274800"/>
              <a:gd name="connsiteX11" fmla="*/ 1620000 w 4548600"/>
              <a:gd name="connsiteY11" fmla="*/ 0 h 2274800"/>
              <a:gd name="connsiteX12" fmla="*/ 2160000 w 4548600"/>
              <a:gd name="connsiteY12" fmla="*/ 0 h 2274800"/>
              <a:gd name="connsiteX13" fmla="*/ 1080000 w 4548600"/>
              <a:gd name="connsiteY13" fmla="*/ 1080000 h 22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48600" h="2274800">
                <a:moveTo>
                  <a:pt x="2274300" y="114800"/>
                </a:moveTo>
                <a:lnTo>
                  <a:pt x="3354300" y="1194800"/>
                </a:lnTo>
                <a:lnTo>
                  <a:pt x="2274300" y="2274800"/>
                </a:lnTo>
                <a:lnTo>
                  <a:pt x="1194300" y="1194800"/>
                </a:lnTo>
                <a:close/>
                <a:moveTo>
                  <a:pt x="2388600" y="0"/>
                </a:moveTo>
                <a:lnTo>
                  <a:pt x="2928600" y="0"/>
                </a:lnTo>
                <a:lnTo>
                  <a:pt x="4008600" y="0"/>
                </a:lnTo>
                <a:lnTo>
                  <a:pt x="4548600" y="0"/>
                </a:lnTo>
                <a:lnTo>
                  <a:pt x="3468600" y="1080000"/>
                </a:lnTo>
                <a:close/>
                <a:moveTo>
                  <a:pt x="0" y="0"/>
                </a:moveTo>
                <a:lnTo>
                  <a:pt x="540000" y="0"/>
                </a:lnTo>
                <a:lnTo>
                  <a:pt x="1620000" y="0"/>
                </a:lnTo>
                <a:lnTo>
                  <a:pt x="2160000" y="0"/>
                </a:lnTo>
                <a:lnTo>
                  <a:pt x="1080000" y="10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7"/>
          </p:nvPr>
        </p:nvSpPr>
        <p:spPr>
          <a:xfrm>
            <a:off x="224847" y="4558300"/>
            <a:ext cx="4548600" cy="2274800"/>
          </a:xfrm>
          <a:custGeom>
            <a:avLst/>
            <a:gdLst>
              <a:gd name="connsiteX0" fmla="*/ 3468600 w 4548600"/>
              <a:gd name="connsiteY0" fmla="*/ 1194800 h 2274800"/>
              <a:gd name="connsiteX1" fmla="*/ 4548600 w 4548600"/>
              <a:gd name="connsiteY1" fmla="*/ 2274800 h 2274800"/>
              <a:gd name="connsiteX2" fmla="*/ 4008600 w 4548600"/>
              <a:gd name="connsiteY2" fmla="*/ 2274800 h 2274800"/>
              <a:gd name="connsiteX3" fmla="*/ 2928600 w 4548600"/>
              <a:gd name="connsiteY3" fmla="*/ 2274800 h 2274800"/>
              <a:gd name="connsiteX4" fmla="*/ 2388600 w 4548600"/>
              <a:gd name="connsiteY4" fmla="*/ 2274800 h 2274800"/>
              <a:gd name="connsiteX5" fmla="*/ 1080000 w 4548600"/>
              <a:gd name="connsiteY5" fmla="*/ 1194800 h 2274800"/>
              <a:gd name="connsiteX6" fmla="*/ 2160000 w 4548600"/>
              <a:gd name="connsiteY6" fmla="*/ 2274800 h 2274800"/>
              <a:gd name="connsiteX7" fmla="*/ 1620000 w 4548600"/>
              <a:gd name="connsiteY7" fmla="*/ 2274800 h 2274800"/>
              <a:gd name="connsiteX8" fmla="*/ 540000 w 4548600"/>
              <a:gd name="connsiteY8" fmla="*/ 2274800 h 2274800"/>
              <a:gd name="connsiteX9" fmla="*/ 0 w 4548600"/>
              <a:gd name="connsiteY9" fmla="*/ 2274800 h 2274800"/>
              <a:gd name="connsiteX10" fmla="*/ 2274300 w 4548600"/>
              <a:gd name="connsiteY10" fmla="*/ 0 h 2274800"/>
              <a:gd name="connsiteX11" fmla="*/ 3354300 w 4548600"/>
              <a:gd name="connsiteY11" fmla="*/ 1080000 h 2274800"/>
              <a:gd name="connsiteX12" fmla="*/ 2274300 w 4548600"/>
              <a:gd name="connsiteY12" fmla="*/ 2160000 h 2274800"/>
              <a:gd name="connsiteX13" fmla="*/ 1194300 w 4548600"/>
              <a:gd name="connsiteY13" fmla="*/ 1080000 h 22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48600" h="2274800">
                <a:moveTo>
                  <a:pt x="3468600" y="1194800"/>
                </a:moveTo>
                <a:lnTo>
                  <a:pt x="4548600" y="2274800"/>
                </a:lnTo>
                <a:lnTo>
                  <a:pt x="4008600" y="2274800"/>
                </a:lnTo>
                <a:lnTo>
                  <a:pt x="2928600" y="2274800"/>
                </a:lnTo>
                <a:lnTo>
                  <a:pt x="2388600" y="2274800"/>
                </a:lnTo>
                <a:close/>
                <a:moveTo>
                  <a:pt x="1080000" y="1194800"/>
                </a:moveTo>
                <a:lnTo>
                  <a:pt x="2160000" y="2274800"/>
                </a:lnTo>
                <a:lnTo>
                  <a:pt x="1620000" y="2274800"/>
                </a:lnTo>
                <a:lnTo>
                  <a:pt x="540000" y="2274800"/>
                </a:lnTo>
                <a:lnTo>
                  <a:pt x="0" y="2274800"/>
                </a:lnTo>
                <a:close/>
                <a:moveTo>
                  <a:pt x="2274300" y="0"/>
                </a:moveTo>
                <a:lnTo>
                  <a:pt x="3354300" y="1080000"/>
                </a:lnTo>
                <a:lnTo>
                  <a:pt x="2274300" y="2160000"/>
                </a:lnTo>
                <a:lnTo>
                  <a:pt x="1194300" y="10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9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75126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5037138" y="740229"/>
            <a:ext cx="4106862" cy="5559422"/>
          </a:xfrm>
          <a:custGeom>
            <a:avLst/>
            <a:gdLst>
              <a:gd name="connsiteX0" fmla="*/ 0 w 4106862"/>
              <a:gd name="connsiteY0" fmla="*/ 3106057 h 5559422"/>
              <a:gd name="connsiteX1" fmla="*/ 4106862 w 4106862"/>
              <a:gd name="connsiteY1" fmla="*/ 3106057 h 5559422"/>
              <a:gd name="connsiteX2" fmla="*/ 4106862 w 4106862"/>
              <a:gd name="connsiteY2" fmla="*/ 5559422 h 5559422"/>
              <a:gd name="connsiteX3" fmla="*/ 0 w 4106862"/>
              <a:gd name="connsiteY3" fmla="*/ 5559422 h 5559422"/>
              <a:gd name="connsiteX4" fmla="*/ 0 w 4106862"/>
              <a:gd name="connsiteY4" fmla="*/ 1349829 h 5559422"/>
              <a:gd name="connsiteX5" fmla="*/ 4106862 w 4106862"/>
              <a:gd name="connsiteY5" fmla="*/ 1349829 h 5559422"/>
              <a:gd name="connsiteX6" fmla="*/ 4106862 w 4106862"/>
              <a:gd name="connsiteY6" fmla="*/ 2975880 h 5559422"/>
              <a:gd name="connsiteX7" fmla="*/ 0 w 4106862"/>
              <a:gd name="connsiteY7" fmla="*/ 2975880 h 5559422"/>
              <a:gd name="connsiteX8" fmla="*/ 0 w 4106862"/>
              <a:gd name="connsiteY8" fmla="*/ 0 h 5559422"/>
              <a:gd name="connsiteX9" fmla="*/ 4106862 w 4106862"/>
              <a:gd name="connsiteY9" fmla="*/ 0 h 5559422"/>
              <a:gd name="connsiteX10" fmla="*/ 4106862 w 4106862"/>
              <a:gd name="connsiteY10" fmla="*/ 1219652 h 5559422"/>
              <a:gd name="connsiteX11" fmla="*/ 0 w 4106862"/>
              <a:gd name="connsiteY11" fmla="*/ 1219652 h 5559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06862" h="5559422">
                <a:moveTo>
                  <a:pt x="0" y="3106057"/>
                </a:moveTo>
                <a:lnTo>
                  <a:pt x="4106862" y="3106057"/>
                </a:lnTo>
                <a:lnTo>
                  <a:pt x="4106862" y="5559422"/>
                </a:lnTo>
                <a:lnTo>
                  <a:pt x="0" y="5559422"/>
                </a:lnTo>
                <a:close/>
                <a:moveTo>
                  <a:pt x="0" y="1349829"/>
                </a:moveTo>
                <a:lnTo>
                  <a:pt x="4106862" y="1349829"/>
                </a:lnTo>
                <a:lnTo>
                  <a:pt x="4106862" y="2975880"/>
                </a:lnTo>
                <a:lnTo>
                  <a:pt x="0" y="2975880"/>
                </a:lnTo>
                <a:close/>
                <a:moveTo>
                  <a:pt x="0" y="0"/>
                </a:moveTo>
                <a:lnTo>
                  <a:pt x="4106862" y="0"/>
                </a:lnTo>
                <a:lnTo>
                  <a:pt x="4106862" y="1219652"/>
                </a:lnTo>
                <a:lnTo>
                  <a:pt x="0" y="12196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69446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7344000" y="580801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7344000" y="2496687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5413829" y="4470402"/>
            <a:ext cx="3730171" cy="180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3454400" y="580799"/>
            <a:ext cx="3744800" cy="3715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6"/>
          <p:cNvSpPr>
            <a:spLocks noGrp="1"/>
          </p:cNvSpPr>
          <p:nvPr>
            <p:ph type="pic" sz="quarter" idx="17"/>
          </p:nvPr>
        </p:nvSpPr>
        <p:spPr>
          <a:xfrm>
            <a:off x="3457800" y="4470402"/>
            <a:ext cx="1800000" cy="180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95142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4"/>
          </p:nvPr>
        </p:nvSpPr>
        <p:spPr>
          <a:xfrm>
            <a:off x="7344000" y="580801"/>
            <a:ext cx="1800000" cy="3715886"/>
          </a:xfrm>
          <a:custGeom>
            <a:avLst/>
            <a:gdLst>
              <a:gd name="connsiteX0" fmla="*/ 0 w 1800000"/>
              <a:gd name="connsiteY0" fmla="*/ 1915886 h 3715886"/>
              <a:gd name="connsiteX1" fmla="*/ 1800000 w 1800000"/>
              <a:gd name="connsiteY1" fmla="*/ 1915886 h 3715886"/>
              <a:gd name="connsiteX2" fmla="*/ 1800000 w 1800000"/>
              <a:gd name="connsiteY2" fmla="*/ 3715886 h 3715886"/>
              <a:gd name="connsiteX3" fmla="*/ 0 w 1800000"/>
              <a:gd name="connsiteY3" fmla="*/ 3715886 h 3715886"/>
              <a:gd name="connsiteX4" fmla="*/ 0 w 1800000"/>
              <a:gd name="connsiteY4" fmla="*/ 0 h 3715886"/>
              <a:gd name="connsiteX5" fmla="*/ 1800000 w 1800000"/>
              <a:gd name="connsiteY5" fmla="*/ 0 h 3715886"/>
              <a:gd name="connsiteX6" fmla="*/ 1800000 w 1800000"/>
              <a:gd name="connsiteY6" fmla="*/ 1800000 h 3715886"/>
              <a:gd name="connsiteX7" fmla="*/ 0 w 1800000"/>
              <a:gd name="connsiteY7" fmla="*/ 1800000 h 371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0000" h="3715886">
                <a:moveTo>
                  <a:pt x="0" y="1915886"/>
                </a:moveTo>
                <a:lnTo>
                  <a:pt x="1800000" y="1915886"/>
                </a:lnTo>
                <a:lnTo>
                  <a:pt x="1800000" y="3715886"/>
                </a:lnTo>
                <a:lnTo>
                  <a:pt x="0" y="3715886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3454400" y="580799"/>
            <a:ext cx="3744800" cy="371588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7"/>
          </p:nvPr>
        </p:nvSpPr>
        <p:spPr>
          <a:xfrm>
            <a:off x="3457800" y="4441832"/>
            <a:ext cx="5686200" cy="1800000"/>
          </a:xfrm>
          <a:custGeom>
            <a:avLst/>
            <a:gdLst>
              <a:gd name="connsiteX0" fmla="*/ 1956029 w 5686200"/>
              <a:gd name="connsiteY0" fmla="*/ 0 h 1800000"/>
              <a:gd name="connsiteX1" fmla="*/ 5686200 w 5686200"/>
              <a:gd name="connsiteY1" fmla="*/ 0 h 1800000"/>
              <a:gd name="connsiteX2" fmla="*/ 5686200 w 5686200"/>
              <a:gd name="connsiteY2" fmla="*/ 1800000 h 1800000"/>
              <a:gd name="connsiteX3" fmla="*/ 1956029 w 5686200"/>
              <a:gd name="connsiteY3" fmla="*/ 1800000 h 1800000"/>
              <a:gd name="connsiteX4" fmla="*/ 0 w 5686200"/>
              <a:gd name="connsiteY4" fmla="*/ 0 h 1800000"/>
              <a:gd name="connsiteX5" fmla="*/ 1800000 w 5686200"/>
              <a:gd name="connsiteY5" fmla="*/ 0 h 1800000"/>
              <a:gd name="connsiteX6" fmla="*/ 1800000 w 5686200"/>
              <a:gd name="connsiteY6" fmla="*/ 1800000 h 1800000"/>
              <a:gd name="connsiteX7" fmla="*/ 0 w 5686200"/>
              <a:gd name="connsiteY7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6200" h="1800000">
                <a:moveTo>
                  <a:pt x="1956029" y="0"/>
                </a:moveTo>
                <a:lnTo>
                  <a:pt x="5686200" y="0"/>
                </a:lnTo>
                <a:lnTo>
                  <a:pt x="5686200" y="1800000"/>
                </a:lnTo>
                <a:lnTo>
                  <a:pt x="1956029" y="1800000"/>
                </a:lnTo>
                <a:close/>
                <a:moveTo>
                  <a:pt x="0" y="0"/>
                </a:moveTo>
                <a:lnTo>
                  <a:pt x="1800000" y="0"/>
                </a:lnTo>
                <a:lnTo>
                  <a:pt x="18000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14299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3454400" y="580799"/>
            <a:ext cx="5689600" cy="5661033"/>
          </a:xfrm>
          <a:custGeom>
            <a:avLst/>
            <a:gdLst>
              <a:gd name="connsiteX0" fmla="*/ 1959429 w 5689600"/>
              <a:gd name="connsiteY0" fmla="*/ 3861033 h 5661033"/>
              <a:gd name="connsiteX1" fmla="*/ 5689600 w 5689600"/>
              <a:gd name="connsiteY1" fmla="*/ 3861033 h 5661033"/>
              <a:gd name="connsiteX2" fmla="*/ 5689600 w 5689600"/>
              <a:gd name="connsiteY2" fmla="*/ 5661033 h 5661033"/>
              <a:gd name="connsiteX3" fmla="*/ 1959429 w 5689600"/>
              <a:gd name="connsiteY3" fmla="*/ 5661033 h 5661033"/>
              <a:gd name="connsiteX4" fmla="*/ 3400 w 5689600"/>
              <a:gd name="connsiteY4" fmla="*/ 3861033 h 5661033"/>
              <a:gd name="connsiteX5" fmla="*/ 1803400 w 5689600"/>
              <a:gd name="connsiteY5" fmla="*/ 3861033 h 5661033"/>
              <a:gd name="connsiteX6" fmla="*/ 1803400 w 5689600"/>
              <a:gd name="connsiteY6" fmla="*/ 5661033 h 5661033"/>
              <a:gd name="connsiteX7" fmla="*/ 3400 w 5689600"/>
              <a:gd name="connsiteY7" fmla="*/ 5661033 h 5661033"/>
              <a:gd name="connsiteX8" fmla="*/ 3889600 w 5689600"/>
              <a:gd name="connsiteY8" fmla="*/ 1915888 h 5661033"/>
              <a:gd name="connsiteX9" fmla="*/ 5689600 w 5689600"/>
              <a:gd name="connsiteY9" fmla="*/ 1915888 h 5661033"/>
              <a:gd name="connsiteX10" fmla="*/ 5689600 w 5689600"/>
              <a:gd name="connsiteY10" fmla="*/ 3715888 h 5661033"/>
              <a:gd name="connsiteX11" fmla="*/ 3889600 w 5689600"/>
              <a:gd name="connsiteY11" fmla="*/ 3715888 h 5661033"/>
              <a:gd name="connsiteX12" fmla="*/ 3889600 w 5689600"/>
              <a:gd name="connsiteY12" fmla="*/ 2 h 5661033"/>
              <a:gd name="connsiteX13" fmla="*/ 5689600 w 5689600"/>
              <a:gd name="connsiteY13" fmla="*/ 2 h 5661033"/>
              <a:gd name="connsiteX14" fmla="*/ 5689600 w 5689600"/>
              <a:gd name="connsiteY14" fmla="*/ 1800002 h 5661033"/>
              <a:gd name="connsiteX15" fmla="*/ 3889600 w 5689600"/>
              <a:gd name="connsiteY15" fmla="*/ 1800002 h 5661033"/>
              <a:gd name="connsiteX16" fmla="*/ 0 w 5689600"/>
              <a:gd name="connsiteY16" fmla="*/ 0 h 5661033"/>
              <a:gd name="connsiteX17" fmla="*/ 3744800 w 5689600"/>
              <a:gd name="connsiteY17" fmla="*/ 0 h 5661033"/>
              <a:gd name="connsiteX18" fmla="*/ 3744800 w 5689600"/>
              <a:gd name="connsiteY18" fmla="*/ 3715888 h 5661033"/>
              <a:gd name="connsiteX19" fmla="*/ 0 w 5689600"/>
              <a:gd name="connsiteY19" fmla="*/ 3715888 h 566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89600" h="5661033">
                <a:moveTo>
                  <a:pt x="1959429" y="3861033"/>
                </a:moveTo>
                <a:lnTo>
                  <a:pt x="5689600" y="3861033"/>
                </a:lnTo>
                <a:lnTo>
                  <a:pt x="5689600" y="5661033"/>
                </a:lnTo>
                <a:lnTo>
                  <a:pt x="1959429" y="5661033"/>
                </a:lnTo>
                <a:close/>
                <a:moveTo>
                  <a:pt x="3400" y="3861033"/>
                </a:moveTo>
                <a:lnTo>
                  <a:pt x="1803400" y="3861033"/>
                </a:lnTo>
                <a:lnTo>
                  <a:pt x="1803400" y="5661033"/>
                </a:lnTo>
                <a:lnTo>
                  <a:pt x="3400" y="5661033"/>
                </a:lnTo>
                <a:close/>
                <a:moveTo>
                  <a:pt x="3889600" y="1915888"/>
                </a:moveTo>
                <a:lnTo>
                  <a:pt x="5689600" y="1915888"/>
                </a:lnTo>
                <a:lnTo>
                  <a:pt x="5689600" y="3715888"/>
                </a:lnTo>
                <a:lnTo>
                  <a:pt x="3889600" y="3715888"/>
                </a:lnTo>
                <a:close/>
                <a:moveTo>
                  <a:pt x="3889600" y="2"/>
                </a:moveTo>
                <a:lnTo>
                  <a:pt x="5689600" y="2"/>
                </a:lnTo>
                <a:lnTo>
                  <a:pt x="5689600" y="1800002"/>
                </a:lnTo>
                <a:lnTo>
                  <a:pt x="3889600" y="1800002"/>
                </a:lnTo>
                <a:close/>
                <a:moveTo>
                  <a:pt x="0" y="0"/>
                </a:moveTo>
                <a:lnTo>
                  <a:pt x="3744800" y="0"/>
                </a:lnTo>
                <a:lnTo>
                  <a:pt x="3744800" y="3715888"/>
                </a:lnTo>
                <a:lnTo>
                  <a:pt x="0" y="37158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0588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4674395" y="2583316"/>
            <a:ext cx="2408237" cy="346982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2062163" y="4659313"/>
            <a:ext cx="2408237" cy="1393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062163" y="1030288"/>
            <a:ext cx="2408237" cy="34774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4674395" y="1030288"/>
            <a:ext cx="2408237" cy="13938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002175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2062163" y="1030288"/>
            <a:ext cx="5020469" cy="5022850"/>
          </a:xfrm>
          <a:custGeom>
            <a:avLst/>
            <a:gdLst>
              <a:gd name="connsiteX0" fmla="*/ 0 w 5020469"/>
              <a:gd name="connsiteY0" fmla="*/ 3629025 h 5022850"/>
              <a:gd name="connsiteX1" fmla="*/ 2408237 w 5020469"/>
              <a:gd name="connsiteY1" fmla="*/ 3629025 h 5022850"/>
              <a:gd name="connsiteX2" fmla="*/ 2408237 w 5020469"/>
              <a:gd name="connsiteY2" fmla="*/ 5022850 h 5022850"/>
              <a:gd name="connsiteX3" fmla="*/ 0 w 5020469"/>
              <a:gd name="connsiteY3" fmla="*/ 5022850 h 5022850"/>
              <a:gd name="connsiteX4" fmla="*/ 2612232 w 5020469"/>
              <a:gd name="connsiteY4" fmla="*/ 1553028 h 5022850"/>
              <a:gd name="connsiteX5" fmla="*/ 5020469 w 5020469"/>
              <a:gd name="connsiteY5" fmla="*/ 1553028 h 5022850"/>
              <a:gd name="connsiteX6" fmla="*/ 5020469 w 5020469"/>
              <a:gd name="connsiteY6" fmla="*/ 5022850 h 5022850"/>
              <a:gd name="connsiteX7" fmla="*/ 2612232 w 5020469"/>
              <a:gd name="connsiteY7" fmla="*/ 5022850 h 5022850"/>
              <a:gd name="connsiteX8" fmla="*/ 0 w 5020469"/>
              <a:gd name="connsiteY8" fmla="*/ 0 h 5022850"/>
              <a:gd name="connsiteX9" fmla="*/ 2408237 w 5020469"/>
              <a:gd name="connsiteY9" fmla="*/ 0 h 5022850"/>
              <a:gd name="connsiteX10" fmla="*/ 2408237 w 5020469"/>
              <a:gd name="connsiteY10" fmla="*/ 3477419 h 5022850"/>
              <a:gd name="connsiteX11" fmla="*/ 0 w 5020469"/>
              <a:gd name="connsiteY11" fmla="*/ 3477419 h 5022850"/>
              <a:gd name="connsiteX12" fmla="*/ 2612232 w 5020469"/>
              <a:gd name="connsiteY12" fmla="*/ 0 h 5022850"/>
              <a:gd name="connsiteX13" fmla="*/ 5020469 w 5020469"/>
              <a:gd name="connsiteY13" fmla="*/ 0 h 5022850"/>
              <a:gd name="connsiteX14" fmla="*/ 5020469 w 5020469"/>
              <a:gd name="connsiteY14" fmla="*/ 1393825 h 5022850"/>
              <a:gd name="connsiteX15" fmla="*/ 2612232 w 5020469"/>
              <a:gd name="connsiteY15" fmla="*/ 1393825 h 502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20469" h="5022850">
                <a:moveTo>
                  <a:pt x="0" y="3629025"/>
                </a:moveTo>
                <a:lnTo>
                  <a:pt x="2408237" y="3629025"/>
                </a:lnTo>
                <a:lnTo>
                  <a:pt x="2408237" y="5022850"/>
                </a:lnTo>
                <a:lnTo>
                  <a:pt x="0" y="5022850"/>
                </a:lnTo>
                <a:close/>
                <a:moveTo>
                  <a:pt x="2612232" y="1553028"/>
                </a:moveTo>
                <a:lnTo>
                  <a:pt x="5020469" y="1553028"/>
                </a:lnTo>
                <a:lnTo>
                  <a:pt x="5020469" y="5022850"/>
                </a:lnTo>
                <a:lnTo>
                  <a:pt x="2612232" y="5022850"/>
                </a:lnTo>
                <a:close/>
                <a:moveTo>
                  <a:pt x="0" y="0"/>
                </a:moveTo>
                <a:lnTo>
                  <a:pt x="2408237" y="0"/>
                </a:lnTo>
                <a:lnTo>
                  <a:pt x="2408237" y="3477419"/>
                </a:lnTo>
                <a:lnTo>
                  <a:pt x="0" y="3477419"/>
                </a:lnTo>
                <a:close/>
                <a:moveTo>
                  <a:pt x="2612232" y="0"/>
                </a:moveTo>
                <a:lnTo>
                  <a:pt x="5020469" y="0"/>
                </a:lnTo>
                <a:lnTo>
                  <a:pt x="5020469" y="1393825"/>
                </a:lnTo>
                <a:lnTo>
                  <a:pt x="2612232" y="13938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45266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600575" y="2278746"/>
            <a:ext cx="4543425" cy="22939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341257" y="319316"/>
            <a:ext cx="3802743" cy="181496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341257" y="4717147"/>
            <a:ext cx="3802743" cy="181496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07337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250747" y="1829482"/>
            <a:ext cx="2500313" cy="13636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964919" y="1829482"/>
            <a:ext cx="2500313" cy="13636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7"/>
          </p:nvPr>
        </p:nvSpPr>
        <p:spPr>
          <a:xfrm>
            <a:off x="536575" y="1829482"/>
            <a:ext cx="7928658" cy="2902176"/>
          </a:xfrm>
          <a:custGeom>
            <a:avLst/>
            <a:gdLst>
              <a:gd name="connsiteX0" fmla="*/ 0 w 7928658"/>
              <a:gd name="connsiteY0" fmla="*/ 0 h 2902176"/>
              <a:gd name="connsiteX1" fmla="*/ 2500313 w 7928658"/>
              <a:gd name="connsiteY1" fmla="*/ 0 h 2902176"/>
              <a:gd name="connsiteX2" fmla="*/ 2500313 w 7928658"/>
              <a:gd name="connsiteY2" fmla="*/ 1538514 h 2902176"/>
              <a:gd name="connsiteX3" fmla="*/ 7928658 w 7928658"/>
              <a:gd name="connsiteY3" fmla="*/ 1538514 h 2902176"/>
              <a:gd name="connsiteX4" fmla="*/ 7928658 w 7928658"/>
              <a:gd name="connsiteY4" fmla="*/ 2902176 h 2902176"/>
              <a:gd name="connsiteX5" fmla="*/ 2500313 w 7928658"/>
              <a:gd name="connsiteY5" fmla="*/ 2902176 h 2902176"/>
              <a:gd name="connsiteX6" fmla="*/ 1988912 w 7928658"/>
              <a:gd name="connsiteY6" fmla="*/ 2902176 h 2902176"/>
              <a:gd name="connsiteX7" fmla="*/ 0 w 7928658"/>
              <a:gd name="connsiteY7" fmla="*/ 2902176 h 290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28658" h="2902176">
                <a:moveTo>
                  <a:pt x="0" y="0"/>
                </a:moveTo>
                <a:lnTo>
                  <a:pt x="2500313" y="0"/>
                </a:lnTo>
                <a:lnTo>
                  <a:pt x="2500313" y="1538514"/>
                </a:lnTo>
                <a:lnTo>
                  <a:pt x="7928658" y="1538514"/>
                </a:lnTo>
                <a:lnTo>
                  <a:pt x="7928658" y="2902176"/>
                </a:lnTo>
                <a:lnTo>
                  <a:pt x="2500313" y="2902176"/>
                </a:lnTo>
                <a:lnTo>
                  <a:pt x="1988912" y="2902176"/>
                </a:lnTo>
                <a:lnTo>
                  <a:pt x="0" y="29021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52342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7"/>
          </p:nvPr>
        </p:nvSpPr>
        <p:spPr>
          <a:xfrm>
            <a:off x="979488" y="2089605"/>
            <a:ext cx="7185025" cy="2801030"/>
          </a:xfrm>
          <a:custGeom>
            <a:avLst/>
            <a:gdLst>
              <a:gd name="connsiteX0" fmla="*/ 4876800 w 7185025"/>
              <a:gd name="connsiteY0" fmla="*/ 1465942 h 2801030"/>
              <a:gd name="connsiteX1" fmla="*/ 7185025 w 7185025"/>
              <a:gd name="connsiteY1" fmla="*/ 1465942 h 2801030"/>
              <a:gd name="connsiteX2" fmla="*/ 7185025 w 7185025"/>
              <a:gd name="connsiteY2" fmla="*/ 2801030 h 2801030"/>
              <a:gd name="connsiteX3" fmla="*/ 4876800 w 7185025"/>
              <a:gd name="connsiteY3" fmla="*/ 2801030 h 2801030"/>
              <a:gd name="connsiteX4" fmla="*/ 2438400 w 7185025"/>
              <a:gd name="connsiteY4" fmla="*/ 1465942 h 2801030"/>
              <a:gd name="connsiteX5" fmla="*/ 4746625 w 7185025"/>
              <a:gd name="connsiteY5" fmla="*/ 1465942 h 2801030"/>
              <a:gd name="connsiteX6" fmla="*/ 4746625 w 7185025"/>
              <a:gd name="connsiteY6" fmla="*/ 2801030 h 2801030"/>
              <a:gd name="connsiteX7" fmla="*/ 2438400 w 7185025"/>
              <a:gd name="connsiteY7" fmla="*/ 2801030 h 2801030"/>
              <a:gd name="connsiteX8" fmla="*/ 0 w 7185025"/>
              <a:gd name="connsiteY8" fmla="*/ 1465942 h 2801030"/>
              <a:gd name="connsiteX9" fmla="*/ 2308225 w 7185025"/>
              <a:gd name="connsiteY9" fmla="*/ 1465942 h 2801030"/>
              <a:gd name="connsiteX10" fmla="*/ 2308225 w 7185025"/>
              <a:gd name="connsiteY10" fmla="*/ 2801030 h 2801030"/>
              <a:gd name="connsiteX11" fmla="*/ 0 w 7185025"/>
              <a:gd name="connsiteY11" fmla="*/ 2801030 h 2801030"/>
              <a:gd name="connsiteX12" fmla="*/ 4876800 w 7185025"/>
              <a:gd name="connsiteY12" fmla="*/ 0 h 2801030"/>
              <a:gd name="connsiteX13" fmla="*/ 7185025 w 7185025"/>
              <a:gd name="connsiteY13" fmla="*/ 0 h 2801030"/>
              <a:gd name="connsiteX14" fmla="*/ 7185025 w 7185025"/>
              <a:gd name="connsiteY14" fmla="*/ 1335088 h 2801030"/>
              <a:gd name="connsiteX15" fmla="*/ 4876800 w 7185025"/>
              <a:gd name="connsiteY15" fmla="*/ 1335088 h 2801030"/>
              <a:gd name="connsiteX16" fmla="*/ 2438400 w 7185025"/>
              <a:gd name="connsiteY16" fmla="*/ 0 h 2801030"/>
              <a:gd name="connsiteX17" fmla="*/ 4746625 w 7185025"/>
              <a:gd name="connsiteY17" fmla="*/ 0 h 2801030"/>
              <a:gd name="connsiteX18" fmla="*/ 4746625 w 7185025"/>
              <a:gd name="connsiteY18" fmla="*/ 1335088 h 2801030"/>
              <a:gd name="connsiteX19" fmla="*/ 2438400 w 7185025"/>
              <a:gd name="connsiteY19" fmla="*/ 1335088 h 2801030"/>
              <a:gd name="connsiteX20" fmla="*/ 0 w 7185025"/>
              <a:gd name="connsiteY20" fmla="*/ 0 h 2801030"/>
              <a:gd name="connsiteX21" fmla="*/ 2308225 w 7185025"/>
              <a:gd name="connsiteY21" fmla="*/ 0 h 2801030"/>
              <a:gd name="connsiteX22" fmla="*/ 2308225 w 7185025"/>
              <a:gd name="connsiteY22" fmla="*/ 1335088 h 2801030"/>
              <a:gd name="connsiteX23" fmla="*/ 0 w 7185025"/>
              <a:gd name="connsiteY23" fmla="*/ 1335088 h 2801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185025" h="2801030">
                <a:moveTo>
                  <a:pt x="4876800" y="1465942"/>
                </a:moveTo>
                <a:lnTo>
                  <a:pt x="7185025" y="1465942"/>
                </a:lnTo>
                <a:lnTo>
                  <a:pt x="7185025" y="2801030"/>
                </a:lnTo>
                <a:lnTo>
                  <a:pt x="4876800" y="2801030"/>
                </a:lnTo>
                <a:close/>
                <a:moveTo>
                  <a:pt x="2438400" y="1465942"/>
                </a:moveTo>
                <a:lnTo>
                  <a:pt x="4746625" y="1465942"/>
                </a:lnTo>
                <a:lnTo>
                  <a:pt x="4746625" y="2801030"/>
                </a:lnTo>
                <a:lnTo>
                  <a:pt x="2438400" y="2801030"/>
                </a:lnTo>
                <a:close/>
                <a:moveTo>
                  <a:pt x="0" y="1465942"/>
                </a:moveTo>
                <a:lnTo>
                  <a:pt x="2308225" y="1465942"/>
                </a:lnTo>
                <a:lnTo>
                  <a:pt x="2308225" y="2801030"/>
                </a:lnTo>
                <a:lnTo>
                  <a:pt x="0" y="2801030"/>
                </a:lnTo>
                <a:close/>
                <a:moveTo>
                  <a:pt x="4876800" y="0"/>
                </a:moveTo>
                <a:lnTo>
                  <a:pt x="7185025" y="0"/>
                </a:lnTo>
                <a:lnTo>
                  <a:pt x="7185025" y="1335088"/>
                </a:lnTo>
                <a:lnTo>
                  <a:pt x="4876800" y="1335088"/>
                </a:lnTo>
                <a:close/>
                <a:moveTo>
                  <a:pt x="2438400" y="0"/>
                </a:moveTo>
                <a:lnTo>
                  <a:pt x="4746625" y="0"/>
                </a:lnTo>
                <a:lnTo>
                  <a:pt x="4746625" y="1335088"/>
                </a:lnTo>
                <a:lnTo>
                  <a:pt x="2438400" y="1335088"/>
                </a:lnTo>
                <a:close/>
                <a:moveTo>
                  <a:pt x="0" y="0"/>
                </a:moveTo>
                <a:lnTo>
                  <a:pt x="2308225" y="0"/>
                </a:lnTo>
                <a:lnTo>
                  <a:pt x="2308225" y="1335088"/>
                </a:lnTo>
                <a:lnTo>
                  <a:pt x="0" y="13350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19824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40183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58709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7235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40183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58709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77235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740183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58709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377235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91601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5540337" y="1817976"/>
            <a:ext cx="1780904" cy="2370202"/>
          </a:xfrm>
          <a:custGeom>
            <a:avLst/>
            <a:gdLst>
              <a:gd name="connsiteX0" fmla="*/ 595803 w 1780904"/>
              <a:gd name="connsiteY0" fmla="*/ 0 h 2370202"/>
              <a:gd name="connsiteX1" fmla="*/ 1780904 w 1780904"/>
              <a:gd name="connsiteY1" fmla="*/ 1185101 h 2370202"/>
              <a:gd name="connsiteX2" fmla="*/ 595803 w 1780904"/>
              <a:gd name="connsiteY2" fmla="*/ 2370202 h 2370202"/>
              <a:gd name="connsiteX3" fmla="*/ 0 w 1780904"/>
              <a:gd name="connsiteY3" fmla="*/ 1774399 h 2370202"/>
              <a:gd name="connsiteX4" fmla="*/ 597422 w 1780904"/>
              <a:gd name="connsiteY4" fmla="*/ 1176976 h 2370202"/>
              <a:gd name="connsiteX5" fmla="*/ 8125 w 1780904"/>
              <a:gd name="connsiteY5" fmla="*/ 587679 h 237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0904" h="2370202">
                <a:moveTo>
                  <a:pt x="595803" y="0"/>
                </a:moveTo>
                <a:lnTo>
                  <a:pt x="1780904" y="1185101"/>
                </a:lnTo>
                <a:lnTo>
                  <a:pt x="595803" y="2370202"/>
                </a:lnTo>
                <a:lnTo>
                  <a:pt x="0" y="1774399"/>
                </a:lnTo>
                <a:lnTo>
                  <a:pt x="597422" y="1176976"/>
                </a:lnTo>
                <a:lnTo>
                  <a:pt x="8125" y="5876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3"/>
          </p:nvPr>
        </p:nvSpPr>
        <p:spPr>
          <a:xfrm>
            <a:off x="1858384" y="1817976"/>
            <a:ext cx="1763092" cy="2370202"/>
          </a:xfrm>
          <a:custGeom>
            <a:avLst/>
            <a:gdLst>
              <a:gd name="connsiteX0" fmla="*/ 1185101 w 1763092"/>
              <a:gd name="connsiteY0" fmla="*/ 0 h 2370202"/>
              <a:gd name="connsiteX1" fmla="*/ 1754967 w 1763092"/>
              <a:gd name="connsiteY1" fmla="*/ 569866 h 2370202"/>
              <a:gd name="connsiteX2" fmla="*/ 1147857 w 1763092"/>
              <a:gd name="connsiteY2" fmla="*/ 1176976 h 2370202"/>
              <a:gd name="connsiteX3" fmla="*/ 1763092 w 1763092"/>
              <a:gd name="connsiteY3" fmla="*/ 1792211 h 2370202"/>
              <a:gd name="connsiteX4" fmla="*/ 1185101 w 1763092"/>
              <a:gd name="connsiteY4" fmla="*/ 2370202 h 2370202"/>
              <a:gd name="connsiteX5" fmla="*/ 0 w 1763092"/>
              <a:gd name="connsiteY5" fmla="*/ 1185101 h 237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3092" h="2370202">
                <a:moveTo>
                  <a:pt x="1185101" y="0"/>
                </a:moveTo>
                <a:lnTo>
                  <a:pt x="1754967" y="569866"/>
                </a:lnTo>
                <a:lnTo>
                  <a:pt x="1147857" y="1176976"/>
                </a:lnTo>
                <a:lnTo>
                  <a:pt x="1763092" y="1792211"/>
                </a:lnTo>
                <a:lnTo>
                  <a:pt x="1185101" y="2370202"/>
                </a:lnTo>
                <a:lnTo>
                  <a:pt x="0" y="11851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3132000" y="1554952"/>
            <a:ext cx="2880000" cy="288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55334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3772350" y="750433"/>
            <a:ext cx="5357134" cy="5357134"/>
          </a:xfrm>
          <a:custGeom>
            <a:avLst/>
            <a:gdLst>
              <a:gd name="connsiteX0" fmla="*/ 3917428 w 5357134"/>
              <a:gd name="connsiteY0" fmla="*/ 3629480 h 5357134"/>
              <a:gd name="connsiteX1" fmla="*/ 5069186 w 5357134"/>
              <a:gd name="connsiteY1" fmla="*/ 3629480 h 5357134"/>
              <a:gd name="connsiteX2" fmla="*/ 5357134 w 5357134"/>
              <a:gd name="connsiteY2" fmla="*/ 3917428 h 5357134"/>
              <a:gd name="connsiteX3" fmla="*/ 5357134 w 5357134"/>
              <a:gd name="connsiteY3" fmla="*/ 5069186 h 5357134"/>
              <a:gd name="connsiteX4" fmla="*/ 5069186 w 5357134"/>
              <a:gd name="connsiteY4" fmla="*/ 5357134 h 5357134"/>
              <a:gd name="connsiteX5" fmla="*/ 3917428 w 5357134"/>
              <a:gd name="connsiteY5" fmla="*/ 5357134 h 5357134"/>
              <a:gd name="connsiteX6" fmla="*/ 3629480 w 5357134"/>
              <a:gd name="connsiteY6" fmla="*/ 5069186 h 5357134"/>
              <a:gd name="connsiteX7" fmla="*/ 3629480 w 5357134"/>
              <a:gd name="connsiteY7" fmla="*/ 3917428 h 5357134"/>
              <a:gd name="connsiteX8" fmla="*/ 3917428 w 5357134"/>
              <a:gd name="connsiteY8" fmla="*/ 3629480 h 5357134"/>
              <a:gd name="connsiteX9" fmla="*/ 2102688 w 5357134"/>
              <a:gd name="connsiteY9" fmla="*/ 3629480 h 5357134"/>
              <a:gd name="connsiteX10" fmla="*/ 3254446 w 5357134"/>
              <a:gd name="connsiteY10" fmla="*/ 3629480 h 5357134"/>
              <a:gd name="connsiteX11" fmla="*/ 3542394 w 5357134"/>
              <a:gd name="connsiteY11" fmla="*/ 3917428 h 5357134"/>
              <a:gd name="connsiteX12" fmla="*/ 3542394 w 5357134"/>
              <a:gd name="connsiteY12" fmla="*/ 5069186 h 5357134"/>
              <a:gd name="connsiteX13" fmla="*/ 3254446 w 5357134"/>
              <a:gd name="connsiteY13" fmla="*/ 5357134 h 5357134"/>
              <a:gd name="connsiteX14" fmla="*/ 2102688 w 5357134"/>
              <a:gd name="connsiteY14" fmla="*/ 5357134 h 5357134"/>
              <a:gd name="connsiteX15" fmla="*/ 1814740 w 5357134"/>
              <a:gd name="connsiteY15" fmla="*/ 5069186 h 5357134"/>
              <a:gd name="connsiteX16" fmla="*/ 1814740 w 5357134"/>
              <a:gd name="connsiteY16" fmla="*/ 3917428 h 5357134"/>
              <a:gd name="connsiteX17" fmla="*/ 2102688 w 5357134"/>
              <a:gd name="connsiteY17" fmla="*/ 3629480 h 5357134"/>
              <a:gd name="connsiteX18" fmla="*/ 287948 w 5357134"/>
              <a:gd name="connsiteY18" fmla="*/ 3629480 h 5357134"/>
              <a:gd name="connsiteX19" fmla="*/ 1439706 w 5357134"/>
              <a:gd name="connsiteY19" fmla="*/ 3629480 h 5357134"/>
              <a:gd name="connsiteX20" fmla="*/ 1727654 w 5357134"/>
              <a:gd name="connsiteY20" fmla="*/ 3917428 h 5357134"/>
              <a:gd name="connsiteX21" fmla="*/ 1727654 w 5357134"/>
              <a:gd name="connsiteY21" fmla="*/ 5069186 h 5357134"/>
              <a:gd name="connsiteX22" fmla="*/ 1439706 w 5357134"/>
              <a:gd name="connsiteY22" fmla="*/ 5357134 h 5357134"/>
              <a:gd name="connsiteX23" fmla="*/ 287948 w 5357134"/>
              <a:gd name="connsiteY23" fmla="*/ 5357134 h 5357134"/>
              <a:gd name="connsiteX24" fmla="*/ 0 w 5357134"/>
              <a:gd name="connsiteY24" fmla="*/ 5069186 h 5357134"/>
              <a:gd name="connsiteX25" fmla="*/ 0 w 5357134"/>
              <a:gd name="connsiteY25" fmla="*/ 3917428 h 5357134"/>
              <a:gd name="connsiteX26" fmla="*/ 287948 w 5357134"/>
              <a:gd name="connsiteY26" fmla="*/ 3629480 h 5357134"/>
              <a:gd name="connsiteX27" fmla="*/ 3917428 w 5357134"/>
              <a:gd name="connsiteY27" fmla="*/ 1814740 h 5357134"/>
              <a:gd name="connsiteX28" fmla="*/ 5069186 w 5357134"/>
              <a:gd name="connsiteY28" fmla="*/ 1814740 h 5357134"/>
              <a:gd name="connsiteX29" fmla="*/ 5357134 w 5357134"/>
              <a:gd name="connsiteY29" fmla="*/ 2102688 h 5357134"/>
              <a:gd name="connsiteX30" fmla="*/ 5357134 w 5357134"/>
              <a:gd name="connsiteY30" fmla="*/ 3254446 h 5357134"/>
              <a:gd name="connsiteX31" fmla="*/ 5069186 w 5357134"/>
              <a:gd name="connsiteY31" fmla="*/ 3542394 h 5357134"/>
              <a:gd name="connsiteX32" fmla="*/ 3917428 w 5357134"/>
              <a:gd name="connsiteY32" fmla="*/ 3542394 h 5357134"/>
              <a:gd name="connsiteX33" fmla="*/ 3629480 w 5357134"/>
              <a:gd name="connsiteY33" fmla="*/ 3254446 h 5357134"/>
              <a:gd name="connsiteX34" fmla="*/ 3629480 w 5357134"/>
              <a:gd name="connsiteY34" fmla="*/ 2102688 h 5357134"/>
              <a:gd name="connsiteX35" fmla="*/ 3917428 w 5357134"/>
              <a:gd name="connsiteY35" fmla="*/ 1814740 h 5357134"/>
              <a:gd name="connsiteX36" fmla="*/ 2102688 w 5357134"/>
              <a:gd name="connsiteY36" fmla="*/ 1814740 h 5357134"/>
              <a:gd name="connsiteX37" fmla="*/ 3254446 w 5357134"/>
              <a:gd name="connsiteY37" fmla="*/ 1814740 h 5357134"/>
              <a:gd name="connsiteX38" fmla="*/ 3542394 w 5357134"/>
              <a:gd name="connsiteY38" fmla="*/ 2102688 h 5357134"/>
              <a:gd name="connsiteX39" fmla="*/ 3542394 w 5357134"/>
              <a:gd name="connsiteY39" fmla="*/ 3254446 h 5357134"/>
              <a:gd name="connsiteX40" fmla="*/ 3254446 w 5357134"/>
              <a:gd name="connsiteY40" fmla="*/ 3542394 h 5357134"/>
              <a:gd name="connsiteX41" fmla="*/ 2102688 w 5357134"/>
              <a:gd name="connsiteY41" fmla="*/ 3542394 h 5357134"/>
              <a:gd name="connsiteX42" fmla="*/ 1814740 w 5357134"/>
              <a:gd name="connsiteY42" fmla="*/ 3254446 h 5357134"/>
              <a:gd name="connsiteX43" fmla="*/ 1814740 w 5357134"/>
              <a:gd name="connsiteY43" fmla="*/ 2102688 h 5357134"/>
              <a:gd name="connsiteX44" fmla="*/ 2102688 w 5357134"/>
              <a:gd name="connsiteY44" fmla="*/ 1814740 h 5357134"/>
              <a:gd name="connsiteX45" fmla="*/ 287948 w 5357134"/>
              <a:gd name="connsiteY45" fmla="*/ 1814740 h 5357134"/>
              <a:gd name="connsiteX46" fmla="*/ 1439706 w 5357134"/>
              <a:gd name="connsiteY46" fmla="*/ 1814740 h 5357134"/>
              <a:gd name="connsiteX47" fmla="*/ 1727654 w 5357134"/>
              <a:gd name="connsiteY47" fmla="*/ 2102688 h 5357134"/>
              <a:gd name="connsiteX48" fmla="*/ 1727654 w 5357134"/>
              <a:gd name="connsiteY48" fmla="*/ 3254446 h 5357134"/>
              <a:gd name="connsiteX49" fmla="*/ 1439706 w 5357134"/>
              <a:gd name="connsiteY49" fmla="*/ 3542394 h 5357134"/>
              <a:gd name="connsiteX50" fmla="*/ 287948 w 5357134"/>
              <a:gd name="connsiteY50" fmla="*/ 3542394 h 5357134"/>
              <a:gd name="connsiteX51" fmla="*/ 0 w 5357134"/>
              <a:gd name="connsiteY51" fmla="*/ 3254446 h 5357134"/>
              <a:gd name="connsiteX52" fmla="*/ 0 w 5357134"/>
              <a:gd name="connsiteY52" fmla="*/ 2102688 h 5357134"/>
              <a:gd name="connsiteX53" fmla="*/ 287948 w 5357134"/>
              <a:gd name="connsiteY53" fmla="*/ 1814740 h 5357134"/>
              <a:gd name="connsiteX54" fmla="*/ 3917428 w 5357134"/>
              <a:gd name="connsiteY54" fmla="*/ 0 h 5357134"/>
              <a:gd name="connsiteX55" fmla="*/ 5069186 w 5357134"/>
              <a:gd name="connsiteY55" fmla="*/ 0 h 5357134"/>
              <a:gd name="connsiteX56" fmla="*/ 5357134 w 5357134"/>
              <a:gd name="connsiteY56" fmla="*/ 287948 h 5357134"/>
              <a:gd name="connsiteX57" fmla="*/ 5357134 w 5357134"/>
              <a:gd name="connsiteY57" fmla="*/ 1439706 h 5357134"/>
              <a:gd name="connsiteX58" fmla="*/ 5069186 w 5357134"/>
              <a:gd name="connsiteY58" fmla="*/ 1727654 h 5357134"/>
              <a:gd name="connsiteX59" fmla="*/ 3917428 w 5357134"/>
              <a:gd name="connsiteY59" fmla="*/ 1727654 h 5357134"/>
              <a:gd name="connsiteX60" fmla="*/ 3629480 w 5357134"/>
              <a:gd name="connsiteY60" fmla="*/ 1439706 h 5357134"/>
              <a:gd name="connsiteX61" fmla="*/ 3629480 w 5357134"/>
              <a:gd name="connsiteY61" fmla="*/ 287948 h 5357134"/>
              <a:gd name="connsiteX62" fmla="*/ 3917428 w 5357134"/>
              <a:gd name="connsiteY62" fmla="*/ 0 h 5357134"/>
              <a:gd name="connsiteX63" fmla="*/ 2102688 w 5357134"/>
              <a:gd name="connsiteY63" fmla="*/ 0 h 5357134"/>
              <a:gd name="connsiteX64" fmla="*/ 3254446 w 5357134"/>
              <a:gd name="connsiteY64" fmla="*/ 0 h 5357134"/>
              <a:gd name="connsiteX65" fmla="*/ 3542394 w 5357134"/>
              <a:gd name="connsiteY65" fmla="*/ 287948 h 5357134"/>
              <a:gd name="connsiteX66" fmla="*/ 3542394 w 5357134"/>
              <a:gd name="connsiteY66" fmla="*/ 1439706 h 5357134"/>
              <a:gd name="connsiteX67" fmla="*/ 3254446 w 5357134"/>
              <a:gd name="connsiteY67" fmla="*/ 1727654 h 5357134"/>
              <a:gd name="connsiteX68" fmla="*/ 2102688 w 5357134"/>
              <a:gd name="connsiteY68" fmla="*/ 1727654 h 5357134"/>
              <a:gd name="connsiteX69" fmla="*/ 1814740 w 5357134"/>
              <a:gd name="connsiteY69" fmla="*/ 1439706 h 5357134"/>
              <a:gd name="connsiteX70" fmla="*/ 1814740 w 5357134"/>
              <a:gd name="connsiteY70" fmla="*/ 287948 h 5357134"/>
              <a:gd name="connsiteX71" fmla="*/ 2102688 w 5357134"/>
              <a:gd name="connsiteY71" fmla="*/ 0 h 5357134"/>
              <a:gd name="connsiteX72" fmla="*/ 287948 w 5357134"/>
              <a:gd name="connsiteY72" fmla="*/ 0 h 5357134"/>
              <a:gd name="connsiteX73" fmla="*/ 1439706 w 5357134"/>
              <a:gd name="connsiteY73" fmla="*/ 0 h 5357134"/>
              <a:gd name="connsiteX74" fmla="*/ 1727654 w 5357134"/>
              <a:gd name="connsiteY74" fmla="*/ 287948 h 5357134"/>
              <a:gd name="connsiteX75" fmla="*/ 1727654 w 5357134"/>
              <a:gd name="connsiteY75" fmla="*/ 1439706 h 5357134"/>
              <a:gd name="connsiteX76" fmla="*/ 1439706 w 5357134"/>
              <a:gd name="connsiteY76" fmla="*/ 1727654 h 5357134"/>
              <a:gd name="connsiteX77" fmla="*/ 287948 w 5357134"/>
              <a:gd name="connsiteY77" fmla="*/ 1727654 h 5357134"/>
              <a:gd name="connsiteX78" fmla="*/ 0 w 5357134"/>
              <a:gd name="connsiteY78" fmla="*/ 1439706 h 5357134"/>
              <a:gd name="connsiteX79" fmla="*/ 0 w 5357134"/>
              <a:gd name="connsiteY79" fmla="*/ 287948 h 5357134"/>
              <a:gd name="connsiteX80" fmla="*/ 287948 w 5357134"/>
              <a:gd name="connsiteY80" fmla="*/ 0 h 535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357134" h="5357134">
                <a:moveTo>
                  <a:pt x="3917428" y="3629480"/>
                </a:moveTo>
                <a:lnTo>
                  <a:pt x="5069186" y="3629480"/>
                </a:lnTo>
                <a:cubicBezTo>
                  <a:pt x="5228215" y="3629480"/>
                  <a:pt x="5357134" y="3758399"/>
                  <a:pt x="5357134" y="3917428"/>
                </a:cubicBezTo>
                <a:lnTo>
                  <a:pt x="5357134" y="5069186"/>
                </a:lnTo>
                <a:cubicBezTo>
                  <a:pt x="5357134" y="5228215"/>
                  <a:pt x="5228215" y="5357134"/>
                  <a:pt x="5069186" y="5357134"/>
                </a:cubicBezTo>
                <a:lnTo>
                  <a:pt x="3917428" y="5357134"/>
                </a:lnTo>
                <a:cubicBezTo>
                  <a:pt x="3758399" y="5357134"/>
                  <a:pt x="3629480" y="5228215"/>
                  <a:pt x="3629480" y="5069186"/>
                </a:cubicBezTo>
                <a:lnTo>
                  <a:pt x="3629480" y="3917428"/>
                </a:lnTo>
                <a:cubicBezTo>
                  <a:pt x="3629480" y="3758399"/>
                  <a:pt x="3758399" y="3629480"/>
                  <a:pt x="3917428" y="3629480"/>
                </a:cubicBezTo>
                <a:close/>
                <a:moveTo>
                  <a:pt x="2102688" y="3629480"/>
                </a:moveTo>
                <a:lnTo>
                  <a:pt x="3254446" y="3629480"/>
                </a:lnTo>
                <a:cubicBezTo>
                  <a:pt x="3413475" y="3629480"/>
                  <a:pt x="3542394" y="3758399"/>
                  <a:pt x="3542394" y="3917428"/>
                </a:cubicBezTo>
                <a:lnTo>
                  <a:pt x="3542394" y="5069186"/>
                </a:lnTo>
                <a:cubicBezTo>
                  <a:pt x="3542394" y="5228215"/>
                  <a:pt x="3413475" y="5357134"/>
                  <a:pt x="3254446" y="5357134"/>
                </a:cubicBezTo>
                <a:lnTo>
                  <a:pt x="2102688" y="5357134"/>
                </a:lnTo>
                <a:cubicBezTo>
                  <a:pt x="1943659" y="5357134"/>
                  <a:pt x="1814740" y="5228215"/>
                  <a:pt x="1814740" y="5069186"/>
                </a:cubicBezTo>
                <a:lnTo>
                  <a:pt x="1814740" y="3917428"/>
                </a:lnTo>
                <a:cubicBezTo>
                  <a:pt x="1814740" y="3758399"/>
                  <a:pt x="1943659" y="3629480"/>
                  <a:pt x="2102688" y="3629480"/>
                </a:cubicBezTo>
                <a:close/>
                <a:moveTo>
                  <a:pt x="287948" y="3629480"/>
                </a:moveTo>
                <a:lnTo>
                  <a:pt x="1439706" y="3629480"/>
                </a:lnTo>
                <a:cubicBezTo>
                  <a:pt x="1598735" y="3629480"/>
                  <a:pt x="1727654" y="3758399"/>
                  <a:pt x="1727654" y="3917428"/>
                </a:cubicBezTo>
                <a:lnTo>
                  <a:pt x="1727654" y="5069186"/>
                </a:lnTo>
                <a:cubicBezTo>
                  <a:pt x="1727654" y="5228215"/>
                  <a:pt x="1598735" y="5357134"/>
                  <a:pt x="1439706" y="5357134"/>
                </a:cubicBezTo>
                <a:lnTo>
                  <a:pt x="287948" y="5357134"/>
                </a:lnTo>
                <a:cubicBezTo>
                  <a:pt x="128919" y="5357134"/>
                  <a:pt x="0" y="5228215"/>
                  <a:pt x="0" y="5069186"/>
                </a:cubicBezTo>
                <a:lnTo>
                  <a:pt x="0" y="3917428"/>
                </a:lnTo>
                <a:cubicBezTo>
                  <a:pt x="0" y="3758399"/>
                  <a:pt x="128919" y="3629480"/>
                  <a:pt x="287948" y="3629480"/>
                </a:cubicBezTo>
                <a:close/>
                <a:moveTo>
                  <a:pt x="3917428" y="1814740"/>
                </a:moveTo>
                <a:lnTo>
                  <a:pt x="5069186" y="1814740"/>
                </a:lnTo>
                <a:cubicBezTo>
                  <a:pt x="5228215" y="1814740"/>
                  <a:pt x="5357134" y="1943659"/>
                  <a:pt x="5357134" y="2102688"/>
                </a:cubicBezTo>
                <a:lnTo>
                  <a:pt x="5357134" y="3254446"/>
                </a:lnTo>
                <a:cubicBezTo>
                  <a:pt x="5357134" y="3413475"/>
                  <a:pt x="5228215" y="3542394"/>
                  <a:pt x="5069186" y="3542394"/>
                </a:cubicBezTo>
                <a:lnTo>
                  <a:pt x="3917428" y="3542394"/>
                </a:lnTo>
                <a:cubicBezTo>
                  <a:pt x="3758399" y="3542394"/>
                  <a:pt x="3629480" y="3413475"/>
                  <a:pt x="3629480" y="3254446"/>
                </a:cubicBezTo>
                <a:lnTo>
                  <a:pt x="3629480" y="2102688"/>
                </a:lnTo>
                <a:cubicBezTo>
                  <a:pt x="3629480" y="1943659"/>
                  <a:pt x="3758399" y="1814740"/>
                  <a:pt x="3917428" y="1814740"/>
                </a:cubicBezTo>
                <a:close/>
                <a:moveTo>
                  <a:pt x="2102688" y="1814740"/>
                </a:moveTo>
                <a:lnTo>
                  <a:pt x="3254446" y="1814740"/>
                </a:lnTo>
                <a:cubicBezTo>
                  <a:pt x="3413475" y="1814740"/>
                  <a:pt x="3542394" y="1943659"/>
                  <a:pt x="3542394" y="2102688"/>
                </a:cubicBezTo>
                <a:lnTo>
                  <a:pt x="3542394" y="3254446"/>
                </a:lnTo>
                <a:cubicBezTo>
                  <a:pt x="3542394" y="3413475"/>
                  <a:pt x="3413475" y="3542394"/>
                  <a:pt x="3254446" y="3542394"/>
                </a:cubicBezTo>
                <a:lnTo>
                  <a:pt x="2102688" y="3542394"/>
                </a:lnTo>
                <a:cubicBezTo>
                  <a:pt x="1943659" y="3542394"/>
                  <a:pt x="1814740" y="3413475"/>
                  <a:pt x="1814740" y="3254446"/>
                </a:cubicBezTo>
                <a:lnTo>
                  <a:pt x="1814740" y="2102688"/>
                </a:lnTo>
                <a:cubicBezTo>
                  <a:pt x="1814740" y="1943659"/>
                  <a:pt x="1943659" y="1814740"/>
                  <a:pt x="2102688" y="1814740"/>
                </a:cubicBezTo>
                <a:close/>
                <a:moveTo>
                  <a:pt x="287948" y="1814740"/>
                </a:moveTo>
                <a:lnTo>
                  <a:pt x="1439706" y="1814740"/>
                </a:lnTo>
                <a:cubicBezTo>
                  <a:pt x="1598735" y="1814740"/>
                  <a:pt x="1727654" y="1943659"/>
                  <a:pt x="1727654" y="2102688"/>
                </a:cubicBezTo>
                <a:lnTo>
                  <a:pt x="1727654" y="3254446"/>
                </a:lnTo>
                <a:cubicBezTo>
                  <a:pt x="1727654" y="3413475"/>
                  <a:pt x="1598735" y="3542394"/>
                  <a:pt x="1439706" y="3542394"/>
                </a:cubicBezTo>
                <a:lnTo>
                  <a:pt x="287948" y="3542394"/>
                </a:lnTo>
                <a:cubicBezTo>
                  <a:pt x="128919" y="3542394"/>
                  <a:pt x="0" y="3413475"/>
                  <a:pt x="0" y="3254446"/>
                </a:cubicBezTo>
                <a:lnTo>
                  <a:pt x="0" y="2102688"/>
                </a:lnTo>
                <a:cubicBezTo>
                  <a:pt x="0" y="1943659"/>
                  <a:pt x="128919" y="1814740"/>
                  <a:pt x="287948" y="1814740"/>
                </a:cubicBezTo>
                <a:close/>
                <a:moveTo>
                  <a:pt x="3917428" y="0"/>
                </a:moveTo>
                <a:lnTo>
                  <a:pt x="5069186" y="0"/>
                </a:lnTo>
                <a:cubicBezTo>
                  <a:pt x="5228215" y="0"/>
                  <a:pt x="5357134" y="128919"/>
                  <a:pt x="5357134" y="287948"/>
                </a:cubicBezTo>
                <a:lnTo>
                  <a:pt x="5357134" y="1439706"/>
                </a:lnTo>
                <a:cubicBezTo>
                  <a:pt x="5357134" y="1598735"/>
                  <a:pt x="5228215" y="1727654"/>
                  <a:pt x="5069186" y="1727654"/>
                </a:cubicBezTo>
                <a:lnTo>
                  <a:pt x="3917428" y="1727654"/>
                </a:lnTo>
                <a:cubicBezTo>
                  <a:pt x="3758399" y="1727654"/>
                  <a:pt x="3629480" y="1598735"/>
                  <a:pt x="3629480" y="1439706"/>
                </a:cubicBezTo>
                <a:lnTo>
                  <a:pt x="3629480" y="287948"/>
                </a:lnTo>
                <a:cubicBezTo>
                  <a:pt x="3629480" y="128919"/>
                  <a:pt x="3758399" y="0"/>
                  <a:pt x="3917428" y="0"/>
                </a:cubicBezTo>
                <a:close/>
                <a:moveTo>
                  <a:pt x="2102688" y="0"/>
                </a:moveTo>
                <a:lnTo>
                  <a:pt x="3254446" y="0"/>
                </a:lnTo>
                <a:cubicBezTo>
                  <a:pt x="3413475" y="0"/>
                  <a:pt x="3542394" y="128919"/>
                  <a:pt x="3542394" y="287948"/>
                </a:cubicBezTo>
                <a:lnTo>
                  <a:pt x="3542394" y="1439706"/>
                </a:lnTo>
                <a:cubicBezTo>
                  <a:pt x="3542394" y="1598735"/>
                  <a:pt x="3413475" y="1727654"/>
                  <a:pt x="3254446" y="1727654"/>
                </a:cubicBezTo>
                <a:lnTo>
                  <a:pt x="2102688" y="1727654"/>
                </a:lnTo>
                <a:cubicBezTo>
                  <a:pt x="1943659" y="1727654"/>
                  <a:pt x="1814740" y="1598735"/>
                  <a:pt x="1814740" y="1439706"/>
                </a:cubicBezTo>
                <a:lnTo>
                  <a:pt x="1814740" y="287948"/>
                </a:lnTo>
                <a:cubicBezTo>
                  <a:pt x="1814740" y="128919"/>
                  <a:pt x="1943659" y="0"/>
                  <a:pt x="2102688" y="0"/>
                </a:cubicBezTo>
                <a:close/>
                <a:moveTo>
                  <a:pt x="287948" y="0"/>
                </a:moveTo>
                <a:lnTo>
                  <a:pt x="1439706" y="0"/>
                </a:lnTo>
                <a:cubicBezTo>
                  <a:pt x="1598735" y="0"/>
                  <a:pt x="1727654" y="128919"/>
                  <a:pt x="1727654" y="287948"/>
                </a:cubicBezTo>
                <a:lnTo>
                  <a:pt x="1727654" y="1439706"/>
                </a:lnTo>
                <a:cubicBezTo>
                  <a:pt x="1727654" y="1598735"/>
                  <a:pt x="1598735" y="1727654"/>
                  <a:pt x="1439706" y="1727654"/>
                </a:cubicBezTo>
                <a:lnTo>
                  <a:pt x="287948" y="1727654"/>
                </a:lnTo>
                <a:cubicBezTo>
                  <a:pt x="128919" y="1727654"/>
                  <a:pt x="0" y="1598735"/>
                  <a:pt x="0" y="1439706"/>
                </a:cubicBezTo>
                <a:lnTo>
                  <a:pt x="0" y="287948"/>
                </a:lnTo>
                <a:cubicBezTo>
                  <a:pt x="0" y="128919"/>
                  <a:pt x="128919" y="0"/>
                  <a:pt x="28794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44949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740183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58709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72350" y="98651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40183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58709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772350" y="280125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740183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5587090" y="4615998"/>
            <a:ext cx="1727654" cy="1727654"/>
          </a:xfrm>
          <a:prstGeom prst="roundRect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81631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023428" y="1785939"/>
            <a:ext cx="2438174" cy="1508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309256" y="1785939"/>
            <a:ext cx="2438174" cy="1508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95084" y="1785939"/>
            <a:ext cx="2438174" cy="2611891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21535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725713" y="1509488"/>
            <a:ext cx="2438174" cy="1508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979885" y="1509488"/>
            <a:ext cx="2438174" cy="150948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979885" y="3193146"/>
            <a:ext cx="2438174" cy="240936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3352799" y="1509488"/>
            <a:ext cx="2438174" cy="240936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10680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12"/>
          </p:nvPr>
        </p:nvSpPr>
        <p:spPr>
          <a:xfrm>
            <a:off x="3180618" y="2400300"/>
            <a:ext cx="5963382" cy="2568575"/>
          </a:xfrm>
          <a:custGeom>
            <a:avLst/>
            <a:gdLst>
              <a:gd name="connsiteX0" fmla="*/ 2572941 w 5963382"/>
              <a:gd name="connsiteY0" fmla="*/ 0 h 2568575"/>
              <a:gd name="connsiteX1" fmla="*/ 5963382 w 5963382"/>
              <a:gd name="connsiteY1" fmla="*/ 0 h 2568575"/>
              <a:gd name="connsiteX2" fmla="*/ 5963382 w 5963382"/>
              <a:gd name="connsiteY2" fmla="*/ 2568575 h 2568575"/>
              <a:gd name="connsiteX3" fmla="*/ 0 w 5963382"/>
              <a:gd name="connsiteY3" fmla="*/ 2568575 h 256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3382" h="2568575">
                <a:moveTo>
                  <a:pt x="2572941" y="0"/>
                </a:moveTo>
                <a:lnTo>
                  <a:pt x="5963382" y="0"/>
                </a:lnTo>
                <a:lnTo>
                  <a:pt x="5963382" y="2568575"/>
                </a:lnTo>
                <a:lnTo>
                  <a:pt x="0" y="256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3"/>
          </p:nvPr>
        </p:nvSpPr>
        <p:spPr>
          <a:xfrm>
            <a:off x="1" y="2400300"/>
            <a:ext cx="5725325" cy="2568575"/>
          </a:xfrm>
          <a:custGeom>
            <a:avLst/>
            <a:gdLst>
              <a:gd name="connsiteX0" fmla="*/ 0 w 5725325"/>
              <a:gd name="connsiteY0" fmla="*/ 0 h 2568575"/>
              <a:gd name="connsiteX1" fmla="*/ 5725325 w 5725325"/>
              <a:gd name="connsiteY1" fmla="*/ 0 h 2568575"/>
              <a:gd name="connsiteX2" fmla="*/ 3152384 w 5725325"/>
              <a:gd name="connsiteY2" fmla="*/ 2568575 h 2568575"/>
              <a:gd name="connsiteX3" fmla="*/ 0 w 5725325"/>
              <a:gd name="connsiteY3" fmla="*/ 2568575 h 256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5325" h="2568575">
                <a:moveTo>
                  <a:pt x="0" y="0"/>
                </a:moveTo>
                <a:lnTo>
                  <a:pt x="5725325" y="0"/>
                </a:lnTo>
                <a:lnTo>
                  <a:pt x="3152384" y="2568575"/>
                </a:lnTo>
                <a:lnTo>
                  <a:pt x="0" y="25685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8297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0" y="1491541"/>
            <a:ext cx="9144000" cy="2990850"/>
          </a:xfrm>
          <a:custGeom>
            <a:avLst/>
            <a:gdLst>
              <a:gd name="connsiteX0" fmla="*/ 4667250 w 9144000"/>
              <a:gd name="connsiteY0" fmla="*/ 1581150 h 2990850"/>
              <a:gd name="connsiteX1" fmla="*/ 9144000 w 9144000"/>
              <a:gd name="connsiteY1" fmla="*/ 1581150 h 2990850"/>
              <a:gd name="connsiteX2" fmla="*/ 9144000 w 9144000"/>
              <a:gd name="connsiteY2" fmla="*/ 2990850 h 2990850"/>
              <a:gd name="connsiteX3" fmla="*/ 4667250 w 9144000"/>
              <a:gd name="connsiteY3" fmla="*/ 2990850 h 2990850"/>
              <a:gd name="connsiteX4" fmla="*/ 0 w 9144000"/>
              <a:gd name="connsiteY4" fmla="*/ 1581150 h 2990850"/>
              <a:gd name="connsiteX5" fmla="*/ 4476750 w 9144000"/>
              <a:gd name="connsiteY5" fmla="*/ 1581150 h 2990850"/>
              <a:gd name="connsiteX6" fmla="*/ 4476750 w 9144000"/>
              <a:gd name="connsiteY6" fmla="*/ 2990850 h 2990850"/>
              <a:gd name="connsiteX7" fmla="*/ 0 w 9144000"/>
              <a:gd name="connsiteY7" fmla="*/ 2990850 h 2990850"/>
              <a:gd name="connsiteX8" fmla="*/ 4667250 w 9144000"/>
              <a:gd name="connsiteY8" fmla="*/ 0 h 2990850"/>
              <a:gd name="connsiteX9" fmla="*/ 9144000 w 9144000"/>
              <a:gd name="connsiteY9" fmla="*/ 0 h 2990850"/>
              <a:gd name="connsiteX10" fmla="*/ 9144000 w 9144000"/>
              <a:gd name="connsiteY10" fmla="*/ 1409700 h 2990850"/>
              <a:gd name="connsiteX11" fmla="*/ 4667250 w 9144000"/>
              <a:gd name="connsiteY11" fmla="*/ 1409700 h 2990850"/>
              <a:gd name="connsiteX12" fmla="*/ 0 w 9144000"/>
              <a:gd name="connsiteY12" fmla="*/ 0 h 2990850"/>
              <a:gd name="connsiteX13" fmla="*/ 4476750 w 9144000"/>
              <a:gd name="connsiteY13" fmla="*/ 0 h 2990850"/>
              <a:gd name="connsiteX14" fmla="*/ 4476750 w 9144000"/>
              <a:gd name="connsiteY14" fmla="*/ 1409700 h 2990850"/>
              <a:gd name="connsiteX15" fmla="*/ 0 w 9144000"/>
              <a:gd name="connsiteY15" fmla="*/ 1409700 h 299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2990850">
                <a:moveTo>
                  <a:pt x="4667250" y="1581150"/>
                </a:moveTo>
                <a:lnTo>
                  <a:pt x="9144000" y="1581150"/>
                </a:lnTo>
                <a:lnTo>
                  <a:pt x="9144000" y="2990850"/>
                </a:lnTo>
                <a:lnTo>
                  <a:pt x="4667250" y="2990850"/>
                </a:lnTo>
                <a:close/>
                <a:moveTo>
                  <a:pt x="0" y="1581150"/>
                </a:moveTo>
                <a:lnTo>
                  <a:pt x="4476750" y="1581150"/>
                </a:lnTo>
                <a:lnTo>
                  <a:pt x="4476750" y="2990850"/>
                </a:lnTo>
                <a:lnTo>
                  <a:pt x="0" y="2990850"/>
                </a:lnTo>
                <a:close/>
                <a:moveTo>
                  <a:pt x="4667250" y="0"/>
                </a:moveTo>
                <a:lnTo>
                  <a:pt x="9144000" y="0"/>
                </a:lnTo>
                <a:lnTo>
                  <a:pt x="9144000" y="1409700"/>
                </a:lnTo>
                <a:lnTo>
                  <a:pt x="4667250" y="1409700"/>
                </a:lnTo>
                <a:close/>
                <a:moveTo>
                  <a:pt x="0" y="0"/>
                </a:moveTo>
                <a:lnTo>
                  <a:pt x="4476750" y="0"/>
                </a:lnTo>
                <a:lnTo>
                  <a:pt x="4476750" y="1409700"/>
                </a:lnTo>
                <a:lnTo>
                  <a:pt x="0" y="1409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8411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813710" y="2857500"/>
            <a:ext cx="3057525" cy="3981450"/>
          </a:xfrm>
          <a:custGeom>
            <a:avLst/>
            <a:gdLst>
              <a:gd name="connsiteX0" fmla="*/ 1990725 w 3057525"/>
              <a:gd name="connsiteY0" fmla="*/ 0 h 3981450"/>
              <a:gd name="connsiteX1" fmla="*/ 3057525 w 3057525"/>
              <a:gd name="connsiteY1" fmla="*/ 2133600 h 3981450"/>
              <a:gd name="connsiteX2" fmla="*/ 2133600 w 3057525"/>
              <a:gd name="connsiteY2" fmla="*/ 3981450 h 3981450"/>
              <a:gd name="connsiteX3" fmla="*/ 0 w 3057525"/>
              <a:gd name="connsiteY3" fmla="*/ 3981450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525" h="3981450">
                <a:moveTo>
                  <a:pt x="1990725" y="0"/>
                </a:moveTo>
                <a:lnTo>
                  <a:pt x="3057525" y="2133600"/>
                </a:lnTo>
                <a:lnTo>
                  <a:pt x="2133600" y="3981450"/>
                </a:lnTo>
                <a:lnTo>
                  <a:pt x="0" y="3981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3168424" y="5168674"/>
            <a:ext cx="1670276" cy="1670276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49762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813709" y="2857500"/>
            <a:ext cx="4024990" cy="3981450"/>
          </a:xfrm>
          <a:custGeom>
            <a:avLst/>
            <a:gdLst>
              <a:gd name="connsiteX0" fmla="*/ 3189852 w 4024990"/>
              <a:gd name="connsiteY0" fmla="*/ 2311174 h 3981450"/>
              <a:gd name="connsiteX1" fmla="*/ 4024990 w 4024990"/>
              <a:gd name="connsiteY1" fmla="*/ 3981450 h 3981450"/>
              <a:gd name="connsiteX2" fmla="*/ 2354714 w 4024990"/>
              <a:gd name="connsiteY2" fmla="*/ 3981450 h 3981450"/>
              <a:gd name="connsiteX3" fmla="*/ 1990725 w 4024990"/>
              <a:gd name="connsiteY3" fmla="*/ 0 h 3981450"/>
              <a:gd name="connsiteX4" fmla="*/ 3057525 w 4024990"/>
              <a:gd name="connsiteY4" fmla="*/ 2133600 h 3981450"/>
              <a:gd name="connsiteX5" fmla="*/ 2133600 w 4024990"/>
              <a:gd name="connsiteY5" fmla="*/ 3981450 h 3981450"/>
              <a:gd name="connsiteX6" fmla="*/ 0 w 4024990"/>
              <a:gd name="connsiteY6" fmla="*/ 3981450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4990" h="3981450">
                <a:moveTo>
                  <a:pt x="3189852" y="2311174"/>
                </a:moveTo>
                <a:lnTo>
                  <a:pt x="4024990" y="3981450"/>
                </a:lnTo>
                <a:lnTo>
                  <a:pt x="2354714" y="3981450"/>
                </a:lnTo>
                <a:close/>
                <a:moveTo>
                  <a:pt x="1990725" y="0"/>
                </a:moveTo>
                <a:lnTo>
                  <a:pt x="3057525" y="2133600"/>
                </a:lnTo>
                <a:lnTo>
                  <a:pt x="2133600" y="3981450"/>
                </a:lnTo>
                <a:lnTo>
                  <a:pt x="0" y="39814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58627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571750" y="2266950"/>
            <a:ext cx="4000500" cy="23241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71750" y="520700"/>
            <a:ext cx="2190750" cy="1612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71500" y="520700"/>
            <a:ext cx="1847850" cy="29845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381500" y="4724400"/>
            <a:ext cx="2190750" cy="1612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6724650" y="3352800"/>
            <a:ext cx="1847850" cy="29845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15380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6"/>
          </p:nvPr>
        </p:nvSpPr>
        <p:spPr>
          <a:xfrm>
            <a:off x="3550168" y="1748967"/>
            <a:ext cx="5593832" cy="3679376"/>
          </a:xfrm>
          <a:custGeom>
            <a:avLst/>
            <a:gdLst>
              <a:gd name="connsiteX0" fmla="*/ 4869601 w 7264663"/>
              <a:gd name="connsiteY0" fmla="*/ 2482850 h 4778375"/>
              <a:gd name="connsiteX1" fmla="*/ 7165125 w 7264663"/>
              <a:gd name="connsiteY1" fmla="*/ 4778375 h 4778375"/>
              <a:gd name="connsiteX2" fmla="*/ 6017363 w 7264663"/>
              <a:gd name="connsiteY2" fmla="*/ 4778375 h 4778375"/>
              <a:gd name="connsiteX3" fmla="*/ 3721838 w 7264663"/>
              <a:gd name="connsiteY3" fmla="*/ 4778375 h 4778375"/>
              <a:gd name="connsiteX4" fmla="*/ 2574076 w 7264663"/>
              <a:gd name="connsiteY4" fmla="*/ 4778375 h 4778375"/>
              <a:gd name="connsiteX5" fmla="*/ 7264663 w 7264663"/>
              <a:gd name="connsiteY5" fmla="*/ 94187 h 4778375"/>
              <a:gd name="connsiteX6" fmla="*/ 7264663 w 7264663"/>
              <a:gd name="connsiteY6" fmla="*/ 1241687 h 4778375"/>
              <a:gd name="connsiteX7" fmla="*/ 7264663 w 7264663"/>
              <a:gd name="connsiteY7" fmla="*/ 3536687 h 4778375"/>
              <a:gd name="connsiteX8" fmla="*/ 7264663 w 7264663"/>
              <a:gd name="connsiteY8" fmla="*/ 4684187 h 4778375"/>
              <a:gd name="connsiteX9" fmla="*/ 4967863 w 7264663"/>
              <a:gd name="connsiteY9" fmla="*/ 2389187 h 4778375"/>
              <a:gd name="connsiteX10" fmla="*/ 2388360 w 7264663"/>
              <a:gd name="connsiteY10" fmla="*/ 5 h 4778375"/>
              <a:gd name="connsiteX11" fmla="*/ 4776720 w 7264663"/>
              <a:gd name="connsiteY11" fmla="*/ 2389190 h 4778375"/>
              <a:gd name="connsiteX12" fmla="*/ 2388360 w 7264663"/>
              <a:gd name="connsiteY12" fmla="*/ 4778375 h 4778375"/>
              <a:gd name="connsiteX13" fmla="*/ 0 w 7264663"/>
              <a:gd name="connsiteY13" fmla="*/ 2389190 h 4778375"/>
              <a:gd name="connsiteX14" fmla="*/ 2574076 w 7264663"/>
              <a:gd name="connsiteY14" fmla="*/ 0 h 4778375"/>
              <a:gd name="connsiteX15" fmla="*/ 3721838 w 7264663"/>
              <a:gd name="connsiteY15" fmla="*/ 0 h 4778375"/>
              <a:gd name="connsiteX16" fmla="*/ 6017363 w 7264663"/>
              <a:gd name="connsiteY16" fmla="*/ 0 h 4778375"/>
              <a:gd name="connsiteX17" fmla="*/ 7165125 w 7264663"/>
              <a:gd name="connsiteY17" fmla="*/ 0 h 4778375"/>
              <a:gd name="connsiteX18" fmla="*/ 4869601 w 7264663"/>
              <a:gd name="connsiteY18" fmla="*/ 2295525 h 477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264663" h="4778375">
                <a:moveTo>
                  <a:pt x="4869601" y="2482850"/>
                </a:moveTo>
                <a:lnTo>
                  <a:pt x="7165125" y="4778375"/>
                </a:lnTo>
                <a:lnTo>
                  <a:pt x="6017363" y="4778375"/>
                </a:lnTo>
                <a:lnTo>
                  <a:pt x="3721838" y="4778375"/>
                </a:lnTo>
                <a:lnTo>
                  <a:pt x="2574076" y="4778375"/>
                </a:lnTo>
                <a:close/>
                <a:moveTo>
                  <a:pt x="7264663" y="94187"/>
                </a:moveTo>
                <a:lnTo>
                  <a:pt x="7264663" y="1241687"/>
                </a:lnTo>
                <a:lnTo>
                  <a:pt x="7264663" y="3536687"/>
                </a:lnTo>
                <a:lnTo>
                  <a:pt x="7264663" y="4684187"/>
                </a:lnTo>
                <a:lnTo>
                  <a:pt x="4967863" y="2389187"/>
                </a:lnTo>
                <a:close/>
                <a:moveTo>
                  <a:pt x="2388360" y="5"/>
                </a:moveTo>
                <a:lnTo>
                  <a:pt x="4776720" y="2389190"/>
                </a:lnTo>
                <a:lnTo>
                  <a:pt x="2388360" y="4778375"/>
                </a:lnTo>
                <a:lnTo>
                  <a:pt x="0" y="2389190"/>
                </a:lnTo>
                <a:close/>
                <a:moveTo>
                  <a:pt x="2574076" y="0"/>
                </a:moveTo>
                <a:lnTo>
                  <a:pt x="3721838" y="0"/>
                </a:lnTo>
                <a:lnTo>
                  <a:pt x="6017363" y="0"/>
                </a:lnTo>
                <a:lnTo>
                  <a:pt x="7165125" y="0"/>
                </a:lnTo>
                <a:lnTo>
                  <a:pt x="4869601" y="2295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45412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圖片版面配置區 14"/>
          <p:cNvSpPr>
            <a:spLocks noGrp="1"/>
          </p:cNvSpPr>
          <p:nvPr>
            <p:ph type="pic" sz="quarter" idx="10"/>
          </p:nvPr>
        </p:nvSpPr>
        <p:spPr>
          <a:xfrm>
            <a:off x="2031117" y="3226716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1"/>
          </p:nvPr>
        </p:nvSpPr>
        <p:spPr>
          <a:xfrm>
            <a:off x="620006" y="3226716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2"/>
          </p:nvPr>
        </p:nvSpPr>
        <p:spPr>
          <a:xfrm>
            <a:off x="3442228" y="3226716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1325562" y="195107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2736673" y="195107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5"/>
          </p:nvPr>
        </p:nvSpPr>
        <p:spPr>
          <a:xfrm>
            <a:off x="1325562" y="450236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16"/>
          </p:nvPr>
        </p:nvSpPr>
        <p:spPr>
          <a:xfrm>
            <a:off x="2736673" y="450236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76046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8"/>
          </p:nvPr>
        </p:nvSpPr>
        <p:spPr>
          <a:xfrm>
            <a:off x="173489" y="840468"/>
            <a:ext cx="5269368" cy="5269366"/>
          </a:xfrm>
          <a:custGeom>
            <a:avLst/>
            <a:gdLst>
              <a:gd name="connsiteX0" fmla="*/ 3382168 w 6764338"/>
              <a:gd name="connsiteY0" fmla="*/ 4644570 h 6764336"/>
              <a:gd name="connsiteX1" fmla="*/ 4442051 w 6764338"/>
              <a:gd name="connsiteY1" fmla="*/ 5704453 h 6764336"/>
              <a:gd name="connsiteX2" fmla="*/ 3382168 w 6764338"/>
              <a:gd name="connsiteY2" fmla="*/ 6764336 h 6764336"/>
              <a:gd name="connsiteX3" fmla="*/ 2322285 w 6764338"/>
              <a:gd name="connsiteY3" fmla="*/ 5704453 h 6764336"/>
              <a:gd name="connsiteX4" fmla="*/ 4557826 w 6764338"/>
              <a:gd name="connsiteY4" fmla="*/ 3483428 h 6764336"/>
              <a:gd name="connsiteX5" fmla="*/ 5617709 w 6764338"/>
              <a:gd name="connsiteY5" fmla="*/ 4543311 h 6764336"/>
              <a:gd name="connsiteX6" fmla="*/ 4557826 w 6764338"/>
              <a:gd name="connsiteY6" fmla="*/ 5603194 h 6764336"/>
              <a:gd name="connsiteX7" fmla="*/ 3497943 w 6764338"/>
              <a:gd name="connsiteY7" fmla="*/ 4543311 h 6764336"/>
              <a:gd name="connsiteX8" fmla="*/ 5704455 w 6764338"/>
              <a:gd name="connsiteY8" fmla="*/ 2307771 h 6764336"/>
              <a:gd name="connsiteX9" fmla="*/ 6764338 w 6764338"/>
              <a:gd name="connsiteY9" fmla="*/ 3367654 h 6764336"/>
              <a:gd name="connsiteX10" fmla="*/ 5704455 w 6764338"/>
              <a:gd name="connsiteY10" fmla="*/ 4427537 h 6764336"/>
              <a:gd name="connsiteX11" fmla="*/ 4644572 w 6764338"/>
              <a:gd name="connsiteY11" fmla="*/ 3367654 h 6764336"/>
              <a:gd name="connsiteX12" fmla="*/ 4557826 w 6764338"/>
              <a:gd name="connsiteY12" fmla="*/ 1161144 h 6764336"/>
              <a:gd name="connsiteX13" fmla="*/ 5617709 w 6764338"/>
              <a:gd name="connsiteY13" fmla="*/ 2221026 h 6764336"/>
              <a:gd name="connsiteX14" fmla="*/ 4557826 w 6764338"/>
              <a:gd name="connsiteY14" fmla="*/ 3280909 h 6764336"/>
              <a:gd name="connsiteX15" fmla="*/ 3497943 w 6764338"/>
              <a:gd name="connsiteY15" fmla="*/ 2221026 h 6764336"/>
              <a:gd name="connsiteX16" fmla="*/ 2221025 w 6764338"/>
              <a:gd name="connsiteY16" fmla="*/ 1161144 h 6764336"/>
              <a:gd name="connsiteX17" fmla="*/ 4442050 w 6764338"/>
              <a:gd name="connsiteY17" fmla="*/ 3382169 h 6764336"/>
              <a:gd name="connsiteX18" fmla="*/ 2221025 w 6764338"/>
              <a:gd name="connsiteY18" fmla="*/ 5603194 h 6764336"/>
              <a:gd name="connsiteX19" fmla="*/ 0 w 6764338"/>
              <a:gd name="connsiteY19" fmla="*/ 3382169 h 6764336"/>
              <a:gd name="connsiteX20" fmla="*/ 3396683 w 6764338"/>
              <a:gd name="connsiteY20" fmla="*/ 0 h 6764336"/>
              <a:gd name="connsiteX21" fmla="*/ 4456566 w 6764338"/>
              <a:gd name="connsiteY21" fmla="*/ 1059883 h 6764336"/>
              <a:gd name="connsiteX22" fmla="*/ 3396683 w 6764338"/>
              <a:gd name="connsiteY22" fmla="*/ 2119766 h 6764336"/>
              <a:gd name="connsiteX23" fmla="*/ 2336800 w 6764338"/>
              <a:gd name="connsiteY23" fmla="*/ 1059883 h 676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764338" h="6764336">
                <a:moveTo>
                  <a:pt x="3382168" y="4644570"/>
                </a:moveTo>
                <a:lnTo>
                  <a:pt x="4442051" y="5704453"/>
                </a:lnTo>
                <a:lnTo>
                  <a:pt x="3382168" y="6764336"/>
                </a:lnTo>
                <a:lnTo>
                  <a:pt x="2322285" y="5704453"/>
                </a:lnTo>
                <a:close/>
                <a:moveTo>
                  <a:pt x="4557826" y="3483428"/>
                </a:moveTo>
                <a:lnTo>
                  <a:pt x="5617709" y="4543311"/>
                </a:lnTo>
                <a:lnTo>
                  <a:pt x="4557826" y="5603194"/>
                </a:lnTo>
                <a:lnTo>
                  <a:pt x="3497943" y="4543311"/>
                </a:lnTo>
                <a:close/>
                <a:moveTo>
                  <a:pt x="5704455" y="2307771"/>
                </a:moveTo>
                <a:lnTo>
                  <a:pt x="6764338" y="3367654"/>
                </a:lnTo>
                <a:lnTo>
                  <a:pt x="5704455" y="4427537"/>
                </a:lnTo>
                <a:lnTo>
                  <a:pt x="4644572" y="3367654"/>
                </a:lnTo>
                <a:close/>
                <a:moveTo>
                  <a:pt x="4557826" y="1161144"/>
                </a:moveTo>
                <a:lnTo>
                  <a:pt x="5617709" y="2221026"/>
                </a:lnTo>
                <a:lnTo>
                  <a:pt x="4557826" y="3280909"/>
                </a:lnTo>
                <a:lnTo>
                  <a:pt x="3497943" y="2221026"/>
                </a:lnTo>
                <a:close/>
                <a:moveTo>
                  <a:pt x="2221025" y="1161144"/>
                </a:moveTo>
                <a:lnTo>
                  <a:pt x="4442050" y="3382169"/>
                </a:lnTo>
                <a:lnTo>
                  <a:pt x="2221025" y="5603194"/>
                </a:lnTo>
                <a:lnTo>
                  <a:pt x="0" y="3382169"/>
                </a:lnTo>
                <a:close/>
                <a:moveTo>
                  <a:pt x="3396683" y="0"/>
                </a:moveTo>
                <a:lnTo>
                  <a:pt x="4456566" y="1059883"/>
                </a:lnTo>
                <a:lnTo>
                  <a:pt x="3396683" y="2119766"/>
                </a:lnTo>
                <a:lnTo>
                  <a:pt x="2336800" y="10598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14862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2"/>
          </p:nvPr>
        </p:nvSpPr>
        <p:spPr>
          <a:xfrm>
            <a:off x="4659540" y="2888343"/>
            <a:ext cx="2031546" cy="3412218"/>
          </a:xfrm>
          <a:custGeom>
            <a:avLst/>
            <a:gdLst>
              <a:gd name="connsiteX0" fmla="*/ 1992360 w 2031546"/>
              <a:gd name="connsiteY0" fmla="*/ 0 h 3412218"/>
              <a:gd name="connsiteX1" fmla="*/ 2031546 w 2031546"/>
              <a:gd name="connsiteY1" fmla="*/ 0 h 3412218"/>
              <a:gd name="connsiteX2" fmla="*/ 2031546 w 2031546"/>
              <a:gd name="connsiteY2" fmla="*/ 2199881 h 3412218"/>
              <a:gd name="connsiteX3" fmla="*/ 31965 w 2031546"/>
              <a:gd name="connsiteY3" fmla="*/ 3412218 h 3412218"/>
              <a:gd name="connsiteX4" fmla="*/ 0 w 2031546"/>
              <a:gd name="connsiteY4" fmla="*/ 3412218 h 3412218"/>
              <a:gd name="connsiteX5" fmla="*/ 0 w 2031546"/>
              <a:gd name="connsiteY5" fmla="*/ 1207959 h 3412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1546" h="3412218">
                <a:moveTo>
                  <a:pt x="1992360" y="0"/>
                </a:moveTo>
                <a:lnTo>
                  <a:pt x="2031546" y="0"/>
                </a:lnTo>
                <a:lnTo>
                  <a:pt x="2031546" y="2199881"/>
                </a:lnTo>
                <a:lnTo>
                  <a:pt x="31965" y="3412218"/>
                </a:lnTo>
                <a:lnTo>
                  <a:pt x="0" y="3412218"/>
                </a:lnTo>
                <a:lnTo>
                  <a:pt x="0" y="12079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3" name="圖片版面配置區 22"/>
          <p:cNvSpPr>
            <a:spLocks noGrp="1"/>
          </p:cNvSpPr>
          <p:nvPr>
            <p:ph type="pic" sz="quarter" idx="15"/>
          </p:nvPr>
        </p:nvSpPr>
        <p:spPr>
          <a:xfrm>
            <a:off x="2482398" y="2888343"/>
            <a:ext cx="2031546" cy="3394214"/>
          </a:xfrm>
          <a:custGeom>
            <a:avLst/>
            <a:gdLst>
              <a:gd name="connsiteX0" fmla="*/ 0 w 2031546"/>
              <a:gd name="connsiteY0" fmla="*/ 0 h 3394214"/>
              <a:gd name="connsiteX1" fmla="*/ 2031546 w 2031546"/>
              <a:gd name="connsiteY1" fmla="*/ 1231718 h 3394214"/>
              <a:gd name="connsiteX2" fmla="*/ 2031546 w 2031546"/>
              <a:gd name="connsiteY2" fmla="*/ 3394214 h 3394214"/>
              <a:gd name="connsiteX3" fmla="*/ 0 w 2031546"/>
              <a:gd name="connsiteY3" fmla="*/ 2162496 h 3394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1546" h="3394214">
                <a:moveTo>
                  <a:pt x="0" y="0"/>
                </a:moveTo>
                <a:lnTo>
                  <a:pt x="2031546" y="1231718"/>
                </a:lnTo>
                <a:lnTo>
                  <a:pt x="2031546" y="3394214"/>
                </a:lnTo>
                <a:lnTo>
                  <a:pt x="0" y="21624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4" name="圖片版面配置區 23"/>
          <p:cNvSpPr>
            <a:spLocks noGrp="1"/>
          </p:cNvSpPr>
          <p:nvPr>
            <p:ph type="pic" sz="quarter" idx="16"/>
          </p:nvPr>
        </p:nvSpPr>
        <p:spPr>
          <a:xfrm>
            <a:off x="2528190" y="1538514"/>
            <a:ext cx="4087620" cy="2452916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612299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2482398" y="1538514"/>
            <a:ext cx="4208688" cy="4762047"/>
          </a:xfrm>
          <a:custGeom>
            <a:avLst/>
            <a:gdLst>
              <a:gd name="connsiteX0" fmla="*/ 4169502 w 4208688"/>
              <a:gd name="connsiteY0" fmla="*/ 1349829 h 4762047"/>
              <a:gd name="connsiteX1" fmla="*/ 4208688 w 4208688"/>
              <a:gd name="connsiteY1" fmla="*/ 1349829 h 4762047"/>
              <a:gd name="connsiteX2" fmla="*/ 4208688 w 4208688"/>
              <a:gd name="connsiteY2" fmla="*/ 3549710 h 4762047"/>
              <a:gd name="connsiteX3" fmla="*/ 2209107 w 4208688"/>
              <a:gd name="connsiteY3" fmla="*/ 4762047 h 4762047"/>
              <a:gd name="connsiteX4" fmla="*/ 2177142 w 4208688"/>
              <a:gd name="connsiteY4" fmla="*/ 4762047 h 4762047"/>
              <a:gd name="connsiteX5" fmla="*/ 2177142 w 4208688"/>
              <a:gd name="connsiteY5" fmla="*/ 2557788 h 4762047"/>
              <a:gd name="connsiteX6" fmla="*/ 0 w 4208688"/>
              <a:gd name="connsiteY6" fmla="*/ 1349829 h 4762047"/>
              <a:gd name="connsiteX7" fmla="*/ 2031546 w 4208688"/>
              <a:gd name="connsiteY7" fmla="*/ 2581547 h 4762047"/>
              <a:gd name="connsiteX8" fmla="*/ 2031546 w 4208688"/>
              <a:gd name="connsiteY8" fmla="*/ 4744043 h 4762047"/>
              <a:gd name="connsiteX9" fmla="*/ 0 w 4208688"/>
              <a:gd name="connsiteY9" fmla="*/ 3512325 h 4762047"/>
              <a:gd name="connsiteX10" fmla="*/ 2089602 w 4208688"/>
              <a:gd name="connsiteY10" fmla="*/ 0 h 4762047"/>
              <a:gd name="connsiteX11" fmla="*/ 4133412 w 4208688"/>
              <a:gd name="connsiteY11" fmla="*/ 1226458 h 4762047"/>
              <a:gd name="connsiteX12" fmla="*/ 2089602 w 4208688"/>
              <a:gd name="connsiteY12" fmla="*/ 2452916 h 4762047"/>
              <a:gd name="connsiteX13" fmla="*/ 45792 w 4208688"/>
              <a:gd name="connsiteY13" fmla="*/ 1226458 h 4762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08688" h="4762047">
                <a:moveTo>
                  <a:pt x="4169502" y="1349829"/>
                </a:moveTo>
                <a:lnTo>
                  <a:pt x="4208688" y="1349829"/>
                </a:lnTo>
                <a:lnTo>
                  <a:pt x="4208688" y="3549710"/>
                </a:lnTo>
                <a:lnTo>
                  <a:pt x="2209107" y="4762047"/>
                </a:lnTo>
                <a:lnTo>
                  <a:pt x="2177142" y="4762047"/>
                </a:lnTo>
                <a:lnTo>
                  <a:pt x="2177142" y="2557788"/>
                </a:lnTo>
                <a:close/>
                <a:moveTo>
                  <a:pt x="0" y="1349829"/>
                </a:moveTo>
                <a:lnTo>
                  <a:pt x="2031546" y="2581547"/>
                </a:lnTo>
                <a:lnTo>
                  <a:pt x="2031546" y="4744043"/>
                </a:lnTo>
                <a:lnTo>
                  <a:pt x="0" y="3512325"/>
                </a:lnTo>
                <a:close/>
                <a:moveTo>
                  <a:pt x="2089602" y="0"/>
                </a:moveTo>
                <a:lnTo>
                  <a:pt x="4133412" y="1226458"/>
                </a:lnTo>
                <a:lnTo>
                  <a:pt x="2089602" y="2452916"/>
                </a:lnTo>
                <a:lnTo>
                  <a:pt x="45792" y="122645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03742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41831" y="3090863"/>
            <a:ext cx="3767138" cy="3767137"/>
          </a:xfrm>
          <a:prstGeom prst="triangl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37950" y="3090863"/>
            <a:ext cx="1844675" cy="1843088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2968175" y="3090863"/>
            <a:ext cx="1844675" cy="1843088"/>
          </a:xfrm>
          <a:prstGeom prst="downArrow">
            <a:avLst>
              <a:gd name="adj1" fmla="val 50000"/>
              <a:gd name="adj2" fmla="val 10000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71106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0" y="1595890"/>
            <a:ext cx="1618424" cy="1962716"/>
          </a:xfrm>
          <a:custGeom>
            <a:avLst/>
            <a:gdLst>
              <a:gd name="connsiteX0" fmla="*/ 0 w 1251091"/>
              <a:gd name="connsiteY0" fmla="*/ 0 h 1517240"/>
              <a:gd name="connsiteX1" fmla="*/ 1251091 w 1251091"/>
              <a:gd name="connsiteY1" fmla="*/ 762860 h 1517240"/>
              <a:gd name="connsiteX2" fmla="*/ 13908 w 1251091"/>
              <a:gd name="connsiteY2" fmla="*/ 1517240 h 1517240"/>
              <a:gd name="connsiteX3" fmla="*/ 0 w 1251091"/>
              <a:gd name="connsiteY3" fmla="*/ 1517240 h 151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091" h="1517240">
                <a:moveTo>
                  <a:pt x="0" y="0"/>
                </a:moveTo>
                <a:lnTo>
                  <a:pt x="1251091" y="762860"/>
                </a:lnTo>
                <a:lnTo>
                  <a:pt x="13908" y="1517240"/>
                </a:lnTo>
                <a:lnTo>
                  <a:pt x="0" y="15172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4"/>
          </p:nvPr>
        </p:nvSpPr>
        <p:spPr>
          <a:xfrm>
            <a:off x="141517" y="1877698"/>
            <a:ext cx="2909970" cy="3538906"/>
          </a:xfrm>
          <a:custGeom>
            <a:avLst/>
            <a:gdLst>
              <a:gd name="connsiteX0" fmla="*/ 2249498 w 2249498"/>
              <a:gd name="connsiteY0" fmla="*/ 0 h 2627776"/>
              <a:gd name="connsiteX1" fmla="*/ 2249498 w 2249498"/>
              <a:gd name="connsiteY1" fmla="*/ 2627776 h 2627776"/>
              <a:gd name="connsiteX2" fmla="*/ 0 w 2249498"/>
              <a:gd name="connsiteY2" fmla="*/ 1313888 h 2627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9498" h="2627776">
                <a:moveTo>
                  <a:pt x="2249498" y="0"/>
                </a:moveTo>
                <a:lnTo>
                  <a:pt x="2249498" y="2627776"/>
                </a:lnTo>
                <a:lnTo>
                  <a:pt x="0" y="13138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0" y="3735696"/>
            <a:ext cx="1618424" cy="1962716"/>
          </a:xfrm>
          <a:custGeom>
            <a:avLst/>
            <a:gdLst>
              <a:gd name="connsiteX0" fmla="*/ 0 w 1251091"/>
              <a:gd name="connsiteY0" fmla="*/ 0 h 1517240"/>
              <a:gd name="connsiteX1" fmla="*/ 1251091 w 1251091"/>
              <a:gd name="connsiteY1" fmla="*/ 762860 h 1517240"/>
              <a:gd name="connsiteX2" fmla="*/ 13908 w 1251091"/>
              <a:gd name="connsiteY2" fmla="*/ 1517240 h 1517240"/>
              <a:gd name="connsiteX3" fmla="*/ 0 w 1251091"/>
              <a:gd name="connsiteY3" fmla="*/ 1517240 h 151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091" h="1517240">
                <a:moveTo>
                  <a:pt x="0" y="0"/>
                </a:moveTo>
                <a:lnTo>
                  <a:pt x="1251091" y="762860"/>
                </a:lnTo>
                <a:lnTo>
                  <a:pt x="13908" y="1517240"/>
                </a:lnTo>
                <a:lnTo>
                  <a:pt x="0" y="15172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93304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1" y="1456090"/>
            <a:ext cx="3177647" cy="4289426"/>
          </a:xfrm>
          <a:custGeom>
            <a:avLst/>
            <a:gdLst>
              <a:gd name="connsiteX0" fmla="*/ 1032934 w 3177647"/>
              <a:gd name="connsiteY0" fmla="*/ 0 h 4289426"/>
              <a:gd name="connsiteX1" fmla="*/ 3177647 w 3177647"/>
              <a:gd name="connsiteY1" fmla="*/ 2144713 h 4289426"/>
              <a:gd name="connsiteX2" fmla="*/ 1032934 w 3177647"/>
              <a:gd name="connsiteY2" fmla="*/ 4289426 h 4289426"/>
              <a:gd name="connsiteX3" fmla="*/ 10637 w 3177647"/>
              <a:gd name="connsiteY3" fmla="*/ 4030571 h 4289426"/>
              <a:gd name="connsiteX4" fmla="*/ 0 w 3177647"/>
              <a:gd name="connsiteY4" fmla="*/ 4024109 h 4289426"/>
              <a:gd name="connsiteX5" fmla="*/ 0 w 3177647"/>
              <a:gd name="connsiteY5" fmla="*/ 265317 h 4289426"/>
              <a:gd name="connsiteX6" fmla="*/ 10637 w 3177647"/>
              <a:gd name="connsiteY6" fmla="*/ 258856 h 4289426"/>
              <a:gd name="connsiteX7" fmla="*/ 1032934 w 3177647"/>
              <a:gd name="connsiteY7" fmla="*/ 0 h 428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7647" h="4289426">
                <a:moveTo>
                  <a:pt x="1032934" y="0"/>
                </a:moveTo>
                <a:cubicBezTo>
                  <a:pt x="2217426" y="0"/>
                  <a:pt x="3177647" y="960221"/>
                  <a:pt x="3177647" y="2144713"/>
                </a:cubicBezTo>
                <a:cubicBezTo>
                  <a:pt x="3177647" y="3329205"/>
                  <a:pt x="2217426" y="4289426"/>
                  <a:pt x="1032934" y="4289426"/>
                </a:cubicBezTo>
                <a:cubicBezTo>
                  <a:pt x="662780" y="4289426"/>
                  <a:pt x="314528" y="4195655"/>
                  <a:pt x="10637" y="4030571"/>
                </a:cubicBezTo>
                <a:lnTo>
                  <a:pt x="0" y="4024109"/>
                </a:lnTo>
                <a:lnTo>
                  <a:pt x="0" y="265317"/>
                </a:lnTo>
                <a:lnTo>
                  <a:pt x="10637" y="258856"/>
                </a:lnTo>
                <a:cubicBezTo>
                  <a:pt x="314528" y="93772"/>
                  <a:pt x="662780" y="0"/>
                  <a:pt x="103293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3"/>
          </p:nvPr>
        </p:nvSpPr>
        <p:spPr>
          <a:xfrm>
            <a:off x="5977644" y="1456090"/>
            <a:ext cx="3166357" cy="4289426"/>
          </a:xfrm>
          <a:custGeom>
            <a:avLst/>
            <a:gdLst>
              <a:gd name="connsiteX0" fmla="*/ 2144713 w 3166357"/>
              <a:gd name="connsiteY0" fmla="*/ 0 h 4289426"/>
              <a:gd name="connsiteX1" fmla="*/ 2979532 w 3166357"/>
              <a:gd name="connsiteY1" fmla="*/ 168542 h 4289426"/>
              <a:gd name="connsiteX2" fmla="*/ 3166357 w 3166357"/>
              <a:gd name="connsiteY2" fmla="*/ 258541 h 4289426"/>
              <a:gd name="connsiteX3" fmla="*/ 3166357 w 3166357"/>
              <a:gd name="connsiteY3" fmla="*/ 4030886 h 4289426"/>
              <a:gd name="connsiteX4" fmla="*/ 2979532 w 3166357"/>
              <a:gd name="connsiteY4" fmla="*/ 4120884 h 4289426"/>
              <a:gd name="connsiteX5" fmla="*/ 2144713 w 3166357"/>
              <a:gd name="connsiteY5" fmla="*/ 4289426 h 4289426"/>
              <a:gd name="connsiteX6" fmla="*/ 0 w 3166357"/>
              <a:gd name="connsiteY6" fmla="*/ 2144713 h 4289426"/>
              <a:gd name="connsiteX7" fmla="*/ 2144713 w 3166357"/>
              <a:gd name="connsiteY7" fmla="*/ 0 h 428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6357" h="4289426">
                <a:moveTo>
                  <a:pt x="2144713" y="0"/>
                </a:moveTo>
                <a:cubicBezTo>
                  <a:pt x="2440836" y="0"/>
                  <a:pt x="2722942" y="60014"/>
                  <a:pt x="2979532" y="168542"/>
                </a:cubicBezTo>
                <a:lnTo>
                  <a:pt x="3166357" y="258541"/>
                </a:lnTo>
                <a:lnTo>
                  <a:pt x="3166357" y="4030886"/>
                </a:lnTo>
                <a:lnTo>
                  <a:pt x="2979532" y="4120884"/>
                </a:lnTo>
                <a:cubicBezTo>
                  <a:pt x="2722942" y="4229412"/>
                  <a:pt x="2440836" y="4289426"/>
                  <a:pt x="2144713" y="4289426"/>
                </a:cubicBezTo>
                <a:cubicBezTo>
                  <a:pt x="960221" y="4289426"/>
                  <a:pt x="0" y="3329205"/>
                  <a:pt x="0" y="2144713"/>
                </a:cubicBezTo>
                <a:cubicBezTo>
                  <a:pt x="0" y="960221"/>
                  <a:pt x="960221" y="0"/>
                  <a:pt x="21447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049112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663519" y="1817610"/>
            <a:ext cx="2163308" cy="2106976"/>
          </a:xfrm>
          <a:custGeom>
            <a:avLst/>
            <a:gdLst>
              <a:gd name="connsiteX0" fmla="*/ 0 w 2163308"/>
              <a:gd name="connsiteY0" fmla="*/ 0 h 2106976"/>
              <a:gd name="connsiteX1" fmla="*/ 2163308 w 2163308"/>
              <a:gd name="connsiteY1" fmla="*/ 0 h 2106976"/>
              <a:gd name="connsiteX2" fmla="*/ 2163308 w 2163308"/>
              <a:gd name="connsiteY2" fmla="*/ 2106976 h 2106976"/>
              <a:gd name="connsiteX3" fmla="*/ 0 w 2163308"/>
              <a:gd name="connsiteY3" fmla="*/ 1676863 h 21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3308" h="2106976">
                <a:moveTo>
                  <a:pt x="0" y="0"/>
                </a:moveTo>
                <a:lnTo>
                  <a:pt x="2163308" y="0"/>
                </a:lnTo>
                <a:lnTo>
                  <a:pt x="2163308" y="2106976"/>
                </a:lnTo>
                <a:lnTo>
                  <a:pt x="0" y="1676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3490346" y="1817610"/>
            <a:ext cx="2163308" cy="2106976"/>
          </a:xfrm>
          <a:custGeom>
            <a:avLst/>
            <a:gdLst>
              <a:gd name="connsiteX0" fmla="*/ 0 w 2163308"/>
              <a:gd name="connsiteY0" fmla="*/ 0 h 2106976"/>
              <a:gd name="connsiteX1" fmla="*/ 2163308 w 2163308"/>
              <a:gd name="connsiteY1" fmla="*/ 0 h 2106976"/>
              <a:gd name="connsiteX2" fmla="*/ 2163308 w 2163308"/>
              <a:gd name="connsiteY2" fmla="*/ 2106976 h 2106976"/>
              <a:gd name="connsiteX3" fmla="*/ 0 w 2163308"/>
              <a:gd name="connsiteY3" fmla="*/ 1676863 h 21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3308" h="2106976">
                <a:moveTo>
                  <a:pt x="0" y="0"/>
                </a:moveTo>
                <a:lnTo>
                  <a:pt x="2163308" y="0"/>
                </a:lnTo>
                <a:lnTo>
                  <a:pt x="2163308" y="2106976"/>
                </a:lnTo>
                <a:lnTo>
                  <a:pt x="0" y="1676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6317173" y="1817610"/>
            <a:ext cx="2163308" cy="2106976"/>
          </a:xfrm>
          <a:custGeom>
            <a:avLst/>
            <a:gdLst>
              <a:gd name="connsiteX0" fmla="*/ 0 w 2163308"/>
              <a:gd name="connsiteY0" fmla="*/ 0 h 2106976"/>
              <a:gd name="connsiteX1" fmla="*/ 2163308 w 2163308"/>
              <a:gd name="connsiteY1" fmla="*/ 0 h 2106976"/>
              <a:gd name="connsiteX2" fmla="*/ 2163308 w 2163308"/>
              <a:gd name="connsiteY2" fmla="*/ 2106976 h 2106976"/>
              <a:gd name="connsiteX3" fmla="*/ 0 w 2163308"/>
              <a:gd name="connsiteY3" fmla="*/ 1676863 h 210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3308" h="2106976">
                <a:moveTo>
                  <a:pt x="0" y="0"/>
                </a:moveTo>
                <a:lnTo>
                  <a:pt x="2163308" y="0"/>
                </a:lnTo>
                <a:lnTo>
                  <a:pt x="2163308" y="2106976"/>
                </a:lnTo>
                <a:lnTo>
                  <a:pt x="0" y="1676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85829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501443" y="1490023"/>
            <a:ext cx="2905308" cy="2980376"/>
          </a:xfrm>
          <a:custGeom>
            <a:avLst/>
            <a:gdLst>
              <a:gd name="connsiteX0" fmla="*/ 1653104 w 3385671"/>
              <a:gd name="connsiteY0" fmla="*/ 0 h 3473152"/>
              <a:gd name="connsiteX1" fmla="*/ 3385671 w 3385671"/>
              <a:gd name="connsiteY1" fmla="*/ 1273826 h 3473152"/>
              <a:gd name="connsiteX2" fmla="*/ 1720610 w 3385671"/>
              <a:gd name="connsiteY2" fmla="*/ 3473152 h 3473152"/>
              <a:gd name="connsiteX3" fmla="*/ 0 w 3385671"/>
              <a:gd name="connsiteY3" fmla="*/ 2208116 h 3473152"/>
              <a:gd name="connsiteX4" fmla="*/ 0 w 3385671"/>
              <a:gd name="connsiteY4" fmla="*/ 2183532 h 347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71" h="3473152">
                <a:moveTo>
                  <a:pt x="1653104" y="0"/>
                </a:moveTo>
                <a:lnTo>
                  <a:pt x="3385671" y="1273826"/>
                </a:lnTo>
                <a:lnTo>
                  <a:pt x="1720610" y="3473152"/>
                </a:lnTo>
                <a:lnTo>
                  <a:pt x="0" y="2208116"/>
                </a:lnTo>
                <a:lnTo>
                  <a:pt x="0" y="21835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3"/>
          </p:nvPr>
        </p:nvSpPr>
        <p:spPr>
          <a:xfrm>
            <a:off x="3172072" y="1490023"/>
            <a:ext cx="2905308" cy="2980376"/>
          </a:xfrm>
          <a:custGeom>
            <a:avLst/>
            <a:gdLst>
              <a:gd name="connsiteX0" fmla="*/ 1653104 w 3385671"/>
              <a:gd name="connsiteY0" fmla="*/ 0 h 3473152"/>
              <a:gd name="connsiteX1" fmla="*/ 3385671 w 3385671"/>
              <a:gd name="connsiteY1" fmla="*/ 1273826 h 3473152"/>
              <a:gd name="connsiteX2" fmla="*/ 1720610 w 3385671"/>
              <a:gd name="connsiteY2" fmla="*/ 3473152 h 3473152"/>
              <a:gd name="connsiteX3" fmla="*/ 0 w 3385671"/>
              <a:gd name="connsiteY3" fmla="*/ 2208116 h 3473152"/>
              <a:gd name="connsiteX4" fmla="*/ 0 w 3385671"/>
              <a:gd name="connsiteY4" fmla="*/ 2183532 h 347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71" h="3473152">
                <a:moveTo>
                  <a:pt x="1653104" y="0"/>
                </a:moveTo>
                <a:lnTo>
                  <a:pt x="3385671" y="1273826"/>
                </a:lnTo>
                <a:lnTo>
                  <a:pt x="1720610" y="3473152"/>
                </a:lnTo>
                <a:lnTo>
                  <a:pt x="0" y="2208116"/>
                </a:lnTo>
                <a:lnTo>
                  <a:pt x="0" y="21835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4"/>
          </p:nvPr>
        </p:nvSpPr>
        <p:spPr>
          <a:xfrm>
            <a:off x="5842701" y="1490023"/>
            <a:ext cx="2905308" cy="2980376"/>
          </a:xfrm>
          <a:custGeom>
            <a:avLst/>
            <a:gdLst>
              <a:gd name="connsiteX0" fmla="*/ 1653104 w 3385671"/>
              <a:gd name="connsiteY0" fmla="*/ 0 h 3473152"/>
              <a:gd name="connsiteX1" fmla="*/ 3385671 w 3385671"/>
              <a:gd name="connsiteY1" fmla="*/ 1273826 h 3473152"/>
              <a:gd name="connsiteX2" fmla="*/ 1720610 w 3385671"/>
              <a:gd name="connsiteY2" fmla="*/ 3473152 h 3473152"/>
              <a:gd name="connsiteX3" fmla="*/ 0 w 3385671"/>
              <a:gd name="connsiteY3" fmla="*/ 2208116 h 3473152"/>
              <a:gd name="connsiteX4" fmla="*/ 0 w 3385671"/>
              <a:gd name="connsiteY4" fmla="*/ 2183532 h 347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5671" h="3473152">
                <a:moveTo>
                  <a:pt x="1653104" y="0"/>
                </a:moveTo>
                <a:lnTo>
                  <a:pt x="3385671" y="1273826"/>
                </a:lnTo>
                <a:lnTo>
                  <a:pt x="1720610" y="3473152"/>
                </a:lnTo>
                <a:lnTo>
                  <a:pt x="0" y="2208116"/>
                </a:lnTo>
                <a:lnTo>
                  <a:pt x="0" y="21835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71096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3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2"/>
          </p:nvPr>
        </p:nvSpPr>
        <p:spPr>
          <a:xfrm>
            <a:off x="2743201" y="2083862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1756228 w 1756228"/>
              <a:gd name="connsiteY1" fmla="*/ 0 h 1756228"/>
              <a:gd name="connsiteX2" fmla="*/ 1756228 w 1756228"/>
              <a:gd name="connsiteY2" fmla="*/ 391545 h 1756228"/>
              <a:gd name="connsiteX3" fmla="*/ 1269659 w 1756228"/>
              <a:gd name="connsiteY3" fmla="*/ 878114 h 1756228"/>
              <a:gd name="connsiteX4" fmla="*/ 1756228 w 1756228"/>
              <a:gd name="connsiteY4" fmla="*/ 1364683 h 1756228"/>
              <a:gd name="connsiteX5" fmla="*/ 1756228 w 1756228"/>
              <a:gd name="connsiteY5" fmla="*/ 1756228 h 1756228"/>
              <a:gd name="connsiteX6" fmla="*/ 0 w 1756228"/>
              <a:gd name="connsiteY6" fmla="*/ 1756228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1756228" y="0"/>
                </a:lnTo>
                <a:lnTo>
                  <a:pt x="1756228" y="391545"/>
                </a:lnTo>
                <a:cubicBezTo>
                  <a:pt x="1487503" y="391545"/>
                  <a:pt x="1269659" y="609389"/>
                  <a:pt x="1269659" y="878114"/>
                </a:cubicBezTo>
                <a:cubicBezTo>
                  <a:pt x="1269659" y="1146839"/>
                  <a:pt x="1487503" y="1364683"/>
                  <a:pt x="1756228" y="1364683"/>
                </a:cubicBezTo>
                <a:lnTo>
                  <a:pt x="1756228" y="1756228"/>
                </a:lnTo>
                <a:lnTo>
                  <a:pt x="0" y="1756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3"/>
          </p:nvPr>
        </p:nvSpPr>
        <p:spPr>
          <a:xfrm>
            <a:off x="4673601" y="2083862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1756228 w 1756228"/>
              <a:gd name="connsiteY1" fmla="*/ 0 h 1756228"/>
              <a:gd name="connsiteX2" fmla="*/ 1756228 w 1756228"/>
              <a:gd name="connsiteY2" fmla="*/ 1756228 h 1756228"/>
              <a:gd name="connsiteX3" fmla="*/ 1363724 w 1756228"/>
              <a:gd name="connsiteY3" fmla="*/ 1756228 h 1756228"/>
              <a:gd name="connsiteX4" fmla="*/ 1354799 w 1756228"/>
              <a:gd name="connsiteY4" fmla="*/ 1667692 h 1756228"/>
              <a:gd name="connsiteX5" fmla="*/ 878115 w 1756228"/>
              <a:gd name="connsiteY5" fmla="*/ 1279184 h 1756228"/>
              <a:gd name="connsiteX6" fmla="*/ 401432 w 1756228"/>
              <a:gd name="connsiteY6" fmla="*/ 1667692 h 1756228"/>
              <a:gd name="connsiteX7" fmla="*/ 392506 w 1756228"/>
              <a:gd name="connsiteY7" fmla="*/ 1756228 h 1756228"/>
              <a:gd name="connsiteX8" fmla="*/ 0 w 1756228"/>
              <a:gd name="connsiteY8" fmla="*/ 1756228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1756228" y="0"/>
                </a:lnTo>
                <a:lnTo>
                  <a:pt x="1756228" y="1756228"/>
                </a:lnTo>
                <a:lnTo>
                  <a:pt x="1363724" y="1756228"/>
                </a:lnTo>
                <a:lnTo>
                  <a:pt x="1354799" y="1667692"/>
                </a:lnTo>
                <a:cubicBezTo>
                  <a:pt x="1309428" y="1445971"/>
                  <a:pt x="1113250" y="1279184"/>
                  <a:pt x="878115" y="1279184"/>
                </a:cubicBezTo>
                <a:cubicBezTo>
                  <a:pt x="642981" y="1279184"/>
                  <a:pt x="446802" y="1445971"/>
                  <a:pt x="401432" y="1667692"/>
                </a:cubicBezTo>
                <a:lnTo>
                  <a:pt x="392506" y="1756228"/>
                </a:lnTo>
                <a:lnTo>
                  <a:pt x="0" y="1756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4"/>
          </p:nvPr>
        </p:nvSpPr>
        <p:spPr>
          <a:xfrm>
            <a:off x="2743201" y="3999748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391752 w 1756228"/>
              <a:gd name="connsiteY1" fmla="*/ 0 h 1756228"/>
              <a:gd name="connsiteX2" fmla="*/ 391546 w 1756228"/>
              <a:gd name="connsiteY2" fmla="*/ 2041 h 1756228"/>
              <a:gd name="connsiteX3" fmla="*/ 878115 w 1756228"/>
              <a:gd name="connsiteY3" fmla="*/ 488610 h 1756228"/>
              <a:gd name="connsiteX4" fmla="*/ 1364684 w 1756228"/>
              <a:gd name="connsiteY4" fmla="*/ 2041 h 1756228"/>
              <a:gd name="connsiteX5" fmla="*/ 1364478 w 1756228"/>
              <a:gd name="connsiteY5" fmla="*/ 0 h 1756228"/>
              <a:gd name="connsiteX6" fmla="*/ 1756228 w 1756228"/>
              <a:gd name="connsiteY6" fmla="*/ 0 h 1756228"/>
              <a:gd name="connsiteX7" fmla="*/ 1756228 w 1756228"/>
              <a:gd name="connsiteY7" fmla="*/ 1756228 h 1756228"/>
              <a:gd name="connsiteX8" fmla="*/ 0 w 1756228"/>
              <a:gd name="connsiteY8" fmla="*/ 1756228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391752" y="0"/>
                </a:lnTo>
                <a:lnTo>
                  <a:pt x="391546" y="2041"/>
                </a:lnTo>
                <a:cubicBezTo>
                  <a:pt x="391546" y="270766"/>
                  <a:pt x="609390" y="488610"/>
                  <a:pt x="878115" y="488610"/>
                </a:cubicBezTo>
                <a:cubicBezTo>
                  <a:pt x="1146840" y="488610"/>
                  <a:pt x="1364684" y="270766"/>
                  <a:pt x="1364684" y="2041"/>
                </a:cubicBezTo>
                <a:lnTo>
                  <a:pt x="1364478" y="0"/>
                </a:lnTo>
                <a:lnTo>
                  <a:pt x="1756228" y="0"/>
                </a:lnTo>
                <a:lnTo>
                  <a:pt x="1756228" y="1756228"/>
                </a:lnTo>
                <a:lnTo>
                  <a:pt x="0" y="17562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4673601" y="3999748"/>
            <a:ext cx="1756228" cy="1756228"/>
          </a:xfrm>
          <a:custGeom>
            <a:avLst/>
            <a:gdLst>
              <a:gd name="connsiteX0" fmla="*/ 0 w 1756228"/>
              <a:gd name="connsiteY0" fmla="*/ 0 h 1756228"/>
              <a:gd name="connsiteX1" fmla="*/ 1756228 w 1756228"/>
              <a:gd name="connsiteY1" fmla="*/ 0 h 1756228"/>
              <a:gd name="connsiteX2" fmla="*/ 1756228 w 1756228"/>
              <a:gd name="connsiteY2" fmla="*/ 1756228 h 1756228"/>
              <a:gd name="connsiteX3" fmla="*/ 0 w 1756228"/>
              <a:gd name="connsiteY3" fmla="*/ 1756228 h 1756228"/>
              <a:gd name="connsiteX4" fmla="*/ 0 w 1756228"/>
              <a:gd name="connsiteY4" fmla="*/ 1364683 h 1756228"/>
              <a:gd name="connsiteX5" fmla="*/ 98060 w 1756228"/>
              <a:gd name="connsiteY5" fmla="*/ 1354798 h 1756228"/>
              <a:gd name="connsiteX6" fmla="*/ 486568 w 1756228"/>
              <a:gd name="connsiteY6" fmla="*/ 878114 h 1756228"/>
              <a:gd name="connsiteX7" fmla="*/ 98060 w 1756228"/>
              <a:gd name="connsiteY7" fmla="*/ 401431 h 1756228"/>
              <a:gd name="connsiteX8" fmla="*/ 0 w 1756228"/>
              <a:gd name="connsiteY8" fmla="*/ 391545 h 175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6228" h="1756228">
                <a:moveTo>
                  <a:pt x="0" y="0"/>
                </a:moveTo>
                <a:lnTo>
                  <a:pt x="1756228" y="0"/>
                </a:lnTo>
                <a:lnTo>
                  <a:pt x="1756228" y="1756228"/>
                </a:lnTo>
                <a:lnTo>
                  <a:pt x="0" y="1756228"/>
                </a:lnTo>
                <a:lnTo>
                  <a:pt x="0" y="1364683"/>
                </a:lnTo>
                <a:lnTo>
                  <a:pt x="98060" y="1354798"/>
                </a:lnTo>
                <a:cubicBezTo>
                  <a:pt x="319781" y="1309427"/>
                  <a:pt x="486568" y="1113249"/>
                  <a:pt x="486568" y="878114"/>
                </a:cubicBezTo>
                <a:cubicBezTo>
                  <a:pt x="486568" y="642980"/>
                  <a:pt x="319781" y="446801"/>
                  <a:pt x="98060" y="401431"/>
                </a:cubicBezTo>
                <a:lnTo>
                  <a:pt x="0" y="3915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688866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585061" y="1884340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69998 w 1874838"/>
              <a:gd name="connsiteY1" fmla="*/ 841573 h 1874838"/>
              <a:gd name="connsiteX2" fmla="*/ 1872004 w 1874838"/>
              <a:gd name="connsiteY2" fmla="*/ 881291 h 1874838"/>
              <a:gd name="connsiteX3" fmla="*/ 1874838 w 1874838"/>
              <a:gd name="connsiteY3" fmla="*/ 881291 h 1874838"/>
              <a:gd name="connsiteX4" fmla="*/ 1874838 w 1874838"/>
              <a:gd name="connsiteY4" fmla="*/ 937419 h 1874838"/>
              <a:gd name="connsiteX5" fmla="*/ 1874838 w 1874838"/>
              <a:gd name="connsiteY5" fmla="*/ 1874837 h 1874838"/>
              <a:gd name="connsiteX6" fmla="*/ 937439 w 1874838"/>
              <a:gd name="connsiteY6" fmla="*/ 1874837 h 1874838"/>
              <a:gd name="connsiteX7" fmla="*/ 937419 w 1874838"/>
              <a:gd name="connsiteY7" fmla="*/ 1874838 h 1874838"/>
              <a:gd name="connsiteX8" fmla="*/ 937399 w 1874838"/>
              <a:gd name="connsiteY8" fmla="*/ 1874837 h 1874838"/>
              <a:gd name="connsiteX9" fmla="*/ 881292 w 1874838"/>
              <a:gd name="connsiteY9" fmla="*/ 1874837 h 1874838"/>
              <a:gd name="connsiteX10" fmla="*/ 881292 w 1874838"/>
              <a:gd name="connsiteY10" fmla="*/ 1872004 h 1874838"/>
              <a:gd name="connsiteX11" fmla="*/ 841573 w 1874838"/>
              <a:gd name="connsiteY11" fmla="*/ 1869998 h 1874838"/>
              <a:gd name="connsiteX12" fmla="*/ 0 w 1874838"/>
              <a:gd name="connsiteY12" fmla="*/ 937419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22784" y="0"/>
                  <a:pt x="1821993" y="368874"/>
                  <a:pt x="1869998" y="841573"/>
                </a:cubicBezTo>
                <a:lnTo>
                  <a:pt x="1872004" y="881291"/>
                </a:lnTo>
                <a:lnTo>
                  <a:pt x="1874838" y="881291"/>
                </a:lnTo>
                <a:lnTo>
                  <a:pt x="1874838" y="937419"/>
                </a:lnTo>
                <a:lnTo>
                  <a:pt x="1874838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881292" y="1874837"/>
                </a:lnTo>
                <a:lnTo>
                  <a:pt x="881292" y="1872004"/>
                </a:lnTo>
                <a:lnTo>
                  <a:pt x="841573" y="1869998"/>
                </a:lnTo>
                <a:cubicBezTo>
                  <a:pt x="368874" y="1821993"/>
                  <a:pt x="0" y="1422784"/>
                  <a:pt x="0" y="937419"/>
                </a:cubicBezTo>
                <a:cubicBezTo>
                  <a:pt x="0" y="419697"/>
                  <a:pt x="419697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5"/>
          </p:nvPr>
        </p:nvSpPr>
        <p:spPr>
          <a:xfrm>
            <a:off x="2775106" y="1884340"/>
            <a:ext cx="1874838" cy="1874838"/>
          </a:xfrm>
          <a:custGeom>
            <a:avLst/>
            <a:gdLst>
              <a:gd name="connsiteX0" fmla="*/ 937419 w 1874838"/>
              <a:gd name="connsiteY0" fmla="*/ 0 h 1874838"/>
              <a:gd name="connsiteX1" fmla="*/ 1874838 w 1874838"/>
              <a:gd name="connsiteY1" fmla="*/ 937419 h 1874838"/>
              <a:gd name="connsiteX2" fmla="*/ 1033265 w 1874838"/>
              <a:gd name="connsiteY2" fmla="*/ 1869998 h 1874838"/>
              <a:gd name="connsiteX3" fmla="*/ 993546 w 1874838"/>
              <a:gd name="connsiteY3" fmla="*/ 1872004 h 1874838"/>
              <a:gd name="connsiteX4" fmla="*/ 993546 w 1874838"/>
              <a:gd name="connsiteY4" fmla="*/ 1874837 h 1874838"/>
              <a:gd name="connsiteX5" fmla="*/ 937439 w 1874838"/>
              <a:gd name="connsiteY5" fmla="*/ 1874837 h 1874838"/>
              <a:gd name="connsiteX6" fmla="*/ 937419 w 1874838"/>
              <a:gd name="connsiteY6" fmla="*/ 1874838 h 1874838"/>
              <a:gd name="connsiteX7" fmla="*/ 937399 w 1874838"/>
              <a:gd name="connsiteY7" fmla="*/ 1874837 h 1874838"/>
              <a:gd name="connsiteX8" fmla="*/ 0 w 1874838"/>
              <a:gd name="connsiteY8" fmla="*/ 1874837 h 1874838"/>
              <a:gd name="connsiteX9" fmla="*/ 0 w 1874838"/>
              <a:gd name="connsiteY9" fmla="*/ 937419 h 1874838"/>
              <a:gd name="connsiteX10" fmla="*/ 0 w 1874838"/>
              <a:gd name="connsiteY10" fmla="*/ 881291 h 1874838"/>
              <a:gd name="connsiteX11" fmla="*/ 2834 w 1874838"/>
              <a:gd name="connsiteY11" fmla="*/ 881291 h 1874838"/>
              <a:gd name="connsiteX12" fmla="*/ 4840 w 1874838"/>
              <a:gd name="connsiteY12" fmla="*/ 841573 h 1874838"/>
              <a:gd name="connsiteX13" fmla="*/ 937419 w 1874838"/>
              <a:gd name="connsiteY13" fmla="*/ 0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4838" h="1874838">
                <a:moveTo>
                  <a:pt x="937419" y="0"/>
                </a:moveTo>
                <a:cubicBezTo>
                  <a:pt x="1455141" y="0"/>
                  <a:pt x="1874838" y="419697"/>
                  <a:pt x="1874838" y="937419"/>
                </a:cubicBezTo>
                <a:cubicBezTo>
                  <a:pt x="1874838" y="1422784"/>
                  <a:pt x="1505964" y="1821993"/>
                  <a:pt x="1033265" y="1869998"/>
                </a:cubicBezTo>
                <a:lnTo>
                  <a:pt x="993546" y="1872004"/>
                </a:lnTo>
                <a:lnTo>
                  <a:pt x="993546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0" y="1874837"/>
                </a:lnTo>
                <a:lnTo>
                  <a:pt x="0" y="937419"/>
                </a:lnTo>
                <a:lnTo>
                  <a:pt x="0" y="881291"/>
                </a:lnTo>
                <a:lnTo>
                  <a:pt x="2834" y="881291"/>
                </a:lnTo>
                <a:lnTo>
                  <a:pt x="4840" y="841573"/>
                </a:lnTo>
                <a:cubicBezTo>
                  <a:pt x="52845" y="368874"/>
                  <a:pt x="452055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585061" y="4006651"/>
            <a:ext cx="1874838" cy="1874838"/>
          </a:xfrm>
          <a:custGeom>
            <a:avLst/>
            <a:gdLst>
              <a:gd name="connsiteX0" fmla="*/ 881292 w 1874838"/>
              <a:gd name="connsiteY0" fmla="*/ 0 h 1874838"/>
              <a:gd name="connsiteX1" fmla="*/ 937419 w 1874838"/>
              <a:gd name="connsiteY1" fmla="*/ 0 h 1874838"/>
              <a:gd name="connsiteX2" fmla="*/ 1874838 w 1874838"/>
              <a:gd name="connsiteY2" fmla="*/ 0 h 1874838"/>
              <a:gd name="connsiteX3" fmla="*/ 1874838 w 1874838"/>
              <a:gd name="connsiteY3" fmla="*/ 937419 h 1874838"/>
              <a:gd name="connsiteX4" fmla="*/ 1874838 w 1874838"/>
              <a:gd name="connsiteY4" fmla="*/ 993546 h 1874838"/>
              <a:gd name="connsiteX5" fmla="*/ 1872004 w 1874838"/>
              <a:gd name="connsiteY5" fmla="*/ 993546 h 1874838"/>
              <a:gd name="connsiteX6" fmla="*/ 1869998 w 1874838"/>
              <a:gd name="connsiteY6" fmla="*/ 1033265 h 1874838"/>
              <a:gd name="connsiteX7" fmla="*/ 937419 w 1874838"/>
              <a:gd name="connsiteY7" fmla="*/ 1874838 h 1874838"/>
              <a:gd name="connsiteX8" fmla="*/ 0 w 1874838"/>
              <a:gd name="connsiteY8" fmla="*/ 937419 h 1874838"/>
              <a:gd name="connsiteX9" fmla="*/ 841573 w 1874838"/>
              <a:gd name="connsiteY9" fmla="*/ 4840 h 1874838"/>
              <a:gd name="connsiteX10" fmla="*/ 881292 w 1874838"/>
              <a:gd name="connsiteY10" fmla="*/ 2834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881292" y="0"/>
                </a:moveTo>
                <a:lnTo>
                  <a:pt x="937419" y="0"/>
                </a:lnTo>
                <a:lnTo>
                  <a:pt x="1874838" y="0"/>
                </a:lnTo>
                <a:lnTo>
                  <a:pt x="1874838" y="937419"/>
                </a:lnTo>
                <a:lnTo>
                  <a:pt x="1874838" y="993546"/>
                </a:lnTo>
                <a:lnTo>
                  <a:pt x="1872004" y="993546"/>
                </a:lnTo>
                <a:lnTo>
                  <a:pt x="1869998" y="1033265"/>
                </a:lnTo>
                <a:cubicBezTo>
                  <a:pt x="1821993" y="1505964"/>
                  <a:pt x="1422784" y="1874838"/>
                  <a:pt x="937419" y="1874838"/>
                </a:cubicBezTo>
                <a:cubicBezTo>
                  <a:pt x="419697" y="1874838"/>
                  <a:pt x="0" y="1455141"/>
                  <a:pt x="0" y="937419"/>
                </a:cubicBezTo>
                <a:cubicBezTo>
                  <a:pt x="0" y="452055"/>
                  <a:pt x="368874" y="52845"/>
                  <a:pt x="841573" y="4840"/>
                </a:cubicBezTo>
                <a:lnTo>
                  <a:pt x="881292" y="28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9"/>
          </p:nvPr>
        </p:nvSpPr>
        <p:spPr>
          <a:xfrm>
            <a:off x="2775106" y="4006651"/>
            <a:ext cx="1874838" cy="1874838"/>
          </a:xfrm>
          <a:custGeom>
            <a:avLst/>
            <a:gdLst>
              <a:gd name="connsiteX0" fmla="*/ 0 w 1874838"/>
              <a:gd name="connsiteY0" fmla="*/ 0 h 1874838"/>
              <a:gd name="connsiteX1" fmla="*/ 937419 w 1874838"/>
              <a:gd name="connsiteY1" fmla="*/ 0 h 1874838"/>
              <a:gd name="connsiteX2" fmla="*/ 993546 w 1874838"/>
              <a:gd name="connsiteY2" fmla="*/ 0 h 1874838"/>
              <a:gd name="connsiteX3" fmla="*/ 993546 w 1874838"/>
              <a:gd name="connsiteY3" fmla="*/ 2834 h 1874838"/>
              <a:gd name="connsiteX4" fmla="*/ 1033265 w 1874838"/>
              <a:gd name="connsiteY4" fmla="*/ 4840 h 1874838"/>
              <a:gd name="connsiteX5" fmla="*/ 1874838 w 1874838"/>
              <a:gd name="connsiteY5" fmla="*/ 937419 h 1874838"/>
              <a:gd name="connsiteX6" fmla="*/ 937419 w 1874838"/>
              <a:gd name="connsiteY6" fmla="*/ 1874838 h 1874838"/>
              <a:gd name="connsiteX7" fmla="*/ 4840 w 1874838"/>
              <a:gd name="connsiteY7" fmla="*/ 1033265 h 1874838"/>
              <a:gd name="connsiteX8" fmla="*/ 2834 w 1874838"/>
              <a:gd name="connsiteY8" fmla="*/ 993546 h 1874838"/>
              <a:gd name="connsiteX9" fmla="*/ 0 w 1874838"/>
              <a:gd name="connsiteY9" fmla="*/ 993546 h 1874838"/>
              <a:gd name="connsiteX10" fmla="*/ 0 w 1874838"/>
              <a:gd name="connsiteY10" fmla="*/ 937419 h 1874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4838" h="1874838">
                <a:moveTo>
                  <a:pt x="0" y="0"/>
                </a:moveTo>
                <a:lnTo>
                  <a:pt x="937419" y="0"/>
                </a:lnTo>
                <a:lnTo>
                  <a:pt x="993546" y="0"/>
                </a:lnTo>
                <a:lnTo>
                  <a:pt x="993546" y="2834"/>
                </a:lnTo>
                <a:lnTo>
                  <a:pt x="1033265" y="4840"/>
                </a:lnTo>
                <a:cubicBezTo>
                  <a:pt x="1505964" y="52845"/>
                  <a:pt x="1874838" y="452055"/>
                  <a:pt x="1874838" y="937419"/>
                </a:cubicBezTo>
                <a:cubicBezTo>
                  <a:pt x="1874838" y="1455141"/>
                  <a:pt x="1455141" y="1874838"/>
                  <a:pt x="937419" y="1874838"/>
                </a:cubicBezTo>
                <a:cubicBezTo>
                  <a:pt x="452055" y="1874838"/>
                  <a:pt x="52845" y="1505964"/>
                  <a:pt x="4840" y="1033265"/>
                </a:cubicBezTo>
                <a:lnTo>
                  <a:pt x="2834" y="993546"/>
                </a:lnTo>
                <a:lnTo>
                  <a:pt x="0" y="993546"/>
                </a:lnTo>
                <a:lnTo>
                  <a:pt x="0" y="9374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71796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6"/>
          </p:nvPr>
        </p:nvSpPr>
        <p:spPr>
          <a:xfrm>
            <a:off x="620006" y="1951071"/>
            <a:ext cx="4133497" cy="4060926"/>
          </a:xfrm>
          <a:custGeom>
            <a:avLst/>
            <a:gdLst>
              <a:gd name="connsiteX0" fmla="*/ 2781307 w 4133497"/>
              <a:gd name="connsiteY0" fmla="*/ 2551290 h 4060926"/>
              <a:gd name="connsiteX1" fmla="*/ 3427942 w 4133497"/>
              <a:gd name="connsiteY1" fmla="*/ 2876809 h 4060926"/>
              <a:gd name="connsiteX2" fmla="*/ 3427942 w 4133497"/>
              <a:gd name="connsiteY2" fmla="*/ 3732467 h 4060926"/>
              <a:gd name="connsiteX3" fmla="*/ 2775467 w 4133497"/>
              <a:gd name="connsiteY3" fmla="*/ 4060926 h 4060926"/>
              <a:gd name="connsiteX4" fmla="*/ 2116667 w 4133497"/>
              <a:gd name="connsiteY4" fmla="*/ 3729283 h 4060926"/>
              <a:gd name="connsiteX5" fmla="*/ 2116667 w 4133497"/>
              <a:gd name="connsiteY5" fmla="*/ 2885873 h 4060926"/>
              <a:gd name="connsiteX6" fmla="*/ 1370196 w 4133497"/>
              <a:gd name="connsiteY6" fmla="*/ 2551290 h 4060926"/>
              <a:gd name="connsiteX7" fmla="*/ 2016831 w 4133497"/>
              <a:gd name="connsiteY7" fmla="*/ 2876809 h 4060926"/>
              <a:gd name="connsiteX8" fmla="*/ 2016831 w 4133497"/>
              <a:gd name="connsiteY8" fmla="*/ 3732467 h 4060926"/>
              <a:gd name="connsiteX9" fmla="*/ 1364356 w 4133497"/>
              <a:gd name="connsiteY9" fmla="*/ 4060926 h 4060926"/>
              <a:gd name="connsiteX10" fmla="*/ 705556 w 4133497"/>
              <a:gd name="connsiteY10" fmla="*/ 3729283 h 4060926"/>
              <a:gd name="connsiteX11" fmla="*/ 705556 w 4133497"/>
              <a:gd name="connsiteY11" fmla="*/ 2885873 h 4060926"/>
              <a:gd name="connsiteX12" fmla="*/ 3486862 w 4133497"/>
              <a:gd name="connsiteY12" fmla="*/ 1275645 h 4060926"/>
              <a:gd name="connsiteX13" fmla="*/ 4133497 w 4133497"/>
              <a:gd name="connsiteY13" fmla="*/ 1601164 h 4060926"/>
              <a:gd name="connsiteX14" fmla="*/ 4133497 w 4133497"/>
              <a:gd name="connsiteY14" fmla="*/ 2456822 h 4060926"/>
              <a:gd name="connsiteX15" fmla="*/ 3481022 w 4133497"/>
              <a:gd name="connsiteY15" fmla="*/ 2785281 h 4060926"/>
              <a:gd name="connsiteX16" fmla="*/ 2822222 w 4133497"/>
              <a:gd name="connsiteY16" fmla="*/ 2453638 h 4060926"/>
              <a:gd name="connsiteX17" fmla="*/ 2822222 w 4133497"/>
              <a:gd name="connsiteY17" fmla="*/ 1610228 h 4060926"/>
              <a:gd name="connsiteX18" fmla="*/ 2075751 w 4133497"/>
              <a:gd name="connsiteY18" fmla="*/ 1275645 h 4060926"/>
              <a:gd name="connsiteX19" fmla="*/ 2722386 w 4133497"/>
              <a:gd name="connsiteY19" fmla="*/ 1601164 h 4060926"/>
              <a:gd name="connsiteX20" fmla="*/ 2722386 w 4133497"/>
              <a:gd name="connsiteY20" fmla="*/ 2456822 h 4060926"/>
              <a:gd name="connsiteX21" fmla="*/ 2069911 w 4133497"/>
              <a:gd name="connsiteY21" fmla="*/ 2785281 h 4060926"/>
              <a:gd name="connsiteX22" fmla="*/ 1411111 w 4133497"/>
              <a:gd name="connsiteY22" fmla="*/ 2453638 h 4060926"/>
              <a:gd name="connsiteX23" fmla="*/ 1411111 w 4133497"/>
              <a:gd name="connsiteY23" fmla="*/ 1610228 h 4060926"/>
              <a:gd name="connsiteX24" fmla="*/ 664640 w 4133497"/>
              <a:gd name="connsiteY24" fmla="*/ 1275645 h 4060926"/>
              <a:gd name="connsiteX25" fmla="*/ 1311275 w 4133497"/>
              <a:gd name="connsiteY25" fmla="*/ 1601164 h 4060926"/>
              <a:gd name="connsiteX26" fmla="*/ 1311275 w 4133497"/>
              <a:gd name="connsiteY26" fmla="*/ 2456822 h 4060926"/>
              <a:gd name="connsiteX27" fmla="*/ 658800 w 4133497"/>
              <a:gd name="connsiteY27" fmla="*/ 2785281 h 4060926"/>
              <a:gd name="connsiteX28" fmla="*/ 0 w 4133497"/>
              <a:gd name="connsiteY28" fmla="*/ 2453638 h 4060926"/>
              <a:gd name="connsiteX29" fmla="*/ 0 w 4133497"/>
              <a:gd name="connsiteY29" fmla="*/ 1610228 h 4060926"/>
              <a:gd name="connsiteX30" fmla="*/ 1370196 w 4133497"/>
              <a:gd name="connsiteY30" fmla="*/ 0 h 4060926"/>
              <a:gd name="connsiteX31" fmla="*/ 2016831 w 4133497"/>
              <a:gd name="connsiteY31" fmla="*/ 325519 h 4060926"/>
              <a:gd name="connsiteX32" fmla="*/ 2016831 w 4133497"/>
              <a:gd name="connsiteY32" fmla="*/ 1181177 h 4060926"/>
              <a:gd name="connsiteX33" fmla="*/ 1364356 w 4133497"/>
              <a:gd name="connsiteY33" fmla="*/ 1509636 h 4060926"/>
              <a:gd name="connsiteX34" fmla="*/ 705556 w 4133497"/>
              <a:gd name="connsiteY34" fmla="*/ 1177993 h 4060926"/>
              <a:gd name="connsiteX35" fmla="*/ 705556 w 4133497"/>
              <a:gd name="connsiteY35" fmla="*/ 334583 h 4060926"/>
              <a:gd name="connsiteX36" fmla="*/ 2781307 w 4133497"/>
              <a:gd name="connsiteY36" fmla="*/ 0 h 4060926"/>
              <a:gd name="connsiteX37" fmla="*/ 3427942 w 4133497"/>
              <a:gd name="connsiteY37" fmla="*/ 325519 h 4060926"/>
              <a:gd name="connsiteX38" fmla="*/ 3427942 w 4133497"/>
              <a:gd name="connsiteY38" fmla="*/ 1181177 h 4060926"/>
              <a:gd name="connsiteX39" fmla="*/ 2775467 w 4133497"/>
              <a:gd name="connsiteY39" fmla="*/ 1509636 h 4060926"/>
              <a:gd name="connsiteX40" fmla="*/ 2116667 w 4133497"/>
              <a:gd name="connsiteY40" fmla="*/ 1177993 h 4060926"/>
              <a:gd name="connsiteX41" fmla="*/ 2116667 w 4133497"/>
              <a:gd name="connsiteY41" fmla="*/ 334583 h 4060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133497" h="4060926">
                <a:moveTo>
                  <a:pt x="2781307" y="2551290"/>
                </a:moveTo>
                <a:lnTo>
                  <a:pt x="3427942" y="2876809"/>
                </a:lnTo>
                <a:lnTo>
                  <a:pt x="3427942" y="3732467"/>
                </a:lnTo>
                <a:lnTo>
                  <a:pt x="2775467" y="4060926"/>
                </a:lnTo>
                <a:lnTo>
                  <a:pt x="2116667" y="3729283"/>
                </a:lnTo>
                <a:lnTo>
                  <a:pt x="2116667" y="2885873"/>
                </a:lnTo>
                <a:close/>
                <a:moveTo>
                  <a:pt x="1370196" y="2551290"/>
                </a:moveTo>
                <a:lnTo>
                  <a:pt x="2016831" y="2876809"/>
                </a:lnTo>
                <a:lnTo>
                  <a:pt x="2016831" y="3732467"/>
                </a:lnTo>
                <a:lnTo>
                  <a:pt x="1364356" y="4060926"/>
                </a:lnTo>
                <a:lnTo>
                  <a:pt x="705556" y="3729283"/>
                </a:lnTo>
                <a:lnTo>
                  <a:pt x="705556" y="2885873"/>
                </a:lnTo>
                <a:close/>
                <a:moveTo>
                  <a:pt x="3486862" y="1275645"/>
                </a:moveTo>
                <a:lnTo>
                  <a:pt x="4133497" y="1601164"/>
                </a:lnTo>
                <a:lnTo>
                  <a:pt x="4133497" y="2456822"/>
                </a:lnTo>
                <a:lnTo>
                  <a:pt x="3481022" y="2785281"/>
                </a:lnTo>
                <a:lnTo>
                  <a:pt x="2822222" y="2453638"/>
                </a:lnTo>
                <a:lnTo>
                  <a:pt x="2822222" y="1610228"/>
                </a:lnTo>
                <a:close/>
                <a:moveTo>
                  <a:pt x="2075751" y="1275645"/>
                </a:moveTo>
                <a:lnTo>
                  <a:pt x="2722386" y="1601164"/>
                </a:lnTo>
                <a:lnTo>
                  <a:pt x="2722386" y="2456822"/>
                </a:lnTo>
                <a:lnTo>
                  <a:pt x="2069911" y="2785281"/>
                </a:lnTo>
                <a:lnTo>
                  <a:pt x="1411111" y="2453638"/>
                </a:lnTo>
                <a:lnTo>
                  <a:pt x="1411111" y="1610228"/>
                </a:lnTo>
                <a:close/>
                <a:moveTo>
                  <a:pt x="664640" y="1275645"/>
                </a:moveTo>
                <a:lnTo>
                  <a:pt x="1311275" y="1601164"/>
                </a:lnTo>
                <a:lnTo>
                  <a:pt x="1311275" y="2456822"/>
                </a:lnTo>
                <a:lnTo>
                  <a:pt x="658800" y="2785281"/>
                </a:lnTo>
                <a:lnTo>
                  <a:pt x="0" y="2453638"/>
                </a:lnTo>
                <a:lnTo>
                  <a:pt x="0" y="1610228"/>
                </a:lnTo>
                <a:close/>
                <a:moveTo>
                  <a:pt x="1370196" y="0"/>
                </a:moveTo>
                <a:lnTo>
                  <a:pt x="2016831" y="325519"/>
                </a:lnTo>
                <a:lnTo>
                  <a:pt x="2016831" y="1181177"/>
                </a:lnTo>
                <a:lnTo>
                  <a:pt x="1364356" y="1509636"/>
                </a:lnTo>
                <a:lnTo>
                  <a:pt x="705556" y="1177993"/>
                </a:lnTo>
                <a:lnTo>
                  <a:pt x="705556" y="334583"/>
                </a:lnTo>
                <a:close/>
                <a:moveTo>
                  <a:pt x="2781307" y="0"/>
                </a:moveTo>
                <a:lnTo>
                  <a:pt x="3427942" y="325519"/>
                </a:lnTo>
                <a:lnTo>
                  <a:pt x="3427942" y="1181177"/>
                </a:lnTo>
                <a:lnTo>
                  <a:pt x="2775467" y="1509636"/>
                </a:lnTo>
                <a:lnTo>
                  <a:pt x="2116667" y="1177993"/>
                </a:lnTo>
                <a:lnTo>
                  <a:pt x="2116667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7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0813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9"/>
          </p:nvPr>
        </p:nvSpPr>
        <p:spPr>
          <a:xfrm>
            <a:off x="4492630" y="1806049"/>
            <a:ext cx="3872970" cy="3861681"/>
          </a:xfrm>
          <a:custGeom>
            <a:avLst/>
            <a:gdLst>
              <a:gd name="connsiteX0" fmla="*/ 1998132 w 3872970"/>
              <a:gd name="connsiteY0" fmla="*/ 1986843 h 3861681"/>
              <a:gd name="connsiteX1" fmla="*/ 2935551 w 3872970"/>
              <a:gd name="connsiteY1" fmla="*/ 1986843 h 3861681"/>
              <a:gd name="connsiteX2" fmla="*/ 2991678 w 3872970"/>
              <a:gd name="connsiteY2" fmla="*/ 1986843 h 3861681"/>
              <a:gd name="connsiteX3" fmla="*/ 2991678 w 3872970"/>
              <a:gd name="connsiteY3" fmla="*/ 1989677 h 3861681"/>
              <a:gd name="connsiteX4" fmla="*/ 3031397 w 3872970"/>
              <a:gd name="connsiteY4" fmla="*/ 1991683 h 3861681"/>
              <a:gd name="connsiteX5" fmla="*/ 3872970 w 3872970"/>
              <a:gd name="connsiteY5" fmla="*/ 2924262 h 3861681"/>
              <a:gd name="connsiteX6" fmla="*/ 2935551 w 3872970"/>
              <a:gd name="connsiteY6" fmla="*/ 3861681 h 3861681"/>
              <a:gd name="connsiteX7" fmla="*/ 2002972 w 3872970"/>
              <a:gd name="connsiteY7" fmla="*/ 3020108 h 3861681"/>
              <a:gd name="connsiteX8" fmla="*/ 2000966 w 3872970"/>
              <a:gd name="connsiteY8" fmla="*/ 2980389 h 3861681"/>
              <a:gd name="connsiteX9" fmla="*/ 1998132 w 3872970"/>
              <a:gd name="connsiteY9" fmla="*/ 2980389 h 3861681"/>
              <a:gd name="connsiteX10" fmla="*/ 1998132 w 3872970"/>
              <a:gd name="connsiteY10" fmla="*/ 2924262 h 3861681"/>
              <a:gd name="connsiteX11" fmla="*/ 881292 w 3872970"/>
              <a:gd name="connsiteY11" fmla="*/ 1986843 h 3861681"/>
              <a:gd name="connsiteX12" fmla="*/ 937419 w 3872970"/>
              <a:gd name="connsiteY12" fmla="*/ 1986843 h 3861681"/>
              <a:gd name="connsiteX13" fmla="*/ 1874838 w 3872970"/>
              <a:gd name="connsiteY13" fmla="*/ 1986843 h 3861681"/>
              <a:gd name="connsiteX14" fmla="*/ 1874838 w 3872970"/>
              <a:gd name="connsiteY14" fmla="*/ 2924262 h 3861681"/>
              <a:gd name="connsiteX15" fmla="*/ 1874838 w 3872970"/>
              <a:gd name="connsiteY15" fmla="*/ 2980389 h 3861681"/>
              <a:gd name="connsiteX16" fmla="*/ 1872004 w 3872970"/>
              <a:gd name="connsiteY16" fmla="*/ 2980389 h 3861681"/>
              <a:gd name="connsiteX17" fmla="*/ 1869998 w 3872970"/>
              <a:gd name="connsiteY17" fmla="*/ 3020108 h 3861681"/>
              <a:gd name="connsiteX18" fmla="*/ 937419 w 3872970"/>
              <a:gd name="connsiteY18" fmla="*/ 3861681 h 3861681"/>
              <a:gd name="connsiteX19" fmla="*/ 0 w 3872970"/>
              <a:gd name="connsiteY19" fmla="*/ 2924262 h 3861681"/>
              <a:gd name="connsiteX20" fmla="*/ 841573 w 3872970"/>
              <a:gd name="connsiteY20" fmla="*/ 1991683 h 3861681"/>
              <a:gd name="connsiteX21" fmla="*/ 881292 w 3872970"/>
              <a:gd name="connsiteY21" fmla="*/ 1989677 h 3861681"/>
              <a:gd name="connsiteX22" fmla="*/ 2935551 w 3872970"/>
              <a:gd name="connsiteY22" fmla="*/ 0 h 3861681"/>
              <a:gd name="connsiteX23" fmla="*/ 3872970 w 3872970"/>
              <a:gd name="connsiteY23" fmla="*/ 937419 h 3861681"/>
              <a:gd name="connsiteX24" fmla="*/ 3031397 w 3872970"/>
              <a:gd name="connsiteY24" fmla="*/ 1869998 h 3861681"/>
              <a:gd name="connsiteX25" fmla="*/ 2991678 w 3872970"/>
              <a:gd name="connsiteY25" fmla="*/ 1872004 h 3861681"/>
              <a:gd name="connsiteX26" fmla="*/ 2991678 w 3872970"/>
              <a:gd name="connsiteY26" fmla="*/ 1874837 h 3861681"/>
              <a:gd name="connsiteX27" fmla="*/ 2935571 w 3872970"/>
              <a:gd name="connsiteY27" fmla="*/ 1874837 h 3861681"/>
              <a:gd name="connsiteX28" fmla="*/ 2935551 w 3872970"/>
              <a:gd name="connsiteY28" fmla="*/ 1874838 h 3861681"/>
              <a:gd name="connsiteX29" fmla="*/ 2935531 w 3872970"/>
              <a:gd name="connsiteY29" fmla="*/ 1874837 h 3861681"/>
              <a:gd name="connsiteX30" fmla="*/ 1998132 w 3872970"/>
              <a:gd name="connsiteY30" fmla="*/ 1874837 h 3861681"/>
              <a:gd name="connsiteX31" fmla="*/ 1998132 w 3872970"/>
              <a:gd name="connsiteY31" fmla="*/ 937419 h 3861681"/>
              <a:gd name="connsiteX32" fmla="*/ 1998132 w 3872970"/>
              <a:gd name="connsiteY32" fmla="*/ 881291 h 3861681"/>
              <a:gd name="connsiteX33" fmla="*/ 2000966 w 3872970"/>
              <a:gd name="connsiteY33" fmla="*/ 881291 h 3861681"/>
              <a:gd name="connsiteX34" fmla="*/ 2002972 w 3872970"/>
              <a:gd name="connsiteY34" fmla="*/ 841573 h 3861681"/>
              <a:gd name="connsiteX35" fmla="*/ 2935551 w 3872970"/>
              <a:gd name="connsiteY35" fmla="*/ 0 h 3861681"/>
              <a:gd name="connsiteX36" fmla="*/ 937419 w 3872970"/>
              <a:gd name="connsiteY36" fmla="*/ 0 h 3861681"/>
              <a:gd name="connsiteX37" fmla="*/ 1869998 w 3872970"/>
              <a:gd name="connsiteY37" fmla="*/ 841573 h 3861681"/>
              <a:gd name="connsiteX38" fmla="*/ 1872004 w 3872970"/>
              <a:gd name="connsiteY38" fmla="*/ 881291 h 3861681"/>
              <a:gd name="connsiteX39" fmla="*/ 1874838 w 3872970"/>
              <a:gd name="connsiteY39" fmla="*/ 881291 h 3861681"/>
              <a:gd name="connsiteX40" fmla="*/ 1874838 w 3872970"/>
              <a:gd name="connsiteY40" fmla="*/ 937419 h 3861681"/>
              <a:gd name="connsiteX41" fmla="*/ 1874838 w 3872970"/>
              <a:gd name="connsiteY41" fmla="*/ 1874837 h 3861681"/>
              <a:gd name="connsiteX42" fmla="*/ 937439 w 3872970"/>
              <a:gd name="connsiteY42" fmla="*/ 1874837 h 3861681"/>
              <a:gd name="connsiteX43" fmla="*/ 937419 w 3872970"/>
              <a:gd name="connsiteY43" fmla="*/ 1874838 h 3861681"/>
              <a:gd name="connsiteX44" fmla="*/ 937399 w 3872970"/>
              <a:gd name="connsiteY44" fmla="*/ 1874837 h 3861681"/>
              <a:gd name="connsiteX45" fmla="*/ 881292 w 3872970"/>
              <a:gd name="connsiteY45" fmla="*/ 1874837 h 3861681"/>
              <a:gd name="connsiteX46" fmla="*/ 881292 w 3872970"/>
              <a:gd name="connsiteY46" fmla="*/ 1872004 h 3861681"/>
              <a:gd name="connsiteX47" fmla="*/ 841573 w 3872970"/>
              <a:gd name="connsiteY47" fmla="*/ 1869998 h 3861681"/>
              <a:gd name="connsiteX48" fmla="*/ 0 w 3872970"/>
              <a:gd name="connsiteY48" fmla="*/ 937419 h 3861681"/>
              <a:gd name="connsiteX49" fmla="*/ 937419 w 3872970"/>
              <a:gd name="connsiteY49" fmla="*/ 0 h 386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872970" h="3861681">
                <a:moveTo>
                  <a:pt x="1998132" y="1986843"/>
                </a:moveTo>
                <a:lnTo>
                  <a:pt x="2935551" y="1986843"/>
                </a:lnTo>
                <a:lnTo>
                  <a:pt x="2991678" y="1986843"/>
                </a:lnTo>
                <a:lnTo>
                  <a:pt x="2991678" y="1989677"/>
                </a:lnTo>
                <a:lnTo>
                  <a:pt x="3031397" y="1991683"/>
                </a:lnTo>
                <a:cubicBezTo>
                  <a:pt x="3504096" y="2039688"/>
                  <a:pt x="3872970" y="2438898"/>
                  <a:pt x="3872970" y="2924262"/>
                </a:cubicBezTo>
                <a:cubicBezTo>
                  <a:pt x="3872970" y="3441984"/>
                  <a:pt x="3453273" y="3861681"/>
                  <a:pt x="2935551" y="3861681"/>
                </a:cubicBezTo>
                <a:cubicBezTo>
                  <a:pt x="2450187" y="3861681"/>
                  <a:pt x="2050977" y="3492807"/>
                  <a:pt x="2002972" y="3020108"/>
                </a:cubicBezTo>
                <a:lnTo>
                  <a:pt x="2000966" y="2980389"/>
                </a:lnTo>
                <a:lnTo>
                  <a:pt x="1998132" y="2980389"/>
                </a:lnTo>
                <a:lnTo>
                  <a:pt x="1998132" y="2924262"/>
                </a:lnTo>
                <a:close/>
                <a:moveTo>
                  <a:pt x="881292" y="1986843"/>
                </a:moveTo>
                <a:lnTo>
                  <a:pt x="937419" y="1986843"/>
                </a:lnTo>
                <a:lnTo>
                  <a:pt x="1874838" y="1986843"/>
                </a:lnTo>
                <a:lnTo>
                  <a:pt x="1874838" y="2924262"/>
                </a:lnTo>
                <a:lnTo>
                  <a:pt x="1874838" y="2980389"/>
                </a:lnTo>
                <a:lnTo>
                  <a:pt x="1872004" y="2980389"/>
                </a:lnTo>
                <a:lnTo>
                  <a:pt x="1869998" y="3020108"/>
                </a:lnTo>
                <a:cubicBezTo>
                  <a:pt x="1821993" y="3492807"/>
                  <a:pt x="1422784" y="3861681"/>
                  <a:pt x="937419" y="3861681"/>
                </a:cubicBezTo>
                <a:cubicBezTo>
                  <a:pt x="419697" y="3861681"/>
                  <a:pt x="0" y="3441984"/>
                  <a:pt x="0" y="2924262"/>
                </a:cubicBezTo>
                <a:cubicBezTo>
                  <a:pt x="0" y="2438898"/>
                  <a:pt x="368874" y="2039688"/>
                  <a:pt x="841573" y="1991683"/>
                </a:cubicBezTo>
                <a:lnTo>
                  <a:pt x="881292" y="1989677"/>
                </a:lnTo>
                <a:close/>
                <a:moveTo>
                  <a:pt x="2935551" y="0"/>
                </a:moveTo>
                <a:cubicBezTo>
                  <a:pt x="3453273" y="0"/>
                  <a:pt x="3872970" y="419697"/>
                  <a:pt x="3872970" y="937419"/>
                </a:cubicBezTo>
                <a:cubicBezTo>
                  <a:pt x="3872970" y="1422784"/>
                  <a:pt x="3504096" y="1821993"/>
                  <a:pt x="3031397" y="1869998"/>
                </a:cubicBezTo>
                <a:lnTo>
                  <a:pt x="2991678" y="1872004"/>
                </a:lnTo>
                <a:lnTo>
                  <a:pt x="2991678" y="1874837"/>
                </a:lnTo>
                <a:lnTo>
                  <a:pt x="2935571" y="1874837"/>
                </a:lnTo>
                <a:lnTo>
                  <a:pt x="2935551" y="1874838"/>
                </a:lnTo>
                <a:lnTo>
                  <a:pt x="2935531" y="1874837"/>
                </a:lnTo>
                <a:lnTo>
                  <a:pt x="1998132" y="1874837"/>
                </a:lnTo>
                <a:lnTo>
                  <a:pt x="1998132" y="937419"/>
                </a:lnTo>
                <a:lnTo>
                  <a:pt x="1998132" y="881291"/>
                </a:lnTo>
                <a:lnTo>
                  <a:pt x="2000966" y="881291"/>
                </a:lnTo>
                <a:lnTo>
                  <a:pt x="2002972" y="841573"/>
                </a:lnTo>
                <a:cubicBezTo>
                  <a:pt x="2050977" y="368874"/>
                  <a:pt x="2450187" y="0"/>
                  <a:pt x="2935551" y="0"/>
                </a:cubicBezTo>
                <a:close/>
                <a:moveTo>
                  <a:pt x="937419" y="0"/>
                </a:moveTo>
                <a:cubicBezTo>
                  <a:pt x="1422784" y="0"/>
                  <a:pt x="1821993" y="368874"/>
                  <a:pt x="1869998" y="841573"/>
                </a:cubicBezTo>
                <a:lnTo>
                  <a:pt x="1872004" y="881291"/>
                </a:lnTo>
                <a:lnTo>
                  <a:pt x="1874838" y="881291"/>
                </a:lnTo>
                <a:lnTo>
                  <a:pt x="1874838" y="937419"/>
                </a:lnTo>
                <a:lnTo>
                  <a:pt x="1874838" y="1874837"/>
                </a:lnTo>
                <a:lnTo>
                  <a:pt x="937439" y="1874837"/>
                </a:lnTo>
                <a:lnTo>
                  <a:pt x="937419" y="1874838"/>
                </a:lnTo>
                <a:lnTo>
                  <a:pt x="937399" y="1874837"/>
                </a:lnTo>
                <a:lnTo>
                  <a:pt x="881292" y="1874837"/>
                </a:lnTo>
                <a:lnTo>
                  <a:pt x="881292" y="1872004"/>
                </a:lnTo>
                <a:lnTo>
                  <a:pt x="841573" y="1869998"/>
                </a:lnTo>
                <a:cubicBezTo>
                  <a:pt x="368874" y="1821993"/>
                  <a:pt x="0" y="1422784"/>
                  <a:pt x="0" y="937419"/>
                </a:cubicBezTo>
                <a:cubicBezTo>
                  <a:pt x="0" y="419697"/>
                  <a:pt x="419697" y="0"/>
                  <a:pt x="9374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162176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06400" y="1749954"/>
            <a:ext cx="2043113" cy="20431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62577" y="3860977"/>
            <a:ext cx="2043113" cy="20431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8622" y="3860977"/>
            <a:ext cx="1760890" cy="176088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562577" y="2348089"/>
            <a:ext cx="1422577" cy="142257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21494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823912" y="2228713"/>
            <a:ext cx="1800000" cy="108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3036534" y="2048713"/>
            <a:ext cx="2160000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5486222" y="1868713"/>
            <a:ext cx="2520000" cy="18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79781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619023" y="3024716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973690" y="3024716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5328357" y="3024716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619023" y="4424539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973690" y="4424539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328357" y="4424539"/>
            <a:ext cx="1230313" cy="12319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75734" y="3395213"/>
            <a:ext cx="1918935" cy="192141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6683024" y="3395213"/>
            <a:ext cx="1918935" cy="192141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73051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86842" y="1585813"/>
            <a:ext cx="2392362" cy="316071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020887" y="1585813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020887" y="2974347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54932" y="1585813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251114" y="3486526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885159" y="3486526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885159" y="2097993"/>
            <a:ext cx="1260000" cy="126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509626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319463" y="2279650"/>
            <a:ext cx="2776537" cy="3398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1389240" y="3905250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4"/>
          </p:nvPr>
        </p:nvSpPr>
        <p:spPr>
          <a:xfrm>
            <a:off x="1389240" y="5108928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6265685" y="1683455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6"/>
          </p:nvPr>
        </p:nvSpPr>
        <p:spPr>
          <a:xfrm>
            <a:off x="6265685" y="2887133"/>
            <a:ext cx="1760538" cy="10287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23577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757862" y="2132895"/>
            <a:ext cx="2776537" cy="339883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6"/>
          </p:nvPr>
        </p:nvSpPr>
        <p:spPr>
          <a:xfrm>
            <a:off x="530" y="2132894"/>
            <a:ext cx="5655203" cy="3427324"/>
          </a:xfrm>
          <a:custGeom>
            <a:avLst/>
            <a:gdLst>
              <a:gd name="connsiteX0" fmla="*/ 2878666 w 5655203"/>
              <a:gd name="connsiteY0" fmla="*/ 1852083 h 3427324"/>
              <a:gd name="connsiteX1" fmla="*/ 5655203 w 5655203"/>
              <a:gd name="connsiteY1" fmla="*/ 1852083 h 3427324"/>
              <a:gd name="connsiteX2" fmla="*/ 5655203 w 5655203"/>
              <a:gd name="connsiteY2" fmla="*/ 3427324 h 3427324"/>
              <a:gd name="connsiteX3" fmla="*/ 2878666 w 5655203"/>
              <a:gd name="connsiteY3" fmla="*/ 3427324 h 3427324"/>
              <a:gd name="connsiteX4" fmla="*/ 2878666 w 5655203"/>
              <a:gd name="connsiteY4" fmla="*/ 0 h 3427324"/>
              <a:gd name="connsiteX5" fmla="*/ 5655203 w 5655203"/>
              <a:gd name="connsiteY5" fmla="*/ 0 h 3427324"/>
              <a:gd name="connsiteX6" fmla="*/ 5655203 w 5655203"/>
              <a:gd name="connsiteY6" fmla="*/ 1727905 h 3427324"/>
              <a:gd name="connsiteX7" fmla="*/ 2878666 w 5655203"/>
              <a:gd name="connsiteY7" fmla="*/ 1727905 h 3427324"/>
              <a:gd name="connsiteX8" fmla="*/ 0 w 5655203"/>
              <a:gd name="connsiteY8" fmla="*/ 0 h 3427324"/>
              <a:gd name="connsiteX9" fmla="*/ 2776537 w 5655203"/>
              <a:gd name="connsiteY9" fmla="*/ 0 h 3427324"/>
              <a:gd name="connsiteX10" fmla="*/ 2776537 w 5655203"/>
              <a:gd name="connsiteY10" fmla="*/ 3398838 h 3427324"/>
              <a:gd name="connsiteX11" fmla="*/ 0 w 5655203"/>
              <a:gd name="connsiteY11" fmla="*/ 3398838 h 342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55203" h="3427324">
                <a:moveTo>
                  <a:pt x="2878666" y="1852083"/>
                </a:moveTo>
                <a:lnTo>
                  <a:pt x="5655203" y="1852083"/>
                </a:lnTo>
                <a:lnTo>
                  <a:pt x="5655203" y="3427324"/>
                </a:lnTo>
                <a:lnTo>
                  <a:pt x="2878666" y="3427324"/>
                </a:lnTo>
                <a:close/>
                <a:moveTo>
                  <a:pt x="2878666" y="0"/>
                </a:moveTo>
                <a:lnTo>
                  <a:pt x="5655203" y="0"/>
                </a:lnTo>
                <a:lnTo>
                  <a:pt x="5655203" y="1727905"/>
                </a:lnTo>
                <a:lnTo>
                  <a:pt x="2878666" y="1727905"/>
                </a:lnTo>
                <a:close/>
                <a:moveTo>
                  <a:pt x="0" y="0"/>
                </a:moveTo>
                <a:lnTo>
                  <a:pt x="2776537" y="0"/>
                </a:lnTo>
                <a:lnTo>
                  <a:pt x="2776537" y="3398838"/>
                </a:lnTo>
                <a:lnTo>
                  <a:pt x="0" y="33988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69936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0" y="2347913"/>
            <a:ext cx="4030663" cy="15241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0" y="3872089"/>
            <a:ext cx="4030663" cy="10507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030663" y="2347913"/>
            <a:ext cx="2618493" cy="152417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4030663" y="3872089"/>
            <a:ext cx="2618493" cy="105074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6739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553586" y="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632609" y="171360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711632" y="342720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3790655" y="5140800"/>
            <a:ext cx="1816806" cy="1713600"/>
          </a:xfrm>
          <a:prstGeom prst="parallelogram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059041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2765251" y="1761419"/>
            <a:ext cx="1739902" cy="2111375"/>
          </a:xfrm>
          <a:custGeom>
            <a:avLst/>
            <a:gdLst>
              <a:gd name="connsiteX0" fmla="*/ 497683 w 1739902"/>
              <a:gd name="connsiteY0" fmla="*/ 0 h 2111375"/>
              <a:gd name="connsiteX1" fmla="*/ 683024 w 1739902"/>
              <a:gd name="connsiteY1" fmla="*/ 371473 h 2111375"/>
              <a:gd name="connsiteX2" fmla="*/ 1739902 w 1739902"/>
              <a:gd name="connsiteY2" fmla="*/ 371473 h 2111375"/>
              <a:gd name="connsiteX3" fmla="*/ 1739902 w 1739902"/>
              <a:gd name="connsiteY3" fmla="*/ 2111375 h 2111375"/>
              <a:gd name="connsiteX4" fmla="*/ 0 w 1739902"/>
              <a:gd name="connsiteY4" fmla="*/ 2111375 h 2111375"/>
              <a:gd name="connsiteX5" fmla="*/ 0 w 1739902"/>
              <a:gd name="connsiteY5" fmla="*/ 371473 h 2111375"/>
              <a:gd name="connsiteX6" fmla="*/ 312342 w 1739902"/>
              <a:gd name="connsiteY6" fmla="*/ 371473 h 2111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9902" h="2111375">
                <a:moveTo>
                  <a:pt x="497683" y="0"/>
                </a:moveTo>
                <a:lnTo>
                  <a:pt x="683024" y="371473"/>
                </a:lnTo>
                <a:lnTo>
                  <a:pt x="1739902" y="371473"/>
                </a:lnTo>
                <a:lnTo>
                  <a:pt x="1739902" y="2111375"/>
                </a:lnTo>
                <a:lnTo>
                  <a:pt x="0" y="2111375"/>
                </a:lnTo>
                <a:lnTo>
                  <a:pt x="0" y="371473"/>
                </a:lnTo>
                <a:lnTo>
                  <a:pt x="312342" y="3714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4638501" y="2132892"/>
            <a:ext cx="2133422" cy="1739902"/>
          </a:xfrm>
          <a:custGeom>
            <a:avLst/>
            <a:gdLst>
              <a:gd name="connsiteX0" fmla="*/ 0 w 2133422"/>
              <a:gd name="connsiteY0" fmla="*/ 0 h 1739902"/>
              <a:gd name="connsiteX1" fmla="*/ 1739902 w 2133422"/>
              <a:gd name="connsiteY1" fmla="*/ 0 h 1739902"/>
              <a:gd name="connsiteX2" fmla="*/ 1739902 w 2133422"/>
              <a:gd name="connsiteY2" fmla="*/ 335209 h 1739902"/>
              <a:gd name="connsiteX3" fmla="*/ 2133422 w 2133422"/>
              <a:gd name="connsiteY3" fmla="*/ 531550 h 1739902"/>
              <a:gd name="connsiteX4" fmla="*/ 1739902 w 2133422"/>
              <a:gd name="connsiteY4" fmla="*/ 727891 h 1739902"/>
              <a:gd name="connsiteX5" fmla="*/ 1739902 w 2133422"/>
              <a:gd name="connsiteY5" fmla="*/ 1739902 h 1739902"/>
              <a:gd name="connsiteX6" fmla="*/ 0 w 2133422"/>
              <a:gd name="connsiteY6" fmla="*/ 1739902 h 173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422" h="1739902">
                <a:moveTo>
                  <a:pt x="0" y="0"/>
                </a:moveTo>
                <a:lnTo>
                  <a:pt x="1739902" y="0"/>
                </a:lnTo>
                <a:lnTo>
                  <a:pt x="1739902" y="335209"/>
                </a:lnTo>
                <a:lnTo>
                  <a:pt x="2133422" y="531550"/>
                </a:lnTo>
                <a:lnTo>
                  <a:pt x="1739902" y="727891"/>
                </a:lnTo>
                <a:lnTo>
                  <a:pt x="1739902" y="1739902"/>
                </a:lnTo>
                <a:lnTo>
                  <a:pt x="0" y="173990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2393160" y="4006142"/>
            <a:ext cx="2111993" cy="1739902"/>
          </a:xfrm>
          <a:custGeom>
            <a:avLst/>
            <a:gdLst>
              <a:gd name="connsiteX0" fmla="*/ 372091 w 2111993"/>
              <a:gd name="connsiteY0" fmla="*/ 0 h 1739902"/>
              <a:gd name="connsiteX1" fmla="*/ 2111993 w 2111993"/>
              <a:gd name="connsiteY1" fmla="*/ 0 h 1739902"/>
              <a:gd name="connsiteX2" fmla="*/ 2111993 w 2111993"/>
              <a:gd name="connsiteY2" fmla="*/ 1739902 h 1739902"/>
              <a:gd name="connsiteX3" fmla="*/ 372091 w 2111993"/>
              <a:gd name="connsiteY3" fmla="*/ 1739902 h 1739902"/>
              <a:gd name="connsiteX4" fmla="*/ 372091 w 2111993"/>
              <a:gd name="connsiteY4" fmla="*/ 1460582 h 1739902"/>
              <a:gd name="connsiteX5" fmla="*/ 0 w 2111993"/>
              <a:gd name="connsiteY5" fmla="*/ 1274932 h 1739902"/>
              <a:gd name="connsiteX6" fmla="*/ 372091 w 2111993"/>
              <a:gd name="connsiteY6" fmla="*/ 1089283 h 173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1993" h="1739902">
                <a:moveTo>
                  <a:pt x="372091" y="0"/>
                </a:moveTo>
                <a:lnTo>
                  <a:pt x="2111993" y="0"/>
                </a:lnTo>
                <a:lnTo>
                  <a:pt x="2111993" y="1739902"/>
                </a:lnTo>
                <a:lnTo>
                  <a:pt x="372091" y="1739902"/>
                </a:lnTo>
                <a:lnTo>
                  <a:pt x="372091" y="1460582"/>
                </a:lnTo>
                <a:lnTo>
                  <a:pt x="0" y="1274932"/>
                </a:lnTo>
                <a:lnTo>
                  <a:pt x="372091" y="10892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4638501" y="4006142"/>
            <a:ext cx="1739902" cy="2133422"/>
          </a:xfrm>
          <a:custGeom>
            <a:avLst/>
            <a:gdLst>
              <a:gd name="connsiteX0" fmla="*/ 0 w 1739902"/>
              <a:gd name="connsiteY0" fmla="*/ 0 h 2133422"/>
              <a:gd name="connsiteX1" fmla="*/ 1739902 w 1739902"/>
              <a:gd name="connsiteY1" fmla="*/ 0 h 2133422"/>
              <a:gd name="connsiteX2" fmla="*/ 1739902 w 1739902"/>
              <a:gd name="connsiteY2" fmla="*/ 1739902 h 2133422"/>
              <a:gd name="connsiteX3" fmla="*/ 1439796 w 1739902"/>
              <a:gd name="connsiteY3" fmla="*/ 1739902 h 2133422"/>
              <a:gd name="connsiteX4" fmla="*/ 1243454 w 1739902"/>
              <a:gd name="connsiteY4" fmla="*/ 2133422 h 2133422"/>
              <a:gd name="connsiteX5" fmla="*/ 1047113 w 1739902"/>
              <a:gd name="connsiteY5" fmla="*/ 1739902 h 2133422"/>
              <a:gd name="connsiteX6" fmla="*/ 0 w 1739902"/>
              <a:gd name="connsiteY6" fmla="*/ 1739902 h 2133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9902" h="2133422">
                <a:moveTo>
                  <a:pt x="0" y="0"/>
                </a:moveTo>
                <a:lnTo>
                  <a:pt x="1739902" y="0"/>
                </a:lnTo>
                <a:lnTo>
                  <a:pt x="1739902" y="1739902"/>
                </a:lnTo>
                <a:lnTo>
                  <a:pt x="1439796" y="1739902"/>
                </a:lnTo>
                <a:lnTo>
                  <a:pt x="1243454" y="2133422"/>
                </a:lnTo>
                <a:lnTo>
                  <a:pt x="1047113" y="1739902"/>
                </a:lnTo>
                <a:lnTo>
                  <a:pt x="0" y="173990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085616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3498567" y="1670578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386264" y="1670578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610870" y="1670578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83981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36" name="圖片版面配置區 35"/>
          <p:cNvSpPr>
            <a:spLocks noGrp="1"/>
          </p:cNvSpPr>
          <p:nvPr>
            <p:ph type="pic" sz="quarter" idx="13"/>
          </p:nvPr>
        </p:nvSpPr>
        <p:spPr>
          <a:xfrm>
            <a:off x="2703325" y="2133957"/>
            <a:ext cx="1976642" cy="1579327"/>
          </a:xfrm>
          <a:custGeom>
            <a:avLst/>
            <a:gdLst>
              <a:gd name="connsiteX0" fmla="*/ 988321 w 1976642"/>
              <a:gd name="connsiteY0" fmla="*/ 0 h 1579327"/>
              <a:gd name="connsiteX1" fmla="*/ 1976642 w 1976642"/>
              <a:gd name="connsiteY1" fmla="*/ 987601 h 1579327"/>
              <a:gd name="connsiteX2" fmla="*/ 1807853 w 1976642"/>
              <a:gd name="connsiteY2" fmla="*/ 1539778 h 1579327"/>
              <a:gd name="connsiteX3" fmla="*/ 1775198 w 1976642"/>
              <a:gd name="connsiteY3" fmla="*/ 1579327 h 1579327"/>
              <a:gd name="connsiteX4" fmla="*/ 1758940 w 1976642"/>
              <a:gd name="connsiteY4" fmla="*/ 1561451 h 1579327"/>
              <a:gd name="connsiteX5" fmla="*/ 988321 w 1976642"/>
              <a:gd name="connsiteY5" fmla="*/ 1242483 h 1579327"/>
              <a:gd name="connsiteX6" fmla="*/ 217703 w 1976642"/>
              <a:gd name="connsiteY6" fmla="*/ 1561451 h 1579327"/>
              <a:gd name="connsiteX7" fmla="*/ 201444 w 1976642"/>
              <a:gd name="connsiteY7" fmla="*/ 1579327 h 1579327"/>
              <a:gd name="connsiteX8" fmla="*/ 168790 w 1976642"/>
              <a:gd name="connsiteY8" fmla="*/ 1539778 h 1579327"/>
              <a:gd name="connsiteX9" fmla="*/ 0 w 1976642"/>
              <a:gd name="connsiteY9" fmla="*/ 987601 h 1579327"/>
              <a:gd name="connsiteX10" fmla="*/ 988321 w 1976642"/>
              <a:gd name="connsiteY10" fmla="*/ 0 h 157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76642" h="1579327">
                <a:moveTo>
                  <a:pt x="988321" y="0"/>
                </a:moveTo>
                <a:cubicBezTo>
                  <a:pt x="1534156" y="0"/>
                  <a:pt x="1976642" y="442164"/>
                  <a:pt x="1976642" y="987601"/>
                </a:cubicBezTo>
                <a:cubicBezTo>
                  <a:pt x="1976642" y="1192140"/>
                  <a:pt x="1914418" y="1382156"/>
                  <a:pt x="1807853" y="1539778"/>
                </a:cubicBezTo>
                <a:lnTo>
                  <a:pt x="1775198" y="1579327"/>
                </a:lnTo>
                <a:lnTo>
                  <a:pt x="1758940" y="1561451"/>
                </a:lnTo>
                <a:cubicBezTo>
                  <a:pt x="1561721" y="1364376"/>
                  <a:pt x="1289266" y="1242483"/>
                  <a:pt x="988321" y="1242483"/>
                </a:cubicBezTo>
                <a:cubicBezTo>
                  <a:pt x="687376" y="1242483"/>
                  <a:pt x="414921" y="1364376"/>
                  <a:pt x="217703" y="1561451"/>
                </a:cubicBezTo>
                <a:lnTo>
                  <a:pt x="201444" y="1579327"/>
                </a:lnTo>
                <a:lnTo>
                  <a:pt x="168790" y="1539778"/>
                </a:lnTo>
                <a:cubicBezTo>
                  <a:pt x="62225" y="1382156"/>
                  <a:pt x="0" y="1192140"/>
                  <a:pt x="0" y="987601"/>
                </a:cubicBezTo>
                <a:cubicBezTo>
                  <a:pt x="0" y="442164"/>
                  <a:pt x="442486" y="0"/>
                  <a:pt x="9883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9" name="圖片版面配置區 38"/>
          <p:cNvSpPr>
            <a:spLocks noGrp="1"/>
          </p:cNvSpPr>
          <p:nvPr>
            <p:ph type="pic" sz="quarter" idx="15"/>
          </p:nvPr>
        </p:nvSpPr>
        <p:spPr>
          <a:xfrm>
            <a:off x="4464717" y="2133956"/>
            <a:ext cx="1603785" cy="1975202"/>
          </a:xfrm>
          <a:custGeom>
            <a:avLst/>
            <a:gdLst>
              <a:gd name="connsiteX0" fmla="*/ 615464 w 1603785"/>
              <a:gd name="connsiteY0" fmla="*/ 0 h 1975202"/>
              <a:gd name="connsiteX1" fmla="*/ 1603785 w 1603785"/>
              <a:gd name="connsiteY1" fmla="*/ 987601 h 1975202"/>
              <a:gd name="connsiteX2" fmla="*/ 615464 w 1603785"/>
              <a:gd name="connsiteY2" fmla="*/ 1975202 h 1975202"/>
              <a:gd name="connsiteX3" fmla="*/ 62884 w 1603785"/>
              <a:gd name="connsiteY3" fmla="*/ 1806535 h 1975202"/>
              <a:gd name="connsiteX4" fmla="*/ 0 w 1603785"/>
              <a:gd name="connsiteY4" fmla="*/ 1754689 h 1975202"/>
              <a:gd name="connsiteX5" fmla="*/ 130625 w 1603785"/>
              <a:gd name="connsiteY5" fmla="*/ 1596485 h 1975202"/>
              <a:gd name="connsiteX6" fmla="*/ 316749 w 1603785"/>
              <a:gd name="connsiteY6" fmla="*/ 987601 h 1975202"/>
              <a:gd name="connsiteX7" fmla="*/ 130625 w 1603785"/>
              <a:gd name="connsiteY7" fmla="*/ 378717 h 1975202"/>
              <a:gd name="connsiteX8" fmla="*/ 0 w 1603785"/>
              <a:gd name="connsiteY8" fmla="*/ 220513 h 1975202"/>
              <a:gd name="connsiteX9" fmla="*/ 62884 w 1603785"/>
              <a:gd name="connsiteY9" fmla="*/ 168667 h 1975202"/>
              <a:gd name="connsiteX10" fmla="*/ 615464 w 1603785"/>
              <a:gd name="connsiteY10" fmla="*/ 0 h 1975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3785" h="1975202">
                <a:moveTo>
                  <a:pt x="615464" y="0"/>
                </a:moveTo>
                <a:cubicBezTo>
                  <a:pt x="1161299" y="0"/>
                  <a:pt x="1603785" y="442164"/>
                  <a:pt x="1603785" y="987601"/>
                </a:cubicBezTo>
                <a:cubicBezTo>
                  <a:pt x="1603785" y="1533038"/>
                  <a:pt x="1161299" y="1975202"/>
                  <a:pt x="615464" y="1975202"/>
                </a:cubicBezTo>
                <a:cubicBezTo>
                  <a:pt x="410776" y="1975202"/>
                  <a:pt x="220621" y="1913023"/>
                  <a:pt x="62884" y="1806535"/>
                </a:cubicBezTo>
                <a:lnTo>
                  <a:pt x="0" y="1754689"/>
                </a:lnTo>
                <a:lnTo>
                  <a:pt x="130625" y="1596485"/>
                </a:lnTo>
                <a:cubicBezTo>
                  <a:pt x="248134" y="1422676"/>
                  <a:pt x="316749" y="1213146"/>
                  <a:pt x="316749" y="987601"/>
                </a:cubicBezTo>
                <a:cubicBezTo>
                  <a:pt x="316749" y="762057"/>
                  <a:pt x="248134" y="552526"/>
                  <a:pt x="130625" y="378717"/>
                </a:cubicBezTo>
                <a:lnTo>
                  <a:pt x="0" y="220513"/>
                </a:lnTo>
                <a:lnTo>
                  <a:pt x="62884" y="168667"/>
                </a:lnTo>
                <a:cubicBezTo>
                  <a:pt x="220621" y="62179"/>
                  <a:pt x="410776" y="0"/>
                  <a:pt x="6154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7" name="圖片版面配置區 36"/>
          <p:cNvSpPr>
            <a:spLocks noGrp="1"/>
          </p:cNvSpPr>
          <p:nvPr>
            <p:ph type="pic" sz="quarter" idx="18"/>
          </p:nvPr>
        </p:nvSpPr>
        <p:spPr>
          <a:xfrm>
            <a:off x="2703326" y="3477863"/>
            <a:ext cx="1603785" cy="1975202"/>
          </a:xfrm>
          <a:custGeom>
            <a:avLst/>
            <a:gdLst>
              <a:gd name="connsiteX0" fmla="*/ 988321 w 1603785"/>
              <a:gd name="connsiteY0" fmla="*/ 0 h 1975202"/>
              <a:gd name="connsiteX1" fmla="*/ 1540901 w 1603785"/>
              <a:gd name="connsiteY1" fmla="*/ 168667 h 1975202"/>
              <a:gd name="connsiteX2" fmla="*/ 1603785 w 1603785"/>
              <a:gd name="connsiteY2" fmla="*/ 220513 h 1975202"/>
              <a:gd name="connsiteX3" fmla="*/ 1473160 w 1603785"/>
              <a:gd name="connsiteY3" fmla="*/ 378717 h 1975202"/>
              <a:gd name="connsiteX4" fmla="*/ 1287036 w 1603785"/>
              <a:gd name="connsiteY4" fmla="*/ 987601 h 1975202"/>
              <a:gd name="connsiteX5" fmla="*/ 1473160 w 1603785"/>
              <a:gd name="connsiteY5" fmla="*/ 1596486 h 1975202"/>
              <a:gd name="connsiteX6" fmla="*/ 1603785 w 1603785"/>
              <a:gd name="connsiteY6" fmla="*/ 1754689 h 1975202"/>
              <a:gd name="connsiteX7" fmla="*/ 1540901 w 1603785"/>
              <a:gd name="connsiteY7" fmla="*/ 1806536 h 1975202"/>
              <a:gd name="connsiteX8" fmla="*/ 988321 w 1603785"/>
              <a:gd name="connsiteY8" fmla="*/ 1975202 h 1975202"/>
              <a:gd name="connsiteX9" fmla="*/ 0 w 1603785"/>
              <a:gd name="connsiteY9" fmla="*/ 987601 h 1975202"/>
              <a:gd name="connsiteX10" fmla="*/ 988321 w 1603785"/>
              <a:gd name="connsiteY10" fmla="*/ 0 h 1975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3785" h="1975202">
                <a:moveTo>
                  <a:pt x="988321" y="0"/>
                </a:moveTo>
                <a:cubicBezTo>
                  <a:pt x="1193009" y="0"/>
                  <a:pt x="1383164" y="62179"/>
                  <a:pt x="1540901" y="168667"/>
                </a:cubicBezTo>
                <a:lnTo>
                  <a:pt x="1603785" y="220513"/>
                </a:lnTo>
                <a:lnTo>
                  <a:pt x="1473160" y="378717"/>
                </a:lnTo>
                <a:cubicBezTo>
                  <a:pt x="1355651" y="552526"/>
                  <a:pt x="1287036" y="762057"/>
                  <a:pt x="1287036" y="987601"/>
                </a:cubicBezTo>
                <a:cubicBezTo>
                  <a:pt x="1287036" y="1213146"/>
                  <a:pt x="1355651" y="1422676"/>
                  <a:pt x="1473160" y="1596486"/>
                </a:cubicBezTo>
                <a:lnTo>
                  <a:pt x="1603785" y="1754689"/>
                </a:lnTo>
                <a:lnTo>
                  <a:pt x="1540901" y="1806536"/>
                </a:lnTo>
                <a:cubicBezTo>
                  <a:pt x="1383164" y="1913023"/>
                  <a:pt x="1193009" y="1975202"/>
                  <a:pt x="988321" y="1975202"/>
                </a:cubicBezTo>
                <a:cubicBezTo>
                  <a:pt x="442486" y="1975202"/>
                  <a:pt x="0" y="1533038"/>
                  <a:pt x="0" y="987601"/>
                </a:cubicBezTo>
                <a:cubicBezTo>
                  <a:pt x="0" y="442164"/>
                  <a:pt x="442486" y="0"/>
                  <a:pt x="9883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8" name="圖片版面配置區 37"/>
          <p:cNvSpPr>
            <a:spLocks noGrp="1"/>
          </p:cNvSpPr>
          <p:nvPr>
            <p:ph type="pic" sz="quarter" idx="20"/>
          </p:nvPr>
        </p:nvSpPr>
        <p:spPr>
          <a:xfrm>
            <a:off x="4091859" y="3873739"/>
            <a:ext cx="1976642" cy="1579327"/>
          </a:xfrm>
          <a:custGeom>
            <a:avLst/>
            <a:gdLst>
              <a:gd name="connsiteX0" fmla="*/ 201444 w 1976642"/>
              <a:gd name="connsiteY0" fmla="*/ 0 h 1579327"/>
              <a:gd name="connsiteX1" fmla="*/ 217703 w 1976642"/>
              <a:gd name="connsiteY1" fmla="*/ 17876 h 1579327"/>
              <a:gd name="connsiteX2" fmla="*/ 988321 w 1976642"/>
              <a:gd name="connsiteY2" fmla="*/ 336844 h 1579327"/>
              <a:gd name="connsiteX3" fmla="*/ 1758940 w 1976642"/>
              <a:gd name="connsiteY3" fmla="*/ 17876 h 1579327"/>
              <a:gd name="connsiteX4" fmla="*/ 1775198 w 1976642"/>
              <a:gd name="connsiteY4" fmla="*/ 0 h 1579327"/>
              <a:gd name="connsiteX5" fmla="*/ 1807853 w 1976642"/>
              <a:gd name="connsiteY5" fmla="*/ 39549 h 1579327"/>
              <a:gd name="connsiteX6" fmla="*/ 1976642 w 1976642"/>
              <a:gd name="connsiteY6" fmla="*/ 591726 h 1579327"/>
              <a:gd name="connsiteX7" fmla="*/ 988321 w 1976642"/>
              <a:gd name="connsiteY7" fmla="*/ 1579327 h 1579327"/>
              <a:gd name="connsiteX8" fmla="*/ 0 w 1976642"/>
              <a:gd name="connsiteY8" fmla="*/ 591726 h 1579327"/>
              <a:gd name="connsiteX9" fmla="*/ 168790 w 1976642"/>
              <a:gd name="connsiteY9" fmla="*/ 39549 h 157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76642" h="1579327">
                <a:moveTo>
                  <a:pt x="201444" y="0"/>
                </a:moveTo>
                <a:lnTo>
                  <a:pt x="217703" y="17876"/>
                </a:lnTo>
                <a:cubicBezTo>
                  <a:pt x="414922" y="214951"/>
                  <a:pt x="687376" y="336844"/>
                  <a:pt x="988321" y="336844"/>
                </a:cubicBezTo>
                <a:cubicBezTo>
                  <a:pt x="1289266" y="336844"/>
                  <a:pt x="1561721" y="214951"/>
                  <a:pt x="1758940" y="17876"/>
                </a:cubicBezTo>
                <a:lnTo>
                  <a:pt x="1775198" y="0"/>
                </a:lnTo>
                <a:lnTo>
                  <a:pt x="1807853" y="39549"/>
                </a:lnTo>
                <a:cubicBezTo>
                  <a:pt x="1914418" y="197171"/>
                  <a:pt x="1976642" y="387187"/>
                  <a:pt x="1976642" y="591726"/>
                </a:cubicBezTo>
                <a:cubicBezTo>
                  <a:pt x="1976642" y="1137163"/>
                  <a:pt x="1534156" y="1579327"/>
                  <a:pt x="988321" y="1579327"/>
                </a:cubicBezTo>
                <a:cubicBezTo>
                  <a:pt x="442486" y="1579327"/>
                  <a:pt x="0" y="1137163"/>
                  <a:pt x="0" y="591726"/>
                </a:cubicBezTo>
                <a:cubicBezTo>
                  <a:pt x="0" y="387187"/>
                  <a:pt x="62225" y="197171"/>
                  <a:pt x="168790" y="3954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19434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2703325" y="2133955"/>
            <a:ext cx="3365177" cy="3319110"/>
          </a:xfrm>
          <a:custGeom>
            <a:avLst/>
            <a:gdLst>
              <a:gd name="connsiteX0" fmla="*/ 1589978 w 3365177"/>
              <a:gd name="connsiteY0" fmla="*/ 1739783 h 3319110"/>
              <a:gd name="connsiteX1" fmla="*/ 1606237 w 3365177"/>
              <a:gd name="connsiteY1" fmla="*/ 1757659 h 3319110"/>
              <a:gd name="connsiteX2" fmla="*/ 2376855 w 3365177"/>
              <a:gd name="connsiteY2" fmla="*/ 2076627 h 3319110"/>
              <a:gd name="connsiteX3" fmla="*/ 3147474 w 3365177"/>
              <a:gd name="connsiteY3" fmla="*/ 1757659 h 3319110"/>
              <a:gd name="connsiteX4" fmla="*/ 3163732 w 3365177"/>
              <a:gd name="connsiteY4" fmla="*/ 1739783 h 3319110"/>
              <a:gd name="connsiteX5" fmla="*/ 3196387 w 3365177"/>
              <a:gd name="connsiteY5" fmla="*/ 1779332 h 3319110"/>
              <a:gd name="connsiteX6" fmla="*/ 3365176 w 3365177"/>
              <a:gd name="connsiteY6" fmla="*/ 2331509 h 3319110"/>
              <a:gd name="connsiteX7" fmla="*/ 2376855 w 3365177"/>
              <a:gd name="connsiteY7" fmla="*/ 3319110 h 3319110"/>
              <a:gd name="connsiteX8" fmla="*/ 1388534 w 3365177"/>
              <a:gd name="connsiteY8" fmla="*/ 2331509 h 3319110"/>
              <a:gd name="connsiteX9" fmla="*/ 1557324 w 3365177"/>
              <a:gd name="connsiteY9" fmla="*/ 1779332 h 3319110"/>
              <a:gd name="connsiteX10" fmla="*/ 988322 w 3365177"/>
              <a:gd name="connsiteY10" fmla="*/ 1343907 h 3319110"/>
              <a:gd name="connsiteX11" fmla="*/ 1540902 w 3365177"/>
              <a:gd name="connsiteY11" fmla="*/ 1512574 h 3319110"/>
              <a:gd name="connsiteX12" fmla="*/ 1603786 w 3365177"/>
              <a:gd name="connsiteY12" fmla="*/ 1564420 h 3319110"/>
              <a:gd name="connsiteX13" fmla="*/ 1473161 w 3365177"/>
              <a:gd name="connsiteY13" fmla="*/ 1722624 h 3319110"/>
              <a:gd name="connsiteX14" fmla="*/ 1287037 w 3365177"/>
              <a:gd name="connsiteY14" fmla="*/ 2331508 h 3319110"/>
              <a:gd name="connsiteX15" fmla="*/ 1473161 w 3365177"/>
              <a:gd name="connsiteY15" fmla="*/ 2940393 h 3319110"/>
              <a:gd name="connsiteX16" fmla="*/ 1603786 w 3365177"/>
              <a:gd name="connsiteY16" fmla="*/ 3098596 h 3319110"/>
              <a:gd name="connsiteX17" fmla="*/ 1540902 w 3365177"/>
              <a:gd name="connsiteY17" fmla="*/ 3150443 h 3319110"/>
              <a:gd name="connsiteX18" fmla="*/ 988322 w 3365177"/>
              <a:gd name="connsiteY18" fmla="*/ 3319109 h 3319110"/>
              <a:gd name="connsiteX19" fmla="*/ 1 w 3365177"/>
              <a:gd name="connsiteY19" fmla="*/ 2331508 h 3319110"/>
              <a:gd name="connsiteX20" fmla="*/ 988322 w 3365177"/>
              <a:gd name="connsiteY20" fmla="*/ 1343907 h 3319110"/>
              <a:gd name="connsiteX21" fmla="*/ 988321 w 3365177"/>
              <a:gd name="connsiteY21" fmla="*/ 1 h 3319110"/>
              <a:gd name="connsiteX22" fmla="*/ 1976642 w 3365177"/>
              <a:gd name="connsiteY22" fmla="*/ 987602 h 3319110"/>
              <a:gd name="connsiteX23" fmla="*/ 1807853 w 3365177"/>
              <a:gd name="connsiteY23" fmla="*/ 1539779 h 3319110"/>
              <a:gd name="connsiteX24" fmla="*/ 1775198 w 3365177"/>
              <a:gd name="connsiteY24" fmla="*/ 1579328 h 3319110"/>
              <a:gd name="connsiteX25" fmla="*/ 1758940 w 3365177"/>
              <a:gd name="connsiteY25" fmla="*/ 1561452 h 3319110"/>
              <a:gd name="connsiteX26" fmla="*/ 988321 w 3365177"/>
              <a:gd name="connsiteY26" fmla="*/ 1242484 h 3319110"/>
              <a:gd name="connsiteX27" fmla="*/ 217703 w 3365177"/>
              <a:gd name="connsiteY27" fmla="*/ 1561452 h 3319110"/>
              <a:gd name="connsiteX28" fmla="*/ 201444 w 3365177"/>
              <a:gd name="connsiteY28" fmla="*/ 1579328 h 3319110"/>
              <a:gd name="connsiteX29" fmla="*/ 168790 w 3365177"/>
              <a:gd name="connsiteY29" fmla="*/ 1539779 h 3319110"/>
              <a:gd name="connsiteX30" fmla="*/ 0 w 3365177"/>
              <a:gd name="connsiteY30" fmla="*/ 987602 h 3319110"/>
              <a:gd name="connsiteX31" fmla="*/ 988321 w 3365177"/>
              <a:gd name="connsiteY31" fmla="*/ 1 h 3319110"/>
              <a:gd name="connsiteX32" fmla="*/ 2376856 w 3365177"/>
              <a:gd name="connsiteY32" fmla="*/ 0 h 3319110"/>
              <a:gd name="connsiteX33" fmla="*/ 3365177 w 3365177"/>
              <a:gd name="connsiteY33" fmla="*/ 987601 h 3319110"/>
              <a:gd name="connsiteX34" fmla="*/ 2376856 w 3365177"/>
              <a:gd name="connsiteY34" fmla="*/ 1975202 h 3319110"/>
              <a:gd name="connsiteX35" fmla="*/ 1824276 w 3365177"/>
              <a:gd name="connsiteY35" fmla="*/ 1806535 h 3319110"/>
              <a:gd name="connsiteX36" fmla="*/ 1761392 w 3365177"/>
              <a:gd name="connsiteY36" fmla="*/ 1754689 h 3319110"/>
              <a:gd name="connsiteX37" fmla="*/ 1892017 w 3365177"/>
              <a:gd name="connsiteY37" fmla="*/ 1596485 h 3319110"/>
              <a:gd name="connsiteX38" fmla="*/ 2078141 w 3365177"/>
              <a:gd name="connsiteY38" fmla="*/ 987601 h 3319110"/>
              <a:gd name="connsiteX39" fmla="*/ 1892017 w 3365177"/>
              <a:gd name="connsiteY39" fmla="*/ 378717 h 3319110"/>
              <a:gd name="connsiteX40" fmla="*/ 1761392 w 3365177"/>
              <a:gd name="connsiteY40" fmla="*/ 220513 h 3319110"/>
              <a:gd name="connsiteX41" fmla="*/ 1824276 w 3365177"/>
              <a:gd name="connsiteY41" fmla="*/ 168667 h 3319110"/>
              <a:gd name="connsiteX42" fmla="*/ 2376856 w 3365177"/>
              <a:gd name="connsiteY42" fmla="*/ 0 h 3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365177" h="3319110">
                <a:moveTo>
                  <a:pt x="1589978" y="1739783"/>
                </a:moveTo>
                <a:lnTo>
                  <a:pt x="1606237" y="1757659"/>
                </a:lnTo>
                <a:cubicBezTo>
                  <a:pt x="1803456" y="1954734"/>
                  <a:pt x="2075910" y="2076627"/>
                  <a:pt x="2376855" y="2076627"/>
                </a:cubicBezTo>
                <a:cubicBezTo>
                  <a:pt x="2677800" y="2076627"/>
                  <a:pt x="2950255" y="1954734"/>
                  <a:pt x="3147474" y="1757659"/>
                </a:cubicBezTo>
                <a:lnTo>
                  <a:pt x="3163732" y="1739783"/>
                </a:lnTo>
                <a:lnTo>
                  <a:pt x="3196387" y="1779332"/>
                </a:lnTo>
                <a:cubicBezTo>
                  <a:pt x="3302952" y="1936954"/>
                  <a:pt x="3365176" y="2126970"/>
                  <a:pt x="3365176" y="2331509"/>
                </a:cubicBezTo>
                <a:cubicBezTo>
                  <a:pt x="3365176" y="2876946"/>
                  <a:pt x="2922690" y="3319110"/>
                  <a:pt x="2376855" y="3319110"/>
                </a:cubicBezTo>
                <a:cubicBezTo>
                  <a:pt x="1831020" y="3319110"/>
                  <a:pt x="1388534" y="2876946"/>
                  <a:pt x="1388534" y="2331509"/>
                </a:cubicBezTo>
                <a:cubicBezTo>
                  <a:pt x="1388534" y="2126970"/>
                  <a:pt x="1450759" y="1936954"/>
                  <a:pt x="1557324" y="1779332"/>
                </a:cubicBezTo>
                <a:close/>
                <a:moveTo>
                  <a:pt x="988322" y="1343907"/>
                </a:moveTo>
                <a:cubicBezTo>
                  <a:pt x="1193010" y="1343907"/>
                  <a:pt x="1383165" y="1406086"/>
                  <a:pt x="1540902" y="1512574"/>
                </a:cubicBezTo>
                <a:lnTo>
                  <a:pt x="1603786" y="1564420"/>
                </a:lnTo>
                <a:lnTo>
                  <a:pt x="1473161" y="1722624"/>
                </a:lnTo>
                <a:cubicBezTo>
                  <a:pt x="1355652" y="1896433"/>
                  <a:pt x="1287037" y="2105964"/>
                  <a:pt x="1287037" y="2331508"/>
                </a:cubicBezTo>
                <a:cubicBezTo>
                  <a:pt x="1287037" y="2557053"/>
                  <a:pt x="1355652" y="2766583"/>
                  <a:pt x="1473161" y="2940393"/>
                </a:cubicBezTo>
                <a:lnTo>
                  <a:pt x="1603786" y="3098596"/>
                </a:lnTo>
                <a:lnTo>
                  <a:pt x="1540902" y="3150443"/>
                </a:lnTo>
                <a:cubicBezTo>
                  <a:pt x="1383165" y="3256930"/>
                  <a:pt x="1193010" y="3319109"/>
                  <a:pt x="988322" y="3319109"/>
                </a:cubicBezTo>
                <a:cubicBezTo>
                  <a:pt x="442487" y="3319109"/>
                  <a:pt x="1" y="2876945"/>
                  <a:pt x="1" y="2331508"/>
                </a:cubicBezTo>
                <a:cubicBezTo>
                  <a:pt x="1" y="1786071"/>
                  <a:pt x="442487" y="1343907"/>
                  <a:pt x="988322" y="1343907"/>
                </a:cubicBezTo>
                <a:close/>
                <a:moveTo>
                  <a:pt x="988321" y="1"/>
                </a:moveTo>
                <a:cubicBezTo>
                  <a:pt x="1534156" y="1"/>
                  <a:pt x="1976642" y="442165"/>
                  <a:pt x="1976642" y="987602"/>
                </a:cubicBezTo>
                <a:cubicBezTo>
                  <a:pt x="1976642" y="1192141"/>
                  <a:pt x="1914418" y="1382157"/>
                  <a:pt x="1807853" y="1539779"/>
                </a:cubicBezTo>
                <a:lnTo>
                  <a:pt x="1775198" y="1579328"/>
                </a:lnTo>
                <a:lnTo>
                  <a:pt x="1758940" y="1561452"/>
                </a:lnTo>
                <a:cubicBezTo>
                  <a:pt x="1561721" y="1364377"/>
                  <a:pt x="1289266" y="1242484"/>
                  <a:pt x="988321" y="1242484"/>
                </a:cubicBezTo>
                <a:cubicBezTo>
                  <a:pt x="687376" y="1242484"/>
                  <a:pt x="414921" y="1364377"/>
                  <a:pt x="217703" y="1561452"/>
                </a:cubicBezTo>
                <a:lnTo>
                  <a:pt x="201444" y="1579328"/>
                </a:lnTo>
                <a:lnTo>
                  <a:pt x="168790" y="1539779"/>
                </a:lnTo>
                <a:cubicBezTo>
                  <a:pt x="62225" y="1382157"/>
                  <a:pt x="0" y="1192141"/>
                  <a:pt x="0" y="987602"/>
                </a:cubicBezTo>
                <a:cubicBezTo>
                  <a:pt x="0" y="442165"/>
                  <a:pt x="442486" y="1"/>
                  <a:pt x="988321" y="1"/>
                </a:cubicBezTo>
                <a:close/>
                <a:moveTo>
                  <a:pt x="2376856" y="0"/>
                </a:moveTo>
                <a:cubicBezTo>
                  <a:pt x="2922691" y="0"/>
                  <a:pt x="3365177" y="442164"/>
                  <a:pt x="3365177" y="987601"/>
                </a:cubicBezTo>
                <a:cubicBezTo>
                  <a:pt x="3365177" y="1533038"/>
                  <a:pt x="2922691" y="1975202"/>
                  <a:pt x="2376856" y="1975202"/>
                </a:cubicBezTo>
                <a:cubicBezTo>
                  <a:pt x="2172168" y="1975202"/>
                  <a:pt x="1982013" y="1913023"/>
                  <a:pt x="1824276" y="1806535"/>
                </a:cubicBezTo>
                <a:lnTo>
                  <a:pt x="1761392" y="1754689"/>
                </a:lnTo>
                <a:lnTo>
                  <a:pt x="1892017" y="1596485"/>
                </a:lnTo>
                <a:cubicBezTo>
                  <a:pt x="2009526" y="1422676"/>
                  <a:pt x="2078141" y="1213146"/>
                  <a:pt x="2078141" y="987601"/>
                </a:cubicBezTo>
                <a:cubicBezTo>
                  <a:pt x="2078141" y="762057"/>
                  <a:pt x="2009526" y="552526"/>
                  <a:pt x="1892017" y="378717"/>
                </a:cubicBezTo>
                <a:lnTo>
                  <a:pt x="1761392" y="220513"/>
                </a:lnTo>
                <a:lnTo>
                  <a:pt x="1824276" y="168667"/>
                </a:lnTo>
                <a:cubicBezTo>
                  <a:pt x="1982013" y="62179"/>
                  <a:pt x="2172168" y="0"/>
                  <a:pt x="23768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67424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2991285" y="1777615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2991285" y="3437082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436263" y="2612993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4436263" y="4272460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243980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236538" y="2189867"/>
            <a:ext cx="2447727" cy="1727376"/>
          </a:xfrm>
          <a:custGeom>
            <a:avLst/>
            <a:gdLst>
              <a:gd name="connsiteX0" fmla="*/ 0 w 2447727"/>
              <a:gd name="connsiteY0" fmla="*/ 0 h 1727376"/>
              <a:gd name="connsiteX1" fmla="*/ 2078037 w 2447727"/>
              <a:gd name="connsiteY1" fmla="*/ 0 h 1727376"/>
              <a:gd name="connsiteX2" fmla="*/ 2078037 w 2447727"/>
              <a:gd name="connsiteY2" fmla="*/ 232323 h 1727376"/>
              <a:gd name="connsiteX3" fmla="*/ 2447727 w 2447727"/>
              <a:gd name="connsiteY3" fmla="*/ 416720 h 1727376"/>
              <a:gd name="connsiteX4" fmla="*/ 2078037 w 2447727"/>
              <a:gd name="connsiteY4" fmla="*/ 601117 h 1727376"/>
              <a:gd name="connsiteX5" fmla="*/ 2078037 w 2447727"/>
              <a:gd name="connsiteY5" fmla="*/ 1727376 h 1727376"/>
              <a:gd name="connsiteX6" fmla="*/ 0 w 2447727"/>
              <a:gd name="connsiteY6" fmla="*/ 1727376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47727" h="1727376">
                <a:moveTo>
                  <a:pt x="0" y="0"/>
                </a:moveTo>
                <a:lnTo>
                  <a:pt x="2078037" y="0"/>
                </a:lnTo>
                <a:lnTo>
                  <a:pt x="2078037" y="232323"/>
                </a:lnTo>
                <a:lnTo>
                  <a:pt x="2447727" y="416720"/>
                </a:lnTo>
                <a:lnTo>
                  <a:pt x="2078037" y="601117"/>
                </a:lnTo>
                <a:lnTo>
                  <a:pt x="2078037" y="1727376"/>
                </a:lnTo>
                <a:lnTo>
                  <a:pt x="0" y="17273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2427516" y="2189867"/>
            <a:ext cx="2447498" cy="1727376"/>
          </a:xfrm>
          <a:custGeom>
            <a:avLst/>
            <a:gdLst>
              <a:gd name="connsiteX0" fmla="*/ 0 w 2447498"/>
              <a:gd name="connsiteY0" fmla="*/ 0 h 1727376"/>
              <a:gd name="connsiteX1" fmla="*/ 2078037 w 2447498"/>
              <a:gd name="connsiteY1" fmla="*/ 0 h 1727376"/>
              <a:gd name="connsiteX2" fmla="*/ 2078037 w 2447498"/>
              <a:gd name="connsiteY2" fmla="*/ 232437 h 1727376"/>
              <a:gd name="connsiteX3" fmla="*/ 2447498 w 2447498"/>
              <a:gd name="connsiteY3" fmla="*/ 416720 h 1727376"/>
              <a:gd name="connsiteX4" fmla="*/ 2078037 w 2447498"/>
              <a:gd name="connsiteY4" fmla="*/ 601003 h 1727376"/>
              <a:gd name="connsiteX5" fmla="*/ 2078037 w 2447498"/>
              <a:gd name="connsiteY5" fmla="*/ 1727376 h 1727376"/>
              <a:gd name="connsiteX6" fmla="*/ 0 w 2447498"/>
              <a:gd name="connsiteY6" fmla="*/ 1727376 h 1727376"/>
              <a:gd name="connsiteX7" fmla="*/ 0 w 2447498"/>
              <a:gd name="connsiteY7" fmla="*/ 640034 h 1727376"/>
              <a:gd name="connsiteX8" fmla="*/ 447710 w 2447498"/>
              <a:gd name="connsiteY8" fmla="*/ 416721 h 1727376"/>
              <a:gd name="connsiteX9" fmla="*/ 0 w 2447498"/>
              <a:gd name="connsiteY9" fmla="*/ 193408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47498" h="1727376">
                <a:moveTo>
                  <a:pt x="0" y="0"/>
                </a:moveTo>
                <a:lnTo>
                  <a:pt x="2078037" y="0"/>
                </a:lnTo>
                <a:lnTo>
                  <a:pt x="2078037" y="232437"/>
                </a:lnTo>
                <a:lnTo>
                  <a:pt x="2447498" y="416720"/>
                </a:lnTo>
                <a:lnTo>
                  <a:pt x="2078037" y="601003"/>
                </a:lnTo>
                <a:lnTo>
                  <a:pt x="2078037" y="1727376"/>
                </a:lnTo>
                <a:lnTo>
                  <a:pt x="0" y="1727376"/>
                </a:lnTo>
                <a:lnTo>
                  <a:pt x="0" y="640034"/>
                </a:lnTo>
                <a:lnTo>
                  <a:pt x="447710" y="416721"/>
                </a:lnTo>
                <a:lnTo>
                  <a:pt x="0" y="193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7"/>
          </p:nvPr>
        </p:nvSpPr>
        <p:spPr>
          <a:xfrm>
            <a:off x="6809243" y="2189867"/>
            <a:ext cx="2078037" cy="1727376"/>
          </a:xfrm>
          <a:custGeom>
            <a:avLst/>
            <a:gdLst>
              <a:gd name="connsiteX0" fmla="*/ 0 w 2078037"/>
              <a:gd name="connsiteY0" fmla="*/ 0 h 1727376"/>
              <a:gd name="connsiteX1" fmla="*/ 2078037 w 2078037"/>
              <a:gd name="connsiteY1" fmla="*/ 0 h 1727376"/>
              <a:gd name="connsiteX2" fmla="*/ 2078037 w 2078037"/>
              <a:gd name="connsiteY2" fmla="*/ 1727376 h 1727376"/>
              <a:gd name="connsiteX3" fmla="*/ 0 w 2078037"/>
              <a:gd name="connsiteY3" fmla="*/ 1727376 h 1727376"/>
              <a:gd name="connsiteX4" fmla="*/ 0 w 2078037"/>
              <a:gd name="connsiteY4" fmla="*/ 640034 h 1727376"/>
              <a:gd name="connsiteX5" fmla="*/ 447710 w 2078037"/>
              <a:gd name="connsiteY5" fmla="*/ 416721 h 1727376"/>
              <a:gd name="connsiteX6" fmla="*/ 0 w 2078037"/>
              <a:gd name="connsiteY6" fmla="*/ 193408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8037" h="1727376">
                <a:moveTo>
                  <a:pt x="0" y="0"/>
                </a:moveTo>
                <a:lnTo>
                  <a:pt x="2078037" y="0"/>
                </a:lnTo>
                <a:lnTo>
                  <a:pt x="2078037" y="1727376"/>
                </a:lnTo>
                <a:lnTo>
                  <a:pt x="0" y="1727376"/>
                </a:lnTo>
                <a:lnTo>
                  <a:pt x="0" y="640034"/>
                </a:lnTo>
                <a:lnTo>
                  <a:pt x="447710" y="416721"/>
                </a:lnTo>
                <a:lnTo>
                  <a:pt x="0" y="193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8"/>
          </p:nvPr>
        </p:nvSpPr>
        <p:spPr>
          <a:xfrm>
            <a:off x="4618494" y="2189867"/>
            <a:ext cx="2447498" cy="1727376"/>
          </a:xfrm>
          <a:custGeom>
            <a:avLst/>
            <a:gdLst>
              <a:gd name="connsiteX0" fmla="*/ 0 w 2447498"/>
              <a:gd name="connsiteY0" fmla="*/ 0 h 1727376"/>
              <a:gd name="connsiteX1" fmla="*/ 2078037 w 2447498"/>
              <a:gd name="connsiteY1" fmla="*/ 0 h 1727376"/>
              <a:gd name="connsiteX2" fmla="*/ 2078037 w 2447498"/>
              <a:gd name="connsiteY2" fmla="*/ 232437 h 1727376"/>
              <a:gd name="connsiteX3" fmla="*/ 2447498 w 2447498"/>
              <a:gd name="connsiteY3" fmla="*/ 416720 h 1727376"/>
              <a:gd name="connsiteX4" fmla="*/ 2078037 w 2447498"/>
              <a:gd name="connsiteY4" fmla="*/ 601003 h 1727376"/>
              <a:gd name="connsiteX5" fmla="*/ 2078037 w 2447498"/>
              <a:gd name="connsiteY5" fmla="*/ 1727376 h 1727376"/>
              <a:gd name="connsiteX6" fmla="*/ 0 w 2447498"/>
              <a:gd name="connsiteY6" fmla="*/ 1727376 h 1727376"/>
              <a:gd name="connsiteX7" fmla="*/ 0 w 2447498"/>
              <a:gd name="connsiteY7" fmla="*/ 640034 h 1727376"/>
              <a:gd name="connsiteX8" fmla="*/ 447710 w 2447498"/>
              <a:gd name="connsiteY8" fmla="*/ 416721 h 1727376"/>
              <a:gd name="connsiteX9" fmla="*/ 0 w 2447498"/>
              <a:gd name="connsiteY9" fmla="*/ 193408 h 1727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47498" h="1727376">
                <a:moveTo>
                  <a:pt x="0" y="0"/>
                </a:moveTo>
                <a:lnTo>
                  <a:pt x="2078037" y="0"/>
                </a:lnTo>
                <a:lnTo>
                  <a:pt x="2078037" y="232437"/>
                </a:lnTo>
                <a:lnTo>
                  <a:pt x="2447498" y="416720"/>
                </a:lnTo>
                <a:lnTo>
                  <a:pt x="2078037" y="601003"/>
                </a:lnTo>
                <a:lnTo>
                  <a:pt x="2078037" y="1727376"/>
                </a:lnTo>
                <a:lnTo>
                  <a:pt x="0" y="1727376"/>
                </a:lnTo>
                <a:lnTo>
                  <a:pt x="0" y="640034"/>
                </a:lnTo>
                <a:lnTo>
                  <a:pt x="447710" y="416721"/>
                </a:lnTo>
                <a:lnTo>
                  <a:pt x="0" y="1934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40210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2070981" y="1546752"/>
            <a:ext cx="3895725" cy="1117600"/>
          </a:xfrm>
          <a:custGeom>
            <a:avLst/>
            <a:gdLst>
              <a:gd name="connsiteX0" fmla="*/ 0 w 3895725"/>
              <a:gd name="connsiteY0" fmla="*/ 0 h 1117600"/>
              <a:gd name="connsiteX1" fmla="*/ 3042437 w 3895725"/>
              <a:gd name="connsiteY1" fmla="*/ 0 h 1117600"/>
              <a:gd name="connsiteX2" fmla="*/ 3895725 w 3895725"/>
              <a:gd name="connsiteY2" fmla="*/ 1113681 h 1117600"/>
              <a:gd name="connsiteX3" fmla="*/ 3895725 w 3895725"/>
              <a:gd name="connsiteY3" fmla="*/ 1117600 h 1117600"/>
              <a:gd name="connsiteX4" fmla="*/ 0 w 3895725"/>
              <a:gd name="connsiteY4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0" y="0"/>
                </a:moveTo>
                <a:lnTo>
                  <a:pt x="3042437" y="0"/>
                </a:lnTo>
                <a:lnTo>
                  <a:pt x="3895725" y="1113681"/>
                </a:lnTo>
                <a:lnTo>
                  <a:pt x="3895725" y="1117600"/>
                </a:lnTo>
                <a:lnTo>
                  <a:pt x="0" y="1117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3188582" y="2777241"/>
            <a:ext cx="3895725" cy="1117600"/>
          </a:xfrm>
          <a:custGeom>
            <a:avLst/>
            <a:gdLst>
              <a:gd name="connsiteX0" fmla="*/ 841784 w 3895725"/>
              <a:gd name="connsiteY0" fmla="*/ 0 h 1117600"/>
              <a:gd name="connsiteX1" fmla="*/ 3895725 w 3895725"/>
              <a:gd name="connsiteY1" fmla="*/ 0 h 1117600"/>
              <a:gd name="connsiteX2" fmla="*/ 3895725 w 3895725"/>
              <a:gd name="connsiteY2" fmla="*/ 1117600 h 1117600"/>
              <a:gd name="connsiteX3" fmla="*/ 0 w 3895725"/>
              <a:gd name="connsiteY3" fmla="*/ 1117600 h 1117600"/>
              <a:gd name="connsiteX4" fmla="*/ 0 w 3895725"/>
              <a:gd name="connsiteY4" fmla="*/ 1098666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841784" y="0"/>
                </a:moveTo>
                <a:lnTo>
                  <a:pt x="3895725" y="0"/>
                </a:lnTo>
                <a:lnTo>
                  <a:pt x="3895725" y="1117600"/>
                </a:lnTo>
                <a:lnTo>
                  <a:pt x="0" y="1117600"/>
                </a:lnTo>
                <a:lnTo>
                  <a:pt x="0" y="10986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4"/>
          </p:nvPr>
        </p:nvSpPr>
        <p:spPr>
          <a:xfrm>
            <a:off x="2070981" y="3974038"/>
            <a:ext cx="3895725" cy="1117600"/>
          </a:xfrm>
          <a:custGeom>
            <a:avLst/>
            <a:gdLst>
              <a:gd name="connsiteX0" fmla="*/ 0 w 3895725"/>
              <a:gd name="connsiteY0" fmla="*/ 0 h 1117600"/>
              <a:gd name="connsiteX1" fmla="*/ 3042437 w 3895725"/>
              <a:gd name="connsiteY1" fmla="*/ 0 h 1117600"/>
              <a:gd name="connsiteX2" fmla="*/ 3895725 w 3895725"/>
              <a:gd name="connsiteY2" fmla="*/ 1113681 h 1117600"/>
              <a:gd name="connsiteX3" fmla="*/ 3895725 w 3895725"/>
              <a:gd name="connsiteY3" fmla="*/ 1117600 h 1117600"/>
              <a:gd name="connsiteX4" fmla="*/ 0 w 3895725"/>
              <a:gd name="connsiteY4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0" y="0"/>
                </a:moveTo>
                <a:lnTo>
                  <a:pt x="3042437" y="0"/>
                </a:lnTo>
                <a:lnTo>
                  <a:pt x="3895725" y="1113681"/>
                </a:lnTo>
                <a:lnTo>
                  <a:pt x="3895725" y="1117600"/>
                </a:lnTo>
                <a:lnTo>
                  <a:pt x="0" y="1117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3188582" y="5204527"/>
            <a:ext cx="3895725" cy="1117600"/>
          </a:xfrm>
          <a:custGeom>
            <a:avLst/>
            <a:gdLst>
              <a:gd name="connsiteX0" fmla="*/ 841784 w 3895725"/>
              <a:gd name="connsiteY0" fmla="*/ 0 h 1117600"/>
              <a:gd name="connsiteX1" fmla="*/ 3895725 w 3895725"/>
              <a:gd name="connsiteY1" fmla="*/ 0 h 1117600"/>
              <a:gd name="connsiteX2" fmla="*/ 3895725 w 3895725"/>
              <a:gd name="connsiteY2" fmla="*/ 1117600 h 1117600"/>
              <a:gd name="connsiteX3" fmla="*/ 0 w 3895725"/>
              <a:gd name="connsiteY3" fmla="*/ 1117600 h 1117600"/>
              <a:gd name="connsiteX4" fmla="*/ 0 w 3895725"/>
              <a:gd name="connsiteY4" fmla="*/ 1098666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5725" h="1117600">
                <a:moveTo>
                  <a:pt x="841784" y="0"/>
                </a:moveTo>
                <a:lnTo>
                  <a:pt x="3895725" y="0"/>
                </a:lnTo>
                <a:lnTo>
                  <a:pt x="3895725" y="1117600"/>
                </a:lnTo>
                <a:lnTo>
                  <a:pt x="0" y="1117600"/>
                </a:lnTo>
                <a:lnTo>
                  <a:pt x="0" y="10986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2023625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2336530" y="2014683"/>
            <a:ext cx="2167552" cy="1936429"/>
          </a:xfrm>
          <a:custGeom>
            <a:avLst/>
            <a:gdLst>
              <a:gd name="connsiteX0" fmla="*/ 524462 w 2167552"/>
              <a:gd name="connsiteY0" fmla="*/ 0 h 1936429"/>
              <a:gd name="connsiteX1" fmla="*/ 1675899 w 2167552"/>
              <a:gd name="connsiteY1" fmla="*/ 0 h 1936429"/>
              <a:gd name="connsiteX2" fmla="*/ 2167552 w 2167552"/>
              <a:gd name="connsiteY2" fmla="*/ 907645 h 1936429"/>
              <a:gd name="connsiteX3" fmla="*/ 2125046 w 2167552"/>
              <a:gd name="connsiteY3" fmla="*/ 909791 h 1936429"/>
              <a:gd name="connsiteX4" fmla="*/ 1161046 w 2167552"/>
              <a:gd name="connsiteY4" fmla="*/ 1873791 h 1936429"/>
              <a:gd name="connsiteX5" fmla="*/ 1157883 w 2167552"/>
              <a:gd name="connsiteY5" fmla="*/ 1936429 h 1936429"/>
              <a:gd name="connsiteX6" fmla="*/ 524462 w 2167552"/>
              <a:gd name="connsiteY6" fmla="*/ 1936429 h 1936429"/>
              <a:gd name="connsiteX7" fmla="*/ 0 w 2167552"/>
              <a:gd name="connsiteY7" fmla="*/ 968215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7552" h="1936429">
                <a:moveTo>
                  <a:pt x="524462" y="0"/>
                </a:moveTo>
                <a:lnTo>
                  <a:pt x="1675899" y="0"/>
                </a:lnTo>
                <a:lnTo>
                  <a:pt x="2167552" y="907645"/>
                </a:lnTo>
                <a:lnTo>
                  <a:pt x="2125046" y="909791"/>
                </a:lnTo>
                <a:cubicBezTo>
                  <a:pt x="1616756" y="961411"/>
                  <a:pt x="1212666" y="1365501"/>
                  <a:pt x="1161046" y="1873791"/>
                </a:cubicBezTo>
                <a:lnTo>
                  <a:pt x="1157883" y="1936429"/>
                </a:lnTo>
                <a:lnTo>
                  <a:pt x="524462" y="1936429"/>
                </a:lnTo>
                <a:lnTo>
                  <a:pt x="0" y="9682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4660424" y="2014683"/>
            <a:ext cx="2168112" cy="1936429"/>
          </a:xfrm>
          <a:custGeom>
            <a:avLst/>
            <a:gdLst>
              <a:gd name="connsiteX0" fmla="*/ 492213 w 2168112"/>
              <a:gd name="connsiteY0" fmla="*/ 0 h 1936429"/>
              <a:gd name="connsiteX1" fmla="*/ 1643650 w 2168112"/>
              <a:gd name="connsiteY1" fmla="*/ 0 h 1936429"/>
              <a:gd name="connsiteX2" fmla="*/ 2168112 w 2168112"/>
              <a:gd name="connsiteY2" fmla="*/ 968215 h 1936429"/>
              <a:gd name="connsiteX3" fmla="*/ 1643650 w 2168112"/>
              <a:gd name="connsiteY3" fmla="*/ 1936429 h 1936429"/>
              <a:gd name="connsiteX4" fmla="*/ 989163 w 2168112"/>
              <a:gd name="connsiteY4" fmla="*/ 1936429 h 1936429"/>
              <a:gd name="connsiteX5" fmla="*/ 986000 w 2168112"/>
              <a:gd name="connsiteY5" fmla="*/ 1873791 h 1936429"/>
              <a:gd name="connsiteX6" fmla="*/ 22000 w 2168112"/>
              <a:gd name="connsiteY6" fmla="*/ 909791 h 1936429"/>
              <a:gd name="connsiteX7" fmla="*/ 0 w 2168112"/>
              <a:gd name="connsiteY7" fmla="*/ 908680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8112" h="1936429">
                <a:moveTo>
                  <a:pt x="492213" y="0"/>
                </a:moveTo>
                <a:lnTo>
                  <a:pt x="1643650" y="0"/>
                </a:lnTo>
                <a:lnTo>
                  <a:pt x="2168112" y="968215"/>
                </a:lnTo>
                <a:lnTo>
                  <a:pt x="1643650" y="1936429"/>
                </a:lnTo>
                <a:lnTo>
                  <a:pt x="989163" y="1936429"/>
                </a:lnTo>
                <a:lnTo>
                  <a:pt x="986000" y="1873791"/>
                </a:lnTo>
                <a:cubicBezTo>
                  <a:pt x="934381" y="1365501"/>
                  <a:pt x="530291" y="961411"/>
                  <a:pt x="22000" y="909791"/>
                </a:cubicBezTo>
                <a:lnTo>
                  <a:pt x="0" y="9086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2336530" y="4046683"/>
            <a:ext cx="2167551" cy="1936429"/>
          </a:xfrm>
          <a:custGeom>
            <a:avLst/>
            <a:gdLst>
              <a:gd name="connsiteX0" fmla="*/ 524462 w 2167551"/>
              <a:gd name="connsiteY0" fmla="*/ 0 h 1936429"/>
              <a:gd name="connsiteX1" fmla="*/ 1157883 w 2167551"/>
              <a:gd name="connsiteY1" fmla="*/ 0 h 1936429"/>
              <a:gd name="connsiteX2" fmla="*/ 1161046 w 2167551"/>
              <a:gd name="connsiteY2" fmla="*/ 62639 h 1936429"/>
              <a:gd name="connsiteX3" fmla="*/ 2125046 w 2167551"/>
              <a:gd name="connsiteY3" fmla="*/ 1026639 h 1936429"/>
              <a:gd name="connsiteX4" fmla="*/ 2167551 w 2167551"/>
              <a:gd name="connsiteY4" fmla="*/ 1028786 h 1936429"/>
              <a:gd name="connsiteX5" fmla="*/ 1675899 w 2167551"/>
              <a:gd name="connsiteY5" fmla="*/ 1936429 h 1936429"/>
              <a:gd name="connsiteX6" fmla="*/ 524462 w 2167551"/>
              <a:gd name="connsiteY6" fmla="*/ 1936429 h 1936429"/>
              <a:gd name="connsiteX7" fmla="*/ 0 w 2167551"/>
              <a:gd name="connsiteY7" fmla="*/ 968215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7551" h="1936429">
                <a:moveTo>
                  <a:pt x="524462" y="0"/>
                </a:moveTo>
                <a:lnTo>
                  <a:pt x="1157883" y="0"/>
                </a:lnTo>
                <a:lnTo>
                  <a:pt x="1161046" y="62639"/>
                </a:lnTo>
                <a:cubicBezTo>
                  <a:pt x="1212666" y="570930"/>
                  <a:pt x="1616756" y="975020"/>
                  <a:pt x="2125046" y="1026639"/>
                </a:cubicBezTo>
                <a:lnTo>
                  <a:pt x="2167551" y="1028786"/>
                </a:lnTo>
                <a:lnTo>
                  <a:pt x="1675899" y="1936429"/>
                </a:lnTo>
                <a:lnTo>
                  <a:pt x="524462" y="1936429"/>
                </a:lnTo>
                <a:lnTo>
                  <a:pt x="0" y="9682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5"/>
          </p:nvPr>
        </p:nvSpPr>
        <p:spPr>
          <a:xfrm>
            <a:off x="4660424" y="4046683"/>
            <a:ext cx="2168112" cy="1936429"/>
          </a:xfrm>
          <a:custGeom>
            <a:avLst/>
            <a:gdLst>
              <a:gd name="connsiteX0" fmla="*/ 989163 w 2168112"/>
              <a:gd name="connsiteY0" fmla="*/ 0 h 1936429"/>
              <a:gd name="connsiteX1" fmla="*/ 1643650 w 2168112"/>
              <a:gd name="connsiteY1" fmla="*/ 0 h 1936429"/>
              <a:gd name="connsiteX2" fmla="*/ 2168112 w 2168112"/>
              <a:gd name="connsiteY2" fmla="*/ 968215 h 1936429"/>
              <a:gd name="connsiteX3" fmla="*/ 1643650 w 2168112"/>
              <a:gd name="connsiteY3" fmla="*/ 1936429 h 1936429"/>
              <a:gd name="connsiteX4" fmla="*/ 492213 w 2168112"/>
              <a:gd name="connsiteY4" fmla="*/ 1936429 h 1936429"/>
              <a:gd name="connsiteX5" fmla="*/ 0 w 2168112"/>
              <a:gd name="connsiteY5" fmla="*/ 1027750 h 1936429"/>
              <a:gd name="connsiteX6" fmla="*/ 22000 w 2168112"/>
              <a:gd name="connsiteY6" fmla="*/ 1026639 h 1936429"/>
              <a:gd name="connsiteX7" fmla="*/ 986000 w 2168112"/>
              <a:gd name="connsiteY7" fmla="*/ 62639 h 19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8112" h="1936429">
                <a:moveTo>
                  <a:pt x="989163" y="0"/>
                </a:moveTo>
                <a:lnTo>
                  <a:pt x="1643650" y="0"/>
                </a:lnTo>
                <a:lnTo>
                  <a:pt x="2168112" y="968215"/>
                </a:lnTo>
                <a:lnTo>
                  <a:pt x="1643650" y="1936429"/>
                </a:lnTo>
                <a:lnTo>
                  <a:pt x="492213" y="1936429"/>
                </a:lnTo>
                <a:lnTo>
                  <a:pt x="0" y="1027750"/>
                </a:lnTo>
                <a:lnTo>
                  <a:pt x="22000" y="1026639"/>
                </a:lnTo>
                <a:cubicBezTo>
                  <a:pt x="530291" y="975020"/>
                  <a:pt x="934381" y="570930"/>
                  <a:pt x="986000" y="626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3603785" y="3030683"/>
            <a:ext cx="1936430" cy="1936430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99235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361416" y="2596623"/>
            <a:ext cx="2607556" cy="260755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2579682" y="1637244"/>
            <a:ext cx="1467202" cy="146720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579682" y="4673955"/>
            <a:ext cx="1467202" cy="146720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3245730" y="3155599"/>
            <a:ext cx="1467202" cy="146720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7432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2" name="圖片版面配置區 61"/>
          <p:cNvSpPr>
            <a:spLocks noGrp="1"/>
          </p:cNvSpPr>
          <p:nvPr>
            <p:ph type="pic" sz="quarter" idx="14"/>
          </p:nvPr>
        </p:nvSpPr>
        <p:spPr>
          <a:xfrm>
            <a:off x="3008281" y="1749600"/>
            <a:ext cx="1524826" cy="1961859"/>
          </a:xfrm>
          <a:custGeom>
            <a:avLst/>
            <a:gdLst>
              <a:gd name="connsiteX0" fmla="*/ 0 w 1524826"/>
              <a:gd name="connsiteY0" fmla="*/ 0 h 1961859"/>
              <a:gd name="connsiteX1" fmla="*/ 1524826 w 1524826"/>
              <a:gd name="connsiteY1" fmla="*/ 0 h 1961859"/>
              <a:gd name="connsiteX2" fmla="*/ 1524826 w 1524826"/>
              <a:gd name="connsiteY2" fmla="*/ 1961859 h 1961859"/>
              <a:gd name="connsiteX3" fmla="*/ 1088712 w 1524826"/>
              <a:gd name="connsiteY3" fmla="*/ 1950832 h 1961859"/>
              <a:gd name="connsiteX4" fmla="*/ 150887 w 1524826"/>
              <a:gd name="connsiteY4" fmla="*/ 1855765 h 1961859"/>
              <a:gd name="connsiteX5" fmla="*/ 0 w 1524826"/>
              <a:gd name="connsiteY5" fmla="*/ 1828820 h 1961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1961859">
                <a:moveTo>
                  <a:pt x="0" y="0"/>
                </a:moveTo>
                <a:lnTo>
                  <a:pt x="1524826" y="0"/>
                </a:lnTo>
                <a:lnTo>
                  <a:pt x="1524826" y="1961859"/>
                </a:lnTo>
                <a:lnTo>
                  <a:pt x="1088712" y="1950832"/>
                </a:lnTo>
                <a:cubicBezTo>
                  <a:pt x="771656" y="1934760"/>
                  <a:pt x="458788" y="1902812"/>
                  <a:pt x="150887" y="1855765"/>
                </a:cubicBezTo>
                <a:lnTo>
                  <a:pt x="0" y="18288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64" name="圖片版面配置區 63"/>
          <p:cNvSpPr>
            <a:spLocks noGrp="1"/>
          </p:cNvSpPr>
          <p:nvPr>
            <p:ph type="pic" sz="quarter" idx="19"/>
          </p:nvPr>
        </p:nvSpPr>
        <p:spPr>
          <a:xfrm>
            <a:off x="6213512" y="1750306"/>
            <a:ext cx="1524825" cy="1815515"/>
          </a:xfrm>
          <a:custGeom>
            <a:avLst/>
            <a:gdLst>
              <a:gd name="connsiteX0" fmla="*/ 0 w 1524825"/>
              <a:gd name="connsiteY0" fmla="*/ 0 h 1815515"/>
              <a:gd name="connsiteX1" fmla="*/ 1179788 w 1524825"/>
              <a:gd name="connsiteY1" fmla="*/ 0 h 1815515"/>
              <a:gd name="connsiteX2" fmla="*/ 1524825 w 1524825"/>
              <a:gd name="connsiteY2" fmla="*/ 345037 h 1815515"/>
              <a:gd name="connsiteX3" fmla="*/ 1524825 w 1524825"/>
              <a:gd name="connsiteY3" fmla="*/ 1409786 h 1815515"/>
              <a:gd name="connsiteX4" fmla="*/ 1127952 w 1524825"/>
              <a:gd name="connsiteY4" fmla="*/ 1544073 h 1815515"/>
              <a:gd name="connsiteX5" fmla="*/ 236592 w 1524825"/>
              <a:gd name="connsiteY5" fmla="*/ 1773264 h 1815515"/>
              <a:gd name="connsiteX6" fmla="*/ 0 w 1524825"/>
              <a:gd name="connsiteY6" fmla="*/ 1815515 h 181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825" h="1815515">
                <a:moveTo>
                  <a:pt x="0" y="0"/>
                </a:moveTo>
                <a:lnTo>
                  <a:pt x="1179788" y="0"/>
                </a:lnTo>
                <a:cubicBezTo>
                  <a:pt x="1370347" y="0"/>
                  <a:pt x="1524825" y="154478"/>
                  <a:pt x="1524825" y="345037"/>
                </a:cubicBezTo>
                <a:lnTo>
                  <a:pt x="1524825" y="1409786"/>
                </a:lnTo>
                <a:lnTo>
                  <a:pt x="1127952" y="1544073"/>
                </a:lnTo>
                <a:cubicBezTo>
                  <a:pt x="836709" y="1634658"/>
                  <a:pt x="539330" y="1711315"/>
                  <a:pt x="236592" y="1773264"/>
                </a:cubicBezTo>
                <a:lnTo>
                  <a:pt x="0" y="181551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1" name="圖片版面配置區 60"/>
          <p:cNvSpPr>
            <a:spLocks noGrp="1"/>
          </p:cNvSpPr>
          <p:nvPr>
            <p:ph type="pic" sz="quarter" idx="20"/>
          </p:nvPr>
        </p:nvSpPr>
        <p:spPr>
          <a:xfrm>
            <a:off x="1405666" y="1750305"/>
            <a:ext cx="1524826" cy="1814222"/>
          </a:xfrm>
          <a:custGeom>
            <a:avLst/>
            <a:gdLst>
              <a:gd name="connsiteX0" fmla="*/ 345037 w 1524826"/>
              <a:gd name="connsiteY0" fmla="*/ 0 h 1814222"/>
              <a:gd name="connsiteX1" fmla="*/ 1524826 w 1524826"/>
              <a:gd name="connsiteY1" fmla="*/ 0 h 1814222"/>
              <a:gd name="connsiteX2" fmla="*/ 1524826 w 1524826"/>
              <a:gd name="connsiteY2" fmla="*/ 1814222 h 1814222"/>
              <a:gd name="connsiteX3" fmla="*/ 1295476 w 1524826"/>
              <a:gd name="connsiteY3" fmla="*/ 1773264 h 1814222"/>
              <a:gd name="connsiteX4" fmla="*/ 404117 w 1524826"/>
              <a:gd name="connsiteY4" fmla="*/ 1544073 h 1814222"/>
              <a:gd name="connsiteX5" fmla="*/ 0 w 1524826"/>
              <a:gd name="connsiteY5" fmla="*/ 1407335 h 1814222"/>
              <a:gd name="connsiteX6" fmla="*/ 0 w 1524826"/>
              <a:gd name="connsiteY6" fmla="*/ 345037 h 1814222"/>
              <a:gd name="connsiteX7" fmla="*/ 345037 w 1524826"/>
              <a:gd name="connsiteY7" fmla="*/ 0 h 1814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826" h="1814222">
                <a:moveTo>
                  <a:pt x="345037" y="0"/>
                </a:moveTo>
                <a:lnTo>
                  <a:pt x="1524826" y="0"/>
                </a:lnTo>
                <a:lnTo>
                  <a:pt x="1524826" y="1814222"/>
                </a:lnTo>
                <a:lnTo>
                  <a:pt x="1295476" y="1773264"/>
                </a:lnTo>
                <a:cubicBezTo>
                  <a:pt x="992739" y="1711315"/>
                  <a:pt x="695359" y="1634658"/>
                  <a:pt x="404117" y="1544073"/>
                </a:cubicBezTo>
                <a:lnTo>
                  <a:pt x="0" y="1407335"/>
                </a:lnTo>
                <a:lnTo>
                  <a:pt x="0" y="345037"/>
                </a:lnTo>
                <a:cubicBezTo>
                  <a:pt x="0" y="154478"/>
                  <a:pt x="154478" y="0"/>
                  <a:pt x="34503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3" name="圖片版面配置區 62"/>
          <p:cNvSpPr>
            <a:spLocks noGrp="1"/>
          </p:cNvSpPr>
          <p:nvPr>
            <p:ph type="pic" sz="quarter" idx="21"/>
          </p:nvPr>
        </p:nvSpPr>
        <p:spPr>
          <a:xfrm>
            <a:off x="4610896" y="1749599"/>
            <a:ext cx="1524826" cy="1962042"/>
          </a:xfrm>
          <a:custGeom>
            <a:avLst/>
            <a:gdLst>
              <a:gd name="connsiteX0" fmla="*/ 0 w 1524826"/>
              <a:gd name="connsiteY0" fmla="*/ 0 h 1962042"/>
              <a:gd name="connsiteX1" fmla="*/ 1524826 w 1524826"/>
              <a:gd name="connsiteY1" fmla="*/ 0 h 1962042"/>
              <a:gd name="connsiteX2" fmla="*/ 1524826 w 1524826"/>
              <a:gd name="connsiteY2" fmla="*/ 1830113 h 1962042"/>
              <a:gd name="connsiteX3" fmla="*/ 1381182 w 1524826"/>
              <a:gd name="connsiteY3" fmla="*/ 1855765 h 1962042"/>
              <a:gd name="connsiteX4" fmla="*/ 443357 w 1524826"/>
              <a:gd name="connsiteY4" fmla="*/ 1950832 h 1962042"/>
              <a:gd name="connsiteX5" fmla="*/ 0 w 1524826"/>
              <a:gd name="connsiteY5" fmla="*/ 1962042 h 1962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1962042">
                <a:moveTo>
                  <a:pt x="0" y="0"/>
                </a:moveTo>
                <a:lnTo>
                  <a:pt x="1524826" y="0"/>
                </a:lnTo>
                <a:lnTo>
                  <a:pt x="1524826" y="1830113"/>
                </a:lnTo>
                <a:lnTo>
                  <a:pt x="1381182" y="1855765"/>
                </a:lnTo>
                <a:cubicBezTo>
                  <a:pt x="1073282" y="1902812"/>
                  <a:pt x="760414" y="1934760"/>
                  <a:pt x="443357" y="1950832"/>
                </a:cubicBezTo>
                <a:lnTo>
                  <a:pt x="0" y="19620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55" name="圖片版面配置區 54"/>
          <p:cNvSpPr>
            <a:spLocks noGrp="1"/>
          </p:cNvSpPr>
          <p:nvPr>
            <p:ph type="pic" sz="quarter" idx="22"/>
          </p:nvPr>
        </p:nvSpPr>
        <p:spPr>
          <a:xfrm>
            <a:off x="3008281" y="3639832"/>
            <a:ext cx="1524826" cy="2196530"/>
          </a:xfrm>
          <a:custGeom>
            <a:avLst/>
            <a:gdLst>
              <a:gd name="connsiteX0" fmla="*/ 0 w 1524826"/>
              <a:gd name="connsiteY0" fmla="*/ 0 h 2196530"/>
              <a:gd name="connsiteX1" fmla="*/ 139988 w 1524826"/>
              <a:gd name="connsiteY1" fmla="*/ 24999 h 2196530"/>
              <a:gd name="connsiteX2" fmla="*/ 1085029 w 1524826"/>
              <a:gd name="connsiteY2" fmla="*/ 120796 h 2196530"/>
              <a:gd name="connsiteX3" fmla="*/ 1524826 w 1524826"/>
              <a:gd name="connsiteY3" fmla="*/ 131917 h 2196530"/>
              <a:gd name="connsiteX4" fmla="*/ 1524826 w 1524826"/>
              <a:gd name="connsiteY4" fmla="*/ 2196530 h 2196530"/>
              <a:gd name="connsiteX5" fmla="*/ 0 w 1524826"/>
              <a:gd name="connsiteY5" fmla="*/ 2196530 h 219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2196530">
                <a:moveTo>
                  <a:pt x="0" y="0"/>
                </a:moveTo>
                <a:lnTo>
                  <a:pt x="139988" y="24999"/>
                </a:lnTo>
                <a:cubicBezTo>
                  <a:pt x="450257" y="72407"/>
                  <a:pt x="765533" y="104601"/>
                  <a:pt x="1085029" y="120796"/>
                </a:cubicBezTo>
                <a:lnTo>
                  <a:pt x="1524826" y="131917"/>
                </a:lnTo>
                <a:lnTo>
                  <a:pt x="1524826" y="2196530"/>
                </a:lnTo>
                <a:lnTo>
                  <a:pt x="0" y="21965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  <p:sp>
        <p:nvSpPr>
          <p:cNvPr id="59" name="圖片版面配置區 58"/>
          <p:cNvSpPr>
            <a:spLocks noGrp="1"/>
          </p:cNvSpPr>
          <p:nvPr>
            <p:ph type="pic" sz="quarter" idx="23"/>
          </p:nvPr>
        </p:nvSpPr>
        <p:spPr>
          <a:xfrm>
            <a:off x="6213512" y="3224366"/>
            <a:ext cx="1524825" cy="2611997"/>
          </a:xfrm>
          <a:custGeom>
            <a:avLst/>
            <a:gdLst>
              <a:gd name="connsiteX0" fmla="*/ 1524825 w 1524825"/>
              <a:gd name="connsiteY0" fmla="*/ 0 h 2611997"/>
              <a:gd name="connsiteX1" fmla="*/ 1524825 w 1524825"/>
              <a:gd name="connsiteY1" fmla="*/ 2266960 h 2611997"/>
              <a:gd name="connsiteX2" fmla="*/ 1179788 w 1524825"/>
              <a:gd name="connsiteY2" fmla="*/ 2611997 h 2611997"/>
              <a:gd name="connsiteX3" fmla="*/ 0 w 1524825"/>
              <a:gd name="connsiteY3" fmla="*/ 2611997 h 2611997"/>
              <a:gd name="connsiteX4" fmla="*/ 0 w 1524825"/>
              <a:gd name="connsiteY4" fmla="*/ 402868 h 2611997"/>
              <a:gd name="connsiteX5" fmla="*/ 251017 w 1524825"/>
              <a:gd name="connsiteY5" fmla="*/ 358041 h 2611997"/>
              <a:gd name="connsiteX6" fmla="*/ 1149236 w 1524825"/>
              <a:gd name="connsiteY6" fmla="*/ 127086 h 261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825" h="2611997">
                <a:moveTo>
                  <a:pt x="1524825" y="0"/>
                </a:moveTo>
                <a:lnTo>
                  <a:pt x="1524825" y="2266960"/>
                </a:lnTo>
                <a:cubicBezTo>
                  <a:pt x="1524825" y="2457519"/>
                  <a:pt x="1370347" y="2611997"/>
                  <a:pt x="1179788" y="2611997"/>
                </a:cubicBezTo>
                <a:lnTo>
                  <a:pt x="0" y="2611997"/>
                </a:lnTo>
                <a:lnTo>
                  <a:pt x="0" y="402868"/>
                </a:lnTo>
                <a:lnTo>
                  <a:pt x="251017" y="358041"/>
                </a:lnTo>
                <a:cubicBezTo>
                  <a:pt x="556084" y="295615"/>
                  <a:pt x="855752" y="218368"/>
                  <a:pt x="1149236" y="1270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4" name="圖片版面配置區 53"/>
          <p:cNvSpPr>
            <a:spLocks noGrp="1"/>
          </p:cNvSpPr>
          <p:nvPr>
            <p:ph type="pic" sz="quarter" idx="24"/>
          </p:nvPr>
        </p:nvSpPr>
        <p:spPr>
          <a:xfrm>
            <a:off x="1405666" y="3221914"/>
            <a:ext cx="1524826" cy="2614448"/>
          </a:xfrm>
          <a:custGeom>
            <a:avLst/>
            <a:gdLst>
              <a:gd name="connsiteX0" fmla="*/ 0 w 1524826"/>
              <a:gd name="connsiteY0" fmla="*/ 0 h 2614448"/>
              <a:gd name="connsiteX1" fmla="*/ 382833 w 1524826"/>
              <a:gd name="connsiteY1" fmla="*/ 129537 h 2614448"/>
              <a:gd name="connsiteX2" fmla="*/ 1281051 w 1524826"/>
              <a:gd name="connsiteY2" fmla="*/ 360492 h 2614448"/>
              <a:gd name="connsiteX3" fmla="*/ 1524826 w 1524826"/>
              <a:gd name="connsiteY3" fmla="*/ 404026 h 2614448"/>
              <a:gd name="connsiteX4" fmla="*/ 1524826 w 1524826"/>
              <a:gd name="connsiteY4" fmla="*/ 2614448 h 2614448"/>
              <a:gd name="connsiteX5" fmla="*/ 345037 w 1524826"/>
              <a:gd name="connsiteY5" fmla="*/ 2614448 h 2614448"/>
              <a:gd name="connsiteX6" fmla="*/ 0 w 1524826"/>
              <a:gd name="connsiteY6" fmla="*/ 2269411 h 261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826" h="2614448">
                <a:moveTo>
                  <a:pt x="0" y="0"/>
                </a:moveTo>
                <a:lnTo>
                  <a:pt x="382833" y="129537"/>
                </a:lnTo>
                <a:cubicBezTo>
                  <a:pt x="676317" y="220819"/>
                  <a:pt x="975985" y="298066"/>
                  <a:pt x="1281051" y="360492"/>
                </a:cubicBezTo>
                <a:lnTo>
                  <a:pt x="1524826" y="404026"/>
                </a:lnTo>
                <a:lnTo>
                  <a:pt x="1524826" y="2614448"/>
                </a:lnTo>
                <a:lnTo>
                  <a:pt x="345037" y="2614448"/>
                </a:lnTo>
                <a:cubicBezTo>
                  <a:pt x="154478" y="2614448"/>
                  <a:pt x="0" y="2459970"/>
                  <a:pt x="0" y="226941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58" name="圖片版面配置區 57"/>
          <p:cNvSpPr>
            <a:spLocks noGrp="1"/>
          </p:cNvSpPr>
          <p:nvPr>
            <p:ph type="pic" sz="quarter" idx="25"/>
          </p:nvPr>
        </p:nvSpPr>
        <p:spPr>
          <a:xfrm>
            <a:off x="4610896" y="3641126"/>
            <a:ext cx="1524826" cy="2195237"/>
          </a:xfrm>
          <a:custGeom>
            <a:avLst/>
            <a:gdLst>
              <a:gd name="connsiteX0" fmla="*/ 1524826 w 1524826"/>
              <a:gd name="connsiteY0" fmla="*/ 0 h 2195237"/>
              <a:gd name="connsiteX1" fmla="*/ 1524826 w 1524826"/>
              <a:gd name="connsiteY1" fmla="*/ 2195237 h 2195237"/>
              <a:gd name="connsiteX2" fmla="*/ 0 w 1524826"/>
              <a:gd name="connsiteY2" fmla="*/ 2195237 h 2195237"/>
              <a:gd name="connsiteX3" fmla="*/ 0 w 1524826"/>
              <a:gd name="connsiteY3" fmla="*/ 130807 h 2195237"/>
              <a:gd name="connsiteX4" fmla="*/ 447040 w 1524826"/>
              <a:gd name="connsiteY4" fmla="*/ 119503 h 2195237"/>
              <a:gd name="connsiteX5" fmla="*/ 1392082 w 1524826"/>
              <a:gd name="connsiteY5" fmla="*/ 23706 h 2195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4826" h="2195237">
                <a:moveTo>
                  <a:pt x="1524826" y="0"/>
                </a:moveTo>
                <a:lnTo>
                  <a:pt x="1524826" y="2195237"/>
                </a:lnTo>
                <a:lnTo>
                  <a:pt x="0" y="2195237"/>
                </a:lnTo>
                <a:lnTo>
                  <a:pt x="0" y="130807"/>
                </a:lnTo>
                <a:lnTo>
                  <a:pt x="447040" y="119503"/>
                </a:lnTo>
                <a:cubicBezTo>
                  <a:pt x="766537" y="103308"/>
                  <a:pt x="1081812" y="71114"/>
                  <a:pt x="1392082" y="2370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61735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25"/>
          </p:nvPr>
        </p:nvSpPr>
        <p:spPr>
          <a:xfrm>
            <a:off x="1405666" y="1749598"/>
            <a:ext cx="6332671" cy="4086764"/>
          </a:xfrm>
          <a:custGeom>
            <a:avLst/>
            <a:gdLst>
              <a:gd name="connsiteX0" fmla="*/ 4730056 w 6332671"/>
              <a:gd name="connsiteY0" fmla="*/ 1891527 h 4086764"/>
              <a:gd name="connsiteX1" fmla="*/ 4730056 w 6332671"/>
              <a:gd name="connsiteY1" fmla="*/ 4086764 h 4086764"/>
              <a:gd name="connsiteX2" fmla="*/ 3205230 w 6332671"/>
              <a:gd name="connsiteY2" fmla="*/ 4086764 h 4086764"/>
              <a:gd name="connsiteX3" fmla="*/ 3205230 w 6332671"/>
              <a:gd name="connsiteY3" fmla="*/ 2022334 h 4086764"/>
              <a:gd name="connsiteX4" fmla="*/ 3652270 w 6332671"/>
              <a:gd name="connsiteY4" fmla="*/ 2011030 h 4086764"/>
              <a:gd name="connsiteX5" fmla="*/ 4597312 w 6332671"/>
              <a:gd name="connsiteY5" fmla="*/ 1915233 h 4086764"/>
              <a:gd name="connsiteX6" fmla="*/ 1602615 w 6332671"/>
              <a:gd name="connsiteY6" fmla="*/ 1890233 h 4086764"/>
              <a:gd name="connsiteX7" fmla="*/ 1742603 w 6332671"/>
              <a:gd name="connsiteY7" fmla="*/ 1915232 h 4086764"/>
              <a:gd name="connsiteX8" fmla="*/ 2687644 w 6332671"/>
              <a:gd name="connsiteY8" fmla="*/ 2011029 h 4086764"/>
              <a:gd name="connsiteX9" fmla="*/ 3127441 w 6332671"/>
              <a:gd name="connsiteY9" fmla="*/ 2022150 h 4086764"/>
              <a:gd name="connsiteX10" fmla="*/ 3127441 w 6332671"/>
              <a:gd name="connsiteY10" fmla="*/ 4086763 h 4086764"/>
              <a:gd name="connsiteX11" fmla="*/ 1602615 w 6332671"/>
              <a:gd name="connsiteY11" fmla="*/ 4086763 h 4086764"/>
              <a:gd name="connsiteX12" fmla="*/ 6332671 w 6332671"/>
              <a:gd name="connsiteY12" fmla="*/ 1474767 h 4086764"/>
              <a:gd name="connsiteX13" fmla="*/ 6332671 w 6332671"/>
              <a:gd name="connsiteY13" fmla="*/ 3741727 h 4086764"/>
              <a:gd name="connsiteX14" fmla="*/ 5987634 w 6332671"/>
              <a:gd name="connsiteY14" fmla="*/ 4086764 h 4086764"/>
              <a:gd name="connsiteX15" fmla="*/ 4807846 w 6332671"/>
              <a:gd name="connsiteY15" fmla="*/ 4086764 h 4086764"/>
              <a:gd name="connsiteX16" fmla="*/ 4807846 w 6332671"/>
              <a:gd name="connsiteY16" fmla="*/ 1877635 h 4086764"/>
              <a:gd name="connsiteX17" fmla="*/ 5058863 w 6332671"/>
              <a:gd name="connsiteY17" fmla="*/ 1832808 h 4086764"/>
              <a:gd name="connsiteX18" fmla="*/ 5957082 w 6332671"/>
              <a:gd name="connsiteY18" fmla="*/ 1601853 h 4086764"/>
              <a:gd name="connsiteX19" fmla="*/ 0 w 6332671"/>
              <a:gd name="connsiteY19" fmla="*/ 1472315 h 4086764"/>
              <a:gd name="connsiteX20" fmla="*/ 382833 w 6332671"/>
              <a:gd name="connsiteY20" fmla="*/ 1601852 h 4086764"/>
              <a:gd name="connsiteX21" fmla="*/ 1281051 w 6332671"/>
              <a:gd name="connsiteY21" fmla="*/ 1832807 h 4086764"/>
              <a:gd name="connsiteX22" fmla="*/ 1524826 w 6332671"/>
              <a:gd name="connsiteY22" fmla="*/ 1876341 h 4086764"/>
              <a:gd name="connsiteX23" fmla="*/ 1524826 w 6332671"/>
              <a:gd name="connsiteY23" fmla="*/ 4086763 h 4086764"/>
              <a:gd name="connsiteX24" fmla="*/ 345037 w 6332671"/>
              <a:gd name="connsiteY24" fmla="*/ 4086763 h 4086764"/>
              <a:gd name="connsiteX25" fmla="*/ 0 w 6332671"/>
              <a:gd name="connsiteY25" fmla="*/ 3741726 h 4086764"/>
              <a:gd name="connsiteX26" fmla="*/ 4807846 w 6332671"/>
              <a:gd name="connsiteY26" fmla="*/ 707 h 4086764"/>
              <a:gd name="connsiteX27" fmla="*/ 5987634 w 6332671"/>
              <a:gd name="connsiteY27" fmla="*/ 707 h 4086764"/>
              <a:gd name="connsiteX28" fmla="*/ 6332671 w 6332671"/>
              <a:gd name="connsiteY28" fmla="*/ 345744 h 4086764"/>
              <a:gd name="connsiteX29" fmla="*/ 6332671 w 6332671"/>
              <a:gd name="connsiteY29" fmla="*/ 1410493 h 4086764"/>
              <a:gd name="connsiteX30" fmla="*/ 5935798 w 6332671"/>
              <a:gd name="connsiteY30" fmla="*/ 1544780 h 4086764"/>
              <a:gd name="connsiteX31" fmla="*/ 5044438 w 6332671"/>
              <a:gd name="connsiteY31" fmla="*/ 1773971 h 4086764"/>
              <a:gd name="connsiteX32" fmla="*/ 4807846 w 6332671"/>
              <a:gd name="connsiteY32" fmla="*/ 1816222 h 4086764"/>
              <a:gd name="connsiteX33" fmla="*/ 345037 w 6332671"/>
              <a:gd name="connsiteY33" fmla="*/ 706 h 4086764"/>
              <a:gd name="connsiteX34" fmla="*/ 1524826 w 6332671"/>
              <a:gd name="connsiteY34" fmla="*/ 706 h 4086764"/>
              <a:gd name="connsiteX35" fmla="*/ 1524826 w 6332671"/>
              <a:gd name="connsiteY35" fmla="*/ 1814928 h 4086764"/>
              <a:gd name="connsiteX36" fmla="*/ 1295476 w 6332671"/>
              <a:gd name="connsiteY36" fmla="*/ 1773970 h 4086764"/>
              <a:gd name="connsiteX37" fmla="*/ 404117 w 6332671"/>
              <a:gd name="connsiteY37" fmla="*/ 1544779 h 4086764"/>
              <a:gd name="connsiteX38" fmla="*/ 0 w 6332671"/>
              <a:gd name="connsiteY38" fmla="*/ 1408041 h 4086764"/>
              <a:gd name="connsiteX39" fmla="*/ 0 w 6332671"/>
              <a:gd name="connsiteY39" fmla="*/ 345743 h 4086764"/>
              <a:gd name="connsiteX40" fmla="*/ 345037 w 6332671"/>
              <a:gd name="connsiteY40" fmla="*/ 706 h 4086764"/>
              <a:gd name="connsiteX41" fmla="*/ 1602615 w 6332671"/>
              <a:gd name="connsiteY41" fmla="*/ 2 h 4086764"/>
              <a:gd name="connsiteX42" fmla="*/ 3127441 w 6332671"/>
              <a:gd name="connsiteY42" fmla="*/ 2 h 4086764"/>
              <a:gd name="connsiteX43" fmla="*/ 3127441 w 6332671"/>
              <a:gd name="connsiteY43" fmla="*/ 1961860 h 4086764"/>
              <a:gd name="connsiteX44" fmla="*/ 2691327 w 6332671"/>
              <a:gd name="connsiteY44" fmla="*/ 1950833 h 4086764"/>
              <a:gd name="connsiteX45" fmla="*/ 1753502 w 6332671"/>
              <a:gd name="connsiteY45" fmla="*/ 1855766 h 4086764"/>
              <a:gd name="connsiteX46" fmla="*/ 1602615 w 6332671"/>
              <a:gd name="connsiteY46" fmla="*/ 1828821 h 4086764"/>
              <a:gd name="connsiteX47" fmla="*/ 3205230 w 6332671"/>
              <a:gd name="connsiteY47" fmla="*/ 0 h 4086764"/>
              <a:gd name="connsiteX48" fmla="*/ 4730056 w 6332671"/>
              <a:gd name="connsiteY48" fmla="*/ 0 h 4086764"/>
              <a:gd name="connsiteX49" fmla="*/ 4730056 w 6332671"/>
              <a:gd name="connsiteY49" fmla="*/ 1830113 h 4086764"/>
              <a:gd name="connsiteX50" fmla="*/ 4586412 w 6332671"/>
              <a:gd name="connsiteY50" fmla="*/ 1855765 h 4086764"/>
              <a:gd name="connsiteX51" fmla="*/ 3648587 w 6332671"/>
              <a:gd name="connsiteY51" fmla="*/ 1950832 h 4086764"/>
              <a:gd name="connsiteX52" fmla="*/ 3205230 w 6332671"/>
              <a:gd name="connsiteY52" fmla="*/ 1962042 h 4086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332671" h="4086764">
                <a:moveTo>
                  <a:pt x="4730056" y="1891527"/>
                </a:moveTo>
                <a:lnTo>
                  <a:pt x="4730056" y="4086764"/>
                </a:lnTo>
                <a:lnTo>
                  <a:pt x="3205230" y="4086764"/>
                </a:lnTo>
                <a:lnTo>
                  <a:pt x="3205230" y="2022334"/>
                </a:lnTo>
                <a:lnTo>
                  <a:pt x="3652270" y="2011030"/>
                </a:lnTo>
                <a:cubicBezTo>
                  <a:pt x="3971767" y="1994835"/>
                  <a:pt x="4287042" y="1962641"/>
                  <a:pt x="4597312" y="1915233"/>
                </a:cubicBezTo>
                <a:close/>
                <a:moveTo>
                  <a:pt x="1602615" y="1890233"/>
                </a:moveTo>
                <a:lnTo>
                  <a:pt x="1742603" y="1915232"/>
                </a:lnTo>
                <a:cubicBezTo>
                  <a:pt x="2052872" y="1962640"/>
                  <a:pt x="2368148" y="1994834"/>
                  <a:pt x="2687644" y="2011029"/>
                </a:cubicBezTo>
                <a:lnTo>
                  <a:pt x="3127441" y="2022150"/>
                </a:lnTo>
                <a:lnTo>
                  <a:pt x="3127441" y="4086763"/>
                </a:lnTo>
                <a:lnTo>
                  <a:pt x="1602615" y="4086763"/>
                </a:lnTo>
                <a:close/>
                <a:moveTo>
                  <a:pt x="6332671" y="1474767"/>
                </a:moveTo>
                <a:lnTo>
                  <a:pt x="6332671" y="3741727"/>
                </a:lnTo>
                <a:cubicBezTo>
                  <a:pt x="6332671" y="3932286"/>
                  <a:pt x="6178193" y="4086764"/>
                  <a:pt x="5987634" y="4086764"/>
                </a:cubicBezTo>
                <a:lnTo>
                  <a:pt x="4807846" y="4086764"/>
                </a:lnTo>
                <a:lnTo>
                  <a:pt x="4807846" y="1877635"/>
                </a:lnTo>
                <a:lnTo>
                  <a:pt x="5058863" y="1832808"/>
                </a:lnTo>
                <a:cubicBezTo>
                  <a:pt x="5363930" y="1770382"/>
                  <a:pt x="5663598" y="1693135"/>
                  <a:pt x="5957082" y="1601853"/>
                </a:cubicBezTo>
                <a:close/>
                <a:moveTo>
                  <a:pt x="0" y="1472315"/>
                </a:moveTo>
                <a:lnTo>
                  <a:pt x="382833" y="1601852"/>
                </a:lnTo>
                <a:cubicBezTo>
                  <a:pt x="676317" y="1693134"/>
                  <a:pt x="975985" y="1770381"/>
                  <a:pt x="1281051" y="1832807"/>
                </a:cubicBezTo>
                <a:lnTo>
                  <a:pt x="1524826" y="1876341"/>
                </a:lnTo>
                <a:lnTo>
                  <a:pt x="1524826" y="4086763"/>
                </a:lnTo>
                <a:lnTo>
                  <a:pt x="345037" y="4086763"/>
                </a:lnTo>
                <a:cubicBezTo>
                  <a:pt x="154478" y="4086763"/>
                  <a:pt x="0" y="3932285"/>
                  <a:pt x="0" y="3741726"/>
                </a:cubicBezTo>
                <a:close/>
                <a:moveTo>
                  <a:pt x="4807846" y="707"/>
                </a:moveTo>
                <a:lnTo>
                  <a:pt x="5987634" y="707"/>
                </a:lnTo>
                <a:cubicBezTo>
                  <a:pt x="6178193" y="707"/>
                  <a:pt x="6332671" y="155185"/>
                  <a:pt x="6332671" y="345744"/>
                </a:cubicBezTo>
                <a:lnTo>
                  <a:pt x="6332671" y="1410493"/>
                </a:lnTo>
                <a:lnTo>
                  <a:pt x="5935798" y="1544780"/>
                </a:lnTo>
                <a:cubicBezTo>
                  <a:pt x="5644555" y="1635365"/>
                  <a:pt x="5347176" y="1712022"/>
                  <a:pt x="5044438" y="1773971"/>
                </a:cubicBezTo>
                <a:lnTo>
                  <a:pt x="4807846" y="1816222"/>
                </a:lnTo>
                <a:close/>
                <a:moveTo>
                  <a:pt x="345037" y="706"/>
                </a:moveTo>
                <a:lnTo>
                  <a:pt x="1524826" y="706"/>
                </a:lnTo>
                <a:lnTo>
                  <a:pt x="1524826" y="1814928"/>
                </a:lnTo>
                <a:lnTo>
                  <a:pt x="1295476" y="1773970"/>
                </a:lnTo>
                <a:cubicBezTo>
                  <a:pt x="992739" y="1712021"/>
                  <a:pt x="695359" y="1635364"/>
                  <a:pt x="404117" y="1544779"/>
                </a:cubicBezTo>
                <a:lnTo>
                  <a:pt x="0" y="1408041"/>
                </a:lnTo>
                <a:lnTo>
                  <a:pt x="0" y="345743"/>
                </a:lnTo>
                <a:cubicBezTo>
                  <a:pt x="0" y="155184"/>
                  <a:pt x="154478" y="706"/>
                  <a:pt x="345037" y="706"/>
                </a:cubicBezTo>
                <a:close/>
                <a:moveTo>
                  <a:pt x="1602615" y="2"/>
                </a:moveTo>
                <a:lnTo>
                  <a:pt x="3127441" y="2"/>
                </a:lnTo>
                <a:lnTo>
                  <a:pt x="3127441" y="1961860"/>
                </a:lnTo>
                <a:lnTo>
                  <a:pt x="2691327" y="1950833"/>
                </a:lnTo>
                <a:cubicBezTo>
                  <a:pt x="2374271" y="1934761"/>
                  <a:pt x="2061403" y="1902813"/>
                  <a:pt x="1753502" y="1855766"/>
                </a:cubicBezTo>
                <a:lnTo>
                  <a:pt x="1602615" y="1828821"/>
                </a:lnTo>
                <a:close/>
                <a:moveTo>
                  <a:pt x="3205230" y="0"/>
                </a:moveTo>
                <a:lnTo>
                  <a:pt x="4730056" y="0"/>
                </a:lnTo>
                <a:lnTo>
                  <a:pt x="4730056" y="1830113"/>
                </a:lnTo>
                <a:lnTo>
                  <a:pt x="4586412" y="1855765"/>
                </a:lnTo>
                <a:cubicBezTo>
                  <a:pt x="4278512" y="1902812"/>
                  <a:pt x="3965644" y="1934760"/>
                  <a:pt x="3648587" y="1950832"/>
                </a:cubicBezTo>
                <a:lnTo>
                  <a:pt x="3205230" y="19620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74924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2692097" y="1542391"/>
            <a:ext cx="1659898" cy="2089574"/>
          </a:xfrm>
          <a:custGeom>
            <a:avLst/>
            <a:gdLst>
              <a:gd name="connsiteX0" fmla="*/ 0 w 1976437"/>
              <a:gd name="connsiteY0" fmla="*/ 0 h 2488054"/>
              <a:gd name="connsiteX1" fmla="*/ 1976437 w 1976437"/>
              <a:gd name="connsiteY1" fmla="*/ 0 h 2488054"/>
              <a:gd name="connsiteX2" fmla="*/ 1976437 w 1976437"/>
              <a:gd name="connsiteY2" fmla="*/ 1709296 h 2488054"/>
              <a:gd name="connsiteX3" fmla="*/ 1976437 w 1976437"/>
              <a:gd name="connsiteY3" fmla="*/ 1976438 h 2488054"/>
              <a:gd name="connsiteX4" fmla="*/ 1976437 w 1976437"/>
              <a:gd name="connsiteY4" fmla="*/ 2488054 h 2488054"/>
              <a:gd name="connsiteX5" fmla="*/ 1464821 w 1976437"/>
              <a:gd name="connsiteY5" fmla="*/ 1976438 h 2488054"/>
              <a:gd name="connsiteX6" fmla="*/ 0 w 1976437"/>
              <a:gd name="connsiteY6" fmla="*/ 1976438 h 248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88054">
                <a:moveTo>
                  <a:pt x="0" y="0"/>
                </a:moveTo>
                <a:lnTo>
                  <a:pt x="1976437" y="0"/>
                </a:lnTo>
                <a:lnTo>
                  <a:pt x="1976437" y="1709296"/>
                </a:lnTo>
                <a:lnTo>
                  <a:pt x="1976437" y="1976438"/>
                </a:lnTo>
                <a:lnTo>
                  <a:pt x="1976437" y="2488054"/>
                </a:lnTo>
                <a:lnTo>
                  <a:pt x="1464821" y="1976438"/>
                </a:lnTo>
                <a:lnTo>
                  <a:pt x="0" y="19764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4882142" y="1542391"/>
            <a:ext cx="1659898" cy="2089574"/>
          </a:xfrm>
          <a:custGeom>
            <a:avLst/>
            <a:gdLst>
              <a:gd name="connsiteX0" fmla="*/ 0 w 1976437"/>
              <a:gd name="connsiteY0" fmla="*/ 0 h 2488054"/>
              <a:gd name="connsiteX1" fmla="*/ 1976437 w 1976437"/>
              <a:gd name="connsiteY1" fmla="*/ 0 h 2488054"/>
              <a:gd name="connsiteX2" fmla="*/ 1976437 w 1976437"/>
              <a:gd name="connsiteY2" fmla="*/ 1976438 h 2488054"/>
              <a:gd name="connsiteX3" fmla="*/ 511616 w 1976437"/>
              <a:gd name="connsiteY3" fmla="*/ 1976438 h 2488054"/>
              <a:gd name="connsiteX4" fmla="*/ 0 w 1976437"/>
              <a:gd name="connsiteY4" fmla="*/ 2488054 h 2488054"/>
              <a:gd name="connsiteX5" fmla="*/ 0 w 1976437"/>
              <a:gd name="connsiteY5" fmla="*/ 1976438 h 2488054"/>
              <a:gd name="connsiteX6" fmla="*/ 0 w 1976437"/>
              <a:gd name="connsiteY6" fmla="*/ 1709296 h 248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88054">
                <a:moveTo>
                  <a:pt x="0" y="0"/>
                </a:moveTo>
                <a:lnTo>
                  <a:pt x="1976437" y="0"/>
                </a:lnTo>
                <a:lnTo>
                  <a:pt x="1976437" y="1976438"/>
                </a:lnTo>
                <a:lnTo>
                  <a:pt x="511616" y="1976438"/>
                </a:lnTo>
                <a:lnTo>
                  <a:pt x="0" y="2488054"/>
                </a:lnTo>
                <a:lnTo>
                  <a:pt x="0" y="1976438"/>
                </a:lnTo>
                <a:lnTo>
                  <a:pt x="0" y="17092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6"/>
          </p:nvPr>
        </p:nvSpPr>
        <p:spPr>
          <a:xfrm>
            <a:off x="2692097" y="4368623"/>
            <a:ext cx="1659898" cy="2077464"/>
          </a:xfrm>
          <a:custGeom>
            <a:avLst/>
            <a:gdLst>
              <a:gd name="connsiteX0" fmla="*/ 1976437 w 1976437"/>
              <a:gd name="connsiteY0" fmla="*/ 0 h 2473633"/>
              <a:gd name="connsiteX1" fmla="*/ 1976437 w 1976437"/>
              <a:gd name="connsiteY1" fmla="*/ 497195 h 2473633"/>
              <a:gd name="connsiteX2" fmla="*/ 1976437 w 1976437"/>
              <a:gd name="connsiteY2" fmla="*/ 778758 h 2473633"/>
              <a:gd name="connsiteX3" fmla="*/ 1976437 w 1976437"/>
              <a:gd name="connsiteY3" fmla="*/ 2473633 h 2473633"/>
              <a:gd name="connsiteX4" fmla="*/ 0 w 1976437"/>
              <a:gd name="connsiteY4" fmla="*/ 2473633 h 2473633"/>
              <a:gd name="connsiteX5" fmla="*/ 0 w 1976437"/>
              <a:gd name="connsiteY5" fmla="*/ 497195 h 2473633"/>
              <a:gd name="connsiteX6" fmla="*/ 1479242 w 1976437"/>
              <a:gd name="connsiteY6" fmla="*/ 497195 h 247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73633">
                <a:moveTo>
                  <a:pt x="1976437" y="0"/>
                </a:moveTo>
                <a:lnTo>
                  <a:pt x="1976437" y="497195"/>
                </a:lnTo>
                <a:lnTo>
                  <a:pt x="1976437" y="778758"/>
                </a:lnTo>
                <a:lnTo>
                  <a:pt x="1976437" y="2473633"/>
                </a:lnTo>
                <a:lnTo>
                  <a:pt x="0" y="2473633"/>
                </a:lnTo>
                <a:lnTo>
                  <a:pt x="0" y="497195"/>
                </a:lnTo>
                <a:lnTo>
                  <a:pt x="1479242" y="4971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7"/>
          </p:nvPr>
        </p:nvSpPr>
        <p:spPr>
          <a:xfrm>
            <a:off x="4882142" y="4368623"/>
            <a:ext cx="1659898" cy="2077464"/>
          </a:xfrm>
          <a:custGeom>
            <a:avLst/>
            <a:gdLst>
              <a:gd name="connsiteX0" fmla="*/ 0 w 1976437"/>
              <a:gd name="connsiteY0" fmla="*/ 0 h 2473633"/>
              <a:gd name="connsiteX1" fmla="*/ 497195 w 1976437"/>
              <a:gd name="connsiteY1" fmla="*/ 497195 h 2473633"/>
              <a:gd name="connsiteX2" fmla="*/ 1976437 w 1976437"/>
              <a:gd name="connsiteY2" fmla="*/ 497195 h 2473633"/>
              <a:gd name="connsiteX3" fmla="*/ 1976437 w 1976437"/>
              <a:gd name="connsiteY3" fmla="*/ 2473633 h 2473633"/>
              <a:gd name="connsiteX4" fmla="*/ 0 w 1976437"/>
              <a:gd name="connsiteY4" fmla="*/ 2473633 h 2473633"/>
              <a:gd name="connsiteX5" fmla="*/ 0 w 1976437"/>
              <a:gd name="connsiteY5" fmla="*/ 778758 h 2473633"/>
              <a:gd name="connsiteX6" fmla="*/ 0 w 1976437"/>
              <a:gd name="connsiteY6" fmla="*/ 497195 h 247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437" h="2473633">
                <a:moveTo>
                  <a:pt x="0" y="0"/>
                </a:moveTo>
                <a:lnTo>
                  <a:pt x="497195" y="497195"/>
                </a:lnTo>
                <a:lnTo>
                  <a:pt x="1976437" y="497195"/>
                </a:lnTo>
                <a:lnTo>
                  <a:pt x="1976437" y="2473633"/>
                </a:lnTo>
                <a:lnTo>
                  <a:pt x="0" y="2473633"/>
                </a:lnTo>
                <a:lnTo>
                  <a:pt x="0" y="778758"/>
                </a:lnTo>
                <a:lnTo>
                  <a:pt x="0" y="4971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63642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8"/>
          <p:cNvSpPr>
            <a:spLocks noGrp="1"/>
          </p:cNvSpPr>
          <p:nvPr>
            <p:ph type="pic" sz="quarter" idx="11"/>
          </p:nvPr>
        </p:nvSpPr>
        <p:spPr>
          <a:xfrm>
            <a:off x="7099300" y="0"/>
            <a:ext cx="2044700" cy="6858000"/>
          </a:xfrm>
          <a:custGeom>
            <a:avLst/>
            <a:gdLst>
              <a:gd name="connsiteX0" fmla="*/ 0 w 2044700"/>
              <a:gd name="connsiteY0" fmla="*/ 0 h 6858000"/>
              <a:gd name="connsiteX1" fmla="*/ 2044700 w 2044700"/>
              <a:gd name="connsiteY1" fmla="*/ 0 h 6858000"/>
              <a:gd name="connsiteX2" fmla="*/ 2044700 w 2044700"/>
              <a:gd name="connsiteY2" fmla="*/ 6858000 h 6858000"/>
              <a:gd name="connsiteX3" fmla="*/ 0 w 2044700"/>
              <a:gd name="connsiteY3" fmla="*/ 6858000 h 6858000"/>
              <a:gd name="connsiteX4" fmla="*/ 0 w 2044700"/>
              <a:gd name="connsiteY4" fmla="*/ 4504266 h 6858000"/>
              <a:gd name="connsiteX5" fmla="*/ 687683 w 2044700"/>
              <a:gd name="connsiteY5" fmla="*/ 4504266 h 6858000"/>
              <a:gd name="connsiteX6" fmla="*/ 1238327 w 2044700"/>
              <a:gd name="connsiteY6" fmla="*/ 3429000 h 6858000"/>
              <a:gd name="connsiteX7" fmla="*/ 687683 w 2044700"/>
              <a:gd name="connsiteY7" fmla="*/ 2353734 h 6858000"/>
              <a:gd name="connsiteX8" fmla="*/ 0 w 2044700"/>
              <a:gd name="connsiteY8" fmla="*/ 23537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4700" h="6858000">
                <a:moveTo>
                  <a:pt x="0" y="0"/>
                </a:moveTo>
                <a:lnTo>
                  <a:pt x="2044700" y="0"/>
                </a:lnTo>
                <a:lnTo>
                  <a:pt x="2044700" y="6858000"/>
                </a:lnTo>
                <a:lnTo>
                  <a:pt x="0" y="6858000"/>
                </a:lnTo>
                <a:lnTo>
                  <a:pt x="0" y="4504266"/>
                </a:lnTo>
                <a:lnTo>
                  <a:pt x="687683" y="4504266"/>
                </a:lnTo>
                <a:lnTo>
                  <a:pt x="1238327" y="3429000"/>
                </a:lnTo>
                <a:lnTo>
                  <a:pt x="687683" y="2353734"/>
                </a:lnTo>
                <a:lnTo>
                  <a:pt x="0" y="23537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6005264" y="2460600"/>
            <a:ext cx="2210400" cy="1936800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21102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676805" y="1816984"/>
            <a:ext cx="2145594" cy="1536347"/>
          </a:xfrm>
          <a:custGeom>
            <a:avLst/>
            <a:gdLst>
              <a:gd name="connsiteX0" fmla="*/ 1072797 w 2145594"/>
              <a:gd name="connsiteY0" fmla="*/ 0 h 1536347"/>
              <a:gd name="connsiteX1" fmla="*/ 2145594 w 2145594"/>
              <a:gd name="connsiteY1" fmla="*/ 1072797 h 1536347"/>
              <a:gd name="connsiteX2" fmla="*/ 2061288 w 2145594"/>
              <a:gd name="connsiteY2" fmla="*/ 1490378 h 1536347"/>
              <a:gd name="connsiteX3" fmla="*/ 2039144 w 2145594"/>
              <a:gd name="connsiteY3" fmla="*/ 1536347 h 1536347"/>
              <a:gd name="connsiteX4" fmla="*/ 106450 w 2145594"/>
              <a:gd name="connsiteY4" fmla="*/ 1536347 h 1536347"/>
              <a:gd name="connsiteX5" fmla="*/ 84306 w 2145594"/>
              <a:gd name="connsiteY5" fmla="*/ 1490378 h 1536347"/>
              <a:gd name="connsiteX6" fmla="*/ 0 w 2145594"/>
              <a:gd name="connsiteY6" fmla="*/ 1072797 h 1536347"/>
              <a:gd name="connsiteX7" fmla="*/ 1072797 w 2145594"/>
              <a:gd name="connsiteY7" fmla="*/ 0 h 153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5594" h="1536347">
                <a:moveTo>
                  <a:pt x="1072797" y="0"/>
                </a:moveTo>
                <a:cubicBezTo>
                  <a:pt x="1665286" y="0"/>
                  <a:pt x="2145594" y="480308"/>
                  <a:pt x="2145594" y="1072797"/>
                </a:cubicBezTo>
                <a:cubicBezTo>
                  <a:pt x="2145594" y="1220919"/>
                  <a:pt x="2115575" y="1362030"/>
                  <a:pt x="2061288" y="1490378"/>
                </a:cubicBezTo>
                <a:lnTo>
                  <a:pt x="2039144" y="1536347"/>
                </a:lnTo>
                <a:lnTo>
                  <a:pt x="106450" y="1536347"/>
                </a:lnTo>
                <a:lnTo>
                  <a:pt x="84306" y="1490378"/>
                </a:lnTo>
                <a:cubicBezTo>
                  <a:pt x="30019" y="1362030"/>
                  <a:pt x="0" y="1220919"/>
                  <a:pt x="0" y="1072797"/>
                </a:cubicBezTo>
                <a:cubicBezTo>
                  <a:pt x="0" y="480308"/>
                  <a:pt x="480308" y="0"/>
                  <a:pt x="10727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499204" y="1816984"/>
            <a:ext cx="2145594" cy="1536347"/>
          </a:xfrm>
          <a:custGeom>
            <a:avLst/>
            <a:gdLst>
              <a:gd name="connsiteX0" fmla="*/ 1072797 w 2145594"/>
              <a:gd name="connsiteY0" fmla="*/ 0 h 1536347"/>
              <a:gd name="connsiteX1" fmla="*/ 2145594 w 2145594"/>
              <a:gd name="connsiteY1" fmla="*/ 1072797 h 1536347"/>
              <a:gd name="connsiteX2" fmla="*/ 2061288 w 2145594"/>
              <a:gd name="connsiteY2" fmla="*/ 1490378 h 1536347"/>
              <a:gd name="connsiteX3" fmla="*/ 2039144 w 2145594"/>
              <a:gd name="connsiteY3" fmla="*/ 1536347 h 1536347"/>
              <a:gd name="connsiteX4" fmla="*/ 106450 w 2145594"/>
              <a:gd name="connsiteY4" fmla="*/ 1536347 h 1536347"/>
              <a:gd name="connsiteX5" fmla="*/ 84306 w 2145594"/>
              <a:gd name="connsiteY5" fmla="*/ 1490378 h 1536347"/>
              <a:gd name="connsiteX6" fmla="*/ 0 w 2145594"/>
              <a:gd name="connsiteY6" fmla="*/ 1072797 h 1536347"/>
              <a:gd name="connsiteX7" fmla="*/ 1072797 w 2145594"/>
              <a:gd name="connsiteY7" fmla="*/ 0 h 153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5594" h="1536347">
                <a:moveTo>
                  <a:pt x="1072797" y="0"/>
                </a:moveTo>
                <a:cubicBezTo>
                  <a:pt x="1665286" y="0"/>
                  <a:pt x="2145594" y="480308"/>
                  <a:pt x="2145594" y="1072797"/>
                </a:cubicBezTo>
                <a:cubicBezTo>
                  <a:pt x="2145594" y="1220919"/>
                  <a:pt x="2115575" y="1362030"/>
                  <a:pt x="2061288" y="1490378"/>
                </a:cubicBezTo>
                <a:lnTo>
                  <a:pt x="2039144" y="1536347"/>
                </a:lnTo>
                <a:lnTo>
                  <a:pt x="106450" y="1536347"/>
                </a:lnTo>
                <a:lnTo>
                  <a:pt x="84306" y="1490378"/>
                </a:lnTo>
                <a:cubicBezTo>
                  <a:pt x="30019" y="1362030"/>
                  <a:pt x="0" y="1220919"/>
                  <a:pt x="0" y="1072797"/>
                </a:cubicBezTo>
                <a:cubicBezTo>
                  <a:pt x="0" y="480308"/>
                  <a:pt x="480308" y="0"/>
                  <a:pt x="10727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6321603" y="1816984"/>
            <a:ext cx="2145594" cy="1536347"/>
          </a:xfrm>
          <a:custGeom>
            <a:avLst/>
            <a:gdLst>
              <a:gd name="connsiteX0" fmla="*/ 1072797 w 2145594"/>
              <a:gd name="connsiteY0" fmla="*/ 0 h 1536347"/>
              <a:gd name="connsiteX1" fmla="*/ 2145594 w 2145594"/>
              <a:gd name="connsiteY1" fmla="*/ 1072797 h 1536347"/>
              <a:gd name="connsiteX2" fmla="*/ 2061288 w 2145594"/>
              <a:gd name="connsiteY2" fmla="*/ 1490378 h 1536347"/>
              <a:gd name="connsiteX3" fmla="*/ 2039144 w 2145594"/>
              <a:gd name="connsiteY3" fmla="*/ 1536347 h 1536347"/>
              <a:gd name="connsiteX4" fmla="*/ 106450 w 2145594"/>
              <a:gd name="connsiteY4" fmla="*/ 1536347 h 1536347"/>
              <a:gd name="connsiteX5" fmla="*/ 84306 w 2145594"/>
              <a:gd name="connsiteY5" fmla="*/ 1490378 h 1536347"/>
              <a:gd name="connsiteX6" fmla="*/ 0 w 2145594"/>
              <a:gd name="connsiteY6" fmla="*/ 1072797 h 1536347"/>
              <a:gd name="connsiteX7" fmla="*/ 1072797 w 2145594"/>
              <a:gd name="connsiteY7" fmla="*/ 0 h 153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5594" h="1536347">
                <a:moveTo>
                  <a:pt x="1072797" y="0"/>
                </a:moveTo>
                <a:cubicBezTo>
                  <a:pt x="1665286" y="0"/>
                  <a:pt x="2145594" y="480308"/>
                  <a:pt x="2145594" y="1072797"/>
                </a:cubicBezTo>
                <a:cubicBezTo>
                  <a:pt x="2145594" y="1220919"/>
                  <a:pt x="2115575" y="1362030"/>
                  <a:pt x="2061288" y="1490378"/>
                </a:cubicBezTo>
                <a:lnTo>
                  <a:pt x="2039144" y="1536347"/>
                </a:lnTo>
                <a:lnTo>
                  <a:pt x="106450" y="1536347"/>
                </a:lnTo>
                <a:lnTo>
                  <a:pt x="84306" y="1490378"/>
                </a:lnTo>
                <a:cubicBezTo>
                  <a:pt x="30019" y="1362030"/>
                  <a:pt x="0" y="1220919"/>
                  <a:pt x="0" y="1072797"/>
                </a:cubicBezTo>
                <a:cubicBezTo>
                  <a:pt x="0" y="480308"/>
                  <a:pt x="480308" y="0"/>
                  <a:pt x="10727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61579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1207558" y="1715382"/>
            <a:ext cx="2303463" cy="1434218"/>
          </a:xfrm>
          <a:prstGeom prst="homePlate">
            <a:avLst>
              <a:gd name="adj" fmla="val 4081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207558" y="3273249"/>
            <a:ext cx="2303463" cy="1434218"/>
          </a:xfrm>
          <a:prstGeom prst="homePlate">
            <a:avLst>
              <a:gd name="adj" fmla="val 40818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1207558" y="4831116"/>
            <a:ext cx="2303463" cy="1434218"/>
          </a:xfrm>
          <a:prstGeom prst="homePlate">
            <a:avLst>
              <a:gd name="adj" fmla="val 40818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01753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4831644" y="1783644"/>
            <a:ext cx="4312356" cy="4029781"/>
          </a:xfrm>
          <a:custGeom>
            <a:avLst/>
            <a:gdLst>
              <a:gd name="connsiteX0" fmla="*/ 4312356 w 4312356"/>
              <a:gd name="connsiteY0" fmla="*/ 1660573 h 4029781"/>
              <a:gd name="connsiteX1" fmla="*/ 4312356 w 4312356"/>
              <a:gd name="connsiteY1" fmla="*/ 4029781 h 4029781"/>
              <a:gd name="connsiteX2" fmla="*/ 2944493 w 4312356"/>
              <a:gd name="connsiteY2" fmla="*/ 4029781 h 4029781"/>
              <a:gd name="connsiteX3" fmla="*/ 4255089 w 4312356"/>
              <a:gd name="connsiteY3" fmla="*/ 0 h 4029781"/>
              <a:gd name="connsiteX4" fmla="*/ 4312356 w 4312356"/>
              <a:gd name="connsiteY4" fmla="*/ 0 h 4029781"/>
              <a:gd name="connsiteX5" fmla="*/ 4312356 w 4312356"/>
              <a:gd name="connsiteY5" fmla="*/ 1516572 h 4029781"/>
              <a:gd name="connsiteX6" fmla="*/ 2861355 w 4312356"/>
              <a:gd name="connsiteY6" fmla="*/ 4029781 h 4029781"/>
              <a:gd name="connsiteX7" fmla="*/ 1928494 w 4312356"/>
              <a:gd name="connsiteY7" fmla="*/ 4029781 h 4029781"/>
              <a:gd name="connsiteX8" fmla="*/ 3239089 w 4312356"/>
              <a:gd name="connsiteY8" fmla="*/ 0 h 4029781"/>
              <a:gd name="connsiteX9" fmla="*/ 4171949 w 4312356"/>
              <a:gd name="connsiteY9" fmla="*/ 0 h 4029781"/>
              <a:gd name="connsiteX10" fmla="*/ 1845355 w 4312356"/>
              <a:gd name="connsiteY10" fmla="*/ 4029781 h 4029781"/>
              <a:gd name="connsiteX11" fmla="*/ 912494 w 4312356"/>
              <a:gd name="connsiteY11" fmla="*/ 4029781 h 4029781"/>
              <a:gd name="connsiteX12" fmla="*/ 2223089 w 4312356"/>
              <a:gd name="connsiteY12" fmla="*/ 0 h 4029781"/>
              <a:gd name="connsiteX13" fmla="*/ 3155951 w 4312356"/>
              <a:gd name="connsiteY13" fmla="*/ 0 h 4029781"/>
              <a:gd name="connsiteX14" fmla="*/ 829355 w 4312356"/>
              <a:gd name="connsiteY14" fmla="*/ 4029781 h 4029781"/>
              <a:gd name="connsiteX15" fmla="*/ 0 w 4312356"/>
              <a:gd name="connsiteY15" fmla="*/ 4029781 h 4029781"/>
              <a:gd name="connsiteX16" fmla="*/ 0 w 4312356"/>
              <a:gd name="connsiteY16" fmla="*/ 3850502 h 4029781"/>
              <a:gd name="connsiteX17" fmla="*/ 1207089 w 4312356"/>
              <a:gd name="connsiteY17" fmla="*/ 0 h 4029781"/>
              <a:gd name="connsiteX18" fmla="*/ 2139951 w 4312356"/>
              <a:gd name="connsiteY18" fmla="*/ 0 h 4029781"/>
              <a:gd name="connsiteX19" fmla="*/ 0 w 4312356"/>
              <a:gd name="connsiteY19" fmla="*/ 3706503 h 4029781"/>
              <a:gd name="connsiteX20" fmla="*/ 0 w 4312356"/>
              <a:gd name="connsiteY20" fmla="*/ 2090738 h 4029781"/>
              <a:gd name="connsiteX21" fmla="*/ 0 w 4312356"/>
              <a:gd name="connsiteY21" fmla="*/ 0 h 4029781"/>
              <a:gd name="connsiteX22" fmla="*/ 1123950 w 4312356"/>
              <a:gd name="connsiteY22" fmla="*/ 0 h 4029781"/>
              <a:gd name="connsiteX23" fmla="*/ 0 w 4312356"/>
              <a:gd name="connsiteY23" fmla="*/ 1946738 h 402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312356" h="4029781">
                <a:moveTo>
                  <a:pt x="4312356" y="1660573"/>
                </a:moveTo>
                <a:lnTo>
                  <a:pt x="4312356" y="4029781"/>
                </a:lnTo>
                <a:lnTo>
                  <a:pt x="2944493" y="4029781"/>
                </a:lnTo>
                <a:close/>
                <a:moveTo>
                  <a:pt x="4255089" y="0"/>
                </a:moveTo>
                <a:lnTo>
                  <a:pt x="4312356" y="0"/>
                </a:lnTo>
                <a:lnTo>
                  <a:pt x="4312356" y="1516572"/>
                </a:lnTo>
                <a:lnTo>
                  <a:pt x="2861355" y="4029781"/>
                </a:lnTo>
                <a:lnTo>
                  <a:pt x="1928494" y="4029781"/>
                </a:lnTo>
                <a:close/>
                <a:moveTo>
                  <a:pt x="3239089" y="0"/>
                </a:moveTo>
                <a:lnTo>
                  <a:pt x="4171949" y="0"/>
                </a:lnTo>
                <a:lnTo>
                  <a:pt x="1845355" y="4029781"/>
                </a:lnTo>
                <a:lnTo>
                  <a:pt x="912494" y="4029781"/>
                </a:lnTo>
                <a:close/>
                <a:moveTo>
                  <a:pt x="2223089" y="0"/>
                </a:moveTo>
                <a:lnTo>
                  <a:pt x="3155951" y="0"/>
                </a:lnTo>
                <a:lnTo>
                  <a:pt x="829355" y="4029781"/>
                </a:lnTo>
                <a:lnTo>
                  <a:pt x="0" y="4029781"/>
                </a:lnTo>
                <a:lnTo>
                  <a:pt x="0" y="3850502"/>
                </a:lnTo>
                <a:close/>
                <a:moveTo>
                  <a:pt x="1207089" y="0"/>
                </a:moveTo>
                <a:lnTo>
                  <a:pt x="2139951" y="0"/>
                </a:lnTo>
                <a:lnTo>
                  <a:pt x="0" y="3706503"/>
                </a:lnTo>
                <a:lnTo>
                  <a:pt x="0" y="2090738"/>
                </a:lnTo>
                <a:close/>
                <a:moveTo>
                  <a:pt x="0" y="0"/>
                </a:moveTo>
                <a:lnTo>
                  <a:pt x="1123950" y="0"/>
                </a:lnTo>
                <a:lnTo>
                  <a:pt x="0" y="19467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9742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203482" y="1558042"/>
            <a:ext cx="2031647" cy="2855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438611" y="1558042"/>
            <a:ext cx="2031647" cy="203182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73740" y="1558042"/>
            <a:ext cx="2031647" cy="285591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908869" y="1558042"/>
            <a:ext cx="2031647" cy="2031823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61897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846844" y="914578"/>
            <a:ext cx="2325687" cy="272079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3296533" y="914577"/>
            <a:ext cx="2325687" cy="129345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296533" y="2314752"/>
            <a:ext cx="2325687" cy="132062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5746223" y="914577"/>
            <a:ext cx="1258534" cy="51024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7128760" y="914578"/>
            <a:ext cx="1258534" cy="272079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7128760" y="3742091"/>
            <a:ext cx="1258534" cy="227488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846844" y="3742091"/>
            <a:ext cx="2325687" cy="227488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3296532" y="3742091"/>
            <a:ext cx="2325687" cy="227488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43650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553155" y="5762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596443" y="576263"/>
            <a:ext cx="1930400" cy="372480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4628444" y="5762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683022" y="5762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4628444" y="2506663"/>
            <a:ext cx="3984978" cy="3759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553155" y="25066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553155" y="44370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596443" y="4437063"/>
            <a:ext cx="1930400" cy="18288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7154201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2"/>
          </p:nvPr>
        </p:nvSpPr>
        <p:spPr>
          <a:xfrm>
            <a:off x="0" y="2347913"/>
            <a:ext cx="9144000" cy="2405062"/>
          </a:xfrm>
          <a:custGeom>
            <a:avLst/>
            <a:gdLst>
              <a:gd name="connsiteX0" fmla="*/ 5634248 w 9144000"/>
              <a:gd name="connsiteY0" fmla="*/ 0 h 2405062"/>
              <a:gd name="connsiteX1" fmla="*/ 9144000 w 9144000"/>
              <a:gd name="connsiteY1" fmla="*/ 0 h 2405062"/>
              <a:gd name="connsiteX2" fmla="*/ 9144000 w 9144000"/>
              <a:gd name="connsiteY2" fmla="*/ 2405062 h 2405062"/>
              <a:gd name="connsiteX3" fmla="*/ 5634248 w 9144000"/>
              <a:gd name="connsiteY3" fmla="*/ 2405062 h 2405062"/>
              <a:gd name="connsiteX4" fmla="*/ 3152752 w 9144000"/>
              <a:gd name="connsiteY4" fmla="*/ 0 h 2405062"/>
              <a:gd name="connsiteX5" fmla="*/ 5544248 w 9144000"/>
              <a:gd name="connsiteY5" fmla="*/ 0 h 2405062"/>
              <a:gd name="connsiteX6" fmla="*/ 5544248 w 9144000"/>
              <a:gd name="connsiteY6" fmla="*/ 2405062 h 2405062"/>
              <a:gd name="connsiteX7" fmla="*/ 3152752 w 9144000"/>
              <a:gd name="connsiteY7" fmla="*/ 2405062 h 2405062"/>
              <a:gd name="connsiteX8" fmla="*/ 1389063 w 9144000"/>
              <a:gd name="connsiteY8" fmla="*/ 0 h 2405062"/>
              <a:gd name="connsiteX9" fmla="*/ 3062752 w 9144000"/>
              <a:gd name="connsiteY9" fmla="*/ 0 h 2405062"/>
              <a:gd name="connsiteX10" fmla="*/ 3062752 w 9144000"/>
              <a:gd name="connsiteY10" fmla="*/ 2405062 h 2405062"/>
              <a:gd name="connsiteX11" fmla="*/ 1389063 w 9144000"/>
              <a:gd name="connsiteY11" fmla="*/ 2405062 h 2405062"/>
              <a:gd name="connsiteX12" fmla="*/ 0 w 9144000"/>
              <a:gd name="connsiteY12" fmla="*/ 0 h 2405062"/>
              <a:gd name="connsiteX13" fmla="*/ 1299063 w 9144000"/>
              <a:gd name="connsiteY13" fmla="*/ 0 h 2405062"/>
              <a:gd name="connsiteX14" fmla="*/ 1299063 w 9144000"/>
              <a:gd name="connsiteY14" fmla="*/ 2405062 h 2405062"/>
              <a:gd name="connsiteX15" fmla="*/ 0 w 9144000"/>
              <a:gd name="connsiteY15" fmla="*/ 2405062 h 240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2405062">
                <a:moveTo>
                  <a:pt x="5634248" y="0"/>
                </a:moveTo>
                <a:lnTo>
                  <a:pt x="9144000" y="0"/>
                </a:lnTo>
                <a:lnTo>
                  <a:pt x="9144000" y="2405062"/>
                </a:lnTo>
                <a:lnTo>
                  <a:pt x="5634248" y="2405062"/>
                </a:lnTo>
                <a:close/>
                <a:moveTo>
                  <a:pt x="3152752" y="0"/>
                </a:moveTo>
                <a:lnTo>
                  <a:pt x="5544248" y="0"/>
                </a:lnTo>
                <a:lnTo>
                  <a:pt x="5544248" y="2405062"/>
                </a:lnTo>
                <a:lnTo>
                  <a:pt x="3152752" y="2405062"/>
                </a:lnTo>
                <a:close/>
                <a:moveTo>
                  <a:pt x="1389063" y="0"/>
                </a:moveTo>
                <a:lnTo>
                  <a:pt x="3062752" y="0"/>
                </a:lnTo>
                <a:lnTo>
                  <a:pt x="3062752" y="2405062"/>
                </a:lnTo>
                <a:lnTo>
                  <a:pt x="1389063" y="2405062"/>
                </a:lnTo>
                <a:close/>
                <a:moveTo>
                  <a:pt x="0" y="0"/>
                </a:moveTo>
                <a:lnTo>
                  <a:pt x="1299063" y="0"/>
                </a:lnTo>
                <a:lnTo>
                  <a:pt x="1299063" y="2405062"/>
                </a:lnTo>
                <a:lnTo>
                  <a:pt x="0" y="2405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81537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505848" y="1496582"/>
            <a:ext cx="2166938" cy="2168525"/>
          </a:xfrm>
          <a:custGeom>
            <a:avLst/>
            <a:gdLst>
              <a:gd name="connsiteX0" fmla="*/ 0 w 2166938"/>
              <a:gd name="connsiteY0" fmla="*/ 0 h 2168525"/>
              <a:gd name="connsiteX1" fmla="*/ 2166938 w 2166938"/>
              <a:gd name="connsiteY1" fmla="*/ 0 h 2168525"/>
              <a:gd name="connsiteX2" fmla="*/ 2166938 w 2166938"/>
              <a:gd name="connsiteY2" fmla="*/ 260705 h 2168525"/>
              <a:gd name="connsiteX3" fmla="*/ 1768251 w 2166938"/>
              <a:gd name="connsiteY3" fmla="*/ 260705 h 2168525"/>
              <a:gd name="connsiteX4" fmla="*/ 1768251 w 2166938"/>
              <a:gd name="connsiteY4" fmla="*/ 1907821 h 2168525"/>
              <a:gd name="connsiteX5" fmla="*/ 2166938 w 2166938"/>
              <a:gd name="connsiteY5" fmla="*/ 1907821 h 2168525"/>
              <a:gd name="connsiteX6" fmla="*/ 2166938 w 2166938"/>
              <a:gd name="connsiteY6" fmla="*/ 2168525 h 2168525"/>
              <a:gd name="connsiteX7" fmla="*/ 0 w 2166938"/>
              <a:gd name="connsiteY7" fmla="*/ 2168525 h 21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6938" h="2168525">
                <a:moveTo>
                  <a:pt x="0" y="0"/>
                </a:moveTo>
                <a:lnTo>
                  <a:pt x="2166938" y="0"/>
                </a:lnTo>
                <a:lnTo>
                  <a:pt x="2166938" y="260705"/>
                </a:lnTo>
                <a:lnTo>
                  <a:pt x="1768251" y="260705"/>
                </a:lnTo>
                <a:lnTo>
                  <a:pt x="1768251" y="1907821"/>
                </a:lnTo>
                <a:lnTo>
                  <a:pt x="2166938" y="1907821"/>
                </a:lnTo>
                <a:lnTo>
                  <a:pt x="2166938" y="2168525"/>
                </a:lnTo>
                <a:lnTo>
                  <a:pt x="0" y="2168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3521322" y="1496582"/>
            <a:ext cx="2166938" cy="2168525"/>
          </a:xfrm>
          <a:custGeom>
            <a:avLst/>
            <a:gdLst>
              <a:gd name="connsiteX0" fmla="*/ 0 w 2166938"/>
              <a:gd name="connsiteY0" fmla="*/ 0 h 2168525"/>
              <a:gd name="connsiteX1" fmla="*/ 2166938 w 2166938"/>
              <a:gd name="connsiteY1" fmla="*/ 0 h 2168525"/>
              <a:gd name="connsiteX2" fmla="*/ 2166938 w 2166938"/>
              <a:gd name="connsiteY2" fmla="*/ 260705 h 2168525"/>
              <a:gd name="connsiteX3" fmla="*/ 1768251 w 2166938"/>
              <a:gd name="connsiteY3" fmla="*/ 260705 h 2168525"/>
              <a:gd name="connsiteX4" fmla="*/ 1768251 w 2166938"/>
              <a:gd name="connsiteY4" fmla="*/ 1907821 h 2168525"/>
              <a:gd name="connsiteX5" fmla="*/ 2166938 w 2166938"/>
              <a:gd name="connsiteY5" fmla="*/ 1907821 h 2168525"/>
              <a:gd name="connsiteX6" fmla="*/ 2166938 w 2166938"/>
              <a:gd name="connsiteY6" fmla="*/ 2168525 h 2168525"/>
              <a:gd name="connsiteX7" fmla="*/ 0 w 2166938"/>
              <a:gd name="connsiteY7" fmla="*/ 2168525 h 2168525"/>
              <a:gd name="connsiteX8" fmla="*/ 0 w 2166938"/>
              <a:gd name="connsiteY8" fmla="*/ 1907821 h 2168525"/>
              <a:gd name="connsiteX9" fmla="*/ 398687 w 2166938"/>
              <a:gd name="connsiteY9" fmla="*/ 1907821 h 2168525"/>
              <a:gd name="connsiteX10" fmla="*/ 398687 w 2166938"/>
              <a:gd name="connsiteY10" fmla="*/ 260705 h 2168525"/>
              <a:gd name="connsiteX11" fmla="*/ 0 w 2166938"/>
              <a:gd name="connsiteY11" fmla="*/ 260705 h 21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66938" h="2168525">
                <a:moveTo>
                  <a:pt x="0" y="0"/>
                </a:moveTo>
                <a:lnTo>
                  <a:pt x="2166938" y="0"/>
                </a:lnTo>
                <a:lnTo>
                  <a:pt x="2166938" y="260705"/>
                </a:lnTo>
                <a:lnTo>
                  <a:pt x="1768251" y="260705"/>
                </a:lnTo>
                <a:lnTo>
                  <a:pt x="1768251" y="1907821"/>
                </a:lnTo>
                <a:lnTo>
                  <a:pt x="2166938" y="1907821"/>
                </a:lnTo>
                <a:lnTo>
                  <a:pt x="2166938" y="2168525"/>
                </a:lnTo>
                <a:lnTo>
                  <a:pt x="0" y="2168525"/>
                </a:lnTo>
                <a:lnTo>
                  <a:pt x="0" y="1907821"/>
                </a:lnTo>
                <a:lnTo>
                  <a:pt x="398687" y="1907821"/>
                </a:lnTo>
                <a:lnTo>
                  <a:pt x="398687" y="260705"/>
                </a:lnTo>
                <a:lnTo>
                  <a:pt x="0" y="2607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6536795" y="1496582"/>
            <a:ext cx="2166938" cy="2168525"/>
          </a:xfrm>
          <a:custGeom>
            <a:avLst/>
            <a:gdLst>
              <a:gd name="connsiteX0" fmla="*/ 0 w 2166938"/>
              <a:gd name="connsiteY0" fmla="*/ 0 h 2168525"/>
              <a:gd name="connsiteX1" fmla="*/ 2166938 w 2166938"/>
              <a:gd name="connsiteY1" fmla="*/ 0 h 2168525"/>
              <a:gd name="connsiteX2" fmla="*/ 2166938 w 2166938"/>
              <a:gd name="connsiteY2" fmla="*/ 2168525 h 2168525"/>
              <a:gd name="connsiteX3" fmla="*/ 0 w 2166938"/>
              <a:gd name="connsiteY3" fmla="*/ 2168525 h 2168525"/>
              <a:gd name="connsiteX4" fmla="*/ 0 w 2166938"/>
              <a:gd name="connsiteY4" fmla="*/ 1907821 h 2168525"/>
              <a:gd name="connsiteX5" fmla="*/ 398688 w 2166938"/>
              <a:gd name="connsiteY5" fmla="*/ 1907821 h 2168525"/>
              <a:gd name="connsiteX6" fmla="*/ 398688 w 2166938"/>
              <a:gd name="connsiteY6" fmla="*/ 260705 h 2168525"/>
              <a:gd name="connsiteX7" fmla="*/ 0 w 2166938"/>
              <a:gd name="connsiteY7" fmla="*/ 260705 h 21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6938" h="2168525">
                <a:moveTo>
                  <a:pt x="0" y="0"/>
                </a:moveTo>
                <a:lnTo>
                  <a:pt x="2166938" y="0"/>
                </a:lnTo>
                <a:lnTo>
                  <a:pt x="2166938" y="2168525"/>
                </a:lnTo>
                <a:lnTo>
                  <a:pt x="0" y="2168525"/>
                </a:lnTo>
                <a:lnTo>
                  <a:pt x="0" y="1907821"/>
                </a:lnTo>
                <a:lnTo>
                  <a:pt x="398688" y="1907821"/>
                </a:lnTo>
                <a:lnTo>
                  <a:pt x="398688" y="260705"/>
                </a:lnTo>
                <a:lnTo>
                  <a:pt x="0" y="2607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364343" y="1847597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379817" y="1847597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01626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圖片版面配置區 13"/>
          <p:cNvSpPr>
            <a:spLocks noGrp="1"/>
          </p:cNvSpPr>
          <p:nvPr>
            <p:ph type="pic" sz="quarter" idx="12"/>
          </p:nvPr>
        </p:nvSpPr>
        <p:spPr>
          <a:xfrm>
            <a:off x="505848" y="1873954"/>
            <a:ext cx="2166938" cy="216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3521322" y="1873954"/>
            <a:ext cx="2166938" cy="216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6536795" y="1873954"/>
            <a:ext cx="2166938" cy="216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2364343" y="2224969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379817" y="2224969"/>
            <a:ext cx="1465422" cy="1466496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71407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4"/>
          <p:cNvSpPr>
            <a:spLocks noGrp="1"/>
          </p:cNvSpPr>
          <p:nvPr>
            <p:ph type="pic" sz="quarter" idx="20"/>
          </p:nvPr>
        </p:nvSpPr>
        <p:spPr>
          <a:xfrm>
            <a:off x="176089" y="4669419"/>
            <a:ext cx="1648354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圖片版面配置區 4"/>
          <p:cNvSpPr>
            <a:spLocks noGrp="1"/>
          </p:cNvSpPr>
          <p:nvPr>
            <p:ph type="pic" sz="quarter" idx="19"/>
          </p:nvPr>
        </p:nvSpPr>
        <p:spPr>
          <a:xfrm>
            <a:off x="2979966" y="1557690"/>
            <a:ext cx="1648355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176089" y="1557690"/>
            <a:ext cx="1223733" cy="16483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76089" y="3325732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4"/>
          <p:cNvSpPr>
            <a:spLocks noGrp="1"/>
          </p:cNvSpPr>
          <p:nvPr>
            <p:ph type="pic" sz="quarter" idx="17"/>
          </p:nvPr>
        </p:nvSpPr>
        <p:spPr>
          <a:xfrm>
            <a:off x="1578028" y="1557690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8" name="圖片版面配置區 4"/>
          <p:cNvSpPr>
            <a:spLocks noGrp="1"/>
          </p:cNvSpPr>
          <p:nvPr>
            <p:ph type="pic" sz="quarter" idx="21"/>
          </p:nvPr>
        </p:nvSpPr>
        <p:spPr>
          <a:xfrm>
            <a:off x="1973139" y="4669419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0" name="圖片版面配置區 4"/>
          <p:cNvSpPr>
            <a:spLocks noGrp="1"/>
          </p:cNvSpPr>
          <p:nvPr>
            <p:ph type="pic" sz="quarter" idx="22"/>
          </p:nvPr>
        </p:nvSpPr>
        <p:spPr>
          <a:xfrm>
            <a:off x="3404588" y="4245065"/>
            <a:ext cx="1223733" cy="164835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1" name="圖片版面配置區 4"/>
          <p:cNvSpPr>
            <a:spLocks noGrp="1"/>
          </p:cNvSpPr>
          <p:nvPr>
            <p:ph type="pic" sz="quarter" idx="23"/>
          </p:nvPr>
        </p:nvSpPr>
        <p:spPr>
          <a:xfrm>
            <a:off x="3404588" y="2901463"/>
            <a:ext cx="1223733" cy="1224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2" name="圖片版面配置區 4"/>
          <p:cNvSpPr>
            <a:spLocks noGrp="1"/>
          </p:cNvSpPr>
          <p:nvPr>
            <p:ph type="pic" sz="quarter" idx="24"/>
          </p:nvPr>
        </p:nvSpPr>
        <p:spPr>
          <a:xfrm>
            <a:off x="1578029" y="2901463"/>
            <a:ext cx="1618844" cy="1648268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74119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3"/>
          <p:cNvSpPr>
            <a:spLocks noGrp="1"/>
          </p:cNvSpPr>
          <p:nvPr>
            <p:ph type="pic" sz="quarter" idx="11"/>
          </p:nvPr>
        </p:nvSpPr>
        <p:spPr>
          <a:xfrm>
            <a:off x="1635316" y="2117070"/>
            <a:ext cx="1809686" cy="1585686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653183" y="3821692"/>
            <a:ext cx="1809686" cy="1585686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2640027" y="3821692"/>
            <a:ext cx="1809686" cy="1585686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70582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11284" y="1828800"/>
            <a:ext cx="1817688" cy="3905250"/>
          </a:xfrm>
          <a:custGeom>
            <a:avLst/>
            <a:gdLst>
              <a:gd name="connsiteX0" fmla="*/ 0 w 1817688"/>
              <a:gd name="connsiteY0" fmla="*/ 2693812 h 3905250"/>
              <a:gd name="connsiteX1" fmla="*/ 1817688 w 1817688"/>
              <a:gd name="connsiteY1" fmla="*/ 2693812 h 3905250"/>
              <a:gd name="connsiteX2" fmla="*/ 1817688 w 1817688"/>
              <a:gd name="connsiteY2" fmla="*/ 3905250 h 3905250"/>
              <a:gd name="connsiteX3" fmla="*/ 0 w 1817688"/>
              <a:gd name="connsiteY3" fmla="*/ 3905250 h 3905250"/>
              <a:gd name="connsiteX4" fmla="*/ 0 w 1817688"/>
              <a:gd name="connsiteY4" fmla="*/ 1346906 h 3905250"/>
              <a:gd name="connsiteX5" fmla="*/ 1817688 w 1817688"/>
              <a:gd name="connsiteY5" fmla="*/ 1346906 h 3905250"/>
              <a:gd name="connsiteX6" fmla="*/ 1817688 w 1817688"/>
              <a:gd name="connsiteY6" fmla="*/ 2579512 h 3905250"/>
              <a:gd name="connsiteX7" fmla="*/ 0 w 1817688"/>
              <a:gd name="connsiteY7" fmla="*/ 2579512 h 3905250"/>
              <a:gd name="connsiteX8" fmla="*/ 0 w 1817688"/>
              <a:gd name="connsiteY8" fmla="*/ 0 h 3905250"/>
              <a:gd name="connsiteX9" fmla="*/ 1817688 w 1817688"/>
              <a:gd name="connsiteY9" fmla="*/ 0 h 3905250"/>
              <a:gd name="connsiteX10" fmla="*/ 1817688 w 1817688"/>
              <a:gd name="connsiteY10" fmla="*/ 1232606 h 3905250"/>
              <a:gd name="connsiteX11" fmla="*/ 0 w 1817688"/>
              <a:gd name="connsiteY11" fmla="*/ 1232606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7688" h="3905250">
                <a:moveTo>
                  <a:pt x="0" y="2693812"/>
                </a:moveTo>
                <a:lnTo>
                  <a:pt x="1817688" y="2693812"/>
                </a:lnTo>
                <a:lnTo>
                  <a:pt x="1817688" y="3905250"/>
                </a:lnTo>
                <a:lnTo>
                  <a:pt x="0" y="3905250"/>
                </a:lnTo>
                <a:close/>
                <a:moveTo>
                  <a:pt x="0" y="1346906"/>
                </a:moveTo>
                <a:lnTo>
                  <a:pt x="1817688" y="1346906"/>
                </a:lnTo>
                <a:lnTo>
                  <a:pt x="1817688" y="2579512"/>
                </a:lnTo>
                <a:lnTo>
                  <a:pt x="0" y="2579512"/>
                </a:lnTo>
                <a:close/>
                <a:moveTo>
                  <a:pt x="0" y="0"/>
                </a:moveTo>
                <a:lnTo>
                  <a:pt x="1817688" y="0"/>
                </a:lnTo>
                <a:lnTo>
                  <a:pt x="1817688" y="1232606"/>
                </a:lnTo>
                <a:lnTo>
                  <a:pt x="0" y="12326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3"/>
          </p:nvPr>
        </p:nvSpPr>
        <p:spPr>
          <a:xfrm>
            <a:off x="1952973" y="1828800"/>
            <a:ext cx="1817688" cy="3905250"/>
          </a:xfrm>
          <a:custGeom>
            <a:avLst/>
            <a:gdLst>
              <a:gd name="connsiteX0" fmla="*/ 0 w 1817688"/>
              <a:gd name="connsiteY0" fmla="*/ 2693812 h 3905250"/>
              <a:gd name="connsiteX1" fmla="*/ 1817688 w 1817688"/>
              <a:gd name="connsiteY1" fmla="*/ 2693812 h 3905250"/>
              <a:gd name="connsiteX2" fmla="*/ 1817688 w 1817688"/>
              <a:gd name="connsiteY2" fmla="*/ 3905250 h 3905250"/>
              <a:gd name="connsiteX3" fmla="*/ 0 w 1817688"/>
              <a:gd name="connsiteY3" fmla="*/ 3905250 h 3905250"/>
              <a:gd name="connsiteX4" fmla="*/ 0 w 1817688"/>
              <a:gd name="connsiteY4" fmla="*/ 1346906 h 3905250"/>
              <a:gd name="connsiteX5" fmla="*/ 1817688 w 1817688"/>
              <a:gd name="connsiteY5" fmla="*/ 1346906 h 3905250"/>
              <a:gd name="connsiteX6" fmla="*/ 1817688 w 1817688"/>
              <a:gd name="connsiteY6" fmla="*/ 2579512 h 3905250"/>
              <a:gd name="connsiteX7" fmla="*/ 0 w 1817688"/>
              <a:gd name="connsiteY7" fmla="*/ 2579512 h 3905250"/>
              <a:gd name="connsiteX8" fmla="*/ 0 w 1817688"/>
              <a:gd name="connsiteY8" fmla="*/ 0 h 3905250"/>
              <a:gd name="connsiteX9" fmla="*/ 1817688 w 1817688"/>
              <a:gd name="connsiteY9" fmla="*/ 0 h 3905250"/>
              <a:gd name="connsiteX10" fmla="*/ 1817688 w 1817688"/>
              <a:gd name="connsiteY10" fmla="*/ 1232606 h 3905250"/>
              <a:gd name="connsiteX11" fmla="*/ 0 w 1817688"/>
              <a:gd name="connsiteY11" fmla="*/ 1232606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7688" h="3905250">
                <a:moveTo>
                  <a:pt x="0" y="2693812"/>
                </a:moveTo>
                <a:lnTo>
                  <a:pt x="1817688" y="2693812"/>
                </a:lnTo>
                <a:lnTo>
                  <a:pt x="1817688" y="3905250"/>
                </a:lnTo>
                <a:lnTo>
                  <a:pt x="0" y="3905250"/>
                </a:lnTo>
                <a:close/>
                <a:moveTo>
                  <a:pt x="0" y="1346906"/>
                </a:moveTo>
                <a:lnTo>
                  <a:pt x="1817688" y="1346906"/>
                </a:lnTo>
                <a:lnTo>
                  <a:pt x="1817688" y="2579512"/>
                </a:lnTo>
                <a:lnTo>
                  <a:pt x="0" y="2579512"/>
                </a:lnTo>
                <a:close/>
                <a:moveTo>
                  <a:pt x="0" y="0"/>
                </a:moveTo>
                <a:lnTo>
                  <a:pt x="1817688" y="0"/>
                </a:lnTo>
                <a:lnTo>
                  <a:pt x="1817688" y="1232606"/>
                </a:lnTo>
                <a:lnTo>
                  <a:pt x="0" y="12326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4"/>
          </p:nvPr>
        </p:nvSpPr>
        <p:spPr>
          <a:xfrm>
            <a:off x="3894662" y="1828800"/>
            <a:ext cx="1817688" cy="3905250"/>
          </a:xfrm>
          <a:custGeom>
            <a:avLst/>
            <a:gdLst>
              <a:gd name="connsiteX0" fmla="*/ 0 w 1817688"/>
              <a:gd name="connsiteY0" fmla="*/ 2693812 h 3905250"/>
              <a:gd name="connsiteX1" fmla="*/ 1817688 w 1817688"/>
              <a:gd name="connsiteY1" fmla="*/ 2693812 h 3905250"/>
              <a:gd name="connsiteX2" fmla="*/ 1817688 w 1817688"/>
              <a:gd name="connsiteY2" fmla="*/ 3905250 h 3905250"/>
              <a:gd name="connsiteX3" fmla="*/ 0 w 1817688"/>
              <a:gd name="connsiteY3" fmla="*/ 3905250 h 3905250"/>
              <a:gd name="connsiteX4" fmla="*/ 0 w 1817688"/>
              <a:gd name="connsiteY4" fmla="*/ 1346906 h 3905250"/>
              <a:gd name="connsiteX5" fmla="*/ 1817688 w 1817688"/>
              <a:gd name="connsiteY5" fmla="*/ 1346906 h 3905250"/>
              <a:gd name="connsiteX6" fmla="*/ 1817688 w 1817688"/>
              <a:gd name="connsiteY6" fmla="*/ 2579512 h 3905250"/>
              <a:gd name="connsiteX7" fmla="*/ 0 w 1817688"/>
              <a:gd name="connsiteY7" fmla="*/ 2579512 h 3905250"/>
              <a:gd name="connsiteX8" fmla="*/ 0 w 1817688"/>
              <a:gd name="connsiteY8" fmla="*/ 0 h 3905250"/>
              <a:gd name="connsiteX9" fmla="*/ 1817688 w 1817688"/>
              <a:gd name="connsiteY9" fmla="*/ 0 h 3905250"/>
              <a:gd name="connsiteX10" fmla="*/ 1817688 w 1817688"/>
              <a:gd name="connsiteY10" fmla="*/ 1232606 h 3905250"/>
              <a:gd name="connsiteX11" fmla="*/ 0 w 1817688"/>
              <a:gd name="connsiteY11" fmla="*/ 1232606 h 390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7688" h="3905250">
                <a:moveTo>
                  <a:pt x="0" y="2693812"/>
                </a:moveTo>
                <a:lnTo>
                  <a:pt x="1817688" y="2693812"/>
                </a:lnTo>
                <a:lnTo>
                  <a:pt x="1817688" y="3905250"/>
                </a:lnTo>
                <a:lnTo>
                  <a:pt x="0" y="3905250"/>
                </a:lnTo>
                <a:close/>
                <a:moveTo>
                  <a:pt x="0" y="1346906"/>
                </a:moveTo>
                <a:lnTo>
                  <a:pt x="1817688" y="1346906"/>
                </a:lnTo>
                <a:lnTo>
                  <a:pt x="1817688" y="2579512"/>
                </a:lnTo>
                <a:lnTo>
                  <a:pt x="0" y="2579512"/>
                </a:lnTo>
                <a:close/>
                <a:moveTo>
                  <a:pt x="0" y="0"/>
                </a:moveTo>
                <a:lnTo>
                  <a:pt x="1817688" y="0"/>
                </a:lnTo>
                <a:lnTo>
                  <a:pt x="1817688" y="1232606"/>
                </a:lnTo>
                <a:lnTo>
                  <a:pt x="0" y="12326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95403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2"/>
          </p:nvPr>
        </p:nvSpPr>
        <p:spPr>
          <a:xfrm>
            <a:off x="5080352" y="2134306"/>
            <a:ext cx="1941513" cy="3509963"/>
          </a:xfrm>
          <a:custGeom>
            <a:avLst/>
            <a:gdLst>
              <a:gd name="connsiteX0" fmla="*/ 0 w 1941513"/>
              <a:gd name="connsiteY0" fmla="*/ 2400123 h 3509963"/>
              <a:gd name="connsiteX1" fmla="*/ 1941513 w 1941513"/>
              <a:gd name="connsiteY1" fmla="*/ 2400123 h 3509963"/>
              <a:gd name="connsiteX2" fmla="*/ 1941513 w 1941513"/>
              <a:gd name="connsiteY2" fmla="*/ 3509963 h 3509963"/>
              <a:gd name="connsiteX3" fmla="*/ 0 w 1941513"/>
              <a:gd name="connsiteY3" fmla="*/ 3509963 h 3509963"/>
              <a:gd name="connsiteX4" fmla="*/ 0 w 1941513"/>
              <a:gd name="connsiteY4" fmla="*/ 1200326 h 3509963"/>
              <a:gd name="connsiteX5" fmla="*/ 1941513 w 1941513"/>
              <a:gd name="connsiteY5" fmla="*/ 1200326 h 3509963"/>
              <a:gd name="connsiteX6" fmla="*/ 1941513 w 1941513"/>
              <a:gd name="connsiteY6" fmla="*/ 2309636 h 3509963"/>
              <a:gd name="connsiteX7" fmla="*/ 0 w 1941513"/>
              <a:gd name="connsiteY7" fmla="*/ 2309636 h 3509963"/>
              <a:gd name="connsiteX8" fmla="*/ 0 w 1941513"/>
              <a:gd name="connsiteY8" fmla="*/ 0 h 3509963"/>
              <a:gd name="connsiteX9" fmla="*/ 1941513 w 1941513"/>
              <a:gd name="connsiteY9" fmla="*/ 0 h 3509963"/>
              <a:gd name="connsiteX10" fmla="*/ 1941513 w 1941513"/>
              <a:gd name="connsiteY10" fmla="*/ 1109839 h 3509963"/>
              <a:gd name="connsiteX11" fmla="*/ 0 w 1941513"/>
              <a:gd name="connsiteY11" fmla="*/ 1109839 h 350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41513" h="3509963">
                <a:moveTo>
                  <a:pt x="0" y="2400123"/>
                </a:moveTo>
                <a:lnTo>
                  <a:pt x="1941513" y="2400123"/>
                </a:lnTo>
                <a:lnTo>
                  <a:pt x="1941513" y="3509963"/>
                </a:lnTo>
                <a:lnTo>
                  <a:pt x="0" y="3509963"/>
                </a:lnTo>
                <a:close/>
                <a:moveTo>
                  <a:pt x="0" y="1200326"/>
                </a:moveTo>
                <a:lnTo>
                  <a:pt x="1941513" y="1200326"/>
                </a:lnTo>
                <a:lnTo>
                  <a:pt x="1941513" y="2309636"/>
                </a:lnTo>
                <a:lnTo>
                  <a:pt x="0" y="2309636"/>
                </a:lnTo>
                <a:close/>
                <a:moveTo>
                  <a:pt x="0" y="0"/>
                </a:moveTo>
                <a:lnTo>
                  <a:pt x="1941513" y="0"/>
                </a:lnTo>
                <a:lnTo>
                  <a:pt x="1941513" y="1109839"/>
                </a:lnTo>
                <a:lnTo>
                  <a:pt x="0" y="11098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7202487" y="2134306"/>
            <a:ext cx="1941513" cy="3509963"/>
          </a:xfrm>
          <a:custGeom>
            <a:avLst/>
            <a:gdLst>
              <a:gd name="connsiteX0" fmla="*/ 0 w 1941513"/>
              <a:gd name="connsiteY0" fmla="*/ 1800225 h 3509963"/>
              <a:gd name="connsiteX1" fmla="*/ 1941513 w 1941513"/>
              <a:gd name="connsiteY1" fmla="*/ 1800225 h 3509963"/>
              <a:gd name="connsiteX2" fmla="*/ 1941513 w 1941513"/>
              <a:gd name="connsiteY2" fmla="*/ 3509963 h 3509963"/>
              <a:gd name="connsiteX3" fmla="*/ 0 w 1941513"/>
              <a:gd name="connsiteY3" fmla="*/ 3509963 h 3509963"/>
              <a:gd name="connsiteX4" fmla="*/ 0 w 1941513"/>
              <a:gd name="connsiteY4" fmla="*/ 0 h 3509963"/>
              <a:gd name="connsiteX5" fmla="*/ 1941513 w 1941513"/>
              <a:gd name="connsiteY5" fmla="*/ 0 h 3509963"/>
              <a:gd name="connsiteX6" fmla="*/ 1941513 w 1941513"/>
              <a:gd name="connsiteY6" fmla="*/ 1709738 h 3509963"/>
              <a:gd name="connsiteX7" fmla="*/ 0 w 1941513"/>
              <a:gd name="connsiteY7" fmla="*/ 1709738 h 3509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41513" h="3509963">
                <a:moveTo>
                  <a:pt x="0" y="1800225"/>
                </a:moveTo>
                <a:lnTo>
                  <a:pt x="1941513" y="1800225"/>
                </a:lnTo>
                <a:lnTo>
                  <a:pt x="1941513" y="3509963"/>
                </a:lnTo>
                <a:lnTo>
                  <a:pt x="0" y="3509963"/>
                </a:lnTo>
                <a:close/>
                <a:moveTo>
                  <a:pt x="0" y="0"/>
                </a:moveTo>
                <a:lnTo>
                  <a:pt x="1941513" y="0"/>
                </a:lnTo>
                <a:lnTo>
                  <a:pt x="1941513" y="1709738"/>
                </a:lnTo>
                <a:lnTo>
                  <a:pt x="0" y="17097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38428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4357688" y="2242911"/>
            <a:ext cx="4786312" cy="1704975"/>
          </a:xfrm>
          <a:custGeom>
            <a:avLst/>
            <a:gdLst>
              <a:gd name="connsiteX0" fmla="*/ 2393156 w 4786312"/>
              <a:gd name="connsiteY0" fmla="*/ 0 h 1704975"/>
              <a:gd name="connsiteX1" fmla="*/ 4786312 w 4786312"/>
              <a:gd name="connsiteY1" fmla="*/ 0 h 1704975"/>
              <a:gd name="connsiteX2" fmla="*/ 4786312 w 4786312"/>
              <a:gd name="connsiteY2" fmla="*/ 1704975 h 1704975"/>
              <a:gd name="connsiteX3" fmla="*/ 2393156 w 4786312"/>
              <a:gd name="connsiteY3" fmla="*/ 1704975 h 1704975"/>
              <a:gd name="connsiteX4" fmla="*/ 0 w 4786312"/>
              <a:gd name="connsiteY4" fmla="*/ 0 h 1704975"/>
              <a:gd name="connsiteX5" fmla="*/ 2313781 w 4786312"/>
              <a:gd name="connsiteY5" fmla="*/ 0 h 1704975"/>
              <a:gd name="connsiteX6" fmla="*/ 2313781 w 4786312"/>
              <a:gd name="connsiteY6" fmla="*/ 1704975 h 1704975"/>
              <a:gd name="connsiteX7" fmla="*/ 0 w 4786312"/>
              <a:gd name="connsiteY7" fmla="*/ 1704975 h 170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6312" h="1704975">
                <a:moveTo>
                  <a:pt x="2393156" y="0"/>
                </a:moveTo>
                <a:lnTo>
                  <a:pt x="4786312" y="0"/>
                </a:lnTo>
                <a:lnTo>
                  <a:pt x="4786312" y="1704975"/>
                </a:lnTo>
                <a:lnTo>
                  <a:pt x="2393156" y="1704975"/>
                </a:lnTo>
                <a:close/>
                <a:moveTo>
                  <a:pt x="0" y="0"/>
                </a:moveTo>
                <a:lnTo>
                  <a:pt x="2313781" y="0"/>
                </a:lnTo>
                <a:lnTo>
                  <a:pt x="2313781" y="1704975"/>
                </a:lnTo>
                <a:lnTo>
                  <a:pt x="0" y="1704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4357688" y="4060422"/>
            <a:ext cx="4786312" cy="1704975"/>
          </a:xfrm>
          <a:custGeom>
            <a:avLst/>
            <a:gdLst>
              <a:gd name="connsiteX0" fmla="*/ 2393156 w 4786312"/>
              <a:gd name="connsiteY0" fmla="*/ 0 h 1704975"/>
              <a:gd name="connsiteX1" fmla="*/ 4786312 w 4786312"/>
              <a:gd name="connsiteY1" fmla="*/ 0 h 1704975"/>
              <a:gd name="connsiteX2" fmla="*/ 4786312 w 4786312"/>
              <a:gd name="connsiteY2" fmla="*/ 1704975 h 1704975"/>
              <a:gd name="connsiteX3" fmla="*/ 2393156 w 4786312"/>
              <a:gd name="connsiteY3" fmla="*/ 1704975 h 1704975"/>
              <a:gd name="connsiteX4" fmla="*/ 0 w 4786312"/>
              <a:gd name="connsiteY4" fmla="*/ 0 h 1704975"/>
              <a:gd name="connsiteX5" fmla="*/ 2313781 w 4786312"/>
              <a:gd name="connsiteY5" fmla="*/ 0 h 1704975"/>
              <a:gd name="connsiteX6" fmla="*/ 2313781 w 4786312"/>
              <a:gd name="connsiteY6" fmla="*/ 1704975 h 1704975"/>
              <a:gd name="connsiteX7" fmla="*/ 0 w 4786312"/>
              <a:gd name="connsiteY7" fmla="*/ 1704975 h 170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6312" h="1704975">
                <a:moveTo>
                  <a:pt x="2393156" y="0"/>
                </a:moveTo>
                <a:lnTo>
                  <a:pt x="4786312" y="0"/>
                </a:lnTo>
                <a:lnTo>
                  <a:pt x="4786312" y="1704975"/>
                </a:lnTo>
                <a:lnTo>
                  <a:pt x="2393156" y="1704975"/>
                </a:lnTo>
                <a:close/>
                <a:moveTo>
                  <a:pt x="0" y="0"/>
                </a:moveTo>
                <a:lnTo>
                  <a:pt x="2313781" y="0"/>
                </a:lnTo>
                <a:lnTo>
                  <a:pt x="2313781" y="1704975"/>
                </a:lnTo>
                <a:lnTo>
                  <a:pt x="0" y="1704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4580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4357688" y="993070"/>
            <a:ext cx="4786312" cy="1535642"/>
          </a:xfrm>
          <a:custGeom>
            <a:avLst/>
            <a:gdLst>
              <a:gd name="connsiteX0" fmla="*/ 3243792 w 4786312"/>
              <a:gd name="connsiteY0" fmla="*/ 0 h 1535642"/>
              <a:gd name="connsiteX1" fmla="*/ 4786312 w 4786312"/>
              <a:gd name="connsiteY1" fmla="*/ 0 h 1535642"/>
              <a:gd name="connsiteX2" fmla="*/ 4786312 w 4786312"/>
              <a:gd name="connsiteY2" fmla="*/ 1535642 h 1535642"/>
              <a:gd name="connsiteX3" fmla="*/ 3243792 w 4786312"/>
              <a:gd name="connsiteY3" fmla="*/ 1535642 h 1535642"/>
              <a:gd name="connsiteX4" fmla="*/ 1621896 w 4786312"/>
              <a:gd name="connsiteY4" fmla="*/ 0 h 1535642"/>
              <a:gd name="connsiteX5" fmla="*/ 3164417 w 4786312"/>
              <a:gd name="connsiteY5" fmla="*/ 0 h 1535642"/>
              <a:gd name="connsiteX6" fmla="*/ 3164417 w 4786312"/>
              <a:gd name="connsiteY6" fmla="*/ 1535642 h 1535642"/>
              <a:gd name="connsiteX7" fmla="*/ 1621896 w 4786312"/>
              <a:gd name="connsiteY7" fmla="*/ 1535642 h 1535642"/>
              <a:gd name="connsiteX8" fmla="*/ 0 w 4786312"/>
              <a:gd name="connsiteY8" fmla="*/ 0 h 1535642"/>
              <a:gd name="connsiteX9" fmla="*/ 1542521 w 4786312"/>
              <a:gd name="connsiteY9" fmla="*/ 0 h 1535642"/>
              <a:gd name="connsiteX10" fmla="*/ 1542521 w 4786312"/>
              <a:gd name="connsiteY10" fmla="*/ 1535642 h 1535642"/>
              <a:gd name="connsiteX11" fmla="*/ 0 w 4786312"/>
              <a:gd name="connsiteY11" fmla="*/ 1535642 h 15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86312" h="1535642">
                <a:moveTo>
                  <a:pt x="3243792" y="0"/>
                </a:moveTo>
                <a:lnTo>
                  <a:pt x="4786312" y="0"/>
                </a:lnTo>
                <a:lnTo>
                  <a:pt x="4786312" y="1535642"/>
                </a:lnTo>
                <a:lnTo>
                  <a:pt x="3243792" y="1535642"/>
                </a:lnTo>
                <a:close/>
                <a:moveTo>
                  <a:pt x="1621896" y="0"/>
                </a:moveTo>
                <a:lnTo>
                  <a:pt x="3164417" y="0"/>
                </a:lnTo>
                <a:lnTo>
                  <a:pt x="3164417" y="1535642"/>
                </a:lnTo>
                <a:lnTo>
                  <a:pt x="1621896" y="1535642"/>
                </a:lnTo>
                <a:close/>
                <a:moveTo>
                  <a:pt x="0" y="0"/>
                </a:moveTo>
                <a:lnTo>
                  <a:pt x="1542521" y="0"/>
                </a:lnTo>
                <a:lnTo>
                  <a:pt x="1542521" y="1535642"/>
                </a:lnTo>
                <a:lnTo>
                  <a:pt x="0" y="1535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6"/>
          </p:nvPr>
        </p:nvSpPr>
        <p:spPr>
          <a:xfrm>
            <a:off x="4357688" y="2652536"/>
            <a:ext cx="4786312" cy="1535642"/>
          </a:xfrm>
          <a:custGeom>
            <a:avLst/>
            <a:gdLst>
              <a:gd name="connsiteX0" fmla="*/ 2432843 w 4786312"/>
              <a:gd name="connsiteY0" fmla="*/ 0 h 1535642"/>
              <a:gd name="connsiteX1" fmla="*/ 4786312 w 4786312"/>
              <a:gd name="connsiteY1" fmla="*/ 0 h 1535642"/>
              <a:gd name="connsiteX2" fmla="*/ 4786312 w 4786312"/>
              <a:gd name="connsiteY2" fmla="*/ 1535642 h 1535642"/>
              <a:gd name="connsiteX3" fmla="*/ 2432843 w 4786312"/>
              <a:gd name="connsiteY3" fmla="*/ 1535642 h 1535642"/>
              <a:gd name="connsiteX4" fmla="*/ 0 w 4786312"/>
              <a:gd name="connsiteY4" fmla="*/ 0 h 1535642"/>
              <a:gd name="connsiteX5" fmla="*/ 2353468 w 4786312"/>
              <a:gd name="connsiteY5" fmla="*/ 0 h 1535642"/>
              <a:gd name="connsiteX6" fmla="*/ 2353468 w 4786312"/>
              <a:gd name="connsiteY6" fmla="*/ 1535642 h 1535642"/>
              <a:gd name="connsiteX7" fmla="*/ 0 w 4786312"/>
              <a:gd name="connsiteY7" fmla="*/ 1535642 h 15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6312" h="1535642">
                <a:moveTo>
                  <a:pt x="2432843" y="0"/>
                </a:moveTo>
                <a:lnTo>
                  <a:pt x="4786312" y="0"/>
                </a:lnTo>
                <a:lnTo>
                  <a:pt x="4786312" y="1535642"/>
                </a:lnTo>
                <a:lnTo>
                  <a:pt x="2432843" y="1535642"/>
                </a:lnTo>
                <a:close/>
                <a:moveTo>
                  <a:pt x="0" y="0"/>
                </a:moveTo>
                <a:lnTo>
                  <a:pt x="2353468" y="0"/>
                </a:lnTo>
                <a:lnTo>
                  <a:pt x="2353468" y="1535642"/>
                </a:lnTo>
                <a:lnTo>
                  <a:pt x="0" y="1535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4357688" y="4259792"/>
            <a:ext cx="4786312" cy="1535642"/>
          </a:xfrm>
          <a:custGeom>
            <a:avLst/>
            <a:gdLst>
              <a:gd name="connsiteX0" fmla="*/ 3243792 w 4786312"/>
              <a:gd name="connsiteY0" fmla="*/ 0 h 1535642"/>
              <a:gd name="connsiteX1" fmla="*/ 4786312 w 4786312"/>
              <a:gd name="connsiteY1" fmla="*/ 0 h 1535642"/>
              <a:gd name="connsiteX2" fmla="*/ 4786312 w 4786312"/>
              <a:gd name="connsiteY2" fmla="*/ 1535642 h 1535642"/>
              <a:gd name="connsiteX3" fmla="*/ 3243792 w 4786312"/>
              <a:gd name="connsiteY3" fmla="*/ 1535642 h 1535642"/>
              <a:gd name="connsiteX4" fmla="*/ 1621896 w 4786312"/>
              <a:gd name="connsiteY4" fmla="*/ 0 h 1535642"/>
              <a:gd name="connsiteX5" fmla="*/ 3164417 w 4786312"/>
              <a:gd name="connsiteY5" fmla="*/ 0 h 1535642"/>
              <a:gd name="connsiteX6" fmla="*/ 3164417 w 4786312"/>
              <a:gd name="connsiteY6" fmla="*/ 1535642 h 1535642"/>
              <a:gd name="connsiteX7" fmla="*/ 1621896 w 4786312"/>
              <a:gd name="connsiteY7" fmla="*/ 1535642 h 1535642"/>
              <a:gd name="connsiteX8" fmla="*/ 0 w 4786312"/>
              <a:gd name="connsiteY8" fmla="*/ 0 h 1535642"/>
              <a:gd name="connsiteX9" fmla="*/ 1542521 w 4786312"/>
              <a:gd name="connsiteY9" fmla="*/ 0 h 1535642"/>
              <a:gd name="connsiteX10" fmla="*/ 1542521 w 4786312"/>
              <a:gd name="connsiteY10" fmla="*/ 1535642 h 1535642"/>
              <a:gd name="connsiteX11" fmla="*/ 0 w 4786312"/>
              <a:gd name="connsiteY11" fmla="*/ 1535642 h 153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86312" h="1535642">
                <a:moveTo>
                  <a:pt x="3243792" y="0"/>
                </a:moveTo>
                <a:lnTo>
                  <a:pt x="4786312" y="0"/>
                </a:lnTo>
                <a:lnTo>
                  <a:pt x="4786312" y="1535642"/>
                </a:lnTo>
                <a:lnTo>
                  <a:pt x="3243792" y="1535642"/>
                </a:lnTo>
                <a:close/>
                <a:moveTo>
                  <a:pt x="1621896" y="0"/>
                </a:moveTo>
                <a:lnTo>
                  <a:pt x="3164417" y="0"/>
                </a:lnTo>
                <a:lnTo>
                  <a:pt x="3164417" y="1535642"/>
                </a:lnTo>
                <a:lnTo>
                  <a:pt x="1621896" y="1535642"/>
                </a:lnTo>
                <a:close/>
                <a:moveTo>
                  <a:pt x="0" y="0"/>
                </a:moveTo>
                <a:lnTo>
                  <a:pt x="1542521" y="0"/>
                </a:lnTo>
                <a:lnTo>
                  <a:pt x="1542521" y="1535642"/>
                </a:lnTo>
                <a:lnTo>
                  <a:pt x="0" y="1535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29161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2"/>
          </p:nvPr>
        </p:nvSpPr>
        <p:spPr>
          <a:xfrm>
            <a:off x="2453396" y="1999797"/>
            <a:ext cx="2048400" cy="3060000"/>
          </a:xfrm>
          <a:custGeom>
            <a:avLst/>
            <a:gdLst>
              <a:gd name="connsiteX0" fmla="*/ 0 w 2048400"/>
              <a:gd name="connsiteY0" fmla="*/ 1580800 h 3060000"/>
              <a:gd name="connsiteX1" fmla="*/ 2048400 w 2048400"/>
              <a:gd name="connsiteY1" fmla="*/ 1580800 h 3060000"/>
              <a:gd name="connsiteX2" fmla="*/ 2048400 w 2048400"/>
              <a:gd name="connsiteY2" fmla="*/ 3060000 h 3060000"/>
              <a:gd name="connsiteX3" fmla="*/ 0 w 2048400"/>
              <a:gd name="connsiteY3" fmla="*/ 3060000 h 3060000"/>
              <a:gd name="connsiteX4" fmla="*/ 0 w 2048400"/>
              <a:gd name="connsiteY4" fmla="*/ 0 h 3060000"/>
              <a:gd name="connsiteX5" fmla="*/ 2048400 w 2048400"/>
              <a:gd name="connsiteY5" fmla="*/ 0 h 3060000"/>
              <a:gd name="connsiteX6" fmla="*/ 2048400 w 2048400"/>
              <a:gd name="connsiteY6" fmla="*/ 1479200 h 3060000"/>
              <a:gd name="connsiteX7" fmla="*/ 0 w 2048400"/>
              <a:gd name="connsiteY7" fmla="*/ 1479200 h 30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8400" h="3060000">
                <a:moveTo>
                  <a:pt x="0" y="1580800"/>
                </a:moveTo>
                <a:lnTo>
                  <a:pt x="2048400" y="1580800"/>
                </a:lnTo>
                <a:lnTo>
                  <a:pt x="2048400" y="3060000"/>
                </a:lnTo>
                <a:lnTo>
                  <a:pt x="0" y="3060000"/>
                </a:lnTo>
                <a:close/>
                <a:moveTo>
                  <a:pt x="0" y="0"/>
                </a:moveTo>
                <a:lnTo>
                  <a:pt x="2048400" y="0"/>
                </a:lnTo>
                <a:lnTo>
                  <a:pt x="2048400" y="1479200"/>
                </a:lnTo>
                <a:lnTo>
                  <a:pt x="0" y="1479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2" name="圖片版面配置區 21"/>
          <p:cNvSpPr>
            <a:spLocks noGrp="1"/>
          </p:cNvSpPr>
          <p:nvPr>
            <p:ph type="pic" sz="quarter" idx="13"/>
          </p:nvPr>
        </p:nvSpPr>
        <p:spPr>
          <a:xfrm>
            <a:off x="4626329" y="1999797"/>
            <a:ext cx="2048400" cy="3060000"/>
          </a:xfrm>
          <a:custGeom>
            <a:avLst/>
            <a:gdLst>
              <a:gd name="connsiteX0" fmla="*/ 0 w 2048400"/>
              <a:gd name="connsiteY0" fmla="*/ 2114424 h 3060000"/>
              <a:gd name="connsiteX1" fmla="*/ 2048400 w 2048400"/>
              <a:gd name="connsiteY1" fmla="*/ 2114424 h 3060000"/>
              <a:gd name="connsiteX2" fmla="*/ 2048400 w 2048400"/>
              <a:gd name="connsiteY2" fmla="*/ 3060000 h 3060000"/>
              <a:gd name="connsiteX3" fmla="*/ 0 w 2048400"/>
              <a:gd name="connsiteY3" fmla="*/ 3060000 h 3060000"/>
              <a:gd name="connsiteX4" fmla="*/ 0 w 2048400"/>
              <a:gd name="connsiteY4" fmla="*/ 1057212 h 3060000"/>
              <a:gd name="connsiteX5" fmla="*/ 2048400 w 2048400"/>
              <a:gd name="connsiteY5" fmla="*/ 1057212 h 3060000"/>
              <a:gd name="connsiteX6" fmla="*/ 2048400 w 2048400"/>
              <a:gd name="connsiteY6" fmla="*/ 2012824 h 3060000"/>
              <a:gd name="connsiteX7" fmla="*/ 0 w 2048400"/>
              <a:gd name="connsiteY7" fmla="*/ 2012824 h 3060000"/>
              <a:gd name="connsiteX8" fmla="*/ 0 w 2048400"/>
              <a:gd name="connsiteY8" fmla="*/ 0 h 3060000"/>
              <a:gd name="connsiteX9" fmla="*/ 2048400 w 2048400"/>
              <a:gd name="connsiteY9" fmla="*/ 0 h 3060000"/>
              <a:gd name="connsiteX10" fmla="*/ 2048400 w 2048400"/>
              <a:gd name="connsiteY10" fmla="*/ 955612 h 3060000"/>
              <a:gd name="connsiteX11" fmla="*/ 0 w 2048400"/>
              <a:gd name="connsiteY11" fmla="*/ 955612 h 30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48400" h="3060000">
                <a:moveTo>
                  <a:pt x="0" y="2114424"/>
                </a:moveTo>
                <a:lnTo>
                  <a:pt x="2048400" y="2114424"/>
                </a:lnTo>
                <a:lnTo>
                  <a:pt x="2048400" y="3060000"/>
                </a:lnTo>
                <a:lnTo>
                  <a:pt x="0" y="3060000"/>
                </a:lnTo>
                <a:close/>
                <a:moveTo>
                  <a:pt x="0" y="1057212"/>
                </a:moveTo>
                <a:lnTo>
                  <a:pt x="2048400" y="1057212"/>
                </a:lnTo>
                <a:lnTo>
                  <a:pt x="2048400" y="2012824"/>
                </a:lnTo>
                <a:lnTo>
                  <a:pt x="0" y="2012824"/>
                </a:lnTo>
                <a:close/>
                <a:moveTo>
                  <a:pt x="0" y="0"/>
                </a:moveTo>
                <a:lnTo>
                  <a:pt x="2048400" y="0"/>
                </a:lnTo>
                <a:lnTo>
                  <a:pt x="2048400" y="955612"/>
                </a:lnTo>
                <a:lnTo>
                  <a:pt x="0" y="955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4" name="圖片版面配置區 23"/>
          <p:cNvSpPr>
            <a:spLocks noGrp="1"/>
          </p:cNvSpPr>
          <p:nvPr>
            <p:ph type="pic" sz="quarter" idx="14"/>
          </p:nvPr>
        </p:nvSpPr>
        <p:spPr>
          <a:xfrm>
            <a:off x="6799262" y="1999797"/>
            <a:ext cx="2048400" cy="3060000"/>
          </a:xfrm>
          <a:custGeom>
            <a:avLst/>
            <a:gdLst>
              <a:gd name="connsiteX0" fmla="*/ 0 w 2048400"/>
              <a:gd name="connsiteY0" fmla="*/ 2378727 h 3060000"/>
              <a:gd name="connsiteX1" fmla="*/ 2048400 w 2048400"/>
              <a:gd name="connsiteY1" fmla="*/ 2378727 h 3060000"/>
              <a:gd name="connsiteX2" fmla="*/ 2048400 w 2048400"/>
              <a:gd name="connsiteY2" fmla="*/ 3060000 h 3060000"/>
              <a:gd name="connsiteX3" fmla="*/ 0 w 2048400"/>
              <a:gd name="connsiteY3" fmla="*/ 3060000 h 3060000"/>
              <a:gd name="connsiteX4" fmla="*/ 0 w 2048400"/>
              <a:gd name="connsiteY4" fmla="*/ 1585818 h 3060000"/>
              <a:gd name="connsiteX5" fmla="*/ 2048400 w 2048400"/>
              <a:gd name="connsiteY5" fmla="*/ 1585818 h 3060000"/>
              <a:gd name="connsiteX6" fmla="*/ 2048400 w 2048400"/>
              <a:gd name="connsiteY6" fmla="*/ 2277127 h 3060000"/>
              <a:gd name="connsiteX7" fmla="*/ 0 w 2048400"/>
              <a:gd name="connsiteY7" fmla="*/ 2277127 h 3060000"/>
              <a:gd name="connsiteX8" fmla="*/ 0 w 2048400"/>
              <a:gd name="connsiteY8" fmla="*/ 792909 h 3060000"/>
              <a:gd name="connsiteX9" fmla="*/ 2048400 w 2048400"/>
              <a:gd name="connsiteY9" fmla="*/ 792909 h 3060000"/>
              <a:gd name="connsiteX10" fmla="*/ 2048400 w 2048400"/>
              <a:gd name="connsiteY10" fmla="*/ 1484218 h 3060000"/>
              <a:gd name="connsiteX11" fmla="*/ 0 w 2048400"/>
              <a:gd name="connsiteY11" fmla="*/ 1484218 h 3060000"/>
              <a:gd name="connsiteX12" fmla="*/ 0 w 2048400"/>
              <a:gd name="connsiteY12" fmla="*/ 0 h 3060000"/>
              <a:gd name="connsiteX13" fmla="*/ 2048400 w 2048400"/>
              <a:gd name="connsiteY13" fmla="*/ 0 h 3060000"/>
              <a:gd name="connsiteX14" fmla="*/ 2048400 w 2048400"/>
              <a:gd name="connsiteY14" fmla="*/ 691309 h 3060000"/>
              <a:gd name="connsiteX15" fmla="*/ 0 w 2048400"/>
              <a:gd name="connsiteY15" fmla="*/ 691309 h 30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48400" h="3060000">
                <a:moveTo>
                  <a:pt x="0" y="2378727"/>
                </a:moveTo>
                <a:lnTo>
                  <a:pt x="2048400" y="2378727"/>
                </a:lnTo>
                <a:lnTo>
                  <a:pt x="2048400" y="3060000"/>
                </a:lnTo>
                <a:lnTo>
                  <a:pt x="0" y="3060000"/>
                </a:lnTo>
                <a:close/>
                <a:moveTo>
                  <a:pt x="0" y="1585818"/>
                </a:moveTo>
                <a:lnTo>
                  <a:pt x="2048400" y="1585818"/>
                </a:lnTo>
                <a:lnTo>
                  <a:pt x="2048400" y="2277127"/>
                </a:lnTo>
                <a:lnTo>
                  <a:pt x="0" y="2277127"/>
                </a:lnTo>
                <a:close/>
                <a:moveTo>
                  <a:pt x="0" y="792909"/>
                </a:moveTo>
                <a:lnTo>
                  <a:pt x="2048400" y="792909"/>
                </a:lnTo>
                <a:lnTo>
                  <a:pt x="2048400" y="1484218"/>
                </a:lnTo>
                <a:lnTo>
                  <a:pt x="0" y="1484218"/>
                </a:lnTo>
                <a:close/>
                <a:moveTo>
                  <a:pt x="0" y="0"/>
                </a:moveTo>
                <a:lnTo>
                  <a:pt x="2048400" y="0"/>
                </a:lnTo>
                <a:lnTo>
                  <a:pt x="2048400" y="691309"/>
                </a:lnTo>
                <a:lnTo>
                  <a:pt x="0" y="6913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280463" y="1999797"/>
            <a:ext cx="2048400" cy="306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58727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2"/>
          </p:nvPr>
        </p:nvSpPr>
        <p:spPr>
          <a:xfrm>
            <a:off x="2517427" y="2054403"/>
            <a:ext cx="1998663" cy="1998662"/>
          </a:xfrm>
          <a:custGeom>
            <a:avLst/>
            <a:gdLst>
              <a:gd name="connsiteX0" fmla="*/ 333117 w 1998663"/>
              <a:gd name="connsiteY0" fmla="*/ 0 h 1998662"/>
              <a:gd name="connsiteX1" fmla="*/ 1665546 w 1998663"/>
              <a:gd name="connsiteY1" fmla="*/ 0 h 1998662"/>
              <a:gd name="connsiteX2" fmla="*/ 1998663 w 1998663"/>
              <a:gd name="connsiteY2" fmla="*/ 333117 h 1998662"/>
              <a:gd name="connsiteX3" fmla="*/ 1998663 w 1998663"/>
              <a:gd name="connsiteY3" fmla="*/ 1032736 h 1998662"/>
              <a:gd name="connsiteX4" fmla="*/ 1945530 w 1998663"/>
              <a:gd name="connsiteY4" fmla="*/ 1035419 h 1998662"/>
              <a:gd name="connsiteX5" fmla="*/ 1043616 w 1998663"/>
              <a:gd name="connsiteY5" fmla="*/ 1937332 h 1998662"/>
              <a:gd name="connsiteX6" fmla="*/ 1040519 w 1998663"/>
              <a:gd name="connsiteY6" fmla="*/ 1998662 h 1998662"/>
              <a:gd name="connsiteX7" fmla="*/ 333117 w 1998663"/>
              <a:gd name="connsiteY7" fmla="*/ 1998662 h 1998662"/>
              <a:gd name="connsiteX8" fmla="*/ 0 w 1998663"/>
              <a:gd name="connsiteY8" fmla="*/ 1665545 h 1998662"/>
              <a:gd name="connsiteX9" fmla="*/ 0 w 1998663"/>
              <a:gd name="connsiteY9" fmla="*/ 333117 h 1998662"/>
              <a:gd name="connsiteX10" fmla="*/ 333117 w 1998663"/>
              <a:gd name="connsiteY10" fmla="*/ 0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663" h="1998662">
                <a:moveTo>
                  <a:pt x="333117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032736"/>
                </a:lnTo>
                <a:lnTo>
                  <a:pt x="1945530" y="1035419"/>
                </a:lnTo>
                <a:cubicBezTo>
                  <a:pt x="1469977" y="1083714"/>
                  <a:pt x="1091911" y="1461779"/>
                  <a:pt x="1043616" y="1937332"/>
                </a:cubicBezTo>
                <a:lnTo>
                  <a:pt x="1040519" y="1998662"/>
                </a:ln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3"/>
          </p:nvPr>
        </p:nvSpPr>
        <p:spPr>
          <a:xfrm>
            <a:off x="4639738" y="2054403"/>
            <a:ext cx="1998663" cy="1998662"/>
          </a:xfrm>
          <a:custGeom>
            <a:avLst/>
            <a:gdLst>
              <a:gd name="connsiteX0" fmla="*/ 333117 w 1998663"/>
              <a:gd name="connsiteY0" fmla="*/ 0 h 1998662"/>
              <a:gd name="connsiteX1" fmla="*/ 1665546 w 1998663"/>
              <a:gd name="connsiteY1" fmla="*/ 0 h 1998662"/>
              <a:gd name="connsiteX2" fmla="*/ 1998663 w 1998663"/>
              <a:gd name="connsiteY2" fmla="*/ 333117 h 1998662"/>
              <a:gd name="connsiteX3" fmla="*/ 1998663 w 1998663"/>
              <a:gd name="connsiteY3" fmla="*/ 1665545 h 1998662"/>
              <a:gd name="connsiteX4" fmla="*/ 1665546 w 1998663"/>
              <a:gd name="connsiteY4" fmla="*/ 1998662 h 1998662"/>
              <a:gd name="connsiteX5" fmla="*/ 934854 w 1998663"/>
              <a:gd name="connsiteY5" fmla="*/ 1998662 h 1998662"/>
              <a:gd name="connsiteX6" fmla="*/ 931757 w 1998663"/>
              <a:gd name="connsiteY6" fmla="*/ 1937332 h 1998662"/>
              <a:gd name="connsiteX7" fmla="*/ 29843 w 1998663"/>
              <a:gd name="connsiteY7" fmla="*/ 1035419 h 1998662"/>
              <a:gd name="connsiteX8" fmla="*/ 0 w 1998663"/>
              <a:gd name="connsiteY8" fmla="*/ 1033912 h 1998662"/>
              <a:gd name="connsiteX9" fmla="*/ 0 w 1998663"/>
              <a:gd name="connsiteY9" fmla="*/ 333117 h 1998662"/>
              <a:gd name="connsiteX10" fmla="*/ 333117 w 1998663"/>
              <a:gd name="connsiteY10" fmla="*/ 0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663" h="1998662">
                <a:moveTo>
                  <a:pt x="333117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665545"/>
                </a:lnTo>
                <a:cubicBezTo>
                  <a:pt x="1998663" y="1849520"/>
                  <a:pt x="1849521" y="1998662"/>
                  <a:pt x="1665546" y="1998662"/>
                </a:cubicBezTo>
                <a:lnTo>
                  <a:pt x="934854" y="1998662"/>
                </a:lnTo>
                <a:lnTo>
                  <a:pt x="931757" y="1937332"/>
                </a:lnTo>
                <a:cubicBezTo>
                  <a:pt x="883462" y="1461779"/>
                  <a:pt x="505397" y="1083714"/>
                  <a:pt x="29843" y="1035419"/>
                </a:cubicBezTo>
                <a:lnTo>
                  <a:pt x="0" y="1033912"/>
                </a:ln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4"/>
          </p:nvPr>
        </p:nvSpPr>
        <p:spPr>
          <a:xfrm>
            <a:off x="2517427" y="4154136"/>
            <a:ext cx="1998663" cy="1998662"/>
          </a:xfrm>
          <a:custGeom>
            <a:avLst/>
            <a:gdLst>
              <a:gd name="connsiteX0" fmla="*/ 333117 w 1998663"/>
              <a:gd name="connsiteY0" fmla="*/ 0 h 1998662"/>
              <a:gd name="connsiteX1" fmla="*/ 1041383 w 1998663"/>
              <a:gd name="connsiteY1" fmla="*/ 0 h 1998662"/>
              <a:gd name="connsiteX2" fmla="*/ 1043616 w 1998663"/>
              <a:gd name="connsiteY2" fmla="*/ 44223 h 1998662"/>
              <a:gd name="connsiteX3" fmla="*/ 1945530 w 1998663"/>
              <a:gd name="connsiteY3" fmla="*/ 946136 h 1998662"/>
              <a:gd name="connsiteX4" fmla="*/ 1998663 w 1998663"/>
              <a:gd name="connsiteY4" fmla="*/ 948819 h 1998662"/>
              <a:gd name="connsiteX5" fmla="*/ 1998663 w 1998663"/>
              <a:gd name="connsiteY5" fmla="*/ 1665545 h 1998662"/>
              <a:gd name="connsiteX6" fmla="*/ 1665546 w 1998663"/>
              <a:gd name="connsiteY6" fmla="*/ 1998662 h 1998662"/>
              <a:gd name="connsiteX7" fmla="*/ 333117 w 1998663"/>
              <a:gd name="connsiteY7" fmla="*/ 1998662 h 1998662"/>
              <a:gd name="connsiteX8" fmla="*/ 0 w 1998663"/>
              <a:gd name="connsiteY8" fmla="*/ 1665545 h 1998662"/>
              <a:gd name="connsiteX9" fmla="*/ 0 w 1998663"/>
              <a:gd name="connsiteY9" fmla="*/ 333117 h 1998662"/>
              <a:gd name="connsiteX10" fmla="*/ 333117 w 1998663"/>
              <a:gd name="connsiteY10" fmla="*/ 0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98663" h="1998662">
                <a:moveTo>
                  <a:pt x="333117" y="0"/>
                </a:moveTo>
                <a:lnTo>
                  <a:pt x="1041383" y="0"/>
                </a:lnTo>
                <a:lnTo>
                  <a:pt x="1043616" y="44223"/>
                </a:lnTo>
                <a:cubicBezTo>
                  <a:pt x="1091911" y="519777"/>
                  <a:pt x="1469977" y="897841"/>
                  <a:pt x="1945530" y="946136"/>
                </a:cubicBezTo>
                <a:lnTo>
                  <a:pt x="1998663" y="948819"/>
                </a:lnTo>
                <a:lnTo>
                  <a:pt x="1998663" y="1665545"/>
                </a:lnTo>
                <a:cubicBezTo>
                  <a:pt x="1998663" y="1849520"/>
                  <a:pt x="1849521" y="1998662"/>
                  <a:pt x="1665546" y="1998662"/>
                </a:cubicBez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7" name="圖片版面配置區 16"/>
          <p:cNvSpPr>
            <a:spLocks noGrp="1"/>
          </p:cNvSpPr>
          <p:nvPr>
            <p:ph type="pic" sz="quarter" idx="15"/>
          </p:nvPr>
        </p:nvSpPr>
        <p:spPr>
          <a:xfrm>
            <a:off x="4639738" y="4154136"/>
            <a:ext cx="1998663" cy="1998662"/>
          </a:xfrm>
          <a:custGeom>
            <a:avLst/>
            <a:gdLst>
              <a:gd name="connsiteX0" fmla="*/ 933990 w 1998663"/>
              <a:gd name="connsiteY0" fmla="*/ 0 h 1998662"/>
              <a:gd name="connsiteX1" fmla="*/ 1665546 w 1998663"/>
              <a:gd name="connsiteY1" fmla="*/ 0 h 1998662"/>
              <a:gd name="connsiteX2" fmla="*/ 1998663 w 1998663"/>
              <a:gd name="connsiteY2" fmla="*/ 333117 h 1998662"/>
              <a:gd name="connsiteX3" fmla="*/ 1998663 w 1998663"/>
              <a:gd name="connsiteY3" fmla="*/ 1665545 h 1998662"/>
              <a:gd name="connsiteX4" fmla="*/ 1665546 w 1998663"/>
              <a:gd name="connsiteY4" fmla="*/ 1998662 h 1998662"/>
              <a:gd name="connsiteX5" fmla="*/ 333117 w 1998663"/>
              <a:gd name="connsiteY5" fmla="*/ 1998662 h 1998662"/>
              <a:gd name="connsiteX6" fmla="*/ 0 w 1998663"/>
              <a:gd name="connsiteY6" fmla="*/ 1665545 h 1998662"/>
              <a:gd name="connsiteX7" fmla="*/ 0 w 1998663"/>
              <a:gd name="connsiteY7" fmla="*/ 947643 h 1998662"/>
              <a:gd name="connsiteX8" fmla="*/ 29843 w 1998663"/>
              <a:gd name="connsiteY8" fmla="*/ 946136 h 1998662"/>
              <a:gd name="connsiteX9" fmla="*/ 931757 w 1998663"/>
              <a:gd name="connsiteY9" fmla="*/ 44223 h 199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98663" h="1998662">
                <a:moveTo>
                  <a:pt x="933990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665545"/>
                </a:lnTo>
                <a:cubicBezTo>
                  <a:pt x="1998663" y="1849520"/>
                  <a:pt x="1849521" y="1998662"/>
                  <a:pt x="1665546" y="1998662"/>
                </a:cubicBez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947643"/>
                </a:lnTo>
                <a:lnTo>
                  <a:pt x="29843" y="946136"/>
                </a:lnTo>
                <a:cubicBezTo>
                  <a:pt x="505397" y="897841"/>
                  <a:pt x="883462" y="519777"/>
                  <a:pt x="931757" y="442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6"/>
          </p:nvPr>
        </p:nvSpPr>
        <p:spPr>
          <a:xfrm>
            <a:off x="3652044" y="3175091"/>
            <a:ext cx="1839913" cy="1839912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558768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2517426" y="2054403"/>
            <a:ext cx="4120974" cy="4098395"/>
          </a:xfrm>
          <a:custGeom>
            <a:avLst/>
            <a:gdLst>
              <a:gd name="connsiteX0" fmla="*/ 3056301 w 4120974"/>
              <a:gd name="connsiteY0" fmla="*/ 2099733 h 4098395"/>
              <a:gd name="connsiteX1" fmla="*/ 3787857 w 4120974"/>
              <a:gd name="connsiteY1" fmla="*/ 2099733 h 4098395"/>
              <a:gd name="connsiteX2" fmla="*/ 4120974 w 4120974"/>
              <a:gd name="connsiteY2" fmla="*/ 2432850 h 4098395"/>
              <a:gd name="connsiteX3" fmla="*/ 4120974 w 4120974"/>
              <a:gd name="connsiteY3" fmla="*/ 3765278 h 4098395"/>
              <a:gd name="connsiteX4" fmla="*/ 3787857 w 4120974"/>
              <a:gd name="connsiteY4" fmla="*/ 4098395 h 4098395"/>
              <a:gd name="connsiteX5" fmla="*/ 2455428 w 4120974"/>
              <a:gd name="connsiteY5" fmla="*/ 4098395 h 4098395"/>
              <a:gd name="connsiteX6" fmla="*/ 2122311 w 4120974"/>
              <a:gd name="connsiteY6" fmla="*/ 3765278 h 4098395"/>
              <a:gd name="connsiteX7" fmla="*/ 2122311 w 4120974"/>
              <a:gd name="connsiteY7" fmla="*/ 3047376 h 4098395"/>
              <a:gd name="connsiteX8" fmla="*/ 2152154 w 4120974"/>
              <a:gd name="connsiteY8" fmla="*/ 3045869 h 4098395"/>
              <a:gd name="connsiteX9" fmla="*/ 3054068 w 4120974"/>
              <a:gd name="connsiteY9" fmla="*/ 2143956 h 4098395"/>
              <a:gd name="connsiteX10" fmla="*/ 333117 w 4120974"/>
              <a:gd name="connsiteY10" fmla="*/ 2099733 h 4098395"/>
              <a:gd name="connsiteX11" fmla="*/ 1041383 w 4120974"/>
              <a:gd name="connsiteY11" fmla="*/ 2099733 h 4098395"/>
              <a:gd name="connsiteX12" fmla="*/ 1043616 w 4120974"/>
              <a:gd name="connsiteY12" fmla="*/ 2143956 h 4098395"/>
              <a:gd name="connsiteX13" fmla="*/ 1945530 w 4120974"/>
              <a:gd name="connsiteY13" fmla="*/ 3045869 h 4098395"/>
              <a:gd name="connsiteX14" fmla="*/ 1998663 w 4120974"/>
              <a:gd name="connsiteY14" fmla="*/ 3048552 h 4098395"/>
              <a:gd name="connsiteX15" fmla="*/ 1998663 w 4120974"/>
              <a:gd name="connsiteY15" fmla="*/ 3765278 h 4098395"/>
              <a:gd name="connsiteX16" fmla="*/ 1665546 w 4120974"/>
              <a:gd name="connsiteY16" fmla="*/ 4098395 h 4098395"/>
              <a:gd name="connsiteX17" fmla="*/ 333117 w 4120974"/>
              <a:gd name="connsiteY17" fmla="*/ 4098395 h 4098395"/>
              <a:gd name="connsiteX18" fmla="*/ 0 w 4120974"/>
              <a:gd name="connsiteY18" fmla="*/ 3765278 h 4098395"/>
              <a:gd name="connsiteX19" fmla="*/ 0 w 4120974"/>
              <a:gd name="connsiteY19" fmla="*/ 2432850 h 4098395"/>
              <a:gd name="connsiteX20" fmla="*/ 333117 w 4120974"/>
              <a:gd name="connsiteY20" fmla="*/ 2099733 h 4098395"/>
              <a:gd name="connsiteX21" fmla="*/ 2054574 w 4120974"/>
              <a:gd name="connsiteY21" fmla="*/ 1120688 h 4098395"/>
              <a:gd name="connsiteX22" fmla="*/ 2974531 w 4120974"/>
              <a:gd name="connsiteY22" fmla="*/ 2040644 h 4098395"/>
              <a:gd name="connsiteX23" fmla="*/ 2054574 w 4120974"/>
              <a:gd name="connsiteY23" fmla="*/ 2960600 h 4098395"/>
              <a:gd name="connsiteX24" fmla="*/ 1134617 w 4120974"/>
              <a:gd name="connsiteY24" fmla="*/ 2040644 h 4098395"/>
              <a:gd name="connsiteX25" fmla="*/ 2054574 w 4120974"/>
              <a:gd name="connsiteY25" fmla="*/ 1120688 h 4098395"/>
              <a:gd name="connsiteX26" fmla="*/ 2455428 w 4120974"/>
              <a:gd name="connsiteY26" fmla="*/ 0 h 4098395"/>
              <a:gd name="connsiteX27" fmla="*/ 3787857 w 4120974"/>
              <a:gd name="connsiteY27" fmla="*/ 0 h 4098395"/>
              <a:gd name="connsiteX28" fmla="*/ 4120974 w 4120974"/>
              <a:gd name="connsiteY28" fmla="*/ 333117 h 4098395"/>
              <a:gd name="connsiteX29" fmla="*/ 4120974 w 4120974"/>
              <a:gd name="connsiteY29" fmla="*/ 1665545 h 4098395"/>
              <a:gd name="connsiteX30" fmla="*/ 3787857 w 4120974"/>
              <a:gd name="connsiteY30" fmla="*/ 1998662 h 4098395"/>
              <a:gd name="connsiteX31" fmla="*/ 3057165 w 4120974"/>
              <a:gd name="connsiteY31" fmla="*/ 1998662 h 4098395"/>
              <a:gd name="connsiteX32" fmla="*/ 3054068 w 4120974"/>
              <a:gd name="connsiteY32" fmla="*/ 1937332 h 4098395"/>
              <a:gd name="connsiteX33" fmla="*/ 2152154 w 4120974"/>
              <a:gd name="connsiteY33" fmla="*/ 1035419 h 4098395"/>
              <a:gd name="connsiteX34" fmla="*/ 2122311 w 4120974"/>
              <a:gd name="connsiteY34" fmla="*/ 1033912 h 4098395"/>
              <a:gd name="connsiteX35" fmla="*/ 2122311 w 4120974"/>
              <a:gd name="connsiteY35" fmla="*/ 333117 h 4098395"/>
              <a:gd name="connsiteX36" fmla="*/ 2455428 w 4120974"/>
              <a:gd name="connsiteY36" fmla="*/ 0 h 4098395"/>
              <a:gd name="connsiteX37" fmla="*/ 333117 w 4120974"/>
              <a:gd name="connsiteY37" fmla="*/ 0 h 4098395"/>
              <a:gd name="connsiteX38" fmla="*/ 1665546 w 4120974"/>
              <a:gd name="connsiteY38" fmla="*/ 0 h 4098395"/>
              <a:gd name="connsiteX39" fmla="*/ 1998663 w 4120974"/>
              <a:gd name="connsiteY39" fmla="*/ 333117 h 4098395"/>
              <a:gd name="connsiteX40" fmla="*/ 1998663 w 4120974"/>
              <a:gd name="connsiteY40" fmla="*/ 1032736 h 4098395"/>
              <a:gd name="connsiteX41" fmla="*/ 1945530 w 4120974"/>
              <a:gd name="connsiteY41" fmla="*/ 1035419 h 4098395"/>
              <a:gd name="connsiteX42" fmla="*/ 1043616 w 4120974"/>
              <a:gd name="connsiteY42" fmla="*/ 1937332 h 4098395"/>
              <a:gd name="connsiteX43" fmla="*/ 1040519 w 4120974"/>
              <a:gd name="connsiteY43" fmla="*/ 1998662 h 4098395"/>
              <a:gd name="connsiteX44" fmla="*/ 333117 w 4120974"/>
              <a:gd name="connsiteY44" fmla="*/ 1998662 h 4098395"/>
              <a:gd name="connsiteX45" fmla="*/ 0 w 4120974"/>
              <a:gd name="connsiteY45" fmla="*/ 1665545 h 4098395"/>
              <a:gd name="connsiteX46" fmla="*/ 0 w 4120974"/>
              <a:gd name="connsiteY46" fmla="*/ 333117 h 4098395"/>
              <a:gd name="connsiteX47" fmla="*/ 333117 w 4120974"/>
              <a:gd name="connsiteY47" fmla="*/ 0 h 4098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120974" h="4098395">
                <a:moveTo>
                  <a:pt x="3056301" y="2099733"/>
                </a:moveTo>
                <a:lnTo>
                  <a:pt x="3787857" y="2099733"/>
                </a:lnTo>
                <a:cubicBezTo>
                  <a:pt x="3971832" y="2099733"/>
                  <a:pt x="4120974" y="2248875"/>
                  <a:pt x="4120974" y="2432850"/>
                </a:cubicBezTo>
                <a:lnTo>
                  <a:pt x="4120974" y="3765278"/>
                </a:lnTo>
                <a:cubicBezTo>
                  <a:pt x="4120974" y="3949253"/>
                  <a:pt x="3971832" y="4098395"/>
                  <a:pt x="3787857" y="4098395"/>
                </a:cubicBezTo>
                <a:lnTo>
                  <a:pt x="2455428" y="4098395"/>
                </a:lnTo>
                <a:cubicBezTo>
                  <a:pt x="2271453" y="4098395"/>
                  <a:pt x="2122311" y="3949253"/>
                  <a:pt x="2122311" y="3765278"/>
                </a:cubicBezTo>
                <a:lnTo>
                  <a:pt x="2122311" y="3047376"/>
                </a:lnTo>
                <a:lnTo>
                  <a:pt x="2152154" y="3045869"/>
                </a:lnTo>
                <a:cubicBezTo>
                  <a:pt x="2627708" y="2997574"/>
                  <a:pt x="3005773" y="2619510"/>
                  <a:pt x="3054068" y="2143956"/>
                </a:cubicBezTo>
                <a:close/>
                <a:moveTo>
                  <a:pt x="333117" y="2099733"/>
                </a:moveTo>
                <a:lnTo>
                  <a:pt x="1041383" y="2099733"/>
                </a:lnTo>
                <a:lnTo>
                  <a:pt x="1043616" y="2143956"/>
                </a:lnTo>
                <a:cubicBezTo>
                  <a:pt x="1091911" y="2619510"/>
                  <a:pt x="1469977" y="2997574"/>
                  <a:pt x="1945530" y="3045869"/>
                </a:cubicBezTo>
                <a:lnTo>
                  <a:pt x="1998663" y="3048552"/>
                </a:lnTo>
                <a:lnTo>
                  <a:pt x="1998663" y="3765278"/>
                </a:lnTo>
                <a:cubicBezTo>
                  <a:pt x="1998663" y="3949253"/>
                  <a:pt x="1849521" y="4098395"/>
                  <a:pt x="1665546" y="4098395"/>
                </a:cubicBezTo>
                <a:lnTo>
                  <a:pt x="333117" y="4098395"/>
                </a:lnTo>
                <a:cubicBezTo>
                  <a:pt x="149142" y="4098395"/>
                  <a:pt x="0" y="3949253"/>
                  <a:pt x="0" y="3765278"/>
                </a:cubicBezTo>
                <a:lnTo>
                  <a:pt x="0" y="2432850"/>
                </a:lnTo>
                <a:cubicBezTo>
                  <a:pt x="0" y="2248875"/>
                  <a:pt x="149142" y="2099733"/>
                  <a:pt x="333117" y="2099733"/>
                </a:cubicBezTo>
                <a:close/>
                <a:moveTo>
                  <a:pt x="2054574" y="1120688"/>
                </a:moveTo>
                <a:cubicBezTo>
                  <a:pt x="2562652" y="1120688"/>
                  <a:pt x="2974531" y="1532566"/>
                  <a:pt x="2974531" y="2040644"/>
                </a:cubicBezTo>
                <a:cubicBezTo>
                  <a:pt x="2974531" y="2548722"/>
                  <a:pt x="2562652" y="2960600"/>
                  <a:pt x="2054574" y="2960600"/>
                </a:cubicBezTo>
                <a:cubicBezTo>
                  <a:pt x="1546496" y="2960600"/>
                  <a:pt x="1134617" y="2548722"/>
                  <a:pt x="1134617" y="2040644"/>
                </a:cubicBezTo>
                <a:cubicBezTo>
                  <a:pt x="1134617" y="1532566"/>
                  <a:pt x="1546496" y="1120688"/>
                  <a:pt x="2054574" y="1120688"/>
                </a:cubicBezTo>
                <a:close/>
                <a:moveTo>
                  <a:pt x="2455428" y="0"/>
                </a:moveTo>
                <a:lnTo>
                  <a:pt x="3787857" y="0"/>
                </a:lnTo>
                <a:cubicBezTo>
                  <a:pt x="3971832" y="0"/>
                  <a:pt x="4120974" y="149142"/>
                  <a:pt x="4120974" y="333117"/>
                </a:cubicBezTo>
                <a:lnTo>
                  <a:pt x="4120974" y="1665545"/>
                </a:lnTo>
                <a:cubicBezTo>
                  <a:pt x="4120974" y="1849520"/>
                  <a:pt x="3971832" y="1998662"/>
                  <a:pt x="3787857" y="1998662"/>
                </a:cubicBezTo>
                <a:lnTo>
                  <a:pt x="3057165" y="1998662"/>
                </a:lnTo>
                <a:lnTo>
                  <a:pt x="3054068" y="1937332"/>
                </a:lnTo>
                <a:cubicBezTo>
                  <a:pt x="3005773" y="1461779"/>
                  <a:pt x="2627708" y="1083714"/>
                  <a:pt x="2152154" y="1035419"/>
                </a:cubicBezTo>
                <a:lnTo>
                  <a:pt x="2122311" y="1033912"/>
                </a:lnTo>
                <a:lnTo>
                  <a:pt x="2122311" y="333117"/>
                </a:lnTo>
                <a:cubicBezTo>
                  <a:pt x="2122311" y="149142"/>
                  <a:pt x="2271453" y="0"/>
                  <a:pt x="2455428" y="0"/>
                </a:cubicBezTo>
                <a:close/>
                <a:moveTo>
                  <a:pt x="333117" y="0"/>
                </a:moveTo>
                <a:lnTo>
                  <a:pt x="1665546" y="0"/>
                </a:lnTo>
                <a:cubicBezTo>
                  <a:pt x="1849521" y="0"/>
                  <a:pt x="1998663" y="149142"/>
                  <a:pt x="1998663" y="333117"/>
                </a:cubicBezTo>
                <a:lnTo>
                  <a:pt x="1998663" y="1032736"/>
                </a:lnTo>
                <a:lnTo>
                  <a:pt x="1945530" y="1035419"/>
                </a:lnTo>
                <a:cubicBezTo>
                  <a:pt x="1469977" y="1083714"/>
                  <a:pt x="1091911" y="1461779"/>
                  <a:pt x="1043616" y="1937332"/>
                </a:cubicBezTo>
                <a:lnTo>
                  <a:pt x="1040519" y="1998662"/>
                </a:lnTo>
                <a:lnTo>
                  <a:pt x="333117" y="1998662"/>
                </a:lnTo>
                <a:cubicBezTo>
                  <a:pt x="149142" y="1998662"/>
                  <a:pt x="0" y="1849520"/>
                  <a:pt x="0" y="1665545"/>
                </a:cubicBezTo>
                <a:lnTo>
                  <a:pt x="0" y="333117"/>
                </a:lnTo>
                <a:cubicBezTo>
                  <a:pt x="0" y="149142"/>
                  <a:pt x="149142" y="0"/>
                  <a:pt x="3331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60659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128185" y="1501656"/>
            <a:ext cx="1943100" cy="2539589"/>
          </a:xfrm>
          <a:custGeom>
            <a:avLst/>
            <a:gdLst>
              <a:gd name="connsiteX0" fmla="*/ 1943100 w 1943100"/>
              <a:gd name="connsiteY0" fmla="*/ 0 h 2539589"/>
              <a:gd name="connsiteX1" fmla="*/ 1943100 w 1943100"/>
              <a:gd name="connsiteY1" fmla="*/ 2539589 h 2539589"/>
              <a:gd name="connsiteX2" fmla="*/ 0 w 1943100"/>
              <a:gd name="connsiteY2" fmla="*/ 2539589 h 2539589"/>
              <a:gd name="connsiteX3" fmla="*/ 0 w 1943100"/>
              <a:gd name="connsiteY3" fmla="*/ 472118 h 2539589"/>
              <a:gd name="connsiteX4" fmla="*/ 357213 w 1943100"/>
              <a:gd name="connsiteY4" fmla="*/ 328960 h 2539589"/>
              <a:gd name="connsiteX5" fmla="*/ 1566438 w 1943100"/>
              <a:gd name="connsiteY5" fmla="*/ 37922 h 25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100" h="2539589">
                <a:moveTo>
                  <a:pt x="1943100" y="0"/>
                </a:moveTo>
                <a:lnTo>
                  <a:pt x="1943100" y="2539589"/>
                </a:lnTo>
                <a:lnTo>
                  <a:pt x="0" y="2539589"/>
                </a:lnTo>
                <a:lnTo>
                  <a:pt x="0" y="472118"/>
                </a:lnTo>
                <a:lnTo>
                  <a:pt x="357213" y="328960"/>
                </a:lnTo>
                <a:cubicBezTo>
                  <a:pt x="730874" y="195055"/>
                  <a:pt x="1137263" y="95856"/>
                  <a:pt x="1566438" y="379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3"/>
          </p:nvPr>
        </p:nvSpPr>
        <p:spPr>
          <a:xfrm>
            <a:off x="3600451" y="1501656"/>
            <a:ext cx="1943100" cy="2539589"/>
          </a:xfrm>
          <a:custGeom>
            <a:avLst/>
            <a:gdLst>
              <a:gd name="connsiteX0" fmla="*/ 1943100 w 1943100"/>
              <a:gd name="connsiteY0" fmla="*/ 0 h 2539589"/>
              <a:gd name="connsiteX1" fmla="*/ 1943100 w 1943100"/>
              <a:gd name="connsiteY1" fmla="*/ 2539589 h 2539589"/>
              <a:gd name="connsiteX2" fmla="*/ 0 w 1943100"/>
              <a:gd name="connsiteY2" fmla="*/ 2539589 h 2539589"/>
              <a:gd name="connsiteX3" fmla="*/ 0 w 1943100"/>
              <a:gd name="connsiteY3" fmla="*/ 472118 h 2539589"/>
              <a:gd name="connsiteX4" fmla="*/ 357213 w 1943100"/>
              <a:gd name="connsiteY4" fmla="*/ 328960 h 2539589"/>
              <a:gd name="connsiteX5" fmla="*/ 1566438 w 1943100"/>
              <a:gd name="connsiteY5" fmla="*/ 37922 h 25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100" h="2539589">
                <a:moveTo>
                  <a:pt x="1943100" y="0"/>
                </a:moveTo>
                <a:lnTo>
                  <a:pt x="1943100" y="2539589"/>
                </a:lnTo>
                <a:lnTo>
                  <a:pt x="0" y="2539589"/>
                </a:lnTo>
                <a:lnTo>
                  <a:pt x="0" y="472118"/>
                </a:lnTo>
                <a:lnTo>
                  <a:pt x="357213" y="328960"/>
                </a:lnTo>
                <a:cubicBezTo>
                  <a:pt x="730874" y="195055"/>
                  <a:pt x="1137263" y="95856"/>
                  <a:pt x="1566438" y="379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6072717" y="1501656"/>
            <a:ext cx="1943100" cy="2539589"/>
          </a:xfrm>
          <a:custGeom>
            <a:avLst/>
            <a:gdLst>
              <a:gd name="connsiteX0" fmla="*/ 1943100 w 1943100"/>
              <a:gd name="connsiteY0" fmla="*/ 0 h 2539589"/>
              <a:gd name="connsiteX1" fmla="*/ 1943100 w 1943100"/>
              <a:gd name="connsiteY1" fmla="*/ 2539589 h 2539589"/>
              <a:gd name="connsiteX2" fmla="*/ 0 w 1943100"/>
              <a:gd name="connsiteY2" fmla="*/ 2539589 h 2539589"/>
              <a:gd name="connsiteX3" fmla="*/ 0 w 1943100"/>
              <a:gd name="connsiteY3" fmla="*/ 472118 h 2539589"/>
              <a:gd name="connsiteX4" fmla="*/ 357213 w 1943100"/>
              <a:gd name="connsiteY4" fmla="*/ 328960 h 2539589"/>
              <a:gd name="connsiteX5" fmla="*/ 1566438 w 1943100"/>
              <a:gd name="connsiteY5" fmla="*/ 37922 h 253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100" h="2539589">
                <a:moveTo>
                  <a:pt x="1943100" y="0"/>
                </a:moveTo>
                <a:lnTo>
                  <a:pt x="1943100" y="2539589"/>
                </a:lnTo>
                <a:lnTo>
                  <a:pt x="0" y="2539589"/>
                </a:lnTo>
                <a:lnTo>
                  <a:pt x="0" y="472118"/>
                </a:lnTo>
                <a:lnTo>
                  <a:pt x="357213" y="328960"/>
                </a:lnTo>
                <a:cubicBezTo>
                  <a:pt x="730874" y="195055"/>
                  <a:pt x="1137263" y="95856"/>
                  <a:pt x="1566438" y="3792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172533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778402" y="1477960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5056891" y="1477960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778402" y="3967075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6"/>
          </p:nvPr>
        </p:nvSpPr>
        <p:spPr>
          <a:xfrm>
            <a:off x="5056891" y="3967075"/>
            <a:ext cx="3308350" cy="1569685"/>
          </a:xfrm>
          <a:custGeom>
            <a:avLst/>
            <a:gdLst>
              <a:gd name="connsiteX0" fmla="*/ 0 w 3308350"/>
              <a:gd name="connsiteY0" fmla="*/ 0 h 1569685"/>
              <a:gd name="connsiteX1" fmla="*/ 3308350 w 3308350"/>
              <a:gd name="connsiteY1" fmla="*/ 0 h 1569685"/>
              <a:gd name="connsiteX2" fmla="*/ 3308350 w 3308350"/>
              <a:gd name="connsiteY2" fmla="*/ 1188610 h 1569685"/>
              <a:gd name="connsiteX3" fmla="*/ 3291400 w 3308350"/>
              <a:gd name="connsiteY3" fmla="*/ 1197291 h 1569685"/>
              <a:gd name="connsiteX4" fmla="*/ 1654175 w 3308350"/>
              <a:gd name="connsiteY4" fmla="*/ 1569685 h 1569685"/>
              <a:gd name="connsiteX5" fmla="*/ 16950 w 3308350"/>
              <a:gd name="connsiteY5" fmla="*/ 1197291 h 1569685"/>
              <a:gd name="connsiteX6" fmla="*/ 0 w 3308350"/>
              <a:gd name="connsiteY6" fmla="*/ 1188610 h 156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8350" h="1569685">
                <a:moveTo>
                  <a:pt x="0" y="0"/>
                </a:moveTo>
                <a:lnTo>
                  <a:pt x="3308350" y="0"/>
                </a:lnTo>
                <a:lnTo>
                  <a:pt x="3308350" y="1188610"/>
                </a:lnTo>
                <a:lnTo>
                  <a:pt x="3291400" y="1197291"/>
                </a:lnTo>
                <a:cubicBezTo>
                  <a:pt x="2796115" y="1435944"/>
                  <a:pt x="2240763" y="1569685"/>
                  <a:pt x="1654175" y="1569685"/>
                </a:cubicBezTo>
                <a:cubicBezTo>
                  <a:pt x="1067587" y="1569685"/>
                  <a:pt x="512236" y="1435944"/>
                  <a:pt x="16950" y="1197291"/>
                </a:cubicBezTo>
                <a:lnTo>
                  <a:pt x="0" y="11886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386602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0" y="1642634"/>
            <a:ext cx="6763129" cy="2393950"/>
          </a:xfrm>
          <a:custGeom>
            <a:avLst/>
            <a:gdLst>
              <a:gd name="connsiteX0" fmla="*/ 0 w 6763129"/>
              <a:gd name="connsiteY0" fmla="*/ 0 h 2393950"/>
              <a:gd name="connsiteX1" fmla="*/ 5566128 w 6763129"/>
              <a:gd name="connsiteY1" fmla="*/ 0 h 2393950"/>
              <a:gd name="connsiteX2" fmla="*/ 5566129 w 6763129"/>
              <a:gd name="connsiteY2" fmla="*/ 0 h 2393950"/>
              <a:gd name="connsiteX3" fmla="*/ 6763129 w 6763129"/>
              <a:gd name="connsiteY3" fmla="*/ 1196975 h 2393950"/>
              <a:gd name="connsiteX4" fmla="*/ 5566129 w 6763129"/>
              <a:gd name="connsiteY4" fmla="*/ 2393950 h 2393950"/>
              <a:gd name="connsiteX5" fmla="*/ 5566128 w 6763129"/>
              <a:gd name="connsiteY5" fmla="*/ 2393950 h 2393950"/>
              <a:gd name="connsiteX6" fmla="*/ 0 w 6763129"/>
              <a:gd name="connsiteY6" fmla="*/ 2393950 h 239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3129" h="2393950">
                <a:moveTo>
                  <a:pt x="0" y="0"/>
                </a:moveTo>
                <a:lnTo>
                  <a:pt x="5566128" y="0"/>
                </a:lnTo>
                <a:lnTo>
                  <a:pt x="5566129" y="0"/>
                </a:lnTo>
                <a:cubicBezTo>
                  <a:pt x="6227214" y="0"/>
                  <a:pt x="6763129" y="535904"/>
                  <a:pt x="6763129" y="1196975"/>
                </a:cubicBezTo>
                <a:cubicBezTo>
                  <a:pt x="6763129" y="1858046"/>
                  <a:pt x="6227214" y="2393950"/>
                  <a:pt x="5566129" y="2393950"/>
                </a:cubicBezTo>
                <a:lnTo>
                  <a:pt x="5566128" y="2393950"/>
                </a:lnTo>
                <a:lnTo>
                  <a:pt x="0" y="23939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70297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6228000" y="1674719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3312000" y="1674719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396000" y="1674719"/>
            <a:ext cx="2520000" cy="2520000"/>
          </a:xfrm>
          <a:prstGeom prst="diamond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80051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2"/>
          </p:nvPr>
        </p:nvSpPr>
        <p:spPr>
          <a:xfrm>
            <a:off x="554971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3"/>
          </p:nvPr>
        </p:nvSpPr>
        <p:spPr>
          <a:xfrm>
            <a:off x="2431830" y="1958340"/>
            <a:ext cx="2368770" cy="4135121"/>
          </a:xfrm>
          <a:custGeom>
            <a:avLst/>
            <a:gdLst>
              <a:gd name="connsiteX0" fmla="*/ 0 w 2368770"/>
              <a:gd name="connsiteY0" fmla="*/ 2813332 h 4135121"/>
              <a:gd name="connsiteX1" fmla="*/ 2368770 w 2368770"/>
              <a:gd name="connsiteY1" fmla="*/ 2813332 h 4135121"/>
              <a:gd name="connsiteX2" fmla="*/ 2368770 w 2368770"/>
              <a:gd name="connsiteY2" fmla="*/ 4135121 h 4135121"/>
              <a:gd name="connsiteX3" fmla="*/ 0 w 2368770"/>
              <a:gd name="connsiteY3" fmla="*/ 4135121 h 4135121"/>
              <a:gd name="connsiteX4" fmla="*/ 0 w 2368770"/>
              <a:gd name="connsiteY4" fmla="*/ 1395518 h 4135121"/>
              <a:gd name="connsiteX5" fmla="*/ 2368770 w 2368770"/>
              <a:gd name="connsiteY5" fmla="*/ 1395518 h 4135121"/>
              <a:gd name="connsiteX6" fmla="*/ 2368770 w 2368770"/>
              <a:gd name="connsiteY6" fmla="*/ 2718082 h 4135121"/>
              <a:gd name="connsiteX7" fmla="*/ 0 w 2368770"/>
              <a:gd name="connsiteY7" fmla="*/ 2718082 h 4135121"/>
              <a:gd name="connsiteX8" fmla="*/ 0 w 2368770"/>
              <a:gd name="connsiteY8" fmla="*/ 0 h 4135121"/>
              <a:gd name="connsiteX9" fmla="*/ 2368770 w 2368770"/>
              <a:gd name="connsiteY9" fmla="*/ 0 h 4135121"/>
              <a:gd name="connsiteX10" fmla="*/ 2368770 w 2368770"/>
              <a:gd name="connsiteY10" fmla="*/ 1300268 h 4135121"/>
              <a:gd name="connsiteX11" fmla="*/ 0 w 2368770"/>
              <a:gd name="connsiteY11" fmla="*/ 1300268 h 4135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68770" h="4135121">
                <a:moveTo>
                  <a:pt x="0" y="2813332"/>
                </a:moveTo>
                <a:lnTo>
                  <a:pt x="2368770" y="2813332"/>
                </a:lnTo>
                <a:lnTo>
                  <a:pt x="2368770" y="4135121"/>
                </a:lnTo>
                <a:lnTo>
                  <a:pt x="0" y="4135121"/>
                </a:lnTo>
                <a:close/>
                <a:moveTo>
                  <a:pt x="0" y="1395518"/>
                </a:moveTo>
                <a:lnTo>
                  <a:pt x="2368770" y="1395518"/>
                </a:lnTo>
                <a:lnTo>
                  <a:pt x="2368770" y="2718082"/>
                </a:lnTo>
                <a:lnTo>
                  <a:pt x="0" y="2718082"/>
                </a:lnTo>
                <a:close/>
                <a:moveTo>
                  <a:pt x="0" y="0"/>
                </a:moveTo>
                <a:lnTo>
                  <a:pt x="2368770" y="0"/>
                </a:lnTo>
                <a:lnTo>
                  <a:pt x="2368770" y="1300268"/>
                </a:lnTo>
                <a:lnTo>
                  <a:pt x="0" y="13002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4800600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2"/>
          <p:cNvSpPr>
            <a:spLocks noGrp="1"/>
          </p:cNvSpPr>
          <p:nvPr>
            <p:ph type="pic" sz="quarter" idx="15"/>
          </p:nvPr>
        </p:nvSpPr>
        <p:spPr>
          <a:xfrm>
            <a:off x="6677459" y="2472512"/>
            <a:ext cx="1876859" cy="3106777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05268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3454805" y="1562881"/>
            <a:ext cx="2240037" cy="2562226"/>
          </a:xfrm>
          <a:custGeom>
            <a:avLst/>
            <a:gdLst>
              <a:gd name="connsiteX0" fmla="*/ 1120018 w 2240037"/>
              <a:gd name="connsiteY0" fmla="*/ 0 h 2562226"/>
              <a:gd name="connsiteX1" fmla="*/ 2182995 w 2240037"/>
              <a:gd name="connsiteY1" fmla="*/ 564831 h 2562226"/>
              <a:gd name="connsiteX2" fmla="*/ 2240037 w 2240037"/>
              <a:gd name="connsiteY2" fmla="*/ 669858 h 2562226"/>
              <a:gd name="connsiteX3" fmla="*/ 2222609 w 2240037"/>
              <a:gd name="connsiteY3" fmla="*/ 690968 h 2562226"/>
              <a:gd name="connsiteX4" fmla="*/ 2042232 w 2240037"/>
              <a:gd name="connsiteY4" fmla="*/ 1281114 h 2562226"/>
              <a:gd name="connsiteX5" fmla="*/ 2222609 w 2240037"/>
              <a:gd name="connsiteY5" fmla="*/ 1871261 h 2562226"/>
              <a:gd name="connsiteX6" fmla="*/ 2240036 w 2240037"/>
              <a:gd name="connsiteY6" fmla="*/ 1892370 h 2562226"/>
              <a:gd name="connsiteX7" fmla="*/ 2182995 w 2240037"/>
              <a:gd name="connsiteY7" fmla="*/ 1997396 h 2562226"/>
              <a:gd name="connsiteX8" fmla="*/ 1120018 w 2240037"/>
              <a:gd name="connsiteY8" fmla="*/ 2562226 h 2562226"/>
              <a:gd name="connsiteX9" fmla="*/ 57042 w 2240037"/>
              <a:gd name="connsiteY9" fmla="*/ 1997396 h 2562226"/>
              <a:gd name="connsiteX10" fmla="*/ 0 w 2240037"/>
              <a:gd name="connsiteY10" fmla="*/ 1892369 h 2562226"/>
              <a:gd name="connsiteX11" fmla="*/ 17428 w 2240037"/>
              <a:gd name="connsiteY11" fmla="*/ 1871260 h 2562226"/>
              <a:gd name="connsiteX12" fmla="*/ 197804 w 2240037"/>
              <a:gd name="connsiteY12" fmla="*/ 1281113 h 2562226"/>
              <a:gd name="connsiteX13" fmla="*/ 17428 w 2240037"/>
              <a:gd name="connsiteY13" fmla="*/ 690967 h 2562226"/>
              <a:gd name="connsiteX14" fmla="*/ 0 w 2240037"/>
              <a:gd name="connsiteY14" fmla="*/ 669857 h 2562226"/>
              <a:gd name="connsiteX15" fmla="*/ 57042 w 2240037"/>
              <a:gd name="connsiteY15" fmla="*/ 564831 h 2562226"/>
              <a:gd name="connsiteX16" fmla="*/ 1120018 w 2240037"/>
              <a:gd name="connsiteY16" fmla="*/ 0 h 2562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40037" h="2562226">
                <a:moveTo>
                  <a:pt x="1120018" y="0"/>
                </a:moveTo>
                <a:cubicBezTo>
                  <a:pt x="1562504" y="0"/>
                  <a:pt x="1952627" y="224052"/>
                  <a:pt x="2182995" y="564831"/>
                </a:cubicBezTo>
                <a:lnTo>
                  <a:pt x="2240037" y="669858"/>
                </a:lnTo>
                <a:lnTo>
                  <a:pt x="2222609" y="690968"/>
                </a:lnTo>
                <a:cubicBezTo>
                  <a:pt x="2108728" y="859428"/>
                  <a:pt x="2042232" y="1062511"/>
                  <a:pt x="2042232" y="1281114"/>
                </a:cubicBezTo>
                <a:cubicBezTo>
                  <a:pt x="2042232" y="1499718"/>
                  <a:pt x="2108728" y="1702800"/>
                  <a:pt x="2222609" y="1871261"/>
                </a:cubicBezTo>
                <a:lnTo>
                  <a:pt x="2240036" y="1892370"/>
                </a:lnTo>
                <a:lnTo>
                  <a:pt x="2182995" y="1997396"/>
                </a:lnTo>
                <a:cubicBezTo>
                  <a:pt x="1952627" y="2338174"/>
                  <a:pt x="1562504" y="2562226"/>
                  <a:pt x="1120018" y="2562226"/>
                </a:cubicBezTo>
                <a:cubicBezTo>
                  <a:pt x="677532" y="2562226"/>
                  <a:pt x="287409" y="2338174"/>
                  <a:pt x="57042" y="1997396"/>
                </a:cubicBezTo>
                <a:lnTo>
                  <a:pt x="0" y="1892369"/>
                </a:lnTo>
                <a:lnTo>
                  <a:pt x="17428" y="1871260"/>
                </a:lnTo>
                <a:cubicBezTo>
                  <a:pt x="131308" y="1702799"/>
                  <a:pt x="197804" y="1499717"/>
                  <a:pt x="197804" y="1281113"/>
                </a:cubicBezTo>
                <a:cubicBezTo>
                  <a:pt x="197804" y="1062510"/>
                  <a:pt x="131308" y="859427"/>
                  <a:pt x="17428" y="690967"/>
                </a:cubicBezTo>
                <a:lnTo>
                  <a:pt x="0" y="669857"/>
                </a:lnTo>
                <a:lnTo>
                  <a:pt x="57042" y="564831"/>
                </a:lnTo>
                <a:cubicBezTo>
                  <a:pt x="287409" y="224052"/>
                  <a:pt x="677532" y="0"/>
                  <a:pt x="11200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1619352" y="1867507"/>
            <a:ext cx="1954184" cy="195297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5576108" y="1867507"/>
            <a:ext cx="1954184" cy="1952976"/>
          </a:xfrm>
          <a:prstGeom prst="ellipse">
            <a:avLst/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750775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8"/>
          </p:nvPr>
        </p:nvSpPr>
        <p:spPr>
          <a:xfrm>
            <a:off x="400164" y="1822867"/>
            <a:ext cx="1440000" cy="2952000"/>
          </a:xfrm>
          <a:custGeom>
            <a:avLst/>
            <a:gdLst>
              <a:gd name="connsiteX0" fmla="*/ 0 w 1440000"/>
              <a:gd name="connsiteY0" fmla="*/ 1512000 h 2952000"/>
              <a:gd name="connsiteX1" fmla="*/ 1440000 w 1440000"/>
              <a:gd name="connsiteY1" fmla="*/ 1512000 h 2952000"/>
              <a:gd name="connsiteX2" fmla="*/ 1440000 w 1440000"/>
              <a:gd name="connsiteY2" fmla="*/ 2952000 h 2952000"/>
              <a:gd name="connsiteX3" fmla="*/ 0 w 1440000"/>
              <a:gd name="connsiteY3" fmla="*/ 2952000 h 2952000"/>
              <a:gd name="connsiteX4" fmla="*/ 0 w 1440000"/>
              <a:gd name="connsiteY4" fmla="*/ 0 h 2952000"/>
              <a:gd name="connsiteX5" fmla="*/ 1440000 w 1440000"/>
              <a:gd name="connsiteY5" fmla="*/ 0 h 2952000"/>
              <a:gd name="connsiteX6" fmla="*/ 1440000 w 1440000"/>
              <a:gd name="connsiteY6" fmla="*/ 1440000 h 2952000"/>
              <a:gd name="connsiteX7" fmla="*/ 0 w 1440000"/>
              <a:gd name="connsiteY7" fmla="*/ 1440000 h 29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0000" h="2952000">
                <a:moveTo>
                  <a:pt x="0" y="1512000"/>
                </a:moveTo>
                <a:lnTo>
                  <a:pt x="1440000" y="1512000"/>
                </a:lnTo>
                <a:lnTo>
                  <a:pt x="1440000" y="2952000"/>
                </a:lnTo>
                <a:lnTo>
                  <a:pt x="0" y="2952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20"/>
          </p:nvPr>
        </p:nvSpPr>
        <p:spPr>
          <a:xfrm>
            <a:off x="1912164" y="1822867"/>
            <a:ext cx="2952000" cy="2952000"/>
          </a:xfrm>
          <a:custGeom>
            <a:avLst/>
            <a:gdLst>
              <a:gd name="connsiteX0" fmla="*/ 1512000 w 2952000"/>
              <a:gd name="connsiteY0" fmla="*/ 1512000 h 2952000"/>
              <a:gd name="connsiteX1" fmla="*/ 2952000 w 2952000"/>
              <a:gd name="connsiteY1" fmla="*/ 1512000 h 2952000"/>
              <a:gd name="connsiteX2" fmla="*/ 2952000 w 2952000"/>
              <a:gd name="connsiteY2" fmla="*/ 2952000 h 2952000"/>
              <a:gd name="connsiteX3" fmla="*/ 1512000 w 2952000"/>
              <a:gd name="connsiteY3" fmla="*/ 2952000 h 2952000"/>
              <a:gd name="connsiteX4" fmla="*/ 0 w 2952000"/>
              <a:gd name="connsiteY4" fmla="*/ 1512000 h 2952000"/>
              <a:gd name="connsiteX5" fmla="*/ 1440000 w 2952000"/>
              <a:gd name="connsiteY5" fmla="*/ 1512000 h 2952000"/>
              <a:gd name="connsiteX6" fmla="*/ 1440000 w 2952000"/>
              <a:gd name="connsiteY6" fmla="*/ 2952000 h 2952000"/>
              <a:gd name="connsiteX7" fmla="*/ 0 w 2952000"/>
              <a:gd name="connsiteY7" fmla="*/ 2952000 h 2952000"/>
              <a:gd name="connsiteX8" fmla="*/ 1512000 w 2952000"/>
              <a:gd name="connsiteY8" fmla="*/ 0 h 2952000"/>
              <a:gd name="connsiteX9" fmla="*/ 2952000 w 2952000"/>
              <a:gd name="connsiteY9" fmla="*/ 0 h 2952000"/>
              <a:gd name="connsiteX10" fmla="*/ 2952000 w 2952000"/>
              <a:gd name="connsiteY10" fmla="*/ 1440000 h 2952000"/>
              <a:gd name="connsiteX11" fmla="*/ 1512000 w 2952000"/>
              <a:gd name="connsiteY11" fmla="*/ 1440000 h 2952000"/>
              <a:gd name="connsiteX12" fmla="*/ 0 w 2952000"/>
              <a:gd name="connsiteY12" fmla="*/ 0 h 2952000"/>
              <a:gd name="connsiteX13" fmla="*/ 1440000 w 2952000"/>
              <a:gd name="connsiteY13" fmla="*/ 0 h 2952000"/>
              <a:gd name="connsiteX14" fmla="*/ 1440000 w 2952000"/>
              <a:gd name="connsiteY14" fmla="*/ 1440000 h 2952000"/>
              <a:gd name="connsiteX15" fmla="*/ 0 w 2952000"/>
              <a:gd name="connsiteY15" fmla="*/ 1440000 h 29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2000" h="2952000">
                <a:moveTo>
                  <a:pt x="1512000" y="1512000"/>
                </a:moveTo>
                <a:lnTo>
                  <a:pt x="2952000" y="1512000"/>
                </a:lnTo>
                <a:lnTo>
                  <a:pt x="2952000" y="2952000"/>
                </a:lnTo>
                <a:lnTo>
                  <a:pt x="1512000" y="2952000"/>
                </a:lnTo>
                <a:close/>
                <a:moveTo>
                  <a:pt x="0" y="1512000"/>
                </a:moveTo>
                <a:lnTo>
                  <a:pt x="1440000" y="1512000"/>
                </a:lnTo>
                <a:lnTo>
                  <a:pt x="1440000" y="2952000"/>
                </a:lnTo>
                <a:lnTo>
                  <a:pt x="0" y="2952000"/>
                </a:lnTo>
                <a:close/>
                <a:moveTo>
                  <a:pt x="1512000" y="0"/>
                </a:moveTo>
                <a:lnTo>
                  <a:pt x="2952000" y="0"/>
                </a:lnTo>
                <a:lnTo>
                  <a:pt x="2952000" y="1440000"/>
                </a:lnTo>
                <a:lnTo>
                  <a:pt x="1512000" y="1440000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2"/>
          <p:cNvSpPr>
            <a:spLocks noGrp="1"/>
          </p:cNvSpPr>
          <p:nvPr>
            <p:ph type="pic" sz="quarter" idx="21"/>
          </p:nvPr>
        </p:nvSpPr>
        <p:spPr>
          <a:xfrm>
            <a:off x="400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2" name="圖片版面配置區 2"/>
          <p:cNvSpPr>
            <a:spLocks noGrp="1"/>
          </p:cNvSpPr>
          <p:nvPr>
            <p:ph type="pic" sz="quarter" idx="22"/>
          </p:nvPr>
        </p:nvSpPr>
        <p:spPr>
          <a:xfrm>
            <a:off x="1912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2"/>
          <p:cNvSpPr>
            <a:spLocks noGrp="1"/>
          </p:cNvSpPr>
          <p:nvPr>
            <p:ph type="pic" sz="quarter" idx="23"/>
          </p:nvPr>
        </p:nvSpPr>
        <p:spPr>
          <a:xfrm>
            <a:off x="3424164" y="4846867"/>
            <a:ext cx="1440000" cy="144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9565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7"/>
          <p:cNvSpPr>
            <a:spLocks noGrp="1"/>
          </p:cNvSpPr>
          <p:nvPr>
            <p:ph type="pic" sz="quarter" idx="14"/>
          </p:nvPr>
        </p:nvSpPr>
        <p:spPr>
          <a:xfrm>
            <a:off x="6744902" y="1828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4476902" y="1828181"/>
            <a:ext cx="2160000" cy="4428000"/>
          </a:xfrm>
          <a:custGeom>
            <a:avLst/>
            <a:gdLst>
              <a:gd name="connsiteX0" fmla="*/ 0 w 2160000"/>
              <a:gd name="connsiteY0" fmla="*/ 2268000 h 4428000"/>
              <a:gd name="connsiteX1" fmla="*/ 2160000 w 2160000"/>
              <a:gd name="connsiteY1" fmla="*/ 2268000 h 4428000"/>
              <a:gd name="connsiteX2" fmla="*/ 2160000 w 2160000"/>
              <a:gd name="connsiteY2" fmla="*/ 4428000 h 4428000"/>
              <a:gd name="connsiteX3" fmla="*/ 0 w 2160000"/>
              <a:gd name="connsiteY3" fmla="*/ 4428000 h 4428000"/>
              <a:gd name="connsiteX4" fmla="*/ 0 w 2160000"/>
              <a:gd name="connsiteY4" fmla="*/ 0 h 4428000"/>
              <a:gd name="connsiteX5" fmla="*/ 2160000 w 2160000"/>
              <a:gd name="connsiteY5" fmla="*/ 0 h 4428000"/>
              <a:gd name="connsiteX6" fmla="*/ 2160000 w 2160000"/>
              <a:gd name="connsiteY6" fmla="*/ 2160000 h 4428000"/>
              <a:gd name="connsiteX7" fmla="*/ 0 w 2160000"/>
              <a:gd name="connsiteY7" fmla="*/ 216000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4428000">
                <a:moveTo>
                  <a:pt x="0" y="2268000"/>
                </a:moveTo>
                <a:lnTo>
                  <a:pt x="2160000" y="2268000"/>
                </a:lnTo>
                <a:lnTo>
                  <a:pt x="2160000" y="4428000"/>
                </a:lnTo>
                <a:lnTo>
                  <a:pt x="0" y="4428000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6"/>
          </p:nvPr>
        </p:nvSpPr>
        <p:spPr>
          <a:xfrm>
            <a:off x="6744902" y="4096181"/>
            <a:ext cx="2160000" cy="216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15"/>
          <p:cNvSpPr>
            <a:spLocks noGrp="1"/>
          </p:cNvSpPr>
          <p:nvPr>
            <p:ph type="pic" sz="quarter" idx="17"/>
          </p:nvPr>
        </p:nvSpPr>
        <p:spPr>
          <a:xfrm>
            <a:off x="380563" y="1828182"/>
            <a:ext cx="4002087" cy="442809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74181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58489" y="0"/>
            <a:ext cx="9019822" cy="2161822"/>
          </a:xfrm>
          <a:custGeom>
            <a:avLst/>
            <a:gdLst>
              <a:gd name="connsiteX0" fmla="*/ 6858000 w 9019822"/>
              <a:gd name="connsiteY0" fmla="*/ 0 h 2161822"/>
              <a:gd name="connsiteX1" fmla="*/ 9019822 w 9019822"/>
              <a:gd name="connsiteY1" fmla="*/ 0 h 2161822"/>
              <a:gd name="connsiteX2" fmla="*/ 9019822 w 9019822"/>
              <a:gd name="connsiteY2" fmla="*/ 2161822 h 2161822"/>
              <a:gd name="connsiteX3" fmla="*/ 6858000 w 9019822"/>
              <a:gd name="connsiteY3" fmla="*/ 2161822 h 2161822"/>
              <a:gd name="connsiteX4" fmla="*/ 0 w 9019822"/>
              <a:gd name="connsiteY4" fmla="*/ 0 h 2161822"/>
              <a:gd name="connsiteX5" fmla="*/ 2161823 w 9019822"/>
              <a:gd name="connsiteY5" fmla="*/ 0 h 2161822"/>
              <a:gd name="connsiteX6" fmla="*/ 2161823 w 9019822"/>
              <a:gd name="connsiteY6" fmla="*/ 2161822 h 2161822"/>
              <a:gd name="connsiteX7" fmla="*/ 0 w 9019822"/>
              <a:gd name="connsiteY7" fmla="*/ 2161822 h 2161822"/>
              <a:gd name="connsiteX8" fmla="*/ 4572000 w 9019822"/>
              <a:gd name="connsiteY8" fmla="*/ 0 h 2161822"/>
              <a:gd name="connsiteX9" fmla="*/ 6733822 w 9019822"/>
              <a:gd name="connsiteY9" fmla="*/ 0 h 2161822"/>
              <a:gd name="connsiteX10" fmla="*/ 6733822 w 9019822"/>
              <a:gd name="connsiteY10" fmla="*/ 2161822 h 2161822"/>
              <a:gd name="connsiteX11" fmla="*/ 4572000 w 9019822"/>
              <a:gd name="connsiteY11" fmla="*/ 2161822 h 2161822"/>
              <a:gd name="connsiteX12" fmla="*/ 2286000 w 9019822"/>
              <a:gd name="connsiteY12" fmla="*/ 0 h 2161822"/>
              <a:gd name="connsiteX13" fmla="*/ 4447822 w 9019822"/>
              <a:gd name="connsiteY13" fmla="*/ 0 h 2161822"/>
              <a:gd name="connsiteX14" fmla="*/ 4447822 w 9019822"/>
              <a:gd name="connsiteY14" fmla="*/ 2161822 h 2161822"/>
              <a:gd name="connsiteX15" fmla="*/ 2286000 w 9019822"/>
              <a:gd name="connsiteY15" fmla="*/ 2161822 h 216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9822" h="2161822">
                <a:moveTo>
                  <a:pt x="6858000" y="0"/>
                </a:moveTo>
                <a:lnTo>
                  <a:pt x="9019822" y="0"/>
                </a:lnTo>
                <a:lnTo>
                  <a:pt x="9019822" y="2161822"/>
                </a:lnTo>
                <a:lnTo>
                  <a:pt x="6858000" y="2161822"/>
                </a:lnTo>
                <a:close/>
                <a:moveTo>
                  <a:pt x="0" y="0"/>
                </a:moveTo>
                <a:lnTo>
                  <a:pt x="2161823" y="0"/>
                </a:lnTo>
                <a:lnTo>
                  <a:pt x="2161823" y="2161822"/>
                </a:lnTo>
                <a:lnTo>
                  <a:pt x="0" y="2161822"/>
                </a:lnTo>
                <a:close/>
                <a:moveTo>
                  <a:pt x="4572000" y="0"/>
                </a:moveTo>
                <a:lnTo>
                  <a:pt x="6733822" y="0"/>
                </a:lnTo>
                <a:lnTo>
                  <a:pt x="6733822" y="2161822"/>
                </a:lnTo>
                <a:lnTo>
                  <a:pt x="4572000" y="2161822"/>
                </a:lnTo>
                <a:close/>
                <a:moveTo>
                  <a:pt x="2286000" y="0"/>
                </a:moveTo>
                <a:lnTo>
                  <a:pt x="4447822" y="0"/>
                </a:lnTo>
                <a:lnTo>
                  <a:pt x="4447822" y="2161822"/>
                </a:lnTo>
                <a:lnTo>
                  <a:pt x="2286000" y="2161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6"/>
          </p:nvPr>
        </p:nvSpPr>
        <p:spPr>
          <a:xfrm>
            <a:off x="58489" y="4707467"/>
            <a:ext cx="9019822" cy="2161822"/>
          </a:xfrm>
          <a:custGeom>
            <a:avLst/>
            <a:gdLst>
              <a:gd name="connsiteX0" fmla="*/ 6858000 w 9019822"/>
              <a:gd name="connsiteY0" fmla="*/ 0 h 2161822"/>
              <a:gd name="connsiteX1" fmla="*/ 9019822 w 9019822"/>
              <a:gd name="connsiteY1" fmla="*/ 0 h 2161822"/>
              <a:gd name="connsiteX2" fmla="*/ 9019822 w 9019822"/>
              <a:gd name="connsiteY2" fmla="*/ 2161822 h 2161822"/>
              <a:gd name="connsiteX3" fmla="*/ 6858000 w 9019822"/>
              <a:gd name="connsiteY3" fmla="*/ 2161822 h 2161822"/>
              <a:gd name="connsiteX4" fmla="*/ 0 w 9019822"/>
              <a:gd name="connsiteY4" fmla="*/ 0 h 2161822"/>
              <a:gd name="connsiteX5" fmla="*/ 2161823 w 9019822"/>
              <a:gd name="connsiteY5" fmla="*/ 0 h 2161822"/>
              <a:gd name="connsiteX6" fmla="*/ 2161823 w 9019822"/>
              <a:gd name="connsiteY6" fmla="*/ 2161822 h 2161822"/>
              <a:gd name="connsiteX7" fmla="*/ 0 w 9019822"/>
              <a:gd name="connsiteY7" fmla="*/ 2161822 h 2161822"/>
              <a:gd name="connsiteX8" fmla="*/ 4572000 w 9019822"/>
              <a:gd name="connsiteY8" fmla="*/ 0 h 2161822"/>
              <a:gd name="connsiteX9" fmla="*/ 6733822 w 9019822"/>
              <a:gd name="connsiteY9" fmla="*/ 0 h 2161822"/>
              <a:gd name="connsiteX10" fmla="*/ 6733822 w 9019822"/>
              <a:gd name="connsiteY10" fmla="*/ 2161822 h 2161822"/>
              <a:gd name="connsiteX11" fmla="*/ 4572000 w 9019822"/>
              <a:gd name="connsiteY11" fmla="*/ 2161822 h 2161822"/>
              <a:gd name="connsiteX12" fmla="*/ 2286000 w 9019822"/>
              <a:gd name="connsiteY12" fmla="*/ 0 h 2161822"/>
              <a:gd name="connsiteX13" fmla="*/ 4447822 w 9019822"/>
              <a:gd name="connsiteY13" fmla="*/ 0 h 2161822"/>
              <a:gd name="connsiteX14" fmla="*/ 4447822 w 9019822"/>
              <a:gd name="connsiteY14" fmla="*/ 2161822 h 2161822"/>
              <a:gd name="connsiteX15" fmla="*/ 2286000 w 9019822"/>
              <a:gd name="connsiteY15" fmla="*/ 2161822 h 216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9822" h="2161822">
                <a:moveTo>
                  <a:pt x="6858000" y="0"/>
                </a:moveTo>
                <a:lnTo>
                  <a:pt x="9019822" y="0"/>
                </a:lnTo>
                <a:lnTo>
                  <a:pt x="9019822" y="2161822"/>
                </a:lnTo>
                <a:lnTo>
                  <a:pt x="6858000" y="2161822"/>
                </a:lnTo>
                <a:close/>
                <a:moveTo>
                  <a:pt x="0" y="0"/>
                </a:moveTo>
                <a:lnTo>
                  <a:pt x="2161823" y="0"/>
                </a:lnTo>
                <a:lnTo>
                  <a:pt x="2161823" y="2161822"/>
                </a:lnTo>
                <a:lnTo>
                  <a:pt x="0" y="2161822"/>
                </a:lnTo>
                <a:close/>
                <a:moveTo>
                  <a:pt x="4572000" y="0"/>
                </a:moveTo>
                <a:lnTo>
                  <a:pt x="6733822" y="0"/>
                </a:lnTo>
                <a:lnTo>
                  <a:pt x="6733822" y="2161822"/>
                </a:lnTo>
                <a:lnTo>
                  <a:pt x="4572000" y="2161822"/>
                </a:lnTo>
                <a:close/>
                <a:moveTo>
                  <a:pt x="2286000" y="0"/>
                </a:moveTo>
                <a:lnTo>
                  <a:pt x="4447822" y="0"/>
                </a:lnTo>
                <a:lnTo>
                  <a:pt x="4447822" y="2161822"/>
                </a:lnTo>
                <a:lnTo>
                  <a:pt x="2286000" y="2161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93619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5"/>
          </p:nvPr>
        </p:nvSpPr>
        <p:spPr>
          <a:xfrm>
            <a:off x="5257378" y="2971378"/>
            <a:ext cx="3813244" cy="1833244"/>
          </a:xfrm>
          <a:custGeom>
            <a:avLst/>
            <a:gdLst>
              <a:gd name="connsiteX0" fmla="*/ 1980000 w 3813244"/>
              <a:gd name="connsiteY0" fmla="*/ 0 h 1833244"/>
              <a:gd name="connsiteX1" fmla="*/ 3813244 w 3813244"/>
              <a:gd name="connsiteY1" fmla="*/ 0 h 1833244"/>
              <a:gd name="connsiteX2" fmla="*/ 3813244 w 3813244"/>
              <a:gd name="connsiteY2" fmla="*/ 1833244 h 1833244"/>
              <a:gd name="connsiteX3" fmla="*/ 1980000 w 3813244"/>
              <a:gd name="connsiteY3" fmla="*/ 1833244 h 1833244"/>
              <a:gd name="connsiteX4" fmla="*/ 0 w 3813244"/>
              <a:gd name="connsiteY4" fmla="*/ 0 h 1833244"/>
              <a:gd name="connsiteX5" fmla="*/ 1833244 w 3813244"/>
              <a:gd name="connsiteY5" fmla="*/ 0 h 1833244"/>
              <a:gd name="connsiteX6" fmla="*/ 1833244 w 3813244"/>
              <a:gd name="connsiteY6" fmla="*/ 1833244 h 1833244"/>
              <a:gd name="connsiteX7" fmla="*/ 0 w 3813244"/>
              <a:gd name="connsiteY7" fmla="*/ 1833244 h 1833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3244" h="1833244">
                <a:moveTo>
                  <a:pt x="1980000" y="0"/>
                </a:moveTo>
                <a:lnTo>
                  <a:pt x="3813244" y="0"/>
                </a:lnTo>
                <a:lnTo>
                  <a:pt x="3813244" y="1833244"/>
                </a:lnTo>
                <a:lnTo>
                  <a:pt x="1980000" y="1833244"/>
                </a:lnTo>
                <a:close/>
                <a:moveTo>
                  <a:pt x="0" y="0"/>
                </a:moveTo>
                <a:lnTo>
                  <a:pt x="1833244" y="0"/>
                </a:lnTo>
                <a:lnTo>
                  <a:pt x="1833244" y="1833244"/>
                </a:lnTo>
                <a:lnTo>
                  <a:pt x="0" y="1833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6"/>
          </p:nvPr>
        </p:nvSpPr>
        <p:spPr>
          <a:xfrm>
            <a:off x="3277378" y="4951378"/>
            <a:ext cx="5793244" cy="1833244"/>
          </a:xfrm>
          <a:custGeom>
            <a:avLst/>
            <a:gdLst>
              <a:gd name="connsiteX0" fmla="*/ 3960000 w 5793244"/>
              <a:gd name="connsiteY0" fmla="*/ 0 h 1833244"/>
              <a:gd name="connsiteX1" fmla="*/ 5793244 w 5793244"/>
              <a:gd name="connsiteY1" fmla="*/ 0 h 1833244"/>
              <a:gd name="connsiteX2" fmla="*/ 5793244 w 5793244"/>
              <a:gd name="connsiteY2" fmla="*/ 1833244 h 1833244"/>
              <a:gd name="connsiteX3" fmla="*/ 3960000 w 5793244"/>
              <a:gd name="connsiteY3" fmla="*/ 1833244 h 1833244"/>
              <a:gd name="connsiteX4" fmla="*/ 1980000 w 5793244"/>
              <a:gd name="connsiteY4" fmla="*/ 0 h 1833244"/>
              <a:gd name="connsiteX5" fmla="*/ 3813244 w 5793244"/>
              <a:gd name="connsiteY5" fmla="*/ 0 h 1833244"/>
              <a:gd name="connsiteX6" fmla="*/ 3813244 w 5793244"/>
              <a:gd name="connsiteY6" fmla="*/ 1833244 h 1833244"/>
              <a:gd name="connsiteX7" fmla="*/ 1980000 w 5793244"/>
              <a:gd name="connsiteY7" fmla="*/ 1833244 h 1833244"/>
              <a:gd name="connsiteX8" fmla="*/ 0 w 5793244"/>
              <a:gd name="connsiteY8" fmla="*/ 0 h 1833244"/>
              <a:gd name="connsiteX9" fmla="*/ 1833244 w 5793244"/>
              <a:gd name="connsiteY9" fmla="*/ 0 h 1833244"/>
              <a:gd name="connsiteX10" fmla="*/ 1833244 w 5793244"/>
              <a:gd name="connsiteY10" fmla="*/ 1833244 h 1833244"/>
              <a:gd name="connsiteX11" fmla="*/ 0 w 5793244"/>
              <a:gd name="connsiteY11" fmla="*/ 1833244 h 1833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93244" h="1833244">
                <a:moveTo>
                  <a:pt x="3960000" y="0"/>
                </a:moveTo>
                <a:lnTo>
                  <a:pt x="5793244" y="0"/>
                </a:lnTo>
                <a:lnTo>
                  <a:pt x="5793244" y="1833244"/>
                </a:lnTo>
                <a:lnTo>
                  <a:pt x="3960000" y="1833244"/>
                </a:lnTo>
                <a:close/>
                <a:moveTo>
                  <a:pt x="1980000" y="0"/>
                </a:moveTo>
                <a:lnTo>
                  <a:pt x="3813244" y="0"/>
                </a:lnTo>
                <a:lnTo>
                  <a:pt x="3813244" y="1833244"/>
                </a:lnTo>
                <a:lnTo>
                  <a:pt x="1980000" y="1833244"/>
                </a:lnTo>
                <a:close/>
                <a:moveTo>
                  <a:pt x="0" y="0"/>
                </a:moveTo>
                <a:lnTo>
                  <a:pt x="1833244" y="0"/>
                </a:lnTo>
                <a:lnTo>
                  <a:pt x="1833244" y="1833244"/>
                </a:lnTo>
                <a:lnTo>
                  <a:pt x="0" y="1833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07218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2"/>
          </p:nvPr>
        </p:nvSpPr>
        <p:spPr>
          <a:xfrm>
            <a:off x="0" y="1956029"/>
            <a:ext cx="9144000" cy="2020887"/>
          </a:xfrm>
          <a:custGeom>
            <a:avLst/>
            <a:gdLst>
              <a:gd name="connsiteX0" fmla="*/ 2201863 w 9144000"/>
              <a:gd name="connsiteY0" fmla="*/ 1372394 h 2020887"/>
              <a:gd name="connsiteX1" fmla="*/ 9144000 w 9144000"/>
              <a:gd name="connsiteY1" fmla="*/ 1372394 h 2020887"/>
              <a:gd name="connsiteX2" fmla="*/ 9144000 w 9144000"/>
              <a:gd name="connsiteY2" fmla="*/ 2020887 h 2020887"/>
              <a:gd name="connsiteX3" fmla="*/ 2201863 w 9144000"/>
              <a:gd name="connsiteY3" fmla="*/ 2020887 h 2020887"/>
              <a:gd name="connsiteX4" fmla="*/ 0 w 9144000"/>
              <a:gd name="connsiteY4" fmla="*/ 1372394 h 2020887"/>
              <a:gd name="connsiteX5" fmla="*/ 2100263 w 9144000"/>
              <a:gd name="connsiteY5" fmla="*/ 1372394 h 2020887"/>
              <a:gd name="connsiteX6" fmla="*/ 2100263 w 9144000"/>
              <a:gd name="connsiteY6" fmla="*/ 2020887 h 2020887"/>
              <a:gd name="connsiteX7" fmla="*/ 0 w 9144000"/>
              <a:gd name="connsiteY7" fmla="*/ 2020887 h 2020887"/>
              <a:gd name="connsiteX8" fmla="*/ 2201863 w 9144000"/>
              <a:gd name="connsiteY8" fmla="*/ 0 h 2020887"/>
              <a:gd name="connsiteX9" fmla="*/ 9144000 w 9144000"/>
              <a:gd name="connsiteY9" fmla="*/ 0 h 2020887"/>
              <a:gd name="connsiteX10" fmla="*/ 9144000 w 9144000"/>
              <a:gd name="connsiteY10" fmla="*/ 1270794 h 2020887"/>
              <a:gd name="connsiteX11" fmla="*/ 2201863 w 9144000"/>
              <a:gd name="connsiteY11" fmla="*/ 1270794 h 2020887"/>
              <a:gd name="connsiteX12" fmla="*/ 0 w 9144000"/>
              <a:gd name="connsiteY12" fmla="*/ 0 h 2020887"/>
              <a:gd name="connsiteX13" fmla="*/ 2100263 w 9144000"/>
              <a:gd name="connsiteY13" fmla="*/ 0 h 2020887"/>
              <a:gd name="connsiteX14" fmla="*/ 2100263 w 9144000"/>
              <a:gd name="connsiteY14" fmla="*/ 1270794 h 2020887"/>
              <a:gd name="connsiteX15" fmla="*/ 0 w 9144000"/>
              <a:gd name="connsiteY15" fmla="*/ 1270794 h 2020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2020887">
                <a:moveTo>
                  <a:pt x="2201863" y="1372394"/>
                </a:moveTo>
                <a:lnTo>
                  <a:pt x="9144000" y="1372394"/>
                </a:lnTo>
                <a:lnTo>
                  <a:pt x="9144000" y="2020887"/>
                </a:lnTo>
                <a:lnTo>
                  <a:pt x="2201863" y="2020887"/>
                </a:lnTo>
                <a:close/>
                <a:moveTo>
                  <a:pt x="0" y="1372394"/>
                </a:moveTo>
                <a:lnTo>
                  <a:pt x="2100263" y="1372394"/>
                </a:lnTo>
                <a:lnTo>
                  <a:pt x="2100263" y="2020887"/>
                </a:lnTo>
                <a:lnTo>
                  <a:pt x="0" y="2020887"/>
                </a:lnTo>
                <a:close/>
                <a:moveTo>
                  <a:pt x="2201863" y="0"/>
                </a:moveTo>
                <a:lnTo>
                  <a:pt x="9144000" y="0"/>
                </a:lnTo>
                <a:lnTo>
                  <a:pt x="9144000" y="1270794"/>
                </a:lnTo>
                <a:lnTo>
                  <a:pt x="2201863" y="1270794"/>
                </a:lnTo>
                <a:close/>
                <a:moveTo>
                  <a:pt x="0" y="0"/>
                </a:moveTo>
                <a:lnTo>
                  <a:pt x="2100263" y="0"/>
                </a:lnTo>
                <a:lnTo>
                  <a:pt x="2100263" y="1270794"/>
                </a:lnTo>
                <a:lnTo>
                  <a:pt x="0" y="127079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08263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660796" y="1501950"/>
            <a:ext cx="2166938" cy="2166938"/>
          </a:xfrm>
          <a:custGeom>
            <a:avLst/>
            <a:gdLst>
              <a:gd name="connsiteX0" fmla="*/ 124548 w 2166938"/>
              <a:gd name="connsiteY0" fmla="*/ 1577799 h 2166938"/>
              <a:gd name="connsiteX1" fmla="*/ 2042390 w 2166938"/>
              <a:gd name="connsiteY1" fmla="*/ 1577799 h 2166938"/>
              <a:gd name="connsiteX2" fmla="*/ 1981898 w 2166938"/>
              <a:gd name="connsiteY2" fmla="*/ 1689247 h 2166938"/>
              <a:gd name="connsiteX3" fmla="*/ 1083469 w 2166938"/>
              <a:gd name="connsiteY3" fmla="*/ 2166938 h 2166938"/>
              <a:gd name="connsiteX4" fmla="*/ 185040 w 2166938"/>
              <a:gd name="connsiteY4" fmla="*/ 1689247 h 2166938"/>
              <a:gd name="connsiteX5" fmla="*/ 1083469 w 2166938"/>
              <a:gd name="connsiteY5" fmla="*/ 0 h 2166938"/>
              <a:gd name="connsiteX6" fmla="*/ 2166938 w 2166938"/>
              <a:gd name="connsiteY6" fmla="*/ 1083469 h 2166938"/>
              <a:gd name="connsiteX7" fmla="*/ 2081794 w 2166938"/>
              <a:gd name="connsiteY7" fmla="*/ 1505204 h 2166938"/>
              <a:gd name="connsiteX8" fmla="*/ 2078580 w 2166938"/>
              <a:gd name="connsiteY8" fmla="*/ 1511124 h 2166938"/>
              <a:gd name="connsiteX9" fmla="*/ 88358 w 2166938"/>
              <a:gd name="connsiteY9" fmla="*/ 1511124 h 2166938"/>
              <a:gd name="connsiteX10" fmla="*/ 85145 w 2166938"/>
              <a:gd name="connsiteY10" fmla="*/ 1505204 h 2166938"/>
              <a:gd name="connsiteX11" fmla="*/ 0 w 2166938"/>
              <a:gd name="connsiteY11" fmla="*/ 1083469 h 2166938"/>
              <a:gd name="connsiteX12" fmla="*/ 1083469 w 2166938"/>
              <a:gd name="connsiteY12" fmla="*/ 0 h 216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8" h="2166938">
                <a:moveTo>
                  <a:pt x="124548" y="1577799"/>
                </a:moveTo>
                <a:lnTo>
                  <a:pt x="2042390" y="1577799"/>
                </a:lnTo>
                <a:lnTo>
                  <a:pt x="1981898" y="1689247"/>
                </a:lnTo>
                <a:cubicBezTo>
                  <a:pt x="1787191" y="1977451"/>
                  <a:pt x="1457459" y="2166938"/>
                  <a:pt x="1083469" y="2166938"/>
                </a:cubicBezTo>
                <a:cubicBezTo>
                  <a:pt x="709480" y="2166938"/>
                  <a:pt x="379747" y="1977451"/>
                  <a:pt x="185040" y="1689247"/>
                </a:cubicBezTo>
                <a:close/>
                <a:moveTo>
                  <a:pt x="1083469" y="0"/>
                </a:moveTo>
                <a:cubicBezTo>
                  <a:pt x="1681852" y="0"/>
                  <a:pt x="2166938" y="485086"/>
                  <a:pt x="2166938" y="1083469"/>
                </a:cubicBezTo>
                <a:cubicBezTo>
                  <a:pt x="2166938" y="1233065"/>
                  <a:pt x="2136620" y="1375580"/>
                  <a:pt x="2081794" y="1505204"/>
                </a:cubicBezTo>
                <a:lnTo>
                  <a:pt x="2078580" y="1511124"/>
                </a:lnTo>
                <a:lnTo>
                  <a:pt x="88358" y="1511124"/>
                </a:lnTo>
                <a:lnTo>
                  <a:pt x="85145" y="1505204"/>
                </a:lnTo>
                <a:cubicBezTo>
                  <a:pt x="30318" y="1375580"/>
                  <a:pt x="0" y="1233065"/>
                  <a:pt x="0" y="1083469"/>
                </a:cubicBezTo>
                <a:cubicBezTo>
                  <a:pt x="0" y="485086"/>
                  <a:pt x="485086" y="0"/>
                  <a:pt x="108346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3488530" y="1501950"/>
            <a:ext cx="2166938" cy="2166938"/>
          </a:xfrm>
          <a:custGeom>
            <a:avLst/>
            <a:gdLst>
              <a:gd name="connsiteX0" fmla="*/ 124548 w 2166938"/>
              <a:gd name="connsiteY0" fmla="*/ 1577799 h 2166938"/>
              <a:gd name="connsiteX1" fmla="*/ 2042390 w 2166938"/>
              <a:gd name="connsiteY1" fmla="*/ 1577799 h 2166938"/>
              <a:gd name="connsiteX2" fmla="*/ 1981898 w 2166938"/>
              <a:gd name="connsiteY2" fmla="*/ 1689247 h 2166938"/>
              <a:gd name="connsiteX3" fmla="*/ 1083469 w 2166938"/>
              <a:gd name="connsiteY3" fmla="*/ 2166938 h 2166938"/>
              <a:gd name="connsiteX4" fmla="*/ 185040 w 2166938"/>
              <a:gd name="connsiteY4" fmla="*/ 1689247 h 2166938"/>
              <a:gd name="connsiteX5" fmla="*/ 1083469 w 2166938"/>
              <a:gd name="connsiteY5" fmla="*/ 0 h 2166938"/>
              <a:gd name="connsiteX6" fmla="*/ 2166938 w 2166938"/>
              <a:gd name="connsiteY6" fmla="*/ 1083469 h 2166938"/>
              <a:gd name="connsiteX7" fmla="*/ 2081794 w 2166938"/>
              <a:gd name="connsiteY7" fmla="*/ 1505204 h 2166938"/>
              <a:gd name="connsiteX8" fmla="*/ 2078580 w 2166938"/>
              <a:gd name="connsiteY8" fmla="*/ 1511124 h 2166938"/>
              <a:gd name="connsiteX9" fmla="*/ 88358 w 2166938"/>
              <a:gd name="connsiteY9" fmla="*/ 1511124 h 2166938"/>
              <a:gd name="connsiteX10" fmla="*/ 85145 w 2166938"/>
              <a:gd name="connsiteY10" fmla="*/ 1505204 h 2166938"/>
              <a:gd name="connsiteX11" fmla="*/ 0 w 2166938"/>
              <a:gd name="connsiteY11" fmla="*/ 1083469 h 2166938"/>
              <a:gd name="connsiteX12" fmla="*/ 1083469 w 2166938"/>
              <a:gd name="connsiteY12" fmla="*/ 0 h 216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8" h="2166938">
                <a:moveTo>
                  <a:pt x="124548" y="1577799"/>
                </a:moveTo>
                <a:lnTo>
                  <a:pt x="2042390" y="1577799"/>
                </a:lnTo>
                <a:lnTo>
                  <a:pt x="1981898" y="1689247"/>
                </a:lnTo>
                <a:cubicBezTo>
                  <a:pt x="1787191" y="1977451"/>
                  <a:pt x="1457459" y="2166938"/>
                  <a:pt x="1083469" y="2166938"/>
                </a:cubicBezTo>
                <a:cubicBezTo>
                  <a:pt x="709480" y="2166938"/>
                  <a:pt x="379747" y="1977451"/>
                  <a:pt x="185040" y="1689247"/>
                </a:cubicBezTo>
                <a:close/>
                <a:moveTo>
                  <a:pt x="1083469" y="0"/>
                </a:moveTo>
                <a:cubicBezTo>
                  <a:pt x="1681852" y="0"/>
                  <a:pt x="2166938" y="485086"/>
                  <a:pt x="2166938" y="1083469"/>
                </a:cubicBezTo>
                <a:cubicBezTo>
                  <a:pt x="2166938" y="1233065"/>
                  <a:pt x="2136620" y="1375580"/>
                  <a:pt x="2081794" y="1505204"/>
                </a:cubicBezTo>
                <a:lnTo>
                  <a:pt x="2078580" y="1511124"/>
                </a:lnTo>
                <a:lnTo>
                  <a:pt x="88358" y="1511124"/>
                </a:lnTo>
                <a:lnTo>
                  <a:pt x="85145" y="1505204"/>
                </a:lnTo>
                <a:cubicBezTo>
                  <a:pt x="30318" y="1375580"/>
                  <a:pt x="0" y="1233065"/>
                  <a:pt x="0" y="1083469"/>
                </a:cubicBezTo>
                <a:cubicBezTo>
                  <a:pt x="0" y="485086"/>
                  <a:pt x="485086" y="0"/>
                  <a:pt x="108346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6316265" y="1501950"/>
            <a:ext cx="2166938" cy="2166938"/>
          </a:xfrm>
          <a:custGeom>
            <a:avLst/>
            <a:gdLst>
              <a:gd name="connsiteX0" fmla="*/ 124548 w 2166938"/>
              <a:gd name="connsiteY0" fmla="*/ 1577799 h 2166938"/>
              <a:gd name="connsiteX1" fmla="*/ 2042390 w 2166938"/>
              <a:gd name="connsiteY1" fmla="*/ 1577799 h 2166938"/>
              <a:gd name="connsiteX2" fmla="*/ 1981898 w 2166938"/>
              <a:gd name="connsiteY2" fmla="*/ 1689247 h 2166938"/>
              <a:gd name="connsiteX3" fmla="*/ 1083469 w 2166938"/>
              <a:gd name="connsiteY3" fmla="*/ 2166938 h 2166938"/>
              <a:gd name="connsiteX4" fmla="*/ 185040 w 2166938"/>
              <a:gd name="connsiteY4" fmla="*/ 1689247 h 2166938"/>
              <a:gd name="connsiteX5" fmla="*/ 1083469 w 2166938"/>
              <a:gd name="connsiteY5" fmla="*/ 0 h 2166938"/>
              <a:gd name="connsiteX6" fmla="*/ 2166938 w 2166938"/>
              <a:gd name="connsiteY6" fmla="*/ 1083469 h 2166938"/>
              <a:gd name="connsiteX7" fmla="*/ 2081794 w 2166938"/>
              <a:gd name="connsiteY7" fmla="*/ 1505204 h 2166938"/>
              <a:gd name="connsiteX8" fmla="*/ 2078580 w 2166938"/>
              <a:gd name="connsiteY8" fmla="*/ 1511124 h 2166938"/>
              <a:gd name="connsiteX9" fmla="*/ 88358 w 2166938"/>
              <a:gd name="connsiteY9" fmla="*/ 1511124 h 2166938"/>
              <a:gd name="connsiteX10" fmla="*/ 85145 w 2166938"/>
              <a:gd name="connsiteY10" fmla="*/ 1505204 h 2166938"/>
              <a:gd name="connsiteX11" fmla="*/ 0 w 2166938"/>
              <a:gd name="connsiteY11" fmla="*/ 1083469 h 2166938"/>
              <a:gd name="connsiteX12" fmla="*/ 1083469 w 2166938"/>
              <a:gd name="connsiteY12" fmla="*/ 0 h 216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6938" h="2166938">
                <a:moveTo>
                  <a:pt x="124548" y="1577799"/>
                </a:moveTo>
                <a:lnTo>
                  <a:pt x="2042390" y="1577799"/>
                </a:lnTo>
                <a:lnTo>
                  <a:pt x="1981898" y="1689247"/>
                </a:lnTo>
                <a:cubicBezTo>
                  <a:pt x="1787191" y="1977451"/>
                  <a:pt x="1457459" y="2166938"/>
                  <a:pt x="1083469" y="2166938"/>
                </a:cubicBezTo>
                <a:cubicBezTo>
                  <a:pt x="709480" y="2166938"/>
                  <a:pt x="379747" y="1977451"/>
                  <a:pt x="185040" y="1689247"/>
                </a:cubicBezTo>
                <a:close/>
                <a:moveTo>
                  <a:pt x="1083469" y="0"/>
                </a:moveTo>
                <a:cubicBezTo>
                  <a:pt x="1681852" y="0"/>
                  <a:pt x="2166938" y="485086"/>
                  <a:pt x="2166938" y="1083469"/>
                </a:cubicBezTo>
                <a:cubicBezTo>
                  <a:pt x="2166938" y="1233065"/>
                  <a:pt x="2136620" y="1375580"/>
                  <a:pt x="2081794" y="1505204"/>
                </a:cubicBezTo>
                <a:lnTo>
                  <a:pt x="2078580" y="1511124"/>
                </a:lnTo>
                <a:lnTo>
                  <a:pt x="88358" y="1511124"/>
                </a:lnTo>
                <a:lnTo>
                  <a:pt x="85145" y="1505204"/>
                </a:lnTo>
                <a:cubicBezTo>
                  <a:pt x="30318" y="1375580"/>
                  <a:pt x="0" y="1233065"/>
                  <a:pt x="0" y="1083469"/>
                </a:cubicBezTo>
                <a:cubicBezTo>
                  <a:pt x="0" y="485086"/>
                  <a:pt x="485086" y="0"/>
                  <a:pt x="108346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126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355600" y="1575010"/>
            <a:ext cx="2833200" cy="453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4"/>
          </p:nvPr>
        </p:nvSpPr>
        <p:spPr>
          <a:xfrm>
            <a:off x="3348038" y="1899294"/>
            <a:ext cx="5795737" cy="1771200"/>
          </a:xfrm>
          <a:custGeom>
            <a:avLst/>
            <a:gdLst>
              <a:gd name="connsiteX0" fmla="*/ 2873638 w 5795737"/>
              <a:gd name="connsiteY0" fmla="*/ 0 h 1771200"/>
              <a:gd name="connsiteX1" fmla="*/ 5795737 w 5795737"/>
              <a:gd name="connsiteY1" fmla="*/ 0 h 1771200"/>
              <a:gd name="connsiteX2" fmla="*/ 5795737 w 5795737"/>
              <a:gd name="connsiteY2" fmla="*/ 1771200 h 1771200"/>
              <a:gd name="connsiteX3" fmla="*/ 2873638 w 5795737"/>
              <a:gd name="connsiteY3" fmla="*/ 1771200 h 1771200"/>
              <a:gd name="connsiteX4" fmla="*/ 0 w 5795737"/>
              <a:gd name="connsiteY4" fmla="*/ 0 h 1771200"/>
              <a:gd name="connsiteX5" fmla="*/ 2714400 w 5795737"/>
              <a:gd name="connsiteY5" fmla="*/ 0 h 1771200"/>
              <a:gd name="connsiteX6" fmla="*/ 2714400 w 5795737"/>
              <a:gd name="connsiteY6" fmla="*/ 1771200 h 1771200"/>
              <a:gd name="connsiteX7" fmla="*/ 0 w 5795737"/>
              <a:gd name="connsiteY7" fmla="*/ 1771200 h 17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5737" h="1771200">
                <a:moveTo>
                  <a:pt x="2873638" y="0"/>
                </a:moveTo>
                <a:lnTo>
                  <a:pt x="5795737" y="0"/>
                </a:lnTo>
                <a:lnTo>
                  <a:pt x="5795737" y="1771200"/>
                </a:lnTo>
                <a:lnTo>
                  <a:pt x="2873638" y="1771200"/>
                </a:lnTo>
                <a:close/>
                <a:moveTo>
                  <a:pt x="0" y="0"/>
                </a:moveTo>
                <a:lnTo>
                  <a:pt x="2714400" y="0"/>
                </a:lnTo>
                <a:lnTo>
                  <a:pt x="2714400" y="1771200"/>
                </a:lnTo>
                <a:lnTo>
                  <a:pt x="0" y="1771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3046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400401" y="2093514"/>
            <a:ext cx="8343198" cy="1440000"/>
          </a:xfrm>
          <a:custGeom>
            <a:avLst/>
            <a:gdLst>
              <a:gd name="connsiteX0" fmla="*/ 6363198 w 8343198"/>
              <a:gd name="connsiteY0" fmla="*/ 0 h 1440000"/>
              <a:gd name="connsiteX1" fmla="*/ 8343198 w 8343198"/>
              <a:gd name="connsiteY1" fmla="*/ 0 h 1440000"/>
              <a:gd name="connsiteX2" fmla="*/ 8343198 w 8343198"/>
              <a:gd name="connsiteY2" fmla="*/ 1440000 h 1440000"/>
              <a:gd name="connsiteX3" fmla="*/ 6363198 w 8343198"/>
              <a:gd name="connsiteY3" fmla="*/ 1440000 h 1440000"/>
              <a:gd name="connsiteX4" fmla="*/ 4242132 w 8343198"/>
              <a:gd name="connsiteY4" fmla="*/ 0 h 1440000"/>
              <a:gd name="connsiteX5" fmla="*/ 6222132 w 8343198"/>
              <a:gd name="connsiteY5" fmla="*/ 0 h 1440000"/>
              <a:gd name="connsiteX6" fmla="*/ 6222132 w 8343198"/>
              <a:gd name="connsiteY6" fmla="*/ 1440000 h 1440000"/>
              <a:gd name="connsiteX7" fmla="*/ 4242132 w 8343198"/>
              <a:gd name="connsiteY7" fmla="*/ 1440000 h 1440000"/>
              <a:gd name="connsiteX8" fmla="*/ 2121066 w 8343198"/>
              <a:gd name="connsiteY8" fmla="*/ 0 h 1440000"/>
              <a:gd name="connsiteX9" fmla="*/ 4101066 w 8343198"/>
              <a:gd name="connsiteY9" fmla="*/ 0 h 1440000"/>
              <a:gd name="connsiteX10" fmla="*/ 4101066 w 8343198"/>
              <a:gd name="connsiteY10" fmla="*/ 1440000 h 1440000"/>
              <a:gd name="connsiteX11" fmla="*/ 2121066 w 8343198"/>
              <a:gd name="connsiteY11" fmla="*/ 1440000 h 1440000"/>
              <a:gd name="connsiteX12" fmla="*/ 0 w 8343198"/>
              <a:gd name="connsiteY12" fmla="*/ 0 h 1440000"/>
              <a:gd name="connsiteX13" fmla="*/ 1980000 w 8343198"/>
              <a:gd name="connsiteY13" fmla="*/ 0 h 1440000"/>
              <a:gd name="connsiteX14" fmla="*/ 1980000 w 8343198"/>
              <a:gd name="connsiteY14" fmla="*/ 1440000 h 1440000"/>
              <a:gd name="connsiteX15" fmla="*/ 0 w 8343198"/>
              <a:gd name="connsiteY1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343198" h="1440000">
                <a:moveTo>
                  <a:pt x="6363198" y="0"/>
                </a:moveTo>
                <a:lnTo>
                  <a:pt x="8343198" y="0"/>
                </a:lnTo>
                <a:lnTo>
                  <a:pt x="8343198" y="1440000"/>
                </a:lnTo>
                <a:lnTo>
                  <a:pt x="6363198" y="1440000"/>
                </a:lnTo>
                <a:close/>
                <a:moveTo>
                  <a:pt x="4242132" y="0"/>
                </a:moveTo>
                <a:lnTo>
                  <a:pt x="6222132" y="0"/>
                </a:lnTo>
                <a:lnTo>
                  <a:pt x="6222132" y="1440000"/>
                </a:lnTo>
                <a:lnTo>
                  <a:pt x="4242132" y="1440000"/>
                </a:lnTo>
                <a:close/>
                <a:moveTo>
                  <a:pt x="2121066" y="0"/>
                </a:moveTo>
                <a:lnTo>
                  <a:pt x="4101066" y="0"/>
                </a:lnTo>
                <a:lnTo>
                  <a:pt x="4101066" y="1440000"/>
                </a:lnTo>
                <a:lnTo>
                  <a:pt x="2121066" y="1440000"/>
                </a:lnTo>
                <a:close/>
                <a:moveTo>
                  <a:pt x="0" y="0"/>
                </a:moveTo>
                <a:lnTo>
                  <a:pt x="1980000" y="0"/>
                </a:lnTo>
                <a:lnTo>
                  <a:pt x="1980000" y="1440000"/>
                </a:lnTo>
                <a:lnTo>
                  <a:pt x="0" y="144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69577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614639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237286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1"/>
          </p:nvPr>
        </p:nvSpPr>
        <p:spPr>
          <a:xfrm>
            <a:off x="4627174" y="2205038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6"/>
          <p:cNvSpPr>
            <a:spLocks noGrp="1"/>
          </p:cNvSpPr>
          <p:nvPr>
            <p:ph type="pic" sz="quarter" idx="10"/>
          </p:nvPr>
        </p:nvSpPr>
        <p:spPr>
          <a:xfrm>
            <a:off x="-388" y="2205038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4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6236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3"/>
          </p:nvPr>
        </p:nvSpPr>
        <p:spPr>
          <a:xfrm>
            <a:off x="373062" y="1941513"/>
            <a:ext cx="3347200" cy="1620000"/>
          </a:xfrm>
          <a:custGeom>
            <a:avLst/>
            <a:gdLst>
              <a:gd name="connsiteX0" fmla="*/ 1727200 w 3347200"/>
              <a:gd name="connsiteY0" fmla="*/ 0 h 1620000"/>
              <a:gd name="connsiteX1" fmla="*/ 3347200 w 3347200"/>
              <a:gd name="connsiteY1" fmla="*/ 0 h 1620000"/>
              <a:gd name="connsiteX2" fmla="*/ 3347200 w 3347200"/>
              <a:gd name="connsiteY2" fmla="*/ 1620000 h 1620000"/>
              <a:gd name="connsiteX3" fmla="*/ 1727200 w 3347200"/>
              <a:gd name="connsiteY3" fmla="*/ 1620000 h 1620000"/>
              <a:gd name="connsiteX4" fmla="*/ 0 w 3347200"/>
              <a:gd name="connsiteY4" fmla="*/ 0 h 1620000"/>
              <a:gd name="connsiteX5" fmla="*/ 1620000 w 3347200"/>
              <a:gd name="connsiteY5" fmla="*/ 0 h 1620000"/>
              <a:gd name="connsiteX6" fmla="*/ 1620000 w 3347200"/>
              <a:gd name="connsiteY6" fmla="*/ 1620000 h 1620000"/>
              <a:gd name="connsiteX7" fmla="*/ 0 w 3347200"/>
              <a:gd name="connsiteY7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7200" h="1620000">
                <a:moveTo>
                  <a:pt x="1727200" y="0"/>
                </a:moveTo>
                <a:lnTo>
                  <a:pt x="3347200" y="0"/>
                </a:lnTo>
                <a:lnTo>
                  <a:pt x="3347200" y="1620000"/>
                </a:lnTo>
                <a:lnTo>
                  <a:pt x="1727200" y="16200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3827462" y="1941513"/>
            <a:ext cx="1620000" cy="3347200"/>
          </a:xfrm>
          <a:custGeom>
            <a:avLst/>
            <a:gdLst>
              <a:gd name="connsiteX0" fmla="*/ 0 w 1620000"/>
              <a:gd name="connsiteY0" fmla="*/ 1727200 h 3347200"/>
              <a:gd name="connsiteX1" fmla="*/ 1620000 w 1620000"/>
              <a:gd name="connsiteY1" fmla="*/ 1727200 h 3347200"/>
              <a:gd name="connsiteX2" fmla="*/ 1620000 w 1620000"/>
              <a:gd name="connsiteY2" fmla="*/ 3347200 h 3347200"/>
              <a:gd name="connsiteX3" fmla="*/ 0 w 1620000"/>
              <a:gd name="connsiteY3" fmla="*/ 3347200 h 3347200"/>
              <a:gd name="connsiteX4" fmla="*/ 0 w 1620000"/>
              <a:gd name="connsiteY4" fmla="*/ 0 h 3347200"/>
              <a:gd name="connsiteX5" fmla="*/ 1620000 w 1620000"/>
              <a:gd name="connsiteY5" fmla="*/ 0 h 3347200"/>
              <a:gd name="connsiteX6" fmla="*/ 1620000 w 1620000"/>
              <a:gd name="connsiteY6" fmla="*/ 1620000 h 3347200"/>
              <a:gd name="connsiteX7" fmla="*/ 0 w 1620000"/>
              <a:gd name="connsiteY7" fmla="*/ 1620000 h 334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20000" h="3347200">
                <a:moveTo>
                  <a:pt x="0" y="1727200"/>
                </a:moveTo>
                <a:lnTo>
                  <a:pt x="1620000" y="1727200"/>
                </a:lnTo>
                <a:lnTo>
                  <a:pt x="1620000" y="3347200"/>
                </a:lnTo>
                <a:lnTo>
                  <a:pt x="0" y="3347200"/>
                </a:lnTo>
                <a:close/>
                <a:moveTo>
                  <a:pt x="0" y="0"/>
                </a:moveTo>
                <a:lnTo>
                  <a:pt x="1620000" y="0"/>
                </a:lnTo>
                <a:lnTo>
                  <a:pt x="16200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5554662" y="366871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2"/>
          <p:cNvSpPr>
            <a:spLocks noGrp="1"/>
          </p:cNvSpPr>
          <p:nvPr>
            <p:ph type="pic" sz="quarter" idx="17"/>
          </p:nvPr>
        </p:nvSpPr>
        <p:spPr>
          <a:xfrm>
            <a:off x="7281862" y="3668713"/>
            <a:ext cx="1620000" cy="16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55227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2"/>
          <p:cNvSpPr>
            <a:spLocks noGrp="1"/>
          </p:cNvSpPr>
          <p:nvPr>
            <p:ph type="pic" sz="quarter" idx="16"/>
          </p:nvPr>
        </p:nvSpPr>
        <p:spPr>
          <a:xfrm>
            <a:off x="4561200" y="4010113"/>
            <a:ext cx="4582800" cy="23256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-11113" y="1662113"/>
            <a:ext cx="4582800" cy="2325600"/>
          </a:xfrm>
          <a:custGeom>
            <a:avLst/>
            <a:gdLst>
              <a:gd name="connsiteX0" fmla="*/ 2268538 w 4582800"/>
              <a:gd name="connsiteY0" fmla="*/ 0 h 2325600"/>
              <a:gd name="connsiteX1" fmla="*/ 4582800 w 4582800"/>
              <a:gd name="connsiteY1" fmla="*/ 0 h 2325600"/>
              <a:gd name="connsiteX2" fmla="*/ 4582800 w 4582800"/>
              <a:gd name="connsiteY2" fmla="*/ 2325600 h 2325600"/>
              <a:gd name="connsiteX3" fmla="*/ 2268538 w 4582800"/>
              <a:gd name="connsiteY3" fmla="*/ 2325600 h 2325600"/>
              <a:gd name="connsiteX4" fmla="*/ 0 w 4582800"/>
              <a:gd name="connsiteY4" fmla="*/ 0 h 2325600"/>
              <a:gd name="connsiteX5" fmla="*/ 2189163 w 4582800"/>
              <a:gd name="connsiteY5" fmla="*/ 0 h 2325600"/>
              <a:gd name="connsiteX6" fmla="*/ 2189163 w 4582800"/>
              <a:gd name="connsiteY6" fmla="*/ 2325600 h 2325600"/>
              <a:gd name="connsiteX7" fmla="*/ 0 w 4582800"/>
              <a:gd name="connsiteY7" fmla="*/ 2325600 h 23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82800" h="2325600">
                <a:moveTo>
                  <a:pt x="2268538" y="0"/>
                </a:moveTo>
                <a:lnTo>
                  <a:pt x="4582800" y="0"/>
                </a:lnTo>
                <a:lnTo>
                  <a:pt x="4582800" y="2325600"/>
                </a:lnTo>
                <a:lnTo>
                  <a:pt x="2268538" y="2325600"/>
                </a:lnTo>
                <a:close/>
                <a:moveTo>
                  <a:pt x="0" y="0"/>
                </a:moveTo>
                <a:lnTo>
                  <a:pt x="2189163" y="0"/>
                </a:lnTo>
                <a:lnTo>
                  <a:pt x="2189163" y="2325600"/>
                </a:lnTo>
                <a:lnTo>
                  <a:pt x="0" y="2325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7514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5"/>
          </p:nvPr>
        </p:nvSpPr>
        <p:spPr>
          <a:xfrm>
            <a:off x="6234038" y="2714624"/>
            <a:ext cx="2905200" cy="2624400"/>
          </a:xfrm>
          <a:custGeom>
            <a:avLst/>
            <a:gdLst>
              <a:gd name="connsiteX0" fmla="*/ 1497600 w 2905200"/>
              <a:gd name="connsiteY0" fmla="*/ 0 h 2624400"/>
              <a:gd name="connsiteX1" fmla="*/ 2905200 w 2905200"/>
              <a:gd name="connsiteY1" fmla="*/ 0 h 2624400"/>
              <a:gd name="connsiteX2" fmla="*/ 2905200 w 2905200"/>
              <a:gd name="connsiteY2" fmla="*/ 2624400 h 2624400"/>
              <a:gd name="connsiteX3" fmla="*/ 1497600 w 2905200"/>
              <a:gd name="connsiteY3" fmla="*/ 2624400 h 2624400"/>
              <a:gd name="connsiteX4" fmla="*/ 0 w 2905200"/>
              <a:gd name="connsiteY4" fmla="*/ 0 h 2624400"/>
              <a:gd name="connsiteX5" fmla="*/ 1407600 w 2905200"/>
              <a:gd name="connsiteY5" fmla="*/ 0 h 2624400"/>
              <a:gd name="connsiteX6" fmla="*/ 1407600 w 2905200"/>
              <a:gd name="connsiteY6" fmla="*/ 2624400 h 2624400"/>
              <a:gd name="connsiteX7" fmla="*/ 0 w 2905200"/>
              <a:gd name="connsiteY7" fmla="*/ 2624400 h 26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5200" h="2624400">
                <a:moveTo>
                  <a:pt x="1497600" y="0"/>
                </a:moveTo>
                <a:lnTo>
                  <a:pt x="2905200" y="0"/>
                </a:lnTo>
                <a:lnTo>
                  <a:pt x="2905200" y="2624400"/>
                </a:lnTo>
                <a:lnTo>
                  <a:pt x="1497600" y="2624400"/>
                </a:lnTo>
                <a:close/>
                <a:moveTo>
                  <a:pt x="0" y="0"/>
                </a:moveTo>
                <a:lnTo>
                  <a:pt x="1407600" y="0"/>
                </a:lnTo>
                <a:lnTo>
                  <a:pt x="1407600" y="2624400"/>
                </a:lnTo>
                <a:lnTo>
                  <a:pt x="0" y="2624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905200" y="1785938"/>
            <a:ext cx="3328838" cy="28628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2714624"/>
            <a:ext cx="2905200" cy="26244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17456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6"/>
          <p:cNvSpPr>
            <a:spLocks noGrp="1"/>
          </p:cNvSpPr>
          <p:nvPr>
            <p:ph type="pic" sz="quarter" idx="12"/>
          </p:nvPr>
        </p:nvSpPr>
        <p:spPr>
          <a:xfrm>
            <a:off x="1614639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6"/>
          <p:cNvSpPr>
            <a:spLocks noGrp="1"/>
          </p:cNvSpPr>
          <p:nvPr>
            <p:ph type="pic" sz="quarter" idx="13"/>
          </p:nvPr>
        </p:nvSpPr>
        <p:spPr>
          <a:xfrm>
            <a:off x="6237286" y="3928690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4627174" y="2205038"/>
            <a:ext cx="2894400" cy="1620000"/>
          </a:xfrm>
          <a:custGeom>
            <a:avLst/>
            <a:gdLst>
              <a:gd name="connsiteX0" fmla="*/ 1492200 w 2894400"/>
              <a:gd name="connsiteY0" fmla="*/ 0 h 1620000"/>
              <a:gd name="connsiteX1" fmla="*/ 2894400 w 2894400"/>
              <a:gd name="connsiteY1" fmla="*/ 0 h 1620000"/>
              <a:gd name="connsiteX2" fmla="*/ 2894400 w 2894400"/>
              <a:gd name="connsiteY2" fmla="*/ 1620000 h 1620000"/>
              <a:gd name="connsiteX3" fmla="*/ 1492200 w 2894400"/>
              <a:gd name="connsiteY3" fmla="*/ 1620000 h 1620000"/>
              <a:gd name="connsiteX4" fmla="*/ 0 w 2894400"/>
              <a:gd name="connsiteY4" fmla="*/ 0 h 1620000"/>
              <a:gd name="connsiteX5" fmla="*/ 1402200 w 2894400"/>
              <a:gd name="connsiteY5" fmla="*/ 0 h 1620000"/>
              <a:gd name="connsiteX6" fmla="*/ 1402200 w 2894400"/>
              <a:gd name="connsiteY6" fmla="*/ 1620000 h 1620000"/>
              <a:gd name="connsiteX7" fmla="*/ 0 w 2894400"/>
              <a:gd name="connsiteY7" fmla="*/ 162000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4400" h="1620000">
                <a:moveTo>
                  <a:pt x="1492200" y="0"/>
                </a:moveTo>
                <a:lnTo>
                  <a:pt x="2894400" y="0"/>
                </a:lnTo>
                <a:lnTo>
                  <a:pt x="2894400" y="1620000"/>
                </a:lnTo>
                <a:lnTo>
                  <a:pt x="1492200" y="1620000"/>
                </a:lnTo>
                <a:close/>
                <a:moveTo>
                  <a:pt x="0" y="0"/>
                </a:moveTo>
                <a:lnTo>
                  <a:pt x="1402200" y="0"/>
                </a:lnTo>
                <a:lnTo>
                  <a:pt x="1402200" y="1620000"/>
                </a:lnTo>
                <a:lnTo>
                  <a:pt x="0" y="162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6"/>
          <p:cNvSpPr>
            <a:spLocks noGrp="1"/>
          </p:cNvSpPr>
          <p:nvPr>
            <p:ph type="pic" sz="quarter" idx="15"/>
          </p:nvPr>
        </p:nvSpPr>
        <p:spPr>
          <a:xfrm>
            <a:off x="-388" y="2205038"/>
            <a:ext cx="2894400" cy="1620000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092784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2"/>
          </p:nvPr>
        </p:nvSpPr>
        <p:spPr>
          <a:xfrm>
            <a:off x="1524000" y="736600"/>
            <a:ext cx="2806700" cy="3073400"/>
          </a:xfrm>
          <a:custGeom>
            <a:avLst/>
            <a:gdLst>
              <a:gd name="connsiteX0" fmla="*/ 1448350 w 2806700"/>
              <a:gd name="connsiteY0" fmla="*/ 0 h 3073400"/>
              <a:gd name="connsiteX1" fmla="*/ 2806700 w 2806700"/>
              <a:gd name="connsiteY1" fmla="*/ 0 h 3073400"/>
              <a:gd name="connsiteX2" fmla="*/ 2806700 w 2806700"/>
              <a:gd name="connsiteY2" fmla="*/ 3073400 h 3073400"/>
              <a:gd name="connsiteX3" fmla="*/ 1448350 w 2806700"/>
              <a:gd name="connsiteY3" fmla="*/ 3073400 h 3073400"/>
              <a:gd name="connsiteX4" fmla="*/ 0 w 2806700"/>
              <a:gd name="connsiteY4" fmla="*/ 0 h 3073400"/>
              <a:gd name="connsiteX5" fmla="*/ 1358350 w 2806700"/>
              <a:gd name="connsiteY5" fmla="*/ 0 h 3073400"/>
              <a:gd name="connsiteX6" fmla="*/ 1358350 w 2806700"/>
              <a:gd name="connsiteY6" fmla="*/ 3073400 h 3073400"/>
              <a:gd name="connsiteX7" fmla="*/ 0 w 2806700"/>
              <a:gd name="connsiteY7" fmla="*/ 3073400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6700" h="3073400">
                <a:moveTo>
                  <a:pt x="1448350" y="0"/>
                </a:moveTo>
                <a:lnTo>
                  <a:pt x="2806700" y="0"/>
                </a:lnTo>
                <a:lnTo>
                  <a:pt x="2806700" y="3073400"/>
                </a:lnTo>
                <a:lnTo>
                  <a:pt x="1448350" y="3073400"/>
                </a:lnTo>
                <a:close/>
                <a:moveTo>
                  <a:pt x="0" y="0"/>
                </a:moveTo>
                <a:lnTo>
                  <a:pt x="1358350" y="0"/>
                </a:lnTo>
                <a:lnTo>
                  <a:pt x="1358350" y="3073400"/>
                </a:lnTo>
                <a:lnTo>
                  <a:pt x="0" y="3073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851400" y="3503385"/>
            <a:ext cx="2806700" cy="3073400"/>
          </a:xfrm>
          <a:custGeom>
            <a:avLst/>
            <a:gdLst>
              <a:gd name="connsiteX0" fmla="*/ 0 w 2806700"/>
              <a:gd name="connsiteY0" fmla="*/ 1581701 h 3073400"/>
              <a:gd name="connsiteX1" fmla="*/ 2806700 w 2806700"/>
              <a:gd name="connsiteY1" fmla="*/ 1581701 h 3073400"/>
              <a:gd name="connsiteX2" fmla="*/ 2806700 w 2806700"/>
              <a:gd name="connsiteY2" fmla="*/ 3073400 h 3073400"/>
              <a:gd name="connsiteX3" fmla="*/ 0 w 2806700"/>
              <a:gd name="connsiteY3" fmla="*/ 3073400 h 3073400"/>
              <a:gd name="connsiteX4" fmla="*/ 0 w 2806700"/>
              <a:gd name="connsiteY4" fmla="*/ 0 h 3073400"/>
              <a:gd name="connsiteX5" fmla="*/ 2806700 w 2806700"/>
              <a:gd name="connsiteY5" fmla="*/ 0 h 3073400"/>
              <a:gd name="connsiteX6" fmla="*/ 2806700 w 2806700"/>
              <a:gd name="connsiteY6" fmla="*/ 1491701 h 3073400"/>
              <a:gd name="connsiteX7" fmla="*/ 0 w 2806700"/>
              <a:gd name="connsiteY7" fmla="*/ 1491701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6700" h="3073400">
                <a:moveTo>
                  <a:pt x="0" y="1581701"/>
                </a:moveTo>
                <a:lnTo>
                  <a:pt x="2806700" y="1581701"/>
                </a:lnTo>
                <a:lnTo>
                  <a:pt x="2806700" y="3073400"/>
                </a:lnTo>
                <a:lnTo>
                  <a:pt x="0" y="3073400"/>
                </a:lnTo>
                <a:close/>
                <a:moveTo>
                  <a:pt x="0" y="0"/>
                </a:moveTo>
                <a:lnTo>
                  <a:pt x="2806700" y="0"/>
                </a:lnTo>
                <a:lnTo>
                  <a:pt x="2806700" y="1491701"/>
                </a:lnTo>
                <a:lnTo>
                  <a:pt x="0" y="14917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26306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0" y="1018234"/>
            <a:ext cx="1935678" cy="482153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2090065" y="1989000"/>
            <a:ext cx="2880000" cy="2880000"/>
          </a:xfrm>
          <a:custGeom>
            <a:avLst/>
            <a:gdLst>
              <a:gd name="connsiteX0" fmla="*/ 1485000 w 2880000"/>
              <a:gd name="connsiteY0" fmla="*/ 0 h 2880000"/>
              <a:gd name="connsiteX1" fmla="*/ 2880000 w 2880000"/>
              <a:gd name="connsiteY1" fmla="*/ 0 h 2880000"/>
              <a:gd name="connsiteX2" fmla="*/ 2880000 w 2880000"/>
              <a:gd name="connsiteY2" fmla="*/ 2880000 h 2880000"/>
              <a:gd name="connsiteX3" fmla="*/ 1485000 w 2880000"/>
              <a:gd name="connsiteY3" fmla="*/ 2880000 h 2880000"/>
              <a:gd name="connsiteX4" fmla="*/ 0 w 2880000"/>
              <a:gd name="connsiteY4" fmla="*/ 0 h 2880000"/>
              <a:gd name="connsiteX5" fmla="*/ 1395000 w 2880000"/>
              <a:gd name="connsiteY5" fmla="*/ 0 h 2880000"/>
              <a:gd name="connsiteX6" fmla="*/ 1395000 w 2880000"/>
              <a:gd name="connsiteY6" fmla="*/ 2880000 h 2880000"/>
              <a:gd name="connsiteX7" fmla="*/ 0 w 2880000"/>
              <a:gd name="connsiteY7" fmla="*/ 2880000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0000" h="2880000">
                <a:moveTo>
                  <a:pt x="1485000" y="0"/>
                </a:moveTo>
                <a:lnTo>
                  <a:pt x="2880000" y="0"/>
                </a:lnTo>
                <a:lnTo>
                  <a:pt x="2880000" y="2880000"/>
                </a:lnTo>
                <a:lnTo>
                  <a:pt x="1485000" y="2880000"/>
                </a:lnTo>
                <a:close/>
                <a:moveTo>
                  <a:pt x="0" y="0"/>
                </a:moveTo>
                <a:lnTo>
                  <a:pt x="1395000" y="0"/>
                </a:lnTo>
                <a:lnTo>
                  <a:pt x="1395000" y="2880000"/>
                </a:lnTo>
                <a:lnTo>
                  <a:pt x="0" y="288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07728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" name="圖片版面配置區 11"/>
          <p:cNvSpPr>
            <a:spLocks noGrp="1"/>
          </p:cNvSpPr>
          <p:nvPr>
            <p:ph type="pic" sz="quarter" idx="12"/>
          </p:nvPr>
        </p:nvSpPr>
        <p:spPr>
          <a:xfrm>
            <a:off x="6911389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25389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2339389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48700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911389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2"/>
          <p:cNvSpPr>
            <a:spLocks noGrp="1"/>
          </p:cNvSpPr>
          <p:nvPr>
            <p:ph type="pic" sz="quarter" idx="13"/>
          </p:nvPr>
        </p:nvSpPr>
        <p:spPr>
          <a:xfrm>
            <a:off x="4625389" y="0"/>
            <a:ext cx="2172022" cy="350908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5"/>
          </p:nvPr>
        </p:nvSpPr>
        <p:spPr>
          <a:xfrm>
            <a:off x="2312694" y="0"/>
            <a:ext cx="2172022" cy="3509086"/>
          </a:xfrm>
          <a:custGeom>
            <a:avLst/>
            <a:gdLst>
              <a:gd name="connsiteX0" fmla="*/ 0 w 2172022"/>
              <a:gd name="connsiteY0" fmla="*/ 1799543 h 3509086"/>
              <a:gd name="connsiteX1" fmla="*/ 2172022 w 2172022"/>
              <a:gd name="connsiteY1" fmla="*/ 1799543 h 3509086"/>
              <a:gd name="connsiteX2" fmla="*/ 2172022 w 2172022"/>
              <a:gd name="connsiteY2" fmla="*/ 3509086 h 3509086"/>
              <a:gd name="connsiteX3" fmla="*/ 0 w 2172022"/>
              <a:gd name="connsiteY3" fmla="*/ 3509086 h 3509086"/>
              <a:gd name="connsiteX4" fmla="*/ 0 w 2172022"/>
              <a:gd name="connsiteY4" fmla="*/ 0 h 3509086"/>
              <a:gd name="connsiteX5" fmla="*/ 2172022 w 2172022"/>
              <a:gd name="connsiteY5" fmla="*/ 0 h 3509086"/>
              <a:gd name="connsiteX6" fmla="*/ 2172022 w 2172022"/>
              <a:gd name="connsiteY6" fmla="*/ 1709543 h 3509086"/>
              <a:gd name="connsiteX7" fmla="*/ 0 w 2172022"/>
              <a:gd name="connsiteY7" fmla="*/ 1709543 h 3509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2022" h="3509086">
                <a:moveTo>
                  <a:pt x="0" y="1799543"/>
                </a:moveTo>
                <a:lnTo>
                  <a:pt x="2172022" y="1799543"/>
                </a:lnTo>
                <a:lnTo>
                  <a:pt x="2172022" y="3509086"/>
                </a:lnTo>
                <a:lnTo>
                  <a:pt x="0" y="3509086"/>
                </a:lnTo>
                <a:close/>
                <a:moveTo>
                  <a:pt x="0" y="0"/>
                </a:moveTo>
                <a:lnTo>
                  <a:pt x="2172022" y="0"/>
                </a:lnTo>
                <a:lnTo>
                  <a:pt x="2172022" y="1709543"/>
                </a:lnTo>
                <a:lnTo>
                  <a:pt x="0" y="1709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08102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914400" y="0"/>
            <a:ext cx="2806700" cy="426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3"/>
          </p:nvPr>
        </p:nvSpPr>
        <p:spPr>
          <a:xfrm>
            <a:off x="4229100" y="4267200"/>
            <a:ext cx="4914900" cy="2590800"/>
          </a:xfrm>
          <a:custGeom>
            <a:avLst/>
            <a:gdLst>
              <a:gd name="connsiteX0" fmla="*/ 3284816 w 4914900"/>
              <a:gd name="connsiteY0" fmla="*/ 0 h 2590800"/>
              <a:gd name="connsiteX1" fmla="*/ 4914900 w 4914900"/>
              <a:gd name="connsiteY1" fmla="*/ 0 h 2590800"/>
              <a:gd name="connsiteX2" fmla="*/ 4914900 w 4914900"/>
              <a:gd name="connsiteY2" fmla="*/ 2590800 h 2590800"/>
              <a:gd name="connsiteX3" fmla="*/ 3284816 w 4914900"/>
              <a:gd name="connsiteY3" fmla="*/ 2590800 h 2590800"/>
              <a:gd name="connsiteX4" fmla="*/ 1638348 w 4914900"/>
              <a:gd name="connsiteY4" fmla="*/ 0 h 2590800"/>
              <a:gd name="connsiteX5" fmla="*/ 3194816 w 4914900"/>
              <a:gd name="connsiteY5" fmla="*/ 0 h 2590800"/>
              <a:gd name="connsiteX6" fmla="*/ 3194816 w 4914900"/>
              <a:gd name="connsiteY6" fmla="*/ 2590800 h 2590800"/>
              <a:gd name="connsiteX7" fmla="*/ 1638348 w 4914900"/>
              <a:gd name="connsiteY7" fmla="*/ 2590800 h 2590800"/>
              <a:gd name="connsiteX8" fmla="*/ 0 w 4914900"/>
              <a:gd name="connsiteY8" fmla="*/ 0 h 2590800"/>
              <a:gd name="connsiteX9" fmla="*/ 1548348 w 4914900"/>
              <a:gd name="connsiteY9" fmla="*/ 0 h 2590800"/>
              <a:gd name="connsiteX10" fmla="*/ 1548348 w 4914900"/>
              <a:gd name="connsiteY10" fmla="*/ 2590800 h 2590800"/>
              <a:gd name="connsiteX11" fmla="*/ 0 w 4914900"/>
              <a:gd name="connsiteY11" fmla="*/ 2590800 h 259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14900" h="2590800">
                <a:moveTo>
                  <a:pt x="3284816" y="0"/>
                </a:moveTo>
                <a:lnTo>
                  <a:pt x="4914900" y="0"/>
                </a:lnTo>
                <a:lnTo>
                  <a:pt x="4914900" y="2590800"/>
                </a:lnTo>
                <a:lnTo>
                  <a:pt x="3284816" y="2590800"/>
                </a:lnTo>
                <a:close/>
                <a:moveTo>
                  <a:pt x="1638348" y="0"/>
                </a:moveTo>
                <a:lnTo>
                  <a:pt x="3194816" y="0"/>
                </a:lnTo>
                <a:lnTo>
                  <a:pt x="3194816" y="2590800"/>
                </a:lnTo>
                <a:lnTo>
                  <a:pt x="1638348" y="2590800"/>
                </a:lnTo>
                <a:close/>
                <a:moveTo>
                  <a:pt x="0" y="0"/>
                </a:moveTo>
                <a:lnTo>
                  <a:pt x="1548348" y="0"/>
                </a:lnTo>
                <a:lnTo>
                  <a:pt x="1548348" y="2590800"/>
                </a:lnTo>
                <a:lnTo>
                  <a:pt x="0" y="2590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84855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6" name="圖片版面配置區 15"/>
          <p:cNvSpPr>
            <a:spLocks noGrp="1"/>
          </p:cNvSpPr>
          <p:nvPr>
            <p:ph type="pic" sz="quarter" idx="12"/>
          </p:nvPr>
        </p:nvSpPr>
        <p:spPr>
          <a:xfrm>
            <a:off x="6854400" y="2505624"/>
            <a:ext cx="2286000" cy="3717043"/>
          </a:xfrm>
          <a:custGeom>
            <a:avLst/>
            <a:gdLst>
              <a:gd name="connsiteX0" fmla="*/ 0 w 2286000"/>
              <a:gd name="connsiteY0" fmla="*/ 2688959 h 3717043"/>
              <a:gd name="connsiteX1" fmla="*/ 2286000 w 2286000"/>
              <a:gd name="connsiteY1" fmla="*/ 2688959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2598959 h 3717043"/>
              <a:gd name="connsiteX7" fmla="*/ 0 w 2286000"/>
              <a:gd name="connsiteY7" fmla="*/ 2598959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2688959"/>
                </a:moveTo>
                <a:lnTo>
                  <a:pt x="2286000" y="2688959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2598959"/>
                </a:lnTo>
                <a:lnTo>
                  <a:pt x="0" y="25989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5" name="圖片版面配置區 14"/>
          <p:cNvSpPr>
            <a:spLocks noGrp="1"/>
          </p:cNvSpPr>
          <p:nvPr>
            <p:ph type="pic" sz="quarter" idx="13"/>
          </p:nvPr>
        </p:nvSpPr>
        <p:spPr>
          <a:xfrm>
            <a:off x="4568400" y="2505624"/>
            <a:ext cx="2286000" cy="3717043"/>
          </a:xfrm>
          <a:custGeom>
            <a:avLst/>
            <a:gdLst>
              <a:gd name="connsiteX0" fmla="*/ 0 w 2286000"/>
              <a:gd name="connsiteY0" fmla="*/ 1344282 h 3717043"/>
              <a:gd name="connsiteX1" fmla="*/ 2286000 w 2286000"/>
              <a:gd name="connsiteY1" fmla="*/ 1344282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1254282 h 3717043"/>
              <a:gd name="connsiteX7" fmla="*/ 0 w 2286000"/>
              <a:gd name="connsiteY7" fmla="*/ 1254282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1344282"/>
                </a:moveTo>
                <a:lnTo>
                  <a:pt x="2286000" y="1344282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1254282"/>
                </a:lnTo>
                <a:lnTo>
                  <a:pt x="0" y="12542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4"/>
          </p:nvPr>
        </p:nvSpPr>
        <p:spPr>
          <a:xfrm>
            <a:off x="2282400" y="2505624"/>
            <a:ext cx="2286000" cy="3717043"/>
          </a:xfrm>
          <a:custGeom>
            <a:avLst/>
            <a:gdLst>
              <a:gd name="connsiteX0" fmla="*/ 0 w 2286000"/>
              <a:gd name="connsiteY0" fmla="*/ 2688959 h 3717043"/>
              <a:gd name="connsiteX1" fmla="*/ 2286000 w 2286000"/>
              <a:gd name="connsiteY1" fmla="*/ 2688959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2598959 h 3717043"/>
              <a:gd name="connsiteX7" fmla="*/ 0 w 2286000"/>
              <a:gd name="connsiteY7" fmla="*/ 2598959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2688959"/>
                </a:moveTo>
                <a:lnTo>
                  <a:pt x="2286000" y="2688959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2598959"/>
                </a:lnTo>
                <a:lnTo>
                  <a:pt x="0" y="25989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5"/>
          </p:nvPr>
        </p:nvSpPr>
        <p:spPr>
          <a:xfrm>
            <a:off x="-3600" y="2505624"/>
            <a:ext cx="2286000" cy="3717043"/>
          </a:xfrm>
          <a:custGeom>
            <a:avLst/>
            <a:gdLst>
              <a:gd name="connsiteX0" fmla="*/ 0 w 2286000"/>
              <a:gd name="connsiteY0" fmla="*/ 1344282 h 3717043"/>
              <a:gd name="connsiteX1" fmla="*/ 2286000 w 2286000"/>
              <a:gd name="connsiteY1" fmla="*/ 1344282 h 3717043"/>
              <a:gd name="connsiteX2" fmla="*/ 2286000 w 2286000"/>
              <a:gd name="connsiteY2" fmla="*/ 3717043 h 3717043"/>
              <a:gd name="connsiteX3" fmla="*/ 0 w 2286000"/>
              <a:gd name="connsiteY3" fmla="*/ 3717043 h 3717043"/>
              <a:gd name="connsiteX4" fmla="*/ 0 w 2286000"/>
              <a:gd name="connsiteY4" fmla="*/ 0 h 3717043"/>
              <a:gd name="connsiteX5" fmla="*/ 2286000 w 2286000"/>
              <a:gd name="connsiteY5" fmla="*/ 0 h 3717043"/>
              <a:gd name="connsiteX6" fmla="*/ 2286000 w 2286000"/>
              <a:gd name="connsiteY6" fmla="*/ 1254282 h 3717043"/>
              <a:gd name="connsiteX7" fmla="*/ 0 w 2286000"/>
              <a:gd name="connsiteY7" fmla="*/ 1254282 h 37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3717043">
                <a:moveTo>
                  <a:pt x="0" y="1344282"/>
                </a:moveTo>
                <a:lnTo>
                  <a:pt x="2286000" y="1344282"/>
                </a:lnTo>
                <a:lnTo>
                  <a:pt x="2286000" y="3717043"/>
                </a:lnTo>
                <a:lnTo>
                  <a:pt x="0" y="3717043"/>
                </a:lnTo>
                <a:close/>
                <a:moveTo>
                  <a:pt x="0" y="0"/>
                </a:moveTo>
                <a:lnTo>
                  <a:pt x="2286000" y="0"/>
                </a:lnTo>
                <a:lnTo>
                  <a:pt x="2286000" y="1254282"/>
                </a:lnTo>
                <a:lnTo>
                  <a:pt x="0" y="12542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65374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0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16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3200401"/>
          </a:xfrm>
          <a:custGeom>
            <a:avLst/>
            <a:gdLst>
              <a:gd name="connsiteX0" fmla="*/ 0 w 9144000"/>
              <a:gd name="connsiteY0" fmla="*/ 0 h 3200401"/>
              <a:gd name="connsiteX1" fmla="*/ 9144000 w 9144000"/>
              <a:gd name="connsiteY1" fmla="*/ 0 h 3200401"/>
              <a:gd name="connsiteX2" fmla="*/ 9144000 w 9144000"/>
              <a:gd name="connsiteY2" fmla="*/ 3200401 h 3200401"/>
              <a:gd name="connsiteX3" fmla="*/ 8493983 w 9144000"/>
              <a:gd name="connsiteY3" fmla="*/ 3200401 h 3200401"/>
              <a:gd name="connsiteX4" fmla="*/ 8014177 w 9144000"/>
              <a:gd name="connsiteY4" fmla="*/ 2263464 h 3200401"/>
              <a:gd name="connsiteX5" fmla="*/ 6706759 w 9144000"/>
              <a:gd name="connsiteY5" fmla="*/ 2263464 h 3200401"/>
              <a:gd name="connsiteX6" fmla="*/ 6226954 w 9144000"/>
              <a:gd name="connsiteY6" fmla="*/ 3200401 h 3200401"/>
              <a:gd name="connsiteX7" fmla="*/ 5687084 w 9144000"/>
              <a:gd name="connsiteY7" fmla="*/ 3200401 h 3200401"/>
              <a:gd name="connsiteX8" fmla="*/ 5207278 w 9144000"/>
              <a:gd name="connsiteY8" fmla="*/ 2263464 h 3200401"/>
              <a:gd name="connsiteX9" fmla="*/ 3899860 w 9144000"/>
              <a:gd name="connsiteY9" fmla="*/ 2263464 h 3200401"/>
              <a:gd name="connsiteX10" fmla="*/ 3420055 w 9144000"/>
              <a:gd name="connsiteY10" fmla="*/ 3200401 h 3200401"/>
              <a:gd name="connsiteX11" fmla="*/ 2880185 w 9144000"/>
              <a:gd name="connsiteY11" fmla="*/ 3200401 h 3200401"/>
              <a:gd name="connsiteX12" fmla="*/ 2400379 w 9144000"/>
              <a:gd name="connsiteY12" fmla="*/ 2263464 h 3200401"/>
              <a:gd name="connsiteX13" fmla="*/ 1092961 w 9144000"/>
              <a:gd name="connsiteY13" fmla="*/ 2263464 h 3200401"/>
              <a:gd name="connsiteX14" fmla="*/ 613156 w 9144000"/>
              <a:gd name="connsiteY14" fmla="*/ 3200401 h 3200401"/>
              <a:gd name="connsiteX15" fmla="*/ 0 w 9144000"/>
              <a:gd name="connsiteY15" fmla="*/ 3200401 h 320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4000" h="3200401">
                <a:moveTo>
                  <a:pt x="0" y="0"/>
                </a:moveTo>
                <a:lnTo>
                  <a:pt x="9144000" y="0"/>
                </a:lnTo>
                <a:lnTo>
                  <a:pt x="9144000" y="3200401"/>
                </a:lnTo>
                <a:lnTo>
                  <a:pt x="8493983" y="3200401"/>
                </a:lnTo>
                <a:lnTo>
                  <a:pt x="8014177" y="2263464"/>
                </a:lnTo>
                <a:lnTo>
                  <a:pt x="6706759" y="2263464"/>
                </a:lnTo>
                <a:lnTo>
                  <a:pt x="6226954" y="3200401"/>
                </a:lnTo>
                <a:lnTo>
                  <a:pt x="5687084" y="3200401"/>
                </a:lnTo>
                <a:lnTo>
                  <a:pt x="5207278" y="2263464"/>
                </a:lnTo>
                <a:lnTo>
                  <a:pt x="3899860" y="2263464"/>
                </a:lnTo>
                <a:lnTo>
                  <a:pt x="3420055" y="3200401"/>
                </a:lnTo>
                <a:lnTo>
                  <a:pt x="2880185" y="3200401"/>
                </a:lnTo>
                <a:lnTo>
                  <a:pt x="2400379" y="2263464"/>
                </a:lnTo>
                <a:lnTo>
                  <a:pt x="1092961" y="2263464"/>
                </a:lnTo>
                <a:lnTo>
                  <a:pt x="613156" y="3200401"/>
                </a:lnTo>
                <a:lnTo>
                  <a:pt x="0" y="32004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5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737361" y="2368304"/>
            <a:ext cx="2018618" cy="1673118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3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3544260" y="2368304"/>
            <a:ext cx="2018618" cy="1673118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3"/>
          <p:cNvSpPr>
            <a:spLocks noGrp="1"/>
          </p:cNvSpPr>
          <p:nvPr>
            <p:ph type="pic" sz="quarter" idx="19"/>
          </p:nvPr>
        </p:nvSpPr>
        <p:spPr>
          <a:xfrm>
            <a:off x="6351159" y="2368304"/>
            <a:ext cx="2018618" cy="1673118"/>
          </a:xfrm>
          <a:prstGeom prst="hexagon">
            <a:avLst>
              <a:gd name="adj" fmla="val 25605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6426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3577692" y="1431780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2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4300181" y="2673558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8"/>
          <p:cNvSpPr>
            <a:spLocks noGrp="1"/>
          </p:cNvSpPr>
          <p:nvPr>
            <p:ph type="pic" sz="quarter" idx="16"/>
          </p:nvPr>
        </p:nvSpPr>
        <p:spPr>
          <a:xfrm>
            <a:off x="3577692" y="3937251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4" name="圖片版面配置區 18"/>
          <p:cNvSpPr>
            <a:spLocks noGrp="1"/>
          </p:cNvSpPr>
          <p:nvPr>
            <p:ph type="pic" sz="quarter" idx="17"/>
          </p:nvPr>
        </p:nvSpPr>
        <p:spPr>
          <a:xfrm>
            <a:off x="4300181" y="5179029"/>
            <a:ext cx="1311275" cy="1509636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157097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8" name="圖片版面配置區 17"/>
          <p:cNvSpPr>
            <a:spLocks noGrp="1"/>
          </p:cNvSpPr>
          <p:nvPr>
            <p:ph type="pic" sz="quarter" idx="12"/>
          </p:nvPr>
        </p:nvSpPr>
        <p:spPr>
          <a:xfrm>
            <a:off x="970667" y="1388003"/>
            <a:ext cx="2043112" cy="3003550"/>
          </a:xfrm>
          <a:custGeom>
            <a:avLst/>
            <a:gdLst>
              <a:gd name="connsiteX0" fmla="*/ 1021556 w 2043112"/>
              <a:gd name="connsiteY0" fmla="*/ 0 h 3003550"/>
              <a:gd name="connsiteX1" fmla="*/ 1022577 w 2043112"/>
              <a:gd name="connsiteY1" fmla="*/ 0 h 3003550"/>
              <a:gd name="connsiteX2" fmla="*/ 2043112 w 2043112"/>
              <a:gd name="connsiteY2" fmla="*/ 464119 h 3003550"/>
              <a:gd name="connsiteX3" fmla="*/ 2043112 w 2043112"/>
              <a:gd name="connsiteY3" fmla="*/ 2539433 h 3003550"/>
              <a:gd name="connsiteX4" fmla="*/ 1022579 w 2043112"/>
              <a:gd name="connsiteY4" fmla="*/ 3003550 h 3003550"/>
              <a:gd name="connsiteX5" fmla="*/ 1021559 w 2043112"/>
              <a:gd name="connsiteY5" fmla="*/ 3003550 h 3003550"/>
              <a:gd name="connsiteX6" fmla="*/ 0 w 2043112"/>
              <a:gd name="connsiteY6" fmla="*/ 2538966 h 3003550"/>
              <a:gd name="connsiteX7" fmla="*/ 0 w 2043112"/>
              <a:gd name="connsiteY7" fmla="*/ 464583 h 30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3112" h="3003550">
                <a:moveTo>
                  <a:pt x="1021556" y="0"/>
                </a:moveTo>
                <a:lnTo>
                  <a:pt x="1022577" y="0"/>
                </a:lnTo>
                <a:lnTo>
                  <a:pt x="2043112" y="464119"/>
                </a:lnTo>
                <a:lnTo>
                  <a:pt x="2043112" y="2539433"/>
                </a:lnTo>
                <a:lnTo>
                  <a:pt x="1022579" y="3003550"/>
                </a:lnTo>
                <a:lnTo>
                  <a:pt x="1021559" y="3003550"/>
                </a:lnTo>
                <a:lnTo>
                  <a:pt x="0" y="2538966"/>
                </a:lnTo>
                <a:lnTo>
                  <a:pt x="0" y="46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9" name="圖片版面配置區 18"/>
          <p:cNvSpPr>
            <a:spLocks noGrp="1"/>
          </p:cNvSpPr>
          <p:nvPr>
            <p:ph type="pic" sz="quarter" idx="13"/>
          </p:nvPr>
        </p:nvSpPr>
        <p:spPr>
          <a:xfrm>
            <a:off x="3555822" y="1388003"/>
            <a:ext cx="2043112" cy="3003550"/>
          </a:xfrm>
          <a:custGeom>
            <a:avLst/>
            <a:gdLst>
              <a:gd name="connsiteX0" fmla="*/ 1021556 w 2043112"/>
              <a:gd name="connsiteY0" fmla="*/ 0 h 3003550"/>
              <a:gd name="connsiteX1" fmla="*/ 1022577 w 2043112"/>
              <a:gd name="connsiteY1" fmla="*/ 0 h 3003550"/>
              <a:gd name="connsiteX2" fmla="*/ 2043112 w 2043112"/>
              <a:gd name="connsiteY2" fmla="*/ 464119 h 3003550"/>
              <a:gd name="connsiteX3" fmla="*/ 2043112 w 2043112"/>
              <a:gd name="connsiteY3" fmla="*/ 2539433 h 3003550"/>
              <a:gd name="connsiteX4" fmla="*/ 1022579 w 2043112"/>
              <a:gd name="connsiteY4" fmla="*/ 3003550 h 3003550"/>
              <a:gd name="connsiteX5" fmla="*/ 1021559 w 2043112"/>
              <a:gd name="connsiteY5" fmla="*/ 3003550 h 3003550"/>
              <a:gd name="connsiteX6" fmla="*/ 0 w 2043112"/>
              <a:gd name="connsiteY6" fmla="*/ 2538966 h 3003550"/>
              <a:gd name="connsiteX7" fmla="*/ 0 w 2043112"/>
              <a:gd name="connsiteY7" fmla="*/ 464583 h 30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3112" h="3003550">
                <a:moveTo>
                  <a:pt x="1021556" y="0"/>
                </a:moveTo>
                <a:lnTo>
                  <a:pt x="1022577" y="0"/>
                </a:lnTo>
                <a:lnTo>
                  <a:pt x="2043112" y="464119"/>
                </a:lnTo>
                <a:lnTo>
                  <a:pt x="2043112" y="2539433"/>
                </a:lnTo>
                <a:lnTo>
                  <a:pt x="1022579" y="3003550"/>
                </a:lnTo>
                <a:lnTo>
                  <a:pt x="1021559" y="3003550"/>
                </a:lnTo>
                <a:lnTo>
                  <a:pt x="0" y="2538966"/>
                </a:lnTo>
                <a:lnTo>
                  <a:pt x="0" y="46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20" name="圖片版面配置區 19"/>
          <p:cNvSpPr>
            <a:spLocks noGrp="1"/>
          </p:cNvSpPr>
          <p:nvPr>
            <p:ph type="pic" sz="quarter" idx="14"/>
          </p:nvPr>
        </p:nvSpPr>
        <p:spPr>
          <a:xfrm>
            <a:off x="6140977" y="1388003"/>
            <a:ext cx="2043112" cy="3003550"/>
          </a:xfrm>
          <a:custGeom>
            <a:avLst/>
            <a:gdLst>
              <a:gd name="connsiteX0" fmla="*/ 1021556 w 2043112"/>
              <a:gd name="connsiteY0" fmla="*/ 0 h 3003550"/>
              <a:gd name="connsiteX1" fmla="*/ 1022577 w 2043112"/>
              <a:gd name="connsiteY1" fmla="*/ 0 h 3003550"/>
              <a:gd name="connsiteX2" fmla="*/ 2043112 w 2043112"/>
              <a:gd name="connsiteY2" fmla="*/ 464119 h 3003550"/>
              <a:gd name="connsiteX3" fmla="*/ 2043112 w 2043112"/>
              <a:gd name="connsiteY3" fmla="*/ 2539433 h 3003550"/>
              <a:gd name="connsiteX4" fmla="*/ 1022579 w 2043112"/>
              <a:gd name="connsiteY4" fmla="*/ 3003550 h 3003550"/>
              <a:gd name="connsiteX5" fmla="*/ 1021559 w 2043112"/>
              <a:gd name="connsiteY5" fmla="*/ 3003550 h 3003550"/>
              <a:gd name="connsiteX6" fmla="*/ 0 w 2043112"/>
              <a:gd name="connsiteY6" fmla="*/ 2538966 h 3003550"/>
              <a:gd name="connsiteX7" fmla="*/ 0 w 2043112"/>
              <a:gd name="connsiteY7" fmla="*/ 464583 h 30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3112" h="3003550">
                <a:moveTo>
                  <a:pt x="1021556" y="0"/>
                </a:moveTo>
                <a:lnTo>
                  <a:pt x="1022577" y="0"/>
                </a:lnTo>
                <a:lnTo>
                  <a:pt x="2043112" y="464119"/>
                </a:lnTo>
                <a:lnTo>
                  <a:pt x="2043112" y="2539433"/>
                </a:lnTo>
                <a:lnTo>
                  <a:pt x="1022579" y="3003550"/>
                </a:lnTo>
                <a:lnTo>
                  <a:pt x="1021559" y="3003550"/>
                </a:lnTo>
                <a:lnTo>
                  <a:pt x="0" y="2538966"/>
                </a:lnTo>
                <a:lnTo>
                  <a:pt x="0" y="46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887160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1985958" y="1601112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3747025" y="1601112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18"/>
          <p:cNvSpPr>
            <a:spLocks noGrp="1"/>
          </p:cNvSpPr>
          <p:nvPr>
            <p:ph type="pic" sz="quarter" idx="16"/>
          </p:nvPr>
        </p:nvSpPr>
        <p:spPr>
          <a:xfrm>
            <a:off x="5508092" y="1601112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18"/>
          <p:cNvSpPr>
            <a:spLocks noGrp="1"/>
          </p:cNvSpPr>
          <p:nvPr>
            <p:ph type="pic" sz="quarter" idx="17"/>
          </p:nvPr>
        </p:nvSpPr>
        <p:spPr>
          <a:xfrm>
            <a:off x="2866491" y="3170268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18"/>
          <p:cNvSpPr>
            <a:spLocks noGrp="1"/>
          </p:cNvSpPr>
          <p:nvPr>
            <p:ph type="pic" sz="quarter" idx="18"/>
          </p:nvPr>
        </p:nvSpPr>
        <p:spPr>
          <a:xfrm>
            <a:off x="4627558" y="3170268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337661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1512438" y="240978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2979993" y="159961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4447548" y="240978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5915103" y="1599619"/>
            <a:ext cx="1764226" cy="155260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426950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459858" y="2263424"/>
            <a:ext cx="3391801" cy="298495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1471959" y="3432614"/>
            <a:ext cx="2063253" cy="181576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3"/>
          <p:cNvSpPr>
            <a:spLocks noGrp="1"/>
          </p:cNvSpPr>
          <p:nvPr>
            <p:ph type="pic" sz="quarter" idx="12"/>
          </p:nvPr>
        </p:nvSpPr>
        <p:spPr>
          <a:xfrm>
            <a:off x="2101897" y="4155724"/>
            <a:ext cx="1241585" cy="1092658"/>
          </a:xfrm>
          <a:prstGeom prst="hexagon">
            <a:avLst>
              <a:gd name="adj" fmla="val 27084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00598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18"/>
          <p:cNvSpPr>
            <a:spLocks noGrp="1"/>
          </p:cNvSpPr>
          <p:nvPr>
            <p:ph type="pic" sz="quarter" idx="14"/>
          </p:nvPr>
        </p:nvSpPr>
        <p:spPr>
          <a:xfrm>
            <a:off x="1398936" y="2110724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6" name="圖片版面配置區 18"/>
          <p:cNvSpPr>
            <a:spLocks noGrp="1"/>
          </p:cNvSpPr>
          <p:nvPr>
            <p:ph type="pic" sz="quarter" idx="15"/>
          </p:nvPr>
        </p:nvSpPr>
        <p:spPr>
          <a:xfrm>
            <a:off x="3160003" y="2110724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7" name="圖片版面配置區 18"/>
          <p:cNvSpPr>
            <a:spLocks noGrp="1"/>
          </p:cNvSpPr>
          <p:nvPr>
            <p:ph type="pic" sz="quarter" idx="16"/>
          </p:nvPr>
        </p:nvSpPr>
        <p:spPr>
          <a:xfrm>
            <a:off x="4074403" y="3646013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8" name="圖片版面配置區 18"/>
          <p:cNvSpPr>
            <a:spLocks noGrp="1"/>
          </p:cNvSpPr>
          <p:nvPr>
            <p:ph type="pic" sz="quarter" idx="17"/>
          </p:nvPr>
        </p:nvSpPr>
        <p:spPr>
          <a:xfrm>
            <a:off x="5835470" y="3646013"/>
            <a:ext cx="1658799" cy="1909731"/>
          </a:xfrm>
          <a:custGeom>
            <a:avLst/>
            <a:gdLst>
              <a:gd name="connsiteX0" fmla="*/ 664640 w 1311275"/>
              <a:gd name="connsiteY0" fmla="*/ 0 h 1509636"/>
              <a:gd name="connsiteX1" fmla="*/ 1311275 w 1311275"/>
              <a:gd name="connsiteY1" fmla="*/ 325519 h 1509636"/>
              <a:gd name="connsiteX2" fmla="*/ 1311275 w 1311275"/>
              <a:gd name="connsiteY2" fmla="*/ 1181177 h 1509636"/>
              <a:gd name="connsiteX3" fmla="*/ 658800 w 1311275"/>
              <a:gd name="connsiteY3" fmla="*/ 1509636 h 1509636"/>
              <a:gd name="connsiteX4" fmla="*/ 0 w 1311275"/>
              <a:gd name="connsiteY4" fmla="*/ 1177993 h 1509636"/>
              <a:gd name="connsiteX5" fmla="*/ 0 w 1311275"/>
              <a:gd name="connsiteY5" fmla="*/ 334583 h 150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1275" h="1509636">
                <a:moveTo>
                  <a:pt x="664640" y="0"/>
                </a:moveTo>
                <a:lnTo>
                  <a:pt x="1311275" y="325519"/>
                </a:lnTo>
                <a:lnTo>
                  <a:pt x="1311275" y="1181177"/>
                </a:lnTo>
                <a:lnTo>
                  <a:pt x="658800" y="1509636"/>
                </a:lnTo>
                <a:lnTo>
                  <a:pt x="0" y="1177993"/>
                </a:lnTo>
                <a:lnTo>
                  <a:pt x="0" y="3345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3396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1738288" y="1662532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3"/>
          <p:cNvSpPr>
            <a:spLocks noGrp="1"/>
          </p:cNvSpPr>
          <p:nvPr>
            <p:ph type="pic" sz="quarter" idx="14"/>
          </p:nvPr>
        </p:nvSpPr>
        <p:spPr>
          <a:xfrm>
            <a:off x="1738288" y="4595738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3"/>
          <p:cNvSpPr>
            <a:spLocks noGrp="1"/>
          </p:cNvSpPr>
          <p:nvPr>
            <p:ph type="pic" sz="quarter" idx="15"/>
          </p:nvPr>
        </p:nvSpPr>
        <p:spPr>
          <a:xfrm>
            <a:off x="491379" y="2386927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3"/>
          <p:cNvSpPr>
            <a:spLocks noGrp="1"/>
          </p:cNvSpPr>
          <p:nvPr>
            <p:ph type="pic" sz="quarter" idx="16"/>
          </p:nvPr>
        </p:nvSpPr>
        <p:spPr>
          <a:xfrm>
            <a:off x="2973322" y="2386927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0" name="圖片版面配置區 3"/>
          <p:cNvSpPr>
            <a:spLocks noGrp="1"/>
          </p:cNvSpPr>
          <p:nvPr>
            <p:ph type="pic" sz="quarter" idx="17"/>
          </p:nvPr>
        </p:nvSpPr>
        <p:spPr>
          <a:xfrm>
            <a:off x="2973322" y="3853530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3"/>
          <p:cNvSpPr>
            <a:spLocks noGrp="1"/>
          </p:cNvSpPr>
          <p:nvPr>
            <p:ph type="pic" sz="quarter" idx="18"/>
          </p:nvPr>
        </p:nvSpPr>
        <p:spPr>
          <a:xfrm>
            <a:off x="491379" y="3853530"/>
            <a:ext cx="1538312" cy="1353792"/>
          </a:xfrm>
          <a:prstGeom prst="hexagon">
            <a:avLst>
              <a:gd name="adj" fmla="val 28752"/>
              <a:gd name="vf" fmla="val 115470"/>
            </a:avLst>
          </a:prstGeo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75216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678216" y="16831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2100616" y="16831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3523016" y="16831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678216" y="31055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圖片版面配置區 4"/>
          <p:cNvSpPr>
            <a:spLocks noGrp="1"/>
          </p:cNvSpPr>
          <p:nvPr>
            <p:ph type="pic" sz="quarter" idx="16"/>
          </p:nvPr>
        </p:nvSpPr>
        <p:spPr>
          <a:xfrm>
            <a:off x="2100616" y="31055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圖片版面配置區 4"/>
          <p:cNvSpPr>
            <a:spLocks noGrp="1"/>
          </p:cNvSpPr>
          <p:nvPr>
            <p:ph type="pic" sz="quarter" idx="18"/>
          </p:nvPr>
        </p:nvSpPr>
        <p:spPr>
          <a:xfrm>
            <a:off x="678216" y="4527906"/>
            <a:ext cx="1308452" cy="1308452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66659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8" name="圖片版面配置區 7"/>
          <p:cNvSpPr>
            <a:spLocks noGrp="1"/>
          </p:cNvSpPr>
          <p:nvPr>
            <p:ph type="pic" sz="quarter" idx="12"/>
          </p:nvPr>
        </p:nvSpPr>
        <p:spPr>
          <a:xfrm>
            <a:off x="406527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3"/>
          </p:nvPr>
        </p:nvSpPr>
        <p:spPr>
          <a:xfrm>
            <a:off x="2590895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sz="quarter" idx="14"/>
          </p:nvPr>
        </p:nvSpPr>
        <p:spPr>
          <a:xfrm>
            <a:off x="4775263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59631" y="2235200"/>
            <a:ext cx="1777841" cy="2248478"/>
          </a:xfrm>
          <a:custGeom>
            <a:avLst/>
            <a:gdLst>
              <a:gd name="connsiteX0" fmla="*/ 94204 w 1777841"/>
              <a:gd name="connsiteY0" fmla="*/ 0 h 2248478"/>
              <a:gd name="connsiteX1" fmla="*/ 1668473 w 1777841"/>
              <a:gd name="connsiteY1" fmla="*/ 0 h 2248478"/>
              <a:gd name="connsiteX2" fmla="*/ 1777841 w 1777841"/>
              <a:gd name="connsiteY2" fmla="*/ 2248478 h 2248478"/>
              <a:gd name="connsiteX3" fmla="*/ 0 w 1777841"/>
              <a:gd name="connsiteY3" fmla="*/ 1936737 h 22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41" h="2248478">
                <a:moveTo>
                  <a:pt x="94204" y="0"/>
                </a:moveTo>
                <a:lnTo>
                  <a:pt x="1668473" y="0"/>
                </a:lnTo>
                <a:lnTo>
                  <a:pt x="1777841" y="2248478"/>
                </a:lnTo>
                <a:lnTo>
                  <a:pt x="0" y="193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7561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片版面配置4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7FD744-A41C-4EAD-96D0-2F84A994B62C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2"/>
          </p:nvPr>
        </p:nvSpPr>
        <p:spPr>
          <a:xfrm>
            <a:off x="4640263" y="3589338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圖片版面配置區 4"/>
          <p:cNvSpPr>
            <a:spLocks noGrp="1"/>
          </p:cNvSpPr>
          <p:nvPr>
            <p:ph type="pic" sz="quarter" idx="13"/>
          </p:nvPr>
        </p:nvSpPr>
        <p:spPr>
          <a:xfrm>
            <a:off x="5722938" y="2505076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圖片版面配置區 4"/>
          <p:cNvSpPr>
            <a:spLocks noGrp="1"/>
          </p:cNvSpPr>
          <p:nvPr>
            <p:ph type="pic" sz="quarter" idx="14"/>
          </p:nvPr>
        </p:nvSpPr>
        <p:spPr>
          <a:xfrm>
            <a:off x="6805613" y="1420814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8" name="圖片版面配置區 4"/>
          <p:cNvSpPr>
            <a:spLocks noGrp="1"/>
          </p:cNvSpPr>
          <p:nvPr>
            <p:ph type="pic" sz="quarter" idx="15"/>
          </p:nvPr>
        </p:nvSpPr>
        <p:spPr>
          <a:xfrm>
            <a:off x="7888288" y="336552"/>
            <a:ext cx="1082675" cy="108426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4" name="圖片版面配置區 13"/>
          <p:cNvSpPr>
            <a:spLocks noGrp="1"/>
          </p:cNvSpPr>
          <p:nvPr>
            <p:ph type="pic" sz="quarter" idx="16"/>
          </p:nvPr>
        </p:nvSpPr>
        <p:spPr>
          <a:xfrm>
            <a:off x="4640263" y="3589338"/>
            <a:ext cx="2165349" cy="3268661"/>
          </a:xfrm>
          <a:custGeom>
            <a:avLst/>
            <a:gdLst>
              <a:gd name="connsiteX0" fmla="*/ 1082674 w 2165349"/>
              <a:gd name="connsiteY0" fmla="*/ 0 h 3268661"/>
              <a:gd name="connsiteX1" fmla="*/ 2165349 w 2165349"/>
              <a:gd name="connsiteY1" fmla="*/ 0 h 3268661"/>
              <a:gd name="connsiteX2" fmla="*/ 2165349 w 2165349"/>
              <a:gd name="connsiteY2" fmla="*/ 3268661 h 3268661"/>
              <a:gd name="connsiteX3" fmla="*/ 1082675 w 2165349"/>
              <a:gd name="connsiteY3" fmla="*/ 3268661 h 3268661"/>
              <a:gd name="connsiteX4" fmla="*/ 1082674 w 2165349"/>
              <a:gd name="connsiteY4" fmla="*/ 3268661 h 3268661"/>
              <a:gd name="connsiteX5" fmla="*/ 0 w 2165349"/>
              <a:gd name="connsiteY5" fmla="*/ 3268661 h 3268661"/>
              <a:gd name="connsiteX6" fmla="*/ 0 w 2165349"/>
              <a:gd name="connsiteY6" fmla="*/ 1072972 h 3268661"/>
              <a:gd name="connsiteX7" fmla="*/ 1082674 w 2165349"/>
              <a:gd name="connsiteY7" fmla="*/ 1072972 h 326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5349" h="3268661">
                <a:moveTo>
                  <a:pt x="1082674" y="0"/>
                </a:moveTo>
                <a:lnTo>
                  <a:pt x="2165349" y="0"/>
                </a:lnTo>
                <a:lnTo>
                  <a:pt x="2165349" y="3268661"/>
                </a:lnTo>
                <a:lnTo>
                  <a:pt x="1082675" y="3268661"/>
                </a:lnTo>
                <a:lnTo>
                  <a:pt x="1082674" y="3268661"/>
                </a:lnTo>
                <a:lnTo>
                  <a:pt x="0" y="3268661"/>
                </a:lnTo>
                <a:lnTo>
                  <a:pt x="0" y="1072972"/>
                </a:lnTo>
                <a:lnTo>
                  <a:pt x="1082674" y="10729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8"/>
          </p:nvPr>
        </p:nvSpPr>
        <p:spPr>
          <a:xfrm>
            <a:off x="6805611" y="1420814"/>
            <a:ext cx="2165349" cy="5437185"/>
          </a:xfrm>
          <a:custGeom>
            <a:avLst/>
            <a:gdLst>
              <a:gd name="connsiteX0" fmla="*/ 1082674 w 2165349"/>
              <a:gd name="connsiteY0" fmla="*/ 0 h 5437185"/>
              <a:gd name="connsiteX1" fmla="*/ 2165349 w 2165349"/>
              <a:gd name="connsiteY1" fmla="*/ 0 h 5437185"/>
              <a:gd name="connsiteX2" fmla="*/ 2165349 w 2165349"/>
              <a:gd name="connsiteY2" fmla="*/ 5437185 h 5437185"/>
              <a:gd name="connsiteX3" fmla="*/ 1082675 w 2165349"/>
              <a:gd name="connsiteY3" fmla="*/ 5437185 h 5437185"/>
              <a:gd name="connsiteX4" fmla="*/ 1082674 w 2165349"/>
              <a:gd name="connsiteY4" fmla="*/ 5437185 h 5437185"/>
              <a:gd name="connsiteX5" fmla="*/ 0 w 2165349"/>
              <a:gd name="connsiteY5" fmla="*/ 5437185 h 5437185"/>
              <a:gd name="connsiteX6" fmla="*/ 0 w 2165349"/>
              <a:gd name="connsiteY6" fmla="*/ 1084262 h 5437185"/>
              <a:gd name="connsiteX7" fmla="*/ 1082674 w 2165349"/>
              <a:gd name="connsiteY7" fmla="*/ 1084262 h 543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5349" h="5437185">
                <a:moveTo>
                  <a:pt x="1082674" y="0"/>
                </a:moveTo>
                <a:lnTo>
                  <a:pt x="2165349" y="0"/>
                </a:lnTo>
                <a:lnTo>
                  <a:pt x="2165349" y="5437185"/>
                </a:lnTo>
                <a:lnTo>
                  <a:pt x="1082675" y="5437185"/>
                </a:lnTo>
                <a:lnTo>
                  <a:pt x="1082674" y="5437185"/>
                </a:lnTo>
                <a:lnTo>
                  <a:pt x="0" y="5437185"/>
                </a:lnTo>
                <a:lnTo>
                  <a:pt x="0" y="1084262"/>
                </a:lnTo>
                <a:lnTo>
                  <a:pt x="1082674" y="10842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1991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99" Type="http://schemas.openxmlformats.org/officeDocument/2006/relationships/slideLayout" Target="../slideLayouts/slideLayout299.xml"/><Relationship Id="rId21" Type="http://schemas.openxmlformats.org/officeDocument/2006/relationships/slideLayout" Target="../slideLayouts/slideLayout21.xml"/><Relationship Id="rId63" Type="http://schemas.openxmlformats.org/officeDocument/2006/relationships/slideLayout" Target="../slideLayouts/slideLayout63.xml"/><Relationship Id="rId159" Type="http://schemas.openxmlformats.org/officeDocument/2006/relationships/slideLayout" Target="../slideLayouts/slideLayout159.xml"/><Relationship Id="rId324" Type="http://schemas.openxmlformats.org/officeDocument/2006/relationships/slideLayout" Target="../slideLayouts/slideLayout324.xml"/><Relationship Id="rId366" Type="http://schemas.openxmlformats.org/officeDocument/2006/relationships/slideLayout" Target="../slideLayouts/slideLayout366.xml"/><Relationship Id="rId170" Type="http://schemas.openxmlformats.org/officeDocument/2006/relationships/slideLayout" Target="../slideLayouts/slideLayout170.xml"/><Relationship Id="rId226" Type="http://schemas.openxmlformats.org/officeDocument/2006/relationships/slideLayout" Target="../slideLayouts/slideLayout226.xml"/><Relationship Id="rId433" Type="http://schemas.openxmlformats.org/officeDocument/2006/relationships/slideLayout" Target="../slideLayouts/slideLayout433.xml"/><Relationship Id="rId268" Type="http://schemas.openxmlformats.org/officeDocument/2006/relationships/slideLayout" Target="../slideLayouts/slideLayout268.xml"/><Relationship Id="rId475" Type="http://schemas.openxmlformats.org/officeDocument/2006/relationships/slideLayout" Target="../slideLayouts/slideLayout475.xml"/><Relationship Id="rId32" Type="http://schemas.openxmlformats.org/officeDocument/2006/relationships/slideLayout" Target="../slideLayouts/slideLayout32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335" Type="http://schemas.openxmlformats.org/officeDocument/2006/relationships/slideLayout" Target="../slideLayouts/slideLayout335.xml"/><Relationship Id="rId377" Type="http://schemas.openxmlformats.org/officeDocument/2006/relationships/slideLayout" Target="../slideLayouts/slideLayout377.xml"/><Relationship Id="rId500" Type="http://schemas.openxmlformats.org/officeDocument/2006/relationships/slideLayout" Target="../slideLayouts/slideLayout500.xml"/><Relationship Id="rId5" Type="http://schemas.openxmlformats.org/officeDocument/2006/relationships/slideLayout" Target="../slideLayouts/slideLayout5.xml"/><Relationship Id="rId181" Type="http://schemas.openxmlformats.org/officeDocument/2006/relationships/slideLayout" Target="../slideLayouts/slideLayout181.xml"/><Relationship Id="rId237" Type="http://schemas.openxmlformats.org/officeDocument/2006/relationships/slideLayout" Target="../slideLayouts/slideLayout237.xml"/><Relationship Id="rId402" Type="http://schemas.openxmlformats.org/officeDocument/2006/relationships/slideLayout" Target="../slideLayouts/slideLayout402.xml"/><Relationship Id="rId279" Type="http://schemas.openxmlformats.org/officeDocument/2006/relationships/slideLayout" Target="../slideLayouts/slideLayout279.xml"/><Relationship Id="rId444" Type="http://schemas.openxmlformats.org/officeDocument/2006/relationships/slideLayout" Target="../slideLayouts/slideLayout444.xml"/><Relationship Id="rId486" Type="http://schemas.openxmlformats.org/officeDocument/2006/relationships/slideLayout" Target="../slideLayouts/slideLayout486.xml"/><Relationship Id="rId43" Type="http://schemas.openxmlformats.org/officeDocument/2006/relationships/slideLayout" Target="../slideLayouts/slideLayout43.xml"/><Relationship Id="rId139" Type="http://schemas.openxmlformats.org/officeDocument/2006/relationships/slideLayout" Target="../slideLayouts/slideLayout139.xml"/><Relationship Id="rId290" Type="http://schemas.openxmlformats.org/officeDocument/2006/relationships/slideLayout" Target="../slideLayouts/slideLayout290.xml"/><Relationship Id="rId304" Type="http://schemas.openxmlformats.org/officeDocument/2006/relationships/slideLayout" Target="../slideLayouts/slideLayout304.xml"/><Relationship Id="rId346" Type="http://schemas.openxmlformats.org/officeDocument/2006/relationships/slideLayout" Target="../slideLayouts/slideLayout346.xml"/><Relationship Id="rId388" Type="http://schemas.openxmlformats.org/officeDocument/2006/relationships/slideLayout" Target="../slideLayouts/slideLayout388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413" Type="http://schemas.openxmlformats.org/officeDocument/2006/relationships/slideLayout" Target="../slideLayouts/slideLayout413.xml"/><Relationship Id="rId248" Type="http://schemas.openxmlformats.org/officeDocument/2006/relationships/slideLayout" Target="../slideLayouts/slideLayout248.xml"/><Relationship Id="rId455" Type="http://schemas.openxmlformats.org/officeDocument/2006/relationships/slideLayout" Target="../slideLayouts/slideLayout455.xml"/><Relationship Id="rId497" Type="http://schemas.openxmlformats.org/officeDocument/2006/relationships/slideLayout" Target="../slideLayouts/slideLayout497.xml"/><Relationship Id="rId12" Type="http://schemas.openxmlformats.org/officeDocument/2006/relationships/slideLayout" Target="../slideLayouts/slideLayout12.xml"/><Relationship Id="rId108" Type="http://schemas.openxmlformats.org/officeDocument/2006/relationships/slideLayout" Target="../slideLayouts/slideLayout108.xml"/><Relationship Id="rId315" Type="http://schemas.openxmlformats.org/officeDocument/2006/relationships/slideLayout" Target="../slideLayouts/slideLayout315.xml"/><Relationship Id="rId357" Type="http://schemas.openxmlformats.org/officeDocument/2006/relationships/slideLayout" Target="../slideLayouts/slideLayout357.xml"/><Relationship Id="rId54" Type="http://schemas.openxmlformats.org/officeDocument/2006/relationships/slideLayout" Target="../slideLayouts/slideLayout54.xml"/><Relationship Id="rId96" Type="http://schemas.openxmlformats.org/officeDocument/2006/relationships/slideLayout" Target="../slideLayouts/slideLayout96.xml"/><Relationship Id="rId161" Type="http://schemas.openxmlformats.org/officeDocument/2006/relationships/slideLayout" Target="../slideLayouts/slideLayout161.xml"/><Relationship Id="rId217" Type="http://schemas.openxmlformats.org/officeDocument/2006/relationships/slideLayout" Target="../slideLayouts/slideLayout217.xml"/><Relationship Id="rId399" Type="http://schemas.openxmlformats.org/officeDocument/2006/relationships/slideLayout" Target="../slideLayouts/slideLayout399.xml"/><Relationship Id="rId259" Type="http://schemas.openxmlformats.org/officeDocument/2006/relationships/slideLayout" Target="../slideLayouts/slideLayout259.xml"/><Relationship Id="rId424" Type="http://schemas.openxmlformats.org/officeDocument/2006/relationships/slideLayout" Target="../slideLayouts/slideLayout424.xml"/><Relationship Id="rId466" Type="http://schemas.openxmlformats.org/officeDocument/2006/relationships/slideLayout" Target="../slideLayouts/slideLayout466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270" Type="http://schemas.openxmlformats.org/officeDocument/2006/relationships/slideLayout" Target="../slideLayouts/slideLayout270.xml"/><Relationship Id="rId326" Type="http://schemas.openxmlformats.org/officeDocument/2006/relationships/slideLayout" Target="../slideLayouts/slideLayout326.xml"/><Relationship Id="rId65" Type="http://schemas.openxmlformats.org/officeDocument/2006/relationships/slideLayout" Target="../slideLayouts/slideLayout65.xml"/><Relationship Id="rId130" Type="http://schemas.openxmlformats.org/officeDocument/2006/relationships/slideLayout" Target="../slideLayouts/slideLayout130.xml"/><Relationship Id="rId368" Type="http://schemas.openxmlformats.org/officeDocument/2006/relationships/slideLayout" Target="../slideLayouts/slideLayout368.xml"/><Relationship Id="rId172" Type="http://schemas.openxmlformats.org/officeDocument/2006/relationships/slideLayout" Target="../slideLayouts/slideLayout172.xml"/><Relationship Id="rId228" Type="http://schemas.openxmlformats.org/officeDocument/2006/relationships/slideLayout" Target="../slideLayouts/slideLayout228.xml"/><Relationship Id="rId435" Type="http://schemas.openxmlformats.org/officeDocument/2006/relationships/slideLayout" Target="../slideLayouts/slideLayout435.xml"/><Relationship Id="rId477" Type="http://schemas.openxmlformats.org/officeDocument/2006/relationships/slideLayout" Target="../slideLayouts/slideLayout477.xml"/><Relationship Id="rId281" Type="http://schemas.openxmlformats.org/officeDocument/2006/relationships/slideLayout" Target="../slideLayouts/slideLayout281.xml"/><Relationship Id="rId337" Type="http://schemas.openxmlformats.org/officeDocument/2006/relationships/slideLayout" Target="../slideLayouts/slideLayout337.xml"/><Relationship Id="rId502" Type="http://schemas.openxmlformats.org/officeDocument/2006/relationships/slideLayout" Target="../slideLayouts/slideLayout502.xml"/><Relationship Id="rId34" Type="http://schemas.openxmlformats.org/officeDocument/2006/relationships/slideLayout" Target="../slideLayouts/slideLayout34.xml"/><Relationship Id="rId76" Type="http://schemas.openxmlformats.org/officeDocument/2006/relationships/slideLayout" Target="../slideLayouts/slideLayout76.xml"/><Relationship Id="rId141" Type="http://schemas.openxmlformats.org/officeDocument/2006/relationships/slideLayout" Target="../slideLayouts/slideLayout141.xml"/><Relationship Id="rId379" Type="http://schemas.openxmlformats.org/officeDocument/2006/relationships/slideLayout" Target="../slideLayouts/slideLayout379.xml"/><Relationship Id="rId7" Type="http://schemas.openxmlformats.org/officeDocument/2006/relationships/slideLayout" Target="../slideLayouts/slideLayout7.xml"/><Relationship Id="rId183" Type="http://schemas.openxmlformats.org/officeDocument/2006/relationships/slideLayout" Target="../slideLayouts/slideLayout183.xml"/><Relationship Id="rId239" Type="http://schemas.openxmlformats.org/officeDocument/2006/relationships/slideLayout" Target="../slideLayouts/slideLayout239.xml"/><Relationship Id="rId390" Type="http://schemas.openxmlformats.org/officeDocument/2006/relationships/slideLayout" Target="../slideLayouts/slideLayout390.xml"/><Relationship Id="rId404" Type="http://schemas.openxmlformats.org/officeDocument/2006/relationships/slideLayout" Target="../slideLayouts/slideLayout404.xml"/><Relationship Id="rId446" Type="http://schemas.openxmlformats.org/officeDocument/2006/relationships/slideLayout" Target="../slideLayouts/slideLayout446.xml"/><Relationship Id="rId250" Type="http://schemas.openxmlformats.org/officeDocument/2006/relationships/slideLayout" Target="../slideLayouts/slideLayout250.xml"/><Relationship Id="rId292" Type="http://schemas.openxmlformats.org/officeDocument/2006/relationships/slideLayout" Target="../slideLayouts/slideLayout292.xml"/><Relationship Id="rId306" Type="http://schemas.openxmlformats.org/officeDocument/2006/relationships/slideLayout" Target="../slideLayouts/slideLayout306.xml"/><Relationship Id="rId488" Type="http://schemas.openxmlformats.org/officeDocument/2006/relationships/slideLayout" Target="../slideLayouts/slideLayout488.xml"/><Relationship Id="rId45" Type="http://schemas.openxmlformats.org/officeDocument/2006/relationships/slideLayout" Target="../slideLayouts/slideLayout45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348" Type="http://schemas.openxmlformats.org/officeDocument/2006/relationships/slideLayout" Target="../slideLayouts/slideLayout348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208" Type="http://schemas.openxmlformats.org/officeDocument/2006/relationships/slideLayout" Target="../slideLayouts/slideLayout208.xml"/><Relationship Id="rId229" Type="http://schemas.openxmlformats.org/officeDocument/2006/relationships/slideLayout" Target="../slideLayouts/slideLayout229.xml"/><Relationship Id="rId380" Type="http://schemas.openxmlformats.org/officeDocument/2006/relationships/slideLayout" Target="../slideLayouts/slideLayout380.xml"/><Relationship Id="rId415" Type="http://schemas.openxmlformats.org/officeDocument/2006/relationships/slideLayout" Target="../slideLayouts/slideLayout415.xml"/><Relationship Id="rId436" Type="http://schemas.openxmlformats.org/officeDocument/2006/relationships/slideLayout" Target="../slideLayouts/slideLayout436.xml"/><Relationship Id="rId457" Type="http://schemas.openxmlformats.org/officeDocument/2006/relationships/slideLayout" Target="../slideLayouts/slideLayout457.xml"/><Relationship Id="rId240" Type="http://schemas.openxmlformats.org/officeDocument/2006/relationships/slideLayout" Target="../slideLayouts/slideLayout240.xml"/><Relationship Id="rId261" Type="http://schemas.openxmlformats.org/officeDocument/2006/relationships/slideLayout" Target="../slideLayouts/slideLayout261.xml"/><Relationship Id="rId478" Type="http://schemas.openxmlformats.org/officeDocument/2006/relationships/slideLayout" Target="../slideLayouts/slideLayout478.xml"/><Relationship Id="rId499" Type="http://schemas.openxmlformats.org/officeDocument/2006/relationships/slideLayout" Target="../slideLayouts/slideLayout499.xml"/><Relationship Id="rId14" Type="http://schemas.openxmlformats.org/officeDocument/2006/relationships/slideLayout" Target="../slideLayouts/slideLayout14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282" Type="http://schemas.openxmlformats.org/officeDocument/2006/relationships/slideLayout" Target="../slideLayouts/slideLayout282.xml"/><Relationship Id="rId317" Type="http://schemas.openxmlformats.org/officeDocument/2006/relationships/slideLayout" Target="../slideLayouts/slideLayout317.xml"/><Relationship Id="rId338" Type="http://schemas.openxmlformats.org/officeDocument/2006/relationships/slideLayout" Target="../slideLayouts/slideLayout338.xml"/><Relationship Id="rId359" Type="http://schemas.openxmlformats.org/officeDocument/2006/relationships/slideLayout" Target="../slideLayouts/slideLayout359.xml"/><Relationship Id="rId503" Type="http://schemas.openxmlformats.org/officeDocument/2006/relationships/slideLayout" Target="../slideLayouts/slideLayout503.xml"/><Relationship Id="rId8" Type="http://schemas.openxmlformats.org/officeDocument/2006/relationships/slideLayout" Target="../slideLayouts/slideLayout8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219" Type="http://schemas.openxmlformats.org/officeDocument/2006/relationships/slideLayout" Target="../slideLayouts/slideLayout219.xml"/><Relationship Id="rId370" Type="http://schemas.openxmlformats.org/officeDocument/2006/relationships/slideLayout" Target="../slideLayouts/slideLayout370.xml"/><Relationship Id="rId391" Type="http://schemas.openxmlformats.org/officeDocument/2006/relationships/slideLayout" Target="../slideLayouts/slideLayout391.xml"/><Relationship Id="rId405" Type="http://schemas.openxmlformats.org/officeDocument/2006/relationships/slideLayout" Target="../slideLayouts/slideLayout405.xml"/><Relationship Id="rId426" Type="http://schemas.openxmlformats.org/officeDocument/2006/relationships/slideLayout" Target="../slideLayouts/slideLayout426.xml"/><Relationship Id="rId447" Type="http://schemas.openxmlformats.org/officeDocument/2006/relationships/slideLayout" Target="../slideLayouts/slideLayout447.xml"/><Relationship Id="rId230" Type="http://schemas.openxmlformats.org/officeDocument/2006/relationships/slideLayout" Target="../slideLayouts/slideLayout230.xml"/><Relationship Id="rId251" Type="http://schemas.openxmlformats.org/officeDocument/2006/relationships/slideLayout" Target="../slideLayouts/slideLayout251.xml"/><Relationship Id="rId468" Type="http://schemas.openxmlformats.org/officeDocument/2006/relationships/slideLayout" Target="../slideLayouts/slideLayout468.xml"/><Relationship Id="rId489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272" Type="http://schemas.openxmlformats.org/officeDocument/2006/relationships/slideLayout" Target="../slideLayouts/slideLayout272.xml"/><Relationship Id="rId293" Type="http://schemas.openxmlformats.org/officeDocument/2006/relationships/slideLayout" Target="../slideLayouts/slideLayout293.xml"/><Relationship Id="rId307" Type="http://schemas.openxmlformats.org/officeDocument/2006/relationships/slideLayout" Target="../slideLayouts/slideLayout307.xml"/><Relationship Id="rId328" Type="http://schemas.openxmlformats.org/officeDocument/2006/relationships/slideLayout" Target="../slideLayouts/slideLayout328.xml"/><Relationship Id="rId349" Type="http://schemas.openxmlformats.org/officeDocument/2006/relationships/slideLayout" Target="../slideLayouts/slideLayout349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360" Type="http://schemas.openxmlformats.org/officeDocument/2006/relationships/slideLayout" Target="../slideLayouts/slideLayout360.xml"/><Relationship Id="rId381" Type="http://schemas.openxmlformats.org/officeDocument/2006/relationships/slideLayout" Target="../slideLayouts/slideLayout381.xml"/><Relationship Id="rId416" Type="http://schemas.openxmlformats.org/officeDocument/2006/relationships/slideLayout" Target="../slideLayouts/slideLayout416.xml"/><Relationship Id="rId220" Type="http://schemas.openxmlformats.org/officeDocument/2006/relationships/slideLayout" Target="../slideLayouts/slideLayout220.xml"/><Relationship Id="rId241" Type="http://schemas.openxmlformats.org/officeDocument/2006/relationships/slideLayout" Target="../slideLayouts/slideLayout241.xml"/><Relationship Id="rId437" Type="http://schemas.openxmlformats.org/officeDocument/2006/relationships/slideLayout" Target="../slideLayouts/slideLayout437.xml"/><Relationship Id="rId458" Type="http://schemas.openxmlformats.org/officeDocument/2006/relationships/slideLayout" Target="../slideLayouts/slideLayout458.xml"/><Relationship Id="rId479" Type="http://schemas.openxmlformats.org/officeDocument/2006/relationships/slideLayout" Target="../slideLayouts/slideLayout479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262" Type="http://schemas.openxmlformats.org/officeDocument/2006/relationships/slideLayout" Target="../slideLayouts/slideLayout262.xml"/><Relationship Id="rId283" Type="http://schemas.openxmlformats.org/officeDocument/2006/relationships/slideLayout" Target="../slideLayouts/slideLayout283.xml"/><Relationship Id="rId318" Type="http://schemas.openxmlformats.org/officeDocument/2006/relationships/slideLayout" Target="../slideLayouts/slideLayout318.xml"/><Relationship Id="rId339" Type="http://schemas.openxmlformats.org/officeDocument/2006/relationships/slideLayout" Target="../slideLayouts/slideLayout339.xml"/><Relationship Id="rId490" Type="http://schemas.openxmlformats.org/officeDocument/2006/relationships/slideLayout" Target="../slideLayouts/slideLayout490.xml"/><Relationship Id="rId504" Type="http://schemas.openxmlformats.org/officeDocument/2006/relationships/theme" Target="../theme/theme1.xml"/><Relationship Id="rId78" Type="http://schemas.openxmlformats.org/officeDocument/2006/relationships/slideLayout" Target="../slideLayouts/slideLayout78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64" Type="http://schemas.openxmlformats.org/officeDocument/2006/relationships/slideLayout" Target="../slideLayouts/slideLayout164.xml"/><Relationship Id="rId185" Type="http://schemas.openxmlformats.org/officeDocument/2006/relationships/slideLayout" Target="../slideLayouts/slideLayout185.xml"/><Relationship Id="rId350" Type="http://schemas.openxmlformats.org/officeDocument/2006/relationships/slideLayout" Target="../slideLayouts/slideLayout350.xml"/><Relationship Id="rId371" Type="http://schemas.openxmlformats.org/officeDocument/2006/relationships/slideLayout" Target="../slideLayouts/slideLayout371.xml"/><Relationship Id="rId406" Type="http://schemas.openxmlformats.org/officeDocument/2006/relationships/slideLayout" Target="../slideLayouts/slideLayout406.xml"/><Relationship Id="rId9" Type="http://schemas.openxmlformats.org/officeDocument/2006/relationships/slideLayout" Target="../slideLayouts/slideLayout9.xml"/><Relationship Id="rId210" Type="http://schemas.openxmlformats.org/officeDocument/2006/relationships/slideLayout" Target="../slideLayouts/slideLayout210.xml"/><Relationship Id="rId392" Type="http://schemas.openxmlformats.org/officeDocument/2006/relationships/slideLayout" Target="../slideLayouts/slideLayout392.xml"/><Relationship Id="rId427" Type="http://schemas.openxmlformats.org/officeDocument/2006/relationships/slideLayout" Target="../slideLayouts/slideLayout427.xml"/><Relationship Id="rId448" Type="http://schemas.openxmlformats.org/officeDocument/2006/relationships/slideLayout" Target="../slideLayouts/slideLayout448.xml"/><Relationship Id="rId469" Type="http://schemas.openxmlformats.org/officeDocument/2006/relationships/slideLayout" Target="../slideLayouts/slideLayout469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52" Type="http://schemas.openxmlformats.org/officeDocument/2006/relationships/slideLayout" Target="../slideLayouts/slideLayout252.xml"/><Relationship Id="rId273" Type="http://schemas.openxmlformats.org/officeDocument/2006/relationships/slideLayout" Target="../slideLayouts/slideLayout273.xml"/><Relationship Id="rId294" Type="http://schemas.openxmlformats.org/officeDocument/2006/relationships/slideLayout" Target="../slideLayouts/slideLayout294.xml"/><Relationship Id="rId308" Type="http://schemas.openxmlformats.org/officeDocument/2006/relationships/slideLayout" Target="../slideLayouts/slideLayout308.xml"/><Relationship Id="rId329" Type="http://schemas.openxmlformats.org/officeDocument/2006/relationships/slideLayout" Target="../slideLayouts/slideLayout329.xml"/><Relationship Id="rId480" Type="http://schemas.openxmlformats.org/officeDocument/2006/relationships/slideLayout" Target="../slideLayouts/slideLayout480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340" Type="http://schemas.openxmlformats.org/officeDocument/2006/relationships/slideLayout" Target="../slideLayouts/slideLayout340.xml"/><Relationship Id="rId361" Type="http://schemas.openxmlformats.org/officeDocument/2006/relationships/slideLayout" Target="../slideLayouts/slideLayout361.xml"/><Relationship Id="rId196" Type="http://schemas.openxmlformats.org/officeDocument/2006/relationships/slideLayout" Target="../slideLayouts/slideLayout196.xml"/><Relationship Id="rId200" Type="http://schemas.openxmlformats.org/officeDocument/2006/relationships/slideLayout" Target="../slideLayouts/slideLayout200.xml"/><Relationship Id="rId382" Type="http://schemas.openxmlformats.org/officeDocument/2006/relationships/slideLayout" Target="../slideLayouts/slideLayout382.xml"/><Relationship Id="rId417" Type="http://schemas.openxmlformats.org/officeDocument/2006/relationships/slideLayout" Target="../slideLayouts/slideLayout417.xml"/><Relationship Id="rId438" Type="http://schemas.openxmlformats.org/officeDocument/2006/relationships/slideLayout" Target="../slideLayouts/slideLayout438.xml"/><Relationship Id="rId459" Type="http://schemas.openxmlformats.org/officeDocument/2006/relationships/slideLayout" Target="../slideLayouts/slideLayout459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242" Type="http://schemas.openxmlformats.org/officeDocument/2006/relationships/slideLayout" Target="../slideLayouts/slideLayout242.xml"/><Relationship Id="rId263" Type="http://schemas.openxmlformats.org/officeDocument/2006/relationships/slideLayout" Target="../slideLayouts/slideLayout263.xml"/><Relationship Id="rId284" Type="http://schemas.openxmlformats.org/officeDocument/2006/relationships/slideLayout" Target="../slideLayouts/slideLayout284.xml"/><Relationship Id="rId319" Type="http://schemas.openxmlformats.org/officeDocument/2006/relationships/slideLayout" Target="../slideLayouts/slideLayout319.xml"/><Relationship Id="rId470" Type="http://schemas.openxmlformats.org/officeDocument/2006/relationships/slideLayout" Target="../slideLayouts/slideLayout470.xml"/><Relationship Id="rId491" Type="http://schemas.openxmlformats.org/officeDocument/2006/relationships/slideLayout" Target="../slideLayouts/slideLayout491.xml"/><Relationship Id="rId505" Type="http://schemas.openxmlformats.org/officeDocument/2006/relationships/image" Target="../media/image1.png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330" Type="http://schemas.openxmlformats.org/officeDocument/2006/relationships/slideLayout" Target="../slideLayouts/slideLayout330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351" Type="http://schemas.openxmlformats.org/officeDocument/2006/relationships/slideLayout" Target="../slideLayouts/slideLayout351.xml"/><Relationship Id="rId372" Type="http://schemas.openxmlformats.org/officeDocument/2006/relationships/slideLayout" Target="../slideLayouts/slideLayout372.xml"/><Relationship Id="rId393" Type="http://schemas.openxmlformats.org/officeDocument/2006/relationships/slideLayout" Target="../slideLayouts/slideLayout393.xml"/><Relationship Id="rId407" Type="http://schemas.openxmlformats.org/officeDocument/2006/relationships/slideLayout" Target="../slideLayouts/slideLayout407.xml"/><Relationship Id="rId428" Type="http://schemas.openxmlformats.org/officeDocument/2006/relationships/slideLayout" Target="../slideLayouts/slideLayout428.xml"/><Relationship Id="rId449" Type="http://schemas.openxmlformats.org/officeDocument/2006/relationships/slideLayout" Target="../slideLayouts/slideLayout449.xml"/><Relationship Id="rId211" Type="http://schemas.openxmlformats.org/officeDocument/2006/relationships/slideLayout" Target="../slideLayouts/slideLayout211.xml"/><Relationship Id="rId232" Type="http://schemas.openxmlformats.org/officeDocument/2006/relationships/slideLayout" Target="../slideLayouts/slideLayout232.xml"/><Relationship Id="rId253" Type="http://schemas.openxmlformats.org/officeDocument/2006/relationships/slideLayout" Target="../slideLayouts/slideLayout253.xml"/><Relationship Id="rId274" Type="http://schemas.openxmlformats.org/officeDocument/2006/relationships/slideLayout" Target="../slideLayouts/slideLayout274.xml"/><Relationship Id="rId295" Type="http://schemas.openxmlformats.org/officeDocument/2006/relationships/slideLayout" Target="../slideLayouts/slideLayout295.xml"/><Relationship Id="rId309" Type="http://schemas.openxmlformats.org/officeDocument/2006/relationships/slideLayout" Target="../slideLayouts/slideLayout309.xml"/><Relationship Id="rId460" Type="http://schemas.openxmlformats.org/officeDocument/2006/relationships/slideLayout" Target="../slideLayouts/slideLayout460.xml"/><Relationship Id="rId481" Type="http://schemas.openxmlformats.org/officeDocument/2006/relationships/slideLayout" Target="../slideLayouts/slideLayout481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320" Type="http://schemas.openxmlformats.org/officeDocument/2006/relationships/slideLayout" Target="../slideLayouts/slideLayout320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341" Type="http://schemas.openxmlformats.org/officeDocument/2006/relationships/slideLayout" Target="../slideLayouts/slideLayout341.xml"/><Relationship Id="rId362" Type="http://schemas.openxmlformats.org/officeDocument/2006/relationships/slideLayout" Target="../slideLayouts/slideLayout362.xml"/><Relationship Id="rId383" Type="http://schemas.openxmlformats.org/officeDocument/2006/relationships/slideLayout" Target="../slideLayouts/slideLayout383.xml"/><Relationship Id="rId418" Type="http://schemas.openxmlformats.org/officeDocument/2006/relationships/slideLayout" Target="../slideLayouts/slideLayout418.xml"/><Relationship Id="rId439" Type="http://schemas.openxmlformats.org/officeDocument/2006/relationships/slideLayout" Target="../slideLayouts/slideLayout439.xml"/><Relationship Id="rId201" Type="http://schemas.openxmlformats.org/officeDocument/2006/relationships/slideLayout" Target="../slideLayouts/slideLayout201.xml"/><Relationship Id="rId222" Type="http://schemas.openxmlformats.org/officeDocument/2006/relationships/slideLayout" Target="../slideLayouts/slideLayout222.xml"/><Relationship Id="rId243" Type="http://schemas.openxmlformats.org/officeDocument/2006/relationships/slideLayout" Target="../slideLayouts/slideLayout243.xml"/><Relationship Id="rId264" Type="http://schemas.openxmlformats.org/officeDocument/2006/relationships/slideLayout" Target="../slideLayouts/slideLayout264.xml"/><Relationship Id="rId285" Type="http://schemas.openxmlformats.org/officeDocument/2006/relationships/slideLayout" Target="../slideLayouts/slideLayout285.xml"/><Relationship Id="rId450" Type="http://schemas.openxmlformats.org/officeDocument/2006/relationships/slideLayout" Target="../slideLayouts/slideLayout450.xml"/><Relationship Id="rId471" Type="http://schemas.openxmlformats.org/officeDocument/2006/relationships/slideLayout" Target="../slideLayouts/slideLayout471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310" Type="http://schemas.openxmlformats.org/officeDocument/2006/relationships/slideLayout" Target="../slideLayouts/slideLayout310.xml"/><Relationship Id="rId492" Type="http://schemas.openxmlformats.org/officeDocument/2006/relationships/slideLayout" Target="../slideLayouts/slideLayout492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331" Type="http://schemas.openxmlformats.org/officeDocument/2006/relationships/slideLayout" Target="../slideLayouts/slideLayout331.xml"/><Relationship Id="rId352" Type="http://schemas.openxmlformats.org/officeDocument/2006/relationships/slideLayout" Target="../slideLayouts/slideLayout352.xml"/><Relationship Id="rId373" Type="http://schemas.openxmlformats.org/officeDocument/2006/relationships/slideLayout" Target="../slideLayouts/slideLayout373.xml"/><Relationship Id="rId394" Type="http://schemas.openxmlformats.org/officeDocument/2006/relationships/slideLayout" Target="../slideLayouts/slideLayout394.xml"/><Relationship Id="rId408" Type="http://schemas.openxmlformats.org/officeDocument/2006/relationships/slideLayout" Target="../slideLayouts/slideLayout408.xml"/><Relationship Id="rId429" Type="http://schemas.openxmlformats.org/officeDocument/2006/relationships/slideLayout" Target="../slideLayouts/slideLayout429.xml"/><Relationship Id="rId1" Type="http://schemas.openxmlformats.org/officeDocument/2006/relationships/slideLayout" Target="../slideLayouts/slideLayout1.xml"/><Relationship Id="rId212" Type="http://schemas.openxmlformats.org/officeDocument/2006/relationships/slideLayout" Target="../slideLayouts/slideLayout212.xml"/><Relationship Id="rId233" Type="http://schemas.openxmlformats.org/officeDocument/2006/relationships/slideLayout" Target="../slideLayouts/slideLayout233.xml"/><Relationship Id="rId254" Type="http://schemas.openxmlformats.org/officeDocument/2006/relationships/slideLayout" Target="../slideLayouts/slideLayout254.xml"/><Relationship Id="rId440" Type="http://schemas.openxmlformats.org/officeDocument/2006/relationships/slideLayout" Target="../slideLayouts/slideLayout440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275" Type="http://schemas.openxmlformats.org/officeDocument/2006/relationships/slideLayout" Target="../slideLayouts/slideLayout275.xml"/><Relationship Id="rId296" Type="http://schemas.openxmlformats.org/officeDocument/2006/relationships/slideLayout" Target="../slideLayouts/slideLayout296.xml"/><Relationship Id="rId300" Type="http://schemas.openxmlformats.org/officeDocument/2006/relationships/slideLayout" Target="../slideLayouts/slideLayout300.xml"/><Relationship Id="rId461" Type="http://schemas.openxmlformats.org/officeDocument/2006/relationships/slideLayout" Target="../slideLayouts/slideLayout461.xml"/><Relationship Id="rId482" Type="http://schemas.openxmlformats.org/officeDocument/2006/relationships/slideLayout" Target="../slideLayouts/slideLayout482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321" Type="http://schemas.openxmlformats.org/officeDocument/2006/relationships/slideLayout" Target="../slideLayouts/slideLayout321.xml"/><Relationship Id="rId342" Type="http://schemas.openxmlformats.org/officeDocument/2006/relationships/slideLayout" Target="../slideLayouts/slideLayout342.xml"/><Relationship Id="rId363" Type="http://schemas.openxmlformats.org/officeDocument/2006/relationships/slideLayout" Target="../slideLayouts/slideLayout363.xml"/><Relationship Id="rId384" Type="http://schemas.openxmlformats.org/officeDocument/2006/relationships/slideLayout" Target="../slideLayouts/slideLayout384.xml"/><Relationship Id="rId419" Type="http://schemas.openxmlformats.org/officeDocument/2006/relationships/slideLayout" Target="../slideLayouts/slideLayout419.xml"/><Relationship Id="rId202" Type="http://schemas.openxmlformats.org/officeDocument/2006/relationships/slideLayout" Target="../slideLayouts/slideLayout202.xml"/><Relationship Id="rId223" Type="http://schemas.openxmlformats.org/officeDocument/2006/relationships/slideLayout" Target="../slideLayouts/slideLayout223.xml"/><Relationship Id="rId244" Type="http://schemas.openxmlformats.org/officeDocument/2006/relationships/slideLayout" Target="../slideLayouts/slideLayout244.xml"/><Relationship Id="rId430" Type="http://schemas.openxmlformats.org/officeDocument/2006/relationships/slideLayout" Target="../slideLayouts/slideLayout430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265" Type="http://schemas.openxmlformats.org/officeDocument/2006/relationships/slideLayout" Target="../slideLayouts/slideLayout265.xml"/><Relationship Id="rId286" Type="http://schemas.openxmlformats.org/officeDocument/2006/relationships/slideLayout" Target="../slideLayouts/slideLayout286.xml"/><Relationship Id="rId451" Type="http://schemas.openxmlformats.org/officeDocument/2006/relationships/slideLayout" Target="../slideLayouts/slideLayout451.xml"/><Relationship Id="rId472" Type="http://schemas.openxmlformats.org/officeDocument/2006/relationships/slideLayout" Target="../slideLayouts/slideLayout472.xml"/><Relationship Id="rId493" Type="http://schemas.openxmlformats.org/officeDocument/2006/relationships/slideLayout" Target="../slideLayouts/slideLayout493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311" Type="http://schemas.openxmlformats.org/officeDocument/2006/relationships/slideLayout" Target="../slideLayouts/slideLayout311.xml"/><Relationship Id="rId332" Type="http://schemas.openxmlformats.org/officeDocument/2006/relationships/slideLayout" Target="../slideLayouts/slideLayout332.xml"/><Relationship Id="rId353" Type="http://schemas.openxmlformats.org/officeDocument/2006/relationships/slideLayout" Target="../slideLayouts/slideLayout353.xml"/><Relationship Id="rId374" Type="http://schemas.openxmlformats.org/officeDocument/2006/relationships/slideLayout" Target="../slideLayouts/slideLayout374.xml"/><Relationship Id="rId395" Type="http://schemas.openxmlformats.org/officeDocument/2006/relationships/slideLayout" Target="../slideLayouts/slideLayout395.xml"/><Relationship Id="rId409" Type="http://schemas.openxmlformats.org/officeDocument/2006/relationships/slideLayout" Target="../slideLayouts/slideLayout409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13" Type="http://schemas.openxmlformats.org/officeDocument/2006/relationships/slideLayout" Target="../slideLayouts/slideLayout213.xml"/><Relationship Id="rId234" Type="http://schemas.openxmlformats.org/officeDocument/2006/relationships/slideLayout" Target="../slideLayouts/slideLayout234.xml"/><Relationship Id="rId420" Type="http://schemas.openxmlformats.org/officeDocument/2006/relationships/slideLayout" Target="../slideLayouts/slideLayout420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55" Type="http://schemas.openxmlformats.org/officeDocument/2006/relationships/slideLayout" Target="../slideLayouts/slideLayout255.xml"/><Relationship Id="rId276" Type="http://schemas.openxmlformats.org/officeDocument/2006/relationships/slideLayout" Target="../slideLayouts/slideLayout276.xml"/><Relationship Id="rId297" Type="http://schemas.openxmlformats.org/officeDocument/2006/relationships/slideLayout" Target="../slideLayouts/slideLayout297.xml"/><Relationship Id="rId441" Type="http://schemas.openxmlformats.org/officeDocument/2006/relationships/slideLayout" Target="../slideLayouts/slideLayout441.xml"/><Relationship Id="rId462" Type="http://schemas.openxmlformats.org/officeDocument/2006/relationships/slideLayout" Target="../slideLayouts/slideLayout462.xml"/><Relationship Id="rId483" Type="http://schemas.openxmlformats.org/officeDocument/2006/relationships/slideLayout" Target="../slideLayouts/slideLayout483.xml"/><Relationship Id="rId40" Type="http://schemas.openxmlformats.org/officeDocument/2006/relationships/slideLayout" Target="../slideLayouts/slideLayout40.xml"/><Relationship Id="rId115" Type="http://schemas.openxmlformats.org/officeDocument/2006/relationships/slideLayout" Target="../slideLayouts/slideLayout115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301" Type="http://schemas.openxmlformats.org/officeDocument/2006/relationships/slideLayout" Target="../slideLayouts/slideLayout301.xml"/><Relationship Id="rId322" Type="http://schemas.openxmlformats.org/officeDocument/2006/relationships/slideLayout" Target="../slideLayouts/slideLayout322.xml"/><Relationship Id="rId343" Type="http://schemas.openxmlformats.org/officeDocument/2006/relationships/slideLayout" Target="../slideLayouts/slideLayout343.xml"/><Relationship Id="rId364" Type="http://schemas.openxmlformats.org/officeDocument/2006/relationships/slideLayout" Target="../slideLayouts/slideLayout364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385" Type="http://schemas.openxmlformats.org/officeDocument/2006/relationships/slideLayout" Target="../slideLayouts/slideLayout385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45" Type="http://schemas.openxmlformats.org/officeDocument/2006/relationships/slideLayout" Target="../slideLayouts/slideLayout245.xml"/><Relationship Id="rId266" Type="http://schemas.openxmlformats.org/officeDocument/2006/relationships/slideLayout" Target="../slideLayouts/slideLayout266.xml"/><Relationship Id="rId287" Type="http://schemas.openxmlformats.org/officeDocument/2006/relationships/slideLayout" Target="../slideLayouts/slideLayout287.xml"/><Relationship Id="rId410" Type="http://schemas.openxmlformats.org/officeDocument/2006/relationships/slideLayout" Target="../slideLayouts/slideLayout410.xml"/><Relationship Id="rId431" Type="http://schemas.openxmlformats.org/officeDocument/2006/relationships/slideLayout" Target="../slideLayouts/slideLayout431.xml"/><Relationship Id="rId452" Type="http://schemas.openxmlformats.org/officeDocument/2006/relationships/slideLayout" Target="../slideLayouts/slideLayout452.xml"/><Relationship Id="rId473" Type="http://schemas.openxmlformats.org/officeDocument/2006/relationships/slideLayout" Target="../slideLayouts/slideLayout473.xml"/><Relationship Id="rId494" Type="http://schemas.openxmlformats.org/officeDocument/2006/relationships/slideLayout" Target="../slideLayouts/slideLayout494.xml"/><Relationship Id="rId30" Type="http://schemas.openxmlformats.org/officeDocument/2006/relationships/slideLayout" Target="../slideLayouts/slideLayout3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312" Type="http://schemas.openxmlformats.org/officeDocument/2006/relationships/slideLayout" Target="../slideLayouts/slideLayout312.xml"/><Relationship Id="rId333" Type="http://schemas.openxmlformats.org/officeDocument/2006/relationships/slideLayout" Target="../slideLayouts/slideLayout333.xml"/><Relationship Id="rId354" Type="http://schemas.openxmlformats.org/officeDocument/2006/relationships/slideLayout" Target="../slideLayouts/slideLayout354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189" Type="http://schemas.openxmlformats.org/officeDocument/2006/relationships/slideLayout" Target="../slideLayouts/slideLayout189.xml"/><Relationship Id="rId375" Type="http://schemas.openxmlformats.org/officeDocument/2006/relationships/slideLayout" Target="../slideLayouts/slideLayout375.xml"/><Relationship Id="rId396" Type="http://schemas.openxmlformats.org/officeDocument/2006/relationships/slideLayout" Target="../slideLayouts/slideLayout396.xml"/><Relationship Id="rId3" Type="http://schemas.openxmlformats.org/officeDocument/2006/relationships/slideLayout" Target="../slideLayouts/slideLayout3.xml"/><Relationship Id="rId214" Type="http://schemas.openxmlformats.org/officeDocument/2006/relationships/slideLayout" Target="../slideLayouts/slideLayout214.xml"/><Relationship Id="rId235" Type="http://schemas.openxmlformats.org/officeDocument/2006/relationships/slideLayout" Target="../slideLayouts/slideLayout235.xml"/><Relationship Id="rId256" Type="http://schemas.openxmlformats.org/officeDocument/2006/relationships/slideLayout" Target="../slideLayouts/slideLayout256.xml"/><Relationship Id="rId277" Type="http://schemas.openxmlformats.org/officeDocument/2006/relationships/slideLayout" Target="../slideLayouts/slideLayout277.xml"/><Relationship Id="rId298" Type="http://schemas.openxmlformats.org/officeDocument/2006/relationships/slideLayout" Target="../slideLayouts/slideLayout298.xml"/><Relationship Id="rId400" Type="http://schemas.openxmlformats.org/officeDocument/2006/relationships/slideLayout" Target="../slideLayouts/slideLayout400.xml"/><Relationship Id="rId421" Type="http://schemas.openxmlformats.org/officeDocument/2006/relationships/slideLayout" Target="../slideLayouts/slideLayout421.xml"/><Relationship Id="rId442" Type="http://schemas.openxmlformats.org/officeDocument/2006/relationships/slideLayout" Target="../slideLayouts/slideLayout442.xml"/><Relationship Id="rId463" Type="http://schemas.openxmlformats.org/officeDocument/2006/relationships/slideLayout" Target="../slideLayouts/slideLayout463.xml"/><Relationship Id="rId484" Type="http://schemas.openxmlformats.org/officeDocument/2006/relationships/slideLayout" Target="../slideLayouts/slideLayout484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302" Type="http://schemas.openxmlformats.org/officeDocument/2006/relationships/slideLayout" Target="../slideLayouts/slideLayout302.xml"/><Relationship Id="rId323" Type="http://schemas.openxmlformats.org/officeDocument/2006/relationships/slideLayout" Target="../slideLayouts/slideLayout323.xml"/><Relationship Id="rId344" Type="http://schemas.openxmlformats.org/officeDocument/2006/relationships/slideLayout" Target="../slideLayouts/slideLayout344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179" Type="http://schemas.openxmlformats.org/officeDocument/2006/relationships/slideLayout" Target="../slideLayouts/slideLayout179.xml"/><Relationship Id="rId365" Type="http://schemas.openxmlformats.org/officeDocument/2006/relationships/slideLayout" Target="../slideLayouts/slideLayout365.xml"/><Relationship Id="rId386" Type="http://schemas.openxmlformats.org/officeDocument/2006/relationships/slideLayout" Target="../slideLayouts/slideLayout386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25" Type="http://schemas.openxmlformats.org/officeDocument/2006/relationships/slideLayout" Target="../slideLayouts/slideLayout225.xml"/><Relationship Id="rId246" Type="http://schemas.openxmlformats.org/officeDocument/2006/relationships/slideLayout" Target="../slideLayouts/slideLayout246.xml"/><Relationship Id="rId267" Type="http://schemas.openxmlformats.org/officeDocument/2006/relationships/slideLayout" Target="../slideLayouts/slideLayout267.xml"/><Relationship Id="rId288" Type="http://schemas.openxmlformats.org/officeDocument/2006/relationships/slideLayout" Target="../slideLayouts/slideLayout288.xml"/><Relationship Id="rId411" Type="http://schemas.openxmlformats.org/officeDocument/2006/relationships/slideLayout" Target="../slideLayouts/slideLayout411.xml"/><Relationship Id="rId432" Type="http://schemas.openxmlformats.org/officeDocument/2006/relationships/slideLayout" Target="../slideLayouts/slideLayout432.xml"/><Relationship Id="rId453" Type="http://schemas.openxmlformats.org/officeDocument/2006/relationships/slideLayout" Target="../slideLayouts/slideLayout453.xml"/><Relationship Id="rId474" Type="http://schemas.openxmlformats.org/officeDocument/2006/relationships/slideLayout" Target="../slideLayouts/slideLayout474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313" Type="http://schemas.openxmlformats.org/officeDocument/2006/relationships/slideLayout" Target="../slideLayouts/slideLayout313.xml"/><Relationship Id="rId495" Type="http://schemas.openxmlformats.org/officeDocument/2006/relationships/slideLayout" Target="../slideLayouts/slideLayout495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94" Type="http://schemas.openxmlformats.org/officeDocument/2006/relationships/slideLayout" Target="../slideLayouts/slideLayout94.xml"/><Relationship Id="rId148" Type="http://schemas.openxmlformats.org/officeDocument/2006/relationships/slideLayout" Target="../slideLayouts/slideLayout148.xml"/><Relationship Id="rId169" Type="http://schemas.openxmlformats.org/officeDocument/2006/relationships/slideLayout" Target="../slideLayouts/slideLayout169.xml"/><Relationship Id="rId334" Type="http://schemas.openxmlformats.org/officeDocument/2006/relationships/slideLayout" Target="../slideLayouts/slideLayout334.xml"/><Relationship Id="rId355" Type="http://schemas.openxmlformats.org/officeDocument/2006/relationships/slideLayout" Target="../slideLayouts/slideLayout355.xml"/><Relationship Id="rId376" Type="http://schemas.openxmlformats.org/officeDocument/2006/relationships/slideLayout" Target="../slideLayouts/slideLayout376.xml"/><Relationship Id="rId397" Type="http://schemas.openxmlformats.org/officeDocument/2006/relationships/slideLayout" Target="../slideLayouts/slideLayout397.xml"/><Relationship Id="rId4" Type="http://schemas.openxmlformats.org/officeDocument/2006/relationships/slideLayout" Target="../slideLayouts/slideLayout4.xml"/><Relationship Id="rId180" Type="http://schemas.openxmlformats.org/officeDocument/2006/relationships/slideLayout" Target="../slideLayouts/slideLayout180.xml"/><Relationship Id="rId215" Type="http://schemas.openxmlformats.org/officeDocument/2006/relationships/slideLayout" Target="../slideLayouts/slideLayout215.xml"/><Relationship Id="rId236" Type="http://schemas.openxmlformats.org/officeDocument/2006/relationships/slideLayout" Target="../slideLayouts/slideLayout236.xml"/><Relationship Id="rId257" Type="http://schemas.openxmlformats.org/officeDocument/2006/relationships/slideLayout" Target="../slideLayouts/slideLayout257.xml"/><Relationship Id="rId278" Type="http://schemas.openxmlformats.org/officeDocument/2006/relationships/slideLayout" Target="../slideLayouts/slideLayout278.xml"/><Relationship Id="rId401" Type="http://schemas.openxmlformats.org/officeDocument/2006/relationships/slideLayout" Target="../slideLayouts/slideLayout401.xml"/><Relationship Id="rId422" Type="http://schemas.openxmlformats.org/officeDocument/2006/relationships/slideLayout" Target="../slideLayouts/slideLayout422.xml"/><Relationship Id="rId443" Type="http://schemas.openxmlformats.org/officeDocument/2006/relationships/slideLayout" Target="../slideLayouts/slideLayout443.xml"/><Relationship Id="rId464" Type="http://schemas.openxmlformats.org/officeDocument/2006/relationships/slideLayout" Target="../slideLayouts/slideLayout464.xml"/><Relationship Id="rId303" Type="http://schemas.openxmlformats.org/officeDocument/2006/relationships/slideLayout" Target="../slideLayouts/slideLayout303.xml"/><Relationship Id="rId485" Type="http://schemas.openxmlformats.org/officeDocument/2006/relationships/slideLayout" Target="../slideLayouts/slideLayout485.xml"/><Relationship Id="rId42" Type="http://schemas.openxmlformats.org/officeDocument/2006/relationships/slideLayout" Target="../slideLayouts/slideLayout42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345" Type="http://schemas.openxmlformats.org/officeDocument/2006/relationships/slideLayout" Target="../slideLayouts/slideLayout345.xml"/><Relationship Id="rId387" Type="http://schemas.openxmlformats.org/officeDocument/2006/relationships/slideLayout" Target="../slideLayouts/slideLayout387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47" Type="http://schemas.openxmlformats.org/officeDocument/2006/relationships/slideLayout" Target="../slideLayouts/slideLayout247.xml"/><Relationship Id="rId412" Type="http://schemas.openxmlformats.org/officeDocument/2006/relationships/slideLayout" Target="../slideLayouts/slideLayout412.xml"/><Relationship Id="rId107" Type="http://schemas.openxmlformats.org/officeDocument/2006/relationships/slideLayout" Target="../slideLayouts/slideLayout107.xml"/><Relationship Id="rId289" Type="http://schemas.openxmlformats.org/officeDocument/2006/relationships/slideLayout" Target="../slideLayouts/slideLayout289.xml"/><Relationship Id="rId454" Type="http://schemas.openxmlformats.org/officeDocument/2006/relationships/slideLayout" Target="../slideLayouts/slideLayout454.xml"/><Relationship Id="rId496" Type="http://schemas.openxmlformats.org/officeDocument/2006/relationships/slideLayout" Target="../slideLayouts/slideLayout496.xml"/><Relationship Id="rId11" Type="http://schemas.openxmlformats.org/officeDocument/2006/relationships/slideLayout" Target="../slideLayouts/slideLayout11.xml"/><Relationship Id="rId53" Type="http://schemas.openxmlformats.org/officeDocument/2006/relationships/slideLayout" Target="../slideLayouts/slideLayout53.xml"/><Relationship Id="rId149" Type="http://schemas.openxmlformats.org/officeDocument/2006/relationships/slideLayout" Target="../slideLayouts/slideLayout149.xml"/><Relationship Id="rId314" Type="http://schemas.openxmlformats.org/officeDocument/2006/relationships/slideLayout" Target="../slideLayouts/slideLayout314.xml"/><Relationship Id="rId356" Type="http://schemas.openxmlformats.org/officeDocument/2006/relationships/slideLayout" Target="../slideLayouts/slideLayout356.xml"/><Relationship Id="rId398" Type="http://schemas.openxmlformats.org/officeDocument/2006/relationships/slideLayout" Target="../slideLayouts/slideLayout398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216" Type="http://schemas.openxmlformats.org/officeDocument/2006/relationships/slideLayout" Target="../slideLayouts/slideLayout216.xml"/><Relationship Id="rId423" Type="http://schemas.openxmlformats.org/officeDocument/2006/relationships/slideLayout" Target="../slideLayouts/slideLayout423.xml"/><Relationship Id="rId258" Type="http://schemas.openxmlformats.org/officeDocument/2006/relationships/slideLayout" Target="../slideLayouts/slideLayout258.xml"/><Relationship Id="rId465" Type="http://schemas.openxmlformats.org/officeDocument/2006/relationships/slideLayout" Target="../slideLayouts/slideLayout465.xml"/><Relationship Id="rId22" Type="http://schemas.openxmlformats.org/officeDocument/2006/relationships/slideLayout" Target="../slideLayouts/slideLayout22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325" Type="http://schemas.openxmlformats.org/officeDocument/2006/relationships/slideLayout" Target="../slideLayouts/slideLayout325.xml"/><Relationship Id="rId367" Type="http://schemas.openxmlformats.org/officeDocument/2006/relationships/slideLayout" Target="../slideLayouts/slideLayout367.xml"/><Relationship Id="rId171" Type="http://schemas.openxmlformats.org/officeDocument/2006/relationships/slideLayout" Target="../slideLayouts/slideLayout171.xml"/><Relationship Id="rId227" Type="http://schemas.openxmlformats.org/officeDocument/2006/relationships/slideLayout" Target="../slideLayouts/slideLayout227.xml"/><Relationship Id="rId269" Type="http://schemas.openxmlformats.org/officeDocument/2006/relationships/slideLayout" Target="../slideLayouts/slideLayout269.xml"/><Relationship Id="rId434" Type="http://schemas.openxmlformats.org/officeDocument/2006/relationships/slideLayout" Target="../slideLayouts/slideLayout434.xml"/><Relationship Id="rId476" Type="http://schemas.openxmlformats.org/officeDocument/2006/relationships/slideLayout" Target="../slideLayouts/slideLayout476.xml"/><Relationship Id="rId33" Type="http://schemas.openxmlformats.org/officeDocument/2006/relationships/slideLayout" Target="../slideLayouts/slideLayout33.xml"/><Relationship Id="rId129" Type="http://schemas.openxmlformats.org/officeDocument/2006/relationships/slideLayout" Target="../slideLayouts/slideLayout129.xml"/><Relationship Id="rId280" Type="http://schemas.openxmlformats.org/officeDocument/2006/relationships/slideLayout" Target="../slideLayouts/slideLayout280.xml"/><Relationship Id="rId336" Type="http://schemas.openxmlformats.org/officeDocument/2006/relationships/slideLayout" Target="../slideLayouts/slideLayout336.xml"/><Relationship Id="rId501" Type="http://schemas.openxmlformats.org/officeDocument/2006/relationships/slideLayout" Target="../slideLayouts/slideLayout501.xml"/><Relationship Id="rId75" Type="http://schemas.openxmlformats.org/officeDocument/2006/relationships/slideLayout" Target="../slideLayouts/slideLayout75.xml"/><Relationship Id="rId140" Type="http://schemas.openxmlformats.org/officeDocument/2006/relationships/slideLayout" Target="../slideLayouts/slideLayout140.xml"/><Relationship Id="rId182" Type="http://schemas.openxmlformats.org/officeDocument/2006/relationships/slideLayout" Target="../slideLayouts/slideLayout182.xml"/><Relationship Id="rId378" Type="http://schemas.openxmlformats.org/officeDocument/2006/relationships/slideLayout" Target="../slideLayouts/slideLayout378.xml"/><Relationship Id="rId403" Type="http://schemas.openxmlformats.org/officeDocument/2006/relationships/slideLayout" Target="../slideLayouts/slideLayout403.xml"/><Relationship Id="rId6" Type="http://schemas.openxmlformats.org/officeDocument/2006/relationships/slideLayout" Target="../slideLayouts/slideLayout6.xml"/><Relationship Id="rId238" Type="http://schemas.openxmlformats.org/officeDocument/2006/relationships/slideLayout" Target="../slideLayouts/slideLayout238.xml"/><Relationship Id="rId445" Type="http://schemas.openxmlformats.org/officeDocument/2006/relationships/slideLayout" Target="../slideLayouts/slideLayout445.xml"/><Relationship Id="rId487" Type="http://schemas.openxmlformats.org/officeDocument/2006/relationships/slideLayout" Target="../slideLayouts/slideLayout487.xml"/><Relationship Id="rId291" Type="http://schemas.openxmlformats.org/officeDocument/2006/relationships/slideLayout" Target="../slideLayouts/slideLayout291.xml"/><Relationship Id="rId305" Type="http://schemas.openxmlformats.org/officeDocument/2006/relationships/slideLayout" Target="../slideLayouts/slideLayout305.xml"/><Relationship Id="rId347" Type="http://schemas.openxmlformats.org/officeDocument/2006/relationships/slideLayout" Target="../slideLayouts/slideLayout347.xml"/><Relationship Id="rId44" Type="http://schemas.openxmlformats.org/officeDocument/2006/relationships/slideLayout" Target="../slideLayouts/slideLayout44.xml"/><Relationship Id="rId86" Type="http://schemas.openxmlformats.org/officeDocument/2006/relationships/slideLayout" Target="../slideLayouts/slideLayout86.xml"/><Relationship Id="rId151" Type="http://schemas.openxmlformats.org/officeDocument/2006/relationships/slideLayout" Target="../slideLayouts/slideLayout151.xml"/><Relationship Id="rId389" Type="http://schemas.openxmlformats.org/officeDocument/2006/relationships/slideLayout" Target="../slideLayouts/slideLayout389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249" Type="http://schemas.openxmlformats.org/officeDocument/2006/relationships/slideLayout" Target="../slideLayouts/slideLayout249.xml"/><Relationship Id="rId414" Type="http://schemas.openxmlformats.org/officeDocument/2006/relationships/slideLayout" Target="../slideLayouts/slideLayout414.xml"/><Relationship Id="rId456" Type="http://schemas.openxmlformats.org/officeDocument/2006/relationships/slideLayout" Target="../slideLayouts/slideLayout456.xml"/><Relationship Id="rId498" Type="http://schemas.openxmlformats.org/officeDocument/2006/relationships/slideLayout" Target="../slideLayouts/slideLayout498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260" Type="http://schemas.openxmlformats.org/officeDocument/2006/relationships/slideLayout" Target="../slideLayouts/slideLayout260.xml"/><Relationship Id="rId316" Type="http://schemas.openxmlformats.org/officeDocument/2006/relationships/slideLayout" Target="../slideLayouts/slideLayout316.xml"/><Relationship Id="rId55" Type="http://schemas.openxmlformats.org/officeDocument/2006/relationships/slideLayout" Target="../slideLayouts/slideLayout55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358" Type="http://schemas.openxmlformats.org/officeDocument/2006/relationships/slideLayout" Target="../slideLayouts/slideLayout358.xml"/><Relationship Id="rId162" Type="http://schemas.openxmlformats.org/officeDocument/2006/relationships/slideLayout" Target="../slideLayouts/slideLayout162.xml"/><Relationship Id="rId218" Type="http://schemas.openxmlformats.org/officeDocument/2006/relationships/slideLayout" Target="../slideLayouts/slideLayout218.xml"/><Relationship Id="rId425" Type="http://schemas.openxmlformats.org/officeDocument/2006/relationships/slideLayout" Target="../slideLayouts/slideLayout425.xml"/><Relationship Id="rId467" Type="http://schemas.openxmlformats.org/officeDocument/2006/relationships/slideLayout" Target="../slideLayouts/slideLayout467.xml"/><Relationship Id="rId271" Type="http://schemas.openxmlformats.org/officeDocument/2006/relationships/slideLayout" Target="../slideLayouts/slideLayout271.xml"/><Relationship Id="rId24" Type="http://schemas.openxmlformats.org/officeDocument/2006/relationships/slideLayout" Target="../slideLayouts/slideLayout24.xml"/><Relationship Id="rId66" Type="http://schemas.openxmlformats.org/officeDocument/2006/relationships/slideLayout" Target="../slideLayouts/slideLayout66.xml"/><Relationship Id="rId131" Type="http://schemas.openxmlformats.org/officeDocument/2006/relationships/slideLayout" Target="../slideLayouts/slideLayout131.xml"/><Relationship Id="rId327" Type="http://schemas.openxmlformats.org/officeDocument/2006/relationships/slideLayout" Target="../slideLayouts/slideLayout327.xml"/><Relationship Id="rId369" Type="http://schemas.openxmlformats.org/officeDocument/2006/relationships/slideLayout" Target="../slideLayouts/slideLayout36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06.xml"/><Relationship Id="rId7" Type="http://schemas.openxmlformats.org/officeDocument/2006/relationships/slideLayout" Target="../slideLayouts/slideLayout510.xml"/><Relationship Id="rId12" Type="http://schemas.openxmlformats.org/officeDocument/2006/relationships/slideLayout" Target="../slideLayouts/slideLayout515.xml"/><Relationship Id="rId2" Type="http://schemas.openxmlformats.org/officeDocument/2006/relationships/slideLayout" Target="../slideLayouts/slideLayout505.xml"/><Relationship Id="rId1" Type="http://schemas.openxmlformats.org/officeDocument/2006/relationships/slideLayout" Target="../slideLayouts/slideLayout504.xml"/><Relationship Id="rId6" Type="http://schemas.openxmlformats.org/officeDocument/2006/relationships/slideLayout" Target="../slideLayouts/slideLayout509.xml"/><Relationship Id="rId11" Type="http://schemas.openxmlformats.org/officeDocument/2006/relationships/slideLayout" Target="../slideLayouts/slideLayout514.xml"/><Relationship Id="rId5" Type="http://schemas.openxmlformats.org/officeDocument/2006/relationships/slideLayout" Target="../slideLayouts/slideLayout508.xml"/><Relationship Id="rId10" Type="http://schemas.openxmlformats.org/officeDocument/2006/relationships/slideLayout" Target="../slideLayouts/slideLayout513.xml"/><Relationship Id="rId4" Type="http://schemas.openxmlformats.org/officeDocument/2006/relationships/slideLayout" Target="../slideLayouts/slideLayout507.xml"/><Relationship Id="rId9" Type="http://schemas.openxmlformats.org/officeDocument/2006/relationships/slideLayout" Target="../slideLayouts/slideLayout512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3.xml"/><Relationship Id="rId13" Type="http://schemas.openxmlformats.org/officeDocument/2006/relationships/slideLayout" Target="../slideLayouts/slideLayout528.xml"/><Relationship Id="rId3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522.xml"/><Relationship Id="rId12" Type="http://schemas.openxmlformats.org/officeDocument/2006/relationships/slideLayout" Target="../slideLayouts/slideLayout527.xml"/><Relationship Id="rId2" Type="http://schemas.openxmlformats.org/officeDocument/2006/relationships/slideLayout" Target="../slideLayouts/slideLayout517.xml"/><Relationship Id="rId1" Type="http://schemas.openxmlformats.org/officeDocument/2006/relationships/slideLayout" Target="../slideLayouts/slideLayout516.xml"/><Relationship Id="rId6" Type="http://schemas.openxmlformats.org/officeDocument/2006/relationships/slideLayout" Target="../slideLayouts/slideLayout521.xml"/><Relationship Id="rId11" Type="http://schemas.openxmlformats.org/officeDocument/2006/relationships/slideLayout" Target="../slideLayouts/slideLayout526.xml"/><Relationship Id="rId5" Type="http://schemas.openxmlformats.org/officeDocument/2006/relationships/slideLayout" Target="../slideLayouts/slideLayout52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25.xml"/><Relationship Id="rId4" Type="http://schemas.openxmlformats.org/officeDocument/2006/relationships/slideLayout" Target="../slideLayouts/slideLayout519.xml"/><Relationship Id="rId9" Type="http://schemas.openxmlformats.org/officeDocument/2006/relationships/slideLayout" Target="../slideLayouts/slideLayout52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645.xml"/><Relationship Id="rId299" Type="http://schemas.openxmlformats.org/officeDocument/2006/relationships/slideLayout" Target="../slideLayouts/slideLayout827.xml"/><Relationship Id="rId21" Type="http://schemas.openxmlformats.org/officeDocument/2006/relationships/slideLayout" Target="../slideLayouts/slideLayout549.xml"/><Relationship Id="rId63" Type="http://schemas.openxmlformats.org/officeDocument/2006/relationships/slideLayout" Target="../slideLayouts/slideLayout591.xml"/><Relationship Id="rId159" Type="http://schemas.openxmlformats.org/officeDocument/2006/relationships/slideLayout" Target="../slideLayouts/slideLayout687.xml"/><Relationship Id="rId324" Type="http://schemas.openxmlformats.org/officeDocument/2006/relationships/slideLayout" Target="../slideLayouts/slideLayout852.xml"/><Relationship Id="rId366" Type="http://schemas.openxmlformats.org/officeDocument/2006/relationships/slideLayout" Target="../slideLayouts/slideLayout894.xml"/><Relationship Id="rId170" Type="http://schemas.openxmlformats.org/officeDocument/2006/relationships/slideLayout" Target="../slideLayouts/slideLayout698.xml"/><Relationship Id="rId226" Type="http://schemas.openxmlformats.org/officeDocument/2006/relationships/slideLayout" Target="../slideLayouts/slideLayout754.xml"/><Relationship Id="rId433" Type="http://schemas.openxmlformats.org/officeDocument/2006/relationships/slideLayout" Target="../slideLayouts/slideLayout961.xml"/><Relationship Id="rId268" Type="http://schemas.openxmlformats.org/officeDocument/2006/relationships/slideLayout" Target="../slideLayouts/slideLayout796.xml"/><Relationship Id="rId475" Type="http://schemas.openxmlformats.org/officeDocument/2006/relationships/slideLayout" Target="../slideLayouts/slideLayout1003.xml"/><Relationship Id="rId32" Type="http://schemas.openxmlformats.org/officeDocument/2006/relationships/slideLayout" Target="../slideLayouts/slideLayout560.xml"/><Relationship Id="rId74" Type="http://schemas.openxmlformats.org/officeDocument/2006/relationships/slideLayout" Target="../slideLayouts/slideLayout602.xml"/><Relationship Id="rId128" Type="http://schemas.openxmlformats.org/officeDocument/2006/relationships/slideLayout" Target="../slideLayouts/slideLayout656.xml"/><Relationship Id="rId335" Type="http://schemas.openxmlformats.org/officeDocument/2006/relationships/slideLayout" Target="../slideLayouts/slideLayout863.xml"/><Relationship Id="rId377" Type="http://schemas.openxmlformats.org/officeDocument/2006/relationships/slideLayout" Target="../slideLayouts/slideLayout905.xml"/><Relationship Id="rId500" Type="http://schemas.openxmlformats.org/officeDocument/2006/relationships/slideLayout" Target="../slideLayouts/slideLayout1028.xml"/><Relationship Id="rId5" Type="http://schemas.openxmlformats.org/officeDocument/2006/relationships/slideLayout" Target="../slideLayouts/slideLayout533.xml"/><Relationship Id="rId181" Type="http://schemas.openxmlformats.org/officeDocument/2006/relationships/slideLayout" Target="../slideLayouts/slideLayout709.xml"/><Relationship Id="rId237" Type="http://schemas.openxmlformats.org/officeDocument/2006/relationships/slideLayout" Target="../slideLayouts/slideLayout765.xml"/><Relationship Id="rId402" Type="http://schemas.openxmlformats.org/officeDocument/2006/relationships/slideLayout" Target="../slideLayouts/slideLayout930.xml"/><Relationship Id="rId279" Type="http://schemas.openxmlformats.org/officeDocument/2006/relationships/slideLayout" Target="../slideLayouts/slideLayout807.xml"/><Relationship Id="rId444" Type="http://schemas.openxmlformats.org/officeDocument/2006/relationships/slideLayout" Target="../slideLayouts/slideLayout972.xml"/><Relationship Id="rId486" Type="http://schemas.openxmlformats.org/officeDocument/2006/relationships/slideLayout" Target="../slideLayouts/slideLayout1014.xml"/><Relationship Id="rId43" Type="http://schemas.openxmlformats.org/officeDocument/2006/relationships/slideLayout" Target="../slideLayouts/slideLayout571.xml"/><Relationship Id="rId139" Type="http://schemas.openxmlformats.org/officeDocument/2006/relationships/slideLayout" Target="../slideLayouts/slideLayout667.xml"/><Relationship Id="rId290" Type="http://schemas.openxmlformats.org/officeDocument/2006/relationships/slideLayout" Target="../slideLayouts/slideLayout818.xml"/><Relationship Id="rId304" Type="http://schemas.openxmlformats.org/officeDocument/2006/relationships/slideLayout" Target="../slideLayouts/slideLayout832.xml"/><Relationship Id="rId346" Type="http://schemas.openxmlformats.org/officeDocument/2006/relationships/slideLayout" Target="../slideLayouts/slideLayout874.xml"/><Relationship Id="rId388" Type="http://schemas.openxmlformats.org/officeDocument/2006/relationships/slideLayout" Target="../slideLayouts/slideLayout916.xml"/><Relationship Id="rId85" Type="http://schemas.openxmlformats.org/officeDocument/2006/relationships/slideLayout" Target="../slideLayouts/slideLayout613.xml"/><Relationship Id="rId150" Type="http://schemas.openxmlformats.org/officeDocument/2006/relationships/slideLayout" Target="../slideLayouts/slideLayout678.xml"/><Relationship Id="rId192" Type="http://schemas.openxmlformats.org/officeDocument/2006/relationships/slideLayout" Target="../slideLayouts/slideLayout720.xml"/><Relationship Id="rId206" Type="http://schemas.openxmlformats.org/officeDocument/2006/relationships/slideLayout" Target="../slideLayouts/slideLayout734.xml"/><Relationship Id="rId413" Type="http://schemas.openxmlformats.org/officeDocument/2006/relationships/slideLayout" Target="../slideLayouts/slideLayout941.xml"/><Relationship Id="rId248" Type="http://schemas.openxmlformats.org/officeDocument/2006/relationships/slideLayout" Target="../slideLayouts/slideLayout776.xml"/><Relationship Id="rId455" Type="http://schemas.openxmlformats.org/officeDocument/2006/relationships/slideLayout" Target="../slideLayouts/slideLayout983.xml"/><Relationship Id="rId497" Type="http://schemas.openxmlformats.org/officeDocument/2006/relationships/slideLayout" Target="../slideLayouts/slideLayout1025.xml"/><Relationship Id="rId12" Type="http://schemas.openxmlformats.org/officeDocument/2006/relationships/slideLayout" Target="../slideLayouts/slideLayout540.xml"/><Relationship Id="rId108" Type="http://schemas.openxmlformats.org/officeDocument/2006/relationships/slideLayout" Target="../slideLayouts/slideLayout636.xml"/><Relationship Id="rId315" Type="http://schemas.openxmlformats.org/officeDocument/2006/relationships/slideLayout" Target="../slideLayouts/slideLayout843.xml"/><Relationship Id="rId357" Type="http://schemas.openxmlformats.org/officeDocument/2006/relationships/slideLayout" Target="../slideLayouts/slideLayout885.xml"/><Relationship Id="rId54" Type="http://schemas.openxmlformats.org/officeDocument/2006/relationships/slideLayout" Target="../slideLayouts/slideLayout582.xml"/><Relationship Id="rId96" Type="http://schemas.openxmlformats.org/officeDocument/2006/relationships/slideLayout" Target="../slideLayouts/slideLayout624.xml"/><Relationship Id="rId161" Type="http://schemas.openxmlformats.org/officeDocument/2006/relationships/slideLayout" Target="../slideLayouts/slideLayout689.xml"/><Relationship Id="rId217" Type="http://schemas.openxmlformats.org/officeDocument/2006/relationships/slideLayout" Target="../slideLayouts/slideLayout745.xml"/><Relationship Id="rId399" Type="http://schemas.openxmlformats.org/officeDocument/2006/relationships/slideLayout" Target="../slideLayouts/slideLayout927.xml"/><Relationship Id="rId259" Type="http://schemas.openxmlformats.org/officeDocument/2006/relationships/slideLayout" Target="../slideLayouts/slideLayout787.xml"/><Relationship Id="rId424" Type="http://schemas.openxmlformats.org/officeDocument/2006/relationships/slideLayout" Target="../slideLayouts/slideLayout952.xml"/><Relationship Id="rId466" Type="http://schemas.openxmlformats.org/officeDocument/2006/relationships/slideLayout" Target="../slideLayouts/slideLayout994.xml"/><Relationship Id="rId23" Type="http://schemas.openxmlformats.org/officeDocument/2006/relationships/slideLayout" Target="../slideLayouts/slideLayout551.xml"/><Relationship Id="rId119" Type="http://schemas.openxmlformats.org/officeDocument/2006/relationships/slideLayout" Target="../slideLayouts/slideLayout647.xml"/><Relationship Id="rId270" Type="http://schemas.openxmlformats.org/officeDocument/2006/relationships/slideLayout" Target="../slideLayouts/slideLayout798.xml"/><Relationship Id="rId326" Type="http://schemas.openxmlformats.org/officeDocument/2006/relationships/slideLayout" Target="../slideLayouts/slideLayout854.xml"/><Relationship Id="rId65" Type="http://schemas.openxmlformats.org/officeDocument/2006/relationships/slideLayout" Target="../slideLayouts/slideLayout593.xml"/><Relationship Id="rId130" Type="http://schemas.openxmlformats.org/officeDocument/2006/relationships/slideLayout" Target="../slideLayouts/slideLayout658.xml"/><Relationship Id="rId368" Type="http://schemas.openxmlformats.org/officeDocument/2006/relationships/slideLayout" Target="../slideLayouts/slideLayout896.xml"/><Relationship Id="rId172" Type="http://schemas.openxmlformats.org/officeDocument/2006/relationships/slideLayout" Target="../slideLayouts/slideLayout700.xml"/><Relationship Id="rId228" Type="http://schemas.openxmlformats.org/officeDocument/2006/relationships/slideLayout" Target="../slideLayouts/slideLayout756.xml"/><Relationship Id="rId435" Type="http://schemas.openxmlformats.org/officeDocument/2006/relationships/slideLayout" Target="../slideLayouts/slideLayout963.xml"/><Relationship Id="rId477" Type="http://schemas.openxmlformats.org/officeDocument/2006/relationships/slideLayout" Target="../slideLayouts/slideLayout1005.xml"/><Relationship Id="rId281" Type="http://schemas.openxmlformats.org/officeDocument/2006/relationships/slideLayout" Target="../slideLayouts/slideLayout809.xml"/><Relationship Id="rId337" Type="http://schemas.openxmlformats.org/officeDocument/2006/relationships/slideLayout" Target="../slideLayouts/slideLayout865.xml"/><Relationship Id="rId502" Type="http://schemas.openxmlformats.org/officeDocument/2006/relationships/slideLayout" Target="../slideLayouts/slideLayout1030.xml"/><Relationship Id="rId34" Type="http://schemas.openxmlformats.org/officeDocument/2006/relationships/slideLayout" Target="../slideLayouts/slideLayout562.xml"/><Relationship Id="rId76" Type="http://schemas.openxmlformats.org/officeDocument/2006/relationships/slideLayout" Target="../slideLayouts/slideLayout604.xml"/><Relationship Id="rId141" Type="http://schemas.openxmlformats.org/officeDocument/2006/relationships/slideLayout" Target="../slideLayouts/slideLayout669.xml"/><Relationship Id="rId379" Type="http://schemas.openxmlformats.org/officeDocument/2006/relationships/slideLayout" Target="../slideLayouts/slideLayout907.xml"/><Relationship Id="rId7" Type="http://schemas.openxmlformats.org/officeDocument/2006/relationships/slideLayout" Target="../slideLayouts/slideLayout535.xml"/><Relationship Id="rId183" Type="http://schemas.openxmlformats.org/officeDocument/2006/relationships/slideLayout" Target="../slideLayouts/slideLayout711.xml"/><Relationship Id="rId239" Type="http://schemas.openxmlformats.org/officeDocument/2006/relationships/slideLayout" Target="../slideLayouts/slideLayout767.xml"/><Relationship Id="rId390" Type="http://schemas.openxmlformats.org/officeDocument/2006/relationships/slideLayout" Target="../slideLayouts/slideLayout918.xml"/><Relationship Id="rId404" Type="http://schemas.openxmlformats.org/officeDocument/2006/relationships/slideLayout" Target="../slideLayouts/slideLayout932.xml"/><Relationship Id="rId446" Type="http://schemas.openxmlformats.org/officeDocument/2006/relationships/slideLayout" Target="../slideLayouts/slideLayout974.xml"/><Relationship Id="rId250" Type="http://schemas.openxmlformats.org/officeDocument/2006/relationships/slideLayout" Target="../slideLayouts/slideLayout778.xml"/><Relationship Id="rId292" Type="http://schemas.openxmlformats.org/officeDocument/2006/relationships/slideLayout" Target="../slideLayouts/slideLayout820.xml"/><Relationship Id="rId306" Type="http://schemas.openxmlformats.org/officeDocument/2006/relationships/slideLayout" Target="../slideLayouts/slideLayout834.xml"/><Relationship Id="rId488" Type="http://schemas.openxmlformats.org/officeDocument/2006/relationships/slideLayout" Target="../slideLayouts/slideLayout1016.xml"/><Relationship Id="rId45" Type="http://schemas.openxmlformats.org/officeDocument/2006/relationships/slideLayout" Target="../slideLayouts/slideLayout573.xml"/><Relationship Id="rId87" Type="http://schemas.openxmlformats.org/officeDocument/2006/relationships/slideLayout" Target="../slideLayouts/slideLayout615.xml"/><Relationship Id="rId110" Type="http://schemas.openxmlformats.org/officeDocument/2006/relationships/slideLayout" Target="../slideLayouts/slideLayout638.xml"/><Relationship Id="rId348" Type="http://schemas.openxmlformats.org/officeDocument/2006/relationships/slideLayout" Target="../slideLayouts/slideLayout876.xml"/><Relationship Id="rId152" Type="http://schemas.openxmlformats.org/officeDocument/2006/relationships/slideLayout" Target="../slideLayouts/slideLayout680.xml"/><Relationship Id="rId173" Type="http://schemas.openxmlformats.org/officeDocument/2006/relationships/slideLayout" Target="../slideLayouts/slideLayout701.xml"/><Relationship Id="rId194" Type="http://schemas.openxmlformats.org/officeDocument/2006/relationships/slideLayout" Target="../slideLayouts/slideLayout722.xml"/><Relationship Id="rId208" Type="http://schemas.openxmlformats.org/officeDocument/2006/relationships/slideLayout" Target="../slideLayouts/slideLayout736.xml"/><Relationship Id="rId229" Type="http://schemas.openxmlformats.org/officeDocument/2006/relationships/slideLayout" Target="../slideLayouts/slideLayout757.xml"/><Relationship Id="rId380" Type="http://schemas.openxmlformats.org/officeDocument/2006/relationships/slideLayout" Target="../slideLayouts/slideLayout908.xml"/><Relationship Id="rId415" Type="http://schemas.openxmlformats.org/officeDocument/2006/relationships/slideLayout" Target="../slideLayouts/slideLayout943.xml"/><Relationship Id="rId436" Type="http://schemas.openxmlformats.org/officeDocument/2006/relationships/slideLayout" Target="../slideLayouts/slideLayout964.xml"/><Relationship Id="rId457" Type="http://schemas.openxmlformats.org/officeDocument/2006/relationships/slideLayout" Target="../slideLayouts/slideLayout985.xml"/><Relationship Id="rId240" Type="http://schemas.openxmlformats.org/officeDocument/2006/relationships/slideLayout" Target="../slideLayouts/slideLayout768.xml"/><Relationship Id="rId261" Type="http://schemas.openxmlformats.org/officeDocument/2006/relationships/slideLayout" Target="../slideLayouts/slideLayout789.xml"/><Relationship Id="rId478" Type="http://schemas.openxmlformats.org/officeDocument/2006/relationships/slideLayout" Target="../slideLayouts/slideLayout1006.xml"/><Relationship Id="rId499" Type="http://schemas.openxmlformats.org/officeDocument/2006/relationships/slideLayout" Target="../slideLayouts/slideLayout1027.xml"/><Relationship Id="rId14" Type="http://schemas.openxmlformats.org/officeDocument/2006/relationships/slideLayout" Target="../slideLayouts/slideLayout542.xml"/><Relationship Id="rId35" Type="http://schemas.openxmlformats.org/officeDocument/2006/relationships/slideLayout" Target="../slideLayouts/slideLayout563.xml"/><Relationship Id="rId56" Type="http://schemas.openxmlformats.org/officeDocument/2006/relationships/slideLayout" Target="../slideLayouts/slideLayout584.xml"/><Relationship Id="rId77" Type="http://schemas.openxmlformats.org/officeDocument/2006/relationships/slideLayout" Target="../slideLayouts/slideLayout605.xml"/><Relationship Id="rId100" Type="http://schemas.openxmlformats.org/officeDocument/2006/relationships/slideLayout" Target="../slideLayouts/slideLayout628.xml"/><Relationship Id="rId282" Type="http://schemas.openxmlformats.org/officeDocument/2006/relationships/slideLayout" Target="../slideLayouts/slideLayout810.xml"/><Relationship Id="rId317" Type="http://schemas.openxmlformats.org/officeDocument/2006/relationships/slideLayout" Target="../slideLayouts/slideLayout845.xml"/><Relationship Id="rId338" Type="http://schemas.openxmlformats.org/officeDocument/2006/relationships/slideLayout" Target="../slideLayouts/slideLayout866.xml"/><Relationship Id="rId359" Type="http://schemas.openxmlformats.org/officeDocument/2006/relationships/slideLayout" Target="../slideLayouts/slideLayout887.xml"/><Relationship Id="rId503" Type="http://schemas.openxmlformats.org/officeDocument/2006/relationships/slideLayout" Target="../slideLayouts/slideLayout1031.xml"/><Relationship Id="rId8" Type="http://schemas.openxmlformats.org/officeDocument/2006/relationships/slideLayout" Target="../slideLayouts/slideLayout536.xml"/><Relationship Id="rId98" Type="http://schemas.openxmlformats.org/officeDocument/2006/relationships/slideLayout" Target="../slideLayouts/slideLayout626.xml"/><Relationship Id="rId121" Type="http://schemas.openxmlformats.org/officeDocument/2006/relationships/slideLayout" Target="../slideLayouts/slideLayout649.xml"/><Relationship Id="rId142" Type="http://schemas.openxmlformats.org/officeDocument/2006/relationships/slideLayout" Target="../slideLayouts/slideLayout670.xml"/><Relationship Id="rId163" Type="http://schemas.openxmlformats.org/officeDocument/2006/relationships/slideLayout" Target="../slideLayouts/slideLayout691.xml"/><Relationship Id="rId184" Type="http://schemas.openxmlformats.org/officeDocument/2006/relationships/slideLayout" Target="../slideLayouts/slideLayout712.xml"/><Relationship Id="rId219" Type="http://schemas.openxmlformats.org/officeDocument/2006/relationships/slideLayout" Target="../slideLayouts/slideLayout747.xml"/><Relationship Id="rId370" Type="http://schemas.openxmlformats.org/officeDocument/2006/relationships/slideLayout" Target="../slideLayouts/slideLayout898.xml"/><Relationship Id="rId391" Type="http://schemas.openxmlformats.org/officeDocument/2006/relationships/slideLayout" Target="../slideLayouts/slideLayout919.xml"/><Relationship Id="rId405" Type="http://schemas.openxmlformats.org/officeDocument/2006/relationships/slideLayout" Target="../slideLayouts/slideLayout933.xml"/><Relationship Id="rId426" Type="http://schemas.openxmlformats.org/officeDocument/2006/relationships/slideLayout" Target="../slideLayouts/slideLayout954.xml"/><Relationship Id="rId447" Type="http://schemas.openxmlformats.org/officeDocument/2006/relationships/slideLayout" Target="../slideLayouts/slideLayout975.xml"/><Relationship Id="rId230" Type="http://schemas.openxmlformats.org/officeDocument/2006/relationships/slideLayout" Target="../slideLayouts/slideLayout758.xml"/><Relationship Id="rId251" Type="http://schemas.openxmlformats.org/officeDocument/2006/relationships/slideLayout" Target="../slideLayouts/slideLayout779.xml"/><Relationship Id="rId468" Type="http://schemas.openxmlformats.org/officeDocument/2006/relationships/slideLayout" Target="../slideLayouts/slideLayout996.xml"/><Relationship Id="rId489" Type="http://schemas.openxmlformats.org/officeDocument/2006/relationships/slideLayout" Target="../slideLayouts/slideLayout1017.xml"/><Relationship Id="rId25" Type="http://schemas.openxmlformats.org/officeDocument/2006/relationships/slideLayout" Target="../slideLayouts/slideLayout553.xml"/><Relationship Id="rId46" Type="http://schemas.openxmlformats.org/officeDocument/2006/relationships/slideLayout" Target="../slideLayouts/slideLayout574.xml"/><Relationship Id="rId67" Type="http://schemas.openxmlformats.org/officeDocument/2006/relationships/slideLayout" Target="../slideLayouts/slideLayout595.xml"/><Relationship Id="rId272" Type="http://schemas.openxmlformats.org/officeDocument/2006/relationships/slideLayout" Target="../slideLayouts/slideLayout800.xml"/><Relationship Id="rId293" Type="http://schemas.openxmlformats.org/officeDocument/2006/relationships/slideLayout" Target="../slideLayouts/slideLayout821.xml"/><Relationship Id="rId307" Type="http://schemas.openxmlformats.org/officeDocument/2006/relationships/slideLayout" Target="../slideLayouts/slideLayout835.xml"/><Relationship Id="rId328" Type="http://schemas.openxmlformats.org/officeDocument/2006/relationships/slideLayout" Target="../slideLayouts/slideLayout856.xml"/><Relationship Id="rId349" Type="http://schemas.openxmlformats.org/officeDocument/2006/relationships/slideLayout" Target="../slideLayouts/slideLayout877.xml"/><Relationship Id="rId88" Type="http://schemas.openxmlformats.org/officeDocument/2006/relationships/slideLayout" Target="../slideLayouts/slideLayout616.xml"/><Relationship Id="rId111" Type="http://schemas.openxmlformats.org/officeDocument/2006/relationships/slideLayout" Target="../slideLayouts/slideLayout639.xml"/><Relationship Id="rId132" Type="http://schemas.openxmlformats.org/officeDocument/2006/relationships/slideLayout" Target="../slideLayouts/slideLayout660.xml"/><Relationship Id="rId153" Type="http://schemas.openxmlformats.org/officeDocument/2006/relationships/slideLayout" Target="../slideLayouts/slideLayout681.xml"/><Relationship Id="rId174" Type="http://schemas.openxmlformats.org/officeDocument/2006/relationships/slideLayout" Target="../slideLayouts/slideLayout702.xml"/><Relationship Id="rId195" Type="http://schemas.openxmlformats.org/officeDocument/2006/relationships/slideLayout" Target="../slideLayouts/slideLayout723.xml"/><Relationship Id="rId209" Type="http://schemas.openxmlformats.org/officeDocument/2006/relationships/slideLayout" Target="../slideLayouts/slideLayout737.xml"/><Relationship Id="rId360" Type="http://schemas.openxmlformats.org/officeDocument/2006/relationships/slideLayout" Target="../slideLayouts/slideLayout888.xml"/><Relationship Id="rId381" Type="http://schemas.openxmlformats.org/officeDocument/2006/relationships/slideLayout" Target="../slideLayouts/slideLayout909.xml"/><Relationship Id="rId416" Type="http://schemas.openxmlformats.org/officeDocument/2006/relationships/slideLayout" Target="../slideLayouts/slideLayout944.xml"/><Relationship Id="rId220" Type="http://schemas.openxmlformats.org/officeDocument/2006/relationships/slideLayout" Target="../slideLayouts/slideLayout748.xml"/><Relationship Id="rId241" Type="http://schemas.openxmlformats.org/officeDocument/2006/relationships/slideLayout" Target="../slideLayouts/slideLayout769.xml"/><Relationship Id="rId437" Type="http://schemas.openxmlformats.org/officeDocument/2006/relationships/slideLayout" Target="../slideLayouts/slideLayout965.xml"/><Relationship Id="rId458" Type="http://schemas.openxmlformats.org/officeDocument/2006/relationships/slideLayout" Target="../slideLayouts/slideLayout986.xml"/><Relationship Id="rId479" Type="http://schemas.openxmlformats.org/officeDocument/2006/relationships/slideLayout" Target="../slideLayouts/slideLayout1007.xml"/><Relationship Id="rId15" Type="http://schemas.openxmlformats.org/officeDocument/2006/relationships/slideLayout" Target="../slideLayouts/slideLayout543.xml"/><Relationship Id="rId36" Type="http://schemas.openxmlformats.org/officeDocument/2006/relationships/slideLayout" Target="../slideLayouts/slideLayout564.xml"/><Relationship Id="rId57" Type="http://schemas.openxmlformats.org/officeDocument/2006/relationships/slideLayout" Target="../slideLayouts/slideLayout585.xml"/><Relationship Id="rId262" Type="http://schemas.openxmlformats.org/officeDocument/2006/relationships/slideLayout" Target="../slideLayouts/slideLayout790.xml"/><Relationship Id="rId283" Type="http://schemas.openxmlformats.org/officeDocument/2006/relationships/slideLayout" Target="../slideLayouts/slideLayout811.xml"/><Relationship Id="rId318" Type="http://schemas.openxmlformats.org/officeDocument/2006/relationships/slideLayout" Target="../slideLayouts/slideLayout846.xml"/><Relationship Id="rId339" Type="http://schemas.openxmlformats.org/officeDocument/2006/relationships/slideLayout" Target="../slideLayouts/slideLayout867.xml"/><Relationship Id="rId490" Type="http://schemas.openxmlformats.org/officeDocument/2006/relationships/slideLayout" Target="../slideLayouts/slideLayout1018.xml"/><Relationship Id="rId504" Type="http://schemas.openxmlformats.org/officeDocument/2006/relationships/theme" Target="../theme/theme4.xml"/><Relationship Id="rId78" Type="http://schemas.openxmlformats.org/officeDocument/2006/relationships/slideLayout" Target="../slideLayouts/slideLayout606.xml"/><Relationship Id="rId99" Type="http://schemas.openxmlformats.org/officeDocument/2006/relationships/slideLayout" Target="../slideLayouts/slideLayout627.xml"/><Relationship Id="rId101" Type="http://schemas.openxmlformats.org/officeDocument/2006/relationships/slideLayout" Target="../slideLayouts/slideLayout629.xml"/><Relationship Id="rId122" Type="http://schemas.openxmlformats.org/officeDocument/2006/relationships/slideLayout" Target="../slideLayouts/slideLayout650.xml"/><Relationship Id="rId143" Type="http://schemas.openxmlformats.org/officeDocument/2006/relationships/slideLayout" Target="../slideLayouts/slideLayout671.xml"/><Relationship Id="rId164" Type="http://schemas.openxmlformats.org/officeDocument/2006/relationships/slideLayout" Target="../slideLayouts/slideLayout692.xml"/><Relationship Id="rId185" Type="http://schemas.openxmlformats.org/officeDocument/2006/relationships/slideLayout" Target="../slideLayouts/slideLayout713.xml"/><Relationship Id="rId350" Type="http://schemas.openxmlformats.org/officeDocument/2006/relationships/slideLayout" Target="../slideLayouts/slideLayout878.xml"/><Relationship Id="rId371" Type="http://schemas.openxmlformats.org/officeDocument/2006/relationships/slideLayout" Target="../slideLayouts/slideLayout899.xml"/><Relationship Id="rId406" Type="http://schemas.openxmlformats.org/officeDocument/2006/relationships/slideLayout" Target="../slideLayouts/slideLayout934.xml"/><Relationship Id="rId9" Type="http://schemas.openxmlformats.org/officeDocument/2006/relationships/slideLayout" Target="../slideLayouts/slideLayout537.xml"/><Relationship Id="rId210" Type="http://schemas.openxmlformats.org/officeDocument/2006/relationships/slideLayout" Target="../slideLayouts/slideLayout738.xml"/><Relationship Id="rId392" Type="http://schemas.openxmlformats.org/officeDocument/2006/relationships/slideLayout" Target="../slideLayouts/slideLayout920.xml"/><Relationship Id="rId427" Type="http://schemas.openxmlformats.org/officeDocument/2006/relationships/slideLayout" Target="../slideLayouts/slideLayout955.xml"/><Relationship Id="rId448" Type="http://schemas.openxmlformats.org/officeDocument/2006/relationships/slideLayout" Target="../slideLayouts/slideLayout976.xml"/><Relationship Id="rId469" Type="http://schemas.openxmlformats.org/officeDocument/2006/relationships/slideLayout" Target="../slideLayouts/slideLayout997.xml"/><Relationship Id="rId26" Type="http://schemas.openxmlformats.org/officeDocument/2006/relationships/slideLayout" Target="../slideLayouts/slideLayout554.xml"/><Relationship Id="rId231" Type="http://schemas.openxmlformats.org/officeDocument/2006/relationships/slideLayout" Target="../slideLayouts/slideLayout759.xml"/><Relationship Id="rId252" Type="http://schemas.openxmlformats.org/officeDocument/2006/relationships/slideLayout" Target="../slideLayouts/slideLayout780.xml"/><Relationship Id="rId273" Type="http://schemas.openxmlformats.org/officeDocument/2006/relationships/slideLayout" Target="../slideLayouts/slideLayout801.xml"/><Relationship Id="rId294" Type="http://schemas.openxmlformats.org/officeDocument/2006/relationships/slideLayout" Target="../slideLayouts/slideLayout822.xml"/><Relationship Id="rId308" Type="http://schemas.openxmlformats.org/officeDocument/2006/relationships/slideLayout" Target="../slideLayouts/slideLayout836.xml"/><Relationship Id="rId329" Type="http://schemas.openxmlformats.org/officeDocument/2006/relationships/slideLayout" Target="../slideLayouts/slideLayout857.xml"/><Relationship Id="rId480" Type="http://schemas.openxmlformats.org/officeDocument/2006/relationships/slideLayout" Target="../slideLayouts/slideLayout1008.xml"/><Relationship Id="rId47" Type="http://schemas.openxmlformats.org/officeDocument/2006/relationships/slideLayout" Target="../slideLayouts/slideLayout575.xml"/><Relationship Id="rId68" Type="http://schemas.openxmlformats.org/officeDocument/2006/relationships/slideLayout" Target="../slideLayouts/slideLayout596.xml"/><Relationship Id="rId89" Type="http://schemas.openxmlformats.org/officeDocument/2006/relationships/slideLayout" Target="../slideLayouts/slideLayout617.xml"/><Relationship Id="rId112" Type="http://schemas.openxmlformats.org/officeDocument/2006/relationships/slideLayout" Target="../slideLayouts/slideLayout640.xml"/><Relationship Id="rId133" Type="http://schemas.openxmlformats.org/officeDocument/2006/relationships/slideLayout" Target="../slideLayouts/slideLayout661.xml"/><Relationship Id="rId154" Type="http://schemas.openxmlformats.org/officeDocument/2006/relationships/slideLayout" Target="../slideLayouts/slideLayout682.xml"/><Relationship Id="rId175" Type="http://schemas.openxmlformats.org/officeDocument/2006/relationships/slideLayout" Target="../slideLayouts/slideLayout703.xml"/><Relationship Id="rId340" Type="http://schemas.openxmlformats.org/officeDocument/2006/relationships/slideLayout" Target="../slideLayouts/slideLayout868.xml"/><Relationship Id="rId361" Type="http://schemas.openxmlformats.org/officeDocument/2006/relationships/slideLayout" Target="../slideLayouts/slideLayout889.xml"/><Relationship Id="rId196" Type="http://schemas.openxmlformats.org/officeDocument/2006/relationships/slideLayout" Target="../slideLayouts/slideLayout724.xml"/><Relationship Id="rId200" Type="http://schemas.openxmlformats.org/officeDocument/2006/relationships/slideLayout" Target="../slideLayouts/slideLayout728.xml"/><Relationship Id="rId382" Type="http://schemas.openxmlformats.org/officeDocument/2006/relationships/slideLayout" Target="../slideLayouts/slideLayout910.xml"/><Relationship Id="rId417" Type="http://schemas.openxmlformats.org/officeDocument/2006/relationships/slideLayout" Target="../slideLayouts/slideLayout945.xml"/><Relationship Id="rId438" Type="http://schemas.openxmlformats.org/officeDocument/2006/relationships/slideLayout" Target="../slideLayouts/slideLayout966.xml"/><Relationship Id="rId459" Type="http://schemas.openxmlformats.org/officeDocument/2006/relationships/slideLayout" Target="../slideLayouts/slideLayout987.xml"/><Relationship Id="rId16" Type="http://schemas.openxmlformats.org/officeDocument/2006/relationships/slideLayout" Target="../slideLayouts/slideLayout544.xml"/><Relationship Id="rId221" Type="http://schemas.openxmlformats.org/officeDocument/2006/relationships/slideLayout" Target="../slideLayouts/slideLayout749.xml"/><Relationship Id="rId242" Type="http://schemas.openxmlformats.org/officeDocument/2006/relationships/slideLayout" Target="../slideLayouts/slideLayout770.xml"/><Relationship Id="rId263" Type="http://schemas.openxmlformats.org/officeDocument/2006/relationships/slideLayout" Target="../slideLayouts/slideLayout791.xml"/><Relationship Id="rId284" Type="http://schemas.openxmlformats.org/officeDocument/2006/relationships/slideLayout" Target="../slideLayouts/slideLayout812.xml"/><Relationship Id="rId319" Type="http://schemas.openxmlformats.org/officeDocument/2006/relationships/slideLayout" Target="../slideLayouts/slideLayout847.xml"/><Relationship Id="rId470" Type="http://schemas.openxmlformats.org/officeDocument/2006/relationships/slideLayout" Target="../slideLayouts/slideLayout998.xml"/><Relationship Id="rId491" Type="http://schemas.openxmlformats.org/officeDocument/2006/relationships/slideLayout" Target="../slideLayouts/slideLayout1019.xml"/><Relationship Id="rId505" Type="http://schemas.openxmlformats.org/officeDocument/2006/relationships/image" Target="../media/image1.png"/><Relationship Id="rId37" Type="http://schemas.openxmlformats.org/officeDocument/2006/relationships/slideLayout" Target="../slideLayouts/slideLayout565.xml"/><Relationship Id="rId58" Type="http://schemas.openxmlformats.org/officeDocument/2006/relationships/slideLayout" Target="../slideLayouts/slideLayout586.xml"/><Relationship Id="rId79" Type="http://schemas.openxmlformats.org/officeDocument/2006/relationships/slideLayout" Target="../slideLayouts/slideLayout607.xml"/><Relationship Id="rId102" Type="http://schemas.openxmlformats.org/officeDocument/2006/relationships/slideLayout" Target="../slideLayouts/slideLayout630.xml"/><Relationship Id="rId123" Type="http://schemas.openxmlformats.org/officeDocument/2006/relationships/slideLayout" Target="../slideLayouts/slideLayout651.xml"/><Relationship Id="rId144" Type="http://schemas.openxmlformats.org/officeDocument/2006/relationships/slideLayout" Target="../slideLayouts/slideLayout672.xml"/><Relationship Id="rId330" Type="http://schemas.openxmlformats.org/officeDocument/2006/relationships/slideLayout" Target="../slideLayouts/slideLayout858.xml"/><Relationship Id="rId90" Type="http://schemas.openxmlformats.org/officeDocument/2006/relationships/slideLayout" Target="../slideLayouts/slideLayout618.xml"/><Relationship Id="rId165" Type="http://schemas.openxmlformats.org/officeDocument/2006/relationships/slideLayout" Target="../slideLayouts/slideLayout693.xml"/><Relationship Id="rId186" Type="http://schemas.openxmlformats.org/officeDocument/2006/relationships/slideLayout" Target="../slideLayouts/slideLayout714.xml"/><Relationship Id="rId351" Type="http://schemas.openxmlformats.org/officeDocument/2006/relationships/slideLayout" Target="../slideLayouts/slideLayout879.xml"/><Relationship Id="rId372" Type="http://schemas.openxmlformats.org/officeDocument/2006/relationships/slideLayout" Target="../slideLayouts/slideLayout900.xml"/><Relationship Id="rId393" Type="http://schemas.openxmlformats.org/officeDocument/2006/relationships/slideLayout" Target="../slideLayouts/slideLayout921.xml"/><Relationship Id="rId407" Type="http://schemas.openxmlformats.org/officeDocument/2006/relationships/slideLayout" Target="../slideLayouts/slideLayout935.xml"/><Relationship Id="rId428" Type="http://schemas.openxmlformats.org/officeDocument/2006/relationships/slideLayout" Target="../slideLayouts/slideLayout956.xml"/><Relationship Id="rId449" Type="http://schemas.openxmlformats.org/officeDocument/2006/relationships/slideLayout" Target="../slideLayouts/slideLayout977.xml"/><Relationship Id="rId211" Type="http://schemas.openxmlformats.org/officeDocument/2006/relationships/slideLayout" Target="../slideLayouts/slideLayout739.xml"/><Relationship Id="rId232" Type="http://schemas.openxmlformats.org/officeDocument/2006/relationships/slideLayout" Target="../slideLayouts/slideLayout760.xml"/><Relationship Id="rId253" Type="http://schemas.openxmlformats.org/officeDocument/2006/relationships/slideLayout" Target="../slideLayouts/slideLayout781.xml"/><Relationship Id="rId274" Type="http://schemas.openxmlformats.org/officeDocument/2006/relationships/slideLayout" Target="../slideLayouts/slideLayout802.xml"/><Relationship Id="rId295" Type="http://schemas.openxmlformats.org/officeDocument/2006/relationships/slideLayout" Target="../slideLayouts/slideLayout823.xml"/><Relationship Id="rId309" Type="http://schemas.openxmlformats.org/officeDocument/2006/relationships/slideLayout" Target="../slideLayouts/slideLayout837.xml"/><Relationship Id="rId460" Type="http://schemas.openxmlformats.org/officeDocument/2006/relationships/slideLayout" Target="../slideLayouts/slideLayout988.xml"/><Relationship Id="rId481" Type="http://schemas.openxmlformats.org/officeDocument/2006/relationships/slideLayout" Target="../slideLayouts/slideLayout1009.xml"/><Relationship Id="rId27" Type="http://schemas.openxmlformats.org/officeDocument/2006/relationships/slideLayout" Target="../slideLayouts/slideLayout555.xml"/><Relationship Id="rId48" Type="http://schemas.openxmlformats.org/officeDocument/2006/relationships/slideLayout" Target="../slideLayouts/slideLayout576.xml"/><Relationship Id="rId69" Type="http://schemas.openxmlformats.org/officeDocument/2006/relationships/slideLayout" Target="../slideLayouts/slideLayout597.xml"/><Relationship Id="rId113" Type="http://schemas.openxmlformats.org/officeDocument/2006/relationships/slideLayout" Target="../slideLayouts/slideLayout641.xml"/><Relationship Id="rId134" Type="http://schemas.openxmlformats.org/officeDocument/2006/relationships/slideLayout" Target="../slideLayouts/slideLayout662.xml"/><Relationship Id="rId320" Type="http://schemas.openxmlformats.org/officeDocument/2006/relationships/slideLayout" Target="../slideLayouts/slideLayout848.xml"/><Relationship Id="rId80" Type="http://schemas.openxmlformats.org/officeDocument/2006/relationships/slideLayout" Target="../slideLayouts/slideLayout608.xml"/><Relationship Id="rId155" Type="http://schemas.openxmlformats.org/officeDocument/2006/relationships/slideLayout" Target="../slideLayouts/slideLayout683.xml"/><Relationship Id="rId176" Type="http://schemas.openxmlformats.org/officeDocument/2006/relationships/slideLayout" Target="../slideLayouts/slideLayout704.xml"/><Relationship Id="rId197" Type="http://schemas.openxmlformats.org/officeDocument/2006/relationships/slideLayout" Target="../slideLayouts/slideLayout725.xml"/><Relationship Id="rId341" Type="http://schemas.openxmlformats.org/officeDocument/2006/relationships/slideLayout" Target="../slideLayouts/slideLayout869.xml"/><Relationship Id="rId362" Type="http://schemas.openxmlformats.org/officeDocument/2006/relationships/slideLayout" Target="../slideLayouts/slideLayout890.xml"/><Relationship Id="rId383" Type="http://schemas.openxmlformats.org/officeDocument/2006/relationships/slideLayout" Target="../slideLayouts/slideLayout911.xml"/><Relationship Id="rId418" Type="http://schemas.openxmlformats.org/officeDocument/2006/relationships/slideLayout" Target="../slideLayouts/slideLayout946.xml"/><Relationship Id="rId439" Type="http://schemas.openxmlformats.org/officeDocument/2006/relationships/slideLayout" Target="../slideLayouts/slideLayout967.xml"/><Relationship Id="rId201" Type="http://schemas.openxmlformats.org/officeDocument/2006/relationships/slideLayout" Target="../slideLayouts/slideLayout729.xml"/><Relationship Id="rId222" Type="http://schemas.openxmlformats.org/officeDocument/2006/relationships/slideLayout" Target="../slideLayouts/slideLayout750.xml"/><Relationship Id="rId243" Type="http://schemas.openxmlformats.org/officeDocument/2006/relationships/slideLayout" Target="../slideLayouts/slideLayout771.xml"/><Relationship Id="rId264" Type="http://schemas.openxmlformats.org/officeDocument/2006/relationships/slideLayout" Target="../slideLayouts/slideLayout792.xml"/><Relationship Id="rId285" Type="http://schemas.openxmlformats.org/officeDocument/2006/relationships/slideLayout" Target="../slideLayouts/slideLayout813.xml"/><Relationship Id="rId450" Type="http://schemas.openxmlformats.org/officeDocument/2006/relationships/slideLayout" Target="../slideLayouts/slideLayout978.xml"/><Relationship Id="rId471" Type="http://schemas.openxmlformats.org/officeDocument/2006/relationships/slideLayout" Target="../slideLayouts/slideLayout999.xml"/><Relationship Id="rId17" Type="http://schemas.openxmlformats.org/officeDocument/2006/relationships/slideLayout" Target="../slideLayouts/slideLayout545.xml"/><Relationship Id="rId38" Type="http://schemas.openxmlformats.org/officeDocument/2006/relationships/slideLayout" Target="../slideLayouts/slideLayout566.xml"/><Relationship Id="rId59" Type="http://schemas.openxmlformats.org/officeDocument/2006/relationships/slideLayout" Target="../slideLayouts/slideLayout587.xml"/><Relationship Id="rId103" Type="http://schemas.openxmlformats.org/officeDocument/2006/relationships/slideLayout" Target="../slideLayouts/slideLayout631.xml"/><Relationship Id="rId124" Type="http://schemas.openxmlformats.org/officeDocument/2006/relationships/slideLayout" Target="../slideLayouts/slideLayout652.xml"/><Relationship Id="rId310" Type="http://schemas.openxmlformats.org/officeDocument/2006/relationships/slideLayout" Target="../slideLayouts/slideLayout838.xml"/><Relationship Id="rId492" Type="http://schemas.openxmlformats.org/officeDocument/2006/relationships/slideLayout" Target="../slideLayouts/slideLayout1020.xml"/><Relationship Id="rId70" Type="http://schemas.openxmlformats.org/officeDocument/2006/relationships/slideLayout" Target="../slideLayouts/slideLayout598.xml"/><Relationship Id="rId91" Type="http://schemas.openxmlformats.org/officeDocument/2006/relationships/slideLayout" Target="../slideLayouts/slideLayout619.xml"/><Relationship Id="rId145" Type="http://schemas.openxmlformats.org/officeDocument/2006/relationships/slideLayout" Target="../slideLayouts/slideLayout673.xml"/><Relationship Id="rId166" Type="http://schemas.openxmlformats.org/officeDocument/2006/relationships/slideLayout" Target="../slideLayouts/slideLayout694.xml"/><Relationship Id="rId187" Type="http://schemas.openxmlformats.org/officeDocument/2006/relationships/slideLayout" Target="../slideLayouts/slideLayout715.xml"/><Relationship Id="rId331" Type="http://schemas.openxmlformats.org/officeDocument/2006/relationships/slideLayout" Target="../slideLayouts/slideLayout859.xml"/><Relationship Id="rId352" Type="http://schemas.openxmlformats.org/officeDocument/2006/relationships/slideLayout" Target="../slideLayouts/slideLayout880.xml"/><Relationship Id="rId373" Type="http://schemas.openxmlformats.org/officeDocument/2006/relationships/slideLayout" Target="../slideLayouts/slideLayout901.xml"/><Relationship Id="rId394" Type="http://schemas.openxmlformats.org/officeDocument/2006/relationships/slideLayout" Target="../slideLayouts/slideLayout922.xml"/><Relationship Id="rId408" Type="http://schemas.openxmlformats.org/officeDocument/2006/relationships/slideLayout" Target="../slideLayouts/slideLayout936.xml"/><Relationship Id="rId429" Type="http://schemas.openxmlformats.org/officeDocument/2006/relationships/slideLayout" Target="../slideLayouts/slideLayout957.xml"/><Relationship Id="rId1" Type="http://schemas.openxmlformats.org/officeDocument/2006/relationships/slideLayout" Target="../slideLayouts/slideLayout529.xml"/><Relationship Id="rId212" Type="http://schemas.openxmlformats.org/officeDocument/2006/relationships/slideLayout" Target="../slideLayouts/slideLayout740.xml"/><Relationship Id="rId233" Type="http://schemas.openxmlformats.org/officeDocument/2006/relationships/slideLayout" Target="../slideLayouts/slideLayout761.xml"/><Relationship Id="rId254" Type="http://schemas.openxmlformats.org/officeDocument/2006/relationships/slideLayout" Target="../slideLayouts/slideLayout782.xml"/><Relationship Id="rId440" Type="http://schemas.openxmlformats.org/officeDocument/2006/relationships/slideLayout" Target="../slideLayouts/slideLayout968.xml"/><Relationship Id="rId28" Type="http://schemas.openxmlformats.org/officeDocument/2006/relationships/slideLayout" Target="../slideLayouts/slideLayout556.xml"/><Relationship Id="rId49" Type="http://schemas.openxmlformats.org/officeDocument/2006/relationships/slideLayout" Target="../slideLayouts/slideLayout577.xml"/><Relationship Id="rId114" Type="http://schemas.openxmlformats.org/officeDocument/2006/relationships/slideLayout" Target="../slideLayouts/slideLayout642.xml"/><Relationship Id="rId275" Type="http://schemas.openxmlformats.org/officeDocument/2006/relationships/slideLayout" Target="../slideLayouts/slideLayout803.xml"/><Relationship Id="rId296" Type="http://schemas.openxmlformats.org/officeDocument/2006/relationships/slideLayout" Target="../slideLayouts/slideLayout824.xml"/><Relationship Id="rId300" Type="http://schemas.openxmlformats.org/officeDocument/2006/relationships/slideLayout" Target="../slideLayouts/slideLayout828.xml"/><Relationship Id="rId461" Type="http://schemas.openxmlformats.org/officeDocument/2006/relationships/slideLayout" Target="../slideLayouts/slideLayout989.xml"/><Relationship Id="rId482" Type="http://schemas.openxmlformats.org/officeDocument/2006/relationships/slideLayout" Target="../slideLayouts/slideLayout1010.xml"/><Relationship Id="rId60" Type="http://schemas.openxmlformats.org/officeDocument/2006/relationships/slideLayout" Target="../slideLayouts/slideLayout588.xml"/><Relationship Id="rId81" Type="http://schemas.openxmlformats.org/officeDocument/2006/relationships/slideLayout" Target="../slideLayouts/slideLayout609.xml"/><Relationship Id="rId135" Type="http://schemas.openxmlformats.org/officeDocument/2006/relationships/slideLayout" Target="../slideLayouts/slideLayout663.xml"/><Relationship Id="rId156" Type="http://schemas.openxmlformats.org/officeDocument/2006/relationships/slideLayout" Target="../slideLayouts/slideLayout684.xml"/><Relationship Id="rId177" Type="http://schemas.openxmlformats.org/officeDocument/2006/relationships/slideLayout" Target="../slideLayouts/slideLayout705.xml"/><Relationship Id="rId198" Type="http://schemas.openxmlformats.org/officeDocument/2006/relationships/slideLayout" Target="../slideLayouts/slideLayout726.xml"/><Relationship Id="rId321" Type="http://schemas.openxmlformats.org/officeDocument/2006/relationships/slideLayout" Target="../slideLayouts/slideLayout849.xml"/><Relationship Id="rId342" Type="http://schemas.openxmlformats.org/officeDocument/2006/relationships/slideLayout" Target="../slideLayouts/slideLayout870.xml"/><Relationship Id="rId363" Type="http://schemas.openxmlformats.org/officeDocument/2006/relationships/slideLayout" Target="../slideLayouts/slideLayout891.xml"/><Relationship Id="rId384" Type="http://schemas.openxmlformats.org/officeDocument/2006/relationships/slideLayout" Target="../slideLayouts/slideLayout912.xml"/><Relationship Id="rId419" Type="http://schemas.openxmlformats.org/officeDocument/2006/relationships/slideLayout" Target="../slideLayouts/slideLayout947.xml"/><Relationship Id="rId202" Type="http://schemas.openxmlformats.org/officeDocument/2006/relationships/slideLayout" Target="../slideLayouts/slideLayout730.xml"/><Relationship Id="rId223" Type="http://schemas.openxmlformats.org/officeDocument/2006/relationships/slideLayout" Target="../slideLayouts/slideLayout751.xml"/><Relationship Id="rId244" Type="http://schemas.openxmlformats.org/officeDocument/2006/relationships/slideLayout" Target="../slideLayouts/slideLayout772.xml"/><Relationship Id="rId430" Type="http://schemas.openxmlformats.org/officeDocument/2006/relationships/slideLayout" Target="../slideLayouts/slideLayout958.xml"/><Relationship Id="rId18" Type="http://schemas.openxmlformats.org/officeDocument/2006/relationships/slideLayout" Target="../slideLayouts/slideLayout546.xml"/><Relationship Id="rId39" Type="http://schemas.openxmlformats.org/officeDocument/2006/relationships/slideLayout" Target="../slideLayouts/slideLayout567.xml"/><Relationship Id="rId265" Type="http://schemas.openxmlformats.org/officeDocument/2006/relationships/slideLayout" Target="../slideLayouts/slideLayout793.xml"/><Relationship Id="rId286" Type="http://schemas.openxmlformats.org/officeDocument/2006/relationships/slideLayout" Target="../slideLayouts/slideLayout814.xml"/><Relationship Id="rId451" Type="http://schemas.openxmlformats.org/officeDocument/2006/relationships/slideLayout" Target="../slideLayouts/slideLayout979.xml"/><Relationship Id="rId472" Type="http://schemas.openxmlformats.org/officeDocument/2006/relationships/slideLayout" Target="../slideLayouts/slideLayout1000.xml"/><Relationship Id="rId493" Type="http://schemas.openxmlformats.org/officeDocument/2006/relationships/slideLayout" Target="../slideLayouts/slideLayout1021.xml"/><Relationship Id="rId50" Type="http://schemas.openxmlformats.org/officeDocument/2006/relationships/slideLayout" Target="../slideLayouts/slideLayout578.xml"/><Relationship Id="rId104" Type="http://schemas.openxmlformats.org/officeDocument/2006/relationships/slideLayout" Target="../slideLayouts/slideLayout632.xml"/><Relationship Id="rId125" Type="http://schemas.openxmlformats.org/officeDocument/2006/relationships/slideLayout" Target="../slideLayouts/slideLayout653.xml"/><Relationship Id="rId146" Type="http://schemas.openxmlformats.org/officeDocument/2006/relationships/slideLayout" Target="../slideLayouts/slideLayout674.xml"/><Relationship Id="rId167" Type="http://schemas.openxmlformats.org/officeDocument/2006/relationships/slideLayout" Target="../slideLayouts/slideLayout695.xml"/><Relationship Id="rId188" Type="http://schemas.openxmlformats.org/officeDocument/2006/relationships/slideLayout" Target="../slideLayouts/slideLayout716.xml"/><Relationship Id="rId311" Type="http://schemas.openxmlformats.org/officeDocument/2006/relationships/slideLayout" Target="../slideLayouts/slideLayout839.xml"/><Relationship Id="rId332" Type="http://schemas.openxmlformats.org/officeDocument/2006/relationships/slideLayout" Target="../slideLayouts/slideLayout860.xml"/><Relationship Id="rId353" Type="http://schemas.openxmlformats.org/officeDocument/2006/relationships/slideLayout" Target="../slideLayouts/slideLayout881.xml"/><Relationship Id="rId374" Type="http://schemas.openxmlformats.org/officeDocument/2006/relationships/slideLayout" Target="../slideLayouts/slideLayout902.xml"/><Relationship Id="rId395" Type="http://schemas.openxmlformats.org/officeDocument/2006/relationships/slideLayout" Target="../slideLayouts/slideLayout923.xml"/><Relationship Id="rId409" Type="http://schemas.openxmlformats.org/officeDocument/2006/relationships/slideLayout" Target="../slideLayouts/slideLayout937.xml"/><Relationship Id="rId71" Type="http://schemas.openxmlformats.org/officeDocument/2006/relationships/slideLayout" Target="../slideLayouts/slideLayout599.xml"/><Relationship Id="rId92" Type="http://schemas.openxmlformats.org/officeDocument/2006/relationships/slideLayout" Target="../slideLayouts/slideLayout620.xml"/><Relationship Id="rId213" Type="http://schemas.openxmlformats.org/officeDocument/2006/relationships/slideLayout" Target="../slideLayouts/slideLayout741.xml"/><Relationship Id="rId234" Type="http://schemas.openxmlformats.org/officeDocument/2006/relationships/slideLayout" Target="../slideLayouts/slideLayout762.xml"/><Relationship Id="rId420" Type="http://schemas.openxmlformats.org/officeDocument/2006/relationships/slideLayout" Target="../slideLayouts/slideLayout948.xml"/><Relationship Id="rId2" Type="http://schemas.openxmlformats.org/officeDocument/2006/relationships/slideLayout" Target="../slideLayouts/slideLayout530.xml"/><Relationship Id="rId29" Type="http://schemas.openxmlformats.org/officeDocument/2006/relationships/slideLayout" Target="../slideLayouts/slideLayout557.xml"/><Relationship Id="rId255" Type="http://schemas.openxmlformats.org/officeDocument/2006/relationships/slideLayout" Target="../slideLayouts/slideLayout783.xml"/><Relationship Id="rId276" Type="http://schemas.openxmlformats.org/officeDocument/2006/relationships/slideLayout" Target="../slideLayouts/slideLayout804.xml"/><Relationship Id="rId297" Type="http://schemas.openxmlformats.org/officeDocument/2006/relationships/slideLayout" Target="../slideLayouts/slideLayout825.xml"/><Relationship Id="rId441" Type="http://schemas.openxmlformats.org/officeDocument/2006/relationships/slideLayout" Target="../slideLayouts/slideLayout969.xml"/><Relationship Id="rId462" Type="http://schemas.openxmlformats.org/officeDocument/2006/relationships/slideLayout" Target="../slideLayouts/slideLayout990.xml"/><Relationship Id="rId483" Type="http://schemas.openxmlformats.org/officeDocument/2006/relationships/slideLayout" Target="../slideLayouts/slideLayout1011.xml"/><Relationship Id="rId40" Type="http://schemas.openxmlformats.org/officeDocument/2006/relationships/slideLayout" Target="../slideLayouts/slideLayout568.xml"/><Relationship Id="rId115" Type="http://schemas.openxmlformats.org/officeDocument/2006/relationships/slideLayout" Target="../slideLayouts/slideLayout643.xml"/><Relationship Id="rId136" Type="http://schemas.openxmlformats.org/officeDocument/2006/relationships/slideLayout" Target="../slideLayouts/slideLayout664.xml"/><Relationship Id="rId157" Type="http://schemas.openxmlformats.org/officeDocument/2006/relationships/slideLayout" Target="../slideLayouts/slideLayout685.xml"/><Relationship Id="rId178" Type="http://schemas.openxmlformats.org/officeDocument/2006/relationships/slideLayout" Target="../slideLayouts/slideLayout706.xml"/><Relationship Id="rId301" Type="http://schemas.openxmlformats.org/officeDocument/2006/relationships/slideLayout" Target="../slideLayouts/slideLayout829.xml"/><Relationship Id="rId322" Type="http://schemas.openxmlformats.org/officeDocument/2006/relationships/slideLayout" Target="../slideLayouts/slideLayout850.xml"/><Relationship Id="rId343" Type="http://schemas.openxmlformats.org/officeDocument/2006/relationships/slideLayout" Target="../slideLayouts/slideLayout871.xml"/><Relationship Id="rId364" Type="http://schemas.openxmlformats.org/officeDocument/2006/relationships/slideLayout" Target="../slideLayouts/slideLayout892.xml"/><Relationship Id="rId61" Type="http://schemas.openxmlformats.org/officeDocument/2006/relationships/slideLayout" Target="../slideLayouts/slideLayout589.xml"/><Relationship Id="rId82" Type="http://schemas.openxmlformats.org/officeDocument/2006/relationships/slideLayout" Target="../slideLayouts/slideLayout610.xml"/><Relationship Id="rId199" Type="http://schemas.openxmlformats.org/officeDocument/2006/relationships/slideLayout" Target="../slideLayouts/slideLayout727.xml"/><Relationship Id="rId203" Type="http://schemas.openxmlformats.org/officeDocument/2006/relationships/slideLayout" Target="../slideLayouts/slideLayout731.xml"/><Relationship Id="rId385" Type="http://schemas.openxmlformats.org/officeDocument/2006/relationships/slideLayout" Target="../slideLayouts/slideLayout913.xml"/><Relationship Id="rId19" Type="http://schemas.openxmlformats.org/officeDocument/2006/relationships/slideLayout" Target="../slideLayouts/slideLayout547.xml"/><Relationship Id="rId224" Type="http://schemas.openxmlformats.org/officeDocument/2006/relationships/slideLayout" Target="../slideLayouts/slideLayout752.xml"/><Relationship Id="rId245" Type="http://schemas.openxmlformats.org/officeDocument/2006/relationships/slideLayout" Target="../slideLayouts/slideLayout773.xml"/><Relationship Id="rId266" Type="http://schemas.openxmlformats.org/officeDocument/2006/relationships/slideLayout" Target="../slideLayouts/slideLayout794.xml"/><Relationship Id="rId287" Type="http://schemas.openxmlformats.org/officeDocument/2006/relationships/slideLayout" Target="../slideLayouts/slideLayout815.xml"/><Relationship Id="rId410" Type="http://schemas.openxmlformats.org/officeDocument/2006/relationships/slideLayout" Target="../slideLayouts/slideLayout938.xml"/><Relationship Id="rId431" Type="http://schemas.openxmlformats.org/officeDocument/2006/relationships/slideLayout" Target="../slideLayouts/slideLayout959.xml"/><Relationship Id="rId452" Type="http://schemas.openxmlformats.org/officeDocument/2006/relationships/slideLayout" Target="../slideLayouts/slideLayout980.xml"/><Relationship Id="rId473" Type="http://schemas.openxmlformats.org/officeDocument/2006/relationships/slideLayout" Target="../slideLayouts/slideLayout1001.xml"/><Relationship Id="rId494" Type="http://schemas.openxmlformats.org/officeDocument/2006/relationships/slideLayout" Target="../slideLayouts/slideLayout1022.xml"/><Relationship Id="rId30" Type="http://schemas.openxmlformats.org/officeDocument/2006/relationships/slideLayout" Target="../slideLayouts/slideLayout558.xml"/><Relationship Id="rId105" Type="http://schemas.openxmlformats.org/officeDocument/2006/relationships/slideLayout" Target="../slideLayouts/slideLayout633.xml"/><Relationship Id="rId126" Type="http://schemas.openxmlformats.org/officeDocument/2006/relationships/slideLayout" Target="../slideLayouts/slideLayout654.xml"/><Relationship Id="rId147" Type="http://schemas.openxmlformats.org/officeDocument/2006/relationships/slideLayout" Target="../slideLayouts/slideLayout675.xml"/><Relationship Id="rId168" Type="http://schemas.openxmlformats.org/officeDocument/2006/relationships/slideLayout" Target="../slideLayouts/slideLayout696.xml"/><Relationship Id="rId312" Type="http://schemas.openxmlformats.org/officeDocument/2006/relationships/slideLayout" Target="../slideLayouts/slideLayout840.xml"/><Relationship Id="rId333" Type="http://schemas.openxmlformats.org/officeDocument/2006/relationships/slideLayout" Target="../slideLayouts/slideLayout861.xml"/><Relationship Id="rId354" Type="http://schemas.openxmlformats.org/officeDocument/2006/relationships/slideLayout" Target="../slideLayouts/slideLayout882.xml"/><Relationship Id="rId51" Type="http://schemas.openxmlformats.org/officeDocument/2006/relationships/slideLayout" Target="../slideLayouts/slideLayout579.xml"/><Relationship Id="rId72" Type="http://schemas.openxmlformats.org/officeDocument/2006/relationships/slideLayout" Target="../slideLayouts/slideLayout600.xml"/><Relationship Id="rId93" Type="http://schemas.openxmlformats.org/officeDocument/2006/relationships/slideLayout" Target="../slideLayouts/slideLayout621.xml"/><Relationship Id="rId189" Type="http://schemas.openxmlformats.org/officeDocument/2006/relationships/slideLayout" Target="../slideLayouts/slideLayout717.xml"/><Relationship Id="rId375" Type="http://schemas.openxmlformats.org/officeDocument/2006/relationships/slideLayout" Target="../slideLayouts/slideLayout903.xml"/><Relationship Id="rId396" Type="http://schemas.openxmlformats.org/officeDocument/2006/relationships/slideLayout" Target="../slideLayouts/slideLayout924.xml"/><Relationship Id="rId3" Type="http://schemas.openxmlformats.org/officeDocument/2006/relationships/slideLayout" Target="../slideLayouts/slideLayout531.xml"/><Relationship Id="rId214" Type="http://schemas.openxmlformats.org/officeDocument/2006/relationships/slideLayout" Target="../slideLayouts/slideLayout742.xml"/><Relationship Id="rId235" Type="http://schemas.openxmlformats.org/officeDocument/2006/relationships/slideLayout" Target="../slideLayouts/slideLayout763.xml"/><Relationship Id="rId256" Type="http://schemas.openxmlformats.org/officeDocument/2006/relationships/slideLayout" Target="../slideLayouts/slideLayout784.xml"/><Relationship Id="rId277" Type="http://schemas.openxmlformats.org/officeDocument/2006/relationships/slideLayout" Target="../slideLayouts/slideLayout805.xml"/><Relationship Id="rId298" Type="http://schemas.openxmlformats.org/officeDocument/2006/relationships/slideLayout" Target="../slideLayouts/slideLayout826.xml"/><Relationship Id="rId400" Type="http://schemas.openxmlformats.org/officeDocument/2006/relationships/slideLayout" Target="../slideLayouts/slideLayout928.xml"/><Relationship Id="rId421" Type="http://schemas.openxmlformats.org/officeDocument/2006/relationships/slideLayout" Target="../slideLayouts/slideLayout949.xml"/><Relationship Id="rId442" Type="http://schemas.openxmlformats.org/officeDocument/2006/relationships/slideLayout" Target="../slideLayouts/slideLayout970.xml"/><Relationship Id="rId463" Type="http://schemas.openxmlformats.org/officeDocument/2006/relationships/slideLayout" Target="../slideLayouts/slideLayout991.xml"/><Relationship Id="rId484" Type="http://schemas.openxmlformats.org/officeDocument/2006/relationships/slideLayout" Target="../slideLayouts/slideLayout1012.xml"/><Relationship Id="rId116" Type="http://schemas.openxmlformats.org/officeDocument/2006/relationships/slideLayout" Target="../slideLayouts/slideLayout644.xml"/><Relationship Id="rId137" Type="http://schemas.openxmlformats.org/officeDocument/2006/relationships/slideLayout" Target="../slideLayouts/slideLayout665.xml"/><Relationship Id="rId158" Type="http://schemas.openxmlformats.org/officeDocument/2006/relationships/slideLayout" Target="../slideLayouts/slideLayout686.xml"/><Relationship Id="rId302" Type="http://schemas.openxmlformats.org/officeDocument/2006/relationships/slideLayout" Target="../slideLayouts/slideLayout830.xml"/><Relationship Id="rId323" Type="http://schemas.openxmlformats.org/officeDocument/2006/relationships/slideLayout" Target="../slideLayouts/slideLayout851.xml"/><Relationship Id="rId344" Type="http://schemas.openxmlformats.org/officeDocument/2006/relationships/slideLayout" Target="../slideLayouts/slideLayout872.xml"/><Relationship Id="rId20" Type="http://schemas.openxmlformats.org/officeDocument/2006/relationships/slideLayout" Target="../slideLayouts/slideLayout548.xml"/><Relationship Id="rId41" Type="http://schemas.openxmlformats.org/officeDocument/2006/relationships/slideLayout" Target="../slideLayouts/slideLayout569.xml"/><Relationship Id="rId62" Type="http://schemas.openxmlformats.org/officeDocument/2006/relationships/slideLayout" Target="../slideLayouts/slideLayout590.xml"/><Relationship Id="rId83" Type="http://schemas.openxmlformats.org/officeDocument/2006/relationships/slideLayout" Target="../slideLayouts/slideLayout611.xml"/><Relationship Id="rId179" Type="http://schemas.openxmlformats.org/officeDocument/2006/relationships/slideLayout" Target="../slideLayouts/slideLayout707.xml"/><Relationship Id="rId365" Type="http://schemas.openxmlformats.org/officeDocument/2006/relationships/slideLayout" Target="../slideLayouts/slideLayout893.xml"/><Relationship Id="rId386" Type="http://schemas.openxmlformats.org/officeDocument/2006/relationships/slideLayout" Target="../slideLayouts/slideLayout914.xml"/><Relationship Id="rId190" Type="http://schemas.openxmlformats.org/officeDocument/2006/relationships/slideLayout" Target="../slideLayouts/slideLayout718.xml"/><Relationship Id="rId204" Type="http://schemas.openxmlformats.org/officeDocument/2006/relationships/slideLayout" Target="../slideLayouts/slideLayout732.xml"/><Relationship Id="rId225" Type="http://schemas.openxmlformats.org/officeDocument/2006/relationships/slideLayout" Target="../slideLayouts/slideLayout753.xml"/><Relationship Id="rId246" Type="http://schemas.openxmlformats.org/officeDocument/2006/relationships/slideLayout" Target="../slideLayouts/slideLayout774.xml"/><Relationship Id="rId267" Type="http://schemas.openxmlformats.org/officeDocument/2006/relationships/slideLayout" Target="../slideLayouts/slideLayout795.xml"/><Relationship Id="rId288" Type="http://schemas.openxmlformats.org/officeDocument/2006/relationships/slideLayout" Target="../slideLayouts/slideLayout816.xml"/><Relationship Id="rId411" Type="http://schemas.openxmlformats.org/officeDocument/2006/relationships/slideLayout" Target="../slideLayouts/slideLayout939.xml"/><Relationship Id="rId432" Type="http://schemas.openxmlformats.org/officeDocument/2006/relationships/slideLayout" Target="../slideLayouts/slideLayout960.xml"/><Relationship Id="rId453" Type="http://schemas.openxmlformats.org/officeDocument/2006/relationships/slideLayout" Target="../slideLayouts/slideLayout981.xml"/><Relationship Id="rId474" Type="http://schemas.openxmlformats.org/officeDocument/2006/relationships/slideLayout" Target="../slideLayouts/slideLayout1002.xml"/><Relationship Id="rId106" Type="http://schemas.openxmlformats.org/officeDocument/2006/relationships/slideLayout" Target="../slideLayouts/slideLayout634.xml"/><Relationship Id="rId127" Type="http://schemas.openxmlformats.org/officeDocument/2006/relationships/slideLayout" Target="../slideLayouts/slideLayout655.xml"/><Relationship Id="rId313" Type="http://schemas.openxmlformats.org/officeDocument/2006/relationships/slideLayout" Target="../slideLayouts/slideLayout841.xml"/><Relationship Id="rId495" Type="http://schemas.openxmlformats.org/officeDocument/2006/relationships/slideLayout" Target="../slideLayouts/slideLayout1023.xml"/><Relationship Id="rId10" Type="http://schemas.openxmlformats.org/officeDocument/2006/relationships/slideLayout" Target="../slideLayouts/slideLayout538.xml"/><Relationship Id="rId31" Type="http://schemas.openxmlformats.org/officeDocument/2006/relationships/slideLayout" Target="../slideLayouts/slideLayout559.xml"/><Relationship Id="rId52" Type="http://schemas.openxmlformats.org/officeDocument/2006/relationships/slideLayout" Target="../slideLayouts/slideLayout580.xml"/><Relationship Id="rId73" Type="http://schemas.openxmlformats.org/officeDocument/2006/relationships/slideLayout" Target="../slideLayouts/slideLayout601.xml"/><Relationship Id="rId94" Type="http://schemas.openxmlformats.org/officeDocument/2006/relationships/slideLayout" Target="../slideLayouts/slideLayout622.xml"/><Relationship Id="rId148" Type="http://schemas.openxmlformats.org/officeDocument/2006/relationships/slideLayout" Target="../slideLayouts/slideLayout676.xml"/><Relationship Id="rId169" Type="http://schemas.openxmlformats.org/officeDocument/2006/relationships/slideLayout" Target="../slideLayouts/slideLayout697.xml"/><Relationship Id="rId334" Type="http://schemas.openxmlformats.org/officeDocument/2006/relationships/slideLayout" Target="../slideLayouts/slideLayout862.xml"/><Relationship Id="rId355" Type="http://schemas.openxmlformats.org/officeDocument/2006/relationships/slideLayout" Target="../slideLayouts/slideLayout883.xml"/><Relationship Id="rId376" Type="http://schemas.openxmlformats.org/officeDocument/2006/relationships/slideLayout" Target="../slideLayouts/slideLayout904.xml"/><Relationship Id="rId397" Type="http://schemas.openxmlformats.org/officeDocument/2006/relationships/slideLayout" Target="../slideLayouts/slideLayout925.xml"/><Relationship Id="rId4" Type="http://schemas.openxmlformats.org/officeDocument/2006/relationships/slideLayout" Target="../slideLayouts/slideLayout532.xml"/><Relationship Id="rId180" Type="http://schemas.openxmlformats.org/officeDocument/2006/relationships/slideLayout" Target="../slideLayouts/slideLayout708.xml"/><Relationship Id="rId215" Type="http://schemas.openxmlformats.org/officeDocument/2006/relationships/slideLayout" Target="../slideLayouts/slideLayout743.xml"/><Relationship Id="rId236" Type="http://schemas.openxmlformats.org/officeDocument/2006/relationships/slideLayout" Target="../slideLayouts/slideLayout764.xml"/><Relationship Id="rId257" Type="http://schemas.openxmlformats.org/officeDocument/2006/relationships/slideLayout" Target="../slideLayouts/slideLayout785.xml"/><Relationship Id="rId278" Type="http://schemas.openxmlformats.org/officeDocument/2006/relationships/slideLayout" Target="../slideLayouts/slideLayout806.xml"/><Relationship Id="rId401" Type="http://schemas.openxmlformats.org/officeDocument/2006/relationships/slideLayout" Target="../slideLayouts/slideLayout929.xml"/><Relationship Id="rId422" Type="http://schemas.openxmlformats.org/officeDocument/2006/relationships/slideLayout" Target="../slideLayouts/slideLayout950.xml"/><Relationship Id="rId443" Type="http://schemas.openxmlformats.org/officeDocument/2006/relationships/slideLayout" Target="../slideLayouts/slideLayout971.xml"/><Relationship Id="rId464" Type="http://schemas.openxmlformats.org/officeDocument/2006/relationships/slideLayout" Target="../slideLayouts/slideLayout992.xml"/><Relationship Id="rId303" Type="http://schemas.openxmlformats.org/officeDocument/2006/relationships/slideLayout" Target="../slideLayouts/slideLayout831.xml"/><Relationship Id="rId485" Type="http://schemas.openxmlformats.org/officeDocument/2006/relationships/slideLayout" Target="../slideLayouts/slideLayout1013.xml"/><Relationship Id="rId42" Type="http://schemas.openxmlformats.org/officeDocument/2006/relationships/slideLayout" Target="../slideLayouts/slideLayout570.xml"/><Relationship Id="rId84" Type="http://schemas.openxmlformats.org/officeDocument/2006/relationships/slideLayout" Target="../slideLayouts/slideLayout612.xml"/><Relationship Id="rId138" Type="http://schemas.openxmlformats.org/officeDocument/2006/relationships/slideLayout" Target="../slideLayouts/slideLayout666.xml"/><Relationship Id="rId345" Type="http://schemas.openxmlformats.org/officeDocument/2006/relationships/slideLayout" Target="../slideLayouts/slideLayout873.xml"/><Relationship Id="rId387" Type="http://schemas.openxmlformats.org/officeDocument/2006/relationships/slideLayout" Target="../slideLayouts/slideLayout915.xml"/><Relationship Id="rId191" Type="http://schemas.openxmlformats.org/officeDocument/2006/relationships/slideLayout" Target="../slideLayouts/slideLayout719.xml"/><Relationship Id="rId205" Type="http://schemas.openxmlformats.org/officeDocument/2006/relationships/slideLayout" Target="../slideLayouts/slideLayout733.xml"/><Relationship Id="rId247" Type="http://schemas.openxmlformats.org/officeDocument/2006/relationships/slideLayout" Target="../slideLayouts/slideLayout775.xml"/><Relationship Id="rId412" Type="http://schemas.openxmlformats.org/officeDocument/2006/relationships/slideLayout" Target="../slideLayouts/slideLayout940.xml"/><Relationship Id="rId107" Type="http://schemas.openxmlformats.org/officeDocument/2006/relationships/slideLayout" Target="../slideLayouts/slideLayout635.xml"/><Relationship Id="rId289" Type="http://schemas.openxmlformats.org/officeDocument/2006/relationships/slideLayout" Target="../slideLayouts/slideLayout817.xml"/><Relationship Id="rId454" Type="http://schemas.openxmlformats.org/officeDocument/2006/relationships/slideLayout" Target="../slideLayouts/slideLayout982.xml"/><Relationship Id="rId496" Type="http://schemas.openxmlformats.org/officeDocument/2006/relationships/slideLayout" Target="../slideLayouts/slideLayout1024.xml"/><Relationship Id="rId11" Type="http://schemas.openxmlformats.org/officeDocument/2006/relationships/slideLayout" Target="../slideLayouts/slideLayout539.xml"/><Relationship Id="rId53" Type="http://schemas.openxmlformats.org/officeDocument/2006/relationships/slideLayout" Target="../slideLayouts/slideLayout581.xml"/><Relationship Id="rId149" Type="http://schemas.openxmlformats.org/officeDocument/2006/relationships/slideLayout" Target="../slideLayouts/slideLayout677.xml"/><Relationship Id="rId314" Type="http://schemas.openxmlformats.org/officeDocument/2006/relationships/slideLayout" Target="../slideLayouts/slideLayout842.xml"/><Relationship Id="rId356" Type="http://schemas.openxmlformats.org/officeDocument/2006/relationships/slideLayout" Target="../slideLayouts/slideLayout884.xml"/><Relationship Id="rId398" Type="http://schemas.openxmlformats.org/officeDocument/2006/relationships/slideLayout" Target="../slideLayouts/slideLayout926.xml"/><Relationship Id="rId95" Type="http://schemas.openxmlformats.org/officeDocument/2006/relationships/slideLayout" Target="../slideLayouts/slideLayout623.xml"/><Relationship Id="rId160" Type="http://schemas.openxmlformats.org/officeDocument/2006/relationships/slideLayout" Target="../slideLayouts/slideLayout688.xml"/><Relationship Id="rId216" Type="http://schemas.openxmlformats.org/officeDocument/2006/relationships/slideLayout" Target="../slideLayouts/slideLayout744.xml"/><Relationship Id="rId423" Type="http://schemas.openxmlformats.org/officeDocument/2006/relationships/slideLayout" Target="../slideLayouts/slideLayout951.xml"/><Relationship Id="rId258" Type="http://schemas.openxmlformats.org/officeDocument/2006/relationships/slideLayout" Target="../slideLayouts/slideLayout786.xml"/><Relationship Id="rId465" Type="http://schemas.openxmlformats.org/officeDocument/2006/relationships/slideLayout" Target="../slideLayouts/slideLayout993.xml"/><Relationship Id="rId22" Type="http://schemas.openxmlformats.org/officeDocument/2006/relationships/slideLayout" Target="../slideLayouts/slideLayout550.xml"/><Relationship Id="rId64" Type="http://schemas.openxmlformats.org/officeDocument/2006/relationships/slideLayout" Target="../slideLayouts/slideLayout592.xml"/><Relationship Id="rId118" Type="http://schemas.openxmlformats.org/officeDocument/2006/relationships/slideLayout" Target="../slideLayouts/slideLayout646.xml"/><Relationship Id="rId325" Type="http://schemas.openxmlformats.org/officeDocument/2006/relationships/slideLayout" Target="../slideLayouts/slideLayout853.xml"/><Relationship Id="rId367" Type="http://schemas.openxmlformats.org/officeDocument/2006/relationships/slideLayout" Target="../slideLayouts/slideLayout895.xml"/><Relationship Id="rId171" Type="http://schemas.openxmlformats.org/officeDocument/2006/relationships/slideLayout" Target="../slideLayouts/slideLayout699.xml"/><Relationship Id="rId227" Type="http://schemas.openxmlformats.org/officeDocument/2006/relationships/slideLayout" Target="../slideLayouts/slideLayout755.xml"/><Relationship Id="rId269" Type="http://schemas.openxmlformats.org/officeDocument/2006/relationships/slideLayout" Target="../slideLayouts/slideLayout797.xml"/><Relationship Id="rId434" Type="http://schemas.openxmlformats.org/officeDocument/2006/relationships/slideLayout" Target="../slideLayouts/slideLayout962.xml"/><Relationship Id="rId476" Type="http://schemas.openxmlformats.org/officeDocument/2006/relationships/slideLayout" Target="../slideLayouts/slideLayout1004.xml"/><Relationship Id="rId33" Type="http://schemas.openxmlformats.org/officeDocument/2006/relationships/slideLayout" Target="../slideLayouts/slideLayout561.xml"/><Relationship Id="rId129" Type="http://schemas.openxmlformats.org/officeDocument/2006/relationships/slideLayout" Target="../slideLayouts/slideLayout657.xml"/><Relationship Id="rId280" Type="http://schemas.openxmlformats.org/officeDocument/2006/relationships/slideLayout" Target="../slideLayouts/slideLayout808.xml"/><Relationship Id="rId336" Type="http://schemas.openxmlformats.org/officeDocument/2006/relationships/slideLayout" Target="../slideLayouts/slideLayout864.xml"/><Relationship Id="rId501" Type="http://schemas.openxmlformats.org/officeDocument/2006/relationships/slideLayout" Target="../slideLayouts/slideLayout1029.xml"/><Relationship Id="rId75" Type="http://schemas.openxmlformats.org/officeDocument/2006/relationships/slideLayout" Target="../slideLayouts/slideLayout603.xml"/><Relationship Id="rId140" Type="http://schemas.openxmlformats.org/officeDocument/2006/relationships/slideLayout" Target="../slideLayouts/slideLayout668.xml"/><Relationship Id="rId182" Type="http://schemas.openxmlformats.org/officeDocument/2006/relationships/slideLayout" Target="../slideLayouts/slideLayout710.xml"/><Relationship Id="rId378" Type="http://schemas.openxmlformats.org/officeDocument/2006/relationships/slideLayout" Target="../slideLayouts/slideLayout906.xml"/><Relationship Id="rId403" Type="http://schemas.openxmlformats.org/officeDocument/2006/relationships/slideLayout" Target="../slideLayouts/slideLayout931.xml"/><Relationship Id="rId6" Type="http://schemas.openxmlformats.org/officeDocument/2006/relationships/slideLayout" Target="../slideLayouts/slideLayout534.xml"/><Relationship Id="rId238" Type="http://schemas.openxmlformats.org/officeDocument/2006/relationships/slideLayout" Target="../slideLayouts/slideLayout766.xml"/><Relationship Id="rId445" Type="http://schemas.openxmlformats.org/officeDocument/2006/relationships/slideLayout" Target="../slideLayouts/slideLayout973.xml"/><Relationship Id="rId487" Type="http://schemas.openxmlformats.org/officeDocument/2006/relationships/slideLayout" Target="../slideLayouts/slideLayout1015.xml"/><Relationship Id="rId291" Type="http://schemas.openxmlformats.org/officeDocument/2006/relationships/slideLayout" Target="../slideLayouts/slideLayout819.xml"/><Relationship Id="rId305" Type="http://schemas.openxmlformats.org/officeDocument/2006/relationships/slideLayout" Target="../slideLayouts/slideLayout833.xml"/><Relationship Id="rId347" Type="http://schemas.openxmlformats.org/officeDocument/2006/relationships/slideLayout" Target="../slideLayouts/slideLayout875.xml"/><Relationship Id="rId44" Type="http://schemas.openxmlformats.org/officeDocument/2006/relationships/slideLayout" Target="../slideLayouts/slideLayout572.xml"/><Relationship Id="rId86" Type="http://schemas.openxmlformats.org/officeDocument/2006/relationships/slideLayout" Target="../slideLayouts/slideLayout614.xml"/><Relationship Id="rId151" Type="http://schemas.openxmlformats.org/officeDocument/2006/relationships/slideLayout" Target="../slideLayouts/slideLayout679.xml"/><Relationship Id="rId389" Type="http://schemas.openxmlformats.org/officeDocument/2006/relationships/slideLayout" Target="../slideLayouts/slideLayout917.xml"/><Relationship Id="rId193" Type="http://schemas.openxmlformats.org/officeDocument/2006/relationships/slideLayout" Target="../slideLayouts/slideLayout721.xml"/><Relationship Id="rId207" Type="http://schemas.openxmlformats.org/officeDocument/2006/relationships/slideLayout" Target="../slideLayouts/slideLayout735.xml"/><Relationship Id="rId249" Type="http://schemas.openxmlformats.org/officeDocument/2006/relationships/slideLayout" Target="../slideLayouts/slideLayout777.xml"/><Relationship Id="rId414" Type="http://schemas.openxmlformats.org/officeDocument/2006/relationships/slideLayout" Target="../slideLayouts/slideLayout942.xml"/><Relationship Id="rId456" Type="http://schemas.openxmlformats.org/officeDocument/2006/relationships/slideLayout" Target="../slideLayouts/slideLayout984.xml"/><Relationship Id="rId498" Type="http://schemas.openxmlformats.org/officeDocument/2006/relationships/slideLayout" Target="../slideLayouts/slideLayout1026.xml"/><Relationship Id="rId13" Type="http://schemas.openxmlformats.org/officeDocument/2006/relationships/slideLayout" Target="../slideLayouts/slideLayout541.xml"/><Relationship Id="rId109" Type="http://schemas.openxmlformats.org/officeDocument/2006/relationships/slideLayout" Target="../slideLayouts/slideLayout637.xml"/><Relationship Id="rId260" Type="http://schemas.openxmlformats.org/officeDocument/2006/relationships/slideLayout" Target="../slideLayouts/slideLayout788.xml"/><Relationship Id="rId316" Type="http://schemas.openxmlformats.org/officeDocument/2006/relationships/slideLayout" Target="../slideLayouts/slideLayout844.xml"/><Relationship Id="rId55" Type="http://schemas.openxmlformats.org/officeDocument/2006/relationships/slideLayout" Target="../slideLayouts/slideLayout583.xml"/><Relationship Id="rId97" Type="http://schemas.openxmlformats.org/officeDocument/2006/relationships/slideLayout" Target="../slideLayouts/slideLayout625.xml"/><Relationship Id="rId120" Type="http://schemas.openxmlformats.org/officeDocument/2006/relationships/slideLayout" Target="../slideLayouts/slideLayout648.xml"/><Relationship Id="rId358" Type="http://schemas.openxmlformats.org/officeDocument/2006/relationships/slideLayout" Target="../slideLayouts/slideLayout886.xml"/><Relationship Id="rId162" Type="http://schemas.openxmlformats.org/officeDocument/2006/relationships/slideLayout" Target="../slideLayouts/slideLayout690.xml"/><Relationship Id="rId218" Type="http://schemas.openxmlformats.org/officeDocument/2006/relationships/slideLayout" Target="../slideLayouts/slideLayout746.xml"/><Relationship Id="rId425" Type="http://schemas.openxmlformats.org/officeDocument/2006/relationships/slideLayout" Target="../slideLayouts/slideLayout953.xml"/><Relationship Id="rId467" Type="http://schemas.openxmlformats.org/officeDocument/2006/relationships/slideLayout" Target="../slideLayouts/slideLayout995.xml"/><Relationship Id="rId271" Type="http://schemas.openxmlformats.org/officeDocument/2006/relationships/slideLayout" Target="../slideLayouts/slideLayout799.xml"/><Relationship Id="rId24" Type="http://schemas.openxmlformats.org/officeDocument/2006/relationships/slideLayout" Target="../slideLayouts/slideLayout552.xml"/><Relationship Id="rId66" Type="http://schemas.openxmlformats.org/officeDocument/2006/relationships/slideLayout" Target="../slideLayouts/slideLayout594.xml"/><Relationship Id="rId131" Type="http://schemas.openxmlformats.org/officeDocument/2006/relationships/slideLayout" Target="../slideLayouts/slideLayout659.xml"/><Relationship Id="rId327" Type="http://schemas.openxmlformats.org/officeDocument/2006/relationships/slideLayout" Target="../slideLayouts/slideLayout855.xml"/><Relationship Id="rId369" Type="http://schemas.openxmlformats.org/officeDocument/2006/relationships/slideLayout" Target="../slideLayouts/slideLayout897.xml"/></Relationships>
</file>

<file path=ppt/slideMasters/_rels/slideMaster5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48.xml"/><Relationship Id="rId299" Type="http://schemas.openxmlformats.org/officeDocument/2006/relationships/slideLayout" Target="../slideLayouts/slideLayout1330.xml"/><Relationship Id="rId21" Type="http://schemas.openxmlformats.org/officeDocument/2006/relationships/slideLayout" Target="../slideLayouts/slideLayout1052.xml"/><Relationship Id="rId63" Type="http://schemas.openxmlformats.org/officeDocument/2006/relationships/slideLayout" Target="../slideLayouts/slideLayout1094.xml"/><Relationship Id="rId159" Type="http://schemas.openxmlformats.org/officeDocument/2006/relationships/slideLayout" Target="../slideLayouts/slideLayout1190.xml"/><Relationship Id="rId324" Type="http://schemas.openxmlformats.org/officeDocument/2006/relationships/slideLayout" Target="../slideLayouts/slideLayout1355.xml"/><Relationship Id="rId366" Type="http://schemas.openxmlformats.org/officeDocument/2006/relationships/slideLayout" Target="../slideLayouts/slideLayout1397.xml"/><Relationship Id="rId170" Type="http://schemas.openxmlformats.org/officeDocument/2006/relationships/slideLayout" Target="../slideLayouts/slideLayout1201.xml"/><Relationship Id="rId226" Type="http://schemas.openxmlformats.org/officeDocument/2006/relationships/slideLayout" Target="../slideLayouts/slideLayout1257.xml"/><Relationship Id="rId433" Type="http://schemas.openxmlformats.org/officeDocument/2006/relationships/slideLayout" Target="../slideLayouts/slideLayout1464.xml"/><Relationship Id="rId268" Type="http://schemas.openxmlformats.org/officeDocument/2006/relationships/slideLayout" Target="../slideLayouts/slideLayout1299.xml"/><Relationship Id="rId475" Type="http://schemas.openxmlformats.org/officeDocument/2006/relationships/slideLayout" Target="../slideLayouts/slideLayout1506.xml"/><Relationship Id="rId32" Type="http://schemas.openxmlformats.org/officeDocument/2006/relationships/slideLayout" Target="../slideLayouts/slideLayout1063.xml"/><Relationship Id="rId74" Type="http://schemas.openxmlformats.org/officeDocument/2006/relationships/slideLayout" Target="../slideLayouts/slideLayout1105.xml"/><Relationship Id="rId128" Type="http://schemas.openxmlformats.org/officeDocument/2006/relationships/slideLayout" Target="../slideLayouts/slideLayout1159.xml"/><Relationship Id="rId335" Type="http://schemas.openxmlformats.org/officeDocument/2006/relationships/slideLayout" Target="../slideLayouts/slideLayout1366.xml"/><Relationship Id="rId377" Type="http://schemas.openxmlformats.org/officeDocument/2006/relationships/slideLayout" Target="../slideLayouts/slideLayout1408.xml"/><Relationship Id="rId500" Type="http://schemas.openxmlformats.org/officeDocument/2006/relationships/slideLayout" Target="../slideLayouts/slideLayout1531.xml"/><Relationship Id="rId5" Type="http://schemas.openxmlformats.org/officeDocument/2006/relationships/slideLayout" Target="../slideLayouts/slideLayout1036.xml"/><Relationship Id="rId181" Type="http://schemas.openxmlformats.org/officeDocument/2006/relationships/slideLayout" Target="../slideLayouts/slideLayout1212.xml"/><Relationship Id="rId237" Type="http://schemas.openxmlformats.org/officeDocument/2006/relationships/slideLayout" Target="../slideLayouts/slideLayout1268.xml"/><Relationship Id="rId402" Type="http://schemas.openxmlformats.org/officeDocument/2006/relationships/slideLayout" Target="../slideLayouts/slideLayout1433.xml"/><Relationship Id="rId279" Type="http://schemas.openxmlformats.org/officeDocument/2006/relationships/slideLayout" Target="../slideLayouts/slideLayout1310.xml"/><Relationship Id="rId444" Type="http://schemas.openxmlformats.org/officeDocument/2006/relationships/slideLayout" Target="../slideLayouts/slideLayout1475.xml"/><Relationship Id="rId486" Type="http://schemas.openxmlformats.org/officeDocument/2006/relationships/slideLayout" Target="../slideLayouts/slideLayout1517.xml"/><Relationship Id="rId43" Type="http://schemas.openxmlformats.org/officeDocument/2006/relationships/slideLayout" Target="../slideLayouts/slideLayout1074.xml"/><Relationship Id="rId139" Type="http://schemas.openxmlformats.org/officeDocument/2006/relationships/slideLayout" Target="../slideLayouts/slideLayout1170.xml"/><Relationship Id="rId290" Type="http://schemas.openxmlformats.org/officeDocument/2006/relationships/slideLayout" Target="../slideLayouts/slideLayout1321.xml"/><Relationship Id="rId304" Type="http://schemas.openxmlformats.org/officeDocument/2006/relationships/slideLayout" Target="../slideLayouts/slideLayout1335.xml"/><Relationship Id="rId346" Type="http://schemas.openxmlformats.org/officeDocument/2006/relationships/slideLayout" Target="../slideLayouts/slideLayout1377.xml"/><Relationship Id="rId388" Type="http://schemas.openxmlformats.org/officeDocument/2006/relationships/slideLayout" Target="../slideLayouts/slideLayout1419.xml"/><Relationship Id="rId85" Type="http://schemas.openxmlformats.org/officeDocument/2006/relationships/slideLayout" Target="../slideLayouts/slideLayout1116.xml"/><Relationship Id="rId150" Type="http://schemas.openxmlformats.org/officeDocument/2006/relationships/slideLayout" Target="../slideLayouts/slideLayout1181.xml"/><Relationship Id="rId192" Type="http://schemas.openxmlformats.org/officeDocument/2006/relationships/slideLayout" Target="../slideLayouts/slideLayout1223.xml"/><Relationship Id="rId206" Type="http://schemas.openxmlformats.org/officeDocument/2006/relationships/slideLayout" Target="../slideLayouts/slideLayout1237.xml"/><Relationship Id="rId413" Type="http://schemas.openxmlformats.org/officeDocument/2006/relationships/slideLayout" Target="../slideLayouts/slideLayout1444.xml"/><Relationship Id="rId248" Type="http://schemas.openxmlformats.org/officeDocument/2006/relationships/slideLayout" Target="../slideLayouts/slideLayout1279.xml"/><Relationship Id="rId455" Type="http://schemas.openxmlformats.org/officeDocument/2006/relationships/slideLayout" Target="../slideLayouts/slideLayout1486.xml"/><Relationship Id="rId497" Type="http://schemas.openxmlformats.org/officeDocument/2006/relationships/slideLayout" Target="../slideLayouts/slideLayout1528.xml"/><Relationship Id="rId12" Type="http://schemas.openxmlformats.org/officeDocument/2006/relationships/slideLayout" Target="../slideLayouts/slideLayout1043.xml"/><Relationship Id="rId108" Type="http://schemas.openxmlformats.org/officeDocument/2006/relationships/slideLayout" Target="../slideLayouts/slideLayout1139.xml"/><Relationship Id="rId315" Type="http://schemas.openxmlformats.org/officeDocument/2006/relationships/slideLayout" Target="../slideLayouts/slideLayout1346.xml"/><Relationship Id="rId357" Type="http://schemas.openxmlformats.org/officeDocument/2006/relationships/slideLayout" Target="../slideLayouts/slideLayout1388.xml"/><Relationship Id="rId54" Type="http://schemas.openxmlformats.org/officeDocument/2006/relationships/slideLayout" Target="../slideLayouts/slideLayout1085.xml"/><Relationship Id="rId96" Type="http://schemas.openxmlformats.org/officeDocument/2006/relationships/slideLayout" Target="../slideLayouts/slideLayout1127.xml"/><Relationship Id="rId161" Type="http://schemas.openxmlformats.org/officeDocument/2006/relationships/slideLayout" Target="../slideLayouts/slideLayout1192.xml"/><Relationship Id="rId217" Type="http://schemas.openxmlformats.org/officeDocument/2006/relationships/slideLayout" Target="../slideLayouts/slideLayout1248.xml"/><Relationship Id="rId399" Type="http://schemas.openxmlformats.org/officeDocument/2006/relationships/slideLayout" Target="../slideLayouts/slideLayout1430.xml"/><Relationship Id="rId259" Type="http://schemas.openxmlformats.org/officeDocument/2006/relationships/slideLayout" Target="../slideLayouts/slideLayout1290.xml"/><Relationship Id="rId424" Type="http://schemas.openxmlformats.org/officeDocument/2006/relationships/slideLayout" Target="../slideLayouts/slideLayout1455.xml"/><Relationship Id="rId466" Type="http://schemas.openxmlformats.org/officeDocument/2006/relationships/slideLayout" Target="../slideLayouts/slideLayout1497.xml"/><Relationship Id="rId23" Type="http://schemas.openxmlformats.org/officeDocument/2006/relationships/slideLayout" Target="../slideLayouts/slideLayout1054.xml"/><Relationship Id="rId119" Type="http://schemas.openxmlformats.org/officeDocument/2006/relationships/slideLayout" Target="../slideLayouts/slideLayout1150.xml"/><Relationship Id="rId270" Type="http://schemas.openxmlformats.org/officeDocument/2006/relationships/slideLayout" Target="../slideLayouts/slideLayout1301.xml"/><Relationship Id="rId326" Type="http://schemas.openxmlformats.org/officeDocument/2006/relationships/slideLayout" Target="../slideLayouts/slideLayout1357.xml"/><Relationship Id="rId65" Type="http://schemas.openxmlformats.org/officeDocument/2006/relationships/slideLayout" Target="../slideLayouts/slideLayout1096.xml"/><Relationship Id="rId130" Type="http://schemas.openxmlformats.org/officeDocument/2006/relationships/slideLayout" Target="../slideLayouts/slideLayout1161.xml"/><Relationship Id="rId368" Type="http://schemas.openxmlformats.org/officeDocument/2006/relationships/slideLayout" Target="../slideLayouts/slideLayout1399.xml"/><Relationship Id="rId172" Type="http://schemas.openxmlformats.org/officeDocument/2006/relationships/slideLayout" Target="../slideLayouts/slideLayout1203.xml"/><Relationship Id="rId228" Type="http://schemas.openxmlformats.org/officeDocument/2006/relationships/slideLayout" Target="../slideLayouts/slideLayout1259.xml"/><Relationship Id="rId435" Type="http://schemas.openxmlformats.org/officeDocument/2006/relationships/slideLayout" Target="../slideLayouts/slideLayout1466.xml"/><Relationship Id="rId477" Type="http://schemas.openxmlformats.org/officeDocument/2006/relationships/slideLayout" Target="../slideLayouts/slideLayout1508.xml"/><Relationship Id="rId281" Type="http://schemas.openxmlformats.org/officeDocument/2006/relationships/slideLayout" Target="../slideLayouts/slideLayout1312.xml"/><Relationship Id="rId337" Type="http://schemas.openxmlformats.org/officeDocument/2006/relationships/slideLayout" Target="../slideLayouts/slideLayout1368.xml"/><Relationship Id="rId502" Type="http://schemas.openxmlformats.org/officeDocument/2006/relationships/slideLayout" Target="../slideLayouts/slideLayout1533.xml"/><Relationship Id="rId34" Type="http://schemas.openxmlformats.org/officeDocument/2006/relationships/slideLayout" Target="../slideLayouts/slideLayout1065.xml"/><Relationship Id="rId76" Type="http://schemas.openxmlformats.org/officeDocument/2006/relationships/slideLayout" Target="../slideLayouts/slideLayout1107.xml"/><Relationship Id="rId141" Type="http://schemas.openxmlformats.org/officeDocument/2006/relationships/slideLayout" Target="../slideLayouts/slideLayout1172.xml"/><Relationship Id="rId379" Type="http://schemas.openxmlformats.org/officeDocument/2006/relationships/slideLayout" Target="../slideLayouts/slideLayout1410.xml"/><Relationship Id="rId7" Type="http://schemas.openxmlformats.org/officeDocument/2006/relationships/slideLayout" Target="../slideLayouts/slideLayout1038.xml"/><Relationship Id="rId183" Type="http://schemas.openxmlformats.org/officeDocument/2006/relationships/slideLayout" Target="../slideLayouts/slideLayout1214.xml"/><Relationship Id="rId239" Type="http://schemas.openxmlformats.org/officeDocument/2006/relationships/slideLayout" Target="../slideLayouts/slideLayout1270.xml"/><Relationship Id="rId390" Type="http://schemas.openxmlformats.org/officeDocument/2006/relationships/slideLayout" Target="../slideLayouts/slideLayout1421.xml"/><Relationship Id="rId404" Type="http://schemas.openxmlformats.org/officeDocument/2006/relationships/slideLayout" Target="../slideLayouts/slideLayout1435.xml"/><Relationship Id="rId446" Type="http://schemas.openxmlformats.org/officeDocument/2006/relationships/slideLayout" Target="../slideLayouts/slideLayout1477.xml"/><Relationship Id="rId250" Type="http://schemas.openxmlformats.org/officeDocument/2006/relationships/slideLayout" Target="../slideLayouts/slideLayout1281.xml"/><Relationship Id="rId292" Type="http://schemas.openxmlformats.org/officeDocument/2006/relationships/slideLayout" Target="../slideLayouts/slideLayout1323.xml"/><Relationship Id="rId306" Type="http://schemas.openxmlformats.org/officeDocument/2006/relationships/slideLayout" Target="../slideLayouts/slideLayout1337.xml"/><Relationship Id="rId488" Type="http://schemas.openxmlformats.org/officeDocument/2006/relationships/slideLayout" Target="../slideLayouts/slideLayout1519.xml"/><Relationship Id="rId45" Type="http://schemas.openxmlformats.org/officeDocument/2006/relationships/slideLayout" Target="../slideLayouts/slideLayout1076.xml"/><Relationship Id="rId87" Type="http://schemas.openxmlformats.org/officeDocument/2006/relationships/slideLayout" Target="../slideLayouts/slideLayout1118.xml"/><Relationship Id="rId110" Type="http://schemas.openxmlformats.org/officeDocument/2006/relationships/slideLayout" Target="../slideLayouts/slideLayout1141.xml"/><Relationship Id="rId348" Type="http://schemas.openxmlformats.org/officeDocument/2006/relationships/slideLayout" Target="../slideLayouts/slideLayout1379.xml"/><Relationship Id="rId152" Type="http://schemas.openxmlformats.org/officeDocument/2006/relationships/slideLayout" Target="../slideLayouts/slideLayout1183.xml"/><Relationship Id="rId173" Type="http://schemas.openxmlformats.org/officeDocument/2006/relationships/slideLayout" Target="../slideLayouts/slideLayout1204.xml"/><Relationship Id="rId194" Type="http://schemas.openxmlformats.org/officeDocument/2006/relationships/slideLayout" Target="../slideLayouts/slideLayout1225.xml"/><Relationship Id="rId208" Type="http://schemas.openxmlformats.org/officeDocument/2006/relationships/slideLayout" Target="../slideLayouts/slideLayout1239.xml"/><Relationship Id="rId229" Type="http://schemas.openxmlformats.org/officeDocument/2006/relationships/slideLayout" Target="../slideLayouts/slideLayout1260.xml"/><Relationship Id="rId380" Type="http://schemas.openxmlformats.org/officeDocument/2006/relationships/slideLayout" Target="../slideLayouts/slideLayout1411.xml"/><Relationship Id="rId415" Type="http://schemas.openxmlformats.org/officeDocument/2006/relationships/slideLayout" Target="../slideLayouts/slideLayout1446.xml"/><Relationship Id="rId436" Type="http://schemas.openxmlformats.org/officeDocument/2006/relationships/slideLayout" Target="../slideLayouts/slideLayout1467.xml"/><Relationship Id="rId457" Type="http://schemas.openxmlformats.org/officeDocument/2006/relationships/slideLayout" Target="../slideLayouts/slideLayout1488.xml"/><Relationship Id="rId240" Type="http://schemas.openxmlformats.org/officeDocument/2006/relationships/slideLayout" Target="../slideLayouts/slideLayout1271.xml"/><Relationship Id="rId261" Type="http://schemas.openxmlformats.org/officeDocument/2006/relationships/slideLayout" Target="../slideLayouts/slideLayout1292.xml"/><Relationship Id="rId478" Type="http://schemas.openxmlformats.org/officeDocument/2006/relationships/slideLayout" Target="../slideLayouts/slideLayout1509.xml"/><Relationship Id="rId499" Type="http://schemas.openxmlformats.org/officeDocument/2006/relationships/slideLayout" Target="../slideLayouts/slideLayout1530.xml"/><Relationship Id="rId14" Type="http://schemas.openxmlformats.org/officeDocument/2006/relationships/slideLayout" Target="../slideLayouts/slideLayout1045.xml"/><Relationship Id="rId35" Type="http://schemas.openxmlformats.org/officeDocument/2006/relationships/slideLayout" Target="../slideLayouts/slideLayout1066.xml"/><Relationship Id="rId56" Type="http://schemas.openxmlformats.org/officeDocument/2006/relationships/slideLayout" Target="../slideLayouts/slideLayout1087.xml"/><Relationship Id="rId77" Type="http://schemas.openxmlformats.org/officeDocument/2006/relationships/slideLayout" Target="../slideLayouts/slideLayout1108.xml"/><Relationship Id="rId100" Type="http://schemas.openxmlformats.org/officeDocument/2006/relationships/slideLayout" Target="../slideLayouts/slideLayout1131.xml"/><Relationship Id="rId282" Type="http://schemas.openxmlformats.org/officeDocument/2006/relationships/slideLayout" Target="../slideLayouts/slideLayout1313.xml"/><Relationship Id="rId317" Type="http://schemas.openxmlformats.org/officeDocument/2006/relationships/slideLayout" Target="../slideLayouts/slideLayout1348.xml"/><Relationship Id="rId338" Type="http://schemas.openxmlformats.org/officeDocument/2006/relationships/slideLayout" Target="../slideLayouts/slideLayout1369.xml"/><Relationship Id="rId359" Type="http://schemas.openxmlformats.org/officeDocument/2006/relationships/slideLayout" Target="../slideLayouts/slideLayout1390.xml"/><Relationship Id="rId503" Type="http://schemas.openxmlformats.org/officeDocument/2006/relationships/slideLayout" Target="../slideLayouts/slideLayout1534.xml"/><Relationship Id="rId8" Type="http://schemas.openxmlformats.org/officeDocument/2006/relationships/slideLayout" Target="../slideLayouts/slideLayout1039.xml"/><Relationship Id="rId98" Type="http://schemas.openxmlformats.org/officeDocument/2006/relationships/slideLayout" Target="../slideLayouts/slideLayout1129.xml"/><Relationship Id="rId121" Type="http://schemas.openxmlformats.org/officeDocument/2006/relationships/slideLayout" Target="../slideLayouts/slideLayout1152.xml"/><Relationship Id="rId142" Type="http://schemas.openxmlformats.org/officeDocument/2006/relationships/slideLayout" Target="../slideLayouts/slideLayout1173.xml"/><Relationship Id="rId163" Type="http://schemas.openxmlformats.org/officeDocument/2006/relationships/slideLayout" Target="../slideLayouts/slideLayout1194.xml"/><Relationship Id="rId184" Type="http://schemas.openxmlformats.org/officeDocument/2006/relationships/slideLayout" Target="../slideLayouts/slideLayout1215.xml"/><Relationship Id="rId219" Type="http://schemas.openxmlformats.org/officeDocument/2006/relationships/slideLayout" Target="../slideLayouts/slideLayout1250.xml"/><Relationship Id="rId370" Type="http://schemas.openxmlformats.org/officeDocument/2006/relationships/slideLayout" Target="../slideLayouts/slideLayout1401.xml"/><Relationship Id="rId391" Type="http://schemas.openxmlformats.org/officeDocument/2006/relationships/slideLayout" Target="../slideLayouts/slideLayout1422.xml"/><Relationship Id="rId405" Type="http://schemas.openxmlformats.org/officeDocument/2006/relationships/slideLayout" Target="../slideLayouts/slideLayout1436.xml"/><Relationship Id="rId426" Type="http://schemas.openxmlformats.org/officeDocument/2006/relationships/slideLayout" Target="../slideLayouts/slideLayout1457.xml"/><Relationship Id="rId447" Type="http://schemas.openxmlformats.org/officeDocument/2006/relationships/slideLayout" Target="../slideLayouts/slideLayout1478.xml"/><Relationship Id="rId230" Type="http://schemas.openxmlformats.org/officeDocument/2006/relationships/slideLayout" Target="../slideLayouts/slideLayout1261.xml"/><Relationship Id="rId251" Type="http://schemas.openxmlformats.org/officeDocument/2006/relationships/slideLayout" Target="../slideLayouts/slideLayout1282.xml"/><Relationship Id="rId468" Type="http://schemas.openxmlformats.org/officeDocument/2006/relationships/slideLayout" Target="../slideLayouts/slideLayout1499.xml"/><Relationship Id="rId489" Type="http://schemas.openxmlformats.org/officeDocument/2006/relationships/slideLayout" Target="../slideLayouts/slideLayout1520.xml"/><Relationship Id="rId25" Type="http://schemas.openxmlformats.org/officeDocument/2006/relationships/slideLayout" Target="../slideLayouts/slideLayout1056.xml"/><Relationship Id="rId46" Type="http://schemas.openxmlformats.org/officeDocument/2006/relationships/slideLayout" Target="../slideLayouts/slideLayout1077.xml"/><Relationship Id="rId67" Type="http://schemas.openxmlformats.org/officeDocument/2006/relationships/slideLayout" Target="../slideLayouts/slideLayout1098.xml"/><Relationship Id="rId272" Type="http://schemas.openxmlformats.org/officeDocument/2006/relationships/slideLayout" Target="../slideLayouts/slideLayout1303.xml"/><Relationship Id="rId293" Type="http://schemas.openxmlformats.org/officeDocument/2006/relationships/slideLayout" Target="../slideLayouts/slideLayout1324.xml"/><Relationship Id="rId307" Type="http://schemas.openxmlformats.org/officeDocument/2006/relationships/slideLayout" Target="../slideLayouts/slideLayout1338.xml"/><Relationship Id="rId328" Type="http://schemas.openxmlformats.org/officeDocument/2006/relationships/slideLayout" Target="../slideLayouts/slideLayout1359.xml"/><Relationship Id="rId349" Type="http://schemas.openxmlformats.org/officeDocument/2006/relationships/slideLayout" Target="../slideLayouts/slideLayout1380.xml"/><Relationship Id="rId88" Type="http://schemas.openxmlformats.org/officeDocument/2006/relationships/slideLayout" Target="../slideLayouts/slideLayout1119.xml"/><Relationship Id="rId111" Type="http://schemas.openxmlformats.org/officeDocument/2006/relationships/slideLayout" Target="../slideLayouts/slideLayout1142.xml"/><Relationship Id="rId132" Type="http://schemas.openxmlformats.org/officeDocument/2006/relationships/slideLayout" Target="../slideLayouts/slideLayout1163.xml"/><Relationship Id="rId153" Type="http://schemas.openxmlformats.org/officeDocument/2006/relationships/slideLayout" Target="../slideLayouts/slideLayout1184.xml"/><Relationship Id="rId174" Type="http://schemas.openxmlformats.org/officeDocument/2006/relationships/slideLayout" Target="../slideLayouts/slideLayout1205.xml"/><Relationship Id="rId195" Type="http://schemas.openxmlformats.org/officeDocument/2006/relationships/slideLayout" Target="../slideLayouts/slideLayout1226.xml"/><Relationship Id="rId209" Type="http://schemas.openxmlformats.org/officeDocument/2006/relationships/slideLayout" Target="../slideLayouts/slideLayout1240.xml"/><Relationship Id="rId360" Type="http://schemas.openxmlformats.org/officeDocument/2006/relationships/slideLayout" Target="../slideLayouts/slideLayout1391.xml"/><Relationship Id="rId381" Type="http://schemas.openxmlformats.org/officeDocument/2006/relationships/slideLayout" Target="../slideLayouts/slideLayout1412.xml"/><Relationship Id="rId416" Type="http://schemas.openxmlformats.org/officeDocument/2006/relationships/slideLayout" Target="../slideLayouts/slideLayout1447.xml"/><Relationship Id="rId220" Type="http://schemas.openxmlformats.org/officeDocument/2006/relationships/slideLayout" Target="../slideLayouts/slideLayout1251.xml"/><Relationship Id="rId241" Type="http://schemas.openxmlformats.org/officeDocument/2006/relationships/slideLayout" Target="../slideLayouts/slideLayout1272.xml"/><Relationship Id="rId437" Type="http://schemas.openxmlformats.org/officeDocument/2006/relationships/slideLayout" Target="../slideLayouts/slideLayout1468.xml"/><Relationship Id="rId458" Type="http://schemas.openxmlformats.org/officeDocument/2006/relationships/slideLayout" Target="../slideLayouts/slideLayout1489.xml"/><Relationship Id="rId479" Type="http://schemas.openxmlformats.org/officeDocument/2006/relationships/slideLayout" Target="../slideLayouts/slideLayout1510.xml"/><Relationship Id="rId15" Type="http://schemas.openxmlformats.org/officeDocument/2006/relationships/slideLayout" Target="../slideLayouts/slideLayout1046.xml"/><Relationship Id="rId36" Type="http://schemas.openxmlformats.org/officeDocument/2006/relationships/slideLayout" Target="../slideLayouts/slideLayout1067.xml"/><Relationship Id="rId57" Type="http://schemas.openxmlformats.org/officeDocument/2006/relationships/slideLayout" Target="../slideLayouts/slideLayout1088.xml"/><Relationship Id="rId262" Type="http://schemas.openxmlformats.org/officeDocument/2006/relationships/slideLayout" Target="../slideLayouts/slideLayout1293.xml"/><Relationship Id="rId283" Type="http://schemas.openxmlformats.org/officeDocument/2006/relationships/slideLayout" Target="../slideLayouts/slideLayout1314.xml"/><Relationship Id="rId318" Type="http://schemas.openxmlformats.org/officeDocument/2006/relationships/slideLayout" Target="../slideLayouts/slideLayout1349.xml"/><Relationship Id="rId339" Type="http://schemas.openxmlformats.org/officeDocument/2006/relationships/slideLayout" Target="../slideLayouts/slideLayout1370.xml"/><Relationship Id="rId490" Type="http://schemas.openxmlformats.org/officeDocument/2006/relationships/slideLayout" Target="../slideLayouts/slideLayout1521.xml"/><Relationship Id="rId504" Type="http://schemas.openxmlformats.org/officeDocument/2006/relationships/theme" Target="../theme/theme5.xml"/><Relationship Id="rId78" Type="http://schemas.openxmlformats.org/officeDocument/2006/relationships/slideLayout" Target="../slideLayouts/slideLayout1109.xml"/><Relationship Id="rId99" Type="http://schemas.openxmlformats.org/officeDocument/2006/relationships/slideLayout" Target="../slideLayouts/slideLayout1130.xml"/><Relationship Id="rId101" Type="http://schemas.openxmlformats.org/officeDocument/2006/relationships/slideLayout" Target="../slideLayouts/slideLayout1132.xml"/><Relationship Id="rId122" Type="http://schemas.openxmlformats.org/officeDocument/2006/relationships/slideLayout" Target="../slideLayouts/slideLayout1153.xml"/><Relationship Id="rId143" Type="http://schemas.openxmlformats.org/officeDocument/2006/relationships/slideLayout" Target="../slideLayouts/slideLayout1174.xml"/><Relationship Id="rId164" Type="http://schemas.openxmlformats.org/officeDocument/2006/relationships/slideLayout" Target="../slideLayouts/slideLayout1195.xml"/><Relationship Id="rId185" Type="http://schemas.openxmlformats.org/officeDocument/2006/relationships/slideLayout" Target="../slideLayouts/slideLayout1216.xml"/><Relationship Id="rId350" Type="http://schemas.openxmlformats.org/officeDocument/2006/relationships/slideLayout" Target="../slideLayouts/slideLayout1381.xml"/><Relationship Id="rId371" Type="http://schemas.openxmlformats.org/officeDocument/2006/relationships/slideLayout" Target="../slideLayouts/slideLayout1402.xml"/><Relationship Id="rId406" Type="http://schemas.openxmlformats.org/officeDocument/2006/relationships/slideLayout" Target="../slideLayouts/slideLayout1437.xml"/><Relationship Id="rId9" Type="http://schemas.openxmlformats.org/officeDocument/2006/relationships/slideLayout" Target="../slideLayouts/slideLayout1040.xml"/><Relationship Id="rId210" Type="http://schemas.openxmlformats.org/officeDocument/2006/relationships/slideLayout" Target="../slideLayouts/slideLayout1241.xml"/><Relationship Id="rId392" Type="http://schemas.openxmlformats.org/officeDocument/2006/relationships/slideLayout" Target="../slideLayouts/slideLayout1423.xml"/><Relationship Id="rId427" Type="http://schemas.openxmlformats.org/officeDocument/2006/relationships/slideLayout" Target="../slideLayouts/slideLayout1458.xml"/><Relationship Id="rId448" Type="http://schemas.openxmlformats.org/officeDocument/2006/relationships/slideLayout" Target="../slideLayouts/slideLayout1479.xml"/><Relationship Id="rId469" Type="http://schemas.openxmlformats.org/officeDocument/2006/relationships/slideLayout" Target="../slideLayouts/slideLayout1500.xml"/><Relationship Id="rId26" Type="http://schemas.openxmlformats.org/officeDocument/2006/relationships/slideLayout" Target="../slideLayouts/slideLayout1057.xml"/><Relationship Id="rId231" Type="http://schemas.openxmlformats.org/officeDocument/2006/relationships/slideLayout" Target="../slideLayouts/slideLayout1262.xml"/><Relationship Id="rId252" Type="http://schemas.openxmlformats.org/officeDocument/2006/relationships/slideLayout" Target="../slideLayouts/slideLayout1283.xml"/><Relationship Id="rId273" Type="http://schemas.openxmlformats.org/officeDocument/2006/relationships/slideLayout" Target="../slideLayouts/slideLayout1304.xml"/><Relationship Id="rId294" Type="http://schemas.openxmlformats.org/officeDocument/2006/relationships/slideLayout" Target="../slideLayouts/slideLayout1325.xml"/><Relationship Id="rId308" Type="http://schemas.openxmlformats.org/officeDocument/2006/relationships/slideLayout" Target="../slideLayouts/slideLayout1339.xml"/><Relationship Id="rId329" Type="http://schemas.openxmlformats.org/officeDocument/2006/relationships/slideLayout" Target="../slideLayouts/slideLayout1360.xml"/><Relationship Id="rId480" Type="http://schemas.openxmlformats.org/officeDocument/2006/relationships/slideLayout" Target="../slideLayouts/slideLayout1511.xml"/><Relationship Id="rId47" Type="http://schemas.openxmlformats.org/officeDocument/2006/relationships/slideLayout" Target="../slideLayouts/slideLayout1078.xml"/><Relationship Id="rId68" Type="http://schemas.openxmlformats.org/officeDocument/2006/relationships/slideLayout" Target="../slideLayouts/slideLayout1099.xml"/><Relationship Id="rId89" Type="http://schemas.openxmlformats.org/officeDocument/2006/relationships/slideLayout" Target="../slideLayouts/slideLayout1120.xml"/><Relationship Id="rId112" Type="http://schemas.openxmlformats.org/officeDocument/2006/relationships/slideLayout" Target="../slideLayouts/slideLayout1143.xml"/><Relationship Id="rId133" Type="http://schemas.openxmlformats.org/officeDocument/2006/relationships/slideLayout" Target="../slideLayouts/slideLayout1164.xml"/><Relationship Id="rId154" Type="http://schemas.openxmlformats.org/officeDocument/2006/relationships/slideLayout" Target="../slideLayouts/slideLayout1185.xml"/><Relationship Id="rId175" Type="http://schemas.openxmlformats.org/officeDocument/2006/relationships/slideLayout" Target="../slideLayouts/slideLayout1206.xml"/><Relationship Id="rId340" Type="http://schemas.openxmlformats.org/officeDocument/2006/relationships/slideLayout" Target="../slideLayouts/slideLayout1371.xml"/><Relationship Id="rId361" Type="http://schemas.openxmlformats.org/officeDocument/2006/relationships/slideLayout" Target="../slideLayouts/slideLayout1392.xml"/><Relationship Id="rId196" Type="http://schemas.openxmlformats.org/officeDocument/2006/relationships/slideLayout" Target="../slideLayouts/slideLayout1227.xml"/><Relationship Id="rId200" Type="http://schemas.openxmlformats.org/officeDocument/2006/relationships/slideLayout" Target="../slideLayouts/slideLayout1231.xml"/><Relationship Id="rId382" Type="http://schemas.openxmlformats.org/officeDocument/2006/relationships/slideLayout" Target="../slideLayouts/slideLayout1413.xml"/><Relationship Id="rId417" Type="http://schemas.openxmlformats.org/officeDocument/2006/relationships/slideLayout" Target="../slideLayouts/slideLayout1448.xml"/><Relationship Id="rId438" Type="http://schemas.openxmlformats.org/officeDocument/2006/relationships/slideLayout" Target="../slideLayouts/slideLayout1469.xml"/><Relationship Id="rId459" Type="http://schemas.openxmlformats.org/officeDocument/2006/relationships/slideLayout" Target="../slideLayouts/slideLayout1490.xml"/><Relationship Id="rId16" Type="http://schemas.openxmlformats.org/officeDocument/2006/relationships/slideLayout" Target="../slideLayouts/slideLayout1047.xml"/><Relationship Id="rId221" Type="http://schemas.openxmlformats.org/officeDocument/2006/relationships/slideLayout" Target="../slideLayouts/slideLayout1252.xml"/><Relationship Id="rId242" Type="http://schemas.openxmlformats.org/officeDocument/2006/relationships/slideLayout" Target="../slideLayouts/slideLayout1273.xml"/><Relationship Id="rId263" Type="http://schemas.openxmlformats.org/officeDocument/2006/relationships/slideLayout" Target="../slideLayouts/slideLayout1294.xml"/><Relationship Id="rId284" Type="http://schemas.openxmlformats.org/officeDocument/2006/relationships/slideLayout" Target="../slideLayouts/slideLayout1315.xml"/><Relationship Id="rId319" Type="http://schemas.openxmlformats.org/officeDocument/2006/relationships/slideLayout" Target="../slideLayouts/slideLayout1350.xml"/><Relationship Id="rId470" Type="http://schemas.openxmlformats.org/officeDocument/2006/relationships/slideLayout" Target="../slideLayouts/slideLayout1501.xml"/><Relationship Id="rId491" Type="http://schemas.openxmlformats.org/officeDocument/2006/relationships/slideLayout" Target="../slideLayouts/slideLayout1522.xml"/><Relationship Id="rId505" Type="http://schemas.openxmlformats.org/officeDocument/2006/relationships/image" Target="../media/image1.png"/><Relationship Id="rId37" Type="http://schemas.openxmlformats.org/officeDocument/2006/relationships/slideLayout" Target="../slideLayouts/slideLayout1068.xml"/><Relationship Id="rId58" Type="http://schemas.openxmlformats.org/officeDocument/2006/relationships/slideLayout" Target="../slideLayouts/slideLayout1089.xml"/><Relationship Id="rId79" Type="http://schemas.openxmlformats.org/officeDocument/2006/relationships/slideLayout" Target="../slideLayouts/slideLayout1110.xml"/><Relationship Id="rId102" Type="http://schemas.openxmlformats.org/officeDocument/2006/relationships/slideLayout" Target="../slideLayouts/slideLayout1133.xml"/><Relationship Id="rId123" Type="http://schemas.openxmlformats.org/officeDocument/2006/relationships/slideLayout" Target="../slideLayouts/slideLayout1154.xml"/><Relationship Id="rId144" Type="http://schemas.openxmlformats.org/officeDocument/2006/relationships/slideLayout" Target="../slideLayouts/slideLayout1175.xml"/><Relationship Id="rId330" Type="http://schemas.openxmlformats.org/officeDocument/2006/relationships/slideLayout" Target="../slideLayouts/slideLayout1361.xml"/><Relationship Id="rId90" Type="http://schemas.openxmlformats.org/officeDocument/2006/relationships/slideLayout" Target="../slideLayouts/slideLayout1121.xml"/><Relationship Id="rId165" Type="http://schemas.openxmlformats.org/officeDocument/2006/relationships/slideLayout" Target="../slideLayouts/slideLayout1196.xml"/><Relationship Id="rId186" Type="http://schemas.openxmlformats.org/officeDocument/2006/relationships/slideLayout" Target="../slideLayouts/slideLayout1217.xml"/><Relationship Id="rId351" Type="http://schemas.openxmlformats.org/officeDocument/2006/relationships/slideLayout" Target="../slideLayouts/slideLayout1382.xml"/><Relationship Id="rId372" Type="http://schemas.openxmlformats.org/officeDocument/2006/relationships/slideLayout" Target="../slideLayouts/slideLayout1403.xml"/><Relationship Id="rId393" Type="http://schemas.openxmlformats.org/officeDocument/2006/relationships/slideLayout" Target="../slideLayouts/slideLayout1424.xml"/><Relationship Id="rId407" Type="http://schemas.openxmlformats.org/officeDocument/2006/relationships/slideLayout" Target="../slideLayouts/slideLayout1438.xml"/><Relationship Id="rId428" Type="http://schemas.openxmlformats.org/officeDocument/2006/relationships/slideLayout" Target="../slideLayouts/slideLayout1459.xml"/><Relationship Id="rId449" Type="http://schemas.openxmlformats.org/officeDocument/2006/relationships/slideLayout" Target="../slideLayouts/slideLayout1480.xml"/><Relationship Id="rId211" Type="http://schemas.openxmlformats.org/officeDocument/2006/relationships/slideLayout" Target="../slideLayouts/slideLayout1242.xml"/><Relationship Id="rId232" Type="http://schemas.openxmlformats.org/officeDocument/2006/relationships/slideLayout" Target="../slideLayouts/slideLayout1263.xml"/><Relationship Id="rId253" Type="http://schemas.openxmlformats.org/officeDocument/2006/relationships/slideLayout" Target="../slideLayouts/slideLayout1284.xml"/><Relationship Id="rId274" Type="http://schemas.openxmlformats.org/officeDocument/2006/relationships/slideLayout" Target="../slideLayouts/slideLayout1305.xml"/><Relationship Id="rId295" Type="http://schemas.openxmlformats.org/officeDocument/2006/relationships/slideLayout" Target="../slideLayouts/slideLayout1326.xml"/><Relationship Id="rId309" Type="http://schemas.openxmlformats.org/officeDocument/2006/relationships/slideLayout" Target="../slideLayouts/slideLayout1340.xml"/><Relationship Id="rId460" Type="http://schemas.openxmlformats.org/officeDocument/2006/relationships/slideLayout" Target="../slideLayouts/slideLayout1491.xml"/><Relationship Id="rId481" Type="http://schemas.openxmlformats.org/officeDocument/2006/relationships/slideLayout" Target="../slideLayouts/slideLayout1512.xml"/><Relationship Id="rId27" Type="http://schemas.openxmlformats.org/officeDocument/2006/relationships/slideLayout" Target="../slideLayouts/slideLayout1058.xml"/><Relationship Id="rId48" Type="http://schemas.openxmlformats.org/officeDocument/2006/relationships/slideLayout" Target="../slideLayouts/slideLayout1079.xml"/><Relationship Id="rId69" Type="http://schemas.openxmlformats.org/officeDocument/2006/relationships/slideLayout" Target="../slideLayouts/slideLayout1100.xml"/><Relationship Id="rId113" Type="http://schemas.openxmlformats.org/officeDocument/2006/relationships/slideLayout" Target="../slideLayouts/slideLayout1144.xml"/><Relationship Id="rId134" Type="http://schemas.openxmlformats.org/officeDocument/2006/relationships/slideLayout" Target="../slideLayouts/slideLayout1165.xml"/><Relationship Id="rId320" Type="http://schemas.openxmlformats.org/officeDocument/2006/relationships/slideLayout" Target="../slideLayouts/slideLayout1351.xml"/><Relationship Id="rId80" Type="http://schemas.openxmlformats.org/officeDocument/2006/relationships/slideLayout" Target="../slideLayouts/slideLayout1111.xml"/><Relationship Id="rId155" Type="http://schemas.openxmlformats.org/officeDocument/2006/relationships/slideLayout" Target="../slideLayouts/slideLayout1186.xml"/><Relationship Id="rId176" Type="http://schemas.openxmlformats.org/officeDocument/2006/relationships/slideLayout" Target="../slideLayouts/slideLayout1207.xml"/><Relationship Id="rId197" Type="http://schemas.openxmlformats.org/officeDocument/2006/relationships/slideLayout" Target="../slideLayouts/slideLayout1228.xml"/><Relationship Id="rId341" Type="http://schemas.openxmlformats.org/officeDocument/2006/relationships/slideLayout" Target="../slideLayouts/slideLayout1372.xml"/><Relationship Id="rId362" Type="http://schemas.openxmlformats.org/officeDocument/2006/relationships/slideLayout" Target="../slideLayouts/slideLayout1393.xml"/><Relationship Id="rId383" Type="http://schemas.openxmlformats.org/officeDocument/2006/relationships/slideLayout" Target="../slideLayouts/slideLayout1414.xml"/><Relationship Id="rId418" Type="http://schemas.openxmlformats.org/officeDocument/2006/relationships/slideLayout" Target="../slideLayouts/slideLayout1449.xml"/><Relationship Id="rId439" Type="http://schemas.openxmlformats.org/officeDocument/2006/relationships/slideLayout" Target="../slideLayouts/slideLayout1470.xml"/><Relationship Id="rId201" Type="http://schemas.openxmlformats.org/officeDocument/2006/relationships/slideLayout" Target="../slideLayouts/slideLayout1232.xml"/><Relationship Id="rId222" Type="http://schemas.openxmlformats.org/officeDocument/2006/relationships/slideLayout" Target="../slideLayouts/slideLayout1253.xml"/><Relationship Id="rId243" Type="http://schemas.openxmlformats.org/officeDocument/2006/relationships/slideLayout" Target="../slideLayouts/slideLayout1274.xml"/><Relationship Id="rId264" Type="http://schemas.openxmlformats.org/officeDocument/2006/relationships/slideLayout" Target="../slideLayouts/slideLayout1295.xml"/><Relationship Id="rId285" Type="http://schemas.openxmlformats.org/officeDocument/2006/relationships/slideLayout" Target="../slideLayouts/slideLayout1316.xml"/><Relationship Id="rId450" Type="http://schemas.openxmlformats.org/officeDocument/2006/relationships/slideLayout" Target="../slideLayouts/slideLayout1481.xml"/><Relationship Id="rId471" Type="http://schemas.openxmlformats.org/officeDocument/2006/relationships/slideLayout" Target="../slideLayouts/slideLayout1502.xml"/><Relationship Id="rId17" Type="http://schemas.openxmlformats.org/officeDocument/2006/relationships/slideLayout" Target="../slideLayouts/slideLayout1048.xml"/><Relationship Id="rId38" Type="http://schemas.openxmlformats.org/officeDocument/2006/relationships/slideLayout" Target="../slideLayouts/slideLayout1069.xml"/><Relationship Id="rId59" Type="http://schemas.openxmlformats.org/officeDocument/2006/relationships/slideLayout" Target="../slideLayouts/slideLayout1090.xml"/><Relationship Id="rId103" Type="http://schemas.openxmlformats.org/officeDocument/2006/relationships/slideLayout" Target="../slideLayouts/slideLayout1134.xml"/><Relationship Id="rId124" Type="http://schemas.openxmlformats.org/officeDocument/2006/relationships/slideLayout" Target="../slideLayouts/slideLayout1155.xml"/><Relationship Id="rId310" Type="http://schemas.openxmlformats.org/officeDocument/2006/relationships/slideLayout" Target="../slideLayouts/slideLayout1341.xml"/><Relationship Id="rId492" Type="http://schemas.openxmlformats.org/officeDocument/2006/relationships/slideLayout" Target="../slideLayouts/slideLayout1523.xml"/><Relationship Id="rId70" Type="http://schemas.openxmlformats.org/officeDocument/2006/relationships/slideLayout" Target="../slideLayouts/slideLayout1101.xml"/><Relationship Id="rId91" Type="http://schemas.openxmlformats.org/officeDocument/2006/relationships/slideLayout" Target="../slideLayouts/slideLayout1122.xml"/><Relationship Id="rId145" Type="http://schemas.openxmlformats.org/officeDocument/2006/relationships/slideLayout" Target="../slideLayouts/slideLayout1176.xml"/><Relationship Id="rId166" Type="http://schemas.openxmlformats.org/officeDocument/2006/relationships/slideLayout" Target="../slideLayouts/slideLayout1197.xml"/><Relationship Id="rId187" Type="http://schemas.openxmlformats.org/officeDocument/2006/relationships/slideLayout" Target="../slideLayouts/slideLayout1218.xml"/><Relationship Id="rId331" Type="http://schemas.openxmlformats.org/officeDocument/2006/relationships/slideLayout" Target="../slideLayouts/slideLayout1362.xml"/><Relationship Id="rId352" Type="http://schemas.openxmlformats.org/officeDocument/2006/relationships/slideLayout" Target="../slideLayouts/slideLayout1383.xml"/><Relationship Id="rId373" Type="http://schemas.openxmlformats.org/officeDocument/2006/relationships/slideLayout" Target="../slideLayouts/slideLayout1404.xml"/><Relationship Id="rId394" Type="http://schemas.openxmlformats.org/officeDocument/2006/relationships/slideLayout" Target="../slideLayouts/slideLayout1425.xml"/><Relationship Id="rId408" Type="http://schemas.openxmlformats.org/officeDocument/2006/relationships/slideLayout" Target="../slideLayouts/slideLayout1439.xml"/><Relationship Id="rId429" Type="http://schemas.openxmlformats.org/officeDocument/2006/relationships/slideLayout" Target="../slideLayouts/slideLayout1460.xml"/><Relationship Id="rId1" Type="http://schemas.openxmlformats.org/officeDocument/2006/relationships/slideLayout" Target="../slideLayouts/slideLayout1032.xml"/><Relationship Id="rId212" Type="http://schemas.openxmlformats.org/officeDocument/2006/relationships/slideLayout" Target="../slideLayouts/slideLayout1243.xml"/><Relationship Id="rId233" Type="http://schemas.openxmlformats.org/officeDocument/2006/relationships/slideLayout" Target="../slideLayouts/slideLayout1264.xml"/><Relationship Id="rId254" Type="http://schemas.openxmlformats.org/officeDocument/2006/relationships/slideLayout" Target="../slideLayouts/slideLayout1285.xml"/><Relationship Id="rId440" Type="http://schemas.openxmlformats.org/officeDocument/2006/relationships/slideLayout" Target="../slideLayouts/slideLayout1471.xml"/><Relationship Id="rId28" Type="http://schemas.openxmlformats.org/officeDocument/2006/relationships/slideLayout" Target="../slideLayouts/slideLayout1059.xml"/><Relationship Id="rId49" Type="http://schemas.openxmlformats.org/officeDocument/2006/relationships/slideLayout" Target="../slideLayouts/slideLayout1080.xml"/><Relationship Id="rId114" Type="http://schemas.openxmlformats.org/officeDocument/2006/relationships/slideLayout" Target="../slideLayouts/slideLayout1145.xml"/><Relationship Id="rId275" Type="http://schemas.openxmlformats.org/officeDocument/2006/relationships/slideLayout" Target="../slideLayouts/slideLayout1306.xml"/><Relationship Id="rId296" Type="http://schemas.openxmlformats.org/officeDocument/2006/relationships/slideLayout" Target="../slideLayouts/slideLayout1327.xml"/><Relationship Id="rId300" Type="http://schemas.openxmlformats.org/officeDocument/2006/relationships/slideLayout" Target="../slideLayouts/slideLayout1331.xml"/><Relationship Id="rId461" Type="http://schemas.openxmlformats.org/officeDocument/2006/relationships/slideLayout" Target="../slideLayouts/slideLayout1492.xml"/><Relationship Id="rId482" Type="http://schemas.openxmlformats.org/officeDocument/2006/relationships/slideLayout" Target="../slideLayouts/slideLayout1513.xml"/><Relationship Id="rId60" Type="http://schemas.openxmlformats.org/officeDocument/2006/relationships/slideLayout" Target="../slideLayouts/slideLayout1091.xml"/><Relationship Id="rId81" Type="http://schemas.openxmlformats.org/officeDocument/2006/relationships/slideLayout" Target="../slideLayouts/slideLayout1112.xml"/><Relationship Id="rId135" Type="http://schemas.openxmlformats.org/officeDocument/2006/relationships/slideLayout" Target="../slideLayouts/slideLayout1166.xml"/><Relationship Id="rId156" Type="http://schemas.openxmlformats.org/officeDocument/2006/relationships/slideLayout" Target="../slideLayouts/slideLayout1187.xml"/><Relationship Id="rId177" Type="http://schemas.openxmlformats.org/officeDocument/2006/relationships/slideLayout" Target="../slideLayouts/slideLayout1208.xml"/><Relationship Id="rId198" Type="http://schemas.openxmlformats.org/officeDocument/2006/relationships/slideLayout" Target="../slideLayouts/slideLayout1229.xml"/><Relationship Id="rId321" Type="http://schemas.openxmlformats.org/officeDocument/2006/relationships/slideLayout" Target="../slideLayouts/slideLayout1352.xml"/><Relationship Id="rId342" Type="http://schemas.openxmlformats.org/officeDocument/2006/relationships/slideLayout" Target="../slideLayouts/slideLayout1373.xml"/><Relationship Id="rId363" Type="http://schemas.openxmlformats.org/officeDocument/2006/relationships/slideLayout" Target="../slideLayouts/slideLayout1394.xml"/><Relationship Id="rId384" Type="http://schemas.openxmlformats.org/officeDocument/2006/relationships/slideLayout" Target="../slideLayouts/slideLayout1415.xml"/><Relationship Id="rId419" Type="http://schemas.openxmlformats.org/officeDocument/2006/relationships/slideLayout" Target="../slideLayouts/slideLayout1450.xml"/><Relationship Id="rId202" Type="http://schemas.openxmlformats.org/officeDocument/2006/relationships/slideLayout" Target="../slideLayouts/slideLayout1233.xml"/><Relationship Id="rId223" Type="http://schemas.openxmlformats.org/officeDocument/2006/relationships/slideLayout" Target="../slideLayouts/slideLayout1254.xml"/><Relationship Id="rId244" Type="http://schemas.openxmlformats.org/officeDocument/2006/relationships/slideLayout" Target="../slideLayouts/slideLayout1275.xml"/><Relationship Id="rId430" Type="http://schemas.openxmlformats.org/officeDocument/2006/relationships/slideLayout" Target="../slideLayouts/slideLayout1461.xml"/><Relationship Id="rId18" Type="http://schemas.openxmlformats.org/officeDocument/2006/relationships/slideLayout" Target="../slideLayouts/slideLayout1049.xml"/><Relationship Id="rId39" Type="http://schemas.openxmlformats.org/officeDocument/2006/relationships/slideLayout" Target="../slideLayouts/slideLayout1070.xml"/><Relationship Id="rId265" Type="http://schemas.openxmlformats.org/officeDocument/2006/relationships/slideLayout" Target="../slideLayouts/slideLayout1296.xml"/><Relationship Id="rId286" Type="http://schemas.openxmlformats.org/officeDocument/2006/relationships/slideLayout" Target="../slideLayouts/slideLayout1317.xml"/><Relationship Id="rId451" Type="http://schemas.openxmlformats.org/officeDocument/2006/relationships/slideLayout" Target="../slideLayouts/slideLayout1482.xml"/><Relationship Id="rId472" Type="http://schemas.openxmlformats.org/officeDocument/2006/relationships/slideLayout" Target="../slideLayouts/slideLayout1503.xml"/><Relationship Id="rId493" Type="http://schemas.openxmlformats.org/officeDocument/2006/relationships/slideLayout" Target="../slideLayouts/slideLayout1524.xml"/><Relationship Id="rId50" Type="http://schemas.openxmlformats.org/officeDocument/2006/relationships/slideLayout" Target="../slideLayouts/slideLayout1081.xml"/><Relationship Id="rId104" Type="http://schemas.openxmlformats.org/officeDocument/2006/relationships/slideLayout" Target="../slideLayouts/slideLayout1135.xml"/><Relationship Id="rId125" Type="http://schemas.openxmlformats.org/officeDocument/2006/relationships/slideLayout" Target="../slideLayouts/slideLayout1156.xml"/><Relationship Id="rId146" Type="http://schemas.openxmlformats.org/officeDocument/2006/relationships/slideLayout" Target="../slideLayouts/slideLayout1177.xml"/><Relationship Id="rId167" Type="http://schemas.openxmlformats.org/officeDocument/2006/relationships/slideLayout" Target="../slideLayouts/slideLayout1198.xml"/><Relationship Id="rId188" Type="http://schemas.openxmlformats.org/officeDocument/2006/relationships/slideLayout" Target="../slideLayouts/slideLayout1219.xml"/><Relationship Id="rId311" Type="http://schemas.openxmlformats.org/officeDocument/2006/relationships/slideLayout" Target="../slideLayouts/slideLayout1342.xml"/><Relationship Id="rId332" Type="http://schemas.openxmlformats.org/officeDocument/2006/relationships/slideLayout" Target="../slideLayouts/slideLayout1363.xml"/><Relationship Id="rId353" Type="http://schemas.openxmlformats.org/officeDocument/2006/relationships/slideLayout" Target="../slideLayouts/slideLayout1384.xml"/><Relationship Id="rId374" Type="http://schemas.openxmlformats.org/officeDocument/2006/relationships/slideLayout" Target="../slideLayouts/slideLayout1405.xml"/><Relationship Id="rId395" Type="http://schemas.openxmlformats.org/officeDocument/2006/relationships/slideLayout" Target="../slideLayouts/slideLayout1426.xml"/><Relationship Id="rId409" Type="http://schemas.openxmlformats.org/officeDocument/2006/relationships/slideLayout" Target="../slideLayouts/slideLayout1440.xml"/><Relationship Id="rId71" Type="http://schemas.openxmlformats.org/officeDocument/2006/relationships/slideLayout" Target="../slideLayouts/slideLayout1102.xml"/><Relationship Id="rId92" Type="http://schemas.openxmlformats.org/officeDocument/2006/relationships/slideLayout" Target="../slideLayouts/slideLayout1123.xml"/><Relationship Id="rId213" Type="http://schemas.openxmlformats.org/officeDocument/2006/relationships/slideLayout" Target="../slideLayouts/slideLayout1244.xml"/><Relationship Id="rId234" Type="http://schemas.openxmlformats.org/officeDocument/2006/relationships/slideLayout" Target="../slideLayouts/slideLayout1265.xml"/><Relationship Id="rId420" Type="http://schemas.openxmlformats.org/officeDocument/2006/relationships/slideLayout" Target="../slideLayouts/slideLayout1451.xml"/><Relationship Id="rId2" Type="http://schemas.openxmlformats.org/officeDocument/2006/relationships/slideLayout" Target="../slideLayouts/slideLayout1033.xml"/><Relationship Id="rId29" Type="http://schemas.openxmlformats.org/officeDocument/2006/relationships/slideLayout" Target="../slideLayouts/slideLayout1060.xml"/><Relationship Id="rId255" Type="http://schemas.openxmlformats.org/officeDocument/2006/relationships/slideLayout" Target="../slideLayouts/slideLayout1286.xml"/><Relationship Id="rId276" Type="http://schemas.openxmlformats.org/officeDocument/2006/relationships/slideLayout" Target="../slideLayouts/slideLayout1307.xml"/><Relationship Id="rId297" Type="http://schemas.openxmlformats.org/officeDocument/2006/relationships/slideLayout" Target="../slideLayouts/slideLayout1328.xml"/><Relationship Id="rId441" Type="http://schemas.openxmlformats.org/officeDocument/2006/relationships/slideLayout" Target="../slideLayouts/slideLayout1472.xml"/><Relationship Id="rId462" Type="http://schemas.openxmlformats.org/officeDocument/2006/relationships/slideLayout" Target="../slideLayouts/slideLayout1493.xml"/><Relationship Id="rId483" Type="http://schemas.openxmlformats.org/officeDocument/2006/relationships/slideLayout" Target="../slideLayouts/slideLayout1514.xml"/><Relationship Id="rId40" Type="http://schemas.openxmlformats.org/officeDocument/2006/relationships/slideLayout" Target="../slideLayouts/slideLayout1071.xml"/><Relationship Id="rId115" Type="http://schemas.openxmlformats.org/officeDocument/2006/relationships/slideLayout" Target="../slideLayouts/slideLayout1146.xml"/><Relationship Id="rId136" Type="http://schemas.openxmlformats.org/officeDocument/2006/relationships/slideLayout" Target="../slideLayouts/slideLayout1167.xml"/><Relationship Id="rId157" Type="http://schemas.openxmlformats.org/officeDocument/2006/relationships/slideLayout" Target="../slideLayouts/slideLayout1188.xml"/><Relationship Id="rId178" Type="http://schemas.openxmlformats.org/officeDocument/2006/relationships/slideLayout" Target="../slideLayouts/slideLayout1209.xml"/><Relationship Id="rId301" Type="http://schemas.openxmlformats.org/officeDocument/2006/relationships/slideLayout" Target="../slideLayouts/slideLayout1332.xml"/><Relationship Id="rId322" Type="http://schemas.openxmlformats.org/officeDocument/2006/relationships/slideLayout" Target="../slideLayouts/slideLayout1353.xml"/><Relationship Id="rId343" Type="http://schemas.openxmlformats.org/officeDocument/2006/relationships/slideLayout" Target="../slideLayouts/slideLayout1374.xml"/><Relationship Id="rId364" Type="http://schemas.openxmlformats.org/officeDocument/2006/relationships/slideLayout" Target="../slideLayouts/slideLayout1395.xml"/><Relationship Id="rId61" Type="http://schemas.openxmlformats.org/officeDocument/2006/relationships/slideLayout" Target="../slideLayouts/slideLayout1092.xml"/><Relationship Id="rId82" Type="http://schemas.openxmlformats.org/officeDocument/2006/relationships/slideLayout" Target="../slideLayouts/slideLayout1113.xml"/><Relationship Id="rId199" Type="http://schemas.openxmlformats.org/officeDocument/2006/relationships/slideLayout" Target="../slideLayouts/slideLayout1230.xml"/><Relationship Id="rId203" Type="http://schemas.openxmlformats.org/officeDocument/2006/relationships/slideLayout" Target="../slideLayouts/slideLayout1234.xml"/><Relationship Id="rId385" Type="http://schemas.openxmlformats.org/officeDocument/2006/relationships/slideLayout" Target="../slideLayouts/slideLayout1416.xml"/><Relationship Id="rId19" Type="http://schemas.openxmlformats.org/officeDocument/2006/relationships/slideLayout" Target="../slideLayouts/slideLayout1050.xml"/><Relationship Id="rId224" Type="http://schemas.openxmlformats.org/officeDocument/2006/relationships/slideLayout" Target="../slideLayouts/slideLayout1255.xml"/><Relationship Id="rId245" Type="http://schemas.openxmlformats.org/officeDocument/2006/relationships/slideLayout" Target="../slideLayouts/slideLayout1276.xml"/><Relationship Id="rId266" Type="http://schemas.openxmlformats.org/officeDocument/2006/relationships/slideLayout" Target="../slideLayouts/slideLayout1297.xml"/><Relationship Id="rId287" Type="http://schemas.openxmlformats.org/officeDocument/2006/relationships/slideLayout" Target="../slideLayouts/slideLayout1318.xml"/><Relationship Id="rId410" Type="http://schemas.openxmlformats.org/officeDocument/2006/relationships/slideLayout" Target="../slideLayouts/slideLayout1441.xml"/><Relationship Id="rId431" Type="http://schemas.openxmlformats.org/officeDocument/2006/relationships/slideLayout" Target="../slideLayouts/slideLayout1462.xml"/><Relationship Id="rId452" Type="http://schemas.openxmlformats.org/officeDocument/2006/relationships/slideLayout" Target="../slideLayouts/slideLayout1483.xml"/><Relationship Id="rId473" Type="http://schemas.openxmlformats.org/officeDocument/2006/relationships/slideLayout" Target="../slideLayouts/slideLayout1504.xml"/><Relationship Id="rId494" Type="http://schemas.openxmlformats.org/officeDocument/2006/relationships/slideLayout" Target="../slideLayouts/slideLayout1525.xml"/><Relationship Id="rId30" Type="http://schemas.openxmlformats.org/officeDocument/2006/relationships/slideLayout" Target="../slideLayouts/slideLayout1061.xml"/><Relationship Id="rId105" Type="http://schemas.openxmlformats.org/officeDocument/2006/relationships/slideLayout" Target="../slideLayouts/slideLayout1136.xml"/><Relationship Id="rId126" Type="http://schemas.openxmlformats.org/officeDocument/2006/relationships/slideLayout" Target="../slideLayouts/slideLayout1157.xml"/><Relationship Id="rId147" Type="http://schemas.openxmlformats.org/officeDocument/2006/relationships/slideLayout" Target="../slideLayouts/slideLayout1178.xml"/><Relationship Id="rId168" Type="http://schemas.openxmlformats.org/officeDocument/2006/relationships/slideLayout" Target="../slideLayouts/slideLayout1199.xml"/><Relationship Id="rId312" Type="http://schemas.openxmlformats.org/officeDocument/2006/relationships/slideLayout" Target="../slideLayouts/slideLayout1343.xml"/><Relationship Id="rId333" Type="http://schemas.openxmlformats.org/officeDocument/2006/relationships/slideLayout" Target="../slideLayouts/slideLayout1364.xml"/><Relationship Id="rId354" Type="http://schemas.openxmlformats.org/officeDocument/2006/relationships/slideLayout" Target="../slideLayouts/slideLayout1385.xml"/><Relationship Id="rId51" Type="http://schemas.openxmlformats.org/officeDocument/2006/relationships/slideLayout" Target="../slideLayouts/slideLayout1082.xml"/><Relationship Id="rId72" Type="http://schemas.openxmlformats.org/officeDocument/2006/relationships/slideLayout" Target="../slideLayouts/slideLayout1103.xml"/><Relationship Id="rId93" Type="http://schemas.openxmlformats.org/officeDocument/2006/relationships/slideLayout" Target="../slideLayouts/slideLayout1124.xml"/><Relationship Id="rId189" Type="http://schemas.openxmlformats.org/officeDocument/2006/relationships/slideLayout" Target="../slideLayouts/slideLayout1220.xml"/><Relationship Id="rId375" Type="http://schemas.openxmlformats.org/officeDocument/2006/relationships/slideLayout" Target="../slideLayouts/slideLayout1406.xml"/><Relationship Id="rId396" Type="http://schemas.openxmlformats.org/officeDocument/2006/relationships/slideLayout" Target="../slideLayouts/slideLayout1427.xml"/><Relationship Id="rId3" Type="http://schemas.openxmlformats.org/officeDocument/2006/relationships/slideLayout" Target="../slideLayouts/slideLayout1034.xml"/><Relationship Id="rId214" Type="http://schemas.openxmlformats.org/officeDocument/2006/relationships/slideLayout" Target="../slideLayouts/slideLayout1245.xml"/><Relationship Id="rId235" Type="http://schemas.openxmlformats.org/officeDocument/2006/relationships/slideLayout" Target="../slideLayouts/slideLayout1266.xml"/><Relationship Id="rId256" Type="http://schemas.openxmlformats.org/officeDocument/2006/relationships/slideLayout" Target="../slideLayouts/slideLayout1287.xml"/><Relationship Id="rId277" Type="http://schemas.openxmlformats.org/officeDocument/2006/relationships/slideLayout" Target="../slideLayouts/slideLayout1308.xml"/><Relationship Id="rId298" Type="http://schemas.openxmlformats.org/officeDocument/2006/relationships/slideLayout" Target="../slideLayouts/slideLayout1329.xml"/><Relationship Id="rId400" Type="http://schemas.openxmlformats.org/officeDocument/2006/relationships/slideLayout" Target="../slideLayouts/slideLayout1431.xml"/><Relationship Id="rId421" Type="http://schemas.openxmlformats.org/officeDocument/2006/relationships/slideLayout" Target="../slideLayouts/slideLayout1452.xml"/><Relationship Id="rId442" Type="http://schemas.openxmlformats.org/officeDocument/2006/relationships/slideLayout" Target="../slideLayouts/slideLayout1473.xml"/><Relationship Id="rId463" Type="http://schemas.openxmlformats.org/officeDocument/2006/relationships/slideLayout" Target="../slideLayouts/slideLayout1494.xml"/><Relationship Id="rId484" Type="http://schemas.openxmlformats.org/officeDocument/2006/relationships/slideLayout" Target="../slideLayouts/slideLayout1515.xml"/><Relationship Id="rId116" Type="http://schemas.openxmlformats.org/officeDocument/2006/relationships/slideLayout" Target="../slideLayouts/slideLayout1147.xml"/><Relationship Id="rId137" Type="http://schemas.openxmlformats.org/officeDocument/2006/relationships/slideLayout" Target="../slideLayouts/slideLayout1168.xml"/><Relationship Id="rId158" Type="http://schemas.openxmlformats.org/officeDocument/2006/relationships/slideLayout" Target="../slideLayouts/slideLayout1189.xml"/><Relationship Id="rId302" Type="http://schemas.openxmlformats.org/officeDocument/2006/relationships/slideLayout" Target="../slideLayouts/slideLayout1333.xml"/><Relationship Id="rId323" Type="http://schemas.openxmlformats.org/officeDocument/2006/relationships/slideLayout" Target="../slideLayouts/slideLayout1354.xml"/><Relationship Id="rId344" Type="http://schemas.openxmlformats.org/officeDocument/2006/relationships/slideLayout" Target="../slideLayouts/slideLayout1375.xml"/><Relationship Id="rId20" Type="http://schemas.openxmlformats.org/officeDocument/2006/relationships/slideLayout" Target="../slideLayouts/slideLayout1051.xml"/><Relationship Id="rId41" Type="http://schemas.openxmlformats.org/officeDocument/2006/relationships/slideLayout" Target="../slideLayouts/slideLayout1072.xml"/><Relationship Id="rId62" Type="http://schemas.openxmlformats.org/officeDocument/2006/relationships/slideLayout" Target="../slideLayouts/slideLayout1093.xml"/><Relationship Id="rId83" Type="http://schemas.openxmlformats.org/officeDocument/2006/relationships/slideLayout" Target="../slideLayouts/slideLayout1114.xml"/><Relationship Id="rId179" Type="http://schemas.openxmlformats.org/officeDocument/2006/relationships/slideLayout" Target="../slideLayouts/slideLayout1210.xml"/><Relationship Id="rId365" Type="http://schemas.openxmlformats.org/officeDocument/2006/relationships/slideLayout" Target="../slideLayouts/slideLayout1396.xml"/><Relationship Id="rId386" Type="http://schemas.openxmlformats.org/officeDocument/2006/relationships/slideLayout" Target="../slideLayouts/slideLayout1417.xml"/><Relationship Id="rId190" Type="http://schemas.openxmlformats.org/officeDocument/2006/relationships/slideLayout" Target="../slideLayouts/slideLayout1221.xml"/><Relationship Id="rId204" Type="http://schemas.openxmlformats.org/officeDocument/2006/relationships/slideLayout" Target="../slideLayouts/slideLayout1235.xml"/><Relationship Id="rId225" Type="http://schemas.openxmlformats.org/officeDocument/2006/relationships/slideLayout" Target="../slideLayouts/slideLayout1256.xml"/><Relationship Id="rId246" Type="http://schemas.openxmlformats.org/officeDocument/2006/relationships/slideLayout" Target="../slideLayouts/slideLayout1277.xml"/><Relationship Id="rId267" Type="http://schemas.openxmlformats.org/officeDocument/2006/relationships/slideLayout" Target="../slideLayouts/slideLayout1298.xml"/><Relationship Id="rId288" Type="http://schemas.openxmlformats.org/officeDocument/2006/relationships/slideLayout" Target="../slideLayouts/slideLayout1319.xml"/><Relationship Id="rId411" Type="http://schemas.openxmlformats.org/officeDocument/2006/relationships/slideLayout" Target="../slideLayouts/slideLayout1442.xml"/><Relationship Id="rId432" Type="http://schemas.openxmlformats.org/officeDocument/2006/relationships/slideLayout" Target="../slideLayouts/slideLayout1463.xml"/><Relationship Id="rId453" Type="http://schemas.openxmlformats.org/officeDocument/2006/relationships/slideLayout" Target="../slideLayouts/slideLayout1484.xml"/><Relationship Id="rId474" Type="http://schemas.openxmlformats.org/officeDocument/2006/relationships/slideLayout" Target="../slideLayouts/slideLayout1505.xml"/><Relationship Id="rId106" Type="http://schemas.openxmlformats.org/officeDocument/2006/relationships/slideLayout" Target="../slideLayouts/slideLayout1137.xml"/><Relationship Id="rId127" Type="http://schemas.openxmlformats.org/officeDocument/2006/relationships/slideLayout" Target="../slideLayouts/slideLayout1158.xml"/><Relationship Id="rId313" Type="http://schemas.openxmlformats.org/officeDocument/2006/relationships/slideLayout" Target="../slideLayouts/slideLayout1344.xml"/><Relationship Id="rId495" Type="http://schemas.openxmlformats.org/officeDocument/2006/relationships/slideLayout" Target="../slideLayouts/slideLayout1526.xml"/><Relationship Id="rId10" Type="http://schemas.openxmlformats.org/officeDocument/2006/relationships/slideLayout" Target="../slideLayouts/slideLayout1041.xml"/><Relationship Id="rId31" Type="http://schemas.openxmlformats.org/officeDocument/2006/relationships/slideLayout" Target="../slideLayouts/slideLayout1062.xml"/><Relationship Id="rId52" Type="http://schemas.openxmlformats.org/officeDocument/2006/relationships/slideLayout" Target="../slideLayouts/slideLayout1083.xml"/><Relationship Id="rId73" Type="http://schemas.openxmlformats.org/officeDocument/2006/relationships/slideLayout" Target="../slideLayouts/slideLayout1104.xml"/><Relationship Id="rId94" Type="http://schemas.openxmlformats.org/officeDocument/2006/relationships/slideLayout" Target="../slideLayouts/slideLayout1125.xml"/><Relationship Id="rId148" Type="http://schemas.openxmlformats.org/officeDocument/2006/relationships/slideLayout" Target="../slideLayouts/slideLayout1179.xml"/><Relationship Id="rId169" Type="http://schemas.openxmlformats.org/officeDocument/2006/relationships/slideLayout" Target="../slideLayouts/slideLayout1200.xml"/><Relationship Id="rId334" Type="http://schemas.openxmlformats.org/officeDocument/2006/relationships/slideLayout" Target="../slideLayouts/slideLayout1365.xml"/><Relationship Id="rId355" Type="http://schemas.openxmlformats.org/officeDocument/2006/relationships/slideLayout" Target="../slideLayouts/slideLayout1386.xml"/><Relationship Id="rId376" Type="http://schemas.openxmlformats.org/officeDocument/2006/relationships/slideLayout" Target="../slideLayouts/slideLayout1407.xml"/><Relationship Id="rId397" Type="http://schemas.openxmlformats.org/officeDocument/2006/relationships/slideLayout" Target="../slideLayouts/slideLayout1428.xml"/><Relationship Id="rId4" Type="http://schemas.openxmlformats.org/officeDocument/2006/relationships/slideLayout" Target="../slideLayouts/slideLayout1035.xml"/><Relationship Id="rId180" Type="http://schemas.openxmlformats.org/officeDocument/2006/relationships/slideLayout" Target="../slideLayouts/slideLayout1211.xml"/><Relationship Id="rId215" Type="http://schemas.openxmlformats.org/officeDocument/2006/relationships/slideLayout" Target="../slideLayouts/slideLayout1246.xml"/><Relationship Id="rId236" Type="http://schemas.openxmlformats.org/officeDocument/2006/relationships/slideLayout" Target="../slideLayouts/slideLayout1267.xml"/><Relationship Id="rId257" Type="http://schemas.openxmlformats.org/officeDocument/2006/relationships/slideLayout" Target="../slideLayouts/slideLayout1288.xml"/><Relationship Id="rId278" Type="http://schemas.openxmlformats.org/officeDocument/2006/relationships/slideLayout" Target="../slideLayouts/slideLayout1309.xml"/><Relationship Id="rId401" Type="http://schemas.openxmlformats.org/officeDocument/2006/relationships/slideLayout" Target="../slideLayouts/slideLayout1432.xml"/><Relationship Id="rId422" Type="http://schemas.openxmlformats.org/officeDocument/2006/relationships/slideLayout" Target="../slideLayouts/slideLayout1453.xml"/><Relationship Id="rId443" Type="http://schemas.openxmlformats.org/officeDocument/2006/relationships/slideLayout" Target="../slideLayouts/slideLayout1474.xml"/><Relationship Id="rId464" Type="http://schemas.openxmlformats.org/officeDocument/2006/relationships/slideLayout" Target="../slideLayouts/slideLayout1495.xml"/><Relationship Id="rId303" Type="http://schemas.openxmlformats.org/officeDocument/2006/relationships/slideLayout" Target="../slideLayouts/slideLayout1334.xml"/><Relationship Id="rId485" Type="http://schemas.openxmlformats.org/officeDocument/2006/relationships/slideLayout" Target="../slideLayouts/slideLayout1516.xml"/><Relationship Id="rId42" Type="http://schemas.openxmlformats.org/officeDocument/2006/relationships/slideLayout" Target="../slideLayouts/slideLayout1073.xml"/><Relationship Id="rId84" Type="http://schemas.openxmlformats.org/officeDocument/2006/relationships/slideLayout" Target="../slideLayouts/slideLayout1115.xml"/><Relationship Id="rId138" Type="http://schemas.openxmlformats.org/officeDocument/2006/relationships/slideLayout" Target="../slideLayouts/slideLayout1169.xml"/><Relationship Id="rId345" Type="http://schemas.openxmlformats.org/officeDocument/2006/relationships/slideLayout" Target="../slideLayouts/slideLayout1376.xml"/><Relationship Id="rId387" Type="http://schemas.openxmlformats.org/officeDocument/2006/relationships/slideLayout" Target="../slideLayouts/slideLayout1418.xml"/><Relationship Id="rId191" Type="http://schemas.openxmlformats.org/officeDocument/2006/relationships/slideLayout" Target="../slideLayouts/slideLayout1222.xml"/><Relationship Id="rId205" Type="http://schemas.openxmlformats.org/officeDocument/2006/relationships/slideLayout" Target="../slideLayouts/slideLayout1236.xml"/><Relationship Id="rId247" Type="http://schemas.openxmlformats.org/officeDocument/2006/relationships/slideLayout" Target="../slideLayouts/slideLayout1278.xml"/><Relationship Id="rId412" Type="http://schemas.openxmlformats.org/officeDocument/2006/relationships/slideLayout" Target="../slideLayouts/slideLayout1443.xml"/><Relationship Id="rId107" Type="http://schemas.openxmlformats.org/officeDocument/2006/relationships/slideLayout" Target="../slideLayouts/slideLayout1138.xml"/><Relationship Id="rId289" Type="http://schemas.openxmlformats.org/officeDocument/2006/relationships/slideLayout" Target="../slideLayouts/slideLayout1320.xml"/><Relationship Id="rId454" Type="http://schemas.openxmlformats.org/officeDocument/2006/relationships/slideLayout" Target="../slideLayouts/slideLayout1485.xml"/><Relationship Id="rId496" Type="http://schemas.openxmlformats.org/officeDocument/2006/relationships/slideLayout" Target="../slideLayouts/slideLayout1527.xml"/><Relationship Id="rId11" Type="http://schemas.openxmlformats.org/officeDocument/2006/relationships/slideLayout" Target="../slideLayouts/slideLayout1042.xml"/><Relationship Id="rId53" Type="http://schemas.openxmlformats.org/officeDocument/2006/relationships/slideLayout" Target="../slideLayouts/slideLayout1084.xml"/><Relationship Id="rId149" Type="http://schemas.openxmlformats.org/officeDocument/2006/relationships/slideLayout" Target="../slideLayouts/slideLayout1180.xml"/><Relationship Id="rId314" Type="http://schemas.openxmlformats.org/officeDocument/2006/relationships/slideLayout" Target="../slideLayouts/slideLayout1345.xml"/><Relationship Id="rId356" Type="http://schemas.openxmlformats.org/officeDocument/2006/relationships/slideLayout" Target="../slideLayouts/slideLayout1387.xml"/><Relationship Id="rId398" Type="http://schemas.openxmlformats.org/officeDocument/2006/relationships/slideLayout" Target="../slideLayouts/slideLayout1429.xml"/><Relationship Id="rId95" Type="http://schemas.openxmlformats.org/officeDocument/2006/relationships/slideLayout" Target="../slideLayouts/slideLayout1126.xml"/><Relationship Id="rId160" Type="http://schemas.openxmlformats.org/officeDocument/2006/relationships/slideLayout" Target="../slideLayouts/slideLayout1191.xml"/><Relationship Id="rId216" Type="http://schemas.openxmlformats.org/officeDocument/2006/relationships/slideLayout" Target="../slideLayouts/slideLayout1247.xml"/><Relationship Id="rId423" Type="http://schemas.openxmlformats.org/officeDocument/2006/relationships/slideLayout" Target="../slideLayouts/slideLayout1454.xml"/><Relationship Id="rId258" Type="http://schemas.openxmlformats.org/officeDocument/2006/relationships/slideLayout" Target="../slideLayouts/slideLayout1289.xml"/><Relationship Id="rId465" Type="http://schemas.openxmlformats.org/officeDocument/2006/relationships/slideLayout" Target="../slideLayouts/slideLayout1496.xml"/><Relationship Id="rId22" Type="http://schemas.openxmlformats.org/officeDocument/2006/relationships/slideLayout" Target="../slideLayouts/slideLayout1053.xml"/><Relationship Id="rId64" Type="http://schemas.openxmlformats.org/officeDocument/2006/relationships/slideLayout" Target="../slideLayouts/slideLayout1095.xml"/><Relationship Id="rId118" Type="http://schemas.openxmlformats.org/officeDocument/2006/relationships/slideLayout" Target="../slideLayouts/slideLayout1149.xml"/><Relationship Id="rId325" Type="http://schemas.openxmlformats.org/officeDocument/2006/relationships/slideLayout" Target="../slideLayouts/slideLayout1356.xml"/><Relationship Id="rId367" Type="http://schemas.openxmlformats.org/officeDocument/2006/relationships/slideLayout" Target="../slideLayouts/slideLayout1398.xml"/><Relationship Id="rId171" Type="http://schemas.openxmlformats.org/officeDocument/2006/relationships/slideLayout" Target="../slideLayouts/slideLayout1202.xml"/><Relationship Id="rId227" Type="http://schemas.openxmlformats.org/officeDocument/2006/relationships/slideLayout" Target="../slideLayouts/slideLayout1258.xml"/><Relationship Id="rId269" Type="http://schemas.openxmlformats.org/officeDocument/2006/relationships/slideLayout" Target="../slideLayouts/slideLayout1300.xml"/><Relationship Id="rId434" Type="http://schemas.openxmlformats.org/officeDocument/2006/relationships/slideLayout" Target="../slideLayouts/slideLayout1465.xml"/><Relationship Id="rId476" Type="http://schemas.openxmlformats.org/officeDocument/2006/relationships/slideLayout" Target="../slideLayouts/slideLayout1507.xml"/><Relationship Id="rId33" Type="http://schemas.openxmlformats.org/officeDocument/2006/relationships/slideLayout" Target="../slideLayouts/slideLayout1064.xml"/><Relationship Id="rId129" Type="http://schemas.openxmlformats.org/officeDocument/2006/relationships/slideLayout" Target="../slideLayouts/slideLayout1160.xml"/><Relationship Id="rId280" Type="http://schemas.openxmlformats.org/officeDocument/2006/relationships/slideLayout" Target="../slideLayouts/slideLayout1311.xml"/><Relationship Id="rId336" Type="http://schemas.openxmlformats.org/officeDocument/2006/relationships/slideLayout" Target="../slideLayouts/slideLayout1367.xml"/><Relationship Id="rId501" Type="http://schemas.openxmlformats.org/officeDocument/2006/relationships/slideLayout" Target="../slideLayouts/slideLayout1532.xml"/><Relationship Id="rId75" Type="http://schemas.openxmlformats.org/officeDocument/2006/relationships/slideLayout" Target="../slideLayouts/slideLayout1106.xml"/><Relationship Id="rId140" Type="http://schemas.openxmlformats.org/officeDocument/2006/relationships/slideLayout" Target="../slideLayouts/slideLayout1171.xml"/><Relationship Id="rId182" Type="http://schemas.openxmlformats.org/officeDocument/2006/relationships/slideLayout" Target="../slideLayouts/slideLayout1213.xml"/><Relationship Id="rId378" Type="http://schemas.openxmlformats.org/officeDocument/2006/relationships/slideLayout" Target="../slideLayouts/slideLayout1409.xml"/><Relationship Id="rId403" Type="http://schemas.openxmlformats.org/officeDocument/2006/relationships/slideLayout" Target="../slideLayouts/slideLayout1434.xml"/><Relationship Id="rId6" Type="http://schemas.openxmlformats.org/officeDocument/2006/relationships/slideLayout" Target="../slideLayouts/slideLayout1037.xml"/><Relationship Id="rId238" Type="http://schemas.openxmlformats.org/officeDocument/2006/relationships/slideLayout" Target="../slideLayouts/slideLayout1269.xml"/><Relationship Id="rId445" Type="http://schemas.openxmlformats.org/officeDocument/2006/relationships/slideLayout" Target="../slideLayouts/slideLayout1476.xml"/><Relationship Id="rId487" Type="http://schemas.openxmlformats.org/officeDocument/2006/relationships/slideLayout" Target="../slideLayouts/slideLayout1518.xml"/><Relationship Id="rId291" Type="http://schemas.openxmlformats.org/officeDocument/2006/relationships/slideLayout" Target="../slideLayouts/slideLayout1322.xml"/><Relationship Id="rId305" Type="http://schemas.openxmlformats.org/officeDocument/2006/relationships/slideLayout" Target="../slideLayouts/slideLayout1336.xml"/><Relationship Id="rId347" Type="http://schemas.openxmlformats.org/officeDocument/2006/relationships/slideLayout" Target="../slideLayouts/slideLayout1378.xml"/><Relationship Id="rId44" Type="http://schemas.openxmlformats.org/officeDocument/2006/relationships/slideLayout" Target="../slideLayouts/slideLayout1075.xml"/><Relationship Id="rId86" Type="http://schemas.openxmlformats.org/officeDocument/2006/relationships/slideLayout" Target="../slideLayouts/slideLayout1117.xml"/><Relationship Id="rId151" Type="http://schemas.openxmlformats.org/officeDocument/2006/relationships/slideLayout" Target="../slideLayouts/slideLayout1182.xml"/><Relationship Id="rId389" Type="http://schemas.openxmlformats.org/officeDocument/2006/relationships/slideLayout" Target="../slideLayouts/slideLayout1420.xml"/><Relationship Id="rId193" Type="http://schemas.openxmlformats.org/officeDocument/2006/relationships/slideLayout" Target="../slideLayouts/slideLayout1224.xml"/><Relationship Id="rId207" Type="http://schemas.openxmlformats.org/officeDocument/2006/relationships/slideLayout" Target="../slideLayouts/slideLayout1238.xml"/><Relationship Id="rId249" Type="http://schemas.openxmlformats.org/officeDocument/2006/relationships/slideLayout" Target="../slideLayouts/slideLayout1280.xml"/><Relationship Id="rId414" Type="http://schemas.openxmlformats.org/officeDocument/2006/relationships/slideLayout" Target="../slideLayouts/slideLayout1445.xml"/><Relationship Id="rId456" Type="http://schemas.openxmlformats.org/officeDocument/2006/relationships/slideLayout" Target="../slideLayouts/slideLayout1487.xml"/><Relationship Id="rId498" Type="http://schemas.openxmlformats.org/officeDocument/2006/relationships/slideLayout" Target="../slideLayouts/slideLayout1529.xml"/><Relationship Id="rId13" Type="http://schemas.openxmlformats.org/officeDocument/2006/relationships/slideLayout" Target="../slideLayouts/slideLayout1044.xml"/><Relationship Id="rId109" Type="http://schemas.openxmlformats.org/officeDocument/2006/relationships/slideLayout" Target="../slideLayouts/slideLayout1140.xml"/><Relationship Id="rId260" Type="http://schemas.openxmlformats.org/officeDocument/2006/relationships/slideLayout" Target="../slideLayouts/slideLayout1291.xml"/><Relationship Id="rId316" Type="http://schemas.openxmlformats.org/officeDocument/2006/relationships/slideLayout" Target="../slideLayouts/slideLayout1347.xml"/><Relationship Id="rId55" Type="http://schemas.openxmlformats.org/officeDocument/2006/relationships/slideLayout" Target="../slideLayouts/slideLayout1086.xml"/><Relationship Id="rId97" Type="http://schemas.openxmlformats.org/officeDocument/2006/relationships/slideLayout" Target="../slideLayouts/slideLayout1128.xml"/><Relationship Id="rId120" Type="http://schemas.openxmlformats.org/officeDocument/2006/relationships/slideLayout" Target="../slideLayouts/slideLayout1151.xml"/><Relationship Id="rId358" Type="http://schemas.openxmlformats.org/officeDocument/2006/relationships/slideLayout" Target="../slideLayouts/slideLayout1389.xml"/><Relationship Id="rId162" Type="http://schemas.openxmlformats.org/officeDocument/2006/relationships/slideLayout" Target="../slideLayouts/slideLayout1193.xml"/><Relationship Id="rId218" Type="http://schemas.openxmlformats.org/officeDocument/2006/relationships/slideLayout" Target="../slideLayouts/slideLayout1249.xml"/><Relationship Id="rId425" Type="http://schemas.openxmlformats.org/officeDocument/2006/relationships/slideLayout" Target="../slideLayouts/slideLayout1456.xml"/><Relationship Id="rId467" Type="http://schemas.openxmlformats.org/officeDocument/2006/relationships/slideLayout" Target="../slideLayouts/slideLayout1498.xml"/><Relationship Id="rId271" Type="http://schemas.openxmlformats.org/officeDocument/2006/relationships/slideLayout" Target="../slideLayouts/slideLayout1302.xml"/><Relationship Id="rId24" Type="http://schemas.openxmlformats.org/officeDocument/2006/relationships/slideLayout" Target="../slideLayouts/slideLayout1055.xml"/><Relationship Id="rId66" Type="http://schemas.openxmlformats.org/officeDocument/2006/relationships/slideLayout" Target="../slideLayouts/slideLayout1097.xml"/><Relationship Id="rId131" Type="http://schemas.openxmlformats.org/officeDocument/2006/relationships/slideLayout" Target="../slideLayouts/slideLayout1162.xml"/><Relationship Id="rId327" Type="http://schemas.openxmlformats.org/officeDocument/2006/relationships/slideLayout" Target="../slideLayouts/slideLayout1358.xml"/><Relationship Id="rId369" Type="http://schemas.openxmlformats.org/officeDocument/2006/relationships/slideLayout" Target="../slideLayouts/slideLayout14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grpSp>
        <p:nvGrpSpPr>
          <p:cNvPr id="8" name="群組 7"/>
          <p:cNvGrpSpPr/>
          <p:nvPr userDrawn="1"/>
        </p:nvGrpSpPr>
        <p:grpSpPr>
          <a:xfrm>
            <a:off x="7784659" y="0"/>
            <a:ext cx="1420901" cy="396000"/>
            <a:chOff x="7763393" y="-31899"/>
            <a:chExt cx="1420901" cy="396000"/>
          </a:xfrm>
        </p:grpSpPr>
        <p:sp>
          <p:nvSpPr>
            <p:cNvPr id="9" name="文字方塊 17"/>
            <p:cNvSpPr txBox="1">
              <a:spLocks noChangeArrowheads="1"/>
            </p:cNvSpPr>
            <p:nvPr userDrawn="1"/>
          </p:nvSpPr>
          <p:spPr bwMode="auto">
            <a:xfrm>
              <a:off x="8096102" y="9573"/>
              <a:ext cx="1088192" cy="3231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GB" altLang="zh-TW" sz="15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FWUSOW</a:t>
              </a:r>
              <a:endParaRPr kumimoji="0" lang="zh-TW" altLang="en-US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0" name="圖片 9"/>
            <p:cNvPicPr>
              <a:picLocks noChangeAspect="1"/>
            </p:cNvPicPr>
            <p:nvPr userDrawn="1"/>
          </p:nvPicPr>
          <p:blipFill>
            <a:blip r:embed="rId505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3393" y="-31899"/>
              <a:ext cx="396000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20170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4320" r:id="rId2"/>
    <p:sldLayoutId id="2147483959" r:id="rId3"/>
    <p:sldLayoutId id="2147484025" r:id="rId4"/>
    <p:sldLayoutId id="2147483968" r:id="rId5"/>
    <p:sldLayoutId id="2147484044" r:id="rId6"/>
    <p:sldLayoutId id="2147484085" r:id="rId7"/>
    <p:sldLayoutId id="2147484045" r:id="rId8"/>
    <p:sldLayoutId id="2147483994" r:id="rId9"/>
    <p:sldLayoutId id="2147483653" r:id="rId10"/>
    <p:sldLayoutId id="2147484046" r:id="rId11"/>
    <p:sldLayoutId id="2147484013" r:id="rId12"/>
    <p:sldLayoutId id="2147484067" r:id="rId13"/>
    <p:sldLayoutId id="2147483657" r:id="rId14"/>
    <p:sldLayoutId id="2147483658" r:id="rId15"/>
    <p:sldLayoutId id="2147484014" r:id="rId16"/>
    <p:sldLayoutId id="2147483986" r:id="rId17"/>
    <p:sldLayoutId id="2147484043" r:id="rId18"/>
    <p:sldLayoutId id="2147483969" r:id="rId19"/>
    <p:sldLayoutId id="2147483659" r:id="rId20"/>
    <p:sldLayoutId id="2147483967" r:id="rId21"/>
    <p:sldLayoutId id="2147484015" r:id="rId22"/>
    <p:sldLayoutId id="2147483962" r:id="rId23"/>
    <p:sldLayoutId id="2147483990" r:id="rId24"/>
    <p:sldLayoutId id="2147483660" r:id="rId25"/>
    <p:sldLayoutId id="2147484110" r:id="rId26"/>
    <p:sldLayoutId id="2147483661" r:id="rId27"/>
    <p:sldLayoutId id="2147484090" r:id="rId28"/>
    <p:sldLayoutId id="2147483952" r:id="rId29"/>
    <p:sldLayoutId id="2147484021" r:id="rId30"/>
    <p:sldLayoutId id="2147483953" r:id="rId31"/>
    <p:sldLayoutId id="2147483987" r:id="rId32"/>
    <p:sldLayoutId id="2147484091" r:id="rId33"/>
    <p:sldLayoutId id="2147483954" r:id="rId34"/>
    <p:sldLayoutId id="2147483955" r:id="rId35"/>
    <p:sldLayoutId id="2147484024" r:id="rId36"/>
    <p:sldLayoutId id="2147484047" r:id="rId37"/>
    <p:sldLayoutId id="2147483956" r:id="rId38"/>
    <p:sldLayoutId id="2147484092" r:id="rId39"/>
    <p:sldLayoutId id="2147484051" r:id="rId40"/>
    <p:sldLayoutId id="2147484093" r:id="rId41"/>
    <p:sldLayoutId id="2147483963" r:id="rId42"/>
    <p:sldLayoutId id="2147484011" r:id="rId43"/>
    <p:sldLayoutId id="2147483957" r:id="rId44"/>
    <p:sldLayoutId id="2147483964" r:id="rId45"/>
    <p:sldLayoutId id="2147483965" r:id="rId46"/>
    <p:sldLayoutId id="2147484084" r:id="rId47"/>
    <p:sldLayoutId id="2147484094" r:id="rId48"/>
    <p:sldLayoutId id="2147483966" r:id="rId49"/>
    <p:sldLayoutId id="2147483951" r:id="rId50"/>
    <p:sldLayoutId id="2147484066" r:id="rId51"/>
    <p:sldLayoutId id="2147483961" r:id="rId52"/>
    <p:sldLayoutId id="2147483662" r:id="rId53"/>
    <p:sldLayoutId id="2147483663" r:id="rId54"/>
    <p:sldLayoutId id="2147484042" r:id="rId55"/>
    <p:sldLayoutId id="2147484048" r:id="rId56"/>
    <p:sldLayoutId id="2147483960" r:id="rId57"/>
    <p:sldLayoutId id="2147484056" r:id="rId58"/>
    <p:sldLayoutId id="2147484057" r:id="rId59"/>
    <p:sldLayoutId id="2147484058" r:id="rId60"/>
    <p:sldLayoutId id="2147484059" r:id="rId61"/>
    <p:sldLayoutId id="2147483664" r:id="rId62"/>
    <p:sldLayoutId id="2147483665" r:id="rId63"/>
    <p:sldLayoutId id="2147483666" r:id="rId64"/>
    <p:sldLayoutId id="2147483667" r:id="rId65"/>
    <p:sldLayoutId id="2147483668" r:id="rId66"/>
    <p:sldLayoutId id="2147483669" r:id="rId67"/>
    <p:sldLayoutId id="2147483670" r:id="rId68"/>
    <p:sldLayoutId id="2147484083" r:id="rId69"/>
    <p:sldLayoutId id="2147483671" r:id="rId70"/>
    <p:sldLayoutId id="2147484109" r:id="rId71"/>
    <p:sldLayoutId id="2147484082" r:id="rId72"/>
    <p:sldLayoutId id="2147484018" r:id="rId73"/>
    <p:sldLayoutId id="2147484095" r:id="rId74"/>
    <p:sldLayoutId id="2147484010" r:id="rId75"/>
    <p:sldLayoutId id="2147484004" r:id="rId76"/>
    <p:sldLayoutId id="2147483673" r:id="rId77"/>
    <p:sldLayoutId id="2147483981" r:id="rId78"/>
    <p:sldLayoutId id="2147483975" r:id="rId79"/>
    <p:sldLayoutId id="2147484081" r:id="rId80"/>
    <p:sldLayoutId id="2147483973" r:id="rId81"/>
    <p:sldLayoutId id="2147483996" r:id="rId82"/>
    <p:sldLayoutId id="2147483974" r:id="rId83"/>
    <p:sldLayoutId id="2147484080" r:id="rId84"/>
    <p:sldLayoutId id="2147483674" r:id="rId85"/>
    <p:sldLayoutId id="2147484034" r:id="rId86"/>
    <p:sldLayoutId id="2147484107" r:id="rId87"/>
    <p:sldLayoutId id="2147484060" r:id="rId88"/>
    <p:sldLayoutId id="2147484055" r:id="rId89"/>
    <p:sldLayoutId id="2147484086" r:id="rId90"/>
    <p:sldLayoutId id="2147483971" r:id="rId91"/>
    <p:sldLayoutId id="2147484111" r:id="rId92"/>
    <p:sldLayoutId id="2147484108" r:id="rId93"/>
    <p:sldLayoutId id="2147483672" r:id="rId94"/>
    <p:sldLayoutId id="2147484026" r:id="rId95"/>
    <p:sldLayoutId id="2147484007" r:id="rId96"/>
    <p:sldLayoutId id="2147483972" r:id="rId97"/>
    <p:sldLayoutId id="2147483675" r:id="rId98"/>
    <p:sldLayoutId id="2147483676" r:id="rId99"/>
    <p:sldLayoutId id="2147484035" r:id="rId100"/>
    <p:sldLayoutId id="2147484036" r:id="rId101"/>
    <p:sldLayoutId id="2147483995" r:id="rId102"/>
    <p:sldLayoutId id="2147484028" r:id="rId103"/>
    <p:sldLayoutId id="2147484033" r:id="rId104"/>
    <p:sldLayoutId id="2147484032" r:id="rId105"/>
    <p:sldLayoutId id="2147484029" r:id="rId106"/>
    <p:sldLayoutId id="2147484030" r:id="rId107"/>
    <p:sldLayoutId id="2147484031" r:id="rId108"/>
    <p:sldLayoutId id="2147483678" r:id="rId109"/>
    <p:sldLayoutId id="2147483679" r:id="rId110"/>
    <p:sldLayoutId id="2147484079" r:id="rId111"/>
    <p:sldLayoutId id="2147484037" r:id="rId112"/>
    <p:sldLayoutId id="2147484038" r:id="rId113"/>
    <p:sldLayoutId id="2147484039" r:id="rId114"/>
    <p:sldLayoutId id="2147484040" r:id="rId115"/>
    <p:sldLayoutId id="2147484041" r:id="rId116"/>
    <p:sldLayoutId id="2147483680" r:id="rId117"/>
    <p:sldLayoutId id="2147483681" r:id="rId118"/>
    <p:sldLayoutId id="2147483682" r:id="rId119"/>
    <p:sldLayoutId id="2147484106" r:id="rId120"/>
    <p:sldLayoutId id="2147483997" r:id="rId121"/>
    <p:sldLayoutId id="2147483999" r:id="rId122"/>
    <p:sldLayoutId id="2147484078" r:id="rId123"/>
    <p:sldLayoutId id="2147483998" r:id="rId124"/>
    <p:sldLayoutId id="2147484105" r:id="rId125"/>
    <p:sldLayoutId id="2147484069" r:id="rId126"/>
    <p:sldLayoutId id="2147484068" r:id="rId127"/>
    <p:sldLayoutId id="2147483683" r:id="rId128"/>
    <p:sldLayoutId id="2147484050" r:id="rId129"/>
    <p:sldLayoutId id="2147484016" r:id="rId130"/>
    <p:sldLayoutId id="2147484104" r:id="rId131"/>
    <p:sldLayoutId id="2147483684" r:id="rId132"/>
    <p:sldLayoutId id="2147483685" r:id="rId133"/>
    <p:sldLayoutId id="2147484008" r:id="rId134"/>
    <p:sldLayoutId id="2147483686" r:id="rId135"/>
    <p:sldLayoutId id="2147483687" r:id="rId136"/>
    <p:sldLayoutId id="2147483688" r:id="rId137"/>
    <p:sldLayoutId id="2147483689" r:id="rId138"/>
    <p:sldLayoutId id="2147484019" r:id="rId139"/>
    <p:sldLayoutId id="2147484052" r:id="rId140"/>
    <p:sldLayoutId id="2147484053" r:id="rId141"/>
    <p:sldLayoutId id="2147483690" r:id="rId142"/>
    <p:sldLayoutId id="2147483976" r:id="rId143"/>
    <p:sldLayoutId id="2147484103" r:id="rId144"/>
    <p:sldLayoutId id="2147483691" r:id="rId145"/>
    <p:sldLayoutId id="2147484064" r:id="rId146"/>
    <p:sldLayoutId id="2147484065" r:id="rId147"/>
    <p:sldLayoutId id="2147483970" r:id="rId148"/>
    <p:sldLayoutId id="2147484077" r:id="rId149"/>
    <p:sldLayoutId id="2147483692" r:id="rId150"/>
    <p:sldLayoutId id="2147484063" r:id="rId151"/>
    <p:sldLayoutId id="2147483693" r:id="rId152"/>
    <p:sldLayoutId id="2147483982" r:id="rId153"/>
    <p:sldLayoutId id="2147483983" r:id="rId154"/>
    <p:sldLayoutId id="2147483984" r:id="rId155"/>
    <p:sldLayoutId id="2147483985" r:id="rId156"/>
    <p:sldLayoutId id="2147483694" r:id="rId157"/>
    <p:sldLayoutId id="2147483695" r:id="rId158"/>
    <p:sldLayoutId id="2147483977" r:id="rId159"/>
    <p:sldLayoutId id="2147483696" r:id="rId160"/>
    <p:sldLayoutId id="2147483697" r:id="rId161"/>
    <p:sldLayoutId id="2147483979" r:id="rId162"/>
    <p:sldLayoutId id="2147484087" r:id="rId163"/>
    <p:sldLayoutId id="2147483980" r:id="rId164"/>
    <p:sldLayoutId id="2147483698" r:id="rId165"/>
    <p:sldLayoutId id="2147483699" r:id="rId166"/>
    <p:sldLayoutId id="2147483991" r:id="rId167"/>
    <p:sldLayoutId id="2147483993" r:id="rId168"/>
    <p:sldLayoutId id="2147483992" r:id="rId169"/>
    <p:sldLayoutId id="2147483989" r:id="rId170"/>
    <p:sldLayoutId id="2147483988" r:id="rId171"/>
    <p:sldLayoutId id="2147484000" r:id="rId172"/>
    <p:sldLayoutId id="2147483700" r:id="rId173"/>
    <p:sldLayoutId id="2147484001" r:id="rId174"/>
    <p:sldLayoutId id="2147484002" r:id="rId175"/>
    <p:sldLayoutId id="2147484012" r:id="rId176"/>
    <p:sldLayoutId id="2147484075" r:id="rId177"/>
    <p:sldLayoutId id="2147484003" r:id="rId178"/>
    <p:sldLayoutId id="2147484017" r:id="rId179"/>
    <p:sldLayoutId id="2147484061" r:id="rId180"/>
    <p:sldLayoutId id="2147484062" r:id="rId181"/>
    <p:sldLayoutId id="2147483701" r:id="rId182"/>
    <p:sldLayoutId id="2147484005" r:id="rId183"/>
    <p:sldLayoutId id="2147484102" r:id="rId184"/>
    <p:sldLayoutId id="2147483702" r:id="rId185"/>
    <p:sldLayoutId id="2147483703" r:id="rId186"/>
    <p:sldLayoutId id="2147483704" r:id="rId187"/>
    <p:sldLayoutId id="2147483705" r:id="rId188"/>
    <p:sldLayoutId id="2147483706" r:id="rId189"/>
    <p:sldLayoutId id="2147483707" r:id="rId190"/>
    <p:sldLayoutId id="2147483708" r:id="rId191"/>
    <p:sldLayoutId id="2147483709" r:id="rId192"/>
    <p:sldLayoutId id="2147483710" r:id="rId193"/>
    <p:sldLayoutId id="2147483711" r:id="rId194"/>
    <p:sldLayoutId id="2147483712" r:id="rId195"/>
    <p:sldLayoutId id="2147483713" r:id="rId196"/>
    <p:sldLayoutId id="2147483714" r:id="rId197"/>
    <p:sldLayoutId id="2147483715" r:id="rId198"/>
    <p:sldLayoutId id="2147483716" r:id="rId199"/>
    <p:sldLayoutId id="2147484009" r:id="rId200"/>
    <p:sldLayoutId id="2147483717" r:id="rId201"/>
    <p:sldLayoutId id="2147484101" r:id="rId202"/>
    <p:sldLayoutId id="2147483718" r:id="rId203"/>
    <p:sldLayoutId id="2147484117" r:id="rId204"/>
    <p:sldLayoutId id="2147483719" r:id="rId205"/>
    <p:sldLayoutId id="2147483720" r:id="rId206"/>
    <p:sldLayoutId id="2147483721" r:id="rId207"/>
    <p:sldLayoutId id="2147483722" r:id="rId208"/>
    <p:sldLayoutId id="2147483723" r:id="rId209"/>
    <p:sldLayoutId id="2147483724" r:id="rId210"/>
    <p:sldLayoutId id="2147483725" r:id="rId211"/>
    <p:sldLayoutId id="2147484074" r:id="rId212"/>
    <p:sldLayoutId id="2147483726" r:id="rId213"/>
    <p:sldLayoutId id="2147483727" r:id="rId214"/>
    <p:sldLayoutId id="2147483728" r:id="rId215"/>
    <p:sldLayoutId id="2147483729" r:id="rId216"/>
    <p:sldLayoutId id="2147483730" r:id="rId217"/>
    <p:sldLayoutId id="2147483731" r:id="rId218"/>
    <p:sldLayoutId id="2147483732" r:id="rId219"/>
    <p:sldLayoutId id="2147484100" r:id="rId220"/>
    <p:sldLayoutId id="2147483733" r:id="rId221"/>
    <p:sldLayoutId id="2147484049" r:id="rId222"/>
    <p:sldLayoutId id="2147483734" r:id="rId223"/>
    <p:sldLayoutId id="2147483735" r:id="rId224"/>
    <p:sldLayoutId id="2147483736" r:id="rId225"/>
    <p:sldLayoutId id="2147484073" r:id="rId226"/>
    <p:sldLayoutId id="2147483737" r:id="rId227"/>
    <p:sldLayoutId id="2147483738" r:id="rId228"/>
    <p:sldLayoutId id="2147483739" r:id="rId229"/>
    <p:sldLayoutId id="2147484020" r:id="rId230"/>
    <p:sldLayoutId id="2147484088" r:id="rId231"/>
    <p:sldLayoutId id="2147483740" r:id="rId232"/>
    <p:sldLayoutId id="2147483741" r:id="rId233"/>
    <p:sldLayoutId id="2147483742" r:id="rId234"/>
    <p:sldLayoutId id="2147483743" r:id="rId235"/>
    <p:sldLayoutId id="2147483744" r:id="rId236"/>
    <p:sldLayoutId id="2147483745" r:id="rId237"/>
    <p:sldLayoutId id="2147483746" r:id="rId238"/>
    <p:sldLayoutId id="2147483747" r:id="rId239"/>
    <p:sldLayoutId id="2147483748" r:id="rId240"/>
    <p:sldLayoutId id="2147484116" r:id="rId241"/>
    <p:sldLayoutId id="2147483749" r:id="rId242"/>
    <p:sldLayoutId id="2147483750" r:id="rId243"/>
    <p:sldLayoutId id="2147484115" r:id="rId244"/>
    <p:sldLayoutId id="2147483751" r:id="rId245"/>
    <p:sldLayoutId id="2147483752" r:id="rId246"/>
    <p:sldLayoutId id="2147484099" r:id="rId247"/>
    <p:sldLayoutId id="2147483753" r:id="rId248"/>
    <p:sldLayoutId id="2147483754" r:id="rId249"/>
    <p:sldLayoutId id="2147483755" r:id="rId250"/>
    <p:sldLayoutId id="2147484114" r:id="rId251"/>
    <p:sldLayoutId id="2147483756" r:id="rId252"/>
    <p:sldLayoutId id="2147483757" r:id="rId253"/>
    <p:sldLayoutId id="2147483758" r:id="rId254"/>
    <p:sldLayoutId id="2147483759" r:id="rId255"/>
    <p:sldLayoutId id="2147483760" r:id="rId256"/>
    <p:sldLayoutId id="2147483761" r:id="rId257"/>
    <p:sldLayoutId id="2147483762" r:id="rId258"/>
    <p:sldLayoutId id="2147483763" r:id="rId259"/>
    <p:sldLayoutId id="2147484072" r:id="rId260"/>
    <p:sldLayoutId id="2147484023" r:id="rId261"/>
    <p:sldLayoutId id="2147484022" r:id="rId262"/>
    <p:sldLayoutId id="2147483764" r:id="rId263"/>
    <p:sldLayoutId id="2147483765" r:id="rId264"/>
    <p:sldLayoutId id="2147483766" r:id="rId265"/>
    <p:sldLayoutId id="2147483767" r:id="rId266"/>
    <p:sldLayoutId id="2147483768" r:id="rId267"/>
    <p:sldLayoutId id="2147483769" r:id="rId268"/>
    <p:sldLayoutId id="2147483770" r:id="rId269"/>
    <p:sldLayoutId id="2147483771" r:id="rId270"/>
    <p:sldLayoutId id="2147483772" r:id="rId271"/>
    <p:sldLayoutId id="2147484071" r:id="rId272"/>
    <p:sldLayoutId id="2147483773" r:id="rId273"/>
    <p:sldLayoutId id="2147483774" r:id="rId274"/>
    <p:sldLayoutId id="2147483775" r:id="rId275"/>
    <p:sldLayoutId id="2147483776" r:id="rId276"/>
    <p:sldLayoutId id="2147483778" r:id="rId277"/>
    <p:sldLayoutId id="2147483779" r:id="rId278"/>
    <p:sldLayoutId id="2147483780" r:id="rId279"/>
    <p:sldLayoutId id="2147483781" r:id="rId280"/>
    <p:sldLayoutId id="2147483782" r:id="rId281"/>
    <p:sldLayoutId id="2147483783" r:id="rId282"/>
    <p:sldLayoutId id="2147483784" r:id="rId283"/>
    <p:sldLayoutId id="2147484113" r:id="rId284"/>
    <p:sldLayoutId id="2147483785" r:id="rId285"/>
    <p:sldLayoutId id="2147483786" r:id="rId286"/>
    <p:sldLayoutId id="2147484054" r:id="rId287"/>
    <p:sldLayoutId id="2147483787" r:id="rId288"/>
    <p:sldLayoutId id="2147483788" r:id="rId289"/>
    <p:sldLayoutId id="2147484070" r:id="rId290"/>
    <p:sldLayoutId id="2147483789" r:id="rId291"/>
    <p:sldLayoutId id="2147483790" r:id="rId292"/>
    <p:sldLayoutId id="2147483791" r:id="rId293"/>
    <p:sldLayoutId id="2147483792" r:id="rId294"/>
    <p:sldLayoutId id="2147483793" r:id="rId295"/>
    <p:sldLayoutId id="2147484089" r:id="rId296"/>
    <p:sldLayoutId id="2147483794" r:id="rId297"/>
    <p:sldLayoutId id="2147483795" r:id="rId298"/>
    <p:sldLayoutId id="2147483796" r:id="rId299"/>
    <p:sldLayoutId id="2147483797" r:id="rId300"/>
    <p:sldLayoutId id="2147484112" r:id="rId301"/>
    <p:sldLayoutId id="2147484118" r:id="rId302"/>
    <p:sldLayoutId id="2147484119" r:id="rId303"/>
    <p:sldLayoutId id="2147484120" r:id="rId304"/>
    <p:sldLayoutId id="2147484144" r:id="rId305"/>
    <p:sldLayoutId id="2147484121" r:id="rId306"/>
    <p:sldLayoutId id="2147484145" r:id="rId307"/>
    <p:sldLayoutId id="2147484122" r:id="rId308"/>
    <p:sldLayoutId id="2147484146" r:id="rId309"/>
    <p:sldLayoutId id="2147484147" r:id="rId310"/>
    <p:sldLayoutId id="2147484148" r:id="rId311"/>
    <p:sldLayoutId id="2147484123" r:id="rId312"/>
    <p:sldLayoutId id="2147484149" r:id="rId313"/>
    <p:sldLayoutId id="2147484124" r:id="rId314"/>
    <p:sldLayoutId id="2147484150" r:id="rId315"/>
    <p:sldLayoutId id="2147484125" r:id="rId316"/>
    <p:sldLayoutId id="2147484151" r:id="rId317"/>
    <p:sldLayoutId id="2147484126" r:id="rId318"/>
    <p:sldLayoutId id="2147484127" r:id="rId319"/>
    <p:sldLayoutId id="2147484129" r:id="rId320"/>
    <p:sldLayoutId id="2147484130" r:id="rId321"/>
    <p:sldLayoutId id="2147484152" r:id="rId322"/>
    <p:sldLayoutId id="2147484131" r:id="rId323"/>
    <p:sldLayoutId id="2147484132" r:id="rId324"/>
    <p:sldLayoutId id="2147484133" r:id="rId325"/>
    <p:sldLayoutId id="2147484134" r:id="rId326"/>
    <p:sldLayoutId id="2147484135" r:id="rId327"/>
    <p:sldLayoutId id="2147484136" r:id="rId328"/>
    <p:sldLayoutId id="2147484153" r:id="rId329"/>
    <p:sldLayoutId id="2147484137" r:id="rId330"/>
    <p:sldLayoutId id="2147484138" r:id="rId331"/>
    <p:sldLayoutId id="2147484139" r:id="rId332"/>
    <p:sldLayoutId id="2147484140" r:id="rId333"/>
    <p:sldLayoutId id="2147484141" r:id="rId334"/>
    <p:sldLayoutId id="2147484142" r:id="rId335"/>
    <p:sldLayoutId id="2147484143" r:id="rId336"/>
    <p:sldLayoutId id="2147484154" r:id="rId337"/>
    <p:sldLayoutId id="2147484155" r:id="rId338"/>
    <p:sldLayoutId id="2147484156" r:id="rId339"/>
    <p:sldLayoutId id="2147484157" r:id="rId340"/>
    <p:sldLayoutId id="2147484158" r:id="rId341"/>
    <p:sldLayoutId id="2147484159" r:id="rId342"/>
    <p:sldLayoutId id="2147484160" r:id="rId343"/>
    <p:sldLayoutId id="2147484161" r:id="rId344"/>
    <p:sldLayoutId id="2147484162" r:id="rId345"/>
    <p:sldLayoutId id="2147484163" r:id="rId346"/>
    <p:sldLayoutId id="2147484164" r:id="rId347"/>
    <p:sldLayoutId id="2147484165" r:id="rId348"/>
    <p:sldLayoutId id="2147484166" r:id="rId349"/>
    <p:sldLayoutId id="2147484167" r:id="rId350"/>
    <p:sldLayoutId id="2147484168" r:id="rId351"/>
    <p:sldLayoutId id="2147484169" r:id="rId352"/>
    <p:sldLayoutId id="2147484170" r:id="rId353"/>
    <p:sldLayoutId id="2147484171" r:id="rId354"/>
    <p:sldLayoutId id="2147484172" r:id="rId355"/>
    <p:sldLayoutId id="2147484173" r:id="rId356"/>
    <p:sldLayoutId id="2147484174" r:id="rId357"/>
    <p:sldLayoutId id="2147484175" r:id="rId358"/>
    <p:sldLayoutId id="2147484176" r:id="rId359"/>
    <p:sldLayoutId id="2147484177" r:id="rId360"/>
    <p:sldLayoutId id="2147484178" r:id="rId361"/>
    <p:sldLayoutId id="2147484179" r:id="rId362"/>
    <p:sldLayoutId id="2147484180" r:id="rId363"/>
    <p:sldLayoutId id="2147484181" r:id="rId364"/>
    <p:sldLayoutId id="2147484182" r:id="rId365"/>
    <p:sldLayoutId id="2147484183" r:id="rId366"/>
    <p:sldLayoutId id="2147484184" r:id="rId367"/>
    <p:sldLayoutId id="2147484185" r:id="rId368"/>
    <p:sldLayoutId id="2147484186" r:id="rId369"/>
    <p:sldLayoutId id="2147484187" r:id="rId370"/>
    <p:sldLayoutId id="2147484188" r:id="rId371"/>
    <p:sldLayoutId id="2147484189" r:id="rId372"/>
    <p:sldLayoutId id="2147484190" r:id="rId373"/>
    <p:sldLayoutId id="2147484191" r:id="rId374"/>
    <p:sldLayoutId id="2147484192" r:id="rId375"/>
    <p:sldLayoutId id="2147484193" r:id="rId376"/>
    <p:sldLayoutId id="2147484194" r:id="rId377"/>
    <p:sldLayoutId id="2147484195" r:id="rId378"/>
    <p:sldLayoutId id="2147484196" r:id="rId379"/>
    <p:sldLayoutId id="2147484197" r:id="rId380"/>
    <p:sldLayoutId id="2147484198" r:id="rId381"/>
    <p:sldLayoutId id="2147484199" r:id="rId382"/>
    <p:sldLayoutId id="2147484200" r:id="rId383"/>
    <p:sldLayoutId id="2147484201" r:id="rId384"/>
    <p:sldLayoutId id="2147484202" r:id="rId385"/>
    <p:sldLayoutId id="2147484203" r:id="rId386"/>
    <p:sldLayoutId id="2147484204" r:id="rId387"/>
    <p:sldLayoutId id="2147484205" r:id="rId388"/>
    <p:sldLayoutId id="2147484206" r:id="rId389"/>
    <p:sldLayoutId id="2147484207" r:id="rId390"/>
    <p:sldLayoutId id="2147484208" r:id="rId391"/>
    <p:sldLayoutId id="2147484209" r:id="rId392"/>
    <p:sldLayoutId id="2147484210" r:id="rId393"/>
    <p:sldLayoutId id="2147484211" r:id="rId394"/>
    <p:sldLayoutId id="2147484212" r:id="rId395"/>
    <p:sldLayoutId id="2147484213" r:id="rId396"/>
    <p:sldLayoutId id="2147484214" r:id="rId397"/>
    <p:sldLayoutId id="2147484215" r:id="rId398"/>
    <p:sldLayoutId id="2147484216" r:id="rId399"/>
    <p:sldLayoutId id="2147484217" r:id="rId400"/>
    <p:sldLayoutId id="2147484218" r:id="rId401"/>
    <p:sldLayoutId id="2147484219" r:id="rId402"/>
    <p:sldLayoutId id="2147484220" r:id="rId403"/>
    <p:sldLayoutId id="2147484221" r:id="rId404"/>
    <p:sldLayoutId id="2147484222" r:id="rId405"/>
    <p:sldLayoutId id="2147484223" r:id="rId406"/>
    <p:sldLayoutId id="2147484224" r:id="rId407"/>
    <p:sldLayoutId id="2147484225" r:id="rId408"/>
    <p:sldLayoutId id="2147484226" r:id="rId409"/>
    <p:sldLayoutId id="2147484227" r:id="rId410"/>
    <p:sldLayoutId id="2147484228" r:id="rId411"/>
    <p:sldLayoutId id="2147484229" r:id="rId412"/>
    <p:sldLayoutId id="2147484230" r:id="rId413"/>
    <p:sldLayoutId id="2147484231" r:id="rId414"/>
    <p:sldLayoutId id="2147484232" r:id="rId415"/>
    <p:sldLayoutId id="2147484233" r:id="rId416"/>
    <p:sldLayoutId id="2147484234" r:id="rId417"/>
    <p:sldLayoutId id="2147484235" r:id="rId418"/>
    <p:sldLayoutId id="2147484236" r:id="rId419"/>
    <p:sldLayoutId id="2147484237" r:id="rId420"/>
    <p:sldLayoutId id="2147484318" r:id="rId421"/>
    <p:sldLayoutId id="2147484238" r:id="rId422"/>
    <p:sldLayoutId id="2147484239" r:id="rId423"/>
    <p:sldLayoutId id="2147484240" r:id="rId424"/>
    <p:sldLayoutId id="2147484241" r:id="rId425"/>
    <p:sldLayoutId id="2147484242" r:id="rId426"/>
    <p:sldLayoutId id="2147484243" r:id="rId427"/>
    <p:sldLayoutId id="2147484244" r:id="rId428"/>
    <p:sldLayoutId id="2147484245" r:id="rId429"/>
    <p:sldLayoutId id="2147484319" r:id="rId430"/>
    <p:sldLayoutId id="2147484246" r:id="rId431"/>
    <p:sldLayoutId id="2147484247" r:id="rId432"/>
    <p:sldLayoutId id="2147484248" r:id="rId433"/>
    <p:sldLayoutId id="2147484249" r:id="rId434"/>
    <p:sldLayoutId id="2147484250" r:id="rId435"/>
    <p:sldLayoutId id="2147484251" r:id="rId436"/>
    <p:sldLayoutId id="2147484252" r:id="rId437"/>
    <p:sldLayoutId id="2147484253" r:id="rId438"/>
    <p:sldLayoutId id="2147484254" r:id="rId439"/>
    <p:sldLayoutId id="2147484255" r:id="rId440"/>
    <p:sldLayoutId id="2147484256" r:id="rId441"/>
    <p:sldLayoutId id="2147484257" r:id="rId442"/>
    <p:sldLayoutId id="2147484258" r:id="rId443"/>
    <p:sldLayoutId id="2147484259" r:id="rId444"/>
    <p:sldLayoutId id="2147484260" r:id="rId445"/>
    <p:sldLayoutId id="2147484261" r:id="rId446"/>
    <p:sldLayoutId id="2147484262" r:id="rId447"/>
    <p:sldLayoutId id="2147484263" r:id="rId448"/>
    <p:sldLayoutId id="2147484264" r:id="rId449"/>
    <p:sldLayoutId id="2147484265" r:id="rId450"/>
    <p:sldLayoutId id="2147484266" r:id="rId451"/>
    <p:sldLayoutId id="2147484267" r:id="rId452"/>
    <p:sldLayoutId id="2147484268" r:id="rId453"/>
    <p:sldLayoutId id="2147484269" r:id="rId454"/>
    <p:sldLayoutId id="2147484270" r:id="rId455"/>
    <p:sldLayoutId id="2147484271" r:id="rId456"/>
    <p:sldLayoutId id="2147484272" r:id="rId457"/>
    <p:sldLayoutId id="2147484273" r:id="rId458"/>
    <p:sldLayoutId id="2147484274" r:id="rId459"/>
    <p:sldLayoutId id="2147484275" r:id="rId460"/>
    <p:sldLayoutId id="2147484276" r:id="rId461"/>
    <p:sldLayoutId id="2147484277" r:id="rId462"/>
    <p:sldLayoutId id="2147484278" r:id="rId463"/>
    <p:sldLayoutId id="2147484279" r:id="rId464"/>
    <p:sldLayoutId id="2147484280" r:id="rId465"/>
    <p:sldLayoutId id="2147484281" r:id="rId466"/>
    <p:sldLayoutId id="2147484282" r:id="rId467"/>
    <p:sldLayoutId id="2147484283" r:id="rId468"/>
    <p:sldLayoutId id="2147484284" r:id="rId469"/>
    <p:sldLayoutId id="2147484285" r:id="rId470"/>
    <p:sldLayoutId id="2147484286" r:id="rId471"/>
    <p:sldLayoutId id="2147484288" r:id="rId472"/>
    <p:sldLayoutId id="2147484287" r:id="rId473"/>
    <p:sldLayoutId id="2147484289" r:id="rId474"/>
    <p:sldLayoutId id="2147484290" r:id="rId475"/>
    <p:sldLayoutId id="2147484291" r:id="rId476"/>
    <p:sldLayoutId id="2147484292" r:id="rId477"/>
    <p:sldLayoutId id="2147484293" r:id="rId478"/>
    <p:sldLayoutId id="2147484294" r:id="rId479"/>
    <p:sldLayoutId id="2147484295" r:id="rId480"/>
    <p:sldLayoutId id="2147484296" r:id="rId481"/>
    <p:sldLayoutId id="2147484297" r:id="rId482"/>
    <p:sldLayoutId id="2147484298" r:id="rId483"/>
    <p:sldLayoutId id="2147484299" r:id="rId484"/>
    <p:sldLayoutId id="2147484300" r:id="rId485"/>
    <p:sldLayoutId id="2147484301" r:id="rId486"/>
    <p:sldLayoutId id="2147484302" r:id="rId487"/>
    <p:sldLayoutId id="2147484303" r:id="rId488"/>
    <p:sldLayoutId id="2147484304" r:id="rId489"/>
    <p:sldLayoutId id="2147484305" r:id="rId490"/>
    <p:sldLayoutId id="2147484306" r:id="rId491"/>
    <p:sldLayoutId id="2147484307" r:id="rId492"/>
    <p:sldLayoutId id="2147484308" r:id="rId493"/>
    <p:sldLayoutId id="2147484309" r:id="rId494"/>
    <p:sldLayoutId id="2147484310" r:id="rId495"/>
    <p:sldLayoutId id="2147484311" r:id="rId496"/>
    <p:sldLayoutId id="2147484312" r:id="rId497"/>
    <p:sldLayoutId id="2147484313" r:id="rId498"/>
    <p:sldLayoutId id="2147484314" r:id="rId499"/>
    <p:sldLayoutId id="2147484315" r:id="rId500"/>
    <p:sldLayoutId id="2147484316" r:id="rId501"/>
    <p:sldLayoutId id="2147484317" r:id="rId502"/>
    <p:sldLayoutId id="2147484347" r:id="rId50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177800" indent="-1778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5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05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085297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DB639A59-F84C-4A06-8BEF-4B1D7A8CAEC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10" name="群組 9"/>
          <p:cNvGrpSpPr/>
          <p:nvPr userDrawn="1"/>
        </p:nvGrpSpPr>
        <p:grpSpPr>
          <a:xfrm>
            <a:off x="7784659" y="0"/>
            <a:ext cx="1420901" cy="396000"/>
            <a:chOff x="7763393" y="-31899"/>
            <a:chExt cx="1420901" cy="396000"/>
          </a:xfrm>
        </p:grpSpPr>
        <p:sp>
          <p:nvSpPr>
            <p:cNvPr id="11" name="文字方塊 17"/>
            <p:cNvSpPr txBox="1">
              <a:spLocks noChangeArrowheads="1"/>
            </p:cNvSpPr>
            <p:nvPr userDrawn="1"/>
          </p:nvSpPr>
          <p:spPr bwMode="auto">
            <a:xfrm>
              <a:off x="8096102" y="9573"/>
              <a:ext cx="1088192" cy="3231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GB" altLang="zh-TW" sz="15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FWUSOW</a:t>
              </a:r>
              <a:endParaRPr kumimoji="0" lang="zh-TW" altLang="en-US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2" name="圖片 11"/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3393" y="-31899"/>
              <a:ext cx="396000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6175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2" r:id="rId1"/>
    <p:sldLayoutId id="2147484323" r:id="rId2"/>
    <p:sldLayoutId id="2147484324" r:id="rId3"/>
    <p:sldLayoutId id="2147484325" r:id="rId4"/>
    <p:sldLayoutId id="2147484326" r:id="rId5"/>
    <p:sldLayoutId id="2147484327" r:id="rId6"/>
    <p:sldLayoutId id="2147484328" r:id="rId7"/>
    <p:sldLayoutId id="2147484329" r:id="rId8"/>
    <p:sldLayoutId id="2147484330" r:id="rId9"/>
    <p:sldLayoutId id="2147484331" r:id="rId10"/>
    <p:sldLayoutId id="2147484332" r:id="rId11"/>
    <p:sldLayoutId id="214748435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4151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商業簡報網 </a:t>
            </a: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X Matter Lab</a:t>
            </a: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93B68095-C8B2-4A76-90AA-E601358CCBC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群組 6"/>
          <p:cNvGrpSpPr/>
          <p:nvPr userDrawn="1"/>
        </p:nvGrpSpPr>
        <p:grpSpPr>
          <a:xfrm>
            <a:off x="7784659" y="0"/>
            <a:ext cx="1420901" cy="396000"/>
            <a:chOff x="7763393" y="-31899"/>
            <a:chExt cx="1420901" cy="396000"/>
          </a:xfrm>
        </p:grpSpPr>
        <p:sp>
          <p:nvSpPr>
            <p:cNvPr id="8" name="文字方塊 17"/>
            <p:cNvSpPr txBox="1">
              <a:spLocks noChangeArrowheads="1"/>
            </p:cNvSpPr>
            <p:nvPr userDrawn="1"/>
          </p:nvSpPr>
          <p:spPr bwMode="auto">
            <a:xfrm>
              <a:off x="8096102" y="9573"/>
              <a:ext cx="1088192" cy="3231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GB" altLang="zh-TW" sz="1500" b="1" baseline="0" dirty="0">
                  <a:solidFill>
                    <a:srgbClr val="C00000"/>
                  </a:solidFill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FWUSOW</a:t>
              </a:r>
              <a:endParaRPr kumimoji="0" lang="zh-TW" altLang="en-US" sz="1500" b="1" baseline="0" dirty="0">
                <a:solidFill>
                  <a:srgbClr val="C00000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endParaRPr>
            </a:p>
          </p:txBody>
        </p:sp>
        <p:pic>
          <p:nvPicPr>
            <p:cNvPr id="9" name="圖片 8"/>
            <p:cNvPicPr>
              <a:picLocks noChangeAspect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3393" y="-31899"/>
              <a:ext cx="396000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333896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4" r:id="rId1"/>
    <p:sldLayoutId id="2147484335" r:id="rId2"/>
    <p:sldLayoutId id="2147484336" r:id="rId3"/>
    <p:sldLayoutId id="2147484337" r:id="rId4"/>
    <p:sldLayoutId id="2147484338" r:id="rId5"/>
    <p:sldLayoutId id="2147484339" r:id="rId6"/>
    <p:sldLayoutId id="2147484340" r:id="rId7"/>
    <p:sldLayoutId id="2147484341" r:id="rId8"/>
    <p:sldLayoutId id="2147484342" r:id="rId9"/>
    <p:sldLayoutId id="2147484343" r:id="rId10"/>
    <p:sldLayoutId id="2147484344" r:id="rId11"/>
    <p:sldLayoutId id="2147484345" r:id="rId12"/>
    <p:sldLayoutId id="2147484346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grpSp>
        <p:nvGrpSpPr>
          <p:cNvPr id="8" name="群組 7"/>
          <p:cNvGrpSpPr/>
          <p:nvPr userDrawn="1"/>
        </p:nvGrpSpPr>
        <p:grpSpPr>
          <a:xfrm>
            <a:off x="7784659" y="0"/>
            <a:ext cx="1420901" cy="396000"/>
            <a:chOff x="7763393" y="-31899"/>
            <a:chExt cx="1420901" cy="396000"/>
          </a:xfrm>
        </p:grpSpPr>
        <p:sp>
          <p:nvSpPr>
            <p:cNvPr id="9" name="文字方塊 17"/>
            <p:cNvSpPr txBox="1">
              <a:spLocks noChangeArrowheads="1"/>
            </p:cNvSpPr>
            <p:nvPr userDrawn="1"/>
          </p:nvSpPr>
          <p:spPr bwMode="auto">
            <a:xfrm>
              <a:off x="8096102" y="9573"/>
              <a:ext cx="1088192" cy="3231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altLang="zh-TW" sz="15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FWUSOW</a:t>
              </a:r>
              <a:endParaRPr lang="zh-TW" altLang="en-US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0" name="圖片 9"/>
            <p:cNvPicPr>
              <a:picLocks noChangeAspect="1"/>
            </p:cNvPicPr>
            <p:nvPr userDrawn="1"/>
          </p:nvPicPr>
          <p:blipFill>
            <a:blip r:embed="rId505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3393" y="-31899"/>
              <a:ext cx="396000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10457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3" r:id="rId1"/>
    <p:sldLayoutId id="2147484354" r:id="rId2"/>
    <p:sldLayoutId id="2147484355" r:id="rId3"/>
    <p:sldLayoutId id="2147484356" r:id="rId4"/>
    <p:sldLayoutId id="2147484357" r:id="rId5"/>
    <p:sldLayoutId id="2147484358" r:id="rId6"/>
    <p:sldLayoutId id="2147484359" r:id="rId7"/>
    <p:sldLayoutId id="2147484360" r:id="rId8"/>
    <p:sldLayoutId id="2147484361" r:id="rId9"/>
    <p:sldLayoutId id="2147484362" r:id="rId10"/>
    <p:sldLayoutId id="2147484363" r:id="rId11"/>
    <p:sldLayoutId id="2147484364" r:id="rId12"/>
    <p:sldLayoutId id="2147484365" r:id="rId13"/>
    <p:sldLayoutId id="2147484366" r:id="rId14"/>
    <p:sldLayoutId id="2147484367" r:id="rId15"/>
    <p:sldLayoutId id="2147484368" r:id="rId16"/>
    <p:sldLayoutId id="2147484369" r:id="rId17"/>
    <p:sldLayoutId id="2147484370" r:id="rId18"/>
    <p:sldLayoutId id="2147484371" r:id="rId19"/>
    <p:sldLayoutId id="2147484372" r:id="rId20"/>
    <p:sldLayoutId id="2147484373" r:id="rId21"/>
    <p:sldLayoutId id="2147484374" r:id="rId22"/>
    <p:sldLayoutId id="2147484375" r:id="rId23"/>
    <p:sldLayoutId id="2147484376" r:id="rId24"/>
    <p:sldLayoutId id="2147484377" r:id="rId25"/>
    <p:sldLayoutId id="2147484378" r:id="rId26"/>
    <p:sldLayoutId id="2147484379" r:id="rId27"/>
    <p:sldLayoutId id="2147484380" r:id="rId28"/>
    <p:sldLayoutId id="2147484381" r:id="rId29"/>
    <p:sldLayoutId id="2147484382" r:id="rId30"/>
    <p:sldLayoutId id="2147484383" r:id="rId31"/>
    <p:sldLayoutId id="2147484384" r:id="rId32"/>
    <p:sldLayoutId id="2147484385" r:id="rId33"/>
    <p:sldLayoutId id="2147484386" r:id="rId34"/>
    <p:sldLayoutId id="2147484387" r:id="rId35"/>
    <p:sldLayoutId id="2147484388" r:id="rId36"/>
    <p:sldLayoutId id="2147484389" r:id="rId37"/>
    <p:sldLayoutId id="2147484390" r:id="rId38"/>
    <p:sldLayoutId id="2147484391" r:id="rId39"/>
    <p:sldLayoutId id="2147484392" r:id="rId40"/>
    <p:sldLayoutId id="2147484393" r:id="rId41"/>
    <p:sldLayoutId id="2147484394" r:id="rId42"/>
    <p:sldLayoutId id="2147484395" r:id="rId43"/>
    <p:sldLayoutId id="2147484396" r:id="rId44"/>
    <p:sldLayoutId id="2147484397" r:id="rId45"/>
    <p:sldLayoutId id="2147484398" r:id="rId46"/>
    <p:sldLayoutId id="2147484399" r:id="rId47"/>
    <p:sldLayoutId id="2147484400" r:id="rId48"/>
    <p:sldLayoutId id="2147484401" r:id="rId49"/>
    <p:sldLayoutId id="2147484402" r:id="rId50"/>
    <p:sldLayoutId id="2147484403" r:id="rId51"/>
    <p:sldLayoutId id="2147484404" r:id="rId52"/>
    <p:sldLayoutId id="2147484405" r:id="rId53"/>
    <p:sldLayoutId id="2147484406" r:id="rId54"/>
    <p:sldLayoutId id="2147484407" r:id="rId55"/>
    <p:sldLayoutId id="2147484408" r:id="rId56"/>
    <p:sldLayoutId id="2147484409" r:id="rId57"/>
    <p:sldLayoutId id="2147484410" r:id="rId58"/>
    <p:sldLayoutId id="2147484411" r:id="rId59"/>
    <p:sldLayoutId id="2147484412" r:id="rId60"/>
    <p:sldLayoutId id="2147484413" r:id="rId61"/>
    <p:sldLayoutId id="2147484414" r:id="rId62"/>
    <p:sldLayoutId id="2147484415" r:id="rId63"/>
    <p:sldLayoutId id="2147484416" r:id="rId64"/>
    <p:sldLayoutId id="2147484417" r:id="rId65"/>
    <p:sldLayoutId id="2147484418" r:id="rId66"/>
    <p:sldLayoutId id="2147484419" r:id="rId67"/>
    <p:sldLayoutId id="2147484420" r:id="rId68"/>
    <p:sldLayoutId id="2147484421" r:id="rId69"/>
    <p:sldLayoutId id="2147484422" r:id="rId70"/>
    <p:sldLayoutId id="2147484423" r:id="rId71"/>
    <p:sldLayoutId id="2147484424" r:id="rId72"/>
    <p:sldLayoutId id="2147484425" r:id="rId73"/>
    <p:sldLayoutId id="2147484426" r:id="rId74"/>
    <p:sldLayoutId id="2147484427" r:id="rId75"/>
    <p:sldLayoutId id="2147484428" r:id="rId76"/>
    <p:sldLayoutId id="2147484429" r:id="rId77"/>
    <p:sldLayoutId id="2147484430" r:id="rId78"/>
    <p:sldLayoutId id="2147484431" r:id="rId79"/>
    <p:sldLayoutId id="2147484432" r:id="rId80"/>
    <p:sldLayoutId id="2147484433" r:id="rId81"/>
    <p:sldLayoutId id="2147484434" r:id="rId82"/>
    <p:sldLayoutId id="2147484435" r:id="rId83"/>
    <p:sldLayoutId id="2147484436" r:id="rId84"/>
    <p:sldLayoutId id="2147484437" r:id="rId85"/>
    <p:sldLayoutId id="2147484438" r:id="rId86"/>
    <p:sldLayoutId id="2147484439" r:id="rId87"/>
    <p:sldLayoutId id="2147484440" r:id="rId88"/>
    <p:sldLayoutId id="2147484441" r:id="rId89"/>
    <p:sldLayoutId id="2147484442" r:id="rId90"/>
    <p:sldLayoutId id="2147484443" r:id="rId91"/>
    <p:sldLayoutId id="2147484444" r:id="rId92"/>
    <p:sldLayoutId id="2147484445" r:id="rId93"/>
    <p:sldLayoutId id="2147484446" r:id="rId94"/>
    <p:sldLayoutId id="2147484447" r:id="rId95"/>
    <p:sldLayoutId id="2147484448" r:id="rId96"/>
    <p:sldLayoutId id="2147484449" r:id="rId97"/>
    <p:sldLayoutId id="2147484450" r:id="rId98"/>
    <p:sldLayoutId id="2147484451" r:id="rId99"/>
    <p:sldLayoutId id="2147484452" r:id="rId100"/>
    <p:sldLayoutId id="2147484453" r:id="rId101"/>
    <p:sldLayoutId id="2147484454" r:id="rId102"/>
    <p:sldLayoutId id="2147484455" r:id="rId103"/>
    <p:sldLayoutId id="2147484456" r:id="rId104"/>
    <p:sldLayoutId id="2147484457" r:id="rId105"/>
    <p:sldLayoutId id="2147484458" r:id="rId106"/>
    <p:sldLayoutId id="2147484459" r:id="rId107"/>
    <p:sldLayoutId id="2147484460" r:id="rId108"/>
    <p:sldLayoutId id="2147484461" r:id="rId109"/>
    <p:sldLayoutId id="2147484462" r:id="rId110"/>
    <p:sldLayoutId id="2147484463" r:id="rId111"/>
    <p:sldLayoutId id="2147484464" r:id="rId112"/>
    <p:sldLayoutId id="2147484465" r:id="rId113"/>
    <p:sldLayoutId id="2147484466" r:id="rId114"/>
    <p:sldLayoutId id="2147484467" r:id="rId115"/>
    <p:sldLayoutId id="2147484468" r:id="rId116"/>
    <p:sldLayoutId id="2147484469" r:id="rId117"/>
    <p:sldLayoutId id="2147484470" r:id="rId118"/>
    <p:sldLayoutId id="2147484471" r:id="rId119"/>
    <p:sldLayoutId id="2147484472" r:id="rId120"/>
    <p:sldLayoutId id="2147484473" r:id="rId121"/>
    <p:sldLayoutId id="2147484474" r:id="rId122"/>
    <p:sldLayoutId id="2147484475" r:id="rId123"/>
    <p:sldLayoutId id="2147484476" r:id="rId124"/>
    <p:sldLayoutId id="2147484477" r:id="rId125"/>
    <p:sldLayoutId id="2147484478" r:id="rId126"/>
    <p:sldLayoutId id="2147484479" r:id="rId127"/>
    <p:sldLayoutId id="2147484480" r:id="rId128"/>
    <p:sldLayoutId id="2147484481" r:id="rId129"/>
    <p:sldLayoutId id="2147484482" r:id="rId130"/>
    <p:sldLayoutId id="2147484483" r:id="rId131"/>
    <p:sldLayoutId id="2147484484" r:id="rId132"/>
    <p:sldLayoutId id="2147484485" r:id="rId133"/>
    <p:sldLayoutId id="2147484486" r:id="rId134"/>
    <p:sldLayoutId id="2147484487" r:id="rId135"/>
    <p:sldLayoutId id="2147484488" r:id="rId136"/>
    <p:sldLayoutId id="2147484489" r:id="rId137"/>
    <p:sldLayoutId id="2147484490" r:id="rId138"/>
    <p:sldLayoutId id="2147484491" r:id="rId139"/>
    <p:sldLayoutId id="2147484492" r:id="rId140"/>
    <p:sldLayoutId id="2147484493" r:id="rId141"/>
    <p:sldLayoutId id="2147484494" r:id="rId142"/>
    <p:sldLayoutId id="2147484495" r:id="rId143"/>
    <p:sldLayoutId id="2147484496" r:id="rId144"/>
    <p:sldLayoutId id="2147484497" r:id="rId145"/>
    <p:sldLayoutId id="2147484498" r:id="rId146"/>
    <p:sldLayoutId id="2147484499" r:id="rId147"/>
    <p:sldLayoutId id="2147484500" r:id="rId148"/>
    <p:sldLayoutId id="2147484501" r:id="rId149"/>
    <p:sldLayoutId id="2147484502" r:id="rId150"/>
    <p:sldLayoutId id="2147484503" r:id="rId151"/>
    <p:sldLayoutId id="2147484504" r:id="rId152"/>
    <p:sldLayoutId id="2147484505" r:id="rId153"/>
    <p:sldLayoutId id="2147484506" r:id="rId154"/>
    <p:sldLayoutId id="2147484507" r:id="rId155"/>
    <p:sldLayoutId id="2147484508" r:id="rId156"/>
    <p:sldLayoutId id="2147484509" r:id="rId157"/>
    <p:sldLayoutId id="2147484510" r:id="rId158"/>
    <p:sldLayoutId id="2147484511" r:id="rId159"/>
    <p:sldLayoutId id="2147484512" r:id="rId160"/>
    <p:sldLayoutId id="2147484513" r:id="rId161"/>
    <p:sldLayoutId id="2147484514" r:id="rId162"/>
    <p:sldLayoutId id="2147484515" r:id="rId163"/>
    <p:sldLayoutId id="2147484516" r:id="rId164"/>
    <p:sldLayoutId id="2147484517" r:id="rId165"/>
    <p:sldLayoutId id="2147484518" r:id="rId166"/>
    <p:sldLayoutId id="2147484519" r:id="rId167"/>
    <p:sldLayoutId id="2147484520" r:id="rId168"/>
    <p:sldLayoutId id="2147484521" r:id="rId169"/>
    <p:sldLayoutId id="2147484522" r:id="rId170"/>
    <p:sldLayoutId id="2147484523" r:id="rId171"/>
    <p:sldLayoutId id="2147484524" r:id="rId172"/>
    <p:sldLayoutId id="2147484525" r:id="rId173"/>
    <p:sldLayoutId id="2147484526" r:id="rId174"/>
    <p:sldLayoutId id="2147484527" r:id="rId175"/>
    <p:sldLayoutId id="2147484528" r:id="rId176"/>
    <p:sldLayoutId id="2147484529" r:id="rId177"/>
    <p:sldLayoutId id="2147484530" r:id="rId178"/>
    <p:sldLayoutId id="2147484531" r:id="rId179"/>
    <p:sldLayoutId id="2147484532" r:id="rId180"/>
    <p:sldLayoutId id="2147484533" r:id="rId181"/>
    <p:sldLayoutId id="2147484534" r:id="rId182"/>
    <p:sldLayoutId id="2147484535" r:id="rId183"/>
    <p:sldLayoutId id="2147484536" r:id="rId184"/>
    <p:sldLayoutId id="2147484537" r:id="rId185"/>
    <p:sldLayoutId id="2147484538" r:id="rId186"/>
    <p:sldLayoutId id="2147484539" r:id="rId187"/>
    <p:sldLayoutId id="2147484540" r:id="rId188"/>
    <p:sldLayoutId id="2147484541" r:id="rId189"/>
    <p:sldLayoutId id="2147484542" r:id="rId190"/>
    <p:sldLayoutId id="2147484543" r:id="rId191"/>
    <p:sldLayoutId id="2147484544" r:id="rId192"/>
    <p:sldLayoutId id="2147484545" r:id="rId193"/>
    <p:sldLayoutId id="2147484546" r:id="rId194"/>
    <p:sldLayoutId id="2147484547" r:id="rId195"/>
    <p:sldLayoutId id="2147484548" r:id="rId196"/>
    <p:sldLayoutId id="2147484549" r:id="rId197"/>
    <p:sldLayoutId id="2147484550" r:id="rId198"/>
    <p:sldLayoutId id="2147484551" r:id="rId199"/>
    <p:sldLayoutId id="2147484552" r:id="rId200"/>
    <p:sldLayoutId id="2147484553" r:id="rId201"/>
    <p:sldLayoutId id="2147484554" r:id="rId202"/>
    <p:sldLayoutId id="2147484555" r:id="rId203"/>
    <p:sldLayoutId id="2147484556" r:id="rId204"/>
    <p:sldLayoutId id="2147484557" r:id="rId205"/>
    <p:sldLayoutId id="2147484558" r:id="rId206"/>
    <p:sldLayoutId id="2147484559" r:id="rId207"/>
    <p:sldLayoutId id="2147484560" r:id="rId208"/>
    <p:sldLayoutId id="2147484561" r:id="rId209"/>
    <p:sldLayoutId id="2147484562" r:id="rId210"/>
    <p:sldLayoutId id="2147484563" r:id="rId211"/>
    <p:sldLayoutId id="2147484564" r:id="rId212"/>
    <p:sldLayoutId id="2147484565" r:id="rId213"/>
    <p:sldLayoutId id="2147484566" r:id="rId214"/>
    <p:sldLayoutId id="2147484567" r:id="rId215"/>
    <p:sldLayoutId id="2147484568" r:id="rId216"/>
    <p:sldLayoutId id="2147484569" r:id="rId217"/>
    <p:sldLayoutId id="2147484570" r:id="rId218"/>
    <p:sldLayoutId id="2147484571" r:id="rId219"/>
    <p:sldLayoutId id="2147484572" r:id="rId220"/>
    <p:sldLayoutId id="2147484573" r:id="rId221"/>
    <p:sldLayoutId id="2147484574" r:id="rId222"/>
    <p:sldLayoutId id="2147484575" r:id="rId223"/>
    <p:sldLayoutId id="2147484576" r:id="rId224"/>
    <p:sldLayoutId id="2147484577" r:id="rId225"/>
    <p:sldLayoutId id="2147484578" r:id="rId226"/>
    <p:sldLayoutId id="2147484579" r:id="rId227"/>
    <p:sldLayoutId id="2147484580" r:id="rId228"/>
    <p:sldLayoutId id="2147484581" r:id="rId229"/>
    <p:sldLayoutId id="2147484582" r:id="rId230"/>
    <p:sldLayoutId id="2147484583" r:id="rId231"/>
    <p:sldLayoutId id="2147484584" r:id="rId232"/>
    <p:sldLayoutId id="2147484585" r:id="rId233"/>
    <p:sldLayoutId id="2147484586" r:id="rId234"/>
    <p:sldLayoutId id="2147484587" r:id="rId235"/>
    <p:sldLayoutId id="2147484588" r:id="rId236"/>
    <p:sldLayoutId id="2147484589" r:id="rId237"/>
    <p:sldLayoutId id="2147484590" r:id="rId238"/>
    <p:sldLayoutId id="2147484591" r:id="rId239"/>
    <p:sldLayoutId id="2147484592" r:id="rId240"/>
    <p:sldLayoutId id="2147484593" r:id="rId241"/>
    <p:sldLayoutId id="2147484594" r:id="rId242"/>
    <p:sldLayoutId id="2147484595" r:id="rId243"/>
    <p:sldLayoutId id="2147484596" r:id="rId244"/>
    <p:sldLayoutId id="2147484597" r:id="rId245"/>
    <p:sldLayoutId id="2147484598" r:id="rId246"/>
    <p:sldLayoutId id="2147484599" r:id="rId247"/>
    <p:sldLayoutId id="2147484600" r:id="rId248"/>
    <p:sldLayoutId id="2147484601" r:id="rId249"/>
    <p:sldLayoutId id="2147484602" r:id="rId250"/>
    <p:sldLayoutId id="2147484603" r:id="rId251"/>
    <p:sldLayoutId id="2147484604" r:id="rId252"/>
    <p:sldLayoutId id="2147484605" r:id="rId253"/>
    <p:sldLayoutId id="2147484606" r:id="rId254"/>
    <p:sldLayoutId id="2147484607" r:id="rId255"/>
    <p:sldLayoutId id="2147484608" r:id="rId256"/>
    <p:sldLayoutId id="2147484609" r:id="rId257"/>
    <p:sldLayoutId id="2147484610" r:id="rId258"/>
    <p:sldLayoutId id="2147484611" r:id="rId259"/>
    <p:sldLayoutId id="2147484612" r:id="rId260"/>
    <p:sldLayoutId id="2147484613" r:id="rId261"/>
    <p:sldLayoutId id="2147484614" r:id="rId262"/>
    <p:sldLayoutId id="2147484615" r:id="rId263"/>
    <p:sldLayoutId id="2147484616" r:id="rId264"/>
    <p:sldLayoutId id="2147484617" r:id="rId265"/>
    <p:sldLayoutId id="2147484618" r:id="rId266"/>
    <p:sldLayoutId id="2147484619" r:id="rId267"/>
    <p:sldLayoutId id="2147484620" r:id="rId268"/>
    <p:sldLayoutId id="2147484621" r:id="rId269"/>
    <p:sldLayoutId id="2147484622" r:id="rId270"/>
    <p:sldLayoutId id="2147484623" r:id="rId271"/>
    <p:sldLayoutId id="2147484624" r:id="rId272"/>
    <p:sldLayoutId id="2147484625" r:id="rId273"/>
    <p:sldLayoutId id="2147484626" r:id="rId274"/>
    <p:sldLayoutId id="2147484627" r:id="rId275"/>
    <p:sldLayoutId id="2147484628" r:id="rId276"/>
    <p:sldLayoutId id="2147484629" r:id="rId277"/>
    <p:sldLayoutId id="2147484630" r:id="rId278"/>
    <p:sldLayoutId id="2147484631" r:id="rId279"/>
    <p:sldLayoutId id="2147484632" r:id="rId280"/>
    <p:sldLayoutId id="2147484633" r:id="rId281"/>
    <p:sldLayoutId id="2147484634" r:id="rId282"/>
    <p:sldLayoutId id="2147484635" r:id="rId283"/>
    <p:sldLayoutId id="2147484636" r:id="rId284"/>
    <p:sldLayoutId id="2147484637" r:id="rId285"/>
    <p:sldLayoutId id="2147484638" r:id="rId286"/>
    <p:sldLayoutId id="2147484639" r:id="rId287"/>
    <p:sldLayoutId id="2147484640" r:id="rId288"/>
    <p:sldLayoutId id="2147484641" r:id="rId289"/>
    <p:sldLayoutId id="2147484642" r:id="rId290"/>
    <p:sldLayoutId id="2147484643" r:id="rId291"/>
    <p:sldLayoutId id="2147484644" r:id="rId292"/>
    <p:sldLayoutId id="2147484645" r:id="rId293"/>
    <p:sldLayoutId id="2147484646" r:id="rId294"/>
    <p:sldLayoutId id="2147484647" r:id="rId295"/>
    <p:sldLayoutId id="2147484648" r:id="rId296"/>
    <p:sldLayoutId id="2147484649" r:id="rId297"/>
    <p:sldLayoutId id="2147484650" r:id="rId298"/>
    <p:sldLayoutId id="2147484651" r:id="rId299"/>
    <p:sldLayoutId id="2147484652" r:id="rId300"/>
    <p:sldLayoutId id="2147484653" r:id="rId301"/>
    <p:sldLayoutId id="2147484654" r:id="rId302"/>
    <p:sldLayoutId id="2147484655" r:id="rId303"/>
    <p:sldLayoutId id="2147484656" r:id="rId304"/>
    <p:sldLayoutId id="2147484657" r:id="rId305"/>
    <p:sldLayoutId id="2147484658" r:id="rId306"/>
    <p:sldLayoutId id="2147484659" r:id="rId307"/>
    <p:sldLayoutId id="2147484660" r:id="rId308"/>
    <p:sldLayoutId id="2147484661" r:id="rId309"/>
    <p:sldLayoutId id="2147484662" r:id="rId310"/>
    <p:sldLayoutId id="2147484663" r:id="rId311"/>
    <p:sldLayoutId id="2147484664" r:id="rId312"/>
    <p:sldLayoutId id="2147484665" r:id="rId313"/>
    <p:sldLayoutId id="2147484666" r:id="rId314"/>
    <p:sldLayoutId id="2147484667" r:id="rId315"/>
    <p:sldLayoutId id="2147484668" r:id="rId316"/>
    <p:sldLayoutId id="2147484669" r:id="rId317"/>
    <p:sldLayoutId id="2147484670" r:id="rId318"/>
    <p:sldLayoutId id="2147484671" r:id="rId319"/>
    <p:sldLayoutId id="2147484672" r:id="rId320"/>
    <p:sldLayoutId id="2147484673" r:id="rId321"/>
    <p:sldLayoutId id="2147484674" r:id="rId322"/>
    <p:sldLayoutId id="2147484675" r:id="rId323"/>
    <p:sldLayoutId id="2147484676" r:id="rId324"/>
    <p:sldLayoutId id="2147484677" r:id="rId325"/>
    <p:sldLayoutId id="2147484678" r:id="rId326"/>
    <p:sldLayoutId id="2147484679" r:id="rId327"/>
    <p:sldLayoutId id="2147484680" r:id="rId328"/>
    <p:sldLayoutId id="2147484681" r:id="rId329"/>
    <p:sldLayoutId id="2147484682" r:id="rId330"/>
    <p:sldLayoutId id="2147484683" r:id="rId331"/>
    <p:sldLayoutId id="2147484684" r:id="rId332"/>
    <p:sldLayoutId id="2147484685" r:id="rId333"/>
    <p:sldLayoutId id="2147484686" r:id="rId334"/>
    <p:sldLayoutId id="2147484687" r:id="rId335"/>
    <p:sldLayoutId id="2147484688" r:id="rId336"/>
    <p:sldLayoutId id="2147484689" r:id="rId337"/>
    <p:sldLayoutId id="2147484690" r:id="rId338"/>
    <p:sldLayoutId id="2147484691" r:id="rId339"/>
    <p:sldLayoutId id="2147484692" r:id="rId340"/>
    <p:sldLayoutId id="2147484693" r:id="rId341"/>
    <p:sldLayoutId id="2147484694" r:id="rId342"/>
    <p:sldLayoutId id="2147484695" r:id="rId343"/>
    <p:sldLayoutId id="2147484696" r:id="rId344"/>
    <p:sldLayoutId id="2147484697" r:id="rId345"/>
    <p:sldLayoutId id="2147484698" r:id="rId346"/>
    <p:sldLayoutId id="2147484699" r:id="rId347"/>
    <p:sldLayoutId id="2147484700" r:id="rId348"/>
    <p:sldLayoutId id="2147484701" r:id="rId349"/>
    <p:sldLayoutId id="2147484702" r:id="rId350"/>
    <p:sldLayoutId id="2147484703" r:id="rId351"/>
    <p:sldLayoutId id="2147484704" r:id="rId352"/>
    <p:sldLayoutId id="2147484705" r:id="rId353"/>
    <p:sldLayoutId id="2147484706" r:id="rId354"/>
    <p:sldLayoutId id="2147484707" r:id="rId355"/>
    <p:sldLayoutId id="2147484708" r:id="rId356"/>
    <p:sldLayoutId id="2147484709" r:id="rId357"/>
    <p:sldLayoutId id="2147484710" r:id="rId358"/>
    <p:sldLayoutId id="2147484711" r:id="rId359"/>
    <p:sldLayoutId id="2147484712" r:id="rId360"/>
    <p:sldLayoutId id="2147484713" r:id="rId361"/>
    <p:sldLayoutId id="2147484714" r:id="rId362"/>
    <p:sldLayoutId id="2147484715" r:id="rId363"/>
    <p:sldLayoutId id="2147484716" r:id="rId364"/>
    <p:sldLayoutId id="2147484717" r:id="rId365"/>
    <p:sldLayoutId id="2147484718" r:id="rId366"/>
    <p:sldLayoutId id="2147484719" r:id="rId367"/>
    <p:sldLayoutId id="2147484720" r:id="rId368"/>
    <p:sldLayoutId id="2147484721" r:id="rId369"/>
    <p:sldLayoutId id="2147484722" r:id="rId370"/>
    <p:sldLayoutId id="2147484723" r:id="rId371"/>
    <p:sldLayoutId id="2147484724" r:id="rId372"/>
    <p:sldLayoutId id="2147484725" r:id="rId373"/>
    <p:sldLayoutId id="2147484726" r:id="rId374"/>
    <p:sldLayoutId id="2147484727" r:id="rId375"/>
    <p:sldLayoutId id="2147484728" r:id="rId376"/>
    <p:sldLayoutId id="2147484729" r:id="rId377"/>
    <p:sldLayoutId id="2147484730" r:id="rId378"/>
    <p:sldLayoutId id="2147484731" r:id="rId379"/>
    <p:sldLayoutId id="2147484732" r:id="rId380"/>
    <p:sldLayoutId id="2147484733" r:id="rId381"/>
    <p:sldLayoutId id="2147484734" r:id="rId382"/>
    <p:sldLayoutId id="2147484735" r:id="rId383"/>
    <p:sldLayoutId id="2147484736" r:id="rId384"/>
    <p:sldLayoutId id="2147484737" r:id="rId385"/>
    <p:sldLayoutId id="2147484738" r:id="rId386"/>
    <p:sldLayoutId id="2147484739" r:id="rId387"/>
    <p:sldLayoutId id="2147484740" r:id="rId388"/>
    <p:sldLayoutId id="2147484741" r:id="rId389"/>
    <p:sldLayoutId id="2147484742" r:id="rId390"/>
    <p:sldLayoutId id="2147484743" r:id="rId391"/>
    <p:sldLayoutId id="2147484744" r:id="rId392"/>
    <p:sldLayoutId id="2147484745" r:id="rId393"/>
    <p:sldLayoutId id="2147484746" r:id="rId394"/>
    <p:sldLayoutId id="2147484747" r:id="rId395"/>
    <p:sldLayoutId id="2147484748" r:id="rId396"/>
    <p:sldLayoutId id="2147484749" r:id="rId397"/>
    <p:sldLayoutId id="2147484750" r:id="rId398"/>
    <p:sldLayoutId id="2147484751" r:id="rId399"/>
    <p:sldLayoutId id="2147484752" r:id="rId400"/>
    <p:sldLayoutId id="2147484753" r:id="rId401"/>
    <p:sldLayoutId id="2147484754" r:id="rId402"/>
    <p:sldLayoutId id="2147484755" r:id="rId403"/>
    <p:sldLayoutId id="2147484756" r:id="rId404"/>
    <p:sldLayoutId id="2147484757" r:id="rId405"/>
    <p:sldLayoutId id="2147484758" r:id="rId406"/>
    <p:sldLayoutId id="2147484759" r:id="rId407"/>
    <p:sldLayoutId id="2147484760" r:id="rId408"/>
    <p:sldLayoutId id="2147484761" r:id="rId409"/>
    <p:sldLayoutId id="2147484762" r:id="rId410"/>
    <p:sldLayoutId id="2147484763" r:id="rId411"/>
    <p:sldLayoutId id="2147484764" r:id="rId412"/>
    <p:sldLayoutId id="2147484765" r:id="rId413"/>
    <p:sldLayoutId id="2147484766" r:id="rId414"/>
    <p:sldLayoutId id="2147484767" r:id="rId415"/>
    <p:sldLayoutId id="2147484768" r:id="rId416"/>
    <p:sldLayoutId id="2147484769" r:id="rId417"/>
    <p:sldLayoutId id="2147484770" r:id="rId418"/>
    <p:sldLayoutId id="2147484771" r:id="rId419"/>
    <p:sldLayoutId id="2147484772" r:id="rId420"/>
    <p:sldLayoutId id="2147484773" r:id="rId421"/>
    <p:sldLayoutId id="2147484774" r:id="rId422"/>
    <p:sldLayoutId id="2147484775" r:id="rId423"/>
    <p:sldLayoutId id="2147484776" r:id="rId424"/>
    <p:sldLayoutId id="2147484777" r:id="rId425"/>
    <p:sldLayoutId id="2147484778" r:id="rId426"/>
    <p:sldLayoutId id="2147484779" r:id="rId427"/>
    <p:sldLayoutId id="2147484780" r:id="rId428"/>
    <p:sldLayoutId id="2147484781" r:id="rId429"/>
    <p:sldLayoutId id="2147484782" r:id="rId430"/>
    <p:sldLayoutId id="2147484783" r:id="rId431"/>
    <p:sldLayoutId id="2147484784" r:id="rId432"/>
    <p:sldLayoutId id="2147484785" r:id="rId433"/>
    <p:sldLayoutId id="2147484786" r:id="rId434"/>
    <p:sldLayoutId id="2147484787" r:id="rId435"/>
    <p:sldLayoutId id="2147484788" r:id="rId436"/>
    <p:sldLayoutId id="2147484789" r:id="rId437"/>
    <p:sldLayoutId id="2147484790" r:id="rId438"/>
    <p:sldLayoutId id="2147484791" r:id="rId439"/>
    <p:sldLayoutId id="2147484792" r:id="rId440"/>
    <p:sldLayoutId id="2147484793" r:id="rId441"/>
    <p:sldLayoutId id="2147484794" r:id="rId442"/>
    <p:sldLayoutId id="2147484795" r:id="rId443"/>
    <p:sldLayoutId id="2147484796" r:id="rId444"/>
    <p:sldLayoutId id="2147484797" r:id="rId445"/>
    <p:sldLayoutId id="2147484798" r:id="rId446"/>
    <p:sldLayoutId id="2147484799" r:id="rId447"/>
    <p:sldLayoutId id="2147484800" r:id="rId448"/>
    <p:sldLayoutId id="2147484801" r:id="rId449"/>
    <p:sldLayoutId id="2147484802" r:id="rId450"/>
    <p:sldLayoutId id="2147484803" r:id="rId451"/>
    <p:sldLayoutId id="2147484804" r:id="rId452"/>
    <p:sldLayoutId id="2147484805" r:id="rId453"/>
    <p:sldLayoutId id="2147484806" r:id="rId454"/>
    <p:sldLayoutId id="2147484807" r:id="rId455"/>
    <p:sldLayoutId id="2147484808" r:id="rId456"/>
    <p:sldLayoutId id="2147484809" r:id="rId457"/>
    <p:sldLayoutId id="2147484810" r:id="rId458"/>
    <p:sldLayoutId id="2147484811" r:id="rId459"/>
    <p:sldLayoutId id="2147484812" r:id="rId460"/>
    <p:sldLayoutId id="2147484813" r:id="rId461"/>
    <p:sldLayoutId id="2147484814" r:id="rId462"/>
    <p:sldLayoutId id="2147484815" r:id="rId463"/>
    <p:sldLayoutId id="2147484816" r:id="rId464"/>
    <p:sldLayoutId id="2147484817" r:id="rId465"/>
    <p:sldLayoutId id="2147484818" r:id="rId466"/>
    <p:sldLayoutId id="2147484819" r:id="rId467"/>
    <p:sldLayoutId id="2147484820" r:id="rId468"/>
    <p:sldLayoutId id="2147484821" r:id="rId469"/>
    <p:sldLayoutId id="2147484822" r:id="rId470"/>
    <p:sldLayoutId id="2147484823" r:id="rId471"/>
    <p:sldLayoutId id="2147484824" r:id="rId472"/>
    <p:sldLayoutId id="2147484825" r:id="rId473"/>
    <p:sldLayoutId id="2147484826" r:id="rId474"/>
    <p:sldLayoutId id="2147484827" r:id="rId475"/>
    <p:sldLayoutId id="2147484828" r:id="rId476"/>
    <p:sldLayoutId id="2147484829" r:id="rId477"/>
    <p:sldLayoutId id="2147484830" r:id="rId478"/>
    <p:sldLayoutId id="2147484831" r:id="rId479"/>
    <p:sldLayoutId id="2147484832" r:id="rId480"/>
    <p:sldLayoutId id="2147484833" r:id="rId481"/>
    <p:sldLayoutId id="2147484834" r:id="rId482"/>
    <p:sldLayoutId id="2147484835" r:id="rId483"/>
    <p:sldLayoutId id="2147484836" r:id="rId484"/>
    <p:sldLayoutId id="2147484837" r:id="rId485"/>
    <p:sldLayoutId id="2147484838" r:id="rId486"/>
    <p:sldLayoutId id="2147484839" r:id="rId487"/>
    <p:sldLayoutId id="2147484840" r:id="rId488"/>
    <p:sldLayoutId id="2147484841" r:id="rId489"/>
    <p:sldLayoutId id="2147484842" r:id="rId490"/>
    <p:sldLayoutId id="2147484843" r:id="rId491"/>
    <p:sldLayoutId id="2147484844" r:id="rId492"/>
    <p:sldLayoutId id="2147484845" r:id="rId493"/>
    <p:sldLayoutId id="2147484846" r:id="rId494"/>
    <p:sldLayoutId id="2147484847" r:id="rId495"/>
    <p:sldLayoutId id="2147484848" r:id="rId496"/>
    <p:sldLayoutId id="2147484849" r:id="rId497"/>
    <p:sldLayoutId id="2147484850" r:id="rId498"/>
    <p:sldLayoutId id="2147484851" r:id="rId499"/>
    <p:sldLayoutId id="2147484852" r:id="rId500"/>
    <p:sldLayoutId id="2147484853" r:id="rId501"/>
    <p:sldLayoutId id="2147484854" r:id="rId502"/>
    <p:sldLayoutId id="2147484855" r:id="rId50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177800" indent="-1778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5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05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grpSp>
        <p:nvGrpSpPr>
          <p:cNvPr id="8" name="群組 7"/>
          <p:cNvGrpSpPr/>
          <p:nvPr userDrawn="1"/>
        </p:nvGrpSpPr>
        <p:grpSpPr>
          <a:xfrm>
            <a:off x="7784659" y="0"/>
            <a:ext cx="1420901" cy="396000"/>
            <a:chOff x="7763393" y="-31899"/>
            <a:chExt cx="1420901" cy="396000"/>
          </a:xfrm>
        </p:grpSpPr>
        <p:sp>
          <p:nvSpPr>
            <p:cNvPr id="9" name="文字方塊 17"/>
            <p:cNvSpPr txBox="1">
              <a:spLocks noChangeArrowheads="1"/>
            </p:cNvSpPr>
            <p:nvPr userDrawn="1"/>
          </p:nvSpPr>
          <p:spPr bwMode="auto">
            <a:xfrm>
              <a:off x="8096102" y="9573"/>
              <a:ext cx="1088192" cy="3231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altLang="zh-TW" sz="15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FWUSOW</a:t>
              </a:r>
              <a:endParaRPr lang="zh-TW" altLang="en-US" sz="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0" name="圖片 9"/>
            <p:cNvPicPr>
              <a:picLocks noChangeAspect="1"/>
            </p:cNvPicPr>
            <p:nvPr userDrawn="1"/>
          </p:nvPicPr>
          <p:blipFill>
            <a:blip r:embed="rId505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3393" y="-31899"/>
              <a:ext cx="396000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1485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7" r:id="rId1"/>
    <p:sldLayoutId id="2147484858" r:id="rId2"/>
    <p:sldLayoutId id="2147484859" r:id="rId3"/>
    <p:sldLayoutId id="2147484860" r:id="rId4"/>
    <p:sldLayoutId id="2147484861" r:id="rId5"/>
    <p:sldLayoutId id="2147484862" r:id="rId6"/>
    <p:sldLayoutId id="2147484863" r:id="rId7"/>
    <p:sldLayoutId id="2147484864" r:id="rId8"/>
    <p:sldLayoutId id="2147484865" r:id="rId9"/>
    <p:sldLayoutId id="2147484866" r:id="rId10"/>
    <p:sldLayoutId id="2147484867" r:id="rId11"/>
    <p:sldLayoutId id="2147484868" r:id="rId12"/>
    <p:sldLayoutId id="2147484869" r:id="rId13"/>
    <p:sldLayoutId id="2147484870" r:id="rId14"/>
    <p:sldLayoutId id="2147484871" r:id="rId15"/>
    <p:sldLayoutId id="2147484872" r:id="rId16"/>
    <p:sldLayoutId id="2147484873" r:id="rId17"/>
    <p:sldLayoutId id="2147484874" r:id="rId18"/>
    <p:sldLayoutId id="2147484875" r:id="rId19"/>
    <p:sldLayoutId id="2147484876" r:id="rId20"/>
    <p:sldLayoutId id="2147484877" r:id="rId21"/>
    <p:sldLayoutId id="2147484878" r:id="rId22"/>
    <p:sldLayoutId id="2147484879" r:id="rId23"/>
    <p:sldLayoutId id="2147484880" r:id="rId24"/>
    <p:sldLayoutId id="2147484881" r:id="rId25"/>
    <p:sldLayoutId id="2147484882" r:id="rId26"/>
    <p:sldLayoutId id="2147484883" r:id="rId27"/>
    <p:sldLayoutId id="2147484884" r:id="rId28"/>
    <p:sldLayoutId id="2147484885" r:id="rId29"/>
    <p:sldLayoutId id="2147484886" r:id="rId30"/>
    <p:sldLayoutId id="2147484887" r:id="rId31"/>
    <p:sldLayoutId id="2147484888" r:id="rId32"/>
    <p:sldLayoutId id="2147484889" r:id="rId33"/>
    <p:sldLayoutId id="2147484890" r:id="rId34"/>
    <p:sldLayoutId id="2147484891" r:id="rId35"/>
    <p:sldLayoutId id="2147484892" r:id="rId36"/>
    <p:sldLayoutId id="2147484893" r:id="rId37"/>
    <p:sldLayoutId id="2147484894" r:id="rId38"/>
    <p:sldLayoutId id="2147484895" r:id="rId39"/>
    <p:sldLayoutId id="2147484896" r:id="rId40"/>
    <p:sldLayoutId id="2147484897" r:id="rId41"/>
    <p:sldLayoutId id="2147484898" r:id="rId42"/>
    <p:sldLayoutId id="2147484899" r:id="rId43"/>
    <p:sldLayoutId id="2147484900" r:id="rId44"/>
    <p:sldLayoutId id="2147484901" r:id="rId45"/>
    <p:sldLayoutId id="2147484902" r:id="rId46"/>
    <p:sldLayoutId id="2147484903" r:id="rId47"/>
    <p:sldLayoutId id="2147484904" r:id="rId48"/>
    <p:sldLayoutId id="2147484905" r:id="rId49"/>
    <p:sldLayoutId id="2147484906" r:id="rId50"/>
    <p:sldLayoutId id="2147484907" r:id="rId51"/>
    <p:sldLayoutId id="2147484908" r:id="rId52"/>
    <p:sldLayoutId id="2147484909" r:id="rId53"/>
    <p:sldLayoutId id="2147484910" r:id="rId54"/>
    <p:sldLayoutId id="2147484911" r:id="rId55"/>
    <p:sldLayoutId id="2147484912" r:id="rId56"/>
    <p:sldLayoutId id="2147484913" r:id="rId57"/>
    <p:sldLayoutId id="2147484914" r:id="rId58"/>
    <p:sldLayoutId id="2147484915" r:id="rId59"/>
    <p:sldLayoutId id="2147484916" r:id="rId60"/>
    <p:sldLayoutId id="2147484917" r:id="rId61"/>
    <p:sldLayoutId id="2147484918" r:id="rId62"/>
    <p:sldLayoutId id="2147484919" r:id="rId63"/>
    <p:sldLayoutId id="2147484920" r:id="rId64"/>
    <p:sldLayoutId id="2147484921" r:id="rId65"/>
    <p:sldLayoutId id="2147484922" r:id="rId66"/>
    <p:sldLayoutId id="2147484923" r:id="rId67"/>
    <p:sldLayoutId id="2147484924" r:id="rId68"/>
    <p:sldLayoutId id="2147484925" r:id="rId69"/>
    <p:sldLayoutId id="2147484926" r:id="rId70"/>
    <p:sldLayoutId id="2147484927" r:id="rId71"/>
    <p:sldLayoutId id="2147484928" r:id="rId72"/>
    <p:sldLayoutId id="2147484929" r:id="rId73"/>
    <p:sldLayoutId id="2147484930" r:id="rId74"/>
    <p:sldLayoutId id="2147484931" r:id="rId75"/>
    <p:sldLayoutId id="2147484932" r:id="rId76"/>
    <p:sldLayoutId id="2147484933" r:id="rId77"/>
    <p:sldLayoutId id="2147484934" r:id="rId78"/>
    <p:sldLayoutId id="2147484935" r:id="rId79"/>
    <p:sldLayoutId id="2147484936" r:id="rId80"/>
    <p:sldLayoutId id="2147484937" r:id="rId81"/>
    <p:sldLayoutId id="2147484938" r:id="rId82"/>
    <p:sldLayoutId id="2147484939" r:id="rId83"/>
    <p:sldLayoutId id="2147484940" r:id="rId84"/>
    <p:sldLayoutId id="2147484941" r:id="rId85"/>
    <p:sldLayoutId id="2147484942" r:id="rId86"/>
    <p:sldLayoutId id="2147484943" r:id="rId87"/>
    <p:sldLayoutId id="2147484944" r:id="rId88"/>
    <p:sldLayoutId id="2147484945" r:id="rId89"/>
    <p:sldLayoutId id="2147484946" r:id="rId90"/>
    <p:sldLayoutId id="2147484947" r:id="rId91"/>
    <p:sldLayoutId id="2147484948" r:id="rId92"/>
    <p:sldLayoutId id="2147484949" r:id="rId93"/>
    <p:sldLayoutId id="2147484950" r:id="rId94"/>
    <p:sldLayoutId id="2147484951" r:id="rId95"/>
    <p:sldLayoutId id="2147484952" r:id="rId96"/>
    <p:sldLayoutId id="2147484953" r:id="rId97"/>
    <p:sldLayoutId id="2147484954" r:id="rId98"/>
    <p:sldLayoutId id="2147484955" r:id="rId99"/>
    <p:sldLayoutId id="2147484956" r:id="rId100"/>
    <p:sldLayoutId id="2147484957" r:id="rId101"/>
    <p:sldLayoutId id="2147484958" r:id="rId102"/>
    <p:sldLayoutId id="2147484959" r:id="rId103"/>
    <p:sldLayoutId id="2147484960" r:id="rId104"/>
    <p:sldLayoutId id="2147484961" r:id="rId105"/>
    <p:sldLayoutId id="2147484962" r:id="rId106"/>
    <p:sldLayoutId id="2147484963" r:id="rId107"/>
    <p:sldLayoutId id="2147484964" r:id="rId108"/>
    <p:sldLayoutId id="2147484965" r:id="rId109"/>
    <p:sldLayoutId id="2147484966" r:id="rId110"/>
    <p:sldLayoutId id="2147484967" r:id="rId111"/>
    <p:sldLayoutId id="2147484968" r:id="rId112"/>
    <p:sldLayoutId id="2147484969" r:id="rId113"/>
    <p:sldLayoutId id="2147484970" r:id="rId114"/>
    <p:sldLayoutId id="2147484971" r:id="rId115"/>
    <p:sldLayoutId id="2147484972" r:id="rId116"/>
    <p:sldLayoutId id="2147484973" r:id="rId117"/>
    <p:sldLayoutId id="2147484974" r:id="rId118"/>
    <p:sldLayoutId id="2147484975" r:id="rId119"/>
    <p:sldLayoutId id="2147484976" r:id="rId120"/>
    <p:sldLayoutId id="2147484977" r:id="rId121"/>
    <p:sldLayoutId id="2147484978" r:id="rId122"/>
    <p:sldLayoutId id="2147484979" r:id="rId123"/>
    <p:sldLayoutId id="2147484980" r:id="rId124"/>
    <p:sldLayoutId id="2147484981" r:id="rId125"/>
    <p:sldLayoutId id="2147484982" r:id="rId126"/>
    <p:sldLayoutId id="2147484983" r:id="rId127"/>
    <p:sldLayoutId id="2147484984" r:id="rId128"/>
    <p:sldLayoutId id="2147484985" r:id="rId129"/>
    <p:sldLayoutId id="2147484986" r:id="rId130"/>
    <p:sldLayoutId id="2147484987" r:id="rId131"/>
    <p:sldLayoutId id="2147484988" r:id="rId132"/>
    <p:sldLayoutId id="2147484989" r:id="rId133"/>
    <p:sldLayoutId id="2147484990" r:id="rId134"/>
    <p:sldLayoutId id="2147484991" r:id="rId135"/>
    <p:sldLayoutId id="2147484992" r:id="rId136"/>
    <p:sldLayoutId id="2147484993" r:id="rId137"/>
    <p:sldLayoutId id="2147484994" r:id="rId138"/>
    <p:sldLayoutId id="2147484995" r:id="rId139"/>
    <p:sldLayoutId id="2147484996" r:id="rId140"/>
    <p:sldLayoutId id="2147484997" r:id="rId141"/>
    <p:sldLayoutId id="2147484998" r:id="rId142"/>
    <p:sldLayoutId id="2147484999" r:id="rId143"/>
    <p:sldLayoutId id="2147485000" r:id="rId144"/>
    <p:sldLayoutId id="2147485001" r:id="rId145"/>
    <p:sldLayoutId id="2147485002" r:id="rId146"/>
    <p:sldLayoutId id="2147485003" r:id="rId147"/>
    <p:sldLayoutId id="2147485004" r:id="rId148"/>
    <p:sldLayoutId id="2147485005" r:id="rId149"/>
    <p:sldLayoutId id="2147485006" r:id="rId150"/>
    <p:sldLayoutId id="2147485007" r:id="rId151"/>
    <p:sldLayoutId id="2147485008" r:id="rId152"/>
    <p:sldLayoutId id="2147485009" r:id="rId153"/>
    <p:sldLayoutId id="2147485010" r:id="rId154"/>
    <p:sldLayoutId id="2147485011" r:id="rId155"/>
    <p:sldLayoutId id="2147485012" r:id="rId156"/>
    <p:sldLayoutId id="2147485013" r:id="rId157"/>
    <p:sldLayoutId id="2147485014" r:id="rId158"/>
    <p:sldLayoutId id="2147485015" r:id="rId159"/>
    <p:sldLayoutId id="2147485016" r:id="rId160"/>
    <p:sldLayoutId id="2147485017" r:id="rId161"/>
    <p:sldLayoutId id="2147485018" r:id="rId162"/>
    <p:sldLayoutId id="2147485019" r:id="rId163"/>
    <p:sldLayoutId id="2147485020" r:id="rId164"/>
    <p:sldLayoutId id="2147485021" r:id="rId165"/>
    <p:sldLayoutId id="2147485022" r:id="rId166"/>
    <p:sldLayoutId id="2147485023" r:id="rId167"/>
    <p:sldLayoutId id="2147485024" r:id="rId168"/>
    <p:sldLayoutId id="2147485025" r:id="rId169"/>
    <p:sldLayoutId id="2147485026" r:id="rId170"/>
    <p:sldLayoutId id="2147485027" r:id="rId171"/>
    <p:sldLayoutId id="2147485028" r:id="rId172"/>
    <p:sldLayoutId id="2147485029" r:id="rId173"/>
    <p:sldLayoutId id="2147485030" r:id="rId174"/>
    <p:sldLayoutId id="2147485031" r:id="rId175"/>
    <p:sldLayoutId id="2147485032" r:id="rId176"/>
    <p:sldLayoutId id="2147485033" r:id="rId177"/>
    <p:sldLayoutId id="2147485034" r:id="rId178"/>
    <p:sldLayoutId id="2147485035" r:id="rId179"/>
    <p:sldLayoutId id="2147485036" r:id="rId180"/>
    <p:sldLayoutId id="2147485037" r:id="rId181"/>
    <p:sldLayoutId id="2147485038" r:id="rId182"/>
    <p:sldLayoutId id="2147485039" r:id="rId183"/>
    <p:sldLayoutId id="2147485040" r:id="rId184"/>
    <p:sldLayoutId id="2147485041" r:id="rId185"/>
    <p:sldLayoutId id="2147485042" r:id="rId186"/>
    <p:sldLayoutId id="2147485043" r:id="rId187"/>
    <p:sldLayoutId id="2147485044" r:id="rId188"/>
    <p:sldLayoutId id="2147485045" r:id="rId189"/>
    <p:sldLayoutId id="2147485046" r:id="rId190"/>
    <p:sldLayoutId id="2147485047" r:id="rId191"/>
    <p:sldLayoutId id="2147485048" r:id="rId192"/>
    <p:sldLayoutId id="2147485049" r:id="rId193"/>
    <p:sldLayoutId id="2147485050" r:id="rId194"/>
    <p:sldLayoutId id="2147485051" r:id="rId195"/>
    <p:sldLayoutId id="2147485052" r:id="rId196"/>
    <p:sldLayoutId id="2147485053" r:id="rId197"/>
    <p:sldLayoutId id="2147485054" r:id="rId198"/>
    <p:sldLayoutId id="2147485055" r:id="rId199"/>
    <p:sldLayoutId id="2147485056" r:id="rId200"/>
    <p:sldLayoutId id="2147485057" r:id="rId201"/>
    <p:sldLayoutId id="2147485058" r:id="rId202"/>
    <p:sldLayoutId id="2147485059" r:id="rId203"/>
    <p:sldLayoutId id="2147485060" r:id="rId204"/>
    <p:sldLayoutId id="2147485061" r:id="rId205"/>
    <p:sldLayoutId id="2147485062" r:id="rId206"/>
    <p:sldLayoutId id="2147485063" r:id="rId207"/>
    <p:sldLayoutId id="2147485064" r:id="rId208"/>
    <p:sldLayoutId id="2147485065" r:id="rId209"/>
    <p:sldLayoutId id="2147485066" r:id="rId210"/>
    <p:sldLayoutId id="2147485067" r:id="rId211"/>
    <p:sldLayoutId id="2147485068" r:id="rId212"/>
    <p:sldLayoutId id="2147485069" r:id="rId213"/>
    <p:sldLayoutId id="2147485070" r:id="rId214"/>
    <p:sldLayoutId id="2147485071" r:id="rId215"/>
    <p:sldLayoutId id="2147485072" r:id="rId216"/>
    <p:sldLayoutId id="2147485073" r:id="rId217"/>
    <p:sldLayoutId id="2147485074" r:id="rId218"/>
    <p:sldLayoutId id="2147485075" r:id="rId219"/>
    <p:sldLayoutId id="2147485076" r:id="rId220"/>
    <p:sldLayoutId id="2147485077" r:id="rId221"/>
    <p:sldLayoutId id="2147485078" r:id="rId222"/>
    <p:sldLayoutId id="2147485079" r:id="rId223"/>
    <p:sldLayoutId id="2147485080" r:id="rId224"/>
    <p:sldLayoutId id="2147485081" r:id="rId225"/>
    <p:sldLayoutId id="2147485082" r:id="rId226"/>
    <p:sldLayoutId id="2147485083" r:id="rId227"/>
    <p:sldLayoutId id="2147485084" r:id="rId228"/>
    <p:sldLayoutId id="2147485085" r:id="rId229"/>
    <p:sldLayoutId id="2147485086" r:id="rId230"/>
    <p:sldLayoutId id="2147485087" r:id="rId231"/>
    <p:sldLayoutId id="2147485088" r:id="rId232"/>
    <p:sldLayoutId id="2147485089" r:id="rId233"/>
    <p:sldLayoutId id="2147485090" r:id="rId234"/>
    <p:sldLayoutId id="2147485091" r:id="rId235"/>
    <p:sldLayoutId id="2147485092" r:id="rId236"/>
    <p:sldLayoutId id="2147485093" r:id="rId237"/>
    <p:sldLayoutId id="2147485094" r:id="rId238"/>
    <p:sldLayoutId id="2147485095" r:id="rId239"/>
    <p:sldLayoutId id="2147485096" r:id="rId240"/>
    <p:sldLayoutId id="2147485097" r:id="rId241"/>
    <p:sldLayoutId id="2147485098" r:id="rId242"/>
    <p:sldLayoutId id="2147485099" r:id="rId243"/>
    <p:sldLayoutId id="2147485100" r:id="rId244"/>
    <p:sldLayoutId id="2147485101" r:id="rId245"/>
    <p:sldLayoutId id="2147485102" r:id="rId246"/>
    <p:sldLayoutId id="2147485103" r:id="rId247"/>
    <p:sldLayoutId id="2147485104" r:id="rId248"/>
    <p:sldLayoutId id="2147485105" r:id="rId249"/>
    <p:sldLayoutId id="2147485106" r:id="rId250"/>
    <p:sldLayoutId id="2147485107" r:id="rId251"/>
    <p:sldLayoutId id="2147485108" r:id="rId252"/>
    <p:sldLayoutId id="2147485109" r:id="rId253"/>
    <p:sldLayoutId id="2147485110" r:id="rId254"/>
    <p:sldLayoutId id="2147485111" r:id="rId255"/>
    <p:sldLayoutId id="2147485112" r:id="rId256"/>
    <p:sldLayoutId id="2147485113" r:id="rId257"/>
    <p:sldLayoutId id="2147485114" r:id="rId258"/>
    <p:sldLayoutId id="2147485115" r:id="rId259"/>
    <p:sldLayoutId id="2147485116" r:id="rId260"/>
    <p:sldLayoutId id="2147485117" r:id="rId261"/>
    <p:sldLayoutId id="2147485118" r:id="rId262"/>
    <p:sldLayoutId id="2147485119" r:id="rId263"/>
    <p:sldLayoutId id="2147485120" r:id="rId264"/>
    <p:sldLayoutId id="2147485121" r:id="rId265"/>
    <p:sldLayoutId id="2147485122" r:id="rId266"/>
    <p:sldLayoutId id="2147485123" r:id="rId267"/>
    <p:sldLayoutId id="2147485124" r:id="rId268"/>
    <p:sldLayoutId id="2147485125" r:id="rId269"/>
    <p:sldLayoutId id="2147485126" r:id="rId270"/>
    <p:sldLayoutId id="2147485127" r:id="rId271"/>
    <p:sldLayoutId id="2147485128" r:id="rId272"/>
    <p:sldLayoutId id="2147485129" r:id="rId273"/>
    <p:sldLayoutId id="2147485130" r:id="rId274"/>
    <p:sldLayoutId id="2147485131" r:id="rId275"/>
    <p:sldLayoutId id="2147485132" r:id="rId276"/>
    <p:sldLayoutId id="2147485133" r:id="rId277"/>
    <p:sldLayoutId id="2147485134" r:id="rId278"/>
    <p:sldLayoutId id="2147485135" r:id="rId279"/>
    <p:sldLayoutId id="2147485136" r:id="rId280"/>
    <p:sldLayoutId id="2147485137" r:id="rId281"/>
    <p:sldLayoutId id="2147485138" r:id="rId282"/>
    <p:sldLayoutId id="2147485139" r:id="rId283"/>
    <p:sldLayoutId id="2147485140" r:id="rId284"/>
    <p:sldLayoutId id="2147485141" r:id="rId285"/>
    <p:sldLayoutId id="2147485142" r:id="rId286"/>
    <p:sldLayoutId id="2147485143" r:id="rId287"/>
    <p:sldLayoutId id="2147485144" r:id="rId288"/>
    <p:sldLayoutId id="2147485145" r:id="rId289"/>
    <p:sldLayoutId id="2147485146" r:id="rId290"/>
    <p:sldLayoutId id="2147485147" r:id="rId291"/>
    <p:sldLayoutId id="2147485148" r:id="rId292"/>
    <p:sldLayoutId id="2147485149" r:id="rId293"/>
    <p:sldLayoutId id="2147485150" r:id="rId294"/>
    <p:sldLayoutId id="2147485151" r:id="rId295"/>
    <p:sldLayoutId id="2147485152" r:id="rId296"/>
    <p:sldLayoutId id="2147485153" r:id="rId297"/>
    <p:sldLayoutId id="2147485154" r:id="rId298"/>
    <p:sldLayoutId id="2147485155" r:id="rId299"/>
    <p:sldLayoutId id="2147485156" r:id="rId300"/>
    <p:sldLayoutId id="2147485157" r:id="rId301"/>
    <p:sldLayoutId id="2147485158" r:id="rId302"/>
    <p:sldLayoutId id="2147485159" r:id="rId303"/>
    <p:sldLayoutId id="2147485160" r:id="rId304"/>
    <p:sldLayoutId id="2147485161" r:id="rId305"/>
    <p:sldLayoutId id="2147485162" r:id="rId306"/>
    <p:sldLayoutId id="2147485163" r:id="rId307"/>
    <p:sldLayoutId id="2147485164" r:id="rId308"/>
    <p:sldLayoutId id="2147485165" r:id="rId309"/>
    <p:sldLayoutId id="2147485166" r:id="rId310"/>
    <p:sldLayoutId id="2147485167" r:id="rId311"/>
    <p:sldLayoutId id="2147485168" r:id="rId312"/>
    <p:sldLayoutId id="2147485169" r:id="rId313"/>
    <p:sldLayoutId id="2147485170" r:id="rId314"/>
    <p:sldLayoutId id="2147485171" r:id="rId315"/>
    <p:sldLayoutId id="2147485172" r:id="rId316"/>
    <p:sldLayoutId id="2147485173" r:id="rId317"/>
    <p:sldLayoutId id="2147485174" r:id="rId318"/>
    <p:sldLayoutId id="2147485175" r:id="rId319"/>
    <p:sldLayoutId id="2147485176" r:id="rId320"/>
    <p:sldLayoutId id="2147485177" r:id="rId321"/>
    <p:sldLayoutId id="2147485178" r:id="rId322"/>
    <p:sldLayoutId id="2147485179" r:id="rId323"/>
    <p:sldLayoutId id="2147485180" r:id="rId324"/>
    <p:sldLayoutId id="2147485181" r:id="rId325"/>
    <p:sldLayoutId id="2147485182" r:id="rId326"/>
    <p:sldLayoutId id="2147485183" r:id="rId327"/>
    <p:sldLayoutId id="2147485184" r:id="rId328"/>
    <p:sldLayoutId id="2147485185" r:id="rId329"/>
    <p:sldLayoutId id="2147485186" r:id="rId330"/>
    <p:sldLayoutId id="2147485187" r:id="rId331"/>
    <p:sldLayoutId id="2147485188" r:id="rId332"/>
    <p:sldLayoutId id="2147485189" r:id="rId333"/>
    <p:sldLayoutId id="2147485190" r:id="rId334"/>
    <p:sldLayoutId id="2147485191" r:id="rId335"/>
    <p:sldLayoutId id="2147485192" r:id="rId336"/>
    <p:sldLayoutId id="2147485193" r:id="rId337"/>
    <p:sldLayoutId id="2147485194" r:id="rId338"/>
    <p:sldLayoutId id="2147485195" r:id="rId339"/>
    <p:sldLayoutId id="2147485196" r:id="rId340"/>
    <p:sldLayoutId id="2147485197" r:id="rId341"/>
    <p:sldLayoutId id="2147485198" r:id="rId342"/>
    <p:sldLayoutId id="2147485199" r:id="rId343"/>
    <p:sldLayoutId id="2147485200" r:id="rId344"/>
    <p:sldLayoutId id="2147485201" r:id="rId345"/>
    <p:sldLayoutId id="2147485202" r:id="rId346"/>
    <p:sldLayoutId id="2147485203" r:id="rId347"/>
    <p:sldLayoutId id="2147485204" r:id="rId348"/>
    <p:sldLayoutId id="2147485205" r:id="rId349"/>
    <p:sldLayoutId id="2147485206" r:id="rId350"/>
    <p:sldLayoutId id="2147485207" r:id="rId351"/>
    <p:sldLayoutId id="2147485208" r:id="rId352"/>
    <p:sldLayoutId id="2147485209" r:id="rId353"/>
    <p:sldLayoutId id="2147485210" r:id="rId354"/>
    <p:sldLayoutId id="2147485211" r:id="rId355"/>
    <p:sldLayoutId id="2147485212" r:id="rId356"/>
    <p:sldLayoutId id="2147485213" r:id="rId357"/>
    <p:sldLayoutId id="2147485214" r:id="rId358"/>
    <p:sldLayoutId id="2147485215" r:id="rId359"/>
    <p:sldLayoutId id="2147485216" r:id="rId360"/>
    <p:sldLayoutId id="2147485217" r:id="rId361"/>
    <p:sldLayoutId id="2147485218" r:id="rId362"/>
    <p:sldLayoutId id="2147485219" r:id="rId363"/>
    <p:sldLayoutId id="2147485220" r:id="rId364"/>
    <p:sldLayoutId id="2147485221" r:id="rId365"/>
    <p:sldLayoutId id="2147485222" r:id="rId366"/>
    <p:sldLayoutId id="2147485223" r:id="rId367"/>
    <p:sldLayoutId id="2147485224" r:id="rId368"/>
    <p:sldLayoutId id="2147485225" r:id="rId369"/>
    <p:sldLayoutId id="2147485226" r:id="rId370"/>
    <p:sldLayoutId id="2147485227" r:id="rId371"/>
    <p:sldLayoutId id="2147485228" r:id="rId372"/>
    <p:sldLayoutId id="2147485229" r:id="rId373"/>
    <p:sldLayoutId id="2147485230" r:id="rId374"/>
    <p:sldLayoutId id="2147485231" r:id="rId375"/>
    <p:sldLayoutId id="2147485232" r:id="rId376"/>
    <p:sldLayoutId id="2147485233" r:id="rId377"/>
    <p:sldLayoutId id="2147485234" r:id="rId378"/>
    <p:sldLayoutId id="2147485235" r:id="rId379"/>
    <p:sldLayoutId id="2147485236" r:id="rId380"/>
    <p:sldLayoutId id="2147485237" r:id="rId381"/>
    <p:sldLayoutId id="2147485238" r:id="rId382"/>
    <p:sldLayoutId id="2147485239" r:id="rId383"/>
    <p:sldLayoutId id="2147485240" r:id="rId384"/>
    <p:sldLayoutId id="2147485241" r:id="rId385"/>
    <p:sldLayoutId id="2147485242" r:id="rId386"/>
    <p:sldLayoutId id="2147485243" r:id="rId387"/>
    <p:sldLayoutId id="2147485244" r:id="rId388"/>
    <p:sldLayoutId id="2147485245" r:id="rId389"/>
    <p:sldLayoutId id="2147485246" r:id="rId390"/>
    <p:sldLayoutId id="2147485247" r:id="rId391"/>
    <p:sldLayoutId id="2147485248" r:id="rId392"/>
    <p:sldLayoutId id="2147485249" r:id="rId393"/>
    <p:sldLayoutId id="2147485250" r:id="rId394"/>
    <p:sldLayoutId id="2147485251" r:id="rId395"/>
    <p:sldLayoutId id="2147485252" r:id="rId396"/>
    <p:sldLayoutId id="2147485253" r:id="rId397"/>
    <p:sldLayoutId id="2147485254" r:id="rId398"/>
    <p:sldLayoutId id="2147485255" r:id="rId399"/>
    <p:sldLayoutId id="2147485256" r:id="rId400"/>
    <p:sldLayoutId id="2147485257" r:id="rId401"/>
    <p:sldLayoutId id="2147485258" r:id="rId402"/>
    <p:sldLayoutId id="2147485259" r:id="rId403"/>
    <p:sldLayoutId id="2147485260" r:id="rId404"/>
    <p:sldLayoutId id="2147485261" r:id="rId405"/>
    <p:sldLayoutId id="2147485262" r:id="rId406"/>
    <p:sldLayoutId id="2147485263" r:id="rId407"/>
    <p:sldLayoutId id="2147485264" r:id="rId408"/>
    <p:sldLayoutId id="2147485265" r:id="rId409"/>
    <p:sldLayoutId id="2147485266" r:id="rId410"/>
    <p:sldLayoutId id="2147485267" r:id="rId411"/>
    <p:sldLayoutId id="2147485268" r:id="rId412"/>
    <p:sldLayoutId id="2147485269" r:id="rId413"/>
    <p:sldLayoutId id="2147485270" r:id="rId414"/>
    <p:sldLayoutId id="2147485271" r:id="rId415"/>
    <p:sldLayoutId id="2147485272" r:id="rId416"/>
    <p:sldLayoutId id="2147485273" r:id="rId417"/>
    <p:sldLayoutId id="2147485274" r:id="rId418"/>
    <p:sldLayoutId id="2147485275" r:id="rId419"/>
    <p:sldLayoutId id="2147485276" r:id="rId420"/>
    <p:sldLayoutId id="2147485277" r:id="rId421"/>
    <p:sldLayoutId id="2147485278" r:id="rId422"/>
    <p:sldLayoutId id="2147485279" r:id="rId423"/>
    <p:sldLayoutId id="2147485280" r:id="rId424"/>
    <p:sldLayoutId id="2147485281" r:id="rId425"/>
    <p:sldLayoutId id="2147485282" r:id="rId426"/>
    <p:sldLayoutId id="2147485283" r:id="rId427"/>
    <p:sldLayoutId id="2147485284" r:id="rId428"/>
    <p:sldLayoutId id="2147485285" r:id="rId429"/>
    <p:sldLayoutId id="2147485286" r:id="rId430"/>
    <p:sldLayoutId id="2147485287" r:id="rId431"/>
    <p:sldLayoutId id="2147485288" r:id="rId432"/>
    <p:sldLayoutId id="2147485289" r:id="rId433"/>
    <p:sldLayoutId id="2147485290" r:id="rId434"/>
    <p:sldLayoutId id="2147485291" r:id="rId435"/>
    <p:sldLayoutId id="2147485292" r:id="rId436"/>
    <p:sldLayoutId id="2147485293" r:id="rId437"/>
    <p:sldLayoutId id="2147485294" r:id="rId438"/>
    <p:sldLayoutId id="2147485295" r:id="rId439"/>
    <p:sldLayoutId id="2147485296" r:id="rId440"/>
    <p:sldLayoutId id="2147485297" r:id="rId441"/>
    <p:sldLayoutId id="2147485298" r:id="rId442"/>
    <p:sldLayoutId id="2147485299" r:id="rId443"/>
    <p:sldLayoutId id="2147485300" r:id="rId444"/>
    <p:sldLayoutId id="2147485301" r:id="rId445"/>
    <p:sldLayoutId id="2147485302" r:id="rId446"/>
    <p:sldLayoutId id="2147485303" r:id="rId447"/>
    <p:sldLayoutId id="2147485304" r:id="rId448"/>
    <p:sldLayoutId id="2147485305" r:id="rId449"/>
    <p:sldLayoutId id="2147485306" r:id="rId450"/>
    <p:sldLayoutId id="2147485307" r:id="rId451"/>
    <p:sldLayoutId id="2147485308" r:id="rId452"/>
    <p:sldLayoutId id="2147485309" r:id="rId453"/>
    <p:sldLayoutId id="2147485310" r:id="rId454"/>
    <p:sldLayoutId id="2147485311" r:id="rId455"/>
    <p:sldLayoutId id="2147485312" r:id="rId456"/>
    <p:sldLayoutId id="2147485313" r:id="rId457"/>
    <p:sldLayoutId id="2147485314" r:id="rId458"/>
    <p:sldLayoutId id="2147485315" r:id="rId459"/>
    <p:sldLayoutId id="2147485316" r:id="rId460"/>
    <p:sldLayoutId id="2147485317" r:id="rId461"/>
    <p:sldLayoutId id="2147485318" r:id="rId462"/>
    <p:sldLayoutId id="2147485319" r:id="rId463"/>
    <p:sldLayoutId id="2147485320" r:id="rId464"/>
    <p:sldLayoutId id="2147485321" r:id="rId465"/>
    <p:sldLayoutId id="2147485322" r:id="rId466"/>
    <p:sldLayoutId id="2147485323" r:id="rId467"/>
    <p:sldLayoutId id="2147485324" r:id="rId468"/>
    <p:sldLayoutId id="2147485325" r:id="rId469"/>
    <p:sldLayoutId id="2147485326" r:id="rId470"/>
    <p:sldLayoutId id="2147485327" r:id="rId471"/>
    <p:sldLayoutId id="2147485328" r:id="rId472"/>
    <p:sldLayoutId id="2147485329" r:id="rId473"/>
    <p:sldLayoutId id="2147485330" r:id="rId474"/>
    <p:sldLayoutId id="2147485331" r:id="rId475"/>
    <p:sldLayoutId id="2147485332" r:id="rId476"/>
    <p:sldLayoutId id="2147485333" r:id="rId477"/>
    <p:sldLayoutId id="2147485334" r:id="rId478"/>
    <p:sldLayoutId id="2147485335" r:id="rId479"/>
    <p:sldLayoutId id="2147485336" r:id="rId480"/>
    <p:sldLayoutId id="2147485337" r:id="rId481"/>
    <p:sldLayoutId id="2147485338" r:id="rId482"/>
    <p:sldLayoutId id="2147485339" r:id="rId483"/>
    <p:sldLayoutId id="2147485340" r:id="rId484"/>
    <p:sldLayoutId id="2147485341" r:id="rId485"/>
    <p:sldLayoutId id="2147485342" r:id="rId486"/>
    <p:sldLayoutId id="2147485343" r:id="rId487"/>
    <p:sldLayoutId id="2147485344" r:id="rId488"/>
    <p:sldLayoutId id="2147485345" r:id="rId489"/>
    <p:sldLayoutId id="2147485346" r:id="rId490"/>
    <p:sldLayoutId id="2147485347" r:id="rId491"/>
    <p:sldLayoutId id="2147485348" r:id="rId492"/>
    <p:sldLayoutId id="2147485349" r:id="rId493"/>
    <p:sldLayoutId id="2147485350" r:id="rId494"/>
    <p:sldLayoutId id="2147485351" r:id="rId495"/>
    <p:sldLayoutId id="2147485352" r:id="rId496"/>
    <p:sldLayoutId id="2147485353" r:id="rId497"/>
    <p:sldLayoutId id="2147485354" r:id="rId498"/>
    <p:sldLayoutId id="2147485355" r:id="rId499"/>
    <p:sldLayoutId id="2147485356" r:id="rId500"/>
    <p:sldLayoutId id="2147485357" r:id="rId501"/>
    <p:sldLayoutId id="2147485358" r:id="rId502"/>
    <p:sldLayoutId id="2147485359" r:id="rId50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177800" indent="-1778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5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05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8.xml"/><Relationship Id="rId5" Type="http://schemas.openxmlformats.org/officeDocument/2006/relationships/image" Target="../media/image32.jpeg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4.jpeg"/><Relationship Id="rId7" Type="http://schemas.microsoft.com/office/2007/relationships/hdphoto" Target="../media/hdphoto9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31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1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10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___1.xls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10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___2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0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0.xml"/><Relationship Id="rId4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10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Excel_97-2003____3.xls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12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0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0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microsoft.com/office/2007/relationships/hdphoto" Target="../media/hdphoto7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8.xml"/><Relationship Id="rId6" Type="http://schemas.microsoft.com/office/2007/relationships/hdphoto" Target="../media/hdphoto4.wdp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/>
          <p:cNvSpPr txBox="1"/>
          <p:nvPr/>
        </p:nvSpPr>
        <p:spPr>
          <a:xfrm>
            <a:off x="4325615" y="2632841"/>
            <a:ext cx="335224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7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Stock Code</a:t>
            </a:r>
            <a:r>
              <a:rPr lang="zh-TW" altLang="en-US" sz="27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</a:t>
            </a:r>
            <a:r>
              <a:rPr lang="en-US" altLang="zh-TW" sz="27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1219</a:t>
            </a:r>
            <a:endParaRPr lang="zh-TW" altLang="en-US" sz="2700" b="1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709"/>
            <a:ext cx="3286125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3496675" y="3556500"/>
            <a:ext cx="5304728" cy="1939159"/>
          </a:xfrm>
          <a:prstGeom prst="rect">
            <a:avLst/>
          </a:prstGeom>
          <a:solidFill>
            <a:schemeClr val="accent3">
              <a:lumMod val="5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j-cs"/>
              </a:defRPr>
            </a:lvl1pPr>
          </a:lstStyle>
          <a:p>
            <a:r>
              <a:rPr lang="en-US" altLang="zh-TW" sz="4900" dirty="0" smtClean="0">
                <a:solidFill>
                  <a:schemeClr val="bg1"/>
                </a:solidFill>
              </a:rPr>
              <a:t>2018</a:t>
            </a:r>
          </a:p>
          <a:p>
            <a:r>
              <a:rPr lang="en-GB" altLang="zh-TW" sz="4900" dirty="0" smtClean="0">
                <a:solidFill>
                  <a:schemeClr val="bg1"/>
                </a:solidFill>
              </a:rPr>
              <a:t>Investor Conference</a:t>
            </a:r>
            <a:endParaRPr lang="zh-TW" altLang="en-US" sz="4900" dirty="0">
              <a:solidFill>
                <a:schemeClr val="bg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985146" y="5841244"/>
            <a:ext cx="44218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September 5</a:t>
            </a:r>
            <a:r>
              <a:rPr lang="en-US" altLang="zh-TW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zh-TW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zh-TW" alt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/>
        </p:blipFill>
        <p:spPr>
          <a:xfrm>
            <a:off x="2761553" y="1378331"/>
            <a:ext cx="6177732" cy="957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133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橢圓 4"/>
          <p:cNvSpPr/>
          <p:nvPr/>
        </p:nvSpPr>
        <p:spPr>
          <a:xfrm>
            <a:off x="713649" y="1251790"/>
            <a:ext cx="2340000" cy="23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Animal feeds</a:t>
            </a:r>
          </a:p>
        </p:txBody>
      </p:sp>
      <p:cxnSp>
        <p:nvCxnSpPr>
          <p:cNvPr id="7" name="直線接點 6"/>
          <p:cNvCxnSpPr/>
          <p:nvPr/>
        </p:nvCxnSpPr>
        <p:spPr>
          <a:xfrm flipV="1">
            <a:off x="3204000" y="1132873"/>
            <a:ext cx="0" cy="466187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3"/>
          <p:cNvSpPr txBox="1">
            <a:spLocks/>
          </p:cNvSpPr>
          <p:nvPr/>
        </p:nvSpPr>
        <p:spPr>
          <a:xfrm>
            <a:off x="702149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b="1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639A59-F84C-4A06-8BEF-4B1D7A8CAEC4}" type="slidenum">
              <a:rPr lang="zh-CN" altLang="en-US" smtClean="0">
                <a:solidFill>
                  <a:prstClr val="black"/>
                </a:solidFill>
                <a:latin typeface="Microsoft YaHei" panose="020B0503020204020204" pitchFamily="34" charset="-122"/>
              </a:rPr>
              <a:pPr/>
              <a:t>9</a:t>
            </a:fld>
            <a:endParaRPr lang="zh-CN" altLang="en-US" dirty="0">
              <a:solidFill>
                <a:prstClr val="black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23844" y="1153837"/>
            <a:ext cx="522940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3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Livestock feed</a:t>
            </a:r>
          </a:p>
          <a:p>
            <a:pPr marL="185738" indent="82550"/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Feeds for layers, broilers, pigs, and ducks </a:t>
            </a:r>
            <a:r>
              <a:rPr lang="en-US" altLang="zh-TW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etc</a:t>
            </a:r>
            <a:endParaRPr lang="en-GB" altLang="zh-TW" sz="28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185738" indent="82550"/>
            <a:endParaRPr lang="en-US" altLang="zh-TW" sz="28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3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Aquatic feed</a:t>
            </a:r>
          </a:p>
          <a:p>
            <a:pPr marL="265113" indent="3175"/>
            <a:r>
              <a:rPr lang="en-US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Feeds for tilapia, milkfish, trout and other aquarium fish</a:t>
            </a:r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660" b="100000" l="0" r="96238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3844" y="4851201"/>
            <a:ext cx="303847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C:\Users\hytseng\AppData\Local\Microsoft\Windows\Temporary Internet Files\Content.IE5\3ZOAW8YG\chicken-silhouette-clipart[1].jpg"/>
          <p:cNvPicPr>
            <a:picLocks noChangeAspect="1" noChangeArrowheads="1"/>
          </p:cNvPicPr>
          <p:nvPr/>
        </p:nvPicPr>
        <p:blipFill rotWithShape="1"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462319" y="4301904"/>
            <a:ext cx="2190934" cy="24195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0" y="1070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Providing diverse livestock feeds and aquatic </a:t>
            </a:r>
          </a:p>
          <a:p>
            <a:r>
              <a:rPr lang="en-US" altLang="zh-TW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feeds made by pellet and extrusion processing</a:t>
            </a:r>
            <a:endParaRPr lang="zh-TW" altLang="en-US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139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704629" y="1251790"/>
            <a:ext cx="2376264" cy="2958628"/>
            <a:chOff x="779060" y="1251790"/>
            <a:chExt cx="2376264" cy="2958628"/>
          </a:xfrm>
        </p:grpSpPr>
        <p:sp>
          <p:nvSpPr>
            <p:cNvPr id="5" name="橢圓 4"/>
            <p:cNvSpPr/>
            <p:nvPr/>
          </p:nvSpPr>
          <p:spPr>
            <a:xfrm>
              <a:off x="788080" y="1251790"/>
              <a:ext cx="2340000" cy="234000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Livestock product</a:t>
              </a: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779060" y="3717975"/>
              <a:ext cx="237626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5738" indent="-185738">
                <a:buFont typeface="Arial" panose="020B0604020202020204" pitchFamily="34" charset="0"/>
                <a:buChar char="•"/>
              </a:pPr>
              <a:endParaRPr lang="en-US" altLang="zh-TW" sz="2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  <p:cxnSp>
        <p:nvCxnSpPr>
          <p:cNvPr id="7" name="直線接點 6"/>
          <p:cNvCxnSpPr/>
          <p:nvPr/>
        </p:nvCxnSpPr>
        <p:spPr>
          <a:xfrm flipV="1">
            <a:off x="3204000" y="1255705"/>
            <a:ext cx="0" cy="466187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3"/>
          <p:cNvSpPr txBox="1">
            <a:spLocks/>
          </p:cNvSpPr>
          <p:nvPr/>
        </p:nvSpPr>
        <p:spPr>
          <a:xfrm>
            <a:off x="702149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b="1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639A59-F84C-4A06-8BEF-4B1D7A8CAEC4}" type="slidenum">
              <a:rPr lang="zh-CN" altLang="en-US" smtClean="0">
                <a:solidFill>
                  <a:prstClr val="black"/>
                </a:solidFill>
                <a:latin typeface="Microsoft YaHei" panose="020B0503020204020204" pitchFamily="34" charset="-122"/>
              </a:rPr>
              <a:pPr/>
              <a:t>10</a:t>
            </a:fld>
            <a:endParaRPr lang="zh-CN" altLang="en-US" dirty="0">
              <a:solidFill>
                <a:prstClr val="black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857029" y="3870375"/>
            <a:ext cx="23762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Eco eggs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Eco chickens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Eco pigs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endParaRPr lang="en-US" altLang="zh-TW" sz="26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844357" y="1361478"/>
            <a:ext cx="4910408" cy="1543789"/>
            <a:chOff x="3844357" y="1361478"/>
            <a:chExt cx="4910408" cy="1543789"/>
          </a:xfrm>
        </p:grpSpPr>
        <p:pic>
          <p:nvPicPr>
            <p:cNvPr id="28" name="圖片 27" descr="logo-台灣安全農法..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87065" y="1361478"/>
              <a:ext cx="1543789" cy="1543789"/>
            </a:xfrm>
            <a:prstGeom prst="rect">
              <a:avLst/>
            </a:prstGeom>
          </p:spPr>
        </p:pic>
        <p:pic>
          <p:nvPicPr>
            <p:cNvPr id="30" name="圖片 29" descr="友善畜產logo-300x300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0976" y="1361478"/>
              <a:ext cx="1543789" cy="1543789"/>
            </a:xfrm>
            <a:prstGeom prst="rect">
              <a:avLst/>
            </a:prstGeom>
          </p:spPr>
        </p:pic>
        <p:pic>
          <p:nvPicPr>
            <p:cNvPr id="32" name="Picture 2" descr="ç¸éåç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44357" y="1411328"/>
              <a:ext cx="1262587" cy="1440000"/>
            </a:xfrm>
            <a:prstGeom prst="rect">
              <a:avLst/>
            </a:prstGeom>
            <a:noFill/>
          </p:spPr>
        </p:pic>
      </p:grpSp>
      <p:grpSp>
        <p:nvGrpSpPr>
          <p:cNvPr id="33" name="群組 32"/>
          <p:cNvGrpSpPr/>
          <p:nvPr/>
        </p:nvGrpSpPr>
        <p:grpSpPr>
          <a:xfrm>
            <a:off x="3465716" y="2851328"/>
            <a:ext cx="5500784" cy="4000612"/>
            <a:chOff x="3465716" y="2851328"/>
            <a:chExt cx="5500784" cy="4000612"/>
          </a:xfrm>
        </p:grpSpPr>
        <p:grpSp>
          <p:nvGrpSpPr>
            <p:cNvPr id="34" name="群組 12"/>
            <p:cNvGrpSpPr/>
            <p:nvPr/>
          </p:nvGrpSpPr>
          <p:grpSpPr>
            <a:xfrm>
              <a:off x="3465716" y="2851328"/>
              <a:ext cx="3077469" cy="4000612"/>
              <a:chOff x="3506173" y="2588272"/>
              <a:chExt cx="3312545" cy="4271052"/>
            </a:xfrm>
          </p:grpSpPr>
          <p:pic>
            <p:nvPicPr>
              <p:cNvPr id="36" name="Picture 2" descr="D:\交辦事務\pictures\南投牧場\_P6K2728.JPG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6173" y="2588272"/>
                <a:ext cx="3312545" cy="214606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3" descr="D:\交辦事務\pictures\南投牧場\南投動物照片\IMG_6734.JPG"/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3506173" y="4734337"/>
                <a:ext cx="3312545" cy="212498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圖片 34" descr="S__4554819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14700" y="3285434"/>
              <a:ext cx="2251800" cy="30037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8" name="矩形 17"/>
          <p:cNvSpPr/>
          <p:nvPr/>
        </p:nvSpPr>
        <p:spPr>
          <a:xfrm>
            <a:off x="0" y="19566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Certificated </a:t>
            </a:r>
            <a:r>
              <a:rPr lang="en-US" altLang="zh-TW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of traceable, human farming and TSAS. Comply with EU animals welfare standard.</a:t>
            </a:r>
            <a:r>
              <a:rPr lang="zh-TW" alt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</a:t>
            </a:r>
            <a:endParaRPr lang="en-US" altLang="zh-TW" sz="32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93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41884" y="1251789"/>
            <a:ext cx="2840325" cy="2958629"/>
            <a:chOff x="531635" y="1251789"/>
            <a:chExt cx="2840325" cy="2958629"/>
          </a:xfrm>
        </p:grpSpPr>
        <p:sp>
          <p:nvSpPr>
            <p:cNvPr id="5" name="橢圓 4"/>
            <p:cNvSpPr/>
            <p:nvPr/>
          </p:nvSpPr>
          <p:spPr>
            <a:xfrm>
              <a:off x="531635" y="1251789"/>
              <a:ext cx="2840325" cy="261858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6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Agricultural </a:t>
              </a:r>
            </a:p>
            <a:p>
              <a:pPr algn="ctr"/>
              <a:r>
                <a:rPr lang="en-US" altLang="zh-TW" sz="26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Material</a:t>
              </a: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779060" y="3717975"/>
              <a:ext cx="237626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5738" indent="-185738">
                <a:buFont typeface="Arial" panose="020B0604020202020204" pitchFamily="34" charset="0"/>
                <a:buChar char="•"/>
              </a:pPr>
              <a:endParaRPr lang="en-US" altLang="zh-TW" sz="2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21" name="投影片編號版面配置區 3"/>
          <p:cNvSpPr txBox="1">
            <a:spLocks/>
          </p:cNvSpPr>
          <p:nvPr/>
        </p:nvSpPr>
        <p:spPr>
          <a:xfrm>
            <a:off x="702149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b="1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639A59-F84C-4A06-8BEF-4B1D7A8CAEC4}" type="slidenum">
              <a:rPr lang="zh-CN" altLang="en-US" smtClean="0">
                <a:solidFill>
                  <a:prstClr val="black"/>
                </a:solidFill>
                <a:latin typeface="Microsoft YaHei" panose="020B0503020204020204" pitchFamily="34" charset="-122"/>
              </a:rPr>
              <a:pPr/>
              <a:t>11</a:t>
            </a:fld>
            <a:endParaRPr lang="zh-CN" altLang="en-US" dirty="0">
              <a:solidFill>
                <a:prstClr val="black"/>
              </a:solidFill>
              <a:latin typeface="Microsoft YaHei" panose="020B0503020204020204" pitchFamily="34" charset="-122"/>
            </a:endParaRPr>
          </a:p>
        </p:txBody>
      </p:sp>
      <p:cxnSp>
        <p:nvCxnSpPr>
          <p:cNvPr id="13" name="直線接點 12"/>
          <p:cNvCxnSpPr/>
          <p:nvPr/>
        </p:nvCxnSpPr>
        <p:spPr>
          <a:xfrm flipH="1" flipV="1">
            <a:off x="3081406" y="1180172"/>
            <a:ext cx="29293" cy="43210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群組 15"/>
          <p:cNvGrpSpPr/>
          <p:nvPr/>
        </p:nvGrpSpPr>
        <p:grpSpPr>
          <a:xfrm>
            <a:off x="2939512" y="4443761"/>
            <a:ext cx="6079381" cy="2019869"/>
            <a:chOff x="2419508" y="3761191"/>
            <a:chExt cx="6686687" cy="2051797"/>
          </a:xfrm>
        </p:grpSpPr>
        <p:pic>
          <p:nvPicPr>
            <p:cNvPr id="18" name="圖片 17" descr="C:\Users\ASUS\Desktop\生技展掛軸\亞太農業展2018\107.07 亞太農業展網路訊息揭露.jpg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/>
          </p:blipFill>
          <p:spPr bwMode="auto">
            <a:xfrm>
              <a:off x="6571878" y="3793119"/>
              <a:ext cx="878492" cy="19049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圖片 18" descr="Fwusow-GTS Package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19508" y="3761191"/>
              <a:ext cx="1399840" cy="1904926"/>
            </a:xfrm>
            <a:prstGeom prst="rect">
              <a:avLst/>
            </a:prstGeom>
          </p:spPr>
        </p:pic>
        <p:pic>
          <p:nvPicPr>
            <p:cNvPr id="20" name="圖片 19" descr="18-02-1_福壽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49508" y="3793119"/>
              <a:ext cx="1405169" cy="1872998"/>
            </a:xfrm>
            <a:prstGeom prst="rect">
              <a:avLst/>
            </a:prstGeom>
          </p:spPr>
        </p:pic>
        <p:pic>
          <p:nvPicPr>
            <p:cNvPr id="22" name="圖片 21" descr="祝有肥1號20K(單面OPP)粉狀.jpg"/>
            <p:cNvPicPr>
              <a:picLocks noChangeAspect="1"/>
            </p:cNvPicPr>
            <p:nvPr/>
          </p:nvPicPr>
          <p:blipFill>
            <a:blip r:embed="rId6" cstate="print"/>
            <a:srcRect r="112"/>
            <a:stretch>
              <a:fillRect/>
            </a:stretch>
          </p:blipFill>
          <p:spPr>
            <a:xfrm>
              <a:off x="5284837" y="3761191"/>
              <a:ext cx="1256881" cy="1958407"/>
            </a:xfrm>
            <a:prstGeom prst="rect">
              <a:avLst/>
            </a:prstGeom>
          </p:spPr>
        </p:pic>
        <p:pic>
          <p:nvPicPr>
            <p:cNvPr id="23" name="圖片 22" descr="18-02-3_福壽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80529" y="3793119"/>
              <a:ext cx="1625666" cy="2019869"/>
            </a:xfrm>
            <a:prstGeom prst="rect">
              <a:avLst/>
            </a:prstGeom>
          </p:spPr>
        </p:pic>
      </p:grpSp>
      <p:sp>
        <p:nvSpPr>
          <p:cNvPr id="17" name="矩形 16"/>
          <p:cNvSpPr/>
          <p:nvPr/>
        </p:nvSpPr>
        <p:spPr>
          <a:xfrm>
            <a:off x="0" y="51461"/>
            <a:ext cx="7851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Launch Organic Agricultural Material and environmental friendly products</a:t>
            </a:r>
            <a:endParaRPr lang="zh-TW" altLang="en-US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614058" y="3870375"/>
            <a:ext cx="23762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Organic Fertilizer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Bio-</a:t>
            </a:r>
            <a:r>
              <a:rPr lang="en-US" altLang="zh-TW" sz="2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f</a:t>
            </a: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ertilizer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Bio-pesticide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endParaRPr lang="en-US" altLang="zh-TW" sz="26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297530" y="1821625"/>
            <a:ext cx="578136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>
              <a:buFont typeface="Arial" pitchFamily="34" charset="0"/>
              <a:buChar char="•"/>
            </a:pPr>
            <a:r>
              <a:rPr lang="en-US" altLang="zh-TW" sz="27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16 organic fertilizers, 2 bio-fertilizers listing on the Organic Agricultural Material Recommendation Catalogue by Council of Agriculture </a:t>
            </a:r>
          </a:p>
          <a:p>
            <a:pPr indent="446088">
              <a:buFont typeface="Arial" pitchFamily="34" charset="0"/>
              <a:buChar char="•"/>
            </a:pPr>
            <a:r>
              <a:rPr lang="en-US" altLang="zh-TW" sz="27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9 products received organic material certifications</a:t>
            </a:r>
          </a:p>
          <a:p>
            <a:pPr indent="446088"/>
            <a:endParaRPr lang="zh-TW" altLang="en-US" sz="27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792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投影片編號版面配置區 3"/>
          <p:cNvSpPr txBox="1">
            <a:spLocks/>
          </p:cNvSpPr>
          <p:nvPr/>
        </p:nvSpPr>
        <p:spPr>
          <a:xfrm>
            <a:off x="702149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b="1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639A59-F84C-4A06-8BEF-4B1D7A8CAEC4}" type="slidenum">
              <a:rPr lang="zh-CN" altLang="en-US" smtClean="0">
                <a:solidFill>
                  <a:prstClr val="black"/>
                </a:solidFill>
                <a:latin typeface="Microsoft YaHei" panose="020B0503020204020204" pitchFamily="34" charset="-122"/>
              </a:rPr>
              <a:pPr/>
              <a:t>12</a:t>
            </a:fld>
            <a:endParaRPr lang="zh-CN" altLang="en-US" dirty="0">
              <a:solidFill>
                <a:prstClr val="black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05967" y="219875"/>
            <a:ext cx="70999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Carbon footprint products</a:t>
            </a:r>
            <a:endParaRPr lang="zh-TW" altLang="en-US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869830" y="1255749"/>
            <a:ext cx="75885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Sesame oil, bonito flakes, Greens pet foods received 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certifications </a:t>
            </a:r>
            <a:r>
              <a:rPr lang="en-US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for carbon footprint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All edible oils and cereal products received FSSC 22000</a:t>
            </a: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ISO 22000 </a:t>
            </a: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HACCP</a:t>
            </a: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TQF quality assurance </a:t>
            </a:r>
            <a:r>
              <a:rPr lang="en-US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certification</a:t>
            </a:r>
          </a:p>
          <a:p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185738" indent="-185738">
              <a:buFont typeface="Arial" panose="020B0604020202020204" pitchFamily="34" charset="0"/>
              <a:buChar char="•"/>
            </a:pPr>
            <a:endParaRPr lang="en-US" altLang="zh-TW" sz="2800" dirty="0" smtClean="0">
              <a:solidFill>
                <a:prstClr val="black"/>
              </a:solidFill>
              <a:latin typeface="微軟正黑體"/>
              <a:ea typeface="標楷體" panose="03000509000000000000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0" y="3465155"/>
            <a:ext cx="9128234" cy="3187295"/>
            <a:chOff x="0" y="3465155"/>
            <a:chExt cx="9128234" cy="3187295"/>
          </a:xfrm>
        </p:grpSpPr>
        <p:pic>
          <p:nvPicPr>
            <p:cNvPr id="17" name="Picture 3" descr="D:\交辦事務\碳足跡\芝麻油碳足跡圖片\14615_EForm_麻油台灣碳足跡標籤標示圖樣600.jp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1295" y="4215405"/>
              <a:ext cx="1181586" cy="137285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5" name="群組 24"/>
            <p:cNvGrpSpPr/>
            <p:nvPr/>
          </p:nvGrpSpPr>
          <p:grpSpPr>
            <a:xfrm>
              <a:off x="0" y="3465155"/>
              <a:ext cx="9128234" cy="3187295"/>
              <a:chOff x="0" y="3465155"/>
              <a:chExt cx="9128234" cy="3187295"/>
            </a:xfrm>
          </p:grpSpPr>
          <p:pic>
            <p:nvPicPr>
              <p:cNvPr id="18" name="圖片 1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b="8"/>
              <a:stretch/>
            </p:blipFill>
            <p:spPr>
              <a:xfrm>
                <a:off x="6862317" y="3465155"/>
                <a:ext cx="2265917" cy="3187295"/>
              </a:xfrm>
              <a:prstGeom prst="rect">
                <a:avLst/>
              </a:prstGeom>
            </p:spPr>
          </p:pic>
          <p:pic>
            <p:nvPicPr>
              <p:cNvPr id="19" name="圖片 1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75152" y="4130446"/>
                <a:ext cx="1566294" cy="2506071"/>
              </a:xfrm>
              <a:prstGeom prst="rect">
                <a:avLst/>
              </a:prstGeom>
            </p:spPr>
          </p:pic>
          <p:pic>
            <p:nvPicPr>
              <p:cNvPr id="20" name="圖片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="" xmlns:a14="http://schemas.microsoft.com/office/drawing/2010/main">
                      <a14:imgLayer r:embed="rId7">
                        <a14:imgEffect>
                          <a14:backgroundRemoval t="0" b="100000" l="800" r="10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3033" y="3901850"/>
                <a:ext cx="1717697" cy="2748315"/>
              </a:xfrm>
              <a:prstGeom prst="rect">
                <a:avLst/>
              </a:prstGeom>
            </p:spPr>
          </p:pic>
          <p:pic>
            <p:nvPicPr>
              <p:cNvPr id="22" name="圖片 2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25919" y="3836691"/>
                <a:ext cx="1097646" cy="2799826"/>
              </a:xfrm>
              <a:prstGeom prst="rect">
                <a:avLst/>
              </a:prstGeom>
            </p:spPr>
          </p:pic>
          <p:pic>
            <p:nvPicPr>
              <p:cNvPr id="23" name="圖片 2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3504" y="4063415"/>
                <a:ext cx="960828" cy="2573102"/>
              </a:xfrm>
              <a:prstGeom prst="rect">
                <a:avLst/>
              </a:prstGeom>
            </p:spPr>
          </p:pic>
          <p:sp>
            <p:nvSpPr>
              <p:cNvPr id="15" name="文字方塊 14"/>
              <p:cNvSpPr txBox="1"/>
              <p:nvPr/>
            </p:nvSpPr>
            <p:spPr>
              <a:xfrm>
                <a:off x="0" y="5622035"/>
                <a:ext cx="17882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Carbon Labeling</a:t>
                </a:r>
                <a:endParaRPr lang="zh-TW" altLang="en-US" dirty="0"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endParaRPr>
              </a:p>
            </p:txBody>
          </p:sp>
          <p:sp>
            <p:nvSpPr>
              <p:cNvPr id="24" name="矩形圖說文字 23"/>
              <p:cNvSpPr/>
              <p:nvPr/>
            </p:nvSpPr>
            <p:spPr>
              <a:xfrm>
                <a:off x="87648" y="4201757"/>
                <a:ext cx="1195234" cy="1386504"/>
              </a:xfrm>
              <a:prstGeom prst="wedgeRectCallout">
                <a:avLst>
                  <a:gd name="adj1" fmla="val 97559"/>
                  <a:gd name="adj2" fmla="val 43476"/>
                </a:avLst>
              </a:prstGeom>
              <a:no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01325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投影片編號版面配置區 3"/>
          <p:cNvSpPr txBox="1">
            <a:spLocks/>
          </p:cNvSpPr>
          <p:nvPr/>
        </p:nvSpPr>
        <p:spPr>
          <a:xfrm>
            <a:off x="702149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b="1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639A59-F84C-4A06-8BEF-4B1D7A8CAEC4}" type="slidenum">
              <a:rPr lang="zh-CN" altLang="en-US" smtClean="0">
                <a:solidFill>
                  <a:prstClr val="black"/>
                </a:solidFill>
                <a:latin typeface="Microsoft YaHei" panose="020B0503020204020204" pitchFamily="34" charset="-122"/>
              </a:rPr>
              <a:pPr/>
              <a:t>13</a:t>
            </a:fld>
            <a:endParaRPr lang="zh-CN" altLang="en-US" dirty="0">
              <a:solidFill>
                <a:prstClr val="black"/>
              </a:solidFill>
              <a:latin typeface="Microsoft YaHei" panose="020B0503020204020204" pitchFamily="34" charset="-122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518402" y="1193277"/>
            <a:ext cx="7902964" cy="5500439"/>
            <a:chOff x="518402" y="1193277"/>
            <a:chExt cx="7902964" cy="5500439"/>
          </a:xfrm>
        </p:grpSpPr>
        <p:grpSp>
          <p:nvGrpSpPr>
            <p:cNvPr id="13" name="群組 12"/>
            <p:cNvGrpSpPr/>
            <p:nvPr/>
          </p:nvGrpSpPr>
          <p:grpSpPr>
            <a:xfrm>
              <a:off x="518402" y="1193277"/>
              <a:ext cx="7902964" cy="3849192"/>
              <a:chOff x="496757" y="1056704"/>
              <a:chExt cx="7902964" cy="3849192"/>
            </a:xfrm>
          </p:grpSpPr>
          <p:sp>
            <p:nvSpPr>
              <p:cNvPr id="18" name="內容版面配置區 2"/>
              <p:cNvSpPr txBox="1">
                <a:spLocks/>
              </p:cNvSpPr>
              <p:nvPr/>
            </p:nvSpPr>
            <p:spPr>
              <a:xfrm>
                <a:off x="496757" y="1303357"/>
                <a:ext cx="7902964" cy="36025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177800" indent="-1778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2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11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05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05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8600" indent="-228600">
                  <a:lnSpc>
                    <a:spcPct val="90000"/>
                  </a:lnSpc>
                  <a:spcBef>
                    <a:spcPts val="1000"/>
                  </a:spcBef>
                  <a:spcAft>
                    <a:spcPts val="1200"/>
                  </a:spcAft>
                  <a:buSzPct val="110000"/>
                  <a:buBlip>
                    <a:blip r:embed="rId2"/>
                  </a:buBlip>
                </a:pPr>
                <a:endParaRPr lang="en-US" altLang="zh-TW" sz="2400" dirty="0">
                  <a:latin typeface="+mn-ea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578642" y="1056704"/>
                <a:ext cx="327453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Organic fertilizers enhance soil fertility and improve soil quality</a:t>
                </a:r>
                <a:endPara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p:grpSp>
        <p:pic>
          <p:nvPicPr>
            <p:cNvPr id="22" name="圖片 2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1939" b="23583"/>
            <a:stretch/>
          </p:blipFill>
          <p:spPr>
            <a:xfrm>
              <a:off x="1854577" y="1422615"/>
              <a:ext cx="5776933" cy="5271101"/>
            </a:xfrm>
            <a:prstGeom prst="rect">
              <a:avLst/>
            </a:prstGeom>
          </p:spPr>
        </p:pic>
      </p:grpSp>
      <p:sp>
        <p:nvSpPr>
          <p:cNvPr id="19" name="內容版面配置區 2"/>
          <p:cNvSpPr txBox="1">
            <a:spLocks/>
          </p:cNvSpPr>
          <p:nvPr/>
        </p:nvSpPr>
        <p:spPr>
          <a:xfrm>
            <a:off x="-384" y="218348"/>
            <a:ext cx="9144384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7D31"/>
              </a:buClr>
            </a:pPr>
            <a:r>
              <a:rPr lang="en-US" altLang="zh-TW" sz="3600" dirty="0" smtClean="0">
                <a:solidFill>
                  <a:prstClr val="black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Sustainable agriculture and circular economy</a:t>
            </a:r>
            <a:endParaRPr lang="zh-TW" altLang="en-US" sz="3600" dirty="0">
              <a:solidFill>
                <a:prstClr val="black"/>
              </a:solidFill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113775" y="5554517"/>
            <a:ext cx="3296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Recycle </a:t>
            </a:r>
            <a:r>
              <a:rPr lang="en-US" altLang="zh-TW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broiler manures, mushroom and agricultural residues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13039" y="2748541"/>
            <a:ext cx="2941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Production of organic fertilizers and composts using microbial biotechnology</a:t>
            </a:r>
          </a:p>
        </p:txBody>
      </p:sp>
      <p:sp>
        <p:nvSpPr>
          <p:cNvPr id="27" name="矩形 26"/>
          <p:cNvSpPr/>
          <p:nvPr/>
        </p:nvSpPr>
        <p:spPr>
          <a:xfrm>
            <a:off x="7021499" y="2151305"/>
            <a:ext cx="26085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Contract production and procurement of corns, sesames,</a:t>
            </a:r>
          </a:p>
          <a:p>
            <a:pPr lvl="0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and peanuts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021499" y="5163786"/>
            <a:ext cx="20125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Production of edible oil, feeds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739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投影片編號版面配置區 3"/>
          <p:cNvSpPr txBox="1">
            <a:spLocks/>
          </p:cNvSpPr>
          <p:nvPr/>
        </p:nvSpPr>
        <p:spPr>
          <a:xfrm>
            <a:off x="702149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b="1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639A59-F84C-4A06-8BEF-4B1D7A8CAEC4}" type="slidenum">
              <a:rPr lang="zh-CN" altLang="en-US" smtClean="0">
                <a:solidFill>
                  <a:prstClr val="black"/>
                </a:solidFill>
                <a:latin typeface="Microsoft YaHei" panose="020B0503020204020204" pitchFamily="34" charset="-122"/>
              </a:rPr>
              <a:pPr/>
              <a:t>14</a:t>
            </a:fld>
            <a:endParaRPr lang="zh-CN" altLang="en-US" dirty="0">
              <a:solidFill>
                <a:prstClr val="black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496757" y="1139581"/>
            <a:ext cx="7902964" cy="3602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SzPct val="110000"/>
              <a:buBlip>
                <a:blip r:embed="rId2"/>
              </a:buBlip>
            </a:pPr>
            <a:endParaRPr lang="en-US" altLang="zh-TW" sz="2800" dirty="0">
              <a:latin typeface="+mn-ea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221899" y="58724"/>
            <a:ext cx="7645094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rgbClr val="ED7D31"/>
              </a:buClr>
            </a:pPr>
            <a:endParaRPr lang="zh-TW" altLang="en-US" sz="4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2899" y="4562225"/>
            <a:ext cx="292417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824103" y="655182"/>
            <a:ext cx="751624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The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first Taiwan food manufacturer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to receive BS 8001: 2017 circular economy verification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We continue to promote friendly farming, to achieve the goal of recycling of food and agriculture grains for a sustainable agriculture, to implement circular economy and actively develop applications to move towards to becoming a green enterprises.</a:t>
            </a:r>
            <a:endParaRPr lang="en-US" altLang="zh-TW" sz="28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185738" indent="-185738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TW" sz="2800" dirty="0" smtClean="0">
              <a:solidFill>
                <a:prstClr val="black"/>
              </a:solidFill>
              <a:latin typeface="微軟正黑體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34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15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grpSp>
        <p:nvGrpSpPr>
          <p:cNvPr id="3" name="群組 8"/>
          <p:cNvGrpSpPr/>
          <p:nvPr/>
        </p:nvGrpSpPr>
        <p:grpSpPr>
          <a:xfrm>
            <a:off x="274352" y="235101"/>
            <a:ext cx="7088348" cy="906549"/>
            <a:chOff x="274352" y="235101"/>
            <a:chExt cx="7088348" cy="906549"/>
          </a:xfrm>
        </p:grpSpPr>
        <p:grpSp>
          <p:nvGrpSpPr>
            <p:cNvPr id="4" name="组合 53"/>
            <p:cNvGrpSpPr/>
            <p:nvPr/>
          </p:nvGrpSpPr>
          <p:grpSpPr>
            <a:xfrm>
              <a:off x="274352" y="341431"/>
              <a:ext cx="912429" cy="800219"/>
              <a:chOff x="869362" y="1287726"/>
              <a:chExt cx="1216576" cy="800219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869362" y="1287726"/>
                <a:ext cx="1216576" cy="800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4600" b="1" dirty="0" smtClean="0">
                    <a:solidFill>
                      <a:srgbClr val="ED7D31">
                        <a:lumMod val="7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</a:t>
                </a:r>
                <a:r>
                  <a:rPr lang="en-US" altLang="zh-TW" sz="4600" b="1" dirty="0" smtClean="0">
                    <a:solidFill>
                      <a:srgbClr val="ED7D31">
                        <a:lumMod val="7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zh-CN" altLang="en-US" sz="4600" b="1" dirty="0">
                  <a:solidFill>
                    <a:srgbClr val="ED7D31">
                      <a:lumMod val="7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3" name="直接连接符 52"/>
              <p:cNvCxnSpPr/>
              <p:nvPr/>
            </p:nvCxnSpPr>
            <p:spPr>
              <a:xfrm>
                <a:off x="2021660" y="1287726"/>
                <a:ext cx="0" cy="646331"/>
              </a:xfrm>
              <a:prstGeom prst="line">
                <a:avLst/>
              </a:prstGeom>
              <a:ln w="28575">
                <a:solidFill>
                  <a:srgbClr val="ED36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矩形 10"/>
            <p:cNvSpPr/>
            <p:nvPr/>
          </p:nvSpPr>
          <p:spPr>
            <a:xfrm>
              <a:off x="1170471" y="235101"/>
              <a:ext cx="6192229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44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Financial Performance  </a:t>
              </a:r>
              <a:endParaRPr lang="zh-CN" altLang="en-US" sz="44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內容版面配置區 2"/>
          <p:cNvSpPr txBox="1">
            <a:spLocks/>
          </p:cNvSpPr>
          <p:nvPr/>
        </p:nvSpPr>
        <p:spPr>
          <a:xfrm>
            <a:off x="221899" y="1042717"/>
            <a:ext cx="8447088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Y2018 Q2</a:t>
            </a:r>
            <a:r>
              <a:rPr lang="en-US" altLang="zh-TW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Consolidated P &amp; L </a:t>
            </a:r>
            <a:endParaRPr lang="zh-TW" altLang="en-US" sz="40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84137" y="1740850"/>
            <a:ext cx="8994761" cy="5079859"/>
            <a:chOff x="84137" y="1740850"/>
            <a:chExt cx="8994761" cy="5079859"/>
          </a:xfrm>
        </p:grpSpPr>
        <p:graphicFrame>
          <p:nvGraphicFramePr>
            <p:cNvPr id="15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3360323519"/>
                </p:ext>
              </p:extLst>
            </p:nvPr>
          </p:nvGraphicFramePr>
          <p:xfrm>
            <a:off x="84137" y="1740850"/>
            <a:ext cx="8994761" cy="5079859"/>
          </p:xfrm>
          <a:graphic>
            <a:graphicData uri="http://schemas.openxmlformats.org/presentationml/2006/ole">
              <p:oleObj spid="_x0000_s2059" name="工作表" r:id="rId4" imgW="9172592" imgH="4324276" progId="Excel.Sheet.8">
                <p:embed/>
              </p:oleObj>
            </a:graphicData>
          </a:graphic>
        </p:graphicFrame>
        <p:sp>
          <p:nvSpPr>
            <p:cNvPr id="14" name="文字方塊 13"/>
            <p:cNvSpPr txBox="1"/>
            <p:nvPr/>
          </p:nvSpPr>
          <p:spPr>
            <a:xfrm>
              <a:off x="8320695" y="6451377"/>
              <a:ext cx="3482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4749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57200" y="401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defTabSz="457200">
              <a:defRPr/>
            </a:pPr>
            <a:endParaRPr kumimoji="0" lang="zh-TW" altLang="en-US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</p:txBody>
      </p:sp>
      <p:sp>
        <p:nvSpPr>
          <p:cNvPr id="9222" name="投影片編號版面配置區 3"/>
          <p:cNvSpPr txBox="1">
            <a:spLocks/>
          </p:cNvSpPr>
          <p:nvPr/>
        </p:nvSpPr>
        <p:spPr bwMode="auto">
          <a:xfrm>
            <a:off x="8283575" y="41275"/>
            <a:ext cx="7889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defTabSz="457200"/>
            <a:endParaRPr kumimoji="0" lang="en-US" altLang="zh-TW" sz="1400">
              <a:solidFill>
                <a:schemeClr val="accent1"/>
              </a:solidFill>
              <a:latin typeface="Gill Sans Ultra Bold Condensed" pitchFamily="34" charset="0"/>
            </a:endParaRPr>
          </a:p>
        </p:txBody>
      </p:sp>
      <p:sp>
        <p:nvSpPr>
          <p:cNvPr id="9226" name="文字方塊 14"/>
          <p:cNvSpPr txBox="1">
            <a:spLocks noChangeArrowheads="1"/>
          </p:cNvSpPr>
          <p:nvPr/>
        </p:nvSpPr>
        <p:spPr bwMode="auto">
          <a:xfrm>
            <a:off x="179388" y="1341438"/>
            <a:ext cx="1338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金額</a:t>
            </a:r>
            <a:r>
              <a:rPr lang="en-US" altLang="zh-TW" b="1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仟元</a:t>
            </a:r>
          </a:p>
        </p:txBody>
      </p:sp>
      <p:sp>
        <p:nvSpPr>
          <p:cNvPr id="9228" name="文字方塊 16"/>
          <p:cNvSpPr txBox="1">
            <a:spLocks noChangeArrowheads="1"/>
          </p:cNvSpPr>
          <p:nvPr/>
        </p:nvSpPr>
        <p:spPr bwMode="auto">
          <a:xfrm>
            <a:off x="179388" y="1484313"/>
            <a:ext cx="1338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金額</a:t>
            </a:r>
            <a:r>
              <a:rPr lang="en-US" altLang="zh-TW" b="1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仟元</a:t>
            </a:r>
          </a:p>
        </p:txBody>
      </p:sp>
      <p:sp>
        <p:nvSpPr>
          <p:cNvPr id="15" name="內容版面配置區 2"/>
          <p:cNvSpPr txBox="1">
            <a:spLocks/>
          </p:cNvSpPr>
          <p:nvPr/>
        </p:nvSpPr>
        <p:spPr>
          <a:xfrm>
            <a:off x="186282" y="253339"/>
            <a:ext cx="7617649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Y2018 H1</a:t>
            </a:r>
            <a:r>
              <a:rPr lang="en-US" altLang="zh-TW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Consolidated P&amp;L  </a:t>
            </a:r>
            <a:endParaRPr lang="zh-TW" altLang="en-US" sz="40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9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7021499" y="6356351"/>
            <a:ext cx="2057400" cy="365125"/>
          </a:xfrm>
        </p:spPr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16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76611" y="1044575"/>
            <a:ext cx="9002288" cy="5793723"/>
            <a:chOff x="76611" y="1044575"/>
            <a:chExt cx="9002288" cy="5793723"/>
          </a:xfrm>
        </p:grpSpPr>
        <p:graphicFrame>
          <p:nvGraphicFramePr>
            <p:cNvPr id="3" name="物件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2388620403"/>
                </p:ext>
              </p:extLst>
            </p:nvPr>
          </p:nvGraphicFramePr>
          <p:xfrm>
            <a:off x="76611" y="1044575"/>
            <a:ext cx="9002288" cy="5793723"/>
          </p:xfrm>
          <a:graphic>
            <a:graphicData uri="http://schemas.openxmlformats.org/presentationml/2006/ole">
              <p:oleObj spid="_x0000_s3083" name="工作表" r:id="rId4" imgW="8248751" imgH="4552851" progId="Excel.Sheet.8">
                <p:embed/>
              </p:oleObj>
            </a:graphicData>
          </a:graphic>
        </p:graphicFrame>
        <p:sp>
          <p:nvSpPr>
            <p:cNvPr id="12" name="文字方塊 11"/>
            <p:cNvSpPr txBox="1"/>
            <p:nvPr/>
          </p:nvSpPr>
          <p:spPr>
            <a:xfrm>
              <a:off x="8262562" y="6459526"/>
              <a:ext cx="3482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86541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投影片編號版面配置區 3"/>
          <p:cNvSpPr txBox="1">
            <a:spLocks/>
          </p:cNvSpPr>
          <p:nvPr/>
        </p:nvSpPr>
        <p:spPr bwMode="auto">
          <a:xfrm>
            <a:off x="8283575" y="41275"/>
            <a:ext cx="7889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defTabSz="457200"/>
            <a:endParaRPr kumimoji="0" lang="en-US" altLang="zh-TW" sz="1400">
              <a:solidFill>
                <a:schemeClr val="accent1"/>
              </a:solidFill>
              <a:latin typeface="Gill Sans Ultra Bold Condensed" pitchFamily="34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57200" y="401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defTabSz="457200">
              <a:defRPr/>
            </a:pPr>
            <a:endParaRPr kumimoji="0" lang="zh-TW" altLang="en-US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65646" y="3415599"/>
            <a:ext cx="3057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Y2018 Q2 Operating Revenue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NTD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2.97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Billion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5118265" y="3415598"/>
            <a:ext cx="2999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Y2017 Q2 Operating Revenue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NTD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2.51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Billion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5" name="內容版面配置區 2"/>
          <p:cNvSpPr txBox="1">
            <a:spLocks/>
          </p:cNvSpPr>
          <p:nvPr/>
        </p:nvSpPr>
        <p:spPr>
          <a:xfrm>
            <a:off x="-46151" y="159495"/>
            <a:ext cx="9190151" cy="1026900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7D31"/>
              </a:buClr>
            </a:pPr>
            <a:r>
              <a:rPr lang="en-US" altLang="zh-TW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Y2018</a:t>
            </a:r>
            <a:r>
              <a:rPr lang="zh-TW" alt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Q2 Operating Segment Consolidated Revenue </a:t>
            </a:r>
            <a:endParaRPr lang="zh-TW" altLang="en-US" sz="3600" b="1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7021499" y="6356351"/>
            <a:ext cx="2057400" cy="365125"/>
          </a:xfrm>
        </p:spPr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17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12132739"/>
              </p:ext>
            </p:extLst>
          </p:nvPr>
        </p:nvGraphicFramePr>
        <p:xfrm>
          <a:off x="653186" y="1276350"/>
          <a:ext cx="7776864" cy="1816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1182"/>
                <a:gridCol w="4745682"/>
              </a:tblGrid>
              <a:tr h="3632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Segment</a:t>
                      </a:r>
                      <a:endParaRPr lang="zh-TW" altLang="en-US" sz="16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Main Products</a:t>
                      </a:r>
                      <a:endParaRPr lang="zh-TW" altLang="en-US" sz="16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632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Grains and Oils Division</a:t>
                      </a:r>
                      <a:endParaRPr lang="zh-TW" altLang="en-US" sz="16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Grains and Oil Food</a:t>
                      </a:r>
                      <a:endParaRPr lang="zh-TW" altLang="en-US" sz="16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632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Animal Feeds Division</a:t>
                      </a:r>
                      <a:endParaRPr lang="zh-TW" altLang="en-US" sz="16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Livestock and Aquatic Feed, Pet Food</a:t>
                      </a:r>
                      <a:endParaRPr lang="zh-TW" altLang="en-US" sz="16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632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Processed Meat Division</a:t>
                      </a:r>
                      <a:endParaRPr lang="zh-TW" altLang="en-US" sz="16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Raw Broiler (Charming Food) and Processed Meat</a:t>
                      </a:r>
                      <a:endParaRPr lang="zh-TW" altLang="en-US" sz="16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3632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Other Division</a:t>
                      </a:r>
                      <a:endParaRPr lang="zh-TW" altLang="en-US" sz="16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Agricultural Materials, Eggs, Agricultural Commodity</a:t>
                      </a:r>
                      <a:endParaRPr lang="zh-TW" altLang="en-US" sz="16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圖表 1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597133165"/>
              </p:ext>
            </p:extLst>
          </p:nvPr>
        </p:nvGraphicFramePr>
        <p:xfrm>
          <a:off x="200709" y="4086249"/>
          <a:ext cx="4310742" cy="2659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圖表 1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973433154"/>
              </p:ext>
            </p:extLst>
          </p:nvPr>
        </p:nvGraphicFramePr>
        <p:xfrm>
          <a:off x="4027755" y="4241850"/>
          <a:ext cx="4881550" cy="2446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314739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投影片編號版面配置區 3"/>
          <p:cNvSpPr txBox="1">
            <a:spLocks/>
          </p:cNvSpPr>
          <p:nvPr/>
        </p:nvSpPr>
        <p:spPr bwMode="auto">
          <a:xfrm>
            <a:off x="8283575" y="41275"/>
            <a:ext cx="7889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defTabSz="457200"/>
            <a:endParaRPr kumimoji="0" lang="en-US" altLang="zh-TW" sz="1400">
              <a:solidFill>
                <a:schemeClr val="accent1"/>
              </a:solidFill>
              <a:latin typeface="Gill Sans Ultra Bold Condensed" pitchFamily="34" charset="0"/>
            </a:endParaRPr>
          </a:p>
        </p:txBody>
      </p:sp>
      <p:sp>
        <p:nvSpPr>
          <p:cNvPr id="13" name="內容版面配置區 2"/>
          <p:cNvSpPr txBox="1">
            <a:spLocks/>
          </p:cNvSpPr>
          <p:nvPr/>
        </p:nvSpPr>
        <p:spPr>
          <a:xfrm>
            <a:off x="186282" y="253339"/>
            <a:ext cx="8684762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Y2018</a:t>
            </a:r>
            <a:r>
              <a:rPr lang="zh-TW" alt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Q2</a:t>
            </a:r>
            <a:r>
              <a:rPr lang="zh-TW" alt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Operating Division </a:t>
            </a:r>
            <a:r>
              <a:rPr lang="en-US" altLang="zh-TW" sz="4000" b="1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Consolidated </a:t>
            </a:r>
            <a:r>
              <a:rPr lang="en-US" altLang="zh-TW" sz="4000" b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P&amp;L</a:t>
            </a:r>
            <a:endParaRPr lang="zh-TW" altLang="en-US" sz="40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7021499" y="6356351"/>
            <a:ext cx="2057400" cy="365125"/>
          </a:xfrm>
        </p:spPr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18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249375" y="1775212"/>
            <a:ext cx="8622299" cy="4594787"/>
            <a:chOff x="249375" y="1775212"/>
            <a:chExt cx="8622299" cy="4594787"/>
          </a:xfrm>
        </p:grpSpPr>
        <p:grpSp>
          <p:nvGrpSpPr>
            <p:cNvPr id="16" name="群組 15"/>
            <p:cNvGrpSpPr/>
            <p:nvPr/>
          </p:nvGrpSpPr>
          <p:grpSpPr>
            <a:xfrm>
              <a:off x="447674" y="2066909"/>
              <a:ext cx="8424000" cy="4303090"/>
              <a:chOff x="447674" y="2066909"/>
              <a:chExt cx="8424000" cy="4303090"/>
            </a:xfrm>
          </p:grpSpPr>
          <p:grpSp>
            <p:nvGrpSpPr>
              <p:cNvPr id="2" name="群組 1"/>
              <p:cNvGrpSpPr/>
              <p:nvPr/>
            </p:nvGrpSpPr>
            <p:grpSpPr>
              <a:xfrm>
                <a:off x="447674" y="2066909"/>
                <a:ext cx="8424000" cy="4289439"/>
                <a:chOff x="447674" y="3349410"/>
                <a:chExt cx="8424000" cy="3562066"/>
              </a:xfrm>
            </p:grpSpPr>
            <p:graphicFrame>
              <p:nvGraphicFramePr>
                <p:cNvPr id="12" name="圖表 11"/>
                <p:cNvGraphicFramePr/>
                <p:nvPr>
                  <p:extLst>
                    <p:ext uri="{D42A27DB-BD31-4B8C-83A1-F6EECF244321}">
                      <p14:modId xmlns="" xmlns:p14="http://schemas.microsoft.com/office/powerpoint/2010/main" val="1293338322"/>
                    </p:ext>
                  </p:extLst>
                </p:nvPr>
              </p:nvGraphicFramePr>
              <p:xfrm>
                <a:off x="447674" y="3349410"/>
                <a:ext cx="8424000" cy="356206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8" name="文字方塊 7"/>
                <p:cNvSpPr txBox="1"/>
                <p:nvPr/>
              </p:nvSpPr>
              <p:spPr>
                <a:xfrm>
                  <a:off x="1514475" y="5247483"/>
                  <a:ext cx="1724026" cy="48561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1600" dirty="0" smtClean="0">
                      <a:latin typeface="Times New Roman" pitchFamily="18" charset="0"/>
                      <a:cs typeface="Times New Roman" pitchFamily="18" charset="0"/>
                    </a:rPr>
                    <a:t>Animals Feeds  Division</a:t>
                  </a:r>
                  <a:endParaRPr lang="zh-TW" altLang="en-US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" name="矩形 10"/>
                <p:cNvSpPr/>
                <p:nvPr/>
              </p:nvSpPr>
              <p:spPr>
                <a:xfrm>
                  <a:off x="5982467" y="5111478"/>
                  <a:ext cx="603687" cy="11360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600"/>
                </a:p>
              </p:txBody>
            </p:sp>
            <p:sp>
              <p:nvSpPr>
                <p:cNvPr id="18" name="文字方塊 17"/>
                <p:cNvSpPr txBox="1"/>
                <p:nvPr/>
              </p:nvSpPr>
              <p:spPr>
                <a:xfrm>
                  <a:off x="5172842" y="5111478"/>
                  <a:ext cx="1619250" cy="4856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600" dirty="0" smtClean="0">
                      <a:latin typeface="Times New Roman" pitchFamily="18" charset="0"/>
                      <a:cs typeface="Times New Roman" pitchFamily="18" charset="0"/>
                    </a:rPr>
                    <a:t>Processed Meat Division</a:t>
                  </a:r>
                  <a:endParaRPr lang="zh-TW" altLang="en-US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3" name="文字方塊 1"/>
              <p:cNvSpPr txBox="1"/>
              <p:nvPr/>
            </p:nvSpPr>
            <p:spPr>
              <a:xfrm>
                <a:off x="5042848" y="5896261"/>
                <a:ext cx="2147776" cy="47373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Y2017 Q2 P&amp;L</a:t>
                </a:r>
                <a:endParaRPr lang="zh-TW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7" name="文字方塊 16"/>
            <p:cNvSpPr txBox="1"/>
            <p:nvPr/>
          </p:nvSpPr>
          <p:spPr>
            <a:xfrm>
              <a:off x="249375" y="1775212"/>
              <a:ext cx="26072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dirty="0" smtClean="0">
                  <a:latin typeface="Times New Roman" panose="02020603050405020304" pitchFamily="18" charset="0"/>
                  <a:ea typeface="標楷體" panose="03000509000000000000" pitchFamily="65" charset="-120"/>
                </a:rPr>
                <a:t>Unit: NTD in thousand</a:t>
              </a:r>
              <a:endPara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2898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/>
          <p:cNvGrpSpPr/>
          <p:nvPr/>
        </p:nvGrpSpPr>
        <p:grpSpPr>
          <a:xfrm>
            <a:off x="3336271" y="89277"/>
            <a:ext cx="2471460" cy="1019700"/>
            <a:chOff x="3336270" y="89277"/>
            <a:chExt cx="2471460" cy="1019700"/>
          </a:xfrm>
        </p:grpSpPr>
        <p:sp>
          <p:nvSpPr>
            <p:cNvPr id="2" name="矩形 1"/>
            <p:cNvSpPr/>
            <p:nvPr/>
          </p:nvSpPr>
          <p:spPr>
            <a:xfrm>
              <a:off x="3570412" y="89277"/>
              <a:ext cx="1951175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42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Agenda</a:t>
              </a:r>
              <a:endParaRPr lang="zh-CN" altLang="en-US" sz="42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3336270" y="785405"/>
              <a:ext cx="2471460" cy="323572"/>
              <a:chOff x="4908883" y="1118935"/>
              <a:chExt cx="1508298" cy="240633"/>
            </a:xfrm>
          </p:grpSpPr>
          <p:sp>
            <p:nvSpPr>
              <p:cNvPr id="3" name="减号 2"/>
              <p:cNvSpPr/>
              <p:nvPr/>
            </p:nvSpPr>
            <p:spPr>
              <a:xfrm>
                <a:off x="4908883" y="1118937"/>
                <a:ext cx="451968" cy="240631"/>
              </a:xfrm>
              <a:prstGeom prst="mathMinus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Microsoft YaHei" panose="020B0503020204020204" pitchFamily="34" charset="-122"/>
                  <a:ea typeface="標楷體" panose="03000509000000000000" pitchFamily="65" charset="-120"/>
                </a:endParaRPr>
              </a:p>
            </p:txBody>
          </p:sp>
          <p:sp>
            <p:nvSpPr>
              <p:cNvPr id="5" name="减号 4"/>
              <p:cNvSpPr/>
              <p:nvPr/>
            </p:nvSpPr>
            <p:spPr>
              <a:xfrm>
                <a:off x="5253789" y="1118936"/>
                <a:ext cx="451968" cy="240631"/>
              </a:xfrm>
              <a:prstGeom prst="mathMinus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Microsoft YaHei" panose="020B0503020204020204" pitchFamily="34" charset="-122"/>
                  <a:ea typeface="標楷體" panose="03000509000000000000" pitchFamily="65" charset="-120"/>
                </a:endParaRPr>
              </a:p>
            </p:txBody>
          </p:sp>
          <p:sp>
            <p:nvSpPr>
              <p:cNvPr id="6" name="减号 5"/>
              <p:cNvSpPr/>
              <p:nvPr/>
            </p:nvSpPr>
            <p:spPr>
              <a:xfrm>
                <a:off x="5609501" y="1118935"/>
                <a:ext cx="451968" cy="240631"/>
              </a:xfrm>
              <a:prstGeom prst="mathMinus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Microsoft YaHei" panose="020B0503020204020204" pitchFamily="34" charset="-122"/>
                  <a:ea typeface="標楷體" panose="03000509000000000000" pitchFamily="65" charset="-120"/>
                </a:endParaRPr>
              </a:p>
            </p:txBody>
          </p:sp>
          <p:sp>
            <p:nvSpPr>
              <p:cNvPr id="7" name="减号 6"/>
              <p:cNvSpPr/>
              <p:nvPr/>
            </p:nvSpPr>
            <p:spPr>
              <a:xfrm>
                <a:off x="5965213" y="1118935"/>
                <a:ext cx="451968" cy="240631"/>
              </a:xfrm>
              <a:prstGeom prst="mathMinus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Microsoft YaHei" panose="020B0503020204020204" pitchFamily="34" charset="-122"/>
                  <a:ea typeface="標楷體" panose="03000509000000000000" pitchFamily="65" charset="-120"/>
                </a:endParaRPr>
              </a:p>
            </p:txBody>
          </p:sp>
        </p:grpSp>
      </p:grpSp>
      <p:grpSp>
        <p:nvGrpSpPr>
          <p:cNvPr id="15" name="群組 14"/>
          <p:cNvGrpSpPr/>
          <p:nvPr/>
        </p:nvGrpSpPr>
        <p:grpSpPr>
          <a:xfrm>
            <a:off x="2621953" y="1792313"/>
            <a:ext cx="5771422" cy="3760173"/>
            <a:chOff x="5017866" y="1845197"/>
            <a:chExt cx="4459262" cy="3414662"/>
          </a:xfrm>
        </p:grpSpPr>
        <p:grpSp>
          <p:nvGrpSpPr>
            <p:cNvPr id="10" name="群組 9"/>
            <p:cNvGrpSpPr/>
            <p:nvPr/>
          </p:nvGrpSpPr>
          <p:grpSpPr>
            <a:xfrm>
              <a:off x="5017866" y="1845197"/>
              <a:ext cx="4429062" cy="646331"/>
              <a:chOff x="652019" y="1287729"/>
              <a:chExt cx="4429062" cy="646331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652019" y="1287729"/>
                <a:ext cx="755335" cy="646331"/>
                <a:chOff x="869361" y="1287726"/>
                <a:chExt cx="1007117" cy="646331"/>
              </a:xfrm>
            </p:grpSpPr>
            <p:sp>
              <p:nvSpPr>
                <p:cNvPr id="51" name="矩形 50"/>
                <p:cNvSpPr/>
                <p:nvPr/>
              </p:nvSpPr>
              <p:spPr>
                <a:xfrm>
                  <a:off x="869361" y="1287726"/>
                  <a:ext cx="1007117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3600" b="1" dirty="0" smtClean="0">
                      <a:solidFill>
                        <a:srgbClr val="ED7D31">
                          <a:lumMod val="75000"/>
                        </a:srgbClr>
                      </a:solidFill>
                      <a:latin typeface="Microsoft YaHei" panose="020B0503020204020204" pitchFamily="34" charset="-122"/>
                      <a:ea typeface="標楷體" panose="03000509000000000000" pitchFamily="65" charset="-120"/>
                    </a:rPr>
                    <a:t>01</a:t>
                  </a:r>
                  <a:endParaRPr lang="zh-CN" altLang="en-US" sz="3600" b="1" dirty="0">
                    <a:solidFill>
                      <a:srgbClr val="ED7D31">
                        <a:lumMod val="75000"/>
                      </a:srgbClr>
                    </a:solidFill>
                    <a:latin typeface="Microsoft YaHei" panose="020B0503020204020204" pitchFamily="34" charset="-122"/>
                    <a:ea typeface="標楷體" panose="03000509000000000000" pitchFamily="65" charset="-120"/>
                  </a:endParaRPr>
                </a:p>
              </p:txBody>
            </p:sp>
            <p:cxnSp>
              <p:nvCxnSpPr>
                <p:cNvPr id="53" name="直接连接符 52"/>
                <p:cNvCxnSpPr/>
                <p:nvPr/>
              </p:nvCxnSpPr>
              <p:spPr>
                <a:xfrm>
                  <a:off x="1780644" y="1287726"/>
                  <a:ext cx="0" cy="646331"/>
                </a:xfrm>
                <a:prstGeom prst="line">
                  <a:avLst/>
                </a:prstGeom>
                <a:ln w="28575">
                  <a:solidFill>
                    <a:srgbClr val="ED362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4" name="矩形 93"/>
              <p:cNvSpPr/>
              <p:nvPr/>
            </p:nvSpPr>
            <p:spPr>
              <a:xfrm>
                <a:off x="1367764" y="1312118"/>
                <a:ext cx="3713317" cy="586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Company Profile </a:t>
                </a:r>
                <a:endParaRPr lang="zh-CN" alt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" name="群組 10"/>
            <p:cNvGrpSpPr/>
            <p:nvPr/>
          </p:nvGrpSpPr>
          <p:grpSpPr>
            <a:xfrm>
              <a:off x="5050093" y="3708657"/>
              <a:ext cx="4414211" cy="659440"/>
              <a:chOff x="673285" y="5324806"/>
              <a:chExt cx="4414211" cy="659440"/>
            </a:xfrm>
          </p:grpSpPr>
          <p:grpSp>
            <p:nvGrpSpPr>
              <p:cNvPr id="59" name="组合 58"/>
              <p:cNvGrpSpPr/>
              <p:nvPr/>
            </p:nvGrpSpPr>
            <p:grpSpPr>
              <a:xfrm>
                <a:off x="673285" y="5324806"/>
                <a:ext cx="755335" cy="646331"/>
                <a:chOff x="897714" y="1287726"/>
                <a:chExt cx="1007115" cy="646331"/>
              </a:xfrm>
            </p:grpSpPr>
            <p:sp>
              <p:nvSpPr>
                <p:cNvPr id="60" name="矩形 59"/>
                <p:cNvSpPr/>
                <p:nvPr/>
              </p:nvSpPr>
              <p:spPr>
                <a:xfrm>
                  <a:off x="897714" y="1287726"/>
                  <a:ext cx="100711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3600" b="1" dirty="0" smtClean="0">
                      <a:solidFill>
                        <a:srgbClr val="ED7D31">
                          <a:lumMod val="75000"/>
                        </a:srgbClr>
                      </a:solidFill>
                      <a:latin typeface="Microsoft YaHei" panose="020B0503020204020204" pitchFamily="34" charset="-122"/>
                      <a:ea typeface="標楷體" panose="03000509000000000000" pitchFamily="65" charset="-120"/>
                    </a:rPr>
                    <a:t>03</a:t>
                  </a:r>
                  <a:endParaRPr lang="zh-CN" altLang="en-US" sz="3600" b="1" dirty="0">
                    <a:solidFill>
                      <a:srgbClr val="ED7D31">
                        <a:lumMod val="75000"/>
                      </a:srgbClr>
                    </a:solidFill>
                    <a:latin typeface="Microsoft YaHei" panose="020B0503020204020204" pitchFamily="34" charset="-122"/>
                    <a:ea typeface="標楷體" panose="03000509000000000000" pitchFamily="65" charset="-120"/>
                  </a:endParaRPr>
                </a:p>
              </p:txBody>
            </p:sp>
            <p:cxnSp>
              <p:nvCxnSpPr>
                <p:cNvPr id="61" name="直接连接符 60"/>
                <p:cNvCxnSpPr/>
                <p:nvPr/>
              </p:nvCxnSpPr>
              <p:spPr>
                <a:xfrm>
                  <a:off x="1780644" y="1287726"/>
                  <a:ext cx="0" cy="646331"/>
                </a:xfrm>
                <a:prstGeom prst="line">
                  <a:avLst/>
                </a:prstGeom>
                <a:ln w="28575">
                  <a:solidFill>
                    <a:srgbClr val="ED362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7" name="矩形 96"/>
              <p:cNvSpPr/>
              <p:nvPr/>
            </p:nvSpPr>
            <p:spPr>
              <a:xfrm>
                <a:off x="1374179" y="5397305"/>
                <a:ext cx="3713317" cy="586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6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Future Outlook </a:t>
                </a:r>
                <a:endParaRPr lang="zh-CN" alt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" name="群組 11"/>
            <p:cNvGrpSpPr/>
            <p:nvPr/>
          </p:nvGrpSpPr>
          <p:grpSpPr>
            <a:xfrm>
              <a:off x="5026245" y="2823129"/>
              <a:ext cx="4420682" cy="653970"/>
              <a:chOff x="5026245" y="1287728"/>
              <a:chExt cx="4420682" cy="653970"/>
            </a:xfrm>
          </p:grpSpPr>
          <p:grpSp>
            <p:nvGrpSpPr>
              <p:cNvPr id="56" name="组合 55"/>
              <p:cNvGrpSpPr/>
              <p:nvPr/>
            </p:nvGrpSpPr>
            <p:grpSpPr>
              <a:xfrm>
                <a:off x="5026245" y="1287728"/>
                <a:ext cx="755335" cy="646331"/>
                <a:chOff x="883537" y="1287726"/>
                <a:chExt cx="1007114" cy="646331"/>
              </a:xfrm>
            </p:grpSpPr>
            <p:sp>
              <p:nvSpPr>
                <p:cNvPr id="57" name="矩形 56"/>
                <p:cNvSpPr/>
                <p:nvPr/>
              </p:nvSpPr>
              <p:spPr>
                <a:xfrm>
                  <a:off x="883537" y="1287726"/>
                  <a:ext cx="10071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3600" b="1" dirty="0" smtClean="0">
                      <a:solidFill>
                        <a:srgbClr val="ED7D31">
                          <a:lumMod val="75000"/>
                        </a:srgbClr>
                      </a:solidFill>
                      <a:latin typeface="Microsoft YaHei" panose="020B0503020204020204" pitchFamily="34" charset="-122"/>
                      <a:ea typeface="標楷體" panose="03000509000000000000" pitchFamily="65" charset="-120"/>
                    </a:rPr>
                    <a:t>02</a:t>
                  </a:r>
                  <a:endParaRPr lang="zh-CN" altLang="en-US" sz="3600" b="1" dirty="0">
                    <a:solidFill>
                      <a:srgbClr val="ED7D31">
                        <a:lumMod val="75000"/>
                      </a:srgbClr>
                    </a:solidFill>
                    <a:latin typeface="Microsoft YaHei" panose="020B0503020204020204" pitchFamily="34" charset="-122"/>
                    <a:ea typeface="標楷體" panose="03000509000000000000" pitchFamily="65" charset="-120"/>
                  </a:endParaRPr>
                </a:p>
              </p:txBody>
            </p:sp>
            <p:cxnSp>
              <p:nvCxnSpPr>
                <p:cNvPr id="58" name="直接连接符 57"/>
                <p:cNvCxnSpPr/>
                <p:nvPr/>
              </p:nvCxnSpPr>
              <p:spPr>
                <a:xfrm>
                  <a:off x="1780644" y="1287726"/>
                  <a:ext cx="0" cy="646331"/>
                </a:xfrm>
                <a:prstGeom prst="line">
                  <a:avLst/>
                </a:prstGeom>
                <a:ln w="28575">
                  <a:solidFill>
                    <a:srgbClr val="ED362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0" name="矩形 99"/>
              <p:cNvSpPr/>
              <p:nvPr/>
            </p:nvSpPr>
            <p:spPr>
              <a:xfrm>
                <a:off x="5733611" y="1354757"/>
                <a:ext cx="3713316" cy="586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6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Financial Performance  </a:t>
                </a:r>
                <a:endParaRPr lang="zh-CN" alt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5050094" y="4601792"/>
              <a:ext cx="4427034" cy="658067"/>
              <a:chOff x="5050094" y="5324806"/>
              <a:chExt cx="4427034" cy="658067"/>
            </a:xfrm>
          </p:grpSpPr>
          <p:grpSp>
            <p:nvGrpSpPr>
              <p:cNvPr id="62" name="组合 61"/>
              <p:cNvGrpSpPr/>
              <p:nvPr/>
            </p:nvGrpSpPr>
            <p:grpSpPr>
              <a:xfrm>
                <a:off x="5050094" y="5324806"/>
                <a:ext cx="755335" cy="646331"/>
                <a:chOff x="869362" y="1287726"/>
                <a:chExt cx="1007117" cy="646331"/>
              </a:xfrm>
            </p:grpSpPr>
            <p:sp>
              <p:nvSpPr>
                <p:cNvPr id="63" name="矩形 62"/>
                <p:cNvSpPr/>
                <p:nvPr/>
              </p:nvSpPr>
              <p:spPr>
                <a:xfrm>
                  <a:off x="869362" y="1287726"/>
                  <a:ext cx="1007117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3600" b="1" dirty="0" smtClean="0">
                      <a:solidFill>
                        <a:srgbClr val="ED7D31">
                          <a:lumMod val="75000"/>
                        </a:srgbClr>
                      </a:solidFill>
                      <a:latin typeface="Microsoft YaHei" panose="020B0503020204020204" pitchFamily="34" charset="-122"/>
                      <a:ea typeface="標楷體" panose="03000509000000000000" pitchFamily="65" charset="-120"/>
                    </a:rPr>
                    <a:t>04</a:t>
                  </a:r>
                  <a:endParaRPr lang="zh-CN" altLang="en-US" sz="3600" b="1" dirty="0">
                    <a:solidFill>
                      <a:srgbClr val="ED7D31">
                        <a:lumMod val="75000"/>
                      </a:srgbClr>
                    </a:solidFill>
                    <a:latin typeface="Microsoft YaHei" panose="020B0503020204020204" pitchFamily="34" charset="-122"/>
                    <a:ea typeface="標楷體" panose="03000509000000000000" pitchFamily="65" charset="-120"/>
                  </a:endParaRPr>
                </a:p>
              </p:txBody>
            </p:sp>
            <p:cxnSp>
              <p:nvCxnSpPr>
                <p:cNvPr id="64" name="直接连接符 63"/>
                <p:cNvCxnSpPr/>
                <p:nvPr/>
              </p:nvCxnSpPr>
              <p:spPr>
                <a:xfrm>
                  <a:off x="1780644" y="1287726"/>
                  <a:ext cx="0" cy="646331"/>
                </a:xfrm>
                <a:prstGeom prst="line">
                  <a:avLst/>
                </a:prstGeom>
                <a:ln w="28575">
                  <a:solidFill>
                    <a:srgbClr val="ED362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3" name="矩形 102"/>
              <p:cNvSpPr/>
              <p:nvPr/>
            </p:nvSpPr>
            <p:spPr>
              <a:xfrm>
                <a:off x="5763810" y="5395932"/>
                <a:ext cx="3713318" cy="586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3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Q</a:t>
                </a:r>
                <a:r>
                  <a:rPr lang="zh-TW" altLang="en-US" sz="3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3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&amp;</a:t>
                </a:r>
                <a:r>
                  <a:rPr lang="zh-TW" altLang="en-US" sz="3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3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A</a:t>
                </a:r>
                <a:endParaRPr lang="zh-CN" alt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7" name="投影片編號版面配置區 1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1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472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投影片編號版面配置區 3"/>
          <p:cNvSpPr txBox="1">
            <a:spLocks/>
          </p:cNvSpPr>
          <p:nvPr/>
        </p:nvSpPr>
        <p:spPr bwMode="auto">
          <a:xfrm>
            <a:off x="8283575" y="41275"/>
            <a:ext cx="7889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defTabSz="457200"/>
            <a:endParaRPr kumimoji="0" lang="en-US" altLang="zh-TW" sz="1400">
              <a:solidFill>
                <a:schemeClr val="accent1"/>
              </a:solidFill>
              <a:latin typeface="Gill Sans Ultra Bold Condensed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" y="1514901"/>
            <a:ext cx="3766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Y2018 H1 Operating Revenue</a:t>
            </a:r>
          </a:p>
          <a:p>
            <a:pPr algn="ctr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NTD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5.85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Billion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263800" y="1514901"/>
            <a:ext cx="3566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Y2017 H1 Operating </a:t>
            </a:r>
            <a:r>
              <a:rPr lang="en-US" altLang="zh-TW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Revenue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</a:p>
          <a:p>
            <a:pPr algn="ctr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NTD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5.34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Billion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7021499" y="6356351"/>
            <a:ext cx="2057400" cy="365125"/>
          </a:xfrm>
        </p:spPr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19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sp>
        <p:nvSpPr>
          <p:cNvPr id="14" name="內容版面配置區 2"/>
          <p:cNvSpPr txBox="1">
            <a:spLocks/>
          </p:cNvSpPr>
          <p:nvPr/>
        </p:nvSpPr>
        <p:spPr>
          <a:xfrm>
            <a:off x="-46151" y="159495"/>
            <a:ext cx="9190151" cy="1026900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7D31"/>
              </a:buClr>
            </a:pPr>
            <a:r>
              <a:rPr lang="en-US" altLang="zh-TW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Y2018</a:t>
            </a:r>
            <a:r>
              <a:rPr lang="zh-TW" alt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H1 Operating Segment Consolidated Revenue</a:t>
            </a:r>
            <a:endParaRPr lang="zh-TW" altLang="en-US" sz="3600" b="1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47031415"/>
              </p:ext>
            </p:extLst>
          </p:nvPr>
        </p:nvGraphicFramePr>
        <p:xfrm>
          <a:off x="0" y="2397722"/>
          <a:ext cx="4369411" cy="3888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圖表 1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444138124"/>
              </p:ext>
            </p:extLst>
          </p:nvPr>
        </p:nvGraphicFramePr>
        <p:xfrm>
          <a:off x="4323251" y="2397722"/>
          <a:ext cx="4749312" cy="3888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223747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投影片編號版面配置區 3"/>
          <p:cNvSpPr txBox="1">
            <a:spLocks/>
          </p:cNvSpPr>
          <p:nvPr/>
        </p:nvSpPr>
        <p:spPr bwMode="auto">
          <a:xfrm>
            <a:off x="8283575" y="41275"/>
            <a:ext cx="7889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defTabSz="457200"/>
            <a:endParaRPr kumimoji="0" lang="en-US" altLang="zh-TW" sz="1400">
              <a:solidFill>
                <a:schemeClr val="accent1"/>
              </a:solidFill>
              <a:latin typeface="Gill Sans Ultra Bold Condensed" pitchFamily="34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57200" y="401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defTabSz="457200">
              <a:defRPr/>
            </a:pPr>
            <a:endParaRPr kumimoji="0" lang="zh-TW" altLang="en-US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</p:txBody>
      </p:sp>
      <p:sp>
        <p:nvSpPr>
          <p:cNvPr id="16" name="內容版面配置區 2"/>
          <p:cNvSpPr txBox="1">
            <a:spLocks/>
          </p:cNvSpPr>
          <p:nvPr/>
        </p:nvSpPr>
        <p:spPr>
          <a:xfrm>
            <a:off x="186281" y="253339"/>
            <a:ext cx="8892617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Y2018 H1 Operating Division P&amp;L</a:t>
            </a:r>
            <a:endParaRPr lang="zh-TW" altLang="en-US" sz="40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9" name="投影片編號版面配置區 1"/>
          <p:cNvSpPr>
            <a:spLocks noGrp="1"/>
          </p:cNvSpPr>
          <p:nvPr>
            <p:ph type="sldNum" sz="quarter" idx="4"/>
          </p:nvPr>
        </p:nvSpPr>
        <p:spPr>
          <a:xfrm>
            <a:off x="7021499" y="6356351"/>
            <a:ext cx="2057400" cy="365125"/>
          </a:xfrm>
        </p:spPr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20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249375" y="1204906"/>
            <a:ext cx="8594374" cy="4990371"/>
            <a:chOff x="249375" y="1204906"/>
            <a:chExt cx="8594374" cy="4990371"/>
          </a:xfrm>
        </p:grpSpPr>
        <p:graphicFrame>
          <p:nvGraphicFramePr>
            <p:cNvPr id="13" name="圖表 12"/>
            <p:cNvGraphicFramePr/>
            <p:nvPr>
              <p:extLst>
                <p:ext uri="{D42A27DB-BD31-4B8C-83A1-F6EECF244321}">
                  <p14:modId xmlns="" xmlns:p14="http://schemas.microsoft.com/office/powerpoint/2010/main" val="4059914179"/>
                </p:ext>
              </p:extLst>
            </p:nvPr>
          </p:nvGraphicFramePr>
          <p:xfrm>
            <a:off x="457201" y="1204906"/>
            <a:ext cx="8386548" cy="49903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4" name="文字方塊 13"/>
            <p:cNvSpPr txBox="1"/>
            <p:nvPr/>
          </p:nvSpPr>
          <p:spPr>
            <a:xfrm>
              <a:off x="249375" y="1419952"/>
              <a:ext cx="26072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dirty="0" smtClean="0">
                  <a:latin typeface="Times New Roman" panose="02020603050405020304" pitchFamily="18" charset="0"/>
                  <a:ea typeface="標楷體" panose="03000509000000000000" pitchFamily="65" charset="-120"/>
                </a:rPr>
                <a:t>Unit: NTD in thousand</a:t>
              </a:r>
              <a:endPara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1488500" y="3852199"/>
              <a:ext cx="1724026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dirty="0" smtClean="0">
                  <a:latin typeface="Times New Roman" pitchFamily="18" charset="0"/>
                  <a:cs typeface="Times New Roman" pitchFamily="18" charset="0"/>
                </a:rPr>
                <a:t>Animals Feeds Division</a:t>
              </a:r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文字方塊 7"/>
            <p:cNvSpPr txBox="1"/>
            <p:nvPr/>
          </p:nvSpPr>
          <p:spPr>
            <a:xfrm>
              <a:off x="3212526" y="3859431"/>
              <a:ext cx="1751329" cy="584775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600" dirty="0" smtClean="0">
                  <a:latin typeface="Times New Roman" pitchFamily="18" charset="0"/>
                  <a:cs typeface="Times New Roman" pitchFamily="18" charset="0"/>
                </a:rPr>
                <a:t>Grains and Oils Division</a:t>
              </a:r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文字方塊 7"/>
            <p:cNvSpPr txBox="1"/>
            <p:nvPr/>
          </p:nvSpPr>
          <p:spPr>
            <a:xfrm>
              <a:off x="6856965" y="3852199"/>
              <a:ext cx="1678398" cy="584749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600" dirty="0" smtClean="0">
                  <a:latin typeface="Times New Roman" pitchFamily="18" charset="0"/>
                  <a:cs typeface="Times New Roman" pitchFamily="18" charset="0"/>
                </a:rPr>
                <a:t>Other Division</a:t>
              </a:r>
            </a:p>
            <a:p>
              <a:pPr algn="ctr"/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群組 3"/>
            <p:cNvGrpSpPr/>
            <p:nvPr/>
          </p:nvGrpSpPr>
          <p:grpSpPr>
            <a:xfrm>
              <a:off x="5163284" y="3857652"/>
              <a:ext cx="1768284" cy="601334"/>
              <a:chOff x="5169634" y="4748241"/>
              <a:chExt cx="1768284" cy="601334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5169634" y="4847925"/>
                <a:ext cx="727351" cy="29238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" name="矩形 2"/>
              <p:cNvSpPr/>
              <p:nvPr/>
            </p:nvSpPr>
            <p:spPr>
              <a:xfrm>
                <a:off x="5901211" y="4748241"/>
                <a:ext cx="504000" cy="60133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6408764" y="4847925"/>
                <a:ext cx="529154" cy="29238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2" name="文字方塊 21"/>
            <p:cNvSpPr txBox="1"/>
            <p:nvPr/>
          </p:nvSpPr>
          <p:spPr>
            <a:xfrm>
              <a:off x="5163284" y="3852199"/>
              <a:ext cx="16192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>
                  <a:latin typeface="Times New Roman" pitchFamily="18" charset="0"/>
                  <a:cs typeface="Times New Roman" pitchFamily="18" charset="0"/>
                </a:rPr>
                <a:t>Processed Meat Division</a:t>
              </a:r>
              <a:endParaRPr lang="zh-TW" alt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群組 6"/>
            <p:cNvGrpSpPr/>
            <p:nvPr/>
          </p:nvGrpSpPr>
          <p:grpSpPr>
            <a:xfrm>
              <a:off x="2775786" y="5753830"/>
              <a:ext cx="4198213" cy="395573"/>
              <a:chOff x="2775786" y="6195278"/>
              <a:chExt cx="4198213" cy="395573"/>
            </a:xfrm>
          </p:grpSpPr>
          <p:sp>
            <p:nvSpPr>
              <p:cNvPr id="24" name="文字方塊 1"/>
              <p:cNvSpPr txBox="1"/>
              <p:nvPr/>
            </p:nvSpPr>
            <p:spPr>
              <a:xfrm>
                <a:off x="2775786" y="6195278"/>
                <a:ext cx="1967004" cy="39339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Y2018 H1 P&amp;L</a:t>
                </a:r>
                <a:endParaRPr lang="zh-TW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文字方塊 1"/>
              <p:cNvSpPr txBox="1"/>
              <p:nvPr/>
            </p:nvSpPr>
            <p:spPr>
              <a:xfrm>
                <a:off x="5006995" y="6197456"/>
                <a:ext cx="1967004" cy="39339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Y2017 H1 P&amp;L</a:t>
                </a:r>
                <a:endParaRPr lang="zh-TW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65695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投影片編號版面配置區 3"/>
          <p:cNvSpPr txBox="1">
            <a:spLocks/>
          </p:cNvSpPr>
          <p:nvPr/>
        </p:nvSpPr>
        <p:spPr bwMode="auto">
          <a:xfrm>
            <a:off x="8283575" y="41275"/>
            <a:ext cx="7889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defTabSz="457200"/>
            <a:endParaRPr kumimoji="0" lang="en-US" altLang="zh-TW" sz="1400">
              <a:solidFill>
                <a:schemeClr val="accent1"/>
              </a:solidFill>
              <a:latin typeface="Gill Sans Ultra Bold Condensed" pitchFamily="34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57200" y="401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defTabSz="457200">
              <a:defRPr/>
            </a:pPr>
            <a:endParaRPr kumimoji="0" lang="zh-TW" altLang="en-US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</a:endParaRP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-15593" y="107994"/>
            <a:ext cx="9135848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b="1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2018</a:t>
            </a:r>
            <a:r>
              <a:rPr lang="zh-TW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4000" b="1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H1 Consolidated Balance Sheet</a:t>
            </a:r>
            <a:endParaRPr lang="zh-TW" altLang="en-US" sz="4000" b="1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endParaRPr lang="zh-TW" altLang="en-US" sz="40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43083586"/>
              </p:ext>
            </p:extLst>
          </p:nvPr>
        </p:nvGraphicFramePr>
        <p:xfrm>
          <a:off x="0" y="835025"/>
          <a:ext cx="9159875" cy="5921375"/>
        </p:xfrm>
        <a:graphic>
          <a:graphicData uri="http://schemas.openxmlformats.org/presentationml/2006/ole">
            <p:oleObj spid="_x0000_s1042" name="工作表" r:id="rId4" imgW="11934943" imgH="10096462" progId="Excel.Sheet.8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49108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22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274352" y="235101"/>
            <a:ext cx="5417000" cy="906549"/>
            <a:chOff x="274352" y="235101"/>
            <a:chExt cx="5417000" cy="906549"/>
          </a:xfrm>
        </p:grpSpPr>
        <p:grpSp>
          <p:nvGrpSpPr>
            <p:cNvPr id="11" name="组合 53"/>
            <p:cNvGrpSpPr/>
            <p:nvPr/>
          </p:nvGrpSpPr>
          <p:grpSpPr>
            <a:xfrm>
              <a:off x="274352" y="341431"/>
              <a:ext cx="912429" cy="800219"/>
              <a:chOff x="869362" y="1287726"/>
              <a:chExt cx="1216576" cy="800219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869362" y="1287726"/>
                <a:ext cx="1216576" cy="800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4600" b="1" dirty="0" smtClean="0">
                    <a:solidFill>
                      <a:srgbClr val="ED7D31">
                        <a:lumMod val="7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</a:t>
                </a:r>
                <a:r>
                  <a:rPr lang="en-US" altLang="zh-TW" sz="4600" b="1" dirty="0">
                    <a:solidFill>
                      <a:srgbClr val="ED7D31">
                        <a:lumMod val="7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</a:t>
                </a:r>
                <a:endParaRPr lang="zh-CN" altLang="en-US" sz="4600" b="1" dirty="0">
                  <a:solidFill>
                    <a:srgbClr val="ED7D31">
                      <a:lumMod val="7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4" name="直接连接符 52"/>
              <p:cNvCxnSpPr/>
              <p:nvPr/>
            </p:nvCxnSpPr>
            <p:spPr>
              <a:xfrm>
                <a:off x="2021660" y="1287726"/>
                <a:ext cx="0" cy="646331"/>
              </a:xfrm>
              <a:prstGeom prst="line">
                <a:avLst/>
              </a:prstGeom>
              <a:ln w="28575">
                <a:solidFill>
                  <a:srgbClr val="ED36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矩形 11"/>
            <p:cNvSpPr/>
            <p:nvPr/>
          </p:nvSpPr>
          <p:spPr>
            <a:xfrm>
              <a:off x="1170472" y="235101"/>
              <a:ext cx="452088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4800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Future Outlook</a:t>
              </a:r>
              <a:endParaRPr lang="zh-CN" altLang="en-US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  <p:graphicFrame>
        <p:nvGraphicFramePr>
          <p:cNvPr id="15" name="資料庫圖表 14"/>
          <p:cNvGraphicFramePr/>
          <p:nvPr>
            <p:extLst>
              <p:ext uri="{D42A27DB-BD31-4B8C-83A1-F6EECF244321}">
                <p14:modId xmlns="" xmlns:p14="http://schemas.microsoft.com/office/powerpoint/2010/main" val="4067648919"/>
              </p:ext>
            </p:extLst>
          </p:nvPr>
        </p:nvGraphicFramePr>
        <p:xfrm>
          <a:off x="641131" y="971335"/>
          <a:ext cx="8219090" cy="5697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7481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838200" y="1453332"/>
            <a:ext cx="7467600" cy="3951337"/>
          </a:xfrm>
          <a:prstGeom prst="rect">
            <a:avLst/>
          </a:prstGeom>
        </p:spPr>
        <p:txBody>
          <a:bodyPr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zh-TW" sz="9600" dirty="0" smtClean="0">
                <a:solidFill>
                  <a:schemeClr val="tx1"/>
                </a:solidFill>
                <a:latin typeface="Algerian" panose="04020705040A02060702" pitchFamily="82" charset="0"/>
                <a:ea typeface="標楷體" panose="03000509000000000000" pitchFamily="65" charset="-120"/>
              </a:rPr>
              <a:t>Q</a:t>
            </a:r>
            <a:r>
              <a:rPr lang="zh-TW" altLang="en-US" sz="9600" dirty="0" smtClean="0">
                <a:solidFill>
                  <a:schemeClr val="tx1"/>
                </a:solidFill>
                <a:latin typeface="Algerian" panose="04020705040A02060702" pitchFamily="82" charset="0"/>
                <a:ea typeface="標楷體" panose="03000509000000000000" pitchFamily="65" charset="-120"/>
              </a:rPr>
              <a:t> </a:t>
            </a:r>
            <a:r>
              <a:rPr lang="en-US" altLang="zh-TW" sz="9600" dirty="0" smtClean="0">
                <a:solidFill>
                  <a:schemeClr val="tx1"/>
                </a:solidFill>
                <a:latin typeface="Algerian" panose="04020705040A02060702" pitchFamily="82" charset="0"/>
                <a:ea typeface="標楷體" panose="03000509000000000000" pitchFamily="65" charset="-120"/>
              </a:rPr>
              <a:t>&amp;</a:t>
            </a:r>
            <a:r>
              <a:rPr lang="zh-TW" altLang="en-US" sz="9600" dirty="0" smtClean="0">
                <a:solidFill>
                  <a:schemeClr val="tx1"/>
                </a:solidFill>
                <a:latin typeface="Algerian" panose="04020705040A02060702" pitchFamily="82" charset="0"/>
                <a:ea typeface="標楷體" panose="03000509000000000000" pitchFamily="65" charset="-120"/>
              </a:rPr>
              <a:t> </a:t>
            </a:r>
            <a:r>
              <a:rPr lang="en-US" altLang="zh-TW" sz="9600" dirty="0" smtClean="0">
                <a:solidFill>
                  <a:schemeClr val="tx1"/>
                </a:solidFill>
                <a:latin typeface="Algerian" panose="04020705040A02060702" pitchFamily="82" charset="0"/>
                <a:ea typeface="標楷體" panose="03000509000000000000" pitchFamily="65" charset="-120"/>
              </a:rPr>
              <a:t>A</a:t>
            </a:r>
            <a:endParaRPr lang="zh-TW" altLang="en-US" sz="9600" dirty="0">
              <a:solidFill>
                <a:schemeClr val="tx1"/>
              </a:solidFill>
              <a:latin typeface="Algerian" panose="04020705040A02060702" pitchFamily="82" charset="0"/>
              <a:ea typeface="標楷體" panose="03000509000000000000" pitchFamily="65" charset="-120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838200" y="3163987"/>
            <a:ext cx="7467600" cy="2413535"/>
          </a:xfrm>
          <a:prstGeom prst="rect">
            <a:avLst/>
          </a:prstGeom>
        </p:spPr>
        <p:txBody>
          <a:bodyPr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zh-TW" sz="9600" dirty="0" smtClean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Simplified Arabic" panose="02020603050405020304" pitchFamily="18" charset="-78"/>
              </a:rPr>
              <a:t>Thank you</a:t>
            </a:r>
            <a:endParaRPr lang="zh-TW" altLang="en-US" sz="96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Simplified Arabic" panose="02020603050405020304" pitchFamily="18" charset="-78"/>
            </a:endParaRPr>
          </a:p>
        </p:txBody>
      </p:sp>
      <p:sp>
        <p:nvSpPr>
          <p:cNvPr id="6" name="投影片編號版面配置區 8"/>
          <p:cNvSpPr>
            <a:spLocks noGrp="1"/>
          </p:cNvSpPr>
          <p:nvPr>
            <p:ph type="sldNum" sz="quarter" idx="4"/>
          </p:nvPr>
        </p:nvSpPr>
        <p:spPr>
          <a:xfrm>
            <a:off x="7021499" y="6356351"/>
            <a:ext cx="2057400" cy="365125"/>
          </a:xfrm>
        </p:spPr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23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274352" y="235101"/>
            <a:ext cx="5307582" cy="906549"/>
            <a:chOff x="274352" y="235101"/>
            <a:chExt cx="5307582" cy="906549"/>
          </a:xfrm>
        </p:grpSpPr>
        <p:grpSp>
          <p:nvGrpSpPr>
            <p:cNvPr id="2" name="组合 53"/>
            <p:cNvGrpSpPr/>
            <p:nvPr/>
          </p:nvGrpSpPr>
          <p:grpSpPr>
            <a:xfrm>
              <a:off x="274352" y="341431"/>
              <a:ext cx="912429" cy="800219"/>
              <a:chOff x="869362" y="1287726"/>
              <a:chExt cx="1216575" cy="800219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869362" y="1287726"/>
                <a:ext cx="1216575" cy="800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4600" b="1" dirty="0" smtClean="0">
                    <a:solidFill>
                      <a:srgbClr val="ED7D31">
                        <a:lumMod val="75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01</a:t>
                </a:r>
                <a:endParaRPr lang="zh-CN" altLang="en-US" sz="4600" b="1" dirty="0">
                  <a:solidFill>
                    <a:srgbClr val="ED7D31">
                      <a:lumMod val="7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4" name="直接连接符 52"/>
              <p:cNvCxnSpPr/>
              <p:nvPr/>
            </p:nvCxnSpPr>
            <p:spPr>
              <a:xfrm>
                <a:off x="2021660" y="1287726"/>
                <a:ext cx="0" cy="646331"/>
              </a:xfrm>
              <a:prstGeom prst="line">
                <a:avLst/>
              </a:prstGeom>
              <a:ln w="28575">
                <a:solidFill>
                  <a:srgbClr val="ED36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矩形 5"/>
            <p:cNvSpPr/>
            <p:nvPr/>
          </p:nvSpPr>
          <p:spPr>
            <a:xfrm>
              <a:off x="1170472" y="235101"/>
              <a:ext cx="441146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4800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Company Profile </a:t>
              </a:r>
              <a:endParaRPr lang="zh-CN" altLang="en-US" sz="4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內容版面配置區 2"/>
          <p:cNvSpPr txBox="1">
            <a:spLocks/>
          </p:cNvSpPr>
          <p:nvPr/>
        </p:nvSpPr>
        <p:spPr>
          <a:xfrm>
            <a:off x="647202" y="1552353"/>
            <a:ext cx="8230984" cy="414669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Company N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Fwusow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Industry Co., LTD.</a:t>
            </a:r>
            <a:endParaRPr lang="zh-TW" altLang="en-US" sz="2800" dirty="0"/>
          </a:p>
          <a:p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Established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Year 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1920</a:t>
            </a:r>
            <a:endParaRPr lang="en-US" altLang="zh-TW" sz="2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Date of  Listing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December 1</a:t>
            </a:r>
            <a:r>
              <a:rPr lang="en-US" altLang="zh-TW" sz="2800" baseline="30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, 1990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Paid-in Capital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NTD$ 3,220,138,879</a:t>
            </a:r>
            <a:endParaRPr lang="en-US" altLang="zh-TW" sz="2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Employees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672</a:t>
            </a:r>
          </a:p>
          <a:p>
            <a:pPr marL="304800" indent="-304800">
              <a:tabLst>
                <a:tab pos="1433513" algn="l"/>
                <a:tab pos="1787525" algn="l"/>
              </a:tabLst>
            </a:pP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Main Products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Edible Oils, Cereal Products, Pet Foods, Animal Feeds, Agricultural Bio-Products, Organic Fertilizers</a:t>
            </a:r>
            <a:endParaRPr lang="en-US" altLang="zh-TW" sz="2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sz="2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2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643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95423" y="326746"/>
            <a:ext cx="8883476" cy="6368549"/>
            <a:chOff x="195423" y="326746"/>
            <a:chExt cx="8883476" cy="6368549"/>
          </a:xfrm>
        </p:grpSpPr>
        <p:grpSp>
          <p:nvGrpSpPr>
            <p:cNvPr id="12" name="群組 11"/>
            <p:cNvGrpSpPr/>
            <p:nvPr/>
          </p:nvGrpSpPr>
          <p:grpSpPr>
            <a:xfrm>
              <a:off x="195423" y="326746"/>
              <a:ext cx="8883476" cy="6368549"/>
              <a:chOff x="195423" y="326746"/>
              <a:chExt cx="8883476" cy="6368549"/>
            </a:xfrm>
          </p:grpSpPr>
          <p:grpSp>
            <p:nvGrpSpPr>
              <p:cNvPr id="8" name="群組 7"/>
              <p:cNvGrpSpPr/>
              <p:nvPr/>
            </p:nvGrpSpPr>
            <p:grpSpPr>
              <a:xfrm>
                <a:off x="195423" y="326746"/>
                <a:ext cx="7213890" cy="5682106"/>
                <a:chOff x="85061" y="169086"/>
                <a:chExt cx="7213890" cy="5682106"/>
              </a:xfrm>
            </p:grpSpPr>
            <p:pic>
              <p:nvPicPr>
                <p:cNvPr id="1029" name="Picture 5"/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="" xmlns:a14="http://schemas.microsoft.com/office/drawing/2010/main"/>
                    </a:ext>
                  </a:extLst>
                </a:blip>
                <a:stretch/>
              </p:blipFill>
              <p:spPr bwMode="auto">
                <a:xfrm>
                  <a:off x="85061" y="169086"/>
                  <a:ext cx="7213890" cy="56821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7" name="矩形 6"/>
                <p:cNvSpPr/>
                <p:nvPr/>
              </p:nvSpPr>
              <p:spPr>
                <a:xfrm>
                  <a:off x="85061" y="169086"/>
                  <a:ext cx="1329069" cy="29874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4" name="文字方塊 3"/>
              <p:cNvSpPr txBox="1"/>
              <p:nvPr/>
            </p:nvSpPr>
            <p:spPr>
              <a:xfrm>
                <a:off x="3083911" y="589868"/>
                <a:ext cx="214123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Hsinchu </a:t>
                </a:r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Xinfeng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Ranch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>
                <a:off x="1886768" y="1697306"/>
                <a:ext cx="175118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Shalu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Headquarters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文字方塊 13"/>
              <p:cNvSpPr txBox="1"/>
              <p:nvPr/>
            </p:nvSpPr>
            <p:spPr>
              <a:xfrm>
                <a:off x="1175658" y="2096750"/>
                <a:ext cx="246229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Taichung Harbor Food Plant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1045030" y="2691025"/>
                <a:ext cx="217318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Douliu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Shang-Ying Ranch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文字方塊 16"/>
              <p:cNvSpPr txBox="1"/>
              <p:nvPr/>
            </p:nvSpPr>
            <p:spPr>
              <a:xfrm>
                <a:off x="910727" y="3045305"/>
                <a:ext cx="217318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Douliu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Jiun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-Pei Ranch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文字方塊 17"/>
              <p:cNvSpPr txBox="1"/>
              <p:nvPr/>
            </p:nvSpPr>
            <p:spPr>
              <a:xfrm>
                <a:off x="800176" y="3898662"/>
                <a:ext cx="217318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Tainan </a:t>
                </a:r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Xiaying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Ranch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1756072" y="4777839"/>
                <a:ext cx="1501880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Kaohsiung Plant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2060718" y="5155780"/>
                <a:ext cx="157723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Kaohsiung Office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308405" y="5155780"/>
                <a:ext cx="1685167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Kaohsiung </a:t>
                </a:r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Mituo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Logistics Center 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0717" y="5612325"/>
                <a:ext cx="904875" cy="133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文字方塊 21"/>
              <p:cNvSpPr txBox="1"/>
              <p:nvPr/>
            </p:nvSpPr>
            <p:spPr>
              <a:xfrm>
                <a:off x="4932325" y="3128209"/>
                <a:ext cx="2669715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Lukang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Bio-Fertilizer Plant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文字方塊 23"/>
              <p:cNvSpPr txBox="1"/>
              <p:nvPr/>
            </p:nvSpPr>
            <p:spPr>
              <a:xfrm>
                <a:off x="4737914" y="3916166"/>
                <a:ext cx="1939534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Changhua </a:t>
                </a:r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Tianzhong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Ranch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4902183" y="3481704"/>
                <a:ext cx="233681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Lukang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Aquatic Farm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字方塊 27"/>
              <p:cNvSpPr txBox="1"/>
              <p:nvPr/>
            </p:nvSpPr>
            <p:spPr>
              <a:xfrm>
                <a:off x="4475341" y="4417711"/>
                <a:ext cx="1939534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Hualien and Taitung Operating office 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文字方塊 28"/>
              <p:cNvSpPr txBox="1"/>
              <p:nvPr/>
            </p:nvSpPr>
            <p:spPr>
              <a:xfrm>
                <a:off x="5460809" y="1298948"/>
                <a:ext cx="214123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Taipei Business Center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文字方塊 29"/>
              <p:cNvSpPr txBox="1"/>
              <p:nvPr/>
            </p:nvSpPr>
            <p:spPr>
              <a:xfrm>
                <a:off x="5567684" y="889816"/>
                <a:ext cx="1331880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Taipei Office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文字方塊 30"/>
              <p:cNvSpPr txBox="1"/>
              <p:nvPr/>
            </p:nvSpPr>
            <p:spPr>
              <a:xfrm>
                <a:off x="5350287" y="2182434"/>
                <a:ext cx="214123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Nanto Eco Farm</a:t>
                </a:r>
                <a:endParaRPr lang="zh-TW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文字方塊 31"/>
              <p:cNvSpPr txBox="1"/>
              <p:nvPr/>
            </p:nvSpPr>
            <p:spPr>
              <a:xfrm>
                <a:off x="1754968" y="1275198"/>
                <a:ext cx="240377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Fwusow</a:t>
                </a:r>
                <a:r>
                  <a:rPr lang="zh-TW" altLang="en-US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market (Taichung)</a:t>
                </a:r>
              </a:p>
            </p:txBody>
          </p:sp>
          <p:sp>
            <p:nvSpPr>
              <p:cNvPr id="33" name="文字方塊 32"/>
              <p:cNvSpPr txBox="1"/>
              <p:nvPr/>
            </p:nvSpPr>
            <p:spPr>
              <a:xfrm>
                <a:off x="293864" y="4554395"/>
                <a:ext cx="1456253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Fwusow</a:t>
                </a:r>
                <a:r>
                  <a:rPr lang="zh-TW" altLang="en-US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market (Kaohsiung)</a:t>
                </a:r>
              </a:p>
            </p:txBody>
          </p:sp>
          <p:pic>
            <p:nvPicPr>
              <p:cNvPr id="5" name="Picture 4"/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6572673" y="3741758"/>
                <a:ext cx="2506226" cy="1705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" name="Picture 5"/>
              <p:cNvPicPr>
                <a:picLocks noChangeAspect="1" noChangeArrowheads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461612" y="5433458"/>
                <a:ext cx="3140429" cy="1261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521" y="4344845"/>
              <a:ext cx="11334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8508" y="4893627"/>
              <a:ext cx="1047750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投影片編號版面配置區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3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sp>
        <p:nvSpPr>
          <p:cNvPr id="34" name="內容版面配置區 2"/>
          <p:cNvSpPr txBox="1">
            <a:spLocks/>
          </p:cNvSpPr>
          <p:nvPr/>
        </p:nvSpPr>
        <p:spPr>
          <a:xfrm>
            <a:off x="221899" y="-8338"/>
            <a:ext cx="7499701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Offices and Operating Locations</a:t>
            </a:r>
            <a:endParaRPr lang="zh-TW" altLang="en-US" sz="4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82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4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sp>
        <p:nvSpPr>
          <p:cNvPr id="30" name="內容版面配置區 2"/>
          <p:cNvSpPr txBox="1">
            <a:spLocks/>
          </p:cNvSpPr>
          <p:nvPr/>
        </p:nvSpPr>
        <p:spPr>
          <a:xfrm>
            <a:off x="95002" y="5620265"/>
            <a:ext cx="8925724" cy="1310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10000"/>
              <a:buBlip>
                <a:blip r:embed="rId3"/>
              </a:buBlip>
            </a:pPr>
            <a:endParaRPr lang="en-US" altLang="zh-TW" dirty="0">
              <a:latin typeface="+mn-ea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9412" y="1002972"/>
            <a:ext cx="5236633" cy="5091035"/>
            <a:chOff x="1782115" y="1264543"/>
            <a:chExt cx="5236633" cy="5091035"/>
          </a:xfrm>
        </p:grpSpPr>
        <p:grpSp>
          <p:nvGrpSpPr>
            <p:cNvPr id="44" name="群組 21"/>
            <p:cNvGrpSpPr/>
            <p:nvPr/>
          </p:nvGrpSpPr>
          <p:grpSpPr>
            <a:xfrm>
              <a:off x="1782115" y="1264543"/>
              <a:ext cx="5236633" cy="5091035"/>
              <a:chOff x="1912740" y="1727668"/>
              <a:chExt cx="5236633" cy="5091035"/>
            </a:xfrm>
          </p:grpSpPr>
          <p:sp>
            <p:nvSpPr>
              <p:cNvPr id="46" name="手繪多邊形 2"/>
              <p:cNvSpPr>
                <a:spLocks/>
              </p:cNvSpPr>
              <p:nvPr/>
            </p:nvSpPr>
            <p:spPr bwMode="auto">
              <a:xfrm>
                <a:off x="3566768" y="2006720"/>
                <a:ext cx="2010464" cy="1464198"/>
              </a:xfrm>
              <a:custGeom>
                <a:avLst/>
                <a:gdLst>
                  <a:gd name="connsiteX0" fmla="*/ 341461 w 2010464"/>
                  <a:gd name="connsiteY0" fmla="*/ 0 h 1464198"/>
                  <a:gd name="connsiteX1" fmla="*/ 1668339 w 2010464"/>
                  <a:gd name="connsiteY1" fmla="*/ 0 h 1464198"/>
                  <a:gd name="connsiteX2" fmla="*/ 2010464 w 2010464"/>
                  <a:gd name="connsiteY2" fmla="*/ 593063 h 1464198"/>
                  <a:gd name="connsiteX3" fmla="*/ 1507359 w 2010464"/>
                  <a:gd name="connsiteY3" fmla="*/ 1464198 h 1464198"/>
                  <a:gd name="connsiteX4" fmla="*/ 502127 w 2010464"/>
                  <a:gd name="connsiteY4" fmla="*/ 1464198 h 1464198"/>
                  <a:gd name="connsiteX5" fmla="*/ 0 w 2010464"/>
                  <a:gd name="connsiteY5" fmla="*/ 593063 h 1464198"/>
                  <a:gd name="connsiteX6" fmla="*/ 341461 w 2010464"/>
                  <a:gd name="connsiteY6" fmla="*/ 0 h 146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0464" h="1464198">
                    <a:moveTo>
                      <a:pt x="341461" y="0"/>
                    </a:moveTo>
                    <a:lnTo>
                      <a:pt x="1668339" y="0"/>
                    </a:lnTo>
                    <a:lnTo>
                      <a:pt x="2010464" y="593063"/>
                    </a:lnTo>
                    <a:lnTo>
                      <a:pt x="1507359" y="1464198"/>
                    </a:lnTo>
                    <a:lnTo>
                      <a:pt x="502127" y="1464198"/>
                    </a:lnTo>
                    <a:lnTo>
                      <a:pt x="0" y="593063"/>
                    </a:lnTo>
                    <a:lnTo>
                      <a:pt x="341461" y="0"/>
                    </a:lnTo>
                    <a:close/>
                  </a:path>
                </a:pathLst>
              </a:custGeom>
              <a:noFill/>
              <a:ln w="19050" cap="flat" cmpd="sng" algn="ctr">
                <a:solidFill>
                  <a:schemeClr val="bg2">
                    <a:lumMod val="75000"/>
                  </a:schemeClr>
                </a:solidFill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lang="en-US" altLang="zh-TW" sz="2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Grains &amp; </a:t>
                </a:r>
              </a:p>
              <a:p>
                <a:pPr lvl="0" algn="ctr">
                  <a:defRPr/>
                </a:pPr>
                <a:r>
                  <a:rPr lang="en-US" altLang="zh-TW" sz="2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Oils Business Division</a:t>
                </a:r>
                <a:endParaRPr lang="zh-TW" altLang="en-US" sz="22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47" name="手繪多邊形 46"/>
              <p:cNvSpPr>
                <a:spLocks/>
              </p:cNvSpPr>
              <p:nvPr/>
            </p:nvSpPr>
            <p:spPr bwMode="auto">
              <a:xfrm>
                <a:off x="3908229" y="1727668"/>
                <a:ext cx="1326878" cy="279052"/>
              </a:xfrm>
              <a:custGeom>
                <a:avLst/>
                <a:gdLst>
                  <a:gd name="connsiteX0" fmla="*/ 160666 w 1326878"/>
                  <a:gd name="connsiteY0" fmla="*/ 0 h 279052"/>
                  <a:gd name="connsiteX1" fmla="*/ 1165898 w 1326878"/>
                  <a:gd name="connsiteY1" fmla="*/ 0 h 279052"/>
                  <a:gd name="connsiteX2" fmla="*/ 1326878 w 1326878"/>
                  <a:gd name="connsiteY2" fmla="*/ 279052 h 279052"/>
                  <a:gd name="connsiteX3" fmla="*/ 0 w 1326878"/>
                  <a:gd name="connsiteY3" fmla="*/ 279052 h 279052"/>
                  <a:gd name="connsiteX4" fmla="*/ 160666 w 1326878"/>
                  <a:gd name="connsiteY4" fmla="*/ 0 h 27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6878" h="279052">
                    <a:moveTo>
                      <a:pt x="160666" y="0"/>
                    </a:moveTo>
                    <a:lnTo>
                      <a:pt x="1165898" y="0"/>
                    </a:lnTo>
                    <a:lnTo>
                      <a:pt x="1326878" y="279052"/>
                    </a:lnTo>
                    <a:lnTo>
                      <a:pt x="0" y="279052"/>
                    </a:lnTo>
                    <a:lnTo>
                      <a:pt x="160666" y="0"/>
                    </a:lnTo>
                    <a:close/>
                  </a:path>
                </a:pathLst>
              </a:custGeom>
              <a:solidFill>
                <a:srgbClr val="6BCBC5"/>
              </a:solidFill>
              <a:ln w="19050" cap="flat" cmpd="sng" algn="ctr">
                <a:noFill/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微軟正黑體"/>
                  <a:cs typeface="+mn-cs"/>
                </a:endParaRPr>
              </a:p>
            </p:txBody>
          </p:sp>
          <p:sp>
            <p:nvSpPr>
              <p:cNvPr id="48" name="手繪多邊形 47"/>
              <p:cNvSpPr>
                <a:spLocks/>
              </p:cNvSpPr>
              <p:nvPr/>
            </p:nvSpPr>
            <p:spPr bwMode="auto">
              <a:xfrm>
                <a:off x="1912740" y="3016472"/>
                <a:ext cx="823651" cy="1151176"/>
              </a:xfrm>
              <a:custGeom>
                <a:avLst/>
                <a:gdLst>
                  <a:gd name="connsiteX0" fmla="*/ 502127 w 823651"/>
                  <a:gd name="connsiteY0" fmla="*/ 0 h 1151176"/>
                  <a:gd name="connsiteX1" fmla="*/ 823651 w 823651"/>
                  <a:gd name="connsiteY1" fmla="*/ 0 h 1151176"/>
                  <a:gd name="connsiteX2" fmla="*/ 160852 w 823651"/>
                  <a:gd name="connsiteY2" fmla="*/ 1151176 h 1151176"/>
                  <a:gd name="connsiteX3" fmla="*/ 0 w 823651"/>
                  <a:gd name="connsiteY3" fmla="*/ 872115 h 1151176"/>
                  <a:gd name="connsiteX4" fmla="*/ 502127 w 823651"/>
                  <a:gd name="connsiteY4" fmla="*/ 0 h 1151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3651" h="1151176">
                    <a:moveTo>
                      <a:pt x="502127" y="0"/>
                    </a:moveTo>
                    <a:lnTo>
                      <a:pt x="823651" y="0"/>
                    </a:lnTo>
                    <a:lnTo>
                      <a:pt x="160852" y="1151176"/>
                    </a:lnTo>
                    <a:lnTo>
                      <a:pt x="0" y="872115"/>
                    </a:lnTo>
                    <a:lnTo>
                      <a:pt x="502127" y="0"/>
                    </a:lnTo>
                    <a:close/>
                  </a:path>
                </a:pathLst>
              </a:custGeom>
              <a:solidFill>
                <a:srgbClr val="ED7D31"/>
              </a:solidFill>
              <a:ln w="19050" cap="flat" cmpd="sng" algn="ctr">
                <a:noFill/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微軟正黑體"/>
                  <a:cs typeface="+mn-cs"/>
                </a:endParaRPr>
              </a:p>
            </p:txBody>
          </p:sp>
          <p:sp>
            <p:nvSpPr>
              <p:cNvPr id="49" name="手繪多邊形 48"/>
              <p:cNvSpPr>
                <a:spLocks/>
              </p:cNvSpPr>
              <p:nvPr/>
            </p:nvSpPr>
            <p:spPr bwMode="auto">
              <a:xfrm>
                <a:off x="6310093" y="2989176"/>
                <a:ext cx="825632" cy="1151502"/>
              </a:xfrm>
              <a:custGeom>
                <a:avLst/>
                <a:gdLst>
                  <a:gd name="connsiteX0" fmla="*/ 0 w 825632"/>
                  <a:gd name="connsiteY0" fmla="*/ 0 h 1151502"/>
                  <a:gd name="connsiteX1" fmla="*/ 322527 w 825632"/>
                  <a:gd name="connsiteY1" fmla="*/ 0 h 1151502"/>
                  <a:gd name="connsiteX2" fmla="*/ 825632 w 825632"/>
                  <a:gd name="connsiteY2" fmla="*/ 872115 h 1151502"/>
                  <a:gd name="connsiteX3" fmla="*/ 664278 w 825632"/>
                  <a:gd name="connsiteY3" fmla="*/ 1151502 h 1151502"/>
                  <a:gd name="connsiteX4" fmla="*/ 0 w 825632"/>
                  <a:gd name="connsiteY4" fmla="*/ 0 h 1151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5632" h="1151502">
                    <a:moveTo>
                      <a:pt x="0" y="0"/>
                    </a:moveTo>
                    <a:lnTo>
                      <a:pt x="322527" y="0"/>
                    </a:lnTo>
                    <a:lnTo>
                      <a:pt x="825632" y="872115"/>
                    </a:lnTo>
                    <a:lnTo>
                      <a:pt x="664278" y="11515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C636"/>
              </a:solidFill>
              <a:ln w="19050" cap="flat" cmpd="sng" algn="ctr">
                <a:noFill/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微軟正黑體"/>
                  <a:cs typeface="+mn-cs"/>
                </a:endParaRPr>
              </a:p>
            </p:txBody>
          </p:sp>
          <p:sp>
            <p:nvSpPr>
              <p:cNvPr id="50" name="手繪多邊形 49"/>
              <p:cNvSpPr>
                <a:spLocks/>
              </p:cNvSpPr>
              <p:nvPr/>
            </p:nvSpPr>
            <p:spPr bwMode="auto">
              <a:xfrm>
                <a:off x="6324139" y="5626979"/>
                <a:ext cx="825234" cy="1150781"/>
              </a:xfrm>
              <a:custGeom>
                <a:avLst/>
                <a:gdLst>
                  <a:gd name="connsiteX0" fmla="*/ 664609 w 825234"/>
                  <a:gd name="connsiteY0" fmla="*/ 0 h 1150781"/>
                  <a:gd name="connsiteX1" fmla="*/ 825234 w 825234"/>
                  <a:gd name="connsiteY1" fmla="*/ 278668 h 1150781"/>
                  <a:gd name="connsiteX2" fmla="*/ 323108 w 825234"/>
                  <a:gd name="connsiteY2" fmla="*/ 1150781 h 1150781"/>
                  <a:gd name="connsiteX3" fmla="*/ 0 w 825234"/>
                  <a:gd name="connsiteY3" fmla="*/ 1150781 h 1150781"/>
                  <a:gd name="connsiteX4" fmla="*/ 664609 w 825234"/>
                  <a:gd name="connsiteY4" fmla="*/ 0 h 115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5234" h="1150781">
                    <a:moveTo>
                      <a:pt x="664609" y="0"/>
                    </a:moveTo>
                    <a:lnTo>
                      <a:pt x="825234" y="278668"/>
                    </a:lnTo>
                    <a:lnTo>
                      <a:pt x="323108" y="1150781"/>
                    </a:lnTo>
                    <a:lnTo>
                      <a:pt x="0" y="1150781"/>
                    </a:lnTo>
                    <a:lnTo>
                      <a:pt x="664609" y="0"/>
                    </a:lnTo>
                    <a:close/>
                  </a:path>
                </a:pathLst>
              </a:custGeom>
              <a:solidFill>
                <a:srgbClr val="FF614C"/>
              </a:solidFill>
              <a:ln w="19050" cap="flat" cmpd="sng" algn="ctr">
                <a:noFill/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微軟正黑體"/>
                  <a:cs typeface="+mn-cs"/>
                </a:endParaRPr>
              </a:p>
            </p:txBody>
          </p:sp>
          <p:sp>
            <p:nvSpPr>
              <p:cNvPr id="51" name="手繪多邊形 50"/>
              <p:cNvSpPr>
                <a:spLocks/>
              </p:cNvSpPr>
              <p:nvPr/>
            </p:nvSpPr>
            <p:spPr bwMode="auto">
              <a:xfrm>
                <a:off x="2049219" y="5641495"/>
                <a:ext cx="823254" cy="1149913"/>
              </a:xfrm>
              <a:custGeom>
                <a:avLst/>
                <a:gdLst>
                  <a:gd name="connsiteX0" fmla="*/ 160438 w 823254"/>
                  <a:gd name="connsiteY0" fmla="*/ 0 h 1149913"/>
                  <a:gd name="connsiteX1" fmla="*/ 823254 w 823254"/>
                  <a:gd name="connsiteY1" fmla="*/ 1149913 h 1149913"/>
                  <a:gd name="connsiteX2" fmla="*/ 503106 w 823254"/>
                  <a:gd name="connsiteY2" fmla="*/ 1149913 h 1149913"/>
                  <a:gd name="connsiteX3" fmla="*/ 0 w 823254"/>
                  <a:gd name="connsiteY3" fmla="*/ 277800 h 1149913"/>
                  <a:gd name="connsiteX4" fmla="*/ 160438 w 823254"/>
                  <a:gd name="connsiteY4" fmla="*/ 0 h 1149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3254" h="1149913">
                    <a:moveTo>
                      <a:pt x="160438" y="0"/>
                    </a:moveTo>
                    <a:lnTo>
                      <a:pt x="823254" y="1149913"/>
                    </a:lnTo>
                    <a:lnTo>
                      <a:pt x="503106" y="1149913"/>
                    </a:lnTo>
                    <a:lnTo>
                      <a:pt x="0" y="277800"/>
                    </a:lnTo>
                    <a:lnTo>
                      <a:pt x="160438" y="0"/>
                    </a:lnTo>
                    <a:close/>
                  </a:path>
                </a:pathLst>
              </a:custGeom>
              <a:solidFill>
                <a:srgbClr val="70758C"/>
              </a:solidFill>
              <a:ln w="19050" cap="flat" cmpd="sng" algn="ctr">
                <a:noFill/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微軟正黑體"/>
                  <a:cs typeface="+mn-cs"/>
                </a:endParaRPr>
              </a:p>
            </p:txBody>
          </p:sp>
          <p:sp>
            <p:nvSpPr>
              <p:cNvPr id="53" name="手繪多邊形 52"/>
              <p:cNvSpPr>
                <a:spLocks/>
              </p:cNvSpPr>
              <p:nvPr/>
            </p:nvSpPr>
            <p:spPr bwMode="auto">
              <a:xfrm>
                <a:off x="2073591" y="3016472"/>
                <a:ext cx="1849612" cy="1743250"/>
              </a:xfrm>
              <a:custGeom>
                <a:avLst/>
                <a:gdLst>
                  <a:gd name="connsiteX0" fmla="*/ 662799 w 1849612"/>
                  <a:gd name="connsiteY0" fmla="*/ 0 h 1743250"/>
                  <a:gd name="connsiteX1" fmla="*/ 1346507 w 1849612"/>
                  <a:gd name="connsiteY1" fmla="*/ 0 h 1743250"/>
                  <a:gd name="connsiteX2" fmla="*/ 1849612 w 1849612"/>
                  <a:gd name="connsiteY2" fmla="*/ 872115 h 1743250"/>
                  <a:gd name="connsiteX3" fmla="*/ 1346507 w 1849612"/>
                  <a:gd name="connsiteY3" fmla="*/ 1743250 h 1743250"/>
                  <a:gd name="connsiteX4" fmla="*/ 341275 w 1849612"/>
                  <a:gd name="connsiteY4" fmla="*/ 1743250 h 1743250"/>
                  <a:gd name="connsiteX5" fmla="*/ 0 w 1849612"/>
                  <a:gd name="connsiteY5" fmla="*/ 1151176 h 1743250"/>
                  <a:gd name="connsiteX6" fmla="*/ 662799 w 1849612"/>
                  <a:gd name="connsiteY6" fmla="*/ 0 h 1743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9612" h="1743250">
                    <a:moveTo>
                      <a:pt x="662799" y="0"/>
                    </a:moveTo>
                    <a:lnTo>
                      <a:pt x="1346507" y="0"/>
                    </a:lnTo>
                    <a:lnTo>
                      <a:pt x="1849612" y="872115"/>
                    </a:lnTo>
                    <a:lnTo>
                      <a:pt x="1346507" y="1743250"/>
                    </a:lnTo>
                    <a:lnTo>
                      <a:pt x="341275" y="1743250"/>
                    </a:lnTo>
                    <a:lnTo>
                      <a:pt x="0" y="1151176"/>
                    </a:lnTo>
                    <a:lnTo>
                      <a:pt x="662799" y="0"/>
                    </a:lnTo>
                    <a:close/>
                  </a:path>
                </a:pathLst>
              </a:custGeom>
              <a:noFill/>
              <a:ln w="19050" cap="flat" cmpd="sng" algn="ctr">
                <a:solidFill>
                  <a:schemeClr val="bg2">
                    <a:lumMod val="75000"/>
                  </a:schemeClr>
                </a:solidFill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lang="en-US" altLang="zh-TW" sz="2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Livestock</a:t>
                </a:r>
              </a:p>
              <a:p>
                <a:pPr lvl="0" algn="ctr">
                  <a:defRPr/>
                </a:pPr>
                <a:r>
                  <a:rPr lang="en-US" altLang="zh-TW" sz="2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Business</a:t>
                </a:r>
              </a:p>
              <a:p>
                <a:pPr lvl="0" algn="ctr">
                  <a:defRPr/>
                </a:pPr>
                <a:r>
                  <a:rPr lang="en-US" altLang="zh-TW" sz="2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Division</a:t>
                </a:r>
                <a:endParaRPr lang="zh-TW" altLang="en-US" sz="2200" dirty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54" name="手繪多邊形 53"/>
              <p:cNvSpPr>
                <a:spLocks/>
              </p:cNvSpPr>
              <p:nvPr/>
            </p:nvSpPr>
            <p:spPr bwMode="auto">
              <a:xfrm>
                <a:off x="2209657" y="5075455"/>
                <a:ext cx="1850026" cy="1743248"/>
              </a:xfrm>
              <a:custGeom>
                <a:avLst/>
                <a:gdLst>
                  <a:gd name="connsiteX0" fmla="*/ 342668 w 1850026"/>
                  <a:gd name="connsiteY0" fmla="*/ 0 h 1743248"/>
                  <a:gd name="connsiteX1" fmla="*/ 1347900 w 1850026"/>
                  <a:gd name="connsiteY1" fmla="*/ 0 h 1743248"/>
                  <a:gd name="connsiteX2" fmla="*/ 1850026 w 1850026"/>
                  <a:gd name="connsiteY2" fmla="*/ 871135 h 1743248"/>
                  <a:gd name="connsiteX3" fmla="*/ 1347900 w 1850026"/>
                  <a:gd name="connsiteY3" fmla="*/ 1743248 h 1743248"/>
                  <a:gd name="connsiteX4" fmla="*/ 662816 w 1850026"/>
                  <a:gd name="connsiteY4" fmla="*/ 1743248 h 1743248"/>
                  <a:gd name="connsiteX5" fmla="*/ 0 w 1850026"/>
                  <a:gd name="connsiteY5" fmla="*/ 593335 h 1743248"/>
                  <a:gd name="connsiteX6" fmla="*/ 342668 w 1850026"/>
                  <a:gd name="connsiteY6" fmla="*/ 0 h 174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0026" h="1743248">
                    <a:moveTo>
                      <a:pt x="342668" y="0"/>
                    </a:moveTo>
                    <a:lnTo>
                      <a:pt x="1347900" y="0"/>
                    </a:lnTo>
                    <a:lnTo>
                      <a:pt x="1850026" y="871135"/>
                    </a:lnTo>
                    <a:lnTo>
                      <a:pt x="1347900" y="1743248"/>
                    </a:lnTo>
                    <a:lnTo>
                      <a:pt x="662816" y="1743248"/>
                    </a:lnTo>
                    <a:lnTo>
                      <a:pt x="0" y="593335"/>
                    </a:lnTo>
                    <a:lnTo>
                      <a:pt x="342668" y="0"/>
                    </a:lnTo>
                    <a:close/>
                  </a:path>
                </a:pathLst>
              </a:custGeom>
              <a:noFill/>
              <a:ln w="19050" cap="flat" cmpd="sng" algn="ctr">
                <a:solidFill>
                  <a:schemeClr val="bg2">
                    <a:lumMod val="75000"/>
                  </a:schemeClr>
                </a:solidFill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lang="en-US" altLang="zh-TW" sz="22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Aquatic</a:t>
                </a:r>
              </a:p>
              <a:p>
                <a:pPr lvl="0" algn="ctr">
                  <a:defRPr/>
                </a:pPr>
                <a:r>
                  <a:rPr lang="en-US" altLang="zh-TW" sz="22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Business</a:t>
                </a:r>
              </a:p>
              <a:p>
                <a:pPr lvl="0" algn="ctr">
                  <a:defRPr/>
                </a:pPr>
                <a:r>
                  <a:rPr lang="en-US" altLang="zh-TW" sz="22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Division</a:t>
                </a:r>
                <a:endParaRPr lang="zh-TW" altLang="en-US" sz="2200" dirty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55" name="手繪多邊形 54"/>
              <p:cNvSpPr>
                <a:spLocks/>
              </p:cNvSpPr>
              <p:nvPr/>
            </p:nvSpPr>
            <p:spPr bwMode="auto">
              <a:xfrm>
                <a:off x="5138910" y="5034511"/>
                <a:ext cx="1849839" cy="1743248"/>
              </a:xfrm>
              <a:custGeom>
                <a:avLst/>
                <a:gdLst>
                  <a:gd name="connsiteX0" fmla="*/ 503106 w 1849839"/>
                  <a:gd name="connsiteY0" fmla="*/ 0 h 1743248"/>
                  <a:gd name="connsiteX1" fmla="*/ 1508338 w 1849839"/>
                  <a:gd name="connsiteY1" fmla="*/ 0 h 1743248"/>
                  <a:gd name="connsiteX2" fmla="*/ 1849839 w 1849839"/>
                  <a:gd name="connsiteY2" fmla="*/ 592467 h 1743248"/>
                  <a:gd name="connsiteX3" fmla="*/ 1185230 w 1849839"/>
                  <a:gd name="connsiteY3" fmla="*/ 1743248 h 1743248"/>
                  <a:gd name="connsiteX4" fmla="*/ 503106 w 1849839"/>
                  <a:gd name="connsiteY4" fmla="*/ 1743248 h 1743248"/>
                  <a:gd name="connsiteX5" fmla="*/ 0 w 1849839"/>
                  <a:gd name="connsiteY5" fmla="*/ 871135 h 1743248"/>
                  <a:gd name="connsiteX6" fmla="*/ 503106 w 1849839"/>
                  <a:gd name="connsiteY6" fmla="*/ 0 h 174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9839" h="1743248">
                    <a:moveTo>
                      <a:pt x="503106" y="0"/>
                    </a:moveTo>
                    <a:lnTo>
                      <a:pt x="1508338" y="0"/>
                    </a:lnTo>
                    <a:lnTo>
                      <a:pt x="1849839" y="592467"/>
                    </a:lnTo>
                    <a:lnTo>
                      <a:pt x="1185230" y="1743248"/>
                    </a:lnTo>
                    <a:lnTo>
                      <a:pt x="503106" y="1743248"/>
                    </a:lnTo>
                    <a:lnTo>
                      <a:pt x="0" y="871135"/>
                    </a:lnTo>
                    <a:lnTo>
                      <a:pt x="503106" y="0"/>
                    </a:lnTo>
                    <a:close/>
                  </a:path>
                </a:pathLst>
              </a:custGeom>
              <a:noFill/>
              <a:ln w="19050" cap="flat" cmpd="sng" algn="ctr">
                <a:solidFill>
                  <a:schemeClr val="bg2">
                    <a:lumMod val="75000"/>
                  </a:schemeClr>
                </a:solidFill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lang="en-US" altLang="zh-TW" sz="2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Agricultural Materials Business Division</a:t>
                </a:r>
                <a:endParaRPr lang="zh-TW" altLang="en-US" sz="2200" dirty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  <p:sp>
            <p:nvSpPr>
              <p:cNvPr id="52" name="手繪多邊形 51"/>
              <p:cNvSpPr>
                <a:spLocks/>
              </p:cNvSpPr>
              <p:nvPr/>
            </p:nvSpPr>
            <p:spPr bwMode="auto">
              <a:xfrm>
                <a:off x="5125261" y="2989176"/>
                <a:ext cx="1849110" cy="1743250"/>
              </a:xfrm>
              <a:custGeom>
                <a:avLst/>
                <a:gdLst>
                  <a:gd name="connsiteX0" fmla="*/ 502127 w 1849110"/>
                  <a:gd name="connsiteY0" fmla="*/ 0 h 1743250"/>
                  <a:gd name="connsiteX1" fmla="*/ 1184832 w 1849110"/>
                  <a:gd name="connsiteY1" fmla="*/ 0 h 1743250"/>
                  <a:gd name="connsiteX2" fmla="*/ 1849110 w 1849110"/>
                  <a:gd name="connsiteY2" fmla="*/ 1151502 h 1743250"/>
                  <a:gd name="connsiteX3" fmla="*/ 1507359 w 1849110"/>
                  <a:gd name="connsiteY3" fmla="*/ 1743250 h 1743250"/>
                  <a:gd name="connsiteX4" fmla="*/ 502127 w 1849110"/>
                  <a:gd name="connsiteY4" fmla="*/ 1743250 h 1743250"/>
                  <a:gd name="connsiteX5" fmla="*/ 0 w 1849110"/>
                  <a:gd name="connsiteY5" fmla="*/ 872115 h 1743250"/>
                  <a:gd name="connsiteX6" fmla="*/ 502127 w 1849110"/>
                  <a:gd name="connsiteY6" fmla="*/ 0 h 1743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9110" h="1743250">
                    <a:moveTo>
                      <a:pt x="502127" y="0"/>
                    </a:moveTo>
                    <a:lnTo>
                      <a:pt x="1184832" y="0"/>
                    </a:lnTo>
                    <a:lnTo>
                      <a:pt x="1849110" y="1151502"/>
                    </a:lnTo>
                    <a:lnTo>
                      <a:pt x="1507359" y="1743250"/>
                    </a:lnTo>
                    <a:lnTo>
                      <a:pt x="502127" y="1743250"/>
                    </a:lnTo>
                    <a:lnTo>
                      <a:pt x="0" y="872115"/>
                    </a:lnTo>
                    <a:lnTo>
                      <a:pt x="502127" y="0"/>
                    </a:lnTo>
                    <a:close/>
                  </a:path>
                </a:pathLst>
              </a:custGeom>
              <a:noFill/>
              <a:ln w="19050" cap="flat" cmpd="sng" algn="ctr">
                <a:solidFill>
                  <a:schemeClr val="bg2">
                    <a:lumMod val="75000"/>
                  </a:schemeClr>
                </a:solidFill>
                <a:prstDash val="solid"/>
                <a:miter lim="800000"/>
              </a:ln>
              <a:effectLst/>
              <a:ex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lvl="0" algn="ctr">
                  <a:defRPr/>
                </a:pPr>
                <a:r>
                  <a:rPr lang="en-US" altLang="zh-TW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Retail &amp; Distribution </a:t>
                </a:r>
                <a:r>
                  <a:rPr lang="en-US" altLang="zh-TW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Business Division</a:t>
                </a:r>
                <a:endParaRPr lang="zh-TW" altLang="en-U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5" name="圖片 4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36143" y="3442247"/>
              <a:ext cx="1928813" cy="1928813"/>
            </a:xfrm>
            <a:prstGeom prst="rect">
              <a:avLst/>
            </a:prstGeom>
          </p:spPr>
        </p:pic>
      </p:grpSp>
      <p:grpSp>
        <p:nvGrpSpPr>
          <p:cNvPr id="31" name="群組 30"/>
          <p:cNvGrpSpPr/>
          <p:nvPr/>
        </p:nvGrpSpPr>
        <p:grpSpPr>
          <a:xfrm>
            <a:off x="4702776" y="643987"/>
            <a:ext cx="4352873" cy="5677319"/>
            <a:chOff x="4702776" y="643987"/>
            <a:chExt cx="4352873" cy="5677319"/>
          </a:xfrm>
        </p:grpSpPr>
        <p:grpSp>
          <p:nvGrpSpPr>
            <p:cNvPr id="35" name="群組 24"/>
            <p:cNvGrpSpPr/>
            <p:nvPr/>
          </p:nvGrpSpPr>
          <p:grpSpPr>
            <a:xfrm>
              <a:off x="4702776" y="782151"/>
              <a:ext cx="4298865" cy="4758178"/>
              <a:chOff x="4638418" y="747557"/>
              <a:chExt cx="4298865" cy="4758178"/>
            </a:xfrm>
          </p:grpSpPr>
          <p:grpSp>
            <p:nvGrpSpPr>
              <p:cNvPr id="58" name="群組 31"/>
              <p:cNvGrpSpPr/>
              <p:nvPr/>
            </p:nvGrpSpPr>
            <p:grpSpPr>
              <a:xfrm>
                <a:off x="5223559" y="2065229"/>
                <a:ext cx="3713724" cy="3440506"/>
                <a:chOff x="5195809" y="2075410"/>
                <a:chExt cx="3713724" cy="3440506"/>
              </a:xfrm>
            </p:grpSpPr>
            <p:grpSp>
              <p:nvGrpSpPr>
                <p:cNvPr id="61" name="群組 33"/>
                <p:cNvGrpSpPr/>
                <p:nvPr/>
              </p:nvGrpSpPr>
              <p:grpSpPr>
                <a:xfrm>
                  <a:off x="7302084" y="2075410"/>
                  <a:ext cx="1607449" cy="3116992"/>
                  <a:chOff x="7361769" y="1483336"/>
                  <a:chExt cx="1607449" cy="3116992"/>
                </a:xfrm>
              </p:grpSpPr>
              <p:grpSp>
                <p:nvGrpSpPr>
                  <p:cNvPr id="63" name="群組 36"/>
                  <p:cNvGrpSpPr/>
                  <p:nvPr/>
                </p:nvGrpSpPr>
                <p:grpSpPr>
                  <a:xfrm>
                    <a:off x="7361769" y="2575881"/>
                    <a:ext cx="1607449" cy="2024447"/>
                    <a:chOff x="7876119" y="1432881"/>
                    <a:chExt cx="1607449" cy="2024447"/>
                  </a:xfrm>
                </p:grpSpPr>
                <p:pic>
                  <p:nvPicPr>
                    <p:cNvPr id="65" name="Picture 3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5" cstate="email">
                      <a:extLst>
                        <a:ext uri="{28A0092B-C50C-407E-A947-70E740481C1C}">
                          <a14:useLocalDpi xmlns=""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 bwMode="auto">
                    <a:xfrm>
                      <a:off x="8087331" y="2721471"/>
                      <a:ext cx="1396237" cy="73585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pic>
                <p:pic>
                  <p:nvPicPr>
                    <p:cNvPr id="66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6" cstate="email">
                      <a:extLst>
                        <a:ext uri="{28A0092B-C50C-407E-A947-70E740481C1C}">
                          <a14:useLocalDpi xmlns=""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 bwMode="auto">
                    <a:xfrm>
                      <a:off x="7876119" y="1432881"/>
                      <a:ext cx="1381125" cy="90666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pic>
              </p:grpSp>
              <p:pic>
                <p:nvPicPr>
                  <p:cNvPr id="64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 cstate="email">
                    <a:extLst>
                      <a:ext uri="{28A0092B-C50C-407E-A947-70E740481C1C}">
                        <a14:useLocalDpi xmlns=""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7551369" y="1483336"/>
                    <a:ext cx="1381125" cy="114549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pic>
              <p:nvPicPr>
                <p:cNvPr id="62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8" cstate="email">
                  <a:extLst>
                    <a:ext uri="{28A0092B-C50C-407E-A947-70E740481C1C}">
                      <a14:useLocalDpi xmlns="" xmlns:a14="http://schemas.microsoft.com/office/drawing/2010/main"/>
                    </a:ext>
                  </a:extLst>
                </a:blip>
                <a:srcRect b="229"/>
                <a:stretch/>
              </p:blipFill>
              <p:spPr bwMode="auto">
                <a:xfrm>
                  <a:off x="5195809" y="4316202"/>
                  <a:ext cx="1930445" cy="119971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59" name="Picture 4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BEBA8EAE-BF5A-486C-A8C5-ECC9F3942E4B}">
                    <a14:imgProps xmlns="" xmlns:a14="http://schemas.microsoft.com/office/drawing/2010/main">
                      <a14:imgLayer r:embed="rId10">
                        <a14:imgEffect>
                          <a14:backgroundRemoval t="0" b="100000" l="0" r="98649">
                            <a14:foregroundMark x1="21622" y1="79200" x2="22072" y2="89600"/>
                            <a14:foregroundMark x1="45045" y1="79200" x2="45045" y2="79200"/>
                            <a14:foregroundMark x1="45045" y1="80400" x2="50450" y2="89600"/>
                            <a14:foregroundMark x1="72523" y1="82000" x2="76126" y2="88400"/>
                            <a14:foregroundMark x1="88739" y1="65200" x2="88739" y2="65200"/>
                            <a14:foregroundMark x1="86486" y1="63200" x2="86486" y2="63200"/>
                            <a14:foregroundMark x1="41441" y1="90800" x2="41441" y2="90800"/>
                            <a14:foregroundMark x1="65766" y1="96000" x2="65766" y2="96000"/>
                            <a14:foregroundMark x1="69820" y1="90000" x2="69820" y2="90000"/>
                            <a14:foregroundMark x1="81081" y1="90800" x2="81081" y2="90800"/>
                            <a14:foregroundMark x1="84234" y1="93600" x2="84685" y2="96000"/>
                            <a14:foregroundMark x1="86486" y1="81600" x2="85135" y2="87600"/>
                            <a14:foregroundMark x1="77928" y1="76400" x2="77928" y2="76400"/>
                            <a14:foregroundMark x1="79730" y1="76000" x2="80631" y2="76000"/>
                            <a14:foregroundMark x1="80631" y1="76000" x2="80631" y2="76000"/>
                            <a14:foregroundMark x1="77027" y1="88800" x2="79279" y2="91600"/>
                            <a14:foregroundMark x1="70270" y1="95200" x2="70270" y2="95200"/>
                            <a14:foregroundMark x1="70270" y1="94400" x2="70270" y2="94400"/>
                            <a14:foregroundMark x1="70270" y1="94000" x2="69820" y2="93600"/>
                            <a14:foregroundMark x1="69820" y1="93200" x2="69820" y2="93200"/>
                            <a14:foregroundMark x1="80631" y1="88400" x2="81532" y2="88400"/>
                            <a14:foregroundMark x1="81982" y1="63600" x2="81982" y2="63600"/>
                            <a14:backgroundMark x1="68919" y1="92400" x2="68919" y2="92400"/>
                            <a14:backgroundMark x1="68919" y1="93200" x2="68919" y2="94400"/>
                            <a14:backgroundMark x1="74324" y1="88400" x2="74324" y2="88400"/>
                            <a14:backgroundMark x1="80180" y1="88800" x2="80180" y2="88800"/>
                            <a14:backgroundMark x1="86036" y1="95200" x2="86036" y2="95200"/>
                            <a14:backgroundMark x1="85586" y1="95600" x2="83333" y2="98000"/>
                            <a14:backgroundMark x1="82883" y1="97200" x2="82883" y2="97200"/>
                            <a14:backgroundMark x1="85586" y1="88400" x2="85586" y2="884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38418" y="747557"/>
                <a:ext cx="1340547" cy="1509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0" name="Picture 5"/>
              <p:cNvPicPr>
                <a:picLocks noChangeAspect="1" noChangeArrowheads="1"/>
              </p:cNvPicPr>
              <p:nvPr/>
            </p:nvPicPr>
            <p:blipFill rotWithShape="1">
              <a:blip r:embed="rId11" cstate="email">
                <a:extLst>
                  <a:ext uri="{BEBA8EAE-BF5A-486C-A8C5-ECC9F3942E4B}">
                    <a14:imgProps xmlns="" xmlns:a14="http://schemas.microsoft.com/office/drawing/2010/main">
                      <a14:imgLayer r:embed="rId12">
                        <a14:imgEffect>
                          <a14:backgroundRemoval t="0" b="100000" l="580" r="100000">
                            <a14:foregroundMark x1="37971" y1="33649" x2="78551" y2="37441"/>
                            <a14:foregroundMark x1="26957" y1="61137" x2="82609" y2="52607"/>
                            <a14:foregroundMark x1="36232" y1="23697" x2="34783" y2="47393"/>
                            <a14:foregroundMark x1="18841" y1="50237" x2="75362" y2="63981"/>
                            <a14:foregroundMark x1="18841" y1="64455" x2="30145" y2="29384"/>
                            <a14:foregroundMark x1="20290" y1="66351" x2="20290" y2="66351"/>
                            <a14:foregroundMark x1="26377" y1="66351" x2="82899" y2="62559"/>
                            <a14:foregroundMark x1="18841" y1="53081" x2="28696" y2="35545"/>
                            <a14:foregroundMark x1="42609" y1="50711" x2="48696" y2="50711"/>
                            <a14:foregroundMark x1="50435" y1="50711" x2="53623" y2="50711"/>
                            <a14:foregroundMark x1="54203" y1="50711" x2="62319" y2="50711"/>
                            <a14:foregroundMark x1="53623" y1="45498" x2="60000" y2="44550"/>
                            <a14:foregroundMark x1="66087" y1="41706" x2="66087" y2="41706"/>
                            <a14:foregroundMark x1="66087" y1="41706" x2="66087" y2="41706"/>
                            <a14:foregroundMark x1="31884" y1="32701" x2="31884" y2="32701"/>
                            <a14:foregroundMark x1="33333" y1="29384" x2="43188" y2="18957"/>
                            <a14:foregroundMark x1="32174" y1="32701" x2="71014" y2="41706"/>
                            <a14:foregroundMark x1="39420" y1="27488" x2="67246" y2="26540"/>
                            <a14:foregroundMark x1="66087" y1="5213" x2="94203" y2="26540"/>
                            <a14:foregroundMark x1="24638" y1="88152" x2="55362" y2="93839"/>
                            <a14:foregroundMark x1="46377" y1="94787" x2="67246" y2="94313"/>
                            <a14:foregroundMark x1="67246" y1="94313" x2="91304" y2="67299"/>
                            <a14:foregroundMark x1="77971" y1="88626" x2="96232" y2="38389"/>
                            <a14:foregroundMark x1="93623" y1="41232" x2="84058" y2="76303"/>
                            <a14:foregroundMark x1="96522" y1="56398" x2="96232" y2="59242"/>
                            <a14:foregroundMark x1="95072" y1="62559" x2="84058" y2="81991"/>
                            <a14:foregroundMark x1="25217" y1="46445" x2="26957" y2="46919"/>
                            <a14:foregroundMark x1="26957" y1="46919" x2="31014" y2="48815"/>
                            <a14:foregroundMark x1="31014" y1="48815" x2="37971" y2="53081"/>
                            <a14:foregroundMark x1="61159" y1="4739" x2="77101" y2="4739"/>
                            <a14:foregroundMark x1="79130" y1="5213" x2="80870" y2="7583"/>
                            <a14:foregroundMark x1="82899" y1="9953" x2="88986" y2="26540"/>
                            <a14:foregroundMark x1="88986" y1="26540" x2="88986" y2="2654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5223559" y="2836073"/>
                <a:ext cx="1918998" cy="11736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6" name="圖片 5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3323" y="643987"/>
              <a:ext cx="2060455" cy="1868146"/>
            </a:xfrm>
            <a:prstGeom prst="rect">
              <a:avLst/>
            </a:prstGeom>
          </p:spPr>
        </p:pic>
        <p:pic>
          <p:nvPicPr>
            <p:cNvPr id="57" name="圖片 5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3929" y="5620265"/>
              <a:ext cx="3791720" cy="701041"/>
            </a:xfrm>
            <a:prstGeom prst="rect">
              <a:avLst/>
            </a:prstGeom>
          </p:spPr>
        </p:pic>
      </p:grpSp>
      <p:sp>
        <p:nvSpPr>
          <p:cNvPr id="32" name="內容版面配置區 2"/>
          <p:cNvSpPr txBox="1">
            <a:spLocks/>
          </p:cNvSpPr>
          <p:nvPr/>
        </p:nvSpPr>
        <p:spPr>
          <a:xfrm>
            <a:off x="221899" y="169086"/>
            <a:ext cx="7011414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7D31"/>
              </a:buClr>
            </a:pPr>
            <a:r>
              <a:rPr lang="en-US" altLang="zh-TW" sz="4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Operating Business Divisions</a:t>
            </a:r>
            <a:endParaRPr lang="zh-TW" altLang="en-US" sz="4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067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639A59-F84C-4A06-8BEF-4B1D7A8CAEC4}" type="slidenum">
              <a:rPr lang="zh-CN" altLang="en-US" smtClean="0">
                <a:latin typeface="Microsoft YaHei" panose="020B0503020204020204" pitchFamily="34" charset="-122"/>
              </a:rPr>
              <a:pPr/>
              <a:t>5</a:t>
            </a:fld>
            <a:endParaRPr lang="zh-CN" altLang="en-US" dirty="0">
              <a:latin typeface="Microsoft YaHei" panose="020B0503020204020204" pitchFamily="34" charset="-122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88731" y="945931"/>
            <a:ext cx="8119241" cy="4832029"/>
            <a:chOff x="872620" y="1372641"/>
            <a:chExt cx="7403180" cy="3878737"/>
          </a:xfrm>
        </p:grpSpPr>
        <p:grpSp>
          <p:nvGrpSpPr>
            <p:cNvPr id="4" name="群組 3"/>
            <p:cNvGrpSpPr/>
            <p:nvPr/>
          </p:nvGrpSpPr>
          <p:grpSpPr>
            <a:xfrm>
              <a:off x="3730113" y="3682611"/>
              <a:ext cx="1782400" cy="1568767"/>
              <a:chOff x="2206113" y="2285610"/>
              <a:chExt cx="1782400" cy="1568767"/>
            </a:xfrm>
          </p:grpSpPr>
          <p:sp>
            <p:nvSpPr>
              <p:cNvPr id="25" name="橢圓 24"/>
              <p:cNvSpPr/>
              <p:nvPr/>
            </p:nvSpPr>
            <p:spPr>
              <a:xfrm>
                <a:off x="2206113" y="2285610"/>
                <a:ext cx="1782400" cy="1568767"/>
              </a:xfrm>
              <a:prstGeom prst="ellipse">
                <a:avLst/>
              </a:prstGeom>
              <a:solidFill>
                <a:srgbClr val="005DA2">
                  <a:hueOff val="0"/>
                  <a:satOff val="0"/>
                  <a:lumOff val="0"/>
                  <a:alphaOff val="0"/>
                </a:srgbClr>
              </a:solidFill>
              <a:ln w="254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sp>
            <p:nvSpPr>
              <p:cNvPr id="26" name="橢圓 4"/>
              <p:cNvSpPr/>
              <p:nvPr/>
            </p:nvSpPr>
            <p:spPr>
              <a:xfrm>
                <a:off x="2536667" y="2534415"/>
                <a:ext cx="1109285" cy="110928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marR="0" lvl="0" indent="0" algn="ctr" defTabSz="1422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2700" b="0" i="0" u="none" strike="noStrike" kern="0" cap="none" spc="0" normalizeH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Fwusow</a:t>
                </a:r>
                <a:r>
                  <a:rPr kumimoji="0" lang="en-US" altLang="zh-TW" sz="2700" b="0" i="0" u="none" strike="noStrike" kern="0" cap="none" spc="0" normalizeH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 Industry</a:t>
                </a:r>
                <a:endParaRPr kumimoji="0" lang="zh-TW" altLang="en-US" sz="2700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</p:txBody>
          </p:sp>
        </p:grpSp>
        <p:sp>
          <p:nvSpPr>
            <p:cNvPr id="5" name="向左箭號 4"/>
            <p:cNvSpPr/>
            <p:nvPr/>
          </p:nvSpPr>
          <p:spPr>
            <a:xfrm rot="10800000">
              <a:off x="2269631" y="4262509"/>
              <a:ext cx="1434495" cy="447098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005DA2">
                <a:tint val="6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</p:sp>
        <p:sp>
          <p:nvSpPr>
            <p:cNvPr id="6" name="向左箭號 5"/>
            <p:cNvSpPr/>
            <p:nvPr/>
          </p:nvSpPr>
          <p:spPr>
            <a:xfrm rot="13500000">
              <a:off x="2733902" y="3141660"/>
              <a:ext cx="1434495" cy="447098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005DA2">
                <a:tint val="6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</p:sp>
        <p:sp>
          <p:nvSpPr>
            <p:cNvPr id="7" name="向左箭號 6"/>
            <p:cNvSpPr/>
            <p:nvPr/>
          </p:nvSpPr>
          <p:spPr>
            <a:xfrm rot="16200000">
              <a:off x="3854752" y="2677389"/>
              <a:ext cx="1434495" cy="447098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005DA2">
                <a:tint val="6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</p:sp>
        <p:grpSp>
          <p:nvGrpSpPr>
            <p:cNvPr id="8" name="群組 7"/>
            <p:cNvGrpSpPr/>
            <p:nvPr/>
          </p:nvGrpSpPr>
          <p:grpSpPr>
            <a:xfrm>
              <a:off x="3635896" y="1372641"/>
              <a:ext cx="1945227" cy="1192263"/>
              <a:chOff x="2302835" y="190557"/>
              <a:chExt cx="1526463" cy="1192263"/>
            </a:xfrm>
          </p:grpSpPr>
          <p:sp>
            <p:nvSpPr>
              <p:cNvPr id="23" name="圓角矩形 22"/>
              <p:cNvSpPr/>
              <p:nvPr/>
            </p:nvSpPr>
            <p:spPr>
              <a:xfrm>
                <a:off x="2302835" y="190557"/>
                <a:ext cx="1490329" cy="1192263"/>
              </a:xfrm>
              <a:prstGeom prst="roundRect">
                <a:avLst>
                  <a:gd name="adj" fmla="val 10000"/>
                </a:avLst>
              </a:prstGeom>
              <a:solidFill>
                <a:srgbClr val="005DA2">
                  <a:hueOff val="0"/>
                  <a:satOff val="0"/>
                  <a:lumOff val="0"/>
                  <a:alphaOff val="0"/>
                </a:srgbClr>
              </a:solidFill>
              <a:ln w="254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sp>
            <p:nvSpPr>
              <p:cNvPr id="24" name="圓角矩形 13"/>
              <p:cNvSpPr/>
              <p:nvPr/>
            </p:nvSpPr>
            <p:spPr>
              <a:xfrm>
                <a:off x="2312265" y="225477"/>
                <a:ext cx="1517033" cy="112242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marR="0" lvl="0" indent="0" algn="ctr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b="1" kern="0" dirty="0" err="1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Lukang</a:t>
                </a:r>
                <a:r>
                  <a:rPr lang="en-US" altLang="zh-TW" b="1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Bio-Fertilizer Plant</a:t>
                </a:r>
                <a:endParaRPr kumimoji="0" lang="zh-TW" altLang="en-US" b="1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  <a:p>
                <a:pPr marL="171450" marR="0" lvl="1" indent="-171450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•"/>
                  <a:tabLst/>
                  <a:defRPr/>
                </a:pPr>
                <a:r>
                  <a:rPr lang="en-US" altLang="zh-TW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Organic Fertilizers</a:t>
                </a:r>
                <a:endParaRPr kumimoji="0" lang="zh-TW" altLang="en-US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  <a:p>
                <a:pPr marL="171450" marR="0" lvl="1" indent="-171450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•"/>
                  <a:tabLst/>
                  <a:defRPr/>
                </a:pPr>
                <a:r>
                  <a:rPr lang="en-US" altLang="zh-TW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Microbial pesticides</a:t>
                </a:r>
                <a:endParaRPr kumimoji="0" lang="en-US" altLang="zh-TW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</p:txBody>
          </p:sp>
        </p:grpSp>
        <p:sp>
          <p:nvSpPr>
            <p:cNvPr id="9" name="向左箭號 8"/>
            <p:cNvSpPr/>
            <p:nvPr/>
          </p:nvSpPr>
          <p:spPr>
            <a:xfrm rot="18900000">
              <a:off x="4975601" y="3141660"/>
              <a:ext cx="1434495" cy="447098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005DA2">
                <a:tint val="6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</p:sp>
        <p:grpSp>
          <p:nvGrpSpPr>
            <p:cNvPr id="10" name="群組 9"/>
            <p:cNvGrpSpPr/>
            <p:nvPr/>
          </p:nvGrpSpPr>
          <p:grpSpPr>
            <a:xfrm>
              <a:off x="6057196" y="2132856"/>
              <a:ext cx="1899180" cy="1192263"/>
              <a:chOff x="3930855" y="864906"/>
              <a:chExt cx="1490329" cy="1192263"/>
            </a:xfrm>
          </p:grpSpPr>
          <p:sp>
            <p:nvSpPr>
              <p:cNvPr id="21" name="圓角矩形 20"/>
              <p:cNvSpPr/>
              <p:nvPr/>
            </p:nvSpPr>
            <p:spPr>
              <a:xfrm>
                <a:off x="3930855" y="864906"/>
                <a:ext cx="1490329" cy="1192263"/>
              </a:xfrm>
              <a:prstGeom prst="roundRect">
                <a:avLst>
                  <a:gd name="adj" fmla="val 10000"/>
                </a:avLst>
              </a:prstGeom>
              <a:solidFill>
                <a:srgbClr val="005DA2">
                  <a:hueOff val="0"/>
                  <a:satOff val="0"/>
                  <a:lumOff val="0"/>
                  <a:alphaOff val="0"/>
                </a:srgbClr>
              </a:solidFill>
              <a:ln w="254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sp>
            <p:nvSpPr>
              <p:cNvPr id="22" name="圓角矩形 16"/>
              <p:cNvSpPr/>
              <p:nvPr/>
            </p:nvSpPr>
            <p:spPr>
              <a:xfrm>
                <a:off x="3965775" y="899826"/>
                <a:ext cx="1420489" cy="112242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marR="0" lvl="0" indent="0" algn="ctr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b="1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Kaohsiung Animal Feed Plant</a:t>
                </a:r>
                <a:endParaRPr kumimoji="0" lang="zh-TW" altLang="en-US" b="1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  <a:p>
                <a:pPr marL="171450" marR="0" lvl="1" indent="-171450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•"/>
                  <a:tabLst/>
                  <a:defRPr/>
                </a:pPr>
                <a:r>
                  <a:rPr lang="en-US" altLang="zh-TW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Livestock and Aquatic Feeds</a:t>
                </a:r>
                <a:endParaRPr kumimoji="0" lang="zh-TW" altLang="en-US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  <a:p>
                <a:pPr marL="171450" marR="0" lvl="1" indent="-171450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•"/>
                  <a:tabLst/>
                  <a:defRPr/>
                </a:pPr>
                <a:r>
                  <a:rPr kumimoji="0" lang="en-US" altLang="zh-TW" b="0" i="0" u="none" strike="noStrike" kern="0" cap="none" spc="0" normalizeH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Barley products</a:t>
                </a:r>
                <a:endParaRPr kumimoji="0" lang="zh-TW" altLang="en-US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</p:txBody>
          </p:sp>
        </p:grpSp>
        <p:sp>
          <p:nvSpPr>
            <p:cNvPr id="11" name="向左箭號 10"/>
            <p:cNvSpPr/>
            <p:nvPr/>
          </p:nvSpPr>
          <p:spPr>
            <a:xfrm>
              <a:off x="5526493" y="4262509"/>
              <a:ext cx="1434495" cy="447098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005DA2">
                <a:tint val="60000"/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</p:sp>
        <p:grpSp>
          <p:nvGrpSpPr>
            <p:cNvPr id="12" name="群組 11"/>
            <p:cNvGrpSpPr/>
            <p:nvPr/>
          </p:nvGrpSpPr>
          <p:grpSpPr>
            <a:xfrm>
              <a:off x="6273217" y="3847395"/>
              <a:ext cx="2002583" cy="1192263"/>
              <a:chOff x="4605203" y="2450394"/>
              <a:chExt cx="1571472" cy="1192263"/>
            </a:xfrm>
          </p:grpSpPr>
          <p:sp>
            <p:nvSpPr>
              <p:cNvPr id="19" name="圓角矩形 18"/>
              <p:cNvSpPr/>
              <p:nvPr/>
            </p:nvSpPr>
            <p:spPr>
              <a:xfrm>
                <a:off x="4605203" y="2450394"/>
                <a:ext cx="1571472" cy="1192263"/>
              </a:xfrm>
              <a:prstGeom prst="roundRect">
                <a:avLst>
                  <a:gd name="adj" fmla="val 10000"/>
                </a:avLst>
              </a:prstGeom>
              <a:solidFill>
                <a:srgbClr val="005DA2">
                  <a:hueOff val="0"/>
                  <a:satOff val="0"/>
                  <a:lumOff val="0"/>
                  <a:alphaOff val="0"/>
                </a:srgbClr>
              </a:solidFill>
              <a:ln w="254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sp>
            <p:nvSpPr>
              <p:cNvPr id="20" name="圓角矩形 19"/>
              <p:cNvSpPr/>
              <p:nvPr/>
            </p:nvSpPr>
            <p:spPr>
              <a:xfrm>
                <a:off x="4640124" y="2506580"/>
                <a:ext cx="1536551" cy="112242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marR="0" lvl="0" indent="0" algn="ctr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sz="2100" b="1" kern="0" dirty="0" err="1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Nantou</a:t>
                </a:r>
                <a:r>
                  <a:rPr lang="en-US" altLang="zh-TW" sz="2100" b="1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Eco Farm</a:t>
                </a:r>
                <a:endParaRPr kumimoji="0" lang="zh-TW" altLang="en-US" sz="2100" b="1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  <a:p>
                <a:pPr marL="171450" marR="0" lvl="1" indent="-171450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•"/>
                  <a:tabLst/>
                  <a:defRPr/>
                </a:pPr>
                <a:r>
                  <a:rPr kumimoji="0" lang="en-US" altLang="zh-TW" sz="2100" b="0" i="0" u="none" strike="noStrike" kern="0" cap="none" spc="0" normalizeH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Chickens, eggs and pigs from Eco Farm</a:t>
                </a:r>
                <a:endParaRPr kumimoji="0" lang="zh-TW" altLang="en-US" sz="2100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872620" y="3845691"/>
              <a:ext cx="1899180" cy="1320600"/>
              <a:chOff x="140170" y="2492926"/>
              <a:chExt cx="1490329" cy="1320600"/>
            </a:xfrm>
          </p:grpSpPr>
          <p:sp>
            <p:nvSpPr>
              <p:cNvPr id="17" name="圓角矩形 16"/>
              <p:cNvSpPr/>
              <p:nvPr/>
            </p:nvSpPr>
            <p:spPr>
              <a:xfrm>
                <a:off x="140170" y="2492926"/>
                <a:ext cx="1490329" cy="1320600"/>
              </a:xfrm>
              <a:prstGeom prst="roundRect">
                <a:avLst>
                  <a:gd name="adj" fmla="val 10000"/>
                </a:avLst>
              </a:prstGeom>
              <a:solidFill>
                <a:srgbClr val="005DA2">
                  <a:hueOff val="0"/>
                  <a:satOff val="0"/>
                  <a:lumOff val="0"/>
                  <a:alphaOff val="0"/>
                </a:srgbClr>
              </a:solidFill>
              <a:ln w="254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sp>
            <p:nvSpPr>
              <p:cNvPr id="18" name="圓角矩形 7"/>
              <p:cNvSpPr/>
              <p:nvPr/>
            </p:nvSpPr>
            <p:spPr>
              <a:xfrm>
                <a:off x="152536" y="2591644"/>
                <a:ext cx="1468237" cy="112242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marR="0" lvl="0" indent="0" algn="ctr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b="1" kern="0" noProof="0" dirty="0" err="1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Shalu</a:t>
                </a:r>
                <a:r>
                  <a:rPr lang="en-US" altLang="zh-TW" b="1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</a:t>
                </a:r>
                <a:r>
                  <a:rPr lang="en-US" altLang="zh-TW" b="1" kern="0" noProof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Headquarters</a:t>
                </a:r>
                <a:endParaRPr kumimoji="0" lang="zh-TW" altLang="en-US" b="1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altLang="zh-TW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Livestock and Aquatic Feeds</a:t>
                </a:r>
                <a:endParaRPr lang="zh-TW" altLang="en-US" kern="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US" altLang="zh-TW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Barley products</a:t>
                </a:r>
                <a:endParaRPr kumimoji="0" lang="zh-TW" altLang="en-US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  <a:p>
                <a:pPr marL="171450" marR="0" lvl="1" indent="-171450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•"/>
                  <a:tabLst/>
                  <a:defRPr/>
                </a:pPr>
                <a:r>
                  <a:rPr lang="en-US" altLang="zh-TW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Pet foods</a:t>
                </a:r>
                <a:endParaRPr kumimoji="0" lang="zh-TW" altLang="en-US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</p:txBody>
          </p:sp>
        </p:grpSp>
        <p:grpSp>
          <p:nvGrpSpPr>
            <p:cNvPr id="14" name="群組 13"/>
            <p:cNvGrpSpPr/>
            <p:nvPr/>
          </p:nvGrpSpPr>
          <p:grpSpPr>
            <a:xfrm>
              <a:off x="1226416" y="1968772"/>
              <a:ext cx="1943417" cy="1312111"/>
              <a:chOff x="640100" y="745058"/>
              <a:chExt cx="1525043" cy="1312111"/>
            </a:xfrm>
          </p:grpSpPr>
          <p:sp>
            <p:nvSpPr>
              <p:cNvPr id="15" name="圓角矩形 14"/>
              <p:cNvSpPr/>
              <p:nvPr/>
            </p:nvSpPr>
            <p:spPr>
              <a:xfrm>
                <a:off x="640100" y="745058"/>
                <a:ext cx="1525043" cy="1312111"/>
              </a:xfrm>
              <a:prstGeom prst="roundRect">
                <a:avLst>
                  <a:gd name="adj" fmla="val 10000"/>
                </a:avLst>
              </a:prstGeom>
              <a:solidFill>
                <a:srgbClr val="005DA2">
                  <a:hueOff val="0"/>
                  <a:satOff val="0"/>
                  <a:lumOff val="0"/>
                  <a:alphaOff val="0"/>
                </a:srgbClr>
              </a:solidFill>
              <a:ln w="254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sp>
            <p:nvSpPr>
              <p:cNvPr id="16" name="圓角矩形 10"/>
              <p:cNvSpPr/>
              <p:nvPr/>
            </p:nvSpPr>
            <p:spPr>
              <a:xfrm>
                <a:off x="650869" y="816604"/>
                <a:ext cx="1514274" cy="119501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marR="0" lvl="0" indent="0" algn="ctr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TW" sz="1900" b="1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Taichung Harbor Food Plant</a:t>
                </a:r>
                <a:endParaRPr kumimoji="0" lang="zh-TW" altLang="en-US" sz="1900" b="1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  <a:p>
                <a:pPr marL="171450" marR="0" lvl="1" indent="-171450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•"/>
                  <a:tabLst/>
                  <a:defRPr/>
                </a:pPr>
                <a:r>
                  <a:rPr lang="en-GB" altLang="zh-TW" sz="1900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Cereal Foods</a:t>
                </a:r>
                <a:endParaRPr kumimoji="0" lang="zh-TW" altLang="en-US" sz="1900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  <a:p>
                <a:pPr marL="171450" marR="0" lvl="1" indent="-171450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•"/>
                  <a:tabLst/>
                  <a:defRPr/>
                </a:pPr>
                <a:r>
                  <a:rPr kumimoji="0" lang="en-GB" altLang="zh-TW" sz="1900" b="0" i="0" u="none" strike="noStrike" kern="0" cap="none" spc="0" normalizeH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Edible Oils, </a:t>
                </a:r>
                <a:r>
                  <a:rPr kumimoji="0" lang="en-US" altLang="zh-TW" sz="1900" b="0" i="0" u="none" strike="noStrike" kern="0" cap="none" spc="0" normalizeH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Barley</a:t>
                </a:r>
                <a:endParaRPr kumimoji="0" lang="zh-TW" altLang="en-US" sz="1900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  <a:p>
                <a:pPr marL="171450" marR="0" lvl="1" indent="-171450" defTabSz="7112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•"/>
                  <a:tabLst/>
                  <a:defRPr/>
                </a:pPr>
                <a:r>
                  <a:rPr lang="en-US" altLang="zh-TW" sz="1900" kern="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Bonito Products</a:t>
                </a:r>
                <a:endParaRPr kumimoji="0" lang="en-US" altLang="zh-TW" sz="1900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+mn-cs"/>
                </a:endParaRPr>
              </a:p>
            </p:txBody>
          </p:sp>
        </p:grpSp>
      </p:grpSp>
      <p:sp>
        <p:nvSpPr>
          <p:cNvPr id="28" name="內容版面配置區 2"/>
          <p:cNvSpPr txBox="1">
            <a:spLocks/>
          </p:cNvSpPr>
          <p:nvPr/>
        </p:nvSpPr>
        <p:spPr>
          <a:xfrm>
            <a:off x="221899" y="169086"/>
            <a:ext cx="7176427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Manufacturing Plant</a:t>
            </a:r>
            <a:endParaRPr lang="zh-TW" altLang="en-US" sz="4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768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橢圓 4"/>
          <p:cNvSpPr/>
          <p:nvPr/>
        </p:nvSpPr>
        <p:spPr>
          <a:xfrm>
            <a:off x="713649" y="1251790"/>
            <a:ext cx="2340000" cy="23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Edible Oil</a:t>
            </a:r>
          </a:p>
        </p:txBody>
      </p:sp>
      <p:cxnSp>
        <p:nvCxnSpPr>
          <p:cNvPr id="7" name="直線接點 6"/>
          <p:cNvCxnSpPr/>
          <p:nvPr/>
        </p:nvCxnSpPr>
        <p:spPr>
          <a:xfrm flipV="1">
            <a:off x="3204000" y="1132873"/>
            <a:ext cx="0" cy="466187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3"/>
          <p:cNvSpPr txBox="1">
            <a:spLocks/>
          </p:cNvSpPr>
          <p:nvPr/>
        </p:nvSpPr>
        <p:spPr>
          <a:xfrm>
            <a:off x="702149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b="1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639A59-F84C-4A06-8BEF-4B1D7A8CAEC4}" type="slidenum">
              <a:rPr lang="zh-CN" altLang="en-US" smtClean="0">
                <a:solidFill>
                  <a:prstClr val="black"/>
                </a:solidFill>
                <a:latin typeface="Microsoft YaHei" panose="020B0503020204020204" pitchFamily="34" charset="-122"/>
              </a:rPr>
              <a:pPr/>
              <a:t>6</a:t>
            </a:fld>
            <a:endParaRPr lang="zh-CN" altLang="en-US" dirty="0">
              <a:solidFill>
                <a:prstClr val="black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35720" y="715478"/>
            <a:ext cx="53939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Diverse, safe and healthy edible oil products</a:t>
            </a:r>
            <a:endParaRPr lang="zh-TW" altLang="en-US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6" name="內容版面配置區 2"/>
          <p:cNvSpPr txBox="1">
            <a:spLocks/>
          </p:cNvSpPr>
          <p:nvPr/>
        </p:nvSpPr>
        <p:spPr>
          <a:xfrm>
            <a:off x="221900" y="169086"/>
            <a:ext cx="5662978" cy="596458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D7D31"/>
              </a:buClr>
            </a:pPr>
            <a:r>
              <a:rPr lang="en-US" altLang="zh-TW" sz="4000" dirty="0" smtClean="0">
                <a:solidFill>
                  <a:prstClr val="black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Business</a:t>
            </a:r>
            <a:endParaRPr lang="zh-TW" altLang="en-US" sz="4000" dirty="0">
              <a:solidFill>
                <a:prstClr val="black"/>
              </a:solidFill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3276513" y="3564589"/>
            <a:ext cx="5788103" cy="3265179"/>
            <a:chOff x="3276513" y="3028545"/>
            <a:chExt cx="5788103" cy="3265179"/>
          </a:xfrm>
        </p:grpSpPr>
        <p:pic>
          <p:nvPicPr>
            <p:cNvPr id="24" name="Picture 12" descr="「油」的圖片搜尋結果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ackgroundRemoval t="9967" b="95349" l="10000" r="100000">
                          <a14:foregroundMark x1="27245" y1="55648" x2="27245" y2="55648"/>
                          <a14:foregroundMark x1="26020" y1="56478" x2="15816" y2="65116"/>
                          <a14:foregroundMark x1="27755" y1="55980" x2="45306" y2="57309"/>
                          <a14:foregroundMark x1="33469" y1="59136" x2="40000" y2="57973"/>
                          <a14:foregroundMark x1="48163" y1="57973" x2="62857" y2="61130"/>
                          <a14:foregroundMark x1="33469" y1="59635" x2="26224" y2="55648"/>
                          <a14:foregroundMark x1="24184" y1="59635" x2="16735" y2="65781"/>
                          <a14:foregroundMark x1="42245" y1="58804" x2="48776" y2="57973"/>
                          <a14:foregroundMark x1="42449" y1="59136" x2="37347" y2="588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513" y="3428508"/>
              <a:ext cx="5788103" cy="270971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="" xmlns:a14="http://schemas.microsoft.com/office/drawing/2010/main">
                    <a14:imgLayer r:embed="rId6">
                      <a14:imgEffect>
                        <a14:backgroundRemoval t="0" b="100000" l="0" r="89306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034" y="3028545"/>
              <a:ext cx="1135165" cy="3109678"/>
            </a:xfrm>
            <a:prstGeom prst="rect">
              <a:avLst/>
            </a:prstGeom>
          </p:spPr>
        </p:pic>
        <p:pic>
          <p:nvPicPr>
            <p:cNvPr id="26" name="圖片 25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="" xmlns:a14="http://schemas.microsoft.com/office/drawing/2010/main">
                    <a14:imgLayer r:embed="rId8">
                      <a14:imgEffect>
                        <a14:backgroundRemoval t="0" b="99479" l="0" r="10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4182" y="3062416"/>
              <a:ext cx="935476" cy="3109678"/>
            </a:xfrm>
            <a:prstGeom prst="rect">
              <a:avLst/>
            </a:prstGeom>
          </p:spPr>
        </p:pic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="" xmlns:a14="http://schemas.microsoft.com/office/drawing/2010/main">
                    <a14:imgLayer r:embed="rId10">
                      <a14:imgEffect>
                        <a14:backgroundRemoval t="500" b="100000" l="0" r="89888">
                          <a14:foregroundMark x1="32959" y1="20000" x2="46816" y2="2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7517" y="3273006"/>
              <a:ext cx="1344220" cy="3020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="" xmlns:a14="http://schemas.microsoft.com/office/drawing/2010/main">
                    <a14:imgLayer r:embed="rId12">
                      <a14:imgEffect>
                        <a14:backgroundRemoval t="0" b="98667" l="0" r="97778">
                          <a14:foregroundMark x1="19556" y1="3000" x2="87556" y2="3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4392" y="3376838"/>
              <a:ext cx="2143125" cy="285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矩形 14"/>
          <p:cNvSpPr/>
          <p:nvPr/>
        </p:nvSpPr>
        <p:spPr>
          <a:xfrm>
            <a:off x="3345014" y="1784477"/>
            <a:ext cx="57338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Varieties of refined soybean oil</a:t>
            </a:r>
            <a:r>
              <a:rPr lang="en-US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, and </a:t>
            </a:r>
          </a:p>
          <a:p>
            <a:pPr marL="185738" indent="-185738"/>
            <a:r>
              <a:rPr lang="en-US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palm oil </a:t>
            </a:r>
            <a:r>
              <a:rPr lang="en-US" altLang="zh-TW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etc</a:t>
            </a:r>
            <a:endParaRPr lang="en-US" altLang="zh-TW" sz="2800" dirty="0" smtClean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Fwusow</a:t>
            </a:r>
            <a:r>
              <a:rPr lang="en-US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-Bo edible oil series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used raw materials grown domestically</a:t>
            </a:r>
          </a:p>
          <a:p>
            <a:r>
              <a:rPr lang="en-US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04629" y="3717975"/>
            <a:ext cx="23762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Soybean oil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Palm oil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Sesame oil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Domestic sesame oil, </a:t>
            </a:r>
            <a:r>
              <a:rPr lang="en-US" altLang="zh-TW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peanut 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oil</a:t>
            </a:r>
            <a:endParaRPr lang="en-US" altLang="zh-TW" sz="26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949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橢圓 4"/>
          <p:cNvSpPr/>
          <p:nvPr/>
        </p:nvSpPr>
        <p:spPr>
          <a:xfrm>
            <a:off x="713649" y="1251790"/>
            <a:ext cx="2340000" cy="23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Cereal Food</a:t>
            </a:r>
          </a:p>
        </p:txBody>
      </p:sp>
      <p:cxnSp>
        <p:nvCxnSpPr>
          <p:cNvPr id="7" name="直線接點 6"/>
          <p:cNvCxnSpPr/>
          <p:nvPr/>
        </p:nvCxnSpPr>
        <p:spPr>
          <a:xfrm flipV="1">
            <a:off x="3204000" y="1132873"/>
            <a:ext cx="0" cy="466187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3"/>
          <p:cNvSpPr txBox="1">
            <a:spLocks/>
          </p:cNvSpPr>
          <p:nvPr/>
        </p:nvSpPr>
        <p:spPr>
          <a:xfrm>
            <a:off x="702149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b="1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639A59-F84C-4A06-8BEF-4B1D7A8CAEC4}" type="slidenum">
              <a:rPr lang="zh-CN" altLang="en-US" smtClean="0">
                <a:solidFill>
                  <a:prstClr val="black"/>
                </a:solidFill>
                <a:latin typeface="Microsoft YaHei" panose="020B0503020204020204" pitchFamily="34" charset="-122"/>
              </a:rPr>
              <a:pPr/>
              <a:t>7</a:t>
            </a:fld>
            <a:endParaRPr lang="zh-CN" altLang="en-US" dirty="0">
              <a:solidFill>
                <a:prstClr val="black"/>
              </a:solidFill>
              <a:latin typeface="Microsoft YaHei" panose="020B0503020204020204" pitchFamily="34" charset="-122"/>
            </a:endParaRPr>
          </a:p>
        </p:txBody>
      </p:sp>
      <p:grpSp>
        <p:nvGrpSpPr>
          <p:cNvPr id="33" name="群組 32"/>
          <p:cNvGrpSpPr/>
          <p:nvPr/>
        </p:nvGrpSpPr>
        <p:grpSpPr>
          <a:xfrm>
            <a:off x="3666051" y="1206385"/>
            <a:ext cx="4785923" cy="5384015"/>
            <a:chOff x="3666051" y="1206385"/>
            <a:chExt cx="4785923" cy="5384015"/>
          </a:xfrm>
        </p:grpSpPr>
        <p:grpSp>
          <p:nvGrpSpPr>
            <p:cNvPr id="12" name="群組 11"/>
            <p:cNvGrpSpPr/>
            <p:nvPr/>
          </p:nvGrpSpPr>
          <p:grpSpPr>
            <a:xfrm>
              <a:off x="3666051" y="3656267"/>
              <a:ext cx="4785923" cy="2934133"/>
              <a:chOff x="3464176" y="3135585"/>
              <a:chExt cx="4785923" cy="2934133"/>
            </a:xfrm>
          </p:grpSpPr>
          <p:grpSp>
            <p:nvGrpSpPr>
              <p:cNvPr id="11" name="群組 10"/>
              <p:cNvGrpSpPr/>
              <p:nvPr/>
            </p:nvGrpSpPr>
            <p:grpSpPr>
              <a:xfrm>
                <a:off x="3534321" y="3135588"/>
                <a:ext cx="4662440" cy="2932379"/>
                <a:chOff x="3508006" y="3135588"/>
                <a:chExt cx="4662440" cy="2932379"/>
              </a:xfrm>
            </p:grpSpPr>
            <p:sp>
              <p:nvSpPr>
                <p:cNvPr id="19" name="流程圖: 替代處理程序 18"/>
                <p:cNvSpPr/>
                <p:nvPr/>
              </p:nvSpPr>
              <p:spPr>
                <a:xfrm>
                  <a:off x="5927646" y="3135588"/>
                  <a:ext cx="2242800" cy="456205"/>
                </a:xfrm>
                <a:prstGeom prst="flowChartAlternateProcess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3">
                  <a:schemeClr val="lt1"/>
                </a:lnRef>
                <a:fillRef idx="1">
                  <a:schemeClr val="accent4"/>
                </a:fillRef>
                <a:effectRef idx="1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TW" sz="2400" dirty="0" smtClean="0">
                      <a:latin typeface="Times New Roman" pitchFamily="18" charset="0"/>
                      <a:ea typeface="標楷體" panose="03000509000000000000" pitchFamily="65" charset="-120"/>
                      <a:cs typeface="Times New Roman" pitchFamily="18" charset="0"/>
                    </a:rPr>
                    <a:t>Mixed Muesli</a:t>
                  </a:r>
                </a:p>
              </p:txBody>
            </p:sp>
            <p:sp>
              <p:nvSpPr>
                <p:cNvPr id="30" name="流程圖: 替代處理程序 29"/>
                <p:cNvSpPr/>
                <p:nvPr/>
              </p:nvSpPr>
              <p:spPr>
                <a:xfrm>
                  <a:off x="3508006" y="5611763"/>
                  <a:ext cx="2242800" cy="456204"/>
                </a:xfrm>
                <a:prstGeom prst="flowChartAlternateProcess">
                  <a:avLst/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3">
                  <a:schemeClr val="lt1"/>
                </a:lnRef>
                <a:fillRef idx="1">
                  <a:schemeClr val="accent4"/>
                </a:fillRef>
                <a:effectRef idx="1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TW" sz="2400" dirty="0" smtClean="0">
                      <a:latin typeface="Times New Roman" pitchFamily="18" charset="0"/>
                      <a:ea typeface="標楷體" panose="03000509000000000000" pitchFamily="65" charset="-120"/>
                      <a:cs typeface="Times New Roman" pitchFamily="18" charset="0"/>
                    </a:rPr>
                    <a:t>Campus Food</a:t>
                  </a:r>
                </a:p>
              </p:txBody>
            </p:sp>
          </p:grpSp>
          <p:sp>
            <p:nvSpPr>
              <p:cNvPr id="31" name="流程圖: 替代處理程序 30"/>
              <p:cNvSpPr/>
              <p:nvPr/>
            </p:nvSpPr>
            <p:spPr>
              <a:xfrm>
                <a:off x="3464176" y="3135585"/>
                <a:ext cx="2324819" cy="456205"/>
              </a:xfrm>
              <a:prstGeom prst="flowChartAlternateProcess">
                <a:avLst/>
              </a:prstGeom>
              <a:solidFill>
                <a:schemeClr val="accent4">
                  <a:lumMod val="5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zh-TW" sz="2400" dirty="0" smtClean="0">
                    <a:latin typeface="Times New Roman" pitchFamily="18" charset="0"/>
                    <a:ea typeface="標楷體" panose="03000509000000000000" pitchFamily="65" charset="-120"/>
                    <a:cs typeface="Times New Roman" pitchFamily="18" charset="0"/>
                  </a:rPr>
                  <a:t>Breakfast Cereal </a:t>
                </a:r>
                <a:endParaRPr lang="en-US" altLang="zh-TW" sz="2400" dirty="0"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endParaRPr>
              </a:p>
            </p:txBody>
          </p:sp>
          <p:sp>
            <p:nvSpPr>
              <p:cNvPr id="32" name="流程圖: 替代處理程序 31"/>
              <p:cNvSpPr/>
              <p:nvPr/>
            </p:nvSpPr>
            <p:spPr>
              <a:xfrm>
                <a:off x="6007117" y="5613513"/>
                <a:ext cx="2242982" cy="456205"/>
              </a:xfrm>
              <a:prstGeom prst="flowChartAlternateProcess">
                <a:avLst/>
              </a:prstGeom>
              <a:solidFill>
                <a:schemeClr val="accent4">
                  <a:lumMod val="5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2400" dirty="0" smtClean="0">
                    <a:latin typeface="Times New Roman" pitchFamily="18" charset="0"/>
                    <a:ea typeface="標楷體" panose="03000509000000000000" pitchFamily="65" charset="-120"/>
                    <a:cs typeface="Times New Roman" pitchFamily="18" charset="0"/>
                  </a:rPr>
                  <a:t>Edible </a:t>
                </a:r>
                <a:r>
                  <a:rPr lang="en-US" altLang="zh-TW" sz="2400" dirty="0">
                    <a:latin typeface="Times New Roman" pitchFamily="18" charset="0"/>
                    <a:ea typeface="標楷體" panose="03000509000000000000" pitchFamily="65" charset="-120"/>
                    <a:cs typeface="Times New Roman" pitchFamily="18" charset="0"/>
                  </a:rPr>
                  <a:t>Barley</a:t>
                </a:r>
              </a:p>
            </p:txBody>
          </p:sp>
        </p:grpSp>
        <p:pic>
          <p:nvPicPr>
            <p:cNvPr id="22" name="圖片 21" descr="大自然健康麥片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36288" y="4568445"/>
              <a:ext cx="1056512" cy="1439390"/>
            </a:xfrm>
            <a:prstGeom prst="rect">
              <a:avLst/>
            </a:prstGeom>
          </p:spPr>
        </p:pic>
        <p:pic>
          <p:nvPicPr>
            <p:cNvPr id="24" name="圖片 23" descr="香甜玉米脆片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99328" y="1206385"/>
              <a:ext cx="1760360" cy="2398310"/>
            </a:xfrm>
            <a:prstGeom prst="rect">
              <a:avLst/>
            </a:prstGeom>
          </p:spPr>
        </p:pic>
        <p:pic>
          <p:nvPicPr>
            <p:cNvPr id="26" name="圖片 25" descr="Fruit-Up-蔓越莓綜合果麥320g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5755" y="1228824"/>
              <a:ext cx="2282880" cy="2282880"/>
            </a:xfrm>
            <a:prstGeom prst="rect">
              <a:avLst/>
            </a:prstGeom>
          </p:spPr>
        </p:pic>
        <p:pic>
          <p:nvPicPr>
            <p:cNvPr id="27" name="圖片 26" descr="D24643134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41695" y="4173097"/>
              <a:ext cx="1955464" cy="1898034"/>
            </a:xfrm>
            <a:prstGeom prst="rect">
              <a:avLst/>
            </a:prstGeom>
          </p:spPr>
        </p:pic>
        <p:pic>
          <p:nvPicPr>
            <p:cNvPr id="29" name="圖片 28" descr="嚴選麥片(原味)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30534" y="4276929"/>
              <a:ext cx="1086139" cy="1771850"/>
            </a:xfrm>
            <a:prstGeom prst="rect">
              <a:avLst/>
            </a:prstGeom>
          </p:spPr>
        </p:pic>
      </p:grpSp>
      <p:sp>
        <p:nvSpPr>
          <p:cNvPr id="20" name="矩形 19"/>
          <p:cNvSpPr/>
          <p:nvPr/>
        </p:nvSpPr>
        <p:spPr>
          <a:xfrm>
            <a:off x="713649" y="14917"/>
            <a:ext cx="8067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Non-GMO corn utilized,</a:t>
            </a:r>
          </a:p>
          <a:p>
            <a:r>
              <a:rPr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                              </a:t>
            </a:r>
            <a:r>
              <a:rPr lang="en-US" altLang="zh-TW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</a:t>
            </a:r>
            <a:r>
              <a:rPr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njoy every bite!</a:t>
            </a:r>
            <a:endParaRPr lang="zh-TW" altLang="en-US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487680" y="3717975"/>
            <a:ext cx="271631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Breakfast Cereal 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Mixed Muesli</a:t>
            </a:r>
            <a:endParaRPr lang="en-US" altLang="zh-TW" sz="26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Campus Food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Edible Barley</a:t>
            </a:r>
            <a:endParaRPr lang="en-US" altLang="zh-TW" sz="26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736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704629" y="1485716"/>
            <a:ext cx="2376264" cy="2958628"/>
            <a:chOff x="779060" y="1251790"/>
            <a:chExt cx="2376264" cy="2958628"/>
          </a:xfrm>
        </p:grpSpPr>
        <p:sp>
          <p:nvSpPr>
            <p:cNvPr id="5" name="橢圓 4"/>
            <p:cNvSpPr/>
            <p:nvPr/>
          </p:nvSpPr>
          <p:spPr>
            <a:xfrm>
              <a:off x="788080" y="1251790"/>
              <a:ext cx="2340000" cy="234000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36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Pet Foods</a:t>
              </a: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779060" y="3717975"/>
              <a:ext cx="237626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5738" indent="-185738">
                <a:buFont typeface="Arial" panose="020B0604020202020204" pitchFamily="34" charset="0"/>
                <a:buChar char="•"/>
              </a:pPr>
              <a:endParaRPr lang="en-US" altLang="zh-TW" sz="2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  <p:cxnSp>
        <p:nvCxnSpPr>
          <p:cNvPr id="7" name="直線接點 6"/>
          <p:cNvCxnSpPr/>
          <p:nvPr/>
        </p:nvCxnSpPr>
        <p:spPr>
          <a:xfrm flipV="1">
            <a:off x="3204000" y="1366799"/>
            <a:ext cx="0" cy="466187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3"/>
          <p:cNvSpPr txBox="1">
            <a:spLocks/>
          </p:cNvSpPr>
          <p:nvPr/>
        </p:nvSpPr>
        <p:spPr>
          <a:xfrm>
            <a:off x="702149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b="1" kern="1200" baseline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639A59-F84C-4A06-8BEF-4B1D7A8CAEC4}" type="slidenum">
              <a:rPr lang="zh-CN" altLang="en-US" smtClean="0">
                <a:solidFill>
                  <a:prstClr val="black"/>
                </a:solidFill>
                <a:latin typeface="Microsoft YaHei" panose="020B0503020204020204" pitchFamily="34" charset="-122"/>
              </a:rPr>
              <a:pPr/>
              <a:t>8</a:t>
            </a:fld>
            <a:endParaRPr lang="zh-CN" altLang="en-US" dirty="0">
              <a:solidFill>
                <a:prstClr val="black"/>
              </a:solidFill>
              <a:latin typeface="Microsoft YaHei" panose="020B0503020204020204" pitchFamily="34" charset="-122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492762" y="1533122"/>
            <a:ext cx="5321628" cy="2628023"/>
            <a:chOff x="3822372" y="2319946"/>
            <a:chExt cx="5321628" cy="2628023"/>
          </a:xfrm>
        </p:grpSpPr>
        <p:grpSp>
          <p:nvGrpSpPr>
            <p:cNvPr id="19" name="群組 18"/>
            <p:cNvGrpSpPr/>
            <p:nvPr/>
          </p:nvGrpSpPr>
          <p:grpSpPr>
            <a:xfrm>
              <a:off x="3917433" y="3543969"/>
              <a:ext cx="5226567" cy="1404000"/>
              <a:chOff x="4728805" y="3178844"/>
              <a:chExt cx="5532845" cy="1404000"/>
            </a:xfrm>
          </p:grpSpPr>
          <p:sp>
            <p:nvSpPr>
              <p:cNvPr id="22" name="橢圓 21"/>
              <p:cNvSpPr/>
              <p:nvPr/>
            </p:nvSpPr>
            <p:spPr>
              <a:xfrm>
                <a:off x="4728805" y="3268939"/>
                <a:ext cx="1384135" cy="1235075"/>
              </a:xfrm>
              <a:prstGeom prst="ellipse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2000" dirty="0" smtClean="0">
                    <a:latin typeface="Times New Roman" pitchFamily="18" charset="0"/>
                    <a:ea typeface="標楷體" panose="03000509000000000000" pitchFamily="65" charset="-120"/>
                    <a:cs typeface="Times New Roman" pitchFamily="18" charset="0"/>
                  </a:rPr>
                  <a:t>Caring for land</a:t>
                </a:r>
              </a:p>
            </p:txBody>
          </p:sp>
          <p:sp>
            <p:nvSpPr>
              <p:cNvPr id="23" name="橢圓 22"/>
              <p:cNvSpPr/>
              <p:nvPr/>
            </p:nvSpPr>
            <p:spPr>
              <a:xfrm>
                <a:off x="6279839" y="3178844"/>
                <a:ext cx="2365568" cy="1404000"/>
              </a:xfrm>
              <a:prstGeom prst="ellipse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2000" dirty="0" smtClean="0">
                    <a:latin typeface="Times New Roman" pitchFamily="18" charset="0"/>
                    <a:ea typeface="標楷體" panose="03000509000000000000" pitchFamily="65" charset="-120"/>
                    <a:cs typeface="Times New Roman" pitchFamily="18" charset="0"/>
                  </a:rPr>
                  <a:t>Choice of</a:t>
                </a:r>
                <a:r>
                  <a:rPr lang="zh-TW" altLang="en-US" sz="2000" dirty="0" smtClean="0">
                    <a:latin typeface="Times New Roman" pitchFamily="18" charset="0"/>
                    <a:ea typeface="標楷體" panose="03000509000000000000" pitchFamily="65" charset="-120"/>
                    <a:cs typeface="Times New Roman" pitchFamily="18" charset="0"/>
                  </a:rPr>
                  <a:t>  </a:t>
                </a:r>
                <a:r>
                  <a:rPr lang="en-US" altLang="zh-TW" sz="2000" dirty="0" smtClean="0">
                    <a:latin typeface="Times New Roman" pitchFamily="18" charset="0"/>
                    <a:ea typeface="標楷體" panose="03000509000000000000" pitchFamily="65" charset="-120"/>
                    <a:cs typeface="Times New Roman" pitchFamily="18" charset="0"/>
                  </a:rPr>
                  <a:t>ingredients on materials</a:t>
                </a:r>
              </a:p>
            </p:txBody>
          </p:sp>
          <p:sp>
            <p:nvSpPr>
              <p:cNvPr id="24" name="橢圓 23"/>
              <p:cNvSpPr/>
              <p:nvPr/>
            </p:nvSpPr>
            <p:spPr>
              <a:xfrm>
                <a:off x="8734580" y="3275653"/>
                <a:ext cx="1527070" cy="1235075"/>
              </a:xfrm>
              <a:prstGeom prst="ellipse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2000" dirty="0" smtClean="0">
                    <a:latin typeface="Times New Roman" pitchFamily="18" charset="0"/>
                    <a:ea typeface="標楷體" panose="03000509000000000000" pitchFamily="65" charset="-120"/>
                    <a:cs typeface="Times New Roman" pitchFamily="18" charset="0"/>
                  </a:rPr>
                  <a:t>Fresh and healthy</a:t>
                </a:r>
                <a:endParaRPr lang="zh-TW" altLang="en-US" sz="2000" dirty="0"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endParaRPr>
              </a:p>
            </p:txBody>
          </p:sp>
        </p:grpSp>
        <p:sp>
          <p:nvSpPr>
            <p:cNvPr id="20" name="矩形 19"/>
            <p:cNvSpPr/>
            <p:nvPr/>
          </p:nvSpPr>
          <p:spPr>
            <a:xfrm>
              <a:off x="3822372" y="2319946"/>
              <a:ext cx="5321628" cy="9267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3600" b="1" u="sng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Out of the ordinary </a:t>
              </a:r>
              <a:r>
                <a:rPr lang="en-US" altLang="zh-TW" sz="5600" b="1" u="sng" dirty="0" smtClean="0">
                  <a:solidFill>
                    <a:srgbClr val="00B05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1%</a:t>
              </a:r>
              <a:endParaRPr lang="zh-TW" altLang="en-US" sz="5600" b="1" u="sng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492763" y="4198122"/>
            <a:ext cx="5385423" cy="2340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/>
          <p:cNvSpPr/>
          <p:nvPr/>
        </p:nvSpPr>
        <p:spPr>
          <a:xfrm>
            <a:off x="200713" y="223540"/>
            <a:ext cx="88781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The only to use domestic, fresh “non-GMO corns” as raw materials in Taiwan.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425668" y="3994433"/>
            <a:ext cx="277833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D</a:t>
            </a: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ry and canned foods</a:t>
            </a:r>
            <a:r>
              <a:rPr lang="zh-TW" altLang="en-US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for dogs </a:t>
            </a:r>
            <a:r>
              <a:rPr lang="en-US" altLang="zh-TW" sz="2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and </a:t>
            </a: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cats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altLang="zh-TW" sz="2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Koi</a:t>
            </a:r>
            <a:r>
              <a:rPr lang="en-US" altLang="zh-TW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, aquarium fish, spectacular bird and small animals</a:t>
            </a:r>
            <a:endParaRPr lang="en-US" altLang="zh-TW" sz="26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106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BCBC5"/>
      </a:accent1>
      <a:accent2>
        <a:srgbClr val="F5C636"/>
      </a:accent2>
      <a:accent3>
        <a:srgbClr val="FF614C"/>
      </a:accent3>
      <a:accent4>
        <a:srgbClr val="9ACA9F"/>
      </a:accent4>
      <a:accent5>
        <a:srgbClr val="70758C"/>
      </a:accent5>
      <a:accent6>
        <a:srgbClr val="F79646"/>
      </a:accent6>
      <a:hlink>
        <a:srgbClr val="000000"/>
      </a:hlink>
      <a:folHlink>
        <a:srgbClr val="000000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佈景主題">
  <a:themeElements>
    <a:clrScheme name="自訂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BCBC5"/>
      </a:accent1>
      <a:accent2>
        <a:srgbClr val="F5C636"/>
      </a:accent2>
      <a:accent3>
        <a:srgbClr val="FF614C"/>
      </a:accent3>
      <a:accent4>
        <a:srgbClr val="9ACA9F"/>
      </a:accent4>
      <a:accent5>
        <a:srgbClr val="70758C"/>
      </a:accent5>
      <a:accent6>
        <a:srgbClr val="F79646"/>
      </a:accent6>
      <a:hlink>
        <a:srgbClr val="000000"/>
      </a:hlink>
      <a:folHlink>
        <a:srgbClr val="000000"/>
      </a:folHlink>
    </a:clrScheme>
    <a:fontScheme name="自訂 2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bg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佈景主題">
  <a:themeElements>
    <a:clrScheme name="自訂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BCBC5"/>
      </a:accent1>
      <a:accent2>
        <a:srgbClr val="F5C636"/>
      </a:accent2>
      <a:accent3>
        <a:srgbClr val="FF614C"/>
      </a:accent3>
      <a:accent4>
        <a:srgbClr val="9ACA9F"/>
      </a:accent4>
      <a:accent5>
        <a:srgbClr val="70758C"/>
      </a:accent5>
      <a:accent6>
        <a:srgbClr val="F79646"/>
      </a:accent6>
      <a:hlink>
        <a:srgbClr val="000000"/>
      </a:hlink>
      <a:folHlink>
        <a:srgbClr val="000000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佈景主題">
  <a:themeElements>
    <a:clrScheme name="自訂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BCBC5"/>
      </a:accent1>
      <a:accent2>
        <a:srgbClr val="F5C636"/>
      </a:accent2>
      <a:accent3>
        <a:srgbClr val="FF614C"/>
      </a:accent3>
      <a:accent4>
        <a:srgbClr val="9ACA9F"/>
      </a:accent4>
      <a:accent5>
        <a:srgbClr val="70758C"/>
      </a:accent5>
      <a:accent6>
        <a:srgbClr val="F79646"/>
      </a:accent6>
      <a:hlink>
        <a:srgbClr val="000000"/>
      </a:hlink>
      <a:folHlink>
        <a:srgbClr val="000000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6139</TotalTime>
  <Words>1013</Words>
  <Application>Microsoft Office PowerPoint</Application>
  <PresentationFormat>如螢幕大小 (4:3)</PresentationFormat>
  <Paragraphs>256</Paragraphs>
  <Slides>24</Slides>
  <Notes>17</Notes>
  <HiddenSlides>0</HiddenSlides>
  <MMClips>0</MMClips>
  <ScaleCrop>false</ScaleCrop>
  <HeadingPairs>
    <vt:vector size="6" baseType="variant">
      <vt:variant>
        <vt:lpstr>佈景主題</vt:lpstr>
      </vt:variant>
      <vt:variant>
        <vt:i4>5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0" baseType="lpstr">
      <vt:lpstr>Office 佈景主題</vt:lpstr>
      <vt:lpstr>Office 主题</vt:lpstr>
      <vt:lpstr>1_Office 佈景主題</vt:lpstr>
      <vt:lpstr>2_Office 佈景主題</vt:lpstr>
      <vt:lpstr>3_Office 佈景主題</vt:lpstr>
      <vt:lpstr>工作表</vt:lpstr>
      <vt:lpstr>投影片 0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mwhan</dc:creator>
  <cp:lastModifiedBy>AG201 Sherry (戴禎惠)</cp:lastModifiedBy>
  <cp:revision>981</cp:revision>
  <dcterms:created xsi:type="dcterms:W3CDTF">2017-01-05T11:17:00Z</dcterms:created>
  <dcterms:modified xsi:type="dcterms:W3CDTF">2018-09-04T08:46:31Z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5961710</vt:lpwstr>
  </property>
  <property fmtid="{D5CDD505-2E9C-101B-9397-08002B2CF9AE}" pid="3" name="NXPowerLiteVersion">
    <vt:lpwstr>D4.1.4</vt:lpwstr>
  </property>
</Properties>
</file>