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97" r:id="rId1"/>
  </p:sldMasterIdLst>
  <p:notesMasterIdLst>
    <p:notesMasterId r:id="rId19"/>
  </p:notesMasterIdLst>
  <p:handoutMasterIdLst>
    <p:handoutMasterId r:id="rId20"/>
  </p:handoutMasterIdLst>
  <p:sldIdLst>
    <p:sldId id="261" r:id="rId2"/>
    <p:sldId id="280" r:id="rId3"/>
    <p:sldId id="321" r:id="rId4"/>
    <p:sldId id="315" r:id="rId5"/>
    <p:sldId id="301" r:id="rId6"/>
    <p:sldId id="312" r:id="rId7"/>
    <p:sldId id="302" r:id="rId8"/>
    <p:sldId id="313" r:id="rId9"/>
    <p:sldId id="318" r:id="rId10"/>
    <p:sldId id="319" r:id="rId11"/>
    <p:sldId id="267" r:id="rId12"/>
    <p:sldId id="320" r:id="rId13"/>
    <p:sldId id="322" r:id="rId14"/>
    <p:sldId id="323" r:id="rId15"/>
    <p:sldId id="287" r:id="rId16"/>
    <p:sldId id="264" r:id="rId17"/>
    <p:sldId id="300" r:id="rId18"/>
  </p:sldIdLst>
  <p:sldSz cx="9144000" cy="6858000" type="screen4x3"/>
  <p:notesSz cx="9942513" cy="6761163"/>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33CC"/>
    <a:srgbClr val="00FF99"/>
    <a:srgbClr val="FFCC66"/>
    <a:srgbClr val="FF9933"/>
    <a:srgbClr val="FF9900"/>
    <a:srgbClr val="336600"/>
    <a:srgbClr val="666699"/>
    <a:srgbClr val="DDDDD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27F97BB-C833-4FB7-BDE5-3F7075034690}" styleName="佈景主題樣式 2 - 輔色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94" autoAdjust="0"/>
    <p:restoredTop sz="97238" autoAdjust="0"/>
  </p:normalViewPr>
  <p:slideViewPr>
    <p:cSldViewPr snapToGrid="0">
      <p:cViewPr>
        <p:scale>
          <a:sx n="90" d="100"/>
          <a:sy n="90" d="100"/>
        </p:scale>
        <p:origin x="-107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72" d="100"/>
          <a:sy n="72" d="100"/>
        </p:scale>
        <p:origin x="-2766" y="-90"/>
      </p:cViewPr>
      <p:guideLst>
        <p:guide orient="horz" pos="2130"/>
        <p:guide pos="313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2007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2007____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style val="15"/>
  <c:chart>
    <c:title>
      <c:tx>
        <c:rich>
          <a:bodyPr/>
          <a:lstStyle/>
          <a:p>
            <a:pPr>
              <a:defRPr/>
            </a:pPr>
            <a:r>
              <a:rPr lang="en-US" dirty="0" smtClean="0">
                <a:latin typeface="Times New Roman" pitchFamily="18" charset="0"/>
                <a:cs typeface="Times New Roman" pitchFamily="18" charset="0"/>
              </a:rPr>
              <a:t>109 </a:t>
            </a:r>
            <a:r>
              <a:rPr lang="en-US" dirty="0">
                <a:latin typeface="Times New Roman" pitchFamily="18" charset="0"/>
                <a:cs typeface="Times New Roman" pitchFamily="18" charset="0"/>
              </a:rPr>
              <a:t>Year</a:t>
            </a:r>
            <a:endParaRPr lang="zh-TW" dirty="0">
              <a:latin typeface="Times New Roman" pitchFamily="18" charset="0"/>
              <a:cs typeface="Times New Roman" pitchFamily="18" charset="0"/>
            </a:endParaRPr>
          </a:p>
        </c:rich>
      </c:tx>
      <c:layout>
        <c:manualLayout>
          <c:xMode val="edge"/>
          <c:yMode val="edge"/>
          <c:x val="0.37092754915069703"/>
          <c:y val="1.6087010500236067E-2"/>
        </c:manualLayout>
      </c:layout>
    </c:title>
    <c:plotArea>
      <c:layout>
        <c:manualLayout>
          <c:layoutTarget val="inner"/>
          <c:xMode val="edge"/>
          <c:yMode val="edge"/>
          <c:x val="4.3631951666419047E-2"/>
          <c:y val="0.12081438517786235"/>
          <c:w val="0.9253147130193633"/>
          <c:h val="0.82880612377107832"/>
        </c:manualLayout>
      </c:layout>
      <c:pieChart>
        <c:varyColors val="1"/>
        <c:ser>
          <c:idx val="0"/>
          <c:order val="0"/>
          <c:tx>
            <c:strRef>
              <c:f>Sheet1!$B$1</c:f>
              <c:strCache>
                <c:ptCount val="1"/>
                <c:pt idx="0">
                  <c:v>107年度</c:v>
                </c:pt>
              </c:strCache>
            </c:strRef>
          </c:tx>
          <c:dLbls>
            <c:dLbl>
              <c:idx val="0"/>
              <c:layout>
                <c:manualLayout>
                  <c:x val="-9.3466795424157006E-2"/>
                  <c:y val="-2.144723284751519E-2"/>
                </c:manualLayout>
              </c:layout>
              <c:tx>
                <c:rich>
                  <a:bodyPr/>
                  <a:lstStyle/>
                  <a:p>
                    <a:r>
                      <a:rPr lang="en-US" altLang="zh-TW" sz="1300" b="0" i="0" u="none" strike="noStrike" baseline="0" dirty="0" smtClean="0">
                        <a:latin typeface="Times New Roman" pitchFamily="18" charset="0"/>
                        <a:cs typeface="Times New Roman" pitchFamily="18" charset="0"/>
                      </a:rPr>
                      <a:t>Plastic sheet </a:t>
                    </a:r>
                    <a:r>
                      <a:rPr lang="en-US" sz="1300" dirty="0" smtClean="0">
                        <a:latin typeface="Times New Roman" pitchFamily="18" charset="0"/>
                        <a:cs typeface="Times New Roman" pitchFamily="18" charset="0"/>
                      </a:rPr>
                      <a:t> 132,756 27%</a:t>
                    </a:r>
                    <a:endParaRPr lang="zh-TW" sz="1300" dirty="0">
                      <a:latin typeface="Times New Roman" pitchFamily="18" charset="0"/>
                      <a:cs typeface="Times New Roman" pitchFamily="18" charset="0"/>
                    </a:endParaRPr>
                  </a:p>
                </c:rich>
              </c:tx>
              <c:dLblPos val="bestFit"/>
            </c:dLbl>
            <c:dLbl>
              <c:idx val="1"/>
              <c:layout>
                <c:manualLayout>
                  <c:x val="-9.3980587332243848E-2"/>
                  <c:y val="-6.1445456679163256E-2"/>
                </c:manualLayout>
              </c:layout>
              <c:tx>
                <c:rich>
                  <a:bodyPr/>
                  <a:lstStyle/>
                  <a:p>
                    <a:r>
                      <a:rPr lang="en-US" sz="1300" dirty="0"/>
                      <a:t>PU synthetic leather</a:t>
                    </a:r>
                    <a:endParaRPr lang="zh-TW" sz="1300" dirty="0"/>
                  </a:p>
                  <a:p>
                    <a:r>
                      <a:rPr lang="en-US" sz="1300" dirty="0"/>
                      <a:t> </a:t>
                    </a:r>
                    <a:r>
                      <a:rPr lang="en-US" sz="1300" dirty="0" smtClean="0"/>
                      <a:t>5,165</a:t>
                    </a:r>
                    <a:endParaRPr lang="en-US" sz="1300" dirty="0"/>
                  </a:p>
                  <a:p>
                    <a:r>
                      <a:rPr lang="en-US" sz="1300" dirty="0"/>
                      <a:t> </a:t>
                    </a:r>
                    <a:r>
                      <a:rPr lang="en-US" sz="1300" dirty="0" smtClean="0"/>
                      <a:t>1%</a:t>
                    </a:r>
                    <a:endParaRPr lang="zh-TW" sz="1300" dirty="0"/>
                  </a:p>
                </c:rich>
              </c:tx>
              <c:dLblPos val="bestFit"/>
            </c:dLbl>
            <c:dLbl>
              <c:idx val="2"/>
              <c:layout>
                <c:manualLayout>
                  <c:x val="-0.14173203585400929"/>
                  <c:y val="-9.7191977518783543E-2"/>
                </c:manualLayout>
              </c:layout>
              <c:tx>
                <c:rich>
                  <a:bodyPr/>
                  <a:lstStyle/>
                  <a:p>
                    <a:r>
                      <a:rPr lang="en-US" altLang="zh-TW" sz="1300" b="0" i="0" u="none" strike="noStrike" baseline="0" dirty="0" smtClean="0">
                        <a:latin typeface="Times New Roman" pitchFamily="18" charset="0"/>
                        <a:cs typeface="Times New Roman" pitchFamily="18" charset="0"/>
                      </a:rPr>
                      <a:t>plastic pipe/plate </a:t>
                    </a:r>
                    <a:r>
                      <a:rPr lang="en-US" sz="1300" dirty="0" smtClean="0">
                        <a:latin typeface="Times New Roman" pitchFamily="18" charset="0"/>
                        <a:cs typeface="Times New Roman" pitchFamily="18" charset="0"/>
                      </a:rPr>
                      <a:t> 60,</a:t>
                    </a:r>
                    <a:r>
                      <a:rPr lang="en-US" altLang="zh-TW" sz="1300" dirty="0" smtClean="0">
                        <a:latin typeface="Times New Roman" pitchFamily="18" charset="0"/>
                        <a:cs typeface="Times New Roman" pitchFamily="18" charset="0"/>
                      </a:rPr>
                      <a:t>938</a:t>
                    </a:r>
                    <a:endParaRPr lang="en-US" sz="1300" dirty="0">
                      <a:latin typeface="Times New Roman" pitchFamily="18" charset="0"/>
                      <a:cs typeface="Times New Roman" pitchFamily="18" charset="0"/>
                    </a:endParaRPr>
                  </a:p>
                  <a:p>
                    <a:r>
                      <a:rPr lang="en-US" sz="1300" dirty="0">
                        <a:latin typeface="Times New Roman" pitchFamily="18" charset="0"/>
                        <a:cs typeface="Times New Roman" pitchFamily="18" charset="0"/>
                      </a:rPr>
                      <a:t> </a:t>
                    </a:r>
                    <a:r>
                      <a:rPr lang="en-US" sz="1300" dirty="0" smtClean="0">
                        <a:latin typeface="Times New Roman" pitchFamily="18" charset="0"/>
                        <a:cs typeface="Times New Roman" pitchFamily="18" charset="0"/>
                      </a:rPr>
                      <a:t>12%</a:t>
                    </a:r>
                    <a:endParaRPr lang="zh-TW" sz="1300" dirty="0">
                      <a:latin typeface="Times New Roman" pitchFamily="18" charset="0"/>
                      <a:cs typeface="Times New Roman" pitchFamily="18" charset="0"/>
                    </a:endParaRPr>
                  </a:p>
                </c:rich>
              </c:tx>
              <c:dLblPos val="bestFit"/>
            </c:dLbl>
            <c:dLbl>
              <c:idx val="3"/>
              <c:layout>
                <c:manualLayout>
                  <c:x val="0.22484276729559738"/>
                  <c:y val="9.4230995701909764E-2"/>
                </c:manualLayout>
              </c:layout>
              <c:tx>
                <c:rich>
                  <a:bodyPr/>
                  <a:lstStyle/>
                  <a:p>
                    <a:r>
                      <a:rPr lang="en-US" altLang="zh-TW" sz="1300" b="0" i="0" baseline="0" dirty="0" smtClean="0">
                        <a:latin typeface="Times New Roman" pitchFamily="18" charset="0"/>
                        <a:cs typeface="Times New Roman" pitchFamily="18" charset="0"/>
                      </a:rPr>
                      <a:t>Plastic powder/</a:t>
                    </a:r>
                    <a:endParaRPr lang="zh-TW" altLang="zh-TW" sz="1300" dirty="0" smtClean="0">
                      <a:latin typeface="Times New Roman" pitchFamily="18" charset="0"/>
                      <a:cs typeface="Times New Roman" pitchFamily="18" charset="0"/>
                    </a:endParaRPr>
                  </a:p>
                  <a:p>
                    <a:r>
                      <a:rPr lang="en-US" altLang="zh-TW" sz="1300" b="0" i="0" baseline="0" dirty="0" smtClean="0">
                        <a:latin typeface="Times New Roman" pitchFamily="18" charset="0"/>
                        <a:cs typeface="Times New Roman" pitchFamily="18" charset="0"/>
                      </a:rPr>
                      <a:t>pellets </a:t>
                    </a:r>
                    <a:r>
                      <a:rPr lang="en-US" sz="1300" dirty="0" smtClean="0">
                        <a:solidFill>
                          <a:schemeClr val="tx1"/>
                        </a:solidFill>
                        <a:latin typeface="Times New Roman" pitchFamily="18" charset="0"/>
                        <a:cs typeface="Times New Roman" pitchFamily="18" charset="0"/>
                      </a:rPr>
                      <a:t> 290,460</a:t>
                    </a:r>
                  </a:p>
                  <a:p>
                    <a:r>
                      <a:rPr lang="en-US" sz="1300" dirty="0" smtClean="0">
                        <a:solidFill>
                          <a:schemeClr val="tx1"/>
                        </a:solidFill>
                        <a:latin typeface="Times New Roman" pitchFamily="18" charset="0"/>
                        <a:cs typeface="Times New Roman" pitchFamily="18" charset="0"/>
                      </a:rPr>
                      <a:t>58%</a:t>
                    </a:r>
                    <a:endParaRPr lang="en-US" sz="1300" dirty="0">
                      <a:solidFill>
                        <a:schemeClr val="tx1"/>
                      </a:solidFill>
                      <a:latin typeface="Times New Roman" pitchFamily="18" charset="0"/>
                      <a:cs typeface="Times New Roman" pitchFamily="18" charset="0"/>
                    </a:endParaRPr>
                  </a:p>
                </c:rich>
              </c:tx>
              <c:dLblPos val="bestFit"/>
            </c:dLbl>
            <c:dLbl>
              <c:idx val="4"/>
              <c:layout>
                <c:manualLayout>
                  <c:x val="-0.17957732877729973"/>
                  <c:y val="0.13800873403600741"/>
                </c:manualLayout>
              </c:layout>
              <c:tx>
                <c:rich>
                  <a:bodyPr/>
                  <a:lstStyle/>
                  <a:p>
                    <a:r>
                      <a:rPr lang="en-US" altLang="zh-TW" sz="1300" b="0" i="0" u="none" strike="noStrike" baseline="0" dirty="0" smtClean="0">
                        <a:latin typeface="Times New Roman" pitchFamily="18" charset="0"/>
                        <a:cs typeface="Times New Roman" pitchFamily="18" charset="0"/>
                      </a:rPr>
                      <a:t>Other</a:t>
                    </a:r>
                    <a:r>
                      <a:rPr lang="en-US" altLang="zh-TW" sz="1800" b="0" i="0" u="none" strike="noStrike" baseline="0" dirty="0" smtClean="0"/>
                      <a:t> </a:t>
                    </a:r>
                    <a:r>
                      <a:rPr lang="en-US" altLang="zh-TW" sz="1300" b="0" i="0" u="none" strike="noStrike" baseline="0" dirty="0" smtClean="0">
                        <a:latin typeface="Times New Roman" pitchFamily="18" charset="0"/>
                        <a:cs typeface="Times New Roman" pitchFamily="18" charset="0"/>
                      </a:rPr>
                      <a:t>category 8</a:t>
                    </a:r>
                    <a:r>
                      <a:rPr lang="en-US" altLang="zh-TW" sz="1300" dirty="0" smtClean="0">
                        <a:solidFill>
                          <a:schemeClr val="tx1"/>
                        </a:solidFill>
                        <a:latin typeface="Times New Roman" pitchFamily="18" charset="0"/>
                        <a:cs typeface="Times New Roman" pitchFamily="18" charset="0"/>
                      </a:rPr>
                      <a:t>,683 </a:t>
                    </a:r>
                  </a:p>
                  <a:p>
                    <a:r>
                      <a:rPr lang="en-US" altLang="zh-TW" sz="1300" dirty="0" smtClean="0">
                        <a:solidFill>
                          <a:schemeClr val="tx1"/>
                        </a:solidFill>
                        <a:latin typeface="Times New Roman" pitchFamily="18" charset="0"/>
                        <a:cs typeface="Times New Roman" pitchFamily="18" charset="0"/>
                      </a:rPr>
                      <a:t> 2%</a:t>
                    </a:r>
                    <a:endParaRPr lang="en-US" altLang="zh-TW" sz="1300" dirty="0">
                      <a:solidFill>
                        <a:schemeClr val="tx1"/>
                      </a:solidFill>
                      <a:latin typeface="Times New Roman" pitchFamily="18" charset="0"/>
                      <a:cs typeface="Times New Roman" pitchFamily="18" charset="0"/>
                    </a:endParaRPr>
                  </a:p>
                </c:rich>
              </c:tx>
              <c:dLblPos val="bestFit"/>
            </c:dLbl>
            <c:showVal val="1"/>
            <c:showCatName val="1"/>
            <c:showPercent val="1"/>
          </c:dLbls>
          <c:cat>
            <c:strRef>
              <c:f>Sheet1!$A$2:$A$6</c:f>
              <c:strCache>
                <c:ptCount val="5"/>
                <c:pt idx="0">
                  <c:v>塑膠布</c:v>
                </c:pt>
                <c:pt idx="1">
                  <c:v>PU合成皮</c:v>
                </c:pt>
                <c:pt idx="2">
                  <c:v>塑膠管、板</c:v>
                </c:pt>
                <c:pt idx="3">
                  <c:v>塑膠粉、粒</c:v>
                </c:pt>
                <c:pt idx="4">
                  <c:v>其他類</c:v>
                </c:pt>
              </c:strCache>
            </c:strRef>
          </c:cat>
          <c:val>
            <c:numRef>
              <c:f>Sheet1!$B$2:$B$6</c:f>
              <c:numCache>
                <c:formatCode>#,##0_ </c:formatCode>
                <c:ptCount val="5"/>
                <c:pt idx="0">
                  <c:v>112647</c:v>
                </c:pt>
                <c:pt idx="1">
                  <c:v>13087</c:v>
                </c:pt>
                <c:pt idx="2">
                  <c:v>48079</c:v>
                </c:pt>
                <c:pt idx="3">
                  <c:v>294806</c:v>
                </c:pt>
                <c:pt idx="4">
                  <c:v>9116</c:v>
                </c:pt>
              </c:numCache>
            </c:numRef>
          </c:val>
        </c:ser>
        <c:ser>
          <c:idx val="1"/>
          <c:order val="1"/>
          <c:tx>
            <c:strRef>
              <c:f>Sheet1!$C$1</c:f>
              <c:strCache>
                <c:ptCount val="1"/>
                <c:pt idx="0">
                  <c:v>百分比</c:v>
                </c:pt>
              </c:strCache>
            </c:strRef>
          </c:tx>
          <c:cat>
            <c:strRef>
              <c:f>Sheet1!$A$2:$A$6</c:f>
              <c:strCache>
                <c:ptCount val="5"/>
                <c:pt idx="0">
                  <c:v>塑膠布</c:v>
                </c:pt>
                <c:pt idx="1">
                  <c:v>PU合成皮</c:v>
                </c:pt>
                <c:pt idx="2">
                  <c:v>塑膠管、板</c:v>
                </c:pt>
                <c:pt idx="3">
                  <c:v>塑膠粉、粒</c:v>
                </c:pt>
                <c:pt idx="4">
                  <c:v>其他類</c:v>
                </c:pt>
              </c:strCache>
            </c:strRef>
          </c:cat>
          <c:val>
            <c:numRef>
              <c:f>Sheet1!$C$2:$C$6</c:f>
              <c:numCache>
                <c:formatCode>0.00%</c:formatCode>
                <c:ptCount val="5"/>
                <c:pt idx="0">
                  <c:v>0.23579390247731549</c:v>
                </c:pt>
                <c:pt idx="1">
                  <c:v>3.7393848053837414E-2</c:v>
                </c:pt>
                <c:pt idx="2">
                  <c:v>0.10063947586004793</c:v>
                </c:pt>
                <c:pt idx="3">
                  <c:v>0.61709106513025003</c:v>
                </c:pt>
                <c:pt idx="4">
                  <c:v>1.9081708478549824E-2</c:v>
                </c:pt>
              </c:numCache>
            </c:numRef>
          </c:val>
        </c:ser>
        <c:firstSliceAng val="50"/>
      </c:pieChart>
    </c:plotArea>
    <c:plotVisOnly val="1"/>
    <c:dispBlanksAs val="zero"/>
  </c:chart>
  <c:txPr>
    <a:bodyPr/>
    <a:lstStyle/>
    <a:p>
      <a:pPr>
        <a:defRPr sz="1800"/>
      </a:pPr>
      <a:endParaRPr lang="zh-TW"/>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style val="13"/>
  <c:chart>
    <c:title>
      <c:tx>
        <c:rich>
          <a:bodyPr/>
          <a:lstStyle/>
          <a:p>
            <a:pPr>
              <a:defRPr/>
            </a:pPr>
            <a:r>
              <a:rPr lang="en-US" dirty="0">
                <a:latin typeface="Times New Roman" pitchFamily="18" charset="0"/>
                <a:cs typeface="Times New Roman" pitchFamily="18" charset="0"/>
              </a:rPr>
              <a:t>108 Year</a:t>
            </a:r>
            <a:endParaRPr lang="zh-TW" dirty="0">
              <a:latin typeface="Times New Roman" pitchFamily="18" charset="0"/>
              <a:cs typeface="Times New Roman" pitchFamily="18" charset="0"/>
            </a:endParaRPr>
          </a:p>
        </c:rich>
      </c:tx>
      <c:layout/>
    </c:title>
    <c:plotArea>
      <c:layout>
        <c:manualLayout>
          <c:layoutTarget val="inner"/>
          <c:xMode val="edge"/>
          <c:yMode val="edge"/>
          <c:x val="5.6603773584905662E-2"/>
          <c:y val="0.12465811143396446"/>
          <c:w val="0.90880503144654523"/>
          <c:h val="0.82763933333083506"/>
        </c:manualLayout>
      </c:layout>
      <c:pieChart>
        <c:varyColors val="1"/>
        <c:ser>
          <c:idx val="0"/>
          <c:order val="0"/>
          <c:tx>
            <c:strRef>
              <c:f>Sheet1!$B$1</c:f>
              <c:strCache>
                <c:ptCount val="1"/>
                <c:pt idx="0">
                  <c:v>108年度</c:v>
                </c:pt>
              </c:strCache>
            </c:strRef>
          </c:tx>
          <c:dLbls>
            <c:dLbl>
              <c:idx val="0"/>
              <c:layout>
                <c:manualLayout>
                  <c:x val="-0.12264150943396226"/>
                  <c:y val="-4.9666119577537964E-2"/>
                </c:manualLayout>
              </c:layout>
              <c:tx>
                <c:rich>
                  <a:bodyPr/>
                  <a:lstStyle/>
                  <a:p>
                    <a:r>
                      <a:rPr lang="en-US" altLang="zh-TW" sz="1300" b="0" i="0" u="none" strike="noStrike" baseline="0" dirty="0" smtClean="0">
                        <a:solidFill>
                          <a:schemeClr val="tx1"/>
                        </a:solidFill>
                        <a:latin typeface="Times New Roman" pitchFamily="18" charset="0"/>
                        <a:cs typeface="Times New Roman" pitchFamily="18" charset="0"/>
                      </a:rPr>
                      <a:t>Plastic sheet </a:t>
                    </a:r>
                    <a:r>
                      <a:rPr lang="en-US" sz="1300" dirty="0" smtClean="0">
                        <a:solidFill>
                          <a:schemeClr val="tx1"/>
                        </a:solidFill>
                        <a:latin typeface="Times New Roman" pitchFamily="18" charset="0"/>
                        <a:cs typeface="Times New Roman" pitchFamily="18" charset="0"/>
                      </a:rPr>
                      <a:t>126,292 </a:t>
                    </a:r>
                    <a:r>
                      <a:rPr lang="en-US" sz="1300" dirty="0">
                        <a:solidFill>
                          <a:schemeClr val="tx1"/>
                        </a:solidFill>
                        <a:latin typeface="Times New Roman" pitchFamily="18" charset="0"/>
                        <a:cs typeface="Times New Roman" pitchFamily="18" charset="0"/>
                      </a:rPr>
                      <a:t>27%</a:t>
                    </a:r>
                  </a:p>
                </c:rich>
              </c:tx>
              <c:dLblPos val="bestFit"/>
            </c:dLbl>
            <c:dLbl>
              <c:idx val="1"/>
              <c:layout>
                <c:manualLayout>
                  <c:x val="-9.0554647650175846E-2"/>
                  <c:y val="-2.858488179363604E-3"/>
                </c:manualLayout>
              </c:layout>
              <c:tx>
                <c:rich>
                  <a:bodyPr/>
                  <a:lstStyle/>
                  <a:p>
                    <a:r>
                      <a:rPr lang="en-US" sz="1300" dirty="0"/>
                      <a:t>PU synthetic leather</a:t>
                    </a:r>
                    <a:endParaRPr lang="zh-TW" sz="1300" dirty="0"/>
                  </a:p>
                  <a:p>
                    <a:r>
                      <a:rPr lang="en-US" sz="1300" dirty="0"/>
                      <a:t>14,716</a:t>
                    </a:r>
                  </a:p>
                  <a:p>
                    <a:r>
                      <a:rPr lang="en-US" sz="1300" dirty="0"/>
                      <a:t>3%</a:t>
                    </a:r>
                  </a:p>
                </c:rich>
              </c:tx>
              <c:dLblPos val="bestFit"/>
            </c:dLbl>
            <c:dLbl>
              <c:idx val="2"/>
              <c:layout>
                <c:manualLayout>
                  <c:x val="-1.0185955529143764E-2"/>
                  <c:y val="-7.9398898199107434E-2"/>
                </c:manualLayout>
              </c:layout>
              <c:tx>
                <c:rich>
                  <a:bodyPr/>
                  <a:lstStyle/>
                  <a:p>
                    <a:r>
                      <a:rPr lang="en-US" altLang="zh-TW" sz="1300" b="0" i="0" u="none" strike="noStrike" baseline="0" dirty="0" smtClean="0">
                        <a:solidFill>
                          <a:schemeClr val="tx1"/>
                        </a:solidFill>
                        <a:latin typeface="Times New Roman" pitchFamily="18" charset="0"/>
                        <a:cs typeface="Times New Roman" pitchFamily="18" charset="0"/>
                      </a:rPr>
                      <a:t>plastic pipe/plate </a:t>
                    </a:r>
                    <a:r>
                      <a:rPr lang="en-US" sz="1300" dirty="0" smtClean="0">
                        <a:solidFill>
                          <a:schemeClr val="tx1"/>
                        </a:solidFill>
                        <a:latin typeface="Times New Roman" pitchFamily="18" charset="0"/>
                        <a:cs typeface="Times New Roman" pitchFamily="18" charset="0"/>
                      </a:rPr>
                      <a:t> 52,599  11%</a:t>
                    </a:r>
                    <a:endParaRPr lang="en-US" sz="1300" dirty="0">
                      <a:solidFill>
                        <a:schemeClr val="tx1"/>
                      </a:solidFill>
                      <a:latin typeface="Times New Roman" pitchFamily="18" charset="0"/>
                      <a:cs typeface="Times New Roman" pitchFamily="18" charset="0"/>
                    </a:endParaRPr>
                  </a:p>
                </c:rich>
              </c:tx>
              <c:dLblPos val="bestFit"/>
            </c:dLbl>
            <c:dLbl>
              <c:idx val="3"/>
              <c:layout>
                <c:manualLayout>
                  <c:x val="0.25"/>
                  <c:y val="0.1792537680276072"/>
                </c:manualLayout>
              </c:layout>
              <c:tx>
                <c:rich>
                  <a:bodyPr/>
                  <a:lstStyle/>
                  <a:p>
                    <a:r>
                      <a:rPr lang="en-US" altLang="zh-TW" sz="1300" b="0" i="0" baseline="0" dirty="0" smtClean="0">
                        <a:solidFill>
                          <a:schemeClr val="tx1"/>
                        </a:solidFill>
                        <a:latin typeface="Times New Roman" pitchFamily="18" charset="0"/>
                        <a:cs typeface="Times New Roman" pitchFamily="18" charset="0"/>
                      </a:rPr>
                      <a:t>Plastic powder/</a:t>
                    </a:r>
                    <a:endParaRPr lang="zh-TW" altLang="zh-TW" sz="1300" b="0" i="0" baseline="0" dirty="0" smtClean="0">
                      <a:solidFill>
                        <a:schemeClr val="tx1"/>
                      </a:solidFill>
                      <a:latin typeface="Times New Roman" pitchFamily="18" charset="0"/>
                      <a:cs typeface="Times New Roman" pitchFamily="18" charset="0"/>
                    </a:endParaRPr>
                  </a:p>
                  <a:p>
                    <a:r>
                      <a:rPr lang="en-US" altLang="zh-TW" sz="1300" b="0" i="0" baseline="0" dirty="0" smtClean="0">
                        <a:solidFill>
                          <a:schemeClr val="tx1"/>
                        </a:solidFill>
                        <a:latin typeface="Times New Roman" pitchFamily="18" charset="0"/>
                        <a:cs typeface="Times New Roman" pitchFamily="18" charset="0"/>
                      </a:rPr>
                      <a:t>pellets </a:t>
                    </a:r>
                    <a:r>
                      <a:rPr lang="en-US" sz="1300" dirty="0" smtClean="0">
                        <a:solidFill>
                          <a:schemeClr val="tx1"/>
                        </a:solidFill>
                        <a:latin typeface="Times New Roman" pitchFamily="18" charset="0"/>
                        <a:cs typeface="Times New Roman" pitchFamily="18" charset="0"/>
                      </a:rPr>
                      <a:t> 264,213 57%</a:t>
                    </a:r>
                    <a:endParaRPr lang="en-US" sz="1300" dirty="0">
                      <a:solidFill>
                        <a:schemeClr val="tx1"/>
                      </a:solidFill>
                      <a:latin typeface="Times New Roman" pitchFamily="18" charset="0"/>
                      <a:cs typeface="Times New Roman" pitchFamily="18" charset="0"/>
                    </a:endParaRPr>
                  </a:p>
                </c:rich>
              </c:tx>
              <c:dLblPos val="bestFit"/>
            </c:dLbl>
            <c:dLbl>
              <c:idx val="4"/>
              <c:layout>
                <c:manualLayout>
                  <c:x val="-0.16128732729163572"/>
                  <c:y val="0.15080378752230575"/>
                </c:manualLayout>
              </c:layout>
              <c:tx>
                <c:rich>
                  <a:bodyPr/>
                  <a:lstStyle/>
                  <a:p>
                    <a:r>
                      <a:rPr lang="en-US" altLang="zh-TW" sz="1300" b="0" i="0" u="none" strike="noStrike" baseline="0" dirty="0" smtClean="0">
                        <a:solidFill>
                          <a:schemeClr val="tx1"/>
                        </a:solidFill>
                        <a:latin typeface="Times New Roman" pitchFamily="18" charset="0"/>
                        <a:cs typeface="Times New Roman" pitchFamily="18" charset="0"/>
                      </a:rPr>
                      <a:t>Other category </a:t>
                    </a:r>
                    <a:r>
                      <a:rPr lang="en-US" sz="1300" dirty="0" smtClean="0">
                        <a:solidFill>
                          <a:schemeClr val="tx1"/>
                        </a:solidFill>
                        <a:latin typeface="Times New Roman" pitchFamily="18" charset="0"/>
                        <a:cs typeface="Times New Roman" pitchFamily="18" charset="0"/>
                      </a:rPr>
                      <a:t>7,849 </a:t>
                    </a:r>
                    <a:endParaRPr lang="en-US" sz="1300" dirty="0">
                      <a:solidFill>
                        <a:schemeClr val="tx1"/>
                      </a:solidFill>
                      <a:latin typeface="Times New Roman" pitchFamily="18" charset="0"/>
                      <a:cs typeface="Times New Roman" pitchFamily="18" charset="0"/>
                    </a:endParaRPr>
                  </a:p>
                  <a:p>
                    <a:r>
                      <a:rPr lang="en-US" sz="1300" dirty="0">
                        <a:solidFill>
                          <a:schemeClr val="tx1"/>
                        </a:solidFill>
                        <a:latin typeface="Times New Roman" pitchFamily="18" charset="0"/>
                        <a:cs typeface="Times New Roman" pitchFamily="18" charset="0"/>
                      </a:rPr>
                      <a:t> 2%</a:t>
                    </a:r>
                  </a:p>
                </c:rich>
              </c:tx>
              <c:dLblPos val="bestFit"/>
            </c:dLbl>
            <c:showVal val="1"/>
            <c:showCatName val="1"/>
            <c:showPercent val="1"/>
          </c:dLbls>
          <c:cat>
            <c:strRef>
              <c:f>Sheet1!$A$2:$A$6</c:f>
              <c:strCache>
                <c:ptCount val="5"/>
                <c:pt idx="0">
                  <c:v>塑膠布</c:v>
                </c:pt>
                <c:pt idx="1">
                  <c:v>PU合成皮</c:v>
                </c:pt>
                <c:pt idx="2">
                  <c:v>塑膠管、板</c:v>
                </c:pt>
                <c:pt idx="3">
                  <c:v>塑膠粉、粒</c:v>
                </c:pt>
                <c:pt idx="4">
                  <c:v>其他類</c:v>
                </c:pt>
              </c:strCache>
            </c:strRef>
          </c:cat>
          <c:val>
            <c:numRef>
              <c:f>Sheet1!$B$2:$B$6</c:f>
              <c:numCache>
                <c:formatCode>#,##0_ </c:formatCode>
                <c:ptCount val="5"/>
                <c:pt idx="0">
                  <c:v>126292</c:v>
                </c:pt>
                <c:pt idx="1">
                  <c:v>14716</c:v>
                </c:pt>
                <c:pt idx="2">
                  <c:v>52599</c:v>
                </c:pt>
                <c:pt idx="3">
                  <c:v>264213</c:v>
                </c:pt>
                <c:pt idx="4">
                  <c:v>7849</c:v>
                </c:pt>
              </c:numCache>
            </c:numRef>
          </c:val>
        </c:ser>
        <c:ser>
          <c:idx val="1"/>
          <c:order val="1"/>
          <c:tx>
            <c:strRef>
              <c:f>Sheet1!$C$1</c:f>
              <c:strCache>
                <c:ptCount val="1"/>
                <c:pt idx="0">
                  <c:v>百分比</c:v>
                </c:pt>
              </c:strCache>
            </c:strRef>
          </c:tx>
          <c:cat>
            <c:strRef>
              <c:f>Sheet1!$A$2:$A$6</c:f>
              <c:strCache>
                <c:ptCount val="5"/>
                <c:pt idx="0">
                  <c:v>塑膠布</c:v>
                </c:pt>
                <c:pt idx="1">
                  <c:v>PU合成皮</c:v>
                </c:pt>
                <c:pt idx="2">
                  <c:v>塑膠管、板</c:v>
                </c:pt>
                <c:pt idx="3">
                  <c:v>塑膠粉、粒</c:v>
                </c:pt>
                <c:pt idx="4">
                  <c:v>其他類</c:v>
                </c:pt>
              </c:strCache>
            </c:strRef>
          </c:cat>
          <c:val>
            <c:numRef>
              <c:f>Sheet1!$C$2:$C$6</c:f>
              <c:numCache>
                <c:formatCode>0%</c:formatCode>
                <c:ptCount val="5"/>
                <c:pt idx="0">
                  <c:v>0.27120551292871115</c:v>
                </c:pt>
                <c:pt idx="1">
                  <c:v>3.1601845946369819E-2</c:v>
                </c:pt>
                <c:pt idx="2">
                  <c:v>0.11295362156381469</c:v>
                </c:pt>
                <c:pt idx="3">
                  <c:v>0.56738369958060342</c:v>
                </c:pt>
                <c:pt idx="4">
                  <c:v>1.685531998050117E-2</c:v>
                </c:pt>
              </c:numCache>
            </c:numRef>
          </c:val>
        </c:ser>
        <c:firstSliceAng val="50"/>
      </c:pieChart>
    </c:plotArea>
    <c:plotVisOnly val="1"/>
    <c:dispBlanksAs val="zero"/>
  </c:chart>
  <c:txPr>
    <a:bodyPr/>
    <a:lstStyle/>
    <a:p>
      <a:pPr>
        <a:defRPr sz="1800"/>
      </a:pPr>
      <a:endParaRPr lang="zh-TW"/>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A759E-5368-42A4-B884-AD252402356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6D23FC51-6B85-40FE-855F-DE5D66ECCF0E}">
      <dgm:prSet phldrT="[文字]" custT="1"/>
      <dgm:spPr>
        <a:solidFill>
          <a:schemeClr val="accent1">
            <a:lumMod val="75000"/>
          </a:schemeClr>
        </a:solidFill>
      </dgm:spPr>
      <dgm:t>
        <a:bodyPr/>
        <a:lstStyle/>
        <a:p>
          <a:pPr algn="l"/>
          <a:r>
            <a:rPr lang="en-US" altLang="en-US" sz="2800" dirty="0" smtClean="0">
              <a:latin typeface="Times New Roman" pitchFamily="18" charset="0"/>
              <a:cs typeface="Times New Roman" pitchFamily="18" charset="0"/>
            </a:rPr>
            <a:t>Company Profile</a:t>
          </a:r>
          <a:endParaRPr lang="zh-TW" altLang="en-US" sz="2800" dirty="0"/>
        </a:p>
      </dgm:t>
    </dgm:pt>
    <dgm:pt modelId="{0CF789C1-5518-46BF-8E84-1A224F270450}" type="parTrans" cxnId="{AE8DF853-3E3B-46ED-B83F-5679B86531B3}">
      <dgm:prSet/>
      <dgm:spPr/>
      <dgm:t>
        <a:bodyPr/>
        <a:lstStyle/>
        <a:p>
          <a:endParaRPr lang="zh-TW" altLang="en-US"/>
        </a:p>
      </dgm:t>
    </dgm:pt>
    <dgm:pt modelId="{3D425341-FA7C-451C-BD17-7EF0C611F3A1}" type="sibTrans" cxnId="{AE8DF853-3E3B-46ED-B83F-5679B86531B3}">
      <dgm:prSet/>
      <dgm:spPr/>
      <dgm:t>
        <a:bodyPr/>
        <a:lstStyle/>
        <a:p>
          <a:endParaRPr lang="zh-TW" altLang="en-US"/>
        </a:p>
      </dgm:t>
    </dgm:pt>
    <dgm:pt modelId="{56677092-EADB-4D66-8956-A8D24347F3D0}">
      <dgm:prSet phldrT="[文字]" custT="1"/>
      <dgm:spPr>
        <a:solidFill>
          <a:schemeClr val="accent3">
            <a:lumMod val="75000"/>
          </a:schemeClr>
        </a:solidFill>
      </dgm:spPr>
      <dgm:t>
        <a:bodyPr/>
        <a:lstStyle/>
        <a:p>
          <a:pPr algn="l">
            <a:spcAft>
              <a:spcPts val="0"/>
            </a:spcAft>
          </a:pPr>
          <a:r>
            <a:rPr lang="en-US" sz="2800" dirty="0" smtClean="0">
              <a:latin typeface="Times New Roman" pitchFamily="18" charset="0"/>
              <a:cs typeface="Times New Roman" pitchFamily="18" charset="0"/>
            </a:rPr>
            <a:t>2021 Business Unit </a:t>
          </a:r>
          <a:r>
            <a:rPr lang="en-US" sz="2800" u="none" dirty="0" smtClean="0">
              <a:latin typeface="Times New Roman" pitchFamily="18" charset="0"/>
              <a:cs typeface="Times New Roman" pitchFamily="18" charset="0"/>
            </a:rPr>
            <a:t>Operations</a:t>
          </a:r>
          <a:endParaRPr lang="zh-TW" altLang="en-US" sz="2800" u="none" dirty="0">
            <a:solidFill>
              <a:srgbClr val="FF0000"/>
            </a:solidFill>
            <a:latin typeface="Times New Roman" pitchFamily="18" charset="0"/>
            <a:cs typeface="Times New Roman" pitchFamily="18" charset="0"/>
          </a:endParaRPr>
        </a:p>
      </dgm:t>
    </dgm:pt>
    <dgm:pt modelId="{E95ED41D-3BC1-403F-B522-F9FCFDB47E83}" type="parTrans" cxnId="{7EF9C53E-1DDB-44EB-9311-D5CB165C258A}">
      <dgm:prSet/>
      <dgm:spPr/>
      <dgm:t>
        <a:bodyPr/>
        <a:lstStyle/>
        <a:p>
          <a:endParaRPr lang="zh-TW" altLang="en-US"/>
        </a:p>
      </dgm:t>
    </dgm:pt>
    <dgm:pt modelId="{626A9496-3B0D-427A-998F-3C8C4776F6C7}" type="sibTrans" cxnId="{7EF9C53E-1DDB-44EB-9311-D5CB165C258A}">
      <dgm:prSet/>
      <dgm:spPr/>
      <dgm:t>
        <a:bodyPr/>
        <a:lstStyle/>
        <a:p>
          <a:endParaRPr lang="zh-TW" altLang="en-US"/>
        </a:p>
      </dgm:t>
    </dgm:pt>
    <dgm:pt modelId="{9582F959-5A8F-4659-939A-EAE6EA0FB08B}">
      <dgm:prSet phldrT="[文字]" custT="1"/>
      <dgm:spPr>
        <a:solidFill>
          <a:schemeClr val="accent4">
            <a:lumMod val="75000"/>
          </a:schemeClr>
        </a:solidFill>
      </dgm:spPr>
      <dgm:t>
        <a:bodyPr/>
        <a:lstStyle/>
        <a:p>
          <a:pPr algn="l"/>
          <a:r>
            <a:rPr lang="en-US" altLang="zh-TW" sz="2800" b="0" dirty="0" smtClean="0">
              <a:solidFill>
                <a:schemeClr val="bg1"/>
              </a:solidFill>
              <a:latin typeface="Times New Roman" panose="02020603050405020304" pitchFamily="18" charset="0"/>
              <a:cs typeface="Times New Roman" panose="02020603050405020304" pitchFamily="18" charset="0"/>
            </a:rPr>
            <a:t>Investment benefit</a:t>
          </a:r>
          <a:endParaRPr lang="zh-TW" altLang="en-US" sz="2800" dirty="0">
            <a:solidFill>
              <a:schemeClr val="bg1"/>
            </a:solidFill>
          </a:endParaRPr>
        </a:p>
      </dgm:t>
    </dgm:pt>
    <dgm:pt modelId="{49880A7F-D228-4132-A924-635DEE1AA4D8}" type="parTrans" cxnId="{C45BCFBA-9AB4-46B4-8E86-4B82A728C614}">
      <dgm:prSet/>
      <dgm:spPr/>
      <dgm:t>
        <a:bodyPr/>
        <a:lstStyle/>
        <a:p>
          <a:endParaRPr lang="zh-TW" altLang="en-US"/>
        </a:p>
      </dgm:t>
    </dgm:pt>
    <dgm:pt modelId="{7350E354-C420-47F1-A002-829591827F25}" type="sibTrans" cxnId="{C45BCFBA-9AB4-46B4-8E86-4B82A728C614}">
      <dgm:prSet/>
      <dgm:spPr/>
      <dgm:t>
        <a:bodyPr/>
        <a:lstStyle/>
        <a:p>
          <a:endParaRPr lang="zh-TW" altLang="en-US"/>
        </a:p>
      </dgm:t>
    </dgm:pt>
    <dgm:pt modelId="{80340EE4-2832-4DF3-B761-F038A4310229}">
      <dgm:prSet phldrT="[文字]" custT="1"/>
      <dgm:spPr>
        <a:solidFill>
          <a:srgbClr val="FF9900"/>
        </a:solidFill>
      </dgm:spPr>
      <dgm:t>
        <a:bodyPr/>
        <a:lstStyle/>
        <a:p>
          <a:pPr algn="l">
            <a:spcAft>
              <a:spcPts val="0"/>
            </a:spcAft>
          </a:pPr>
          <a:r>
            <a:rPr lang="en-US" altLang="en-US" sz="2800" dirty="0" smtClean="0">
              <a:latin typeface="Times New Roman" pitchFamily="18" charset="0"/>
              <a:cs typeface="Times New Roman" pitchFamily="18" charset="0"/>
            </a:rPr>
            <a:t>Business performance</a:t>
          </a:r>
          <a:endParaRPr lang="zh-TW" altLang="en-US" sz="2800" dirty="0">
            <a:latin typeface="Times New Roman" pitchFamily="18" charset="0"/>
            <a:cs typeface="Times New Roman" pitchFamily="18" charset="0"/>
          </a:endParaRPr>
        </a:p>
      </dgm:t>
    </dgm:pt>
    <dgm:pt modelId="{4A8A3DC7-840C-44A3-9BF9-89E26BE8EA2B}" type="parTrans" cxnId="{2705FEC7-FC8C-4058-B266-DD99C23F2C94}">
      <dgm:prSet/>
      <dgm:spPr/>
      <dgm:t>
        <a:bodyPr/>
        <a:lstStyle/>
        <a:p>
          <a:endParaRPr lang="zh-TW" altLang="en-US"/>
        </a:p>
      </dgm:t>
    </dgm:pt>
    <dgm:pt modelId="{75F5ED6B-4AAB-4DED-98F9-B1D98D267B34}" type="sibTrans" cxnId="{2705FEC7-FC8C-4058-B266-DD99C23F2C94}">
      <dgm:prSet/>
      <dgm:spPr/>
      <dgm:t>
        <a:bodyPr/>
        <a:lstStyle/>
        <a:p>
          <a:endParaRPr lang="zh-TW" altLang="en-US"/>
        </a:p>
      </dgm:t>
    </dgm:pt>
    <dgm:pt modelId="{B48BC4DD-0423-4027-BFB6-D0686A5D2D2E}" type="pres">
      <dgm:prSet presAssocID="{B81A759E-5368-42A4-B884-AD2524023561}" presName="linear" presStyleCnt="0">
        <dgm:presLayoutVars>
          <dgm:dir/>
          <dgm:animLvl val="lvl"/>
          <dgm:resizeHandles val="exact"/>
        </dgm:presLayoutVars>
      </dgm:prSet>
      <dgm:spPr/>
      <dgm:t>
        <a:bodyPr/>
        <a:lstStyle/>
        <a:p>
          <a:endParaRPr lang="zh-TW" altLang="en-US"/>
        </a:p>
      </dgm:t>
    </dgm:pt>
    <dgm:pt modelId="{5F9CA5E9-A2FE-46C5-8626-1E7A19E2AD90}" type="pres">
      <dgm:prSet presAssocID="{6D23FC51-6B85-40FE-855F-DE5D66ECCF0E}" presName="parentLin" presStyleCnt="0"/>
      <dgm:spPr/>
    </dgm:pt>
    <dgm:pt modelId="{2B73FCBD-4943-4123-81BA-65FE93DFBE7E}" type="pres">
      <dgm:prSet presAssocID="{6D23FC51-6B85-40FE-855F-DE5D66ECCF0E}" presName="parentLeftMargin" presStyleLbl="node1" presStyleIdx="0" presStyleCnt="4"/>
      <dgm:spPr/>
      <dgm:t>
        <a:bodyPr/>
        <a:lstStyle/>
        <a:p>
          <a:endParaRPr lang="zh-TW" altLang="en-US"/>
        </a:p>
      </dgm:t>
    </dgm:pt>
    <dgm:pt modelId="{FC3ACAA1-C24D-4256-865A-C54A542C20F3}" type="pres">
      <dgm:prSet presAssocID="{6D23FC51-6B85-40FE-855F-DE5D66ECCF0E}" presName="parentText" presStyleLbl="node1" presStyleIdx="0" presStyleCnt="4" custScaleX="98157" custScaleY="91055" custLinFactNeighborX="-1808" custLinFactNeighborY="9792">
        <dgm:presLayoutVars>
          <dgm:chMax val="0"/>
          <dgm:bulletEnabled val="1"/>
        </dgm:presLayoutVars>
      </dgm:prSet>
      <dgm:spPr/>
      <dgm:t>
        <a:bodyPr/>
        <a:lstStyle/>
        <a:p>
          <a:endParaRPr lang="zh-TW" altLang="en-US"/>
        </a:p>
      </dgm:t>
    </dgm:pt>
    <dgm:pt modelId="{D455C139-4C34-49EE-8174-4D5E891577A3}" type="pres">
      <dgm:prSet presAssocID="{6D23FC51-6B85-40FE-855F-DE5D66ECCF0E}" presName="negativeSpace" presStyleCnt="0"/>
      <dgm:spPr/>
    </dgm:pt>
    <dgm:pt modelId="{E190EEEB-81FE-43F8-934E-0224185AF905}" type="pres">
      <dgm:prSet presAssocID="{6D23FC51-6B85-40FE-855F-DE5D66ECCF0E}" presName="childText" presStyleLbl="conFgAcc1" presStyleIdx="0" presStyleCnt="4" custScaleX="94656" custScaleY="103045" custLinFactNeighborX="233" custLinFactNeighborY="46627">
        <dgm:presLayoutVars>
          <dgm:bulletEnabled val="1"/>
        </dgm:presLayoutVars>
      </dgm:prSet>
      <dgm:spPr/>
    </dgm:pt>
    <dgm:pt modelId="{1C900819-866C-41EE-9A5B-D3870371F46D}" type="pres">
      <dgm:prSet presAssocID="{3D425341-FA7C-451C-BD17-7EF0C611F3A1}" presName="spaceBetweenRectangles" presStyleCnt="0"/>
      <dgm:spPr/>
    </dgm:pt>
    <dgm:pt modelId="{A00F84C9-DC0E-4F2A-A85B-EACF9833467D}" type="pres">
      <dgm:prSet presAssocID="{56677092-EADB-4D66-8956-A8D24347F3D0}" presName="parentLin" presStyleCnt="0"/>
      <dgm:spPr/>
    </dgm:pt>
    <dgm:pt modelId="{23161B7F-C3FF-40D9-845D-932661B0A187}" type="pres">
      <dgm:prSet presAssocID="{56677092-EADB-4D66-8956-A8D24347F3D0}" presName="parentLeftMargin" presStyleLbl="node1" presStyleIdx="0" presStyleCnt="4"/>
      <dgm:spPr/>
      <dgm:t>
        <a:bodyPr/>
        <a:lstStyle/>
        <a:p>
          <a:endParaRPr lang="zh-TW" altLang="en-US"/>
        </a:p>
      </dgm:t>
    </dgm:pt>
    <dgm:pt modelId="{F32BC701-A4AF-45B6-A64E-68EA7C5AE75D}" type="pres">
      <dgm:prSet presAssocID="{56677092-EADB-4D66-8956-A8D24347F3D0}" presName="parentText" presStyleLbl="node1" presStyleIdx="1" presStyleCnt="4" custScaleX="117862" custScaleY="157645" custLinFactX="3405" custLinFactNeighborX="100000" custLinFactNeighborY="3644">
        <dgm:presLayoutVars>
          <dgm:chMax val="0"/>
          <dgm:bulletEnabled val="1"/>
        </dgm:presLayoutVars>
      </dgm:prSet>
      <dgm:spPr/>
      <dgm:t>
        <a:bodyPr/>
        <a:lstStyle/>
        <a:p>
          <a:endParaRPr lang="zh-TW" altLang="en-US"/>
        </a:p>
      </dgm:t>
    </dgm:pt>
    <dgm:pt modelId="{EC5063FB-DE22-460C-ABA3-9D468BCFC92B}" type="pres">
      <dgm:prSet presAssocID="{56677092-EADB-4D66-8956-A8D24347F3D0}" presName="negativeSpace" presStyleCnt="0"/>
      <dgm:spPr/>
    </dgm:pt>
    <dgm:pt modelId="{14E989F6-40B2-4EAF-B9A3-BBD3EEFBEBF2}" type="pres">
      <dgm:prSet presAssocID="{56677092-EADB-4D66-8956-A8D24347F3D0}" presName="childText" presStyleLbl="conFgAcc1" presStyleIdx="1" presStyleCnt="4" custScaleX="92140" custScaleY="107217" custLinFactNeighborX="7109">
        <dgm:presLayoutVars>
          <dgm:bulletEnabled val="1"/>
        </dgm:presLayoutVars>
      </dgm:prSet>
      <dgm:spPr>
        <a:noFill/>
        <a:ln>
          <a:solidFill>
            <a:schemeClr val="accent3">
              <a:lumMod val="50000"/>
            </a:schemeClr>
          </a:solidFill>
        </a:ln>
      </dgm:spPr>
      <dgm:t>
        <a:bodyPr/>
        <a:lstStyle/>
        <a:p>
          <a:endParaRPr lang="zh-TW" altLang="en-US"/>
        </a:p>
      </dgm:t>
    </dgm:pt>
    <dgm:pt modelId="{AD52FF25-821F-4575-B9C3-3F368DE50A10}" type="pres">
      <dgm:prSet presAssocID="{626A9496-3B0D-427A-998F-3C8C4776F6C7}" presName="spaceBetweenRectangles" presStyleCnt="0"/>
      <dgm:spPr/>
    </dgm:pt>
    <dgm:pt modelId="{857347A1-65B6-4245-B0DB-F3A091618C39}" type="pres">
      <dgm:prSet presAssocID="{80340EE4-2832-4DF3-B761-F038A4310229}" presName="parentLin" presStyleCnt="0"/>
      <dgm:spPr/>
    </dgm:pt>
    <dgm:pt modelId="{B2B488F7-89C4-405D-AFE1-33D8F6B78A71}" type="pres">
      <dgm:prSet presAssocID="{80340EE4-2832-4DF3-B761-F038A4310229}" presName="parentLeftMargin" presStyleLbl="node1" presStyleIdx="1" presStyleCnt="4"/>
      <dgm:spPr/>
      <dgm:t>
        <a:bodyPr/>
        <a:lstStyle/>
        <a:p>
          <a:endParaRPr lang="zh-TW" altLang="en-US"/>
        </a:p>
      </dgm:t>
    </dgm:pt>
    <dgm:pt modelId="{6D318DBD-4C84-4486-9786-903658C5A205}" type="pres">
      <dgm:prSet presAssocID="{80340EE4-2832-4DF3-B761-F038A4310229}" presName="parentText" presStyleLbl="node1" presStyleIdx="2" presStyleCnt="4" custScaleX="122012" custScaleY="122386">
        <dgm:presLayoutVars>
          <dgm:chMax val="0"/>
          <dgm:bulletEnabled val="1"/>
        </dgm:presLayoutVars>
      </dgm:prSet>
      <dgm:spPr/>
      <dgm:t>
        <a:bodyPr/>
        <a:lstStyle/>
        <a:p>
          <a:endParaRPr lang="zh-TW" altLang="en-US"/>
        </a:p>
      </dgm:t>
    </dgm:pt>
    <dgm:pt modelId="{B59300D9-C829-485E-BD43-B7C1C1827790}" type="pres">
      <dgm:prSet presAssocID="{80340EE4-2832-4DF3-B761-F038A4310229}" presName="negativeSpace" presStyleCnt="0"/>
      <dgm:spPr/>
    </dgm:pt>
    <dgm:pt modelId="{84BCCBED-789D-4A1D-9D4F-9AF43D338FCC}" type="pres">
      <dgm:prSet presAssocID="{80340EE4-2832-4DF3-B761-F038A4310229}" presName="childText" presStyleLbl="conFgAcc1" presStyleIdx="2" presStyleCnt="4" custScaleX="95063">
        <dgm:presLayoutVars>
          <dgm:bulletEnabled val="1"/>
        </dgm:presLayoutVars>
      </dgm:prSet>
      <dgm:spPr>
        <a:ln>
          <a:solidFill>
            <a:schemeClr val="accent6">
              <a:lumMod val="60000"/>
              <a:lumOff val="40000"/>
            </a:schemeClr>
          </a:solidFill>
        </a:ln>
      </dgm:spPr>
      <dgm:t>
        <a:bodyPr/>
        <a:lstStyle/>
        <a:p>
          <a:endParaRPr lang="zh-TW" altLang="en-US"/>
        </a:p>
      </dgm:t>
    </dgm:pt>
    <dgm:pt modelId="{71AF2014-DBE3-4998-9CB6-66D7192A1B37}" type="pres">
      <dgm:prSet presAssocID="{75F5ED6B-4AAB-4DED-98F9-B1D98D267B34}" presName="spaceBetweenRectangles" presStyleCnt="0"/>
      <dgm:spPr/>
    </dgm:pt>
    <dgm:pt modelId="{31DE4C95-0D72-47C2-A92F-4200FAAFC574}" type="pres">
      <dgm:prSet presAssocID="{9582F959-5A8F-4659-939A-EAE6EA0FB08B}" presName="parentLin" presStyleCnt="0"/>
      <dgm:spPr/>
    </dgm:pt>
    <dgm:pt modelId="{45E6265C-6277-4523-B277-05607FB6009B}" type="pres">
      <dgm:prSet presAssocID="{9582F959-5A8F-4659-939A-EAE6EA0FB08B}" presName="parentLeftMargin" presStyleLbl="node1" presStyleIdx="2" presStyleCnt="4"/>
      <dgm:spPr/>
      <dgm:t>
        <a:bodyPr/>
        <a:lstStyle/>
        <a:p>
          <a:endParaRPr lang="zh-TW" altLang="en-US"/>
        </a:p>
      </dgm:t>
    </dgm:pt>
    <dgm:pt modelId="{92469187-8693-4BD7-8F62-59B082A48070}" type="pres">
      <dgm:prSet presAssocID="{9582F959-5A8F-4659-939A-EAE6EA0FB08B}" presName="parentText" presStyleLbl="node1" presStyleIdx="3" presStyleCnt="4" custScaleX="117037" custScaleY="106320" custLinFactX="6756" custLinFactNeighborX="100000" custLinFactNeighborY="11370">
        <dgm:presLayoutVars>
          <dgm:chMax val="0"/>
          <dgm:bulletEnabled val="1"/>
        </dgm:presLayoutVars>
      </dgm:prSet>
      <dgm:spPr/>
      <dgm:t>
        <a:bodyPr/>
        <a:lstStyle/>
        <a:p>
          <a:endParaRPr lang="zh-TW" altLang="en-US"/>
        </a:p>
      </dgm:t>
    </dgm:pt>
    <dgm:pt modelId="{54885A2C-3A6C-42AB-A5A3-7248DF4F89F0}" type="pres">
      <dgm:prSet presAssocID="{9582F959-5A8F-4659-939A-EAE6EA0FB08B}" presName="negativeSpace" presStyleCnt="0"/>
      <dgm:spPr/>
    </dgm:pt>
    <dgm:pt modelId="{83A529DF-0471-4B20-86E5-A5CAB0E995EF}" type="pres">
      <dgm:prSet presAssocID="{9582F959-5A8F-4659-939A-EAE6EA0FB08B}" presName="childText" presStyleLbl="conFgAcc1" presStyleIdx="3" presStyleCnt="4" custScaleX="90665" custScaleY="102546" custLinFactNeighborX="8088" custLinFactNeighborY="14407">
        <dgm:presLayoutVars>
          <dgm:bulletEnabled val="1"/>
        </dgm:presLayoutVars>
      </dgm:prSet>
      <dgm:spPr>
        <a:ln>
          <a:solidFill>
            <a:schemeClr val="accent4">
              <a:lumMod val="75000"/>
            </a:schemeClr>
          </a:solidFill>
        </a:ln>
      </dgm:spPr>
      <dgm:t>
        <a:bodyPr/>
        <a:lstStyle/>
        <a:p>
          <a:endParaRPr lang="zh-TW" altLang="en-US"/>
        </a:p>
      </dgm:t>
    </dgm:pt>
  </dgm:ptLst>
  <dgm:cxnLst>
    <dgm:cxn modelId="{12EF868A-73FF-4751-93F2-BEEDC09DB1FC}" type="presOf" srcId="{56677092-EADB-4D66-8956-A8D24347F3D0}" destId="{F32BC701-A4AF-45B6-A64E-68EA7C5AE75D}" srcOrd="1" destOrd="0" presId="urn:microsoft.com/office/officeart/2005/8/layout/list1"/>
    <dgm:cxn modelId="{7EF9C53E-1DDB-44EB-9311-D5CB165C258A}" srcId="{B81A759E-5368-42A4-B884-AD2524023561}" destId="{56677092-EADB-4D66-8956-A8D24347F3D0}" srcOrd="1" destOrd="0" parTransId="{E95ED41D-3BC1-403F-B522-F9FCFDB47E83}" sibTransId="{626A9496-3B0D-427A-998F-3C8C4776F6C7}"/>
    <dgm:cxn modelId="{C4168C49-1FB4-4A01-B8FF-11C5F02C83E6}" type="presOf" srcId="{9582F959-5A8F-4659-939A-EAE6EA0FB08B}" destId="{45E6265C-6277-4523-B277-05607FB6009B}" srcOrd="0" destOrd="0" presId="urn:microsoft.com/office/officeart/2005/8/layout/list1"/>
    <dgm:cxn modelId="{2977CB39-4CD4-48CE-87A0-8C8E1BF6F04C}" type="presOf" srcId="{9582F959-5A8F-4659-939A-EAE6EA0FB08B}" destId="{92469187-8693-4BD7-8F62-59B082A48070}" srcOrd="1" destOrd="0" presId="urn:microsoft.com/office/officeart/2005/8/layout/list1"/>
    <dgm:cxn modelId="{C904C7B6-D266-4849-B6B5-6DAE8D5D2266}" type="presOf" srcId="{80340EE4-2832-4DF3-B761-F038A4310229}" destId="{6D318DBD-4C84-4486-9786-903658C5A205}" srcOrd="1" destOrd="0" presId="urn:microsoft.com/office/officeart/2005/8/layout/list1"/>
    <dgm:cxn modelId="{350B4174-6C39-41FF-8080-56044D8B6BA2}" type="presOf" srcId="{80340EE4-2832-4DF3-B761-F038A4310229}" destId="{B2B488F7-89C4-405D-AFE1-33D8F6B78A71}" srcOrd="0" destOrd="0" presId="urn:microsoft.com/office/officeart/2005/8/layout/list1"/>
    <dgm:cxn modelId="{2705FEC7-FC8C-4058-B266-DD99C23F2C94}" srcId="{B81A759E-5368-42A4-B884-AD2524023561}" destId="{80340EE4-2832-4DF3-B761-F038A4310229}" srcOrd="2" destOrd="0" parTransId="{4A8A3DC7-840C-44A3-9BF9-89E26BE8EA2B}" sibTransId="{75F5ED6B-4AAB-4DED-98F9-B1D98D267B34}"/>
    <dgm:cxn modelId="{AE8DF853-3E3B-46ED-B83F-5679B86531B3}" srcId="{B81A759E-5368-42A4-B884-AD2524023561}" destId="{6D23FC51-6B85-40FE-855F-DE5D66ECCF0E}" srcOrd="0" destOrd="0" parTransId="{0CF789C1-5518-46BF-8E84-1A224F270450}" sibTransId="{3D425341-FA7C-451C-BD17-7EF0C611F3A1}"/>
    <dgm:cxn modelId="{C45BCFBA-9AB4-46B4-8E86-4B82A728C614}" srcId="{B81A759E-5368-42A4-B884-AD2524023561}" destId="{9582F959-5A8F-4659-939A-EAE6EA0FB08B}" srcOrd="3" destOrd="0" parTransId="{49880A7F-D228-4132-A924-635DEE1AA4D8}" sibTransId="{7350E354-C420-47F1-A002-829591827F25}"/>
    <dgm:cxn modelId="{8744EC8C-D39E-4B08-93B7-3276E768E86E}" type="presOf" srcId="{6D23FC51-6B85-40FE-855F-DE5D66ECCF0E}" destId="{FC3ACAA1-C24D-4256-865A-C54A542C20F3}" srcOrd="1" destOrd="0" presId="urn:microsoft.com/office/officeart/2005/8/layout/list1"/>
    <dgm:cxn modelId="{9B7E622D-87CC-433C-AFED-92A32FC64FF1}" type="presOf" srcId="{56677092-EADB-4D66-8956-A8D24347F3D0}" destId="{23161B7F-C3FF-40D9-845D-932661B0A187}" srcOrd="0" destOrd="0" presId="urn:microsoft.com/office/officeart/2005/8/layout/list1"/>
    <dgm:cxn modelId="{CCF12FCE-4BDE-4FAF-847D-A655CCD64C54}" type="presOf" srcId="{B81A759E-5368-42A4-B884-AD2524023561}" destId="{B48BC4DD-0423-4027-BFB6-D0686A5D2D2E}" srcOrd="0" destOrd="0" presId="urn:microsoft.com/office/officeart/2005/8/layout/list1"/>
    <dgm:cxn modelId="{5FD95CAB-1D03-4867-9514-908FD3F70AE7}" type="presOf" srcId="{6D23FC51-6B85-40FE-855F-DE5D66ECCF0E}" destId="{2B73FCBD-4943-4123-81BA-65FE93DFBE7E}" srcOrd="0" destOrd="0" presId="urn:microsoft.com/office/officeart/2005/8/layout/list1"/>
    <dgm:cxn modelId="{5B1BB25F-CD2D-498C-A012-857D80F0CB3B}" type="presParOf" srcId="{B48BC4DD-0423-4027-BFB6-D0686A5D2D2E}" destId="{5F9CA5E9-A2FE-46C5-8626-1E7A19E2AD90}" srcOrd="0" destOrd="0" presId="urn:microsoft.com/office/officeart/2005/8/layout/list1"/>
    <dgm:cxn modelId="{03EF30FF-01EF-4959-B1DF-985DABB8C58F}" type="presParOf" srcId="{5F9CA5E9-A2FE-46C5-8626-1E7A19E2AD90}" destId="{2B73FCBD-4943-4123-81BA-65FE93DFBE7E}" srcOrd="0" destOrd="0" presId="urn:microsoft.com/office/officeart/2005/8/layout/list1"/>
    <dgm:cxn modelId="{CF80B264-4C9C-40A7-8E30-1D0F1FDD136F}" type="presParOf" srcId="{5F9CA5E9-A2FE-46C5-8626-1E7A19E2AD90}" destId="{FC3ACAA1-C24D-4256-865A-C54A542C20F3}" srcOrd="1" destOrd="0" presId="urn:microsoft.com/office/officeart/2005/8/layout/list1"/>
    <dgm:cxn modelId="{6ABCC126-E4EE-4440-ADD6-96240D78E95D}" type="presParOf" srcId="{B48BC4DD-0423-4027-BFB6-D0686A5D2D2E}" destId="{D455C139-4C34-49EE-8174-4D5E891577A3}" srcOrd="1" destOrd="0" presId="urn:microsoft.com/office/officeart/2005/8/layout/list1"/>
    <dgm:cxn modelId="{DD613210-5F78-4C68-AE60-A5CD3390626E}" type="presParOf" srcId="{B48BC4DD-0423-4027-BFB6-D0686A5D2D2E}" destId="{E190EEEB-81FE-43F8-934E-0224185AF905}" srcOrd="2" destOrd="0" presId="urn:microsoft.com/office/officeart/2005/8/layout/list1"/>
    <dgm:cxn modelId="{C047E42C-324F-47DD-8312-377ABC3725EB}" type="presParOf" srcId="{B48BC4DD-0423-4027-BFB6-D0686A5D2D2E}" destId="{1C900819-866C-41EE-9A5B-D3870371F46D}" srcOrd="3" destOrd="0" presId="urn:microsoft.com/office/officeart/2005/8/layout/list1"/>
    <dgm:cxn modelId="{81B30006-02D8-4CBB-99ED-FCCB445824F7}" type="presParOf" srcId="{B48BC4DD-0423-4027-BFB6-D0686A5D2D2E}" destId="{A00F84C9-DC0E-4F2A-A85B-EACF9833467D}" srcOrd="4" destOrd="0" presId="urn:microsoft.com/office/officeart/2005/8/layout/list1"/>
    <dgm:cxn modelId="{21E4AB7D-87BF-4B82-8617-E74731C3FA63}" type="presParOf" srcId="{A00F84C9-DC0E-4F2A-A85B-EACF9833467D}" destId="{23161B7F-C3FF-40D9-845D-932661B0A187}" srcOrd="0" destOrd="0" presId="urn:microsoft.com/office/officeart/2005/8/layout/list1"/>
    <dgm:cxn modelId="{21BCF2A8-9D64-47AA-A05C-A319325D6062}" type="presParOf" srcId="{A00F84C9-DC0E-4F2A-A85B-EACF9833467D}" destId="{F32BC701-A4AF-45B6-A64E-68EA7C5AE75D}" srcOrd="1" destOrd="0" presId="urn:microsoft.com/office/officeart/2005/8/layout/list1"/>
    <dgm:cxn modelId="{A2FF38C4-516A-462C-BFC6-D437DC61FF2E}" type="presParOf" srcId="{B48BC4DD-0423-4027-BFB6-D0686A5D2D2E}" destId="{EC5063FB-DE22-460C-ABA3-9D468BCFC92B}" srcOrd="5" destOrd="0" presId="urn:microsoft.com/office/officeart/2005/8/layout/list1"/>
    <dgm:cxn modelId="{2B5359CA-D82A-45B0-AB3F-F3BE63F04277}" type="presParOf" srcId="{B48BC4DD-0423-4027-BFB6-D0686A5D2D2E}" destId="{14E989F6-40B2-4EAF-B9A3-BBD3EEFBEBF2}" srcOrd="6" destOrd="0" presId="urn:microsoft.com/office/officeart/2005/8/layout/list1"/>
    <dgm:cxn modelId="{31969BA4-841D-44E8-A465-A77F867DCA13}" type="presParOf" srcId="{B48BC4DD-0423-4027-BFB6-D0686A5D2D2E}" destId="{AD52FF25-821F-4575-B9C3-3F368DE50A10}" srcOrd="7" destOrd="0" presId="urn:microsoft.com/office/officeart/2005/8/layout/list1"/>
    <dgm:cxn modelId="{E47BB8CA-68F9-4923-867C-200FB3D56C5B}" type="presParOf" srcId="{B48BC4DD-0423-4027-BFB6-D0686A5D2D2E}" destId="{857347A1-65B6-4245-B0DB-F3A091618C39}" srcOrd="8" destOrd="0" presId="urn:microsoft.com/office/officeart/2005/8/layout/list1"/>
    <dgm:cxn modelId="{D48AA1B2-1732-4B67-94DF-155A955A48E6}" type="presParOf" srcId="{857347A1-65B6-4245-B0DB-F3A091618C39}" destId="{B2B488F7-89C4-405D-AFE1-33D8F6B78A71}" srcOrd="0" destOrd="0" presId="urn:microsoft.com/office/officeart/2005/8/layout/list1"/>
    <dgm:cxn modelId="{5554BDD2-09D8-4105-A042-515FED81FC1D}" type="presParOf" srcId="{857347A1-65B6-4245-B0DB-F3A091618C39}" destId="{6D318DBD-4C84-4486-9786-903658C5A205}" srcOrd="1" destOrd="0" presId="urn:microsoft.com/office/officeart/2005/8/layout/list1"/>
    <dgm:cxn modelId="{1CABB157-2528-46F0-8048-C3F3844B96DC}" type="presParOf" srcId="{B48BC4DD-0423-4027-BFB6-D0686A5D2D2E}" destId="{B59300D9-C829-485E-BD43-B7C1C1827790}" srcOrd="9" destOrd="0" presId="urn:microsoft.com/office/officeart/2005/8/layout/list1"/>
    <dgm:cxn modelId="{D82E998B-646A-4D08-BD54-972D4BF603C4}" type="presParOf" srcId="{B48BC4DD-0423-4027-BFB6-D0686A5D2D2E}" destId="{84BCCBED-789D-4A1D-9D4F-9AF43D338FCC}" srcOrd="10" destOrd="0" presId="urn:microsoft.com/office/officeart/2005/8/layout/list1"/>
    <dgm:cxn modelId="{6F9367CF-53D6-4A56-A3A0-2BD0984BC60B}" type="presParOf" srcId="{B48BC4DD-0423-4027-BFB6-D0686A5D2D2E}" destId="{71AF2014-DBE3-4998-9CB6-66D7192A1B37}" srcOrd="11" destOrd="0" presId="urn:microsoft.com/office/officeart/2005/8/layout/list1"/>
    <dgm:cxn modelId="{EF9CD615-62BB-4718-9D32-2BEC8F23EE06}" type="presParOf" srcId="{B48BC4DD-0423-4027-BFB6-D0686A5D2D2E}" destId="{31DE4C95-0D72-47C2-A92F-4200FAAFC574}" srcOrd="12" destOrd="0" presId="urn:microsoft.com/office/officeart/2005/8/layout/list1"/>
    <dgm:cxn modelId="{2725BDFF-561F-4F42-B4E8-E20BD4BD7692}" type="presParOf" srcId="{31DE4C95-0D72-47C2-A92F-4200FAAFC574}" destId="{45E6265C-6277-4523-B277-05607FB6009B}" srcOrd="0" destOrd="0" presId="urn:microsoft.com/office/officeart/2005/8/layout/list1"/>
    <dgm:cxn modelId="{204135CD-2688-4EA5-9CC5-7F06BA921E73}" type="presParOf" srcId="{31DE4C95-0D72-47C2-A92F-4200FAAFC574}" destId="{92469187-8693-4BD7-8F62-59B082A48070}" srcOrd="1" destOrd="0" presId="urn:microsoft.com/office/officeart/2005/8/layout/list1"/>
    <dgm:cxn modelId="{822843D6-182A-4AAD-BC60-D9B1350B408E}" type="presParOf" srcId="{B48BC4DD-0423-4027-BFB6-D0686A5D2D2E}" destId="{54885A2C-3A6C-42AB-A5A3-7248DF4F89F0}" srcOrd="13" destOrd="0" presId="urn:microsoft.com/office/officeart/2005/8/layout/list1"/>
    <dgm:cxn modelId="{A177ABF7-5F0E-4CF8-B7D5-9A4B02453F0C}" type="presParOf" srcId="{B48BC4DD-0423-4027-BFB6-D0686A5D2D2E}" destId="{83A529DF-0471-4B20-86E5-A5CAB0E995EF}"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795D9D-691B-40AB-B095-A92993AA662E}" type="doc">
      <dgm:prSet loTypeId="urn:microsoft.com/office/officeart/2005/8/layout/orgChart1" loCatId="hierarchy" qsTypeId="urn:microsoft.com/office/officeart/2005/8/quickstyle/simple3" qsCatId="simple" csTypeId="urn:microsoft.com/office/officeart/2005/8/colors/colorful2" csCatId="colorful" phldr="1"/>
      <dgm:spPr/>
      <dgm:t>
        <a:bodyPr/>
        <a:lstStyle/>
        <a:p>
          <a:endParaRPr lang="zh-TW" altLang="en-US"/>
        </a:p>
      </dgm:t>
    </dgm:pt>
    <dgm:pt modelId="{52FF9ACB-766C-44F6-B82F-FA3544DA7A21}">
      <dgm:prSet phldrT="[文字]" custT="1"/>
      <dgm:spPr/>
      <dgm:t>
        <a:bodyPr/>
        <a:lstStyle/>
        <a:p>
          <a:pPr>
            <a:spcAft>
              <a:spcPts val="0"/>
            </a:spcAft>
          </a:pPr>
          <a:r>
            <a:rPr lang="en-US" altLang="en-US" sz="1400" b="0" dirty="0" smtClean="0">
              <a:solidFill>
                <a:schemeClr val="tx1"/>
              </a:solidFill>
              <a:latin typeface="Times New Roman" pitchFamily="18" charset="0"/>
              <a:cs typeface="Times New Roman" pitchFamily="18" charset="0"/>
            </a:rPr>
            <a:t>Plastic </a:t>
          </a:r>
        </a:p>
        <a:p>
          <a:pPr>
            <a:spcAft>
              <a:spcPts val="0"/>
            </a:spcAft>
          </a:pPr>
          <a:r>
            <a:rPr lang="en-US" altLang="en-US" sz="1400" b="0" dirty="0" smtClean="0">
              <a:solidFill>
                <a:schemeClr val="tx1"/>
              </a:solidFill>
              <a:latin typeface="Times New Roman" pitchFamily="18" charset="0"/>
              <a:cs typeface="Times New Roman" pitchFamily="18" charset="0"/>
            </a:rPr>
            <a:t>processing</a:t>
          </a:r>
          <a:endParaRPr lang="zh-TW" altLang="en-US" sz="1400" b="0" dirty="0" smtClean="0">
            <a:solidFill>
              <a:schemeClr val="tx1"/>
            </a:solidFill>
            <a:latin typeface="Times New Roman" pitchFamily="18" charset="0"/>
            <a:cs typeface="Times New Roman" pitchFamily="18" charset="0"/>
          </a:endParaRPr>
        </a:p>
        <a:p>
          <a:pPr>
            <a:spcAft>
              <a:spcPts val="0"/>
            </a:spcAft>
          </a:pPr>
          <a:r>
            <a:rPr lang="en-US" altLang="zh-TW" sz="1400" b="0" dirty="0" smtClean="0">
              <a:solidFill>
                <a:schemeClr val="tx1"/>
              </a:solidFill>
              <a:latin typeface="Times New Roman" pitchFamily="18" charset="0"/>
              <a:cs typeface="Times New Roman" pitchFamily="18" charset="0"/>
            </a:rPr>
            <a:t>Unit</a:t>
          </a:r>
          <a:endParaRPr lang="zh-TW" altLang="en-US" sz="1400" dirty="0">
            <a:latin typeface="Times New Roman" pitchFamily="18" charset="0"/>
            <a:ea typeface="+mn-ea"/>
            <a:cs typeface="Times New Roman" pitchFamily="18" charset="0"/>
          </a:endParaRPr>
        </a:p>
      </dgm:t>
    </dgm:pt>
    <dgm:pt modelId="{F7EA51B8-760C-4EEE-B5AB-70CAB75ECCF7}" type="parTrans" cxnId="{3AA81E0D-6F52-4954-856D-56B3C829F378}">
      <dgm:prSet/>
      <dgm:spPr/>
      <dgm:t>
        <a:bodyPr/>
        <a:lstStyle/>
        <a:p>
          <a:endParaRPr lang="zh-TW" altLang="en-US"/>
        </a:p>
      </dgm:t>
    </dgm:pt>
    <dgm:pt modelId="{B97B6E38-69A0-4C49-9CA0-FB37A09634F1}" type="sibTrans" cxnId="{3AA81E0D-6F52-4954-856D-56B3C829F378}">
      <dgm:prSet/>
      <dgm:spPr/>
      <dgm:t>
        <a:bodyPr/>
        <a:lstStyle/>
        <a:p>
          <a:endParaRPr lang="zh-TW" altLang="en-US"/>
        </a:p>
      </dgm:t>
    </dgm:pt>
    <dgm:pt modelId="{8219B68E-6F97-49ED-9A21-E569CCC52D3D}">
      <dgm:prSet phldrT="[文字]" custT="1"/>
      <dgm:spPr/>
      <dgm:t>
        <a:bodyPr/>
        <a:lstStyle/>
        <a:p>
          <a:pPr>
            <a:spcAft>
              <a:spcPts val="0"/>
            </a:spcAft>
          </a:pPr>
          <a:r>
            <a:rPr lang="en-US" altLang="zh-TW" sz="1400" dirty="0" smtClean="0">
              <a:solidFill>
                <a:schemeClr val="tx1"/>
              </a:solidFill>
              <a:latin typeface="Times New Roman" pitchFamily="18" charset="0"/>
              <a:ea typeface="+mn-ea"/>
              <a:cs typeface="Times New Roman" pitchFamily="18" charset="0"/>
            </a:rPr>
            <a:t>Sales</a:t>
          </a:r>
        </a:p>
        <a:p>
          <a:pPr>
            <a:spcAft>
              <a:spcPts val="0"/>
            </a:spcAft>
          </a:pPr>
          <a:r>
            <a:rPr lang="en-US" altLang="zh-TW" sz="1400" smtClean="0">
              <a:solidFill>
                <a:schemeClr val="tx1"/>
              </a:solidFill>
              <a:latin typeface="Times New Roman" pitchFamily="18" charset="0"/>
              <a:ea typeface="+mn-ea"/>
              <a:cs typeface="Times New Roman" pitchFamily="18" charset="0"/>
            </a:rPr>
            <a:t>Division-1</a:t>
          </a:r>
          <a:endParaRPr lang="en-US" altLang="zh-TW" sz="1400" dirty="0" smtClean="0">
            <a:solidFill>
              <a:schemeClr val="tx1"/>
            </a:solidFill>
            <a:latin typeface="Times New Roman" pitchFamily="18" charset="0"/>
            <a:ea typeface="+mn-ea"/>
            <a:cs typeface="Times New Roman" pitchFamily="18" charset="0"/>
          </a:endParaRPr>
        </a:p>
      </dgm:t>
    </dgm:pt>
    <dgm:pt modelId="{34FE1C87-D2F7-4BE6-A867-70C1C453C432}" type="parTrans" cxnId="{8849028C-4346-4897-ADC5-AA5BDA0E2BA2}">
      <dgm:prSet/>
      <dgm:spPr/>
      <dgm:t>
        <a:bodyPr/>
        <a:lstStyle/>
        <a:p>
          <a:endParaRPr lang="zh-TW" altLang="en-US"/>
        </a:p>
      </dgm:t>
    </dgm:pt>
    <dgm:pt modelId="{B9AF0857-D383-4423-8735-5C864DE5E275}" type="sibTrans" cxnId="{8849028C-4346-4897-ADC5-AA5BDA0E2BA2}">
      <dgm:prSet/>
      <dgm:spPr/>
      <dgm:t>
        <a:bodyPr/>
        <a:lstStyle/>
        <a:p>
          <a:endParaRPr lang="zh-TW" altLang="en-US"/>
        </a:p>
      </dgm:t>
    </dgm:pt>
    <dgm:pt modelId="{60C5BEC5-72BD-41B2-A787-A4453D5CA6F2}">
      <dgm:prSet phldrT="[文字]" custT="1"/>
      <dgm:spPr/>
      <dgm:t>
        <a:bodyPr/>
        <a:lstStyle/>
        <a:p>
          <a:pPr>
            <a:spcAft>
              <a:spcPts val="0"/>
            </a:spcAft>
          </a:pPr>
          <a:r>
            <a:rPr lang="en-US" altLang="en-US" sz="1400" b="0" dirty="0" smtClean="0">
              <a:solidFill>
                <a:schemeClr val="tx1"/>
              </a:solidFill>
              <a:latin typeface="Times New Roman" pitchFamily="18" charset="0"/>
              <a:cs typeface="Times New Roman" pitchFamily="18" charset="0"/>
            </a:rPr>
            <a:t>Building</a:t>
          </a:r>
        </a:p>
        <a:p>
          <a:pPr>
            <a:spcAft>
              <a:spcPts val="0"/>
            </a:spcAft>
          </a:pPr>
          <a:r>
            <a:rPr lang="en-US" altLang="en-US" sz="1400" b="0" dirty="0" smtClean="0">
              <a:solidFill>
                <a:schemeClr val="tx1"/>
              </a:solidFill>
              <a:latin typeface="Times New Roman" pitchFamily="18" charset="0"/>
              <a:cs typeface="Times New Roman" pitchFamily="18" charset="0"/>
            </a:rPr>
            <a:t>materials</a:t>
          </a:r>
        </a:p>
        <a:p>
          <a:pPr>
            <a:spcAft>
              <a:spcPts val="0"/>
            </a:spcAft>
          </a:pPr>
          <a:r>
            <a:rPr lang="en-US" altLang="en-US" sz="1400" b="0" dirty="0" smtClean="0">
              <a:solidFill>
                <a:schemeClr val="tx1"/>
              </a:solidFill>
              <a:latin typeface="Times New Roman" pitchFamily="18" charset="0"/>
              <a:cs typeface="Times New Roman" pitchFamily="18" charset="0"/>
            </a:rPr>
            <a:t>Unit </a:t>
          </a:r>
          <a:endParaRPr lang="zh-TW" altLang="en-US" sz="1400" dirty="0">
            <a:latin typeface="Times New Roman" pitchFamily="18" charset="0"/>
            <a:ea typeface="+mn-ea"/>
            <a:cs typeface="Times New Roman" pitchFamily="18" charset="0"/>
          </a:endParaRPr>
        </a:p>
      </dgm:t>
    </dgm:pt>
    <dgm:pt modelId="{41FFA3A2-8352-44EE-BE49-1E6BFAB15962}" type="parTrans" cxnId="{A9E5216A-43A3-4DB6-9AED-292218833E98}">
      <dgm:prSet/>
      <dgm:spPr/>
      <dgm:t>
        <a:bodyPr/>
        <a:lstStyle/>
        <a:p>
          <a:endParaRPr lang="zh-TW" altLang="en-US"/>
        </a:p>
      </dgm:t>
    </dgm:pt>
    <dgm:pt modelId="{EE99CE35-118D-4C00-BC2B-7A99D836798A}" type="sibTrans" cxnId="{A9E5216A-43A3-4DB6-9AED-292218833E98}">
      <dgm:prSet/>
      <dgm:spPr/>
      <dgm:t>
        <a:bodyPr/>
        <a:lstStyle/>
        <a:p>
          <a:endParaRPr lang="zh-TW" altLang="en-US"/>
        </a:p>
      </dgm:t>
    </dgm:pt>
    <dgm:pt modelId="{CE6740FD-3096-42C3-8305-8BB0F65EB693}">
      <dgm:prSet phldrT="[文字]" custT="1"/>
      <dgm:spPr/>
      <dgm:t>
        <a:bodyPr/>
        <a:lstStyle/>
        <a:p>
          <a:pPr>
            <a:spcAft>
              <a:spcPts val="0"/>
            </a:spcAft>
          </a:pPr>
          <a:r>
            <a:rPr lang="en-US" altLang="en-US" sz="1400" b="0" dirty="0" smtClean="0">
              <a:solidFill>
                <a:schemeClr val="tx1"/>
              </a:solidFill>
              <a:latin typeface="Times New Roman" pitchFamily="18" charset="0"/>
              <a:cs typeface="Times New Roman" pitchFamily="18" charset="0"/>
            </a:rPr>
            <a:t>Building</a:t>
          </a:r>
        </a:p>
        <a:p>
          <a:pPr>
            <a:spcAft>
              <a:spcPts val="0"/>
            </a:spcAft>
          </a:pPr>
          <a:r>
            <a:rPr lang="en-US" altLang="en-US" sz="1400" b="0" dirty="0" smtClean="0">
              <a:solidFill>
                <a:schemeClr val="tx1"/>
              </a:solidFill>
              <a:latin typeface="Times New Roman" pitchFamily="18" charset="0"/>
              <a:cs typeface="Times New Roman" pitchFamily="18" charset="0"/>
            </a:rPr>
            <a:t>Material</a:t>
          </a:r>
        </a:p>
        <a:p>
          <a:pPr>
            <a:spcAft>
              <a:spcPts val="0"/>
            </a:spcAft>
          </a:pPr>
          <a:r>
            <a:rPr lang="en-US" altLang="zh-TW" sz="1400" dirty="0" smtClean="0">
              <a:solidFill>
                <a:schemeClr val="tx1"/>
              </a:solidFill>
              <a:latin typeface="Times New Roman" pitchFamily="18" charset="0"/>
              <a:ea typeface="+mn-ea"/>
              <a:cs typeface="Times New Roman" pitchFamily="18" charset="0"/>
            </a:rPr>
            <a:t>Sales</a:t>
          </a:r>
          <a:endParaRPr lang="zh-TW" altLang="en-US" sz="1400" dirty="0">
            <a:latin typeface="Times New Roman" pitchFamily="18" charset="0"/>
            <a:ea typeface="+mn-ea"/>
            <a:cs typeface="Times New Roman" pitchFamily="18" charset="0"/>
          </a:endParaRPr>
        </a:p>
      </dgm:t>
    </dgm:pt>
    <dgm:pt modelId="{A1415154-BBFF-49CF-A492-FAB6577AB871}" type="parTrans" cxnId="{26F3C7DD-E638-4306-8BFA-A7089EAB83D1}">
      <dgm:prSet/>
      <dgm:spPr/>
      <dgm:t>
        <a:bodyPr/>
        <a:lstStyle/>
        <a:p>
          <a:endParaRPr lang="zh-TW" altLang="en-US"/>
        </a:p>
      </dgm:t>
    </dgm:pt>
    <dgm:pt modelId="{D95456E4-8C14-4638-9D1A-6A63F7544D67}" type="sibTrans" cxnId="{26F3C7DD-E638-4306-8BFA-A7089EAB83D1}">
      <dgm:prSet/>
      <dgm:spPr/>
      <dgm:t>
        <a:bodyPr/>
        <a:lstStyle/>
        <a:p>
          <a:endParaRPr lang="zh-TW" altLang="en-US"/>
        </a:p>
      </dgm:t>
    </dgm:pt>
    <dgm:pt modelId="{0CAEE708-5F3B-4B03-8EC5-749873C2E341}">
      <dgm:prSet phldrT="[文字]" custT="1"/>
      <dgm:spPr/>
      <dgm:t>
        <a:bodyPr/>
        <a:lstStyle/>
        <a:p>
          <a:pPr>
            <a:spcAft>
              <a:spcPts val="0"/>
            </a:spcAft>
          </a:pPr>
          <a:r>
            <a:rPr lang="en-US" altLang="zh-TW" sz="1400" dirty="0" err="1" smtClean="0">
              <a:solidFill>
                <a:schemeClr val="tx1"/>
              </a:solidFill>
              <a:latin typeface="Times New Roman" pitchFamily="18" charset="0"/>
              <a:ea typeface="+mn-ea"/>
              <a:cs typeface="Times New Roman" pitchFamily="18" charset="0"/>
            </a:rPr>
            <a:t>Hui</a:t>
          </a:r>
          <a:r>
            <a:rPr lang="en-US" altLang="zh-TW" sz="1400" dirty="0" smtClean="0">
              <a:solidFill>
                <a:schemeClr val="tx1"/>
              </a:solidFill>
              <a:latin typeface="Times New Roman" pitchFamily="18" charset="0"/>
              <a:ea typeface="+mn-ea"/>
              <a:cs typeface="Times New Roman" pitchFamily="18" charset="0"/>
            </a:rPr>
            <a:t> </a:t>
          </a:r>
        </a:p>
        <a:p>
          <a:pPr>
            <a:spcAft>
              <a:spcPts val="0"/>
            </a:spcAft>
          </a:pPr>
          <a:r>
            <a:rPr lang="en-US" altLang="zh-TW" sz="1400" dirty="0" smtClean="0">
              <a:solidFill>
                <a:schemeClr val="tx1"/>
              </a:solidFill>
              <a:latin typeface="Times New Roman" pitchFamily="18" charset="0"/>
              <a:ea typeface="+mn-ea"/>
              <a:cs typeface="Times New Roman" pitchFamily="18" charset="0"/>
            </a:rPr>
            <a:t>Zhou</a:t>
          </a:r>
        </a:p>
        <a:p>
          <a:pPr>
            <a:spcAft>
              <a:spcPts val="0"/>
            </a:spcAft>
          </a:pPr>
          <a:r>
            <a:rPr lang="en-US" altLang="zh-TW" sz="1400" dirty="0" smtClean="0">
              <a:solidFill>
                <a:schemeClr val="tx1"/>
              </a:solidFill>
              <a:latin typeface="Times New Roman" pitchFamily="18" charset="0"/>
              <a:ea typeface="+mn-ea"/>
              <a:cs typeface="Times New Roman" pitchFamily="18" charset="0"/>
            </a:rPr>
            <a:t>Factory</a:t>
          </a:r>
          <a:endParaRPr lang="zh-TW" altLang="en-US" sz="1400" dirty="0">
            <a:latin typeface="Times New Roman" pitchFamily="18" charset="0"/>
            <a:ea typeface="+mn-ea"/>
            <a:cs typeface="Times New Roman" pitchFamily="18" charset="0"/>
          </a:endParaRPr>
        </a:p>
      </dgm:t>
    </dgm:pt>
    <dgm:pt modelId="{03559CFB-4EC0-4A63-A05D-899D2209B780}" type="parTrans" cxnId="{5781FF38-2E19-46E8-BE01-68D55F6C9B0A}">
      <dgm:prSet/>
      <dgm:spPr/>
      <dgm:t>
        <a:bodyPr/>
        <a:lstStyle/>
        <a:p>
          <a:endParaRPr lang="zh-TW" altLang="en-US"/>
        </a:p>
      </dgm:t>
    </dgm:pt>
    <dgm:pt modelId="{ECE9BF53-AE03-4A8C-B96E-6259E9BE62AA}" type="sibTrans" cxnId="{5781FF38-2E19-46E8-BE01-68D55F6C9B0A}">
      <dgm:prSet/>
      <dgm:spPr/>
      <dgm:t>
        <a:bodyPr/>
        <a:lstStyle/>
        <a:p>
          <a:endParaRPr lang="zh-TW" altLang="en-US"/>
        </a:p>
      </dgm:t>
    </dgm:pt>
    <dgm:pt modelId="{0CA739A1-D332-4F5F-BB60-4A302BE71D53}">
      <dgm:prSet phldrT="[文字]" custT="1"/>
      <dgm:spPr/>
      <dgm:t>
        <a:bodyPr/>
        <a:lstStyle/>
        <a:p>
          <a:pPr>
            <a:spcAft>
              <a:spcPts val="0"/>
            </a:spcAft>
          </a:pPr>
          <a:r>
            <a:rPr lang="en-US" altLang="zh-TW" sz="1400" dirty="0" smtClean="0">
              <a:solidFill>
                <a:schemeClr val="tx1"/>
              </a:solidFill>
              <a:latin typeface="Times New Roman" pitchFamily="18" charset="0"/>
              <a:ea typeface="+mn-ea"/>
              <a:cs typeface="Times New Roman" pitchFamily="18" charset="0"/>
            </a:rPr>
            <a:t>Tao-</a:t>
          </a:r>
        </a:p>
        <a:p>
          <a:pPr>
            <a:spcAft>
              <a:spcPts val="0"/>
            </a:spcAft>
          </a:pPr>
          <a:r>
            <a:rPr lang="en-US" altLang="zh-TW" sz="1400" dirty="0" smtClean="0">
              <a:solidFill>
                <a:schemeClr val="tx1"/>
              </a:solidFill>
              <a:latin typeface="Times New Roman" pitchFamily="18" charset="0"/>
              <a:ea typeface="+mn-ea"/>
              <a:cs typeface="Times New Roman" pitchFamily="18" charset="0"/>
            </a:rPr>
            <a:t>Yuan</a:t>
          </a:r>
        </a:p>
        <a:p>
          <a:pPr>
            <a:spcAft>
              <a:spcPts val="0"/>
            </a:spcAft>
          </a:pPr>
          <a:r>
            <a:rPr lang="en-US" altLang="zh-TW" sz="1400" dirty="0" smtClean="0">
              <a:solidFill>
                <a:schemeClr val="tx1"/>
              </a:solidFill>
              <a:latin typeface="Times New Roman" pitchFamily="18" charset="0"/>
              <a:ea typeface="+mn-ea"/>
              <a:cs typeface="Times New Roman" pitchFamily="18" charset="0"/>
            </a:rPr>
            <a:t>Factory</a:t>
          </a:r>
          <a:endParaRPr lang="zh-TW" altLang="en-US" sz="1400" dirty="0">
            <a:latin typeface="Times New Roman" pitchFamily="18" charset="0"/>
            <a:ea typeface="+mn-ea"/>
            <a:cs typeface="Times New Roman" pitchFamily="18" charset="0"/>
          </a:endParaRPr>
        </a:p>
      </dgm:t>
    </dgm:pt>
    <dgm:pt modelId="{C2702EF7-7E36-49AC-A1DC-D38E6A6B84D8}" type="parTrans" cxnId="{0EAE147A-9C31-4471-8876-4A1B26A55C4C}">
      <dgm:prSet/>
      <dgm:spPr/>
      <dgm:t>
        <a:bodyPr/>
        <a:lstStyle/>
        <a:p>
          <a:endParaRPr lang="zh-TW" altLang="en-US"/>
        </a:p>
      </dgm:t>
    </dgm:pt>
    <dgm:pt modelId="{2CA2ED2C-CC70-4D49-9D7D-294872DF9E53}" type="sibTrans" cxnId="{0EAE147A-9C31-4471-8876-4A1B26A55C4C}">
      <dgm:prSet/>
      <dgm:spPr/>
      <dgm:t>
        <a:bodyPr/>
        <a:lstStyle/>
        <a:p>
          <a:endParaRPr lang="zh-TW" altLang="en-US"/>
        </a:p>
      </dgm:t>
    </dgm:pt>
    <dgm:pt modelId="{8D420C10-4E81-4F00-881B-F14DDEB77072}">
      <dgm:prSet phldrT="[文字]" custT="1"/>
      <dgm:spPr/>
      <dgm:t>
        <a:bodyPr/>
        <a:lstStyle/>
        <a:p>
          <a:r>
            <a:rPr lang="en-US" altLang="zh-TW" sz="1400" b="0" dirty="0" smtClean="0">
              <a:solidFill>
                <a:schemeClr val="tx1"/>
              </a:solidFill>
              <a:latin typeface="Times New Roman" pitchFamily="18" charset="0"/>
              <a:cs typeface="Times New Roman" pitchFamily="18" charset="0"/>
            </a:rPr>
            <a:t>PU Unit</a:t>
          </a:r>
          <a:endParaRPr lang="zh-TW" altLang="en-US" sz="1400" dirty="0">
            <a:latin typeface="Times New Roman" pitchFamily="18" charset="0"/>
            <a:ea typeface="+mn-ea"/>
            <a:cs typeface="Times New Roman" pitchFamily="18" charset="0"/>
          </a:endParaRPr>
        </a:p>
      </dgm:t>
    </dgm:pt>
    <dgm:pt modelId="{04D09D87-DD49-414A-9336-5289464C287C}" type="parTrans" cxnId="{CCCEF905-E339-47F8-BD74-F126DEC6B4A9}">
      <dgm:prSet/>
      <dgm:spPr/>
      <dgm:t>
        <a:bodyPr/>
        <a:lstStyle/>
        <a:p>
          <a:endParaRPr lang="zh-TW" altLang="en-US"/>
        </a:p>
      </dgm:t>
    </dgm:pt>
    <dgm:pt modelId="{8A238129-7C86-4EC9-89D7-66D7AD471DA1}" type="sibTrans" cxnId="{CCCEF905-E339-47F8-BD74-F126DEC6B4A9}">
      <dgm:prSet/>
      <dgm:spPr/>
      <dgm:t>
        <a:bodyPr/>
        <a:lstStyle/>
        <a:p>
          <a:endParaRPr lang="zh-TW" altLang="en-US"/>
        </a:p>
      </dgm:t>
    </dgm:pt>
    <dgm:pt modelId="{454FB647-46A0-4ED9-BD89-70D9C5BAB030}">
      <dgm:prSet phldrT="[文字]" custT="1"/>
      <dgm:spPr/>
      <dgm:t>
        <a:bodyPr/>
        <a:lstStyle/>
        <a:p>
          <a:pPr>
            <a:spcAft>
              <a:spcPts val="0"/>
            </a:spcAft>
          </a:pPr>
          <a:r>
            <a:rPr lang="en-US" altLang="zh-TW" sz="1400" dirty="0" smtClean="0">
              <a:solidFill>
                <a:schemeClr val="tx1"/>
              </a:solidFill>
              <a:latin typeface="Times New Roman" pitchFamily="18" charset="0"/>
              <a:ea typeface="+mn-ea"/>
              <a:cs typeface="Times New Roman" pitchFamily="18" charset="0"/>
            </a:rPr>
            <a:t>Dong</a:t>
          </a:r>
        </a:p>
        <a:p>
          <a:pPr>
            <a:spcAft>
              <a:spcPts val="0"/>
            </a:spcAft>
          </a:pPr>
          <a:r>
            <a:rPr lang="en-US" altLang="zh-TW" sz="1400" dirty="0" smtClean="0">
              <a:solidFill>
                <a:schemeClr val="tx1"/>
              </a:solidFill>
              <a:latin typeface="Times New Roman" pitchFamily="18" charset="0"/>
              <a:ea typeface="+mn-ea"/>
              <a:cs typeface="Times New Roman" pitchFamily="18" charset="0"/>
            </a:rPr>
            <a:t>Guan</a:t>
          </a:r>
        </a:p>
        <a:p>
          <a:pPr>
            <a:spcAft>
              <a:spcPts val="0"/>
            </a:spcAft>
          </a:pPr>
          <a:r>
            <a:rPr lang="en-US" altLang="zh-TW" sz="1400" dirty="0" smtClean="0">
              <a:solidFill>
                <a:schemeClr val="tx1"/>
              </a:solidFill>
              <a:latin typeface="Times New Roman" pitchFamily="18" charset="0"/>
              <a:ea typeface="+mn-ea"/>
              <a:cs typeface="Times New Roman" pitchFamily="18" charset="0"/>
            </a:rPr>
            <a:t>Factory</a:t>
          </a:r>
          <a:endParaRPr lang="zh-TW" altLang="en-US" sz="1400" dirty="0">
            <a:latin typeface="Times New Roman" pitchFamily="18" charset="0"/>
            <a:ea typeface="+mn-ea"/>
            <a:cs typeface="Times New Roman" pitchFamily="18" charset="0"/>
          </a:endParaRPr>
        </a:p>
      </dgm:t>
    </dgm:pt>
    <dgm:pt modelId="{F608EC29-577E-4A87-ADC5-09BC9B5A7331}" type="parTrans" cxnId="{D6F9CA41-8281-4D2C-8B19-CD9C253E5EB6}">
      <dgm:prSet/>
      <dgm:spPr/>
      <dgm:t>
        <a:bodyPr/>
        <a:lstStyle/>
        <a:p>
          <a:endParaRPr lang="zh-TW" altLang="en-US"/>
        </a:p>
      </dgm:t>
    </dgm:pt>
    <dgm:pt modelId="{8F9D7A8F-61CD-4625-9509-2886EA97D593}" type="sibTrans" cxnId="{D6F9CA41-8281-4D2C-8B19-CD9C253E5EB6}">
      <dgm:prSet/>
      <dgm:spPr/>
      <dgm:t>
        <a:bodyPr/>
        <a:lstStyle/>
        <a:p>
          <a:endParaRPr lang="zh-TW" altLang="en-US"/>
        </a:p>
      </dgm:t>
    </dgm:pt>
    <dgm:pt modelId="{A69EF788-7AD9-4466-A323-81DEA00E65A2}">
      <dgm:prSet phldrT="[文字]" custT="1"/>
      <dgm:spPr/>
      <dgm:t>
        <a:bodyPr/>
        <a:lstStyle/>
        <a:p>
          <a:pPr>
            <a:spcAft>
              <a:spcPts val="0"/>
            </a:spcAft>
          </a:pPr>
          <a:r>
            <a:rPr lang="en-US" altLang="en-US" sz="1400" b="0" dirty="0" smtClean="0">
              <a:solidFill>
                <a:schemeClr val="tx1"/>
              </a:solidFill>
              <a:latin typeface="Times New Roman" pitchFamily="18" charset="0"/>
              <a:cs typeface="Times New Roman" pitchFamily="18" charset="0"/>
            </a:rPr>
            <a:t>PVC raw</a:t>
          </a:r>
        </a:p>
        <a:p>
          <a:pPr>
            <a:spcAft>
              <a:spcPts val="0"/>
            </a:spcAft>
          </a:pPr>
          <a:r>
            <a:rPr lang="en-US" altLang="en-US" sz="1400" b="0" dirty="0" smtClean="0">
              <a:solidFill>
                <a:schemeClr val="tx1"/>
              </a:solidFill>
              <a:latin typeface="Times New Roman" pitchFamily="18" charset="0"/>
              <a:cs typeface="Times New Roman" pitchFamily="18" charset="0"/>
            </a:rPr>
            <a:t>materials</a:t>
          </a:r>
          <a:endParaRPr lang="zh-TW" altLang="en-US" sz="1400" b="0" dirty="0" smtClean="0">
            <a:solidFill>
              <a:schemeClr val="tx1"/>
            </a:solidFill>
            <a:latin typeface="Times New Roman" pitchFamily="18" charset="0"/>
            <a:cs typeface="Times New Roman" pitchFamily="18" charset="0"/>
          </a:endParaRPr>
        </a:p>
        <a:p>
          <a:pPr>
            <a:spcAft>
              <a:spcPts val="0"/>
            </a:spcAft>
          </a:pPr>
          <a:r>
            <a:rPr lang="en-US" altLang="zh-TW" sz="1400" b="0" dirty="0" smtClean="0">
              <a:solidFill>
                <a:schemeClr val="tx1"/>
              </a:solidFill>
              <a:latin typeface="Times New Roman" pitchFamily="18" charset="0"/>
              <a:cs typeface="Times New Roman" pitchFamily="18" charset="0"/>
            </a:rPr>
            <a:t>Unit</a:t>
          </a:r>
          <a:endParaRPr lang="zh-TW" altLang="en-US" sz="1400" dirty="0">
            <a:latin typeface="Times New Roman" pitchFamily="18" charset="0"/>
            <a:ea typeface="+mn-ea"/>
            <a:cs typeface="Times New Roman" pitchFamily="18" charset="0"/>
          </a:endParaRPr>
        </a:p>
      </dgm:t>
    </dgm:pt>
    <dgm:pt modelId="{381973BE-AD07-4C07-A740-B5AF1380C587}" type="parTrans" cxnId="{06AC7819-F6D0-4A9C-8DB5-D0ADFBAE36C4}">
      <dgm:prSet/>
      <dgm:spPr/>
      <dgm:t>
        <a:bodyPr/>
        <a:lstStyle/>
        <a:p>
          <a:endParaRPr lang="zh-TW" altLang="en-US"/>
        </a:p>
      </dgm:t>
    </dgm:pt>
    <dgm:pt modelId="{FB8BCF01-94F7-4AC7-B438-F41A6310462E}" type="sibTrans" cxnId="{06AC7819-F6D0-4A9C-8DB5-D0ADFBAE36C4}">
      <dgm:prSet/>
      <dgm:spPr/>
      <dgm:t>
        <a:bodyPr/>
        <a:lstStyle/>
        <a:p>
          <a:endParaRPr lang="zh-TW" altLang="en-US"/>
        </a:p>
      </dgm:t>
    </dgm:pt>
    <dgm:pt modelId="{42375F30-73E3-46A6-8196-67DE8E8CF62E}">
      <dgm:prSet phldrT="[文字]" custT="1"/>
      <dgm:spPr/>
      <dgm:t>
        <a:bodyPr/>
        <a:lstStyle/>
        <a:p>
          <a:pPr>
            <a:spcAft>
              <a:spcPts val="0"/>
            </a:spcAft>
          </a:pPr>
          <a:r>
            <a:rPr lang="en-US" altLang="zh-TW" sz="1400" dirty="0" err="1" smtClean="0">
              <a:solidFill>
                <a:schemeClr val="tx1"/>
              </a:solidFill>
              <a:latin typeface="Times New Roman" pitchFamily="18" charset="0"/>
              <a:ea typeface="+mn-ea"/>
              <a:cs typeface="Times New Roman" pitchFamily="18" charset="0"/>
            </a:rPr>
            <a:t>Xinwu</a:t>
          </a:r>
          <a:endParaRPr lang="en-US" altLang="zh-TW" sz="1400" dirty="0" smtClean="0">
            <a:solidFill>
              <a:schemeClr val="tx1"/>
            </a:solidFill>
            <a:latin typeface="Times New Roman" pitchFamily="18" charset="0"/>
            <a:ea typeface="+mn-ea"/>
            <a:cs typeface="Times New Roman" pitchFamily="18" charset="0"/>
          </a:endParaRPr>
        </a:p>
        <a:p>
          <a:pPr>
            <a:spcAft>
              <a:spcPts val="0"/>
            </a:spcAft>
          </a:pPr>
          <a:r>
            <a:rPr lang="en-US" altLang="zh-TW" sz="1400" dirty="0" smtClean="0">
              <a:solidFill>
                <a:schemeClr val="tx1"/>
              </a:solidFill>
              <a:latin typeface="Times New Roman" pitchFamily="18" charset="0"/>
              <a:ea typeface="+mn-ea"/>
              <a:cs typeface="Times New Roman" pitchFamily="18" charset="0"/>
            </a:rPr>
            <a:t>Factory</a:t>
          </a:r>
          <a:endParaRPr lang="en-US" altLang="zh-TW" sz="1400" dirty="0" smtClean="0">
            <a:latin typeface="Times New Roman" pitchFamily="18" charset="0"/>
            <a:ea typeface="+mn-ea"/>
            <a:cs typeface="Times New Roman" pitchFamily="18" charset="0"/>
          </a:endParaRPr>
        </a:p>
      </dgm:t>
    </dgm:pt>
    <dgm:pt modelId="{37DF0D75-B8DD-4DAC-BE73-7835C54CCB89}" type="parTrans" cxnId="{BDD014E0-95E6-431A-816B-48E81462BA66}">
      <dgm:prSet/>
      <dgm:spPr/>
      <dgm:t>
        <a:bodyPr/>
        <a:lstStyle/>
        <a:p>
          <a:endParaRPr lang="zh-TW" altLang="en-US"/>
        </a:p>
      </dgm:t>
    </dgm:pt>
    <dgm:pt modelId="{85E04BD3-F6C2-4BAE-91A5-3785AB7FE46F}" type="sibTrans" cxnId="{BDD014E0-95E6-431A-816B-48E81462BA66}">
      <dgm:prSet/>
      <dgm:spPr/>
      <dgm:t>
        <a:bodyPr/>
        <a:lstStyle/>
        <a:p>
          <a:endParaRPr lang="zh-TW" altLang="en-US"/>
        </a:p>
      </dgm:t>
    </dgm:pt>
    <dgm:pt modelId="{793F20EE-0723-476D-BE20-6907900E2048}">
      <dgm:prSet phldrT="[文字]" custT="1"/>
      <dgm:spPr/>
      <dgm:t>
        <a:bodyPr/>
        <a:lstStyle/>
        <a:p>
          <a:pPr>
            <a:spcAft>
              <a:spcPts val="0"/>
            </a:spcAft>
          </a:pPr>
          <a:r>
            <a:rPr lang="en-US" altLang="zh-TW" sz="1400" dirty="0" smtClean="0">
              <a:solidFill>
                <a:schemeClr val="tx1"/>
              </a:solidFill>
              <a:latin typeface="Times New Roman" pitchFamily="18" charset="0"/>
              <a:ea typeface="+mn-ea"/>
              <a:cs typeface="Times New Roman" pitchFamily="18" charset="0"/>
            </a:rPr>
            <a:t>Chung-</a:t>
          </a:r>
        </a:p>
        <a:p>
          <a:pPr>
            <a:spcAft>
              <a:spcPts val="0"/>
            </a:spcAft>
          </a:pPr>
          <a:r>
            <a:rPr lang="en-US" altLang="zh-TW" sz="1400" dirty="0" smtClean="0">
              <a:solidFill>
                <a:schemeClr val="tx1"/>
              </a:solidFill>
              <a:latin typeface="Times New Roman" pitchFamily="18" charset="0"/>
              <a:ea typeface="+mn-ea"/>
              <a:cs typeface="Times New Roman" pitchFamily="18" charset="0"/>
            </a:rPr>
            <a:t>Li</a:t>
          </a:r>
        </a:p>
        <a:p>
          <a:pPr>
            <a:spcAft>
              <a:spcPts val="0"/>
            </a:spcAft>
          </a:pPr>
          <a:r>
            <a:rPr lang="en-US" altLang="zh-TW" sz="1400" dirty="0" smtClean="0">
              <a:solidFill>
                <a:schemeClr val="tx1"/>
              </a:solidFill>
              <a:latin typeface="Times New Roman" pitchFamily="18" charset="0"/>
              <a:ea typeface="+mn-ea"/>
              <a:cs typeface="Times New Roman" pitchFamily="18" charset="0"/>
            </a:rPr>
            <a:t>Factory</a:t>
          </a:r>
          <a:endParaRPr lang="zh-TW" altLang="en-US" sz="1400" dirty="0">
            <a:latin typeface="Times New Roman" pitchFamily="18" charset="0"/>
            <a:ea typeface="+mn-ea"/>
            <a:cs typeface="Times New Roman" pitchFamily="18" charset="0"/>
          </a:endParaRPr>
        </a:p>
      </dgm:t>
    </dgm:pt>
    <dgm:pt modelId="{2B05F1CC-623C-4812-930B-012F62D4C288}" type="parTrans" cxnId="{16334795-CDBD-4959-A97C-E8184002DEF1}">
      <dgm:prSet/>
      <dgm:spPr/>
      <dgm:t>
        <a:bodyPr/>
        <a:lstStyle/>
        <a:p>
          <a:endParaRPr lang="zh-TW" altLang="en-US"/>
        </a:p>
      </dgm:t>
    </dgm:pt>
    <dgm:pt modelId="{3C7696BB-5AD1-44CF-A275-CE5F16A5870B}" type="sibTrans" cxnId="{16334795-CDBD-4959-A97C-E8184002DEF1}">
      <dgm:prSet/>
      <dgm:spPr/>
      <dgm:t>
        <a:bodyPr/>
        <a:lstStyle/>
        <a:p>
          <a:endParaRPr lang="zh-TW" altLang="en-US"/>
        </a:p>
      </dgm:t>
    </dgm:pt>
    <dgm:pt modelId="{A344ECE6-16C9-42A9-896A-FA23C4747D8C}">
      <dgm:prSet phldrT="[文字]" custT="1"/>
      <dgm:spPr/>
      <dgm:t>
        <a:bodyPr/>
        <a:lstStyle/>
        <a:p>
          <a:pPr>
            <a:spcAft>
              <a:spcPts val="0"/>
            </a:spcAft>
          </a:pPr>
          <a:r>
            <a:rPr lang="en-US" altLang="zh-TW" sz="1400" dirty="0" smtClean="0">
              <a:solidFill>
                <a:schemeClr val="tx1"/>
              </a:solidFill>
              <a:latin typeface="Times New Roman" pitchFamily="18" charset="0"/>
              <a:ea typeface="+mn-ea"/>
              <a:cs typeface="Times New Roman" pitchFamily="18" charset="0"/>
            </a:rPr>
            <a:t>PU</a:t>
          </a:r>
        </a:p>
        <a:p>
          <a:pPr>
            <a:spcAft>
              <a:spcPts val="0"/>
            </a:spcAft>
          </a:pPr>
          <a:r>
            <a:rPr lang="en-US" altLang="zh-TW" sz="1400" dirty="0" smtClean="0">
              <a:solidFill>
                <a:schemeClr val="tx1"/>
              </a:solidFill>
              <a:latin typeface="Times New Roman" pitchFamily="18" charset="0"/>
              <a:ea typeface="+mn-ea"/>
              <a:cs typeface="Times New Roman" pitchFamily="18" charset="0"/>
            </a:rPr>
            <a:t>Leather</a:t>
          </a:r>
        </a:p>
        <a:p>
          <a:pPr>
            <a:spcAft>
              <a:spcPts val="0"/>
            </a:spcAft>
          </a:pPr>
          <a:r>
            <a:rPr lang="en-US" altLang="zh-TW" sz="1400" dirty="0" smtClean="0">
              <a:solidFill>
                <a:schemeClr val="tx1"/>
              </a:solidFill>
              <a:latin typeface="Times New Roman" pitchFamily="18" charset="0"/>
              <a:ea typeface="+mn-ea"/>
              <a:cs typeface="Times New Roman" pitchFamily="18" charset="0"/>
            </a:rPr>
            <a:t>Sales</a:t>
          </a:r>
          <a:endParaRPr lang="zh-TW" altLang="en-US" sz="1400" dirty="0">
            <a:latin typeface="Times New Roman" pitchFamily="18" charset="0"/>
            <a:ea typeface="+mn-ea"/>
            <a:cs typeface="Times New Roman" pitchFamily="18" charset="0"/>
          </a:endParaRPr>
        </a:p>
      </dgm:t>
    </dgm:pt>
    <dgm:pt modelId="{05CB0D9F-B942-42E6-8A14-08AE56BE79D1}" type="parTrans" cxnId="{A63E7A9B-4139-404E-99FA-00D658D69B37}">
      <dgm:prSet/>
      <dgm:spPr/>
      <dgm:t>
        <a:bodyPr/>
        <a:lstStyle/>
        <a:p>
          <a:endParaRPr lang="zh-TW" altLang="en-US"/>
        </a:p>
      </dgm:t>
    </dgm:pt>
    <dgm:pt modelId="{9AD7027C-38FB-4F91-BD0E-6D8B235AD27E}" type="sibTrans" cxnId="{A63E7A9B-4139-404E-99FA-00D658D69B37}">
      <dgm:prSet/>
      <dgm:spPr/>
      <dgm:t>
        <a:bodyPr/>
        <a:lstStyle/>
        <a:p>
          <a:endParaRPr lang="zh-TW" altLang="en-US"/>
        </a:p>
      </dgm:t>
    </dgm:pt>
    <dgm:pt modelId="{BCEDF418-4DCB-460E-B9C5-AF1ECBA6D170}">
      <dgm:prSet phldrT="[文字]" custT="1"/>
      <dgm:spPr/>
      <dgm:t>
        <a:bodyPr/>
        <a:lstStyle/>
        <a:p>
          <a:pPr>
            <a:spcAft>
              <a:spcPts val="0"/>
            </a:spcAft>
          </a:pPr>
          <a:r>
            <a:rPr lang="en-US" altLang="en-US" sz="1400" b="0" dirty="0" smtClean="0">
              <a:solidFill>
                <a:schemeClr val="tx1"/>
              </a:solidFill>
              <a:latin typeface="Times New Roman" pitchFamily="18" charset="0"/>
              <a:cs typeface="Times New Roman" pitchFamily="18" charset="0"/>
            </a:rPr>
            <a:t>Raw</a:t>
          </a:r>
        </a:p>
        <a:p>
          <a:pPr>
            <a:spcAft>
              <a:spcPts val="0"/>
            </a:spcAft>
          </a:pPr>
          <a:r>
            <a:rPr lang="en-US" altLang="en-US" sz="1400" b="0" dirty="0" smtClean="0">
              <a:solidFill>
                <a:schemeClr val="tx1"/>
              </a:solidFill>
              <a:latin typeface="Times New Roman" pitchFamily="18" charset="0"/>
              <a:cs typeface="Times New Roman" pitchFamily="18" charset="0"/>
            </a:rPr>
            <a:t>material</a:t>
          </a:r>
        </a:p>
        <a:p>
          <a:pPr>
            <a:spcAft>
              <a:spcPts val="0"/>
            </a:spcAft>
          </a:pPr>
          <a:r>
            <a:rPr lang="en-US" altLang="zh-TW" sz="1400" dirty="0" smtClean="0">
              <a:solidFill>
                <a:schemeClr val="tx1"/>
              </a:solidFill>
              <a:latin typeface="Times New Roman" pitchFamily="18" charset="0"/>
              <a:ea typeface="+mn-ea"/>
              <a:cs typeface="Times New Roman" pitchFamily="18" charset="0"/>
            </a:rPr>
            <a:t>Sales</a:t>
          </a:r>
          <a:endParaRPr lang="zh-TW" altLang="en-US" sz="1400" dirty="0">
            <a:latin typeface="Times New Roman" pitchFamily="18" charset="0"/>
            <a:ea typeface="+mn-ea"/>
            <a:cs typeface="Times New Roman" pitchFamily="18" charset="0"/>
          </a:endParaRPr>
        </a:p>
      </dgm:t>
    </dgm:pt>
    <dgm:pt modelId="{E1AA97C9-3AC5-4F84-95B9-B5AF0BC8E2A1}" type="parTrans" cxnId="{5AF672AE-3334-429C-A580-F249021D733D}">
      <dgm:prSet/>
      <dgm:spPr/>
      <dgm:t>
        <a:bodyPr/>
        <a:lstStyle/>
        <a:p>
          <a:endParaRPr lang="zh-TW" altLang="en-US"/>
        </a:p>
      </dgm:t>
    </dgm:pt>
    <dgm:pt modelId="{528BC1C9-3613-44A6-BF10-E7D155C0F3E5}" type="sibTrans" cxnId="{5AF672AE-3334-429C-A580-F249021D733D}">
      <dgm:prSet/>
      <dgm:spPr/>
      <dgm:t>
        <a:bodyPr/>
        <a:lstStyle/>
        <a:p>
          <a:endParaRPr lang="zh-TW" altLang="en-US"/>
        </a:p>
      </dgm:t>
    </dgm:pt>
    <dgm:pt modelId="{62F65075-98E4-4E8B-9AAB-126619223337}">
      <dgm:prSet phldrT="[文字]"/>
      <dgm:spPr/>
      <dgm:t>
        <a:bodyPr/>
        <a:lstStyle/>
        <a:p>
          <a:r>
            <a:rPr lang="en-US" altLang="zh-TW" dirty="0" smtClean="0">
              <a:latin typeface="Times New Roman" pitchFamily="18" charset="0"/>
              <a:cs typeface="Times New Roman" pitchFamily="18" charset="0"/>
            </a:rPr>
            <a:t>OPC</a:t>
          </a:r>
          <a:endParaRPr lang="zh-TW" altLang="en-US" dirty="0">
            <a:latin typeface="Times New Roman" pitchFamily="18" charset="0"/>
            <a:cs typeface="Times New Roman" pitchFamily="18" charset="0"/>
          </a:endParaRPr>
        </a:p>
      </dgm:t>
    </dgm:pt>
    <dgm:pt modelId="{6EEE43BE-66AD-45EA-8893-E5112C14B949}" type="sibTrans" cxnId="{0321E9C0-FC6D-4F8B-A6C0-A22579545B32}">
      <dgm:prSet/>
      <dgm:spPr/>
      <dgm:t>
        <a:bodyPr/>
        <a:lstStyle/>
        <a:p>
          <a:endParaRPr lang="zh-TW" altLang="en-US"/>
        </a:p>
      </dgm:t>
    </dgm:pt>
    <dgm:pt modelId="{0EFA4FCD-4BE4-491F-BC34-1153E450F346}" type="parTrans" cxnId="{0321E9C0-FC6D-4F8B-A6C0-A22579545B32}">
      <dgm:prSet/>
      <dgm:spPr/>
      <dgm:t>
        <a:bodyPr/>
        <a:lstStyle/>
        <a:p>
          <a:endParaRPr lang="zh-TW" altLang="en-US"/>
        </a:p>
      </dgm:t>
    </dgm:pt>
    <dgm:pt modelId="{F7EF5D65-58E2-4991-B6EA-81288F93743F}">
      <dgm:prSet phldrT="[文字]" custT="1"/>
      <dgm:spPr/>
      <dgm:t>
        <a:bodyPr/>
        <a:lstStyle/>
        <a:p>
          <a:pPr>
            <a:spcAft>
              <a:spcPts val="0"/>
            </a:spcAft>
          </a:pPr>
          <a:r>
            <a:rPr lang="en-US" altLang="zh-TW" sz="1400" dirty="0" smtClean="0">
              <a:solidFill>
                <a:schemeClr val="tx1"/>
              </a:solidFill>
              <a:latin typeface="Times New Roman" pitchFamily="18" charset="0"/>
              <a:ea typeface="+mn-ea"/>
              <a:cs typeface="Times New Roman" pitchFamily="18" charset="0"/>
            </a:rPr>
            <a:t>Tao-</a:t>
          </a:r>
        </a:p>
        <a:p>
          <a:pPr>
            <a:spcAft>
              <a:spcPts val="0"/>
            </a:spcAft>
          </a:pPr>
          <a:r>
            <a:rPr lang="en-US" altLang="zh-TW" sz="1400" dirty="0" smtClean="0">
              <a:solidFill>
                <a:schemeClr val="tx1"/>
              </a:solidFill>
              <a:latin typeface="Times New Roman" pitchFamily="18" charset="0"/>
              <a:ea typeface="+mn-ea"/>
              <a:cs typeface="Times New Roman" pitchFamily="18" charset="0"/>
            </a:rPr>
            <a:t>Yuan</a:t>
          </a:r>
        </a:p>
        <a:p>
          <a:pPr>
            <a:spcAft>
              <a:spcPts val="0"/>
            </a:spcAft>
          </a:pPr>
          <a:r>
            <a:rPr lang="en-US" altLang="zh-TW" sz="1400" dirty="0" smtClean="0">
              <a:solidFill>
                <a:schemeClr val="tx1"/>
              </a:solidFill>
              <a:latin typeface="Times New Roman" pitchFamily="18" charset="0"/>
              <a:ea typeface="+mn-ea"/>
              <a:cs typeface="Times New Roman" pitchFamily="18" charset="0"/>
            </a:rPr>
            <a:t>Factory-3</a:t>
          </a:r>
          <a:endParaRPr lang="zh-TW" altLang="en-US" sz="1400" dirty="0">
            <a:latin typeface="Times New Roman" pitchFamily="18" charset="0"/>
            <a:ea typeface="+mn-ea"/>
            <a:cs typeface="Times New Roman" pitchFamily="18" charset="0"/>
          </a:endParaRPr>
        </a:p>
      </dgm:t>
    </dgm:pt>
    <dgm:pt modelId="{CED6A294-D62A-4E36-8DD6-E009C1F377CC}" type="parTrans" cxnId="{E4C81B44-779B-47CB-88B5-7A703A7FF922}">
      <dgm:prSet/>
      <dgm:spPr/>
      <dgm:t>
        <a:bodyPr/>
        <a:lstStyle/>
        <a:p>
          <a:endParaRPr lang="zh-TW" altLang="en-US"/>
        </a:p>
      </dgm:t>
    </dgm:pt>
    <dgm:pt modelId="{BE246B33-DF5C-43FF-A74B-03C075879515}" type="sibTrans" cxnId="{E4C81B44-779B-47CB-88B5-7A703A7FF922}">
      <dgm:prSet/>
      <dgm:spPr/>
      <dgm:t>
        <a:bodyPr/>
        <a:lstStyle/>
        <a:p>
          <a:endParaRPr lang="zh-TW" altLang="en-US"/>
        </a:p>
      </dgm:t>
    </dgm:pt>
    <dgm:pt modelId="{BB80CDD8-1F88-4AB4-B064-4A5A7FA0E0E5}" type="pres">
      <dgm:prSet presAssocID="{4E795D9D-691B-40AB-B095-A92993AA662E}" presName="hierChild1" presStyleCnt="0">
        <dgm:presLayoutVars>
          <dgm:orgChart val="1"/>
          <dgm:chPref val="1"/>
          <dgm:dir/>
          <dgm:animOne val="branch"/>
          <dgm:animLvl val="lvl"/>
          <dgm:resizeHandles/>
        </dgm:presLayoutVars>
      </dgm:prSet>
      <dgm:spPr/>
      <dgm:t>
        <a:bodyPr/>
        <a:lstStyle/>
        <a:p>
          <a:endParaRPr lang="zh-TW" altLang="en-US"/>
        </a:p>
      </dgm:t>
    </dgm:pt>
    <dgm:pt modelId="{EBBE2AC9-F610-46EC-9A9E-586396C89C63}" type="pres">
      <dgm:prSet presAssocID="{62F65075-98E4-4E8B-9AAB-126619223337}" presName="hierRoot1" presStyleCnt="0">
        <dgm:presLayoutVars>
          <dgm:hierBranch val="init"/>
        </dgm:presLayoutVars>
      </dgm:prSet>
      <dgm:spPr/>
      <dgm:t>
        <a:bodyPr/>
        <a:lstStyle/>
        <a:p>
          <a:endParaRPr lang="zh-TW" altLang="en-US"/>
        </a:p>
      </dgm:t>
    </dgm:pt>
    <dgm:pt modelId="{9F124A66-619F-499D-8A9F-88AFCCB63C47}" type="pres">
      <dgm:prSet presAssocID="{62F65075-98E4-4E8B-9AAB-126619223337}" presName="rootComposite1" presStyleCnt="0"/>
      <dgm:spPr/>
      <dgm:t>
        <a:bodyPr/>
        <a:lstStyle/>
        <a:p>
          <a:endParaRPr lang="zh-TW" altLang="en-US"/>
        </a:p>
      </dgm:t>
    </dgm:pt>
    <dgm:pt modelId="{4C73EE64-53FA-48B9-9613-D582BF7DA5E8}" type="pres">
      <dgm:prSet presAssocID="{62F65075-98E4-4E8B-9AAB-126619223337}" presName="rootText1" presStyleLbl="node0" presStyleIdx="0" presStyleCnt="1">
        <dgm:presLayoutVars>
          <dgm:chPref val="3"/>
        </dgm:presLayoutVars>
      </dgm:prSet>
      <dgm:spPr/>
      <dgm:t>
        <a:bodyPr/>
        <a:lstStyle/>
        <a:p>
          <a:endParaRPr lang="zh-TW" altLang="en-US"/>
        </a:p>
      </dgm:t>
    </dgm:pt>
    <dgm:pt modelId="{317990FC-F28C-4A90-92FF-EEBFC64F3EA3}" type="pres">
      <dgm:prSet presAssocID="{62F65075-98E4-4E8B-9AAB-126619223337}" presName="rootConnector1" presStyleLbl="node1" presStyleIdx="0" presStyleCnt="0"/>
      <dgm:spPr/>
      <dgm:t>
        <a:bodyPr/>
        <a:lstStyle/>
        <a:p>
          <a:endParaRPr lang="zh-TW" altLang="en-US"/>
        </a:p>
      </dgm:t>
    </dgm:pt>
    <dgm:pt modelId="{2153B7A5-0596-47F0-8FAD-398DE1D7CB46}" type="pres">
      <dgm:prSet presAssocID="{62F65075-98E4-4E8B-9AAB-126619223337}" presName="hierChild2" presStyleCnt="0"/>
      <dgm:spPr/>
      <dgm:t>
        <a:bodyPr/>
        <a:lstStyle/>
        <a:p>
          <a:endParaRPr lang="zh-TW" altLang="en-US"/>
        </a:p>
      </dgm:t>
    </dgm:pt>
    <dgm:pt modelId="{DE5BEEE8-2726-4D48-BA9E-5E1130BEE9B9}" type="pres">
      <dgm:prSet presAssocID="{F7EA51B8-760C-4EEE-B5AB-70CAB75ECCF7}" presName="Name37" presStyleLbl="parChTrans1D2" presStyleIdx="0" presStyleCnt="4"/>
      <dgm:spPr/>
      <dgm:t>
        <a:bodyPr/>
        <a:lstStyle/>
        <a:p>
          <a:endParaRPr lang="zh-TW" altLang="en-US"/>
        </a:p>
      </dgm:t>
    </dgm:pt>
    <dgm:pt modelId="{9064B654-2FB4-4EDB-9853-81C356C47C34}" type="pres">
      <dgm:prSet presAssocID="{52FF9ACB-766C-44F6-B82F-FA3544DA7A21}" presName="hierRoot2" presStyleCnt="0">
        <dgm:presLayoutVars>
          <dgm:hierBranch val="init"/>
        </dgm:presLayoutVars>
      </dgm:prSet>
      <dgm:spPr/>
      <dgm:t>
        <a:bodyPr/>
        <a:lstStyle/>
        <a:p>
          <a:endParaRPr lang="zh-TW" altLang="en-US"/>
        </a:p>
      </dgm:t>
    </dgm:pt>
    <dgm:pt modelId="{DC5C4685-C4DC-4AA1-9A49-25861AF405A1}" type="pres">
      <dgm:prSet presAssocID="{52FF9ACB-766C-44F6-B82F-FA3544DA7A21}" presName="rootComposite" presStyleCnt="0"/>
      <dgm:spPr/>
      <dgm:t>
        <a:bodyPr/>
        <a:lstStyle/>
        <a:p>
          <a:endParaRPr lang="zh-TW" altLang="en-US"/>
        </a:p>
      </dgm:t>
    </dgm:pt>
    <dgm:pt modelId="{8099DE40-E016-42C7-9571-2D177BC09211}" type="pres">
      <dgm:prSet presAssocID="{52FF9ACB-766C-44F6-B82F-FA3544DA7A21}" presName="rootText" presStyleLbl="node2" presStyleIdx="0" presStyleCnt="4">
        <dgm:presLayoutVars>
          <dgm:chPref val="3"/>
        </dgm:presLayoutVars>
      </dgm:prSet>
      <dgm:spPr/>
      <dgm:t>
        <a:bodyPr/>
        <a:lstStyle/>
        <a:p>
          <a:endParaRPr lang="zh-TW" altLang="en-US"/>
        </a:p>
      </dgm:t>
    </dgm:pt>
    <dgm:pt modelId="{18491683-DAF2-4928-8D35-17E368B1CBDD}" type="pres">
      <dgm:prSet presAssocID="{52FF9ACB-766C-44F6-B82F-FA3544DA7A21}" presName="rootConnector" presStyleLbl="node2" presStyleIdx="0" presStyleCnt="4"/>
      <dgm:spPr/>
      <dgm:t>
        <a:bodyPr/>
        <a:lstStyle/>
        <a:p>
          <a:endParaRPr lang="zh-TW" altLang="en-US"/>
        </a:p>
      </dgm:t>
    </dgm:pt>
    <dgm:pt modelId="{6B068361-67F3-405D-A6B6-2329F9354770}" type="pres">
      <dgm:prSet presAssocID="{52FF9ACB-766C-44F6-B82F-FA3544DA7A21}" presName="hierChild4" presStyleCnt="0"/>
      <dgm:spPr/>
      <dgm:t>
        <a:bodyPr/>
        <a:lstStyle/>
        <a:p>
          <a:endParaRPr lang="zh-TW" altLang="en-US"/>
        </a:p>
      </dgm:t>
    </dgm:pt>
    <dgm:pt modelId="{232097EE-95A6-4773-9B93-2A7D52714D05}" type="pres">
      <dgm:prSet presAssocID="{34FE1C87-D2F7-4BE6-A867-70C1C453C432}" presName="Name37" presStyleLbl="parChTrans1D3" presStyleIdx="0" presStyleCnt="10"/>
      <dgm:spPr/>
      <dgm:t>
        <a:bodyPr/>
        <a:lstStyle/>
        <a:p>
          <a:endParaRPr lang="zh-TW" altLang="en-US"/>
        </a:p>
      </dgm:t>
    </dgm:pt>
    <dgm:pt modelId="{7101972E-C83A-4946-9E3B-D118429E8F1C}" type="pres">
      <dgm:prSet presAssocID="{8219B68E-6F97-49ED-9A21-E569CCC52D3D}" presName="hierRoot2" presStyleCnt="0">
        <dgm:presLayoutVars>
          <dgm:hierBranch val="init"/>
        </dgm:presLayoutVars>
      </dgm:prSet>
      <dgm:spPr/>
      <dgm:t>
        <a:bodyPr/>
        <a:lstStyle/>
        <a:p>
          <a:endParaRPr lang="zh-TW" altLang="en-US"/>
        </a:p>
      </dgm:t>
    </dgm:pt>
    <dgm:pt modelId="{CCD647FB-8B5F-4E62-B4C9-C23A82978EE4}" type="pres">
      <dgm:prSet presAssocID="{8219B68E-6F97-49ED-9A21-E569CCC52D3D}" presName="rootComposite" presStyleCnt="0"/>
      <dgm:spPr/>
      <dgm:t>
        <a:bodyPr/>
        <a:lstStyle/>
        <a:p>
          <a:endParaRPr lang="zh-TW" altLang="en-US"/>
        </a:p>
      </dgm:t>
    </dgm:pt>
    <dgm:pt modelId="{88D55CC1-0759-4ACF-8616-9A4AD54956FC}" type="pres">
      <dgm:prSet presAssocID="{8219B68E-6F97-49ED-9A21-E569CCC52D3D}" presName="rootText" presStyleLbl="node3" presStyleIdx="0" presStyleCnt="10" custScaleX="75792">
        <dgm:presLayoutVars>
          <dgm:chPref val="3"/>
        </dgm:presLayoutVars>
      </dgm:prSet>
      <dgm:spPr/>
      <dgm:t>
        <a:bodyPr/>
        <a:lstStyle/>
        <a:p>
          <a:endParaRPr lang="zh-TW" altLang="en-US"/>
        </a:p>
      </dgm:t>
    </dgm:pt>
    <dgm:pt modelId="{2F277316-A6B6-4020-9F0A-95249E5DA1A7}" type="pres">
      <dgm:prSet presAssocID="{8219B68E-6F97-49ED-9A21-E569CCC52D3D}" presName="rootConnector" presStyleLbl="node3" presStyleIdx="0" presStyleCnt="10"/>
      <dgm:spPr/>
      <dgm:t>
        <a:bodyPr/>
        <a:lstStyle/>
        <a:p>
          <a:endParaRPr lang="zh-TW" altLang="en-US"/>
        </a:p>
      </dgm:t>
    </dgm:pt>
    <dgm:pt modelId="{B82B041E-0F3A-46E9-9534-4915FF9A86DB}" type="pres">
      <dgm:prSet presAssocID="{8219B68E-6F97-49ED-9A21-E569CCC52D3D}" presName="hierChild4" presStyleCnt="0"/>
      <dgm:spPr/>
      <dgm:t>
        <a:bodyPr/>
        <a:lstStyle/>
        <a:p>
          <a:endParaRPr lang="zh-TW" altLang="en-US"/>
        </a:p>
      </dgm:t>
    </dgm:pt>
    <dgm:pt modelId="{4929CA8C-21F9-4CFF-9B02-19F392E464DB}" type="pres">
      <dgm:prSet presAssocID="{8219B68E-6F97-49ED-9A21-E569CCC52D3D}" presName="hierChild5" presStyleCnt="0"/>
      <dgm:spPr/>
      <dgm:t>
        <a:bodyPr/>
        <a:lstStyle/>
        <a:p>
          <a:endParaRPr lang="zh-TW" altLang="en-US"/>
        </a:p>
      </dgm:t>
    </dgm:pt>
    <dgm:pt modelId="{6A768934-3F1F-4E91-9F4A-56920905E8C0}" type="pres">
      <dgm:prSet presAssocID="{37DF0D75-B8DD-4DAC-BE73-7835C54CCB89}" presName="Name37" presStyleLbl="parChTrans1D3" presStyleIdx="1" presStyleCnt="10"/>
      <dgm:spPr/>
      <dgm:t>
        <a:bodyPr/>
        <a:lstStyle/>
        <a:p>
          <a:endParaRPr lang="zh-TW" altLang="en-US"/>
        </a:p>
      </dgm:t>
    </dgm:pt>
    <dgm:pt modelId="{CF078F99-C829-4740-9E9C-D18D6C3A8FCF}" type="pres">
      <dgm:prSet presAssocID="{42375F30-73E3-46A6-8196-67DE8E8CF62E}" presName="hierRoot2" presStyleCnt="0">
        <dgm:presLayoutVars>
          <dgm:hierBranch val="init"/>
        </dgm:presLayoutVars>
      </dgm:prSet>
      <dgm:spPr/>
      <dgm:t>
        <a:bodyPr/>
        <a:lstStyle/>
        <a:p>
          <a:endParaRPr lang="zh-TW" altLang="en-US"/>
        </a:p>
      </dgm:t>
    </dgm:pt>
    <dgm:pt modelId="{6B5753B2-7F4A-47CB-BB8B-4821D9CDBFBE}" type="pres">
      <dgm:prSet presAssocID="{42375F30-73E3-46A6-8196-67DE8E8CF62E}" presName="rootComposite" presStyleCnt="0"/>
      <dgm:spPr/>
      <dgm:t>
        <a:bodyPr/>
        <a:lstStyle/>
        <a:p>
          <a:endParaRPr lang="zh-TW" altLang="en-US"/>
        </a:p>
      </dgm:t>
    </dgm:pt>
    <dgm:pt modelId="{D1B093D3-3428-4397-AC14-37842F9CE3CC}" type="pres">
      <dgm:prSet presAssocID="{42375F30-73E3-46A6-8196-67DE8E8CF62E}" presName="rootText" presStyleLbl="node3" presStyleIdx="1" presStyleCnt="10" custScaleX="76201">
        <dgm:presLayoutVars>
          <dgm:chPref val="3"/>
        </dgm:presLayoutVars>
      </dgm:prSet>
      <dgm:spPr/>
      <dgm:t>
        <a:bodyPr/>
        <a:lstStyle/>
        <a:p>
          <a:endParaRPr lang="zh-TW" altLang="en-US"/>
        </a:p>
      </dgm:t>
    </dgm:pt>
    <dgm:pt modelId="{B8ED8FF9-20C1-49FE-A5D5-C12FC284A300}" type="pres">
      <dgm:prSet presAssocID="{42375F30-73E3-46A6-8196-67DE8E8CF62E}" presName="rootConnector" presStyleLbl="node3" presStyleIdx="1" presStyleCnt="10"/>
      <dgm:spPr/>
      <dgm:t>
        <a:bodyPr/>
        <a:lstStyle/>
        <a:p>
          <a:endParaRPr lang="zh-TW" altLang="en-US"/>
        </a:p>
      </dgm:t>
    </dgm:pt>
    <dgm:pt modelId="{0EA582FF-6BC4-409E-983C-01DD27F96304}" type="pres">
      <dgm:prSet presAssocID="{42375F30-73E3-46A6-8196-67DE8E8CF62E}" presName="hierChild4" presStyleCnt="0"/>
      <dgm:spPr/>
      <dgm:t>
        <a:bodyPr/>
        <a:lstStyle/>
        <a:p>
          <a:endParaRPr lang="zh-TW" altLang="en-US"/>
        </a:p>
      </dgm:t>
    </dgm:pt>
    <dgm:pt modelId="{B6959FF0-B758-4944-BF52-C44A91919E2F}" type="pres">
      <dgm:prSet presAssocID="{42375F30-73E3-46A6-8196-67DE8E8CF62E}" presName="hierChild5" presStyleCnt="0"/>
      <dgm:spPr/>
      <dgm:t>
        <a:bodyPr/>
        <a:lstStyle/>
        <a:p>
          <a:endParaRPr lang="zh-TW" altLang="en-US"/>
        </a:p>
      </dgm:t>
    </dgm:pt>
    <dgm:pt modelId="{C994D9CF-886D-483E-9D90-64ABF1AE9B21}" type="pres">
      <dgm:prSet presAssocID="{03559CFB-4EC0-4A63-A05D-899D2209B780}" presName="Name37" presStyleLbl="parChTrans1D3" presStyleIdx="2" presStyleCnt="10"/>
      <dgm:spPr/>
      <dgm:t>
        <a:bodyPr/>
        <a:lstStyle/>
        <a:p>
          <a:endParaRPr lang="zh-TW" altLang="en-US"/>
        </a:p>
      </dgm:t>
    </dgm:pt>
    <dgm:pt modelId="{3DF307FA-CB24-4B7A-A302-E2583DCA01FB}" type="pres">
      <dgm:prSet presAssocID="{0CAEE708-5F3B-4B03-8EC5-749873C2E341}" presName="hierRoot2" presStyleCnt="0">
        <dgm:presLayoutVars>
          <dgm:hierBranch val="init"/>
        </dgm:presLayoutVars>
      </dgm:prSet>
      <dgm:spPr/>
      <dgm:t>
        <a:bodyPr/>
        <a:lstStyle/>
        <a:p>
          <a:endParaRPr lang="zh-TW" altLang="en-US"/>
        </a:p>
      </dgm:t>
    </dgm:pt>
    <dgm:pt modelId="{86DAFBD8-26D4-4B3F-B592-F232463E4857}" type="pres">
      <dgm:prSet presAssocID="{0CAEE708-5F3B-4B03-8EC5-749873C2E341}" presName="rootComposite" presStyleCnt="0"/>
      <dgm:spPr/>
      <dgm:t>
        <a:bodyPr/>
        <a:lstStyle/>
        <a:p>
          <a:endParaRPr lang="zh-TW" altLang="en-US"/>
        </a:p>
      </dgm:t>
    </dgm:pt>
    <dgm:pt modelId="{8EDCBD96-9114-4665-8949-63B2EF32DDE3}" type="pres">
      <dgm:prSet presAssocID="{0CAEE708-5F3B-4B03-8EC5-749873C2E341}" presName="rootText" presStyleLbl="node3" presStyleIdx="2" presStyleCnt="10" custScaleX="76198">
        <dgm:presLayoutVars>
          <dgm:chPref val="3"/>
        </dgm:presLayoutVars>
      </dgm:prSet>
      <dgm:spPr/>
      <dgm:t>
        <a:bodyPr/>
        <a:lstStyle/>
        <a:p>
          <a:endParaRPr lang="zh-TW" altLang="en-US"/>
        </a:p>
      </dgm:t>
    </dgm:pt>
    <dgm:pt modelId="{2B0EB07F-B219-42EC-B740-4CFFD73E4450}" type="pres">
      <dgm:prSet presAssocID="{0CAEE708-5F3B-4B03-8EC5-749873C2E341}" presName="rootConnector" presStyleLbl="node3" presStyleIdx="2" presStyleCnt="10"/>
      <dgm:spPr/>
      <dgm:t>
        <a:bodyPr/>
        <a:lstStyle/>
        <a:p>
          <a:endParaRPr lang="zh-TW" altLang="en-US"/>
        </a:p>
      </dgm:t>
    </dgm:pt>
    <dgm:pt modelId="{28E6BF8B-34BC-44D8-84B2-6EA8CB5689B5}" type="pres">
      <dgm:prSet presAssocID="{0CAEE708-5F3B-4B03-8EC5-749873C2E341}" presName="hierChild4" presStyleCnt="0"/>
      <dgm:spPr/>
      <dgm:t>
        <a:bodyPr/>
        <a:lstStyle/>
        <a:p>
          <a:endParaRPr lang="zh-TW" altLang="en-US"/>
        </a:p>
      </dgm:t>
    </dgm:pt>
    <dgm:pt modelId="{8E60AC3D-3425-4BDE-9CD1-2A16F634EC09}" type="pres">
      <dgm:prSet presAssocID="{0CAEE708-5F3B-4B03-8EC5-749873C2E341}" presName="hierChild5" presStyleCnt="0"/>
      <dgm:spPr/>
      <dgm:t>
        <a:bodyPr/>
        <a:lstStyle/>
        <a:p>
          <a:endParaRPr lang="zh-TW" altLang="en-US"/>
        </a:p>
      </dgm:t>
    </dgm:pt>
    <dgm:pt modelId="{BEF98940-D2A1-4FFB-9E71-9C823E81FBA8}" type="pres">
      <dgm:prSet presAssocID="{52FF9ACB-766C-44F6-B82F-FA3544DA7A21}" presName="hierChild5" presStyleCnt="0"/>
      <dgm:spPr/>
      <dgm:t>
        <a:bodyPr/>
        <a:lstStyle/>
        <a:p>
          <a:endParaRPr lang="zh-TW" altLang="en-US"/>
        </a:p>
      </dgm:t>
    </dgm:pt>
    <dgm:pt modelId="{B72AB17C-66D6-42F6-A120-0D5721D1FD6F}" type="pres">
      <dgm:prSet presAssocID="{41FFA3A2-8352-44EE-BE49-1E6BFAB15962}" presName="Name37" presStyleLbl="parChTrans1D2" presStyleIdx="1" presStyleCnt="4"/>
      <dgm:spPr/>
      <dgm:t>
        <a:bodyPr/>
        <a:lstStyle/>
        <a:p>
          <a:endParaRPr lang="zh-TW" altLang="en-US"/>
        </a:p>
      </dgm:t>
    </dgm:pt>
    <dgm:pt modelId="{C737F372-1419-4F26-AEF8-B5050871B95D}" type="pres">
      <dgm:prSet presAssocID="{60C5BEC5-72BD-41B2-A787-A4453D5CA6F2}" presName="hierRoot2" presStyleCnt="0">
        <dgm:presLayoutVars>
          <dgm:hierBranch val="init"/>
        </dgm:presLayoutVars>
      </dgm:prSet>
      <dgm:spPr/>
      <dgm:t>
        <a:bodyPr/>
        <a:lstStyle/>
        <a:p>
          <a:endParaRPr lang="zh-TW" altLang="en-US"/>
        </a:p>
      </dgm:t>
    </dgm:pt>
    <dgm:pt modelId="{56F4358B-7564-485D-BDAD-332F14DD19AE}" type="pres">
      <dgm:prSet presAssocID="{60C5BEC5-72BD-41B2-A787-A4453D5CA6F2}" presName="rootComposite" presStyleCnt="0"/>
      <dgm:spPr/>
      <dgm:t>
        <a:bodyPr/>
        <a:lstStyle/>
        <a:p>
          <a:endParaRPr lang="zh-TW" altLang="en-US"/>
        </a:p>
      </dgm:t>
    </dgm:pt>
    <dgm:pt modelId="{A94CBECB-5D7D-4FC7-BA74-78B050F1B75F}" type="pres">
      <dgm:prSet presAssocID="{60C5BEC5-72BD-41B2-A787-A4453D5CA6F2}" presName="rootText" presStyleLbl="node2" presStyleIdx="1" presStyleCnt="4">
        <dgm:presLayoutVars>
          <dgm:chPref val="3"/>
        </dgm:presLayoutVars>
      </dgm:prSet>
      <dgm:spPr/>
      <dgm:t>
        <a:bodyPr/>
        <a:lstStyle/>
        <a:p>
          <a:endParaRPr lang="zh-TW" altLang="en-US"/>
        </a:p>
      </dgm:t>
    </dgm:pt>
    <dgm:pt modelId="{42C19D93-1C2B-4C5E-9864-8ED868645558}" type="pres">
      <dgm:prSet presAssocID="{60C5BEC5-72BD-41B2-A787-A4453D5CA6F2}" presName="rootConnector" presStyleLbl="node2" presStyleIdx="1" presStyleCnt="4"/>
      <dgm:spPr/>
      <dgm:t>
        <a:bodyPr/>
        <a:lstStyle/>
        <a:p>
          <a:endParaRPr lang="zh-TW" altLang="en-US"/>
        </a:p>
      </dgm:t>
    </dgm:pt>
    <dgm:pt modelId="{4E3805B1-1BF7-445C-9A8F-47F8F629EE16}" type="pres">
      <dgm:prSet presAssocID="{60C5BEC5-72BD-41B2-A787-A4453D5CA6F2}" presName="hierChild4" presStyleCnt="0"/>
      <dgm:spPr/>
      <dgm:t>
        <a:bodyPr/>
        <a:lstStyle/>
        <a:p>
          <a:endParaRPr lang="zh-TW" altLang="en-US"/>
        </a:p>
      </dgm:t>
    </dgm:pt>
    <dgm:pt modelId="{CFBC492B-BBE7-4957-A702-F00F7E13640D}" type="pres">
      <dgm:prSet presAssocID="{A1415154-BBFF-49CF-A492-FAB6577AB871}" presName="Name37" presStyleLbl="parChTrans1D3" presStyleIdx="3" presStyleCnt="10"/>
      <dgm:spPr/>
      <dgm:t>
        <a:bodyPr/>
        <a:lstStyle/>
        <a:p>
          <a:endParaRPr lang="zh-TW" altLang="en-US"/>
        </a:p>
      </dgm:t>
    </dgm:pt>
    <dgm:pt modelId="{5DF4FD3C-F0BD-4A96-8F28-01CB033DAD99}" type="pres">
      <dgm:prSet presAssocID="{CE6740FD-3096-42C3-8305-8BB0F65EB693}" presName="hierRoot2" presStyleCnt="0">
        <dgm:presLayoutVars>
          <dgm:hierBranch val="init"/>
        </dgm:presLayoutVars>
      </dgm:prSet>
      <dgm:spPr/>
      <dgm:t>
        <a:bodyPr/>
        <a:lstStyle/>
        <a:p>
          <a:endParaRPr lang="zh-TW" altLang="en-US"/>
        </a:p>
      </dgm:t>
    </dgm:pt>
    <dgm:pt modelId="{14E791F3-12E7-4F69-AB28-F57C9FFB360F}" type="pres">
      <dgm:prSet presAssocID="{CE6740FD-3096-42C3-8305-8BB0F65EB693}" presName="rootComposite" presStyleCnt="0"/>
      <dgm:spPr/>
      <dgm:t>
        <a:bodyPr/>
        <a:lstStyle/>
        <a:p>
          <a:endParaRPr lang="zh-TW" altLang="en-US"/>
        </a:p>
      </dgm:t>
    </dgm:pt>
    <dgm:pt modelId="{F84A823B-6CB6-46D6-9B38-8CAE481A57B7}" type="pres">
      <dgm:prSet presAssocID="{CE6740FD-3096-42C3-8305-8BB0F65EB693}" presName="rootText" presStyleLbl="node3" presStyleIdx="3" presStyleCnt="10" custScaleX="76278">
        <dgm:presLayoutVars>
          <dgm:chPref val="3"/>
        </dgm:presLayoutVars>
      </dgm:prSet>
      <dgm:spPr/>
      <dgm:t>
        <a:bodyPr/>
        <a:lstStyle/>
        <a:p>
          <a:endParaRPr lang="zh-TW" altLang="en-US"/>
        </a:p>
      </dgm:t>
    </dgm:pt>
    <dgm:pt modelId="{AD7D303B-8D83-4690-B18D-5423C107FEAC}" type="pres">
      <dgm:prSet presAssocID="{CE6740FD-3096-42C3-8305-8BB0F65EB693}" presName="rootConnector" presStyleLbl="node3" presStyleIdx="3" presStyleCnt="10"/>
      <dgm:spPr/>
      <dgm:t>
        <a:bodyPr/>
        <a:lstStyle/>
        <a:p>
          <a:endParaRPr lang="zh-TW" altLang="en-US"/>
        </a:p>
      </dgm:t>
    </dgm:pt>
    <dgm:pt modelId="{C9B946E9-8EEE-432B-8937-784BB9A8D8CB}" type="pres">
      <dgm:prSet presAssocID="{CE6740FD-3096-42C3-8305-8BB0F65EB693}" presName="hierChild4" presStyleCnt="0"/>
      <dgm:spPr/>
      <dgm:t>
        <a:bodyPr/>
        <a:lstStyle/>
        <a:p>
          <a:endParaRPr lang="zh-TW" altLang="en-US"/>
        </a:p>
      </dgm:t>
    </dgm:pt>
    <dgm:pt modelId="{3A58FBB3-19EB-4A78-9F50-F01E9193ADB0}" type="pres">
      <dgm:prSet presAssocID="{CE6740FD-3096-42C3-8305-8BB0F65EB693}" presName="hierChild5" presStyleCnt="0"/>
      <dgm:spPr/>
      <dgm:t>
        <a:bodyPr/>
        <a:lstStyle/>
        <a:p>
          <a:endParaRPr lang="zh-TW" altLang="en-US"/>
        </a:p>
      </dgm:t>
    </dgm:pt>
    <dgm:pt modelId="{BE265014-FD79-450B-8E99-A4EE1EB7D8FC}" type="pres">
      <dgm:prSet presAssocID="{2B05F1CC-623C-4812-930B-012F62D4C288}" presName="Name37" presStyleLbl="parChTrans1D3" presStyleIdx="4" presStyleCnt="10"/>
      <dgm:spPr/>
      <dgm:t>
        <a:bodyPr/>
        <a:lstStyle/>
        <a:p>
          <a:endParaRPr lang="zh-TW" altLang="en-US"/>
        </a:p>
      </dgm:t>
    </dgm:pt>
    <dgm:pt modelId="{467D610E-7840-4A0F-A2B4-3A220BA1E53E}" type="pres">
      <dgm:prSet presAssocID="{793F20EE-0723-476D-BE20-6907900E2048}" presName="hierRoot2" presStyleCnt="0">
        <dgm:presLayoutVars>
          <dgm:hierBranch val="init"/>
        </dgm:presLayoutVars>
      </dgm:prSet>
      <dgm:spPr/>
      <dgm:t>
        <a:bodyPr/>
        <a:lstStyle/>
        <a:p>
          <a:endParaRPr lang="zh-TW" altLang="en-US"/>
        </a:p>
      </dgm:t>
    </dgm:pt>
    <dgm:pt modelId="{1796B198-2CAD-48B3-8950-4A1D01674C58}" type="pres">
      <dgm:prSet presAssocID="{793F20EE-0723-476D-BE20-6907900E2048}" presName="rootComposite" presStyleCnt="0"/>
      <dgm:spPr/>
      <dgm:t>
        <a:bodyPr/>
        <a:lstStyle/>
        <a:p>
          <a:endParaRPr lang="zh-TW" altLang="en-US"/>
        </a:p>
      </dgm:t>
    </dgm:pt>
    <dgm:pt modelId="{C9AE1E0D-24E6-42F1-A109-53A31B12A74A}" type="pres">
      <dgm:prSet presAssocID="{793F20EE-0723-476D-BE20-6907900E2048}" presName="rootText" presStyleLbl="node3" presStyleIdx="4" presStyleCnt="10" custScaleX="75792">
        <dgm:presLayoutVars>
          <dgm:chPref val="3"/>
        </dgm:presLayoutVars>
      </dgm:prSet>
      <dgm:spPr/>
      <dgm:t>
        <a:bodyPr/>
        <a:lstStyle/>
        <a:p>
          <a:endParaRPr lang="zh-TW" altLang="en-US"/>
        </a:p>
      </dgm:t>
    </dgm:pt>
    <dgm:pt modelId="{460D787A-6CEC-4DDF-AE21-B2F4C7DB4C58}" type="pres">
      <dgm:prSet presAssocID="{793F20EE-0723-476D-BE20-6907900E2048}" presName="rootConnector" presStyleLbl="node3" presStyleIdx="4" presStyleCnt="10"/>
      <dgm:spPr/>
      <dgm:t>
        <a:bodyPr/>
        <a:lstStyle/>
        <a:p>
          <a:endParaRPr lang="zh-TW" altLang="en-US"/>
        </a:p>
      </dgm:t>
    </dgm:pt>
    <dgm:pt modelId="{B62DB971-3A8E-4428-96D6-8D7038EE56D3}" type="pres">
      <dgm:prSet presAssocID="{793F20EE-0723-476D-BE20-6907900E2048}" presName="hierChild4" presStyleCnt="0"/>
      <dgm:spPr/>
      <dgm:t>
        <a:bodyPr/>
        <a:lstStyle/>
        <a:p>
          <a:endParaRPr lang="zh-TW" altLang="en-US"/>
        </a:p>
      </dgm:t>
    </dgm:pt>
    <dgm:pt modelId="{E3B89CEF-C580-4C78-918E-8B6D0C642B02}" type="pres">
      <dgm:prSet presAssocID="{793F20EE-0723-476D-BE20-6907900E2048}" presName="hierChild5" presStyleCnt="0"/>
      <dgm:spPr/>
      <dgm:t>
        <a:bodyPr/>
        <a:lstStyle/>
        <a:p>
          <a:endParaRPr lang="zh-TW" altLang="en-US"/>
        </a:p>
      </dgm:t>
    </dgm:pt>
    <dgm:pt modelId="{0301C22C-49BB-45AD-A0D6-F3B3D652188C}" type="pres">
      <dgm:prSet presAssocID="{60C5BEC5-72BD-41B2-A787-A4453D5CA6F2}" presName="hierChild5" presStyleCnt="0"/>
      <dgm:spPr/>
      <dgm:t>
        <a:bodyPr/>
        <a:lstStyle/>
        <a:p>
          <a:endParaRPr lang="zh-TW" altLang="en-US"/>
        </a:p>
      </dgm:t>
    </dgm:pt>
    <dgm:pt modelId="{4B415AED-4102-4236-9E71-0E57CDAA6CC8}" type="pres">
      <dgm:prSet presAssocID="{04D09D87-DD49-414A-9336-5289464C287C}" presName="Name37" presStyleLbl="parChTrans1D2" presStyleIdx="2" presStyleCnt="4"/>
      <dgm:spPr/>
      <dgm:t>
        <a:bodyPr/>
        <a:lstStyle/>
        <a:p>
          <a:endParaRPr lang="zh-TW" altLang="en-US"/>
        </a:p>
      </dgm:t>
    </dgm:pt>
    <dgm:pt modelId="{4DC8D886-FB4F-4B5D-8A19-AE9148CC88C4}" type="pres">
      <dgm:prSet presAssocID="{8D420C10-4E81-4F00-881B-F14DDEB77072}" presName="hierRoot2" presStyleCnt="0">
        <dgm:presLayoutVars>
          <dgm:hierBranch val="init"/>
        </dgm:presLayoutVars>
      </dgm:prSet>
      <dgm:spPr/>
      <dgm:t>
        <a:bodyPr/>
        <a:lstStyle/>
        <a:p>
          <a:endParaRPr lang="zh-TW" altLang="en-US"/>
        </a:p>
      </dgm:t>
    </dgm:pt>
    <dgm:pt modelId="{89107E2F-2C29-417F-86FE-A1FB9FEE00EB}" type="pres">
      <dgm:prSet presAssocID="{8D420C10-4E81-4F00-881B-F14DDEB77072}" presName="rootComposite" presStyleCnt="0"/>
      <dgm:spPr/>
      <dgm:t>
        <a:bodyPr/>
        <a:lstStyle/>
        <a:p>
          <a:endParaRPr lang="zh-TW" altLang="en-US"/>
        </a:p>
      </dgm:t>
    </dgm:pt>
    <dgm:pt modelId="{6EAC788C-CFD3-4E2F-A840-6467E5B49DF9}" type="pres">
      <dgm:prSet presAssocID="{8D420C10-4E81-4F00-881B-F14DDEB77072}" presName="rootText" presStyleLbl="node2" presStyleIdx="2" presStyleCnt="4">
        <dgm:presLayoutVars>
          <dgm:chPref val="3"/>
        </dgm:presLayoutVars>
      </dgm:prSet>
      <dgm:spPr/>
      <dgm:t>
        <a:bodyPr/>
        <a:lstStyle/>
        <a:p>
          <a:endParaRPr lang="zh-TW" altLang="en-US"/>
        </a:p>
      </dgm:t>
    </dgm:pt>
    <dgm:pt modelId="{A3DE14C7-D3DF-45B1-8680-4A47AF703050}" type="pres">
      <dgm:prSet presAssocID="{8D420C10-4E81-4F00-881B-F14DDEB77072}" presName="rootConnector" presStyleLbl="node2" presStyleIdx="2" presStyleCnt="4"/>
      <dgm:spPr/>
      <dgm:t>
        <a:bodyPr/>
        <a:lstStyle/>
        <a:p>
          <a:endParaRPr lang="zh-TW" altLang="en-US"/>
        </a:p>
      </dgm:t>
    </dgm:pt>
    <dgm:pt modelId="{5E7E04C4-5E94-4769-BDF2-3A0D8C7C6A18}" type="pres">
      <dgm:prSet presAssocID="{8D420C10-4E81-4F00-881B-F14DDEB77072}" presName="hierChild4" presStyleCnt="0"/>
      <dgm:spPr/>
      <dgm:t>
        <a:bodyPr/>
        <a:lstStyle/>
        <a:p>
          <a:endParaRPr lang="zh-TW" altLang="en-US"/>
        </a:p>
      </dgm:t>
    </dgm:pt>
    <dgm:pt modelId="{376BA59C-7A40-45A9-B99D-B159B31802A7}" type="pres">
      <dgm:prSet presAssocID="{05CB0D9F-B942-42E6-8A14-08AE56BE79D1}" presName="Name37" presStyleLbl="parChTrans1D3" presStyleIdx="5" presStyleCnt="10"/>
      <dgm:spPr/>
      <dgm:t>
        <a:bodyPr/>
        <a:lstStyle/>
        <a:p>
          <a:endParaRPr lang="zh-TW" altLang="en-US"/>
        </a:p>
      </dgm:t>
    </dgm:pt>
    <dgm:pt modelId="{AB9CD083-2658-4F9F-9CED-F268463591D1}" type="pres">
      <dgm:prSet presAssocID="{A344ECE6-16C9-42A9-896A-FA23C4747D8C}" presName="hierRoot2" presStyleCnt="0">
        <dgm:presLayoutVars>
          <dgm:hierBranch val="init"/>
        </dgm:presLayoutVars>
      </dgm:prSet>
      <dgm:spPr/>
      <dgm:t>
        <a:bodyPr/>
        <a:lstStyle/>
        <a:p>
          <a:endParaRPr lang="zh-TW" altLang="en-US"/>
        </a:p>
      </dgm:t>
    </dgm:pt>
    <dgm:pt modelId="{32895A33-582C-4E9A-905E-EC04831CDD21}" type="pres">
      <dgm:prSet presAssocID="{A344ECE6-16C9-42A9-896A-FA23C4747D8C}" presName="rootComposite" presStyleCnt="0"/>
      <dgm:spPr/>
      <dgm:t>
        <a:bodyPr/>
        <a:lstStyle/>
        <a:p>
          <a:endParaRPr lang="zh-TW" altLang="en-US"/>
        </a:p>
      </dgm:t>
    </dgm:pt>
    <dgm:pt modelId="{9474EB75-5830-4419-8B71-9FC4472735E4}" type="pres">
      <dgm:prSet presAssocID="{A344ECE6-16C9-42A9-896A-FA23C4747D8C}" presName="rootText" presStyleLbl="node3" presStyleIdx="5" presStyleCnt="10" custScaleX="76356">
        <dgm:presLayoutVars>
          <dgm:chPref val="3"/>
        </dgm:presLayoutVars>
      </dgm:prSet>
      <dgm:spPr/>
      <dgm:t>
        <a:bodyPr/>
        <a:lstStyle/>
        <a:p>
          <a:endParaRPr lang="zh-TW" altLang="en-US"/>
        </a:p>
      </dgm:t>
    </dgm:pt>
    <dgm:pt modelId="{84AEE971-6ED2-4B39-AE57-1EDE2BE51EA0}" type="pres">
      <dgm:prSet presAssocID="{A344ECE6-16C9-42A9-896A-FA23C4747D8C}" presName="rootConnector" presStyleLbl="node3" presStyleIdx="5" presStyleCnt="10"/>
      <dgm:spPr/>
      <dgm:t>
        <a:bodyPr/>
        <a:lstStyle/>
        <a:p>
          <a:endParaRPr lang="zh-TW" altLang="en-US"/>
        </a:p>
      </dgm:t>
    </dgm:pt>
    <dgm:pt modelId="{643619B4-15D8-4E21-8992-A388A893BFAA}" type="pres">
      <dgm:prSet presAssocID="{A344ECE6-16C9-42A9-896A-FA23C4747D8C}" presName="hierChild4" presStyleCnt="0"/>
      <dgm:spPr/>
      <dgm:t>
        <a:bodyPr/>
        <a:lstStyle/>
        <a:p>
          <a:endParaRPr lang="zh-TW" altLang="en-US"/>
        </a:p>
      </dgm:t>
    </dgm:pt>
    <dgm:pt modelId="{44B7F72A-E367-4380-86B7-476B8D4EB7EB}" type="pres">
      <dgm:prSet presAssocID="{A344ECE6-16C9-42A9-896A-FA23C4747D8C}" presName="hierChild5" presStyleCnt="0"/>
      <dgm:spPr/>
      <dgm:t>
        <a:bodyPr/>
        <a:lstStyle/>
        <a:p>
          <a:endParaRPr lang="zh-TW" altLang="en-US"/>
        </a:p>
      </dgm:t>
    </dgm:pt>
    <dgm:pt modelId="{86D4C645-9460-47D3-8F28-530642BCA29A}" type="pres">
      <dgm:prSet presAssocID="{CED6A294-D62A-4E36-8DD6-E009C1F377CC}" presName="Name37" presStyleLbl="parChTrans1D3" presStyleIdx="6" presStyleCnt="10"/>
      <dgm:spPr/>
      <dgm:t>
        <a:bodyPr/>
        <a:lstStyle/>
        <a:p>
          <a:endParaRPr lang="zh-TW" altLang="en-US"/>
        </a:p>
      </dgm:t>
    </dgm:pt>
    <dgm:pt modelId="{3C471703-DB85-4CAF-9BE0-B74D598B07A7}" type="pres">
      <dgm:prSet presAssocID="{F7EF5D65-58E2-4991-B6EA-81288F93743F}" presName="hierRoot2" presStyleCnt="0">
        <dgm:presLayoutVars>
          <dgm:hierBranch val="init"/>
        </dgm:presLayoutVars>
      </dgm:prSet>
      <dgm:spPr/>
      <dgm:t>
        <a:bodyPr/>
        <a:lstStyle/>
        <a:p>
          <a:endParaRPr lang="zh-TW" altLang="en-US"/>
        </a:p>
      </dgm:t>
    </dgm:pt>
    <dgm:pt modelId="{0CFA8FB4-F23F-4E9E-9B08-B87C666C7F12}" type="pres">
      <dgm:prSet presAssocID="{F7EF5D65-58E2-4991-B6EA-81288F93743F}" presName="rootComposite" presStyleCnt="0"/>
      <dgm:spPr/>
      <dgm:t>
        <a:bodyPr/>
        <a:lstStyle/>
        <a:p>
          <a:endParaRPr lang="zh-TW" altLang="en-US"/>
        </a:p>
      </dgm:t>
    </dgm:pt>
    <dgm:pt modelId="{D112447F-AE79-45C5-B3A4-81929075DC8D}" type="pres">
      <dgm:prSet presAssocID="{F7EF5D65-58E2-4991-B6EA-81288F93743F}" presName="rootText" presStyleLbl="node3" presStyleIdx="6" presStyleCnt="10" custScaleX="76356">
        <dgm:presLayoutVars>
          <dgm:chPref val="3"/>
        </dgm:presLayoutVars>
      </dgm:prSet>
      <dgm:spPr/>
      <dgm:t>
        <a:bodyPr/>
        <a:lstStyle/>
        <a:p>
          <a:endParaRPr lang="zh-TW" altLang="en-US"/>
        </a:p>
      </dgm:t>
    </dgm:pt>
    <dgm:pt modelId="{624C9027-D510-477A-9B36-B9434DE2B17D}" type="pres">
      <dgm:prSet presAssocID="{F7EF5D65-58E2-4991-B6EA-81288F93743F}" presName="rootConnector" presStyleLbl="node3" presStyleIdx="6" presStyleCnt="10"/>
      <dgm:spPr/>
      <dgm:t>
        <a:bodyPr/>
        <a:lstStyle/>
        <a:p>
          <a:endParaRPr lang="zh-TW" altLang="en-US"/>
        </a:p>
      </dgm:t>
    </dgm:pt>
    <dgm:pt modelId="{72C63FBC-1017-4FBD-8571-4BD246639705}" type="pres">
      <dgm:prSet presAssocID="{F7EF5D65-58E2-4991-B6EA-81288F93743F}" presName="hierChild4" presStyleCnt="0"/>
      <dgm:spPr/>
      <dgm:t>
        <a:bodyPr/>
        <a:lstStyle/>
        <a:p>
          <a:endParaRPr lang="zh-TW" altLang="en-US"/>
        </a:p>
      </dgm:t>
    </dgm:pt>
    <dgm:pt modelId="{415DA89A-3A41-4A56-803A-B2B526393893}" type="pres">
      <dgm:prSet presAssocID="{F7EF5D65-58E2-4991-B6EA-81288F93743F}" presName="hierChild5" presStyleCnt="0"/>
      <dgm:spPr/>
      <dgm:t>
        <a:bodyPr/>
        <a:lstStyle/>
        <a:p>
          <a:endParaRPr lang="zh-TW" altLang="en-US"/>
        </a:p>
      </dgm:t>
    </dgm:pt>
    <dgm:pt modelId="{2D7D4AF6-7349-4602-96B3-888553DD847F}" type="pres">
      <dgm:prSet presAssocID="{F608EC29-577E-4A87-ADC5-09BC9B5A7331}" presName="Name37" presStyleLbl="parChTrans1D3" presStyleIdx="7" presStyleCnt="10"/>
      <dgm:spPr/>
      <dgm:t>
        <a:bodyPr/>
        <a:lstStyle/>
        <a:p>
          <a:endParaRPr lang="zh-TW" altLang="en-US"/>
        </a:p>
      </dgm:t>
    </dgm:pt>
    <dgm:pt modelId="{FA480224-9FEA-4A50-A778-0C9BC17BC5D0}" type="pres">
      <dgm:prSet presAssocID="{454FB647-46A0-4ED9-BD89-70D9C5BAB030}" presName="hierRoot2" presStyleCnt="0">
        <dgm:presLayoutVars>
          <dgm:hierBranch val="init"/>
        </dgm:presLayoutVars>
      </dgm:prSet>
      <dgm:spPr/>
      <dgm:t>
        <a:bodyPr/>
        <a:lstStyle/>
        <a:p>
          <a:endParaRPr lang="zh-TW" altLang="en-US"/>
        </a:p>
      </dgm:t>
    </dgm:pt>
    <dgm:pt modelId="{78FFF3F8-AB94-416B-8528-3D27EC803E11}" type="pres">
      <dgm:prSet presAssocID="{454FB647-46A0-4ED9-BD89-70D9C5BAB030}" presName="rootComposite" presStyleCnt="0"/>
      <dgm:spPr/>
      <dgm:t>
        <a:bodyPr/>
        <a:lstStyle/>
        <a:p>
          <a:endParaRPr lang="zh-TW" altLang="en-US"/>
        </a:p>
      </dgm:t>
    </dgm:pt>
    <dgm:pt modelId="{428079CD-E2A4-45FE-81DA-50D128EF52B0}" type="pres">
      <dgm:prSet presAssocID="{454FB647-46A0-4ED9-BD89-70D9C5BAB030}" presName="rootText" presStyleLbl="node3" presStyleIdx="7" presStyleCnt="10" custScaleX="77306" custLinFactNeighborY="-1513">
        <dgm:presLayoutVars>
          <dgm:chPref val="3"/>
        </dgm:presLayoutVars>
      </dgm:prSet>
      <dgm:spPr/>
      <dgm:t>
        <a:bodyPr/>
        <a:lstStyle/>
        <a:p>
          <a:endParaRPr lang="zh-TW" altLang="en-US"/>
        </a:p>
      </dgm:t>
    </dgm:pt>
    <dgm:pt modelId="{8B1A0316-B340-477A-A424-836FE7D816DA}" type="pres">
      <dgm:prSet presAssocID="{454FB647-46A0-4ED9-BD89-70D9C5BAB030}" presName="rootConnector" presStyleLbl="node3" presStyleIdx="7" presStyleCnt="10"/>
      <dgm:spPr/>
      <dgm:t>
        <a:bodyPr/>
        <a:lstStyle/>
        <a:p>
          <a:endParaRPr lang="zh-TW" altLang="en-US"/>
        </a:p>
      </dgm:t>
    </dgm:pt>
    <dgm:pt modelId="{3DFA1F1D-A41F-4811-8D4F-219D7FDF39EA}" type="pres">
      <dgm:prSet presAssocID="{454FB647-46A0-4ED9-BD89-70D9C5BAB030}" presName="hierChild4" presStyleCnt="0"/>
      <dgm:spPr/>
      <dgm:t>
        <a:bodyPr/>
        <a:lstStyle/>
        <a:p>
          <a:endParaRPr lang="zh-TW" altLang="en-US"/>
        </a:p>
      </dgm:t>
    </dgm:pt>
    <dgm:pt modelId="{7035CD1D-B98D-4E67-8A9C-7D2FEAC1AC9F}" type="pres">
      <dgm:prSet presAssocID="{454FB647-46A0-4ED9-BD89-70D9C5BAB030}" presName="hierChild5" presStyleCnt="0"/>
      <dgm:spPr/>
      <dgm:t>
        <a:bodyPr/>
        <a:lstStyle/>
        <a:p>
          <a:endParaRPr lang="zh-TW" altLang="en-US"/>
        </a:p>
      </dgm:t>
    </dgm:pt>
    <dgm:pt modelId="{8C5F833C-B164-4B91-BD44-3808BAAA7E54}" type="pres">
      <dgm:prSet presAssocID="{8D420C10-4E81-4F00-881B-F14DDEB77072}" presName="hierChild5" presStyleCnt="0"/>
      <dgm:spPr/>
      <dgm:t>
        <a:bodyPr/>
        <a:lstStyle/>
        <a:p>
          <a:endParaRPr lang="zh-TW" altLang="en-US"/>
        </a:p>
      </dgm:t>
    </dgm:pt>
    <dgm:pt modelId="{8EEFF501-096C-47E2-8427-CD2425C605B4}" type="pres">
      <dgm:prSet presAssocID="{381973BE-AD07-4C07-A740-B5AF1380C587}" presName="Name37" presStyleLbl="parChTrans1D2" presStyleIdx="3" presStyleCnt="4"/>
      <dgm:spPr/>
      <dgm:t>
        <a:bodyPr/>
        <a:lstStyle/>
        <a:p>
          <a:endParaRPr lang="zh-TW" altLang="en-US"/>
        </a:p>
      </dgm:t>
    </dgm:pt>
    <dgm:pt modelId="{DE25FD86-B8E2-4433-9E2B-6958C19B7084}" type="pres">
      <dgm:prSet presAssocID="{A69EF788-7AD9-4466-A323-81DEA00E65A2}" presName="hierRoot2" presStyleCnt="0">
        <dgm:presLayoutVars>
          <dgm:hierBranch val="init"/>
        </dgm:presLayoutVars>
      </dgm:prSet>
      <dgm:spPr/>
      <dgm:t>
        <a:bodyPr/>
        <a:lstStyle/>
        <a:p>
          <a:endParaRPr lang="zh-TW" altLang="en-US"/>
        </a:p>
      </dgm:t>
    </dgm:pt>
    <dgm:pt modelId="{8862A638-A14A-4512-A783-6C75A74F07A3}" type="pres">
      <dgm:prSet presAssocID="{A69EF788-7AD9-4466-A323-81DEA00E65A2}" presName="rootComposite" presStyleCnt="0"/>
      <dgm:spPr/>
      <dgm:t>
        <a:bodyPr/>
        <a:lstStyle/>
        <a:p>
          <a:endParaRPr lang="zh-TW" altLang="en-US"/>
        </a:p>
      </dgm:t>
    </dgm:pt>
    <dgm:pt modelId="{9EEC9802-65C5-4C12-9B5D-0666DA7929BE}" type="pres">
      <dgm:prSet presAssocID="{A69EF788-7AD9-4466-A323-81DEA00E65A2}" presName="rootText" presStyleLbl="node2" presStyleIdx="3" presStyleCnt="4">
        <dgm:presLayoutVars>
          <dgm:chPref val="3"/>
        </dgm:presLayoutVars>
      </dgm:prSet>
      <dgm:spPr/>
      <dgm:t>
        <a:bodyPr/>
        <a:lstStyle/>
        <a:p>
          <a:endParaRPr lang="zh-TW" altLang="en-US"/>
        </a:p>
      </dgm:t>
    </dgm:pt>
    <dgm:pt modelId="{6346F3BC-1A17-4A9A-9A52-B82CA34FF6EE}" type="pres">
      <dgm:prSet presAssocID="{A69EF788-7AD9-4466-A323-81DEA00E65A2}" presName="rootConnector" presStyleLbl="node2" presStyleIdx="3" presStyleCnt="4"/>
      <dgm:spPr/>
      <dgm:t>
        <a:bodyPr/>
        <a:lstStyle/>
        <a:p>
          <a:endParaRPr lang="zh-TW" altLang="en-US"/>
        </a:p>
      </dgm:t>
    </dgm:pt>
    <dgm:pt modelId="{C665484D-CF13-46E4-8B8A-A531BAA4B84C}" type="pres">
      <dgm:prSet presAssocID="{A69EF788-7AD9-4466-A323-81DEA00E65A2}" presName="hierChild4" presStyleCnt="0"/>
      <dgm:spPr/>
      <dgm:t>
        <a:bodyPr/>
        <a:lstStyle/>
        <a:p>
          <a:endParaRPr lang="zh-TW" altLang="en-US"/>
        </a:p>
      </dgm:t>
    </dgm:pt>
    <dgm:pt modelId="{1BA5DDCA-6ACE-4C4C-9E82-30DD9DA325AD}" type="pres">
      <dgm:prSet presAssocID="{E1AA97C9-3AC5-4F84-95B9-B5AF0BC8E2A1}" presName="Name37" presStyleLbl="parChTrans1D3" presStyleIdx="8" presStyleCnt="10"/>
      <dgm:spPr/>
      <dgm:t>
        <a:bodyPr/>
        <a:lstStyle/>
        <a:p>
          <a:endParaRPr lang="zh-TW" altLang="en-US"/>
        </a:p>
      </dgm:t>
    </dgm:pt>
    <dgm:pt modelId="{7858F4CE-C193-4C86-A5D4-3BBF9ADB5E16}" type="pres">
      <dgm:prSet presAssocID="{BCEDF418-4DCB-460E-B9C5-AF1ECBA6D170}" presName="hierRoot2" presStyleCnt="0">
        <dgm:presLayoutVars>
          <dgm:hierBranch val="init"/>
        </dgm:presLayoutVars>
      </dgm:prSet>
      <dgm:spPr/>
      <dgm:t>
        <a:bodyPr/>
        <a:lstStyle/>
        <a:p>
          <a:endParaRPr lang="zh-TW" altLang="en-US"/>
        </a:p>
      </dgm:t>
    </dgm:pt>
    <dgm:pt modelId="{3D819951-3FF3-4369-A48D-66D170888697}" type="pres">
      <dgm:prSet presAssocID="{BCEDF418-4DCB-460E-B9C5-AF1ECBA6D170}" presName="rootComposite" presStyleCnt="0"/>
      <dgm:spPr/>
      <dgm:t>
        <a:bodyPr/>
        <a:lstStyle/>
        <a:p>
          <a:endParaRPr lang="zh-TW" altLang="en-US"/>
        </a:p>
      </dgm:t>
    </dgm:pt>
    <dgm:pt modelId="{2D66D60C-A46F-4D2B-B925-9623B4F53D40}" type="pres">
      <dgm:prSet presAssocID="{BCEDF418-4DCB-460E-B9C5-AF1ECBA6D170}" presName="rootText" presStyleLbl="node3" presStyleIdx="8" presStyleCnt="10" custScaleX="77945">
        <dgm:presLayoutVars>
          <dgm:chPref val="3"/>
        </dgm:presLayoutVars>
      </dgm:prSet>
      <dgm:spPr/>
      <dgm:t>
        <a:bodyPr/>
        <a:lstStyle/>
        <a:p>
          <a:endParaRPr lang="zh-TW" altLang="en-US"/>
        </a:p>
      </dgm:t>
    </dgm:pt>
    <dgm:pt modelId="{12471439-31CF-46DF-BC23-883BE748E42D}" type="pres">
      <dgm:prSet presAssocID="{BCEDF418-4DCB-460E-B9C5-AF1ECBA6D170}" presName="rootConnector" presStyleLbl="node3" presStyleIdx="8" presStyleCnt="10"/>
      <dgm:spPr/>
      <dgm:t>
        <a:bodyPr/>
        <a:lstStyle/>
        <a:p>
          <a:endParaRPr lang="zh-TW" altLang="en-US"/>
        </a:p>
      </dgm:t>
    </dgm:pt>
    <dgm:pt modelId="{068467FC-2383-4702-A869-01A6CB6A2AD3}" type="pres">
      <dgm:prSet presAssocID="{BCEDF418-4DCB-460E-B9C5-AF1ECBA6D170}" presName="hierChild4" presStyleCnt="0"/>
      <dgm:spPr/>
      <dgm:t>
        <a:bodyPr/>
        <a:lstStyle/>
        <a:p>
          <a:endParaRPr lang="zh-TW" altLang="en-US"/>
        </a:p>
      </dgm:t>
    </dgm:pt>
    <dgm:pt modelId="{02EDF85C-ADF1-4DF1-97F4-98DCE99D6CCC}" type="pres">
      <dgm:prSet presAssocID="{BCEDF418-4DCB-460E-B9C5-AF1ECBA6D170}" presName="hierChild5" presStyleCnt="0"/>
      <dgm:spPr/>
      <dgm:t>
        <a:bodyPr/>
        <a:lstStyle/>
        <a:p>
          <a:endParaRPr lang="zh-TW" altLang="en-US"/>
        </a:p>
      </dgm:t>
    </dgm:pt>
    <dgm:pt modelId="{8A5980DC-F693-412D-B6BC-D0015E2FACE5}" type="pres">
      <dgm:prSet presAssocID="{C2702EF7-7E36-49AC-A1DC-D38E6A6B84D8}" presName="Name37" presStyleLbl="parChTrans1D3" presStyleIdx="9" presStyleCnt="10"/>
      <dgm:spPr/>
      <dgm:t>
        <a:bodyPr/>
        <a:lstStyle/>
        <a:p>
          <a:endParaRPr lang="zh-TW" altLang="en-US"/>
        </a:p>
      </dgm:t>
    </dgm:pt>
    <dgm:pt modelId="{47572C0C-B1C3-41CB-BA7C-4C1990F75201}" type="pres">
      <dgm:prSet presAssocID="{0CA739A1-D332-4F5F-BB60-4A302BE71D53}" presName="hierRoot2" presStyleCnt="0">
        <dgm:presLayoutVars>
          <dgm:hierBranch val="init"/>
        </dgm:presLayoutVars>
      </dgm:prSet>
      <dgm:spPr/>
      <dgm:t>
        <a:bodyPr/>
        <a:lstStyle/>
        <a:p>
          <a:endParaRPr lang="zh-TW" altLang="en-US"/>
        </a:p>
      </dgm:t>
    </dgm:pt>
    <dgm:pt modelId="{F9494B9A-A0FD-4AC4-A696-6768201A5CE9}" type="pres">
      <dgm:prSet presAssocID="{0CA739A1-D332-4F5F-BB60-4A302BE71D53}" presName="rootComposite" presStyleCnt="0"/>
      <dgm:spPr/>
      <dgm:t>
        <a:bodyPr/>
        <a:lstStyle/>
        <a:p>
          <a:endParaRPr lang="zh-TW" altLang="en-US"/>
        </a:p>
      </dgm:t>
    </dgm:pt>
    <dgm:pt modelId="{4519E361-89EE-41E0-A88F-BAD9812C77BC}" type="pres">
      <dgm:prSet presAssocID="{0CA739A1-D332-4F5F-BB60-4A302BE71D53}" presName="rootText" presStyleLbl="node3" presStyleIdx="9" presStyleCnt="10" custScaleX="79459">
        <dgm:presLayoutVars>
          <dgm:chPref val="3"/>
        </dgm:presLayoutVars>
      </dgm:prSet>
      <dgm:spPr/>
      <dgm:t>
        <a:bodyPr/>
        <a:lstStyle/>
        <a:p>
          <a:endParaRPr lang="zh-TW" altLang="en-US"/>
        </a:p>
      </dgm:t>
    </dgm:pt>
    <dgm:pt modelId="{55055326-16C9-4153-A8C3-8A52F50A8CC7}" type="pres">
      <dgm:prSet presAssocID="{0CA739A1-D332-4F5F-BB60-4A302BE71D53}" presName="rootConnector" presStyleLbl="node3" presStyleIdx="9" presStyleCnt="10"/>
      <dgm:spPr/>
      <dgm:t>
        <a:bodyPr/>
        <a:lstStyle/>
        <a:p>
          <a:endParaRPr lang="zh-TW" altLang="en-US"/>
        </a:p>
      </dgm:t>
    </dgm:pt>
    <dgm:pt modelId="{E5B41332-6172-4B98-8F65-76A7C6EB506A}" type="pres">
      <dgm:prSet presAssocID="{0CA739A1-D332-4F5F-BB60-4A302BE71D53}" presName="hierChild4" presStyleCnt="0"/>
      <dgm:spPr/>
      <dgm:t>
        <a:bodyPr/>
        <a:lstStyle/>
        <a:p>
          <a:endParaRPr lang="zh-TW" altLang="en-US"/>
        </a:p>
      </dgm:t>
    </dgm:pt>
    <dgm:pt modelId="{B96B0692-CE94-493F-8B2D-F613452AEC2F}" type="pres">
      <dgm:prSet presAssocID="{0CA739A1-D332-4F5F-BB60-4A302BE71D53}" presName="hierChild5" presStyleCnt="0"/>
      <dgm:spPr/>
      <dgm:t>
        <a:bodyPr/>
        <a:lstStyle/>
        <a:p>
          <a:endParaRPr lang="zh-TW" altLang="en-US"/>
        </a:p>
      </dgm:t>
    </dgm:pt>
    <dgm:pt modelId="{EBF6F47E-2CE7-43F2-AE90-850EFB288872}" type="pres">
      <dgm:prSet presAssocID="{A69EF788-7AD9-4466-A323-81DEA00E65A2}" presName="hierChild5" presStyleCnt="0"/>
      <dgm:spPr/>
      <dgm:t>
        <a:bodyPr/>
        <a:lstStyle/>
        <a:p>
          <a:endParaRPr lang="zh-TW" altLang="en-US"/>
        </a:p>
      </dgm:t>
    </dgm:pt>
    <dgm:pt modelId="{6306B13E-C6DB-4204-985A-7FEA9C0D6480}" type="pres">
      <dgm:prSet presAssocID="{62F65075-98E4-4E8B-9AAB-126619223337}" presName="hierChild3" presStyleCnt="0"/>
      <dgm:spPr/>
      <dgm:t>
        <a:bodyPr/>
        <a:lstStyle/>
        <a:p>
          <a:endParaRPr lang="zh-TW" altLang="en-US"/>
        </a:p>
      </dgm:t>
    </dgm:pt>
  </dgm:ptLst>
  <dgm:cxnLst>
    <dgm:cxn modelId="{C751B4ED-F52F-4CA9-8938-CE7FB95B6D40}" type="presOf" srcId="{52FF9ACB-766C-44F6-B82F-FA3544DA7A21}" destId="{18491683-DAF2-4928-8D35-17E368B1CBDD}" srcOrd="1" destOrd="0" presId="urn:microsoft.com/office/officeart/2005/8/layout/orgChart1"/>
    <dgm:cxn modelId="{26F3C7DD-E638-4306-8BFA-A7089EAB83D1}" srcId="{60C5BEC5-72BD-41B2-A787-A4453D5CA6F2}" destId="{CE6740FD-3096-42C3-8305-8BB0F65EB693}" srcOrd="0" destOrd="0" parTransId="{A1415154-BBFF-49CF-A492-FAB6577AB871}" sibTransId="{D95456E4-8C14-4638-9D1A-6A63F7544D67}"/>
    <dgm:cxn modelId="{8849028C-4346-4897-ADC5-AA5BDA0E2BA2}" srcId="{52FF9ACB-766C-44F6-B82F-FA3544DA7A21}" destId="{8219B68E-6F97-49ED-9A21-E569CCC52D3D}" srcOrd="0" destOrd="0" parTransId="{34FE1C87-D2F7-4BE6-A867-70C1C453C432}" sibTransId="{B9AF0857-D383-4423-8735-5C864DE5E275}"/>
    <dgm:cxn modelId="{3AA81E0D-6F52-4954-856D-56B3C829F378}" srcId="{62F65075-98E4-4E8B-9AAB-126619223337}" destId="{52FF9ACB-766C-44F6-B82F-FA3544DA7A21}" srcOrd="0" destOrd="0" parTransId="{F7EA51B8-760C-4EEE-B5AB-70CAB75ECCF7}" sibTransId="{B97B6E38-69A0-4C49-9CA0-FB37A09634F1}"/>
    <dgm:cxn modelId="{56D2B773-8B85-40F9-96A0-697C7D6C0A1F}" type="presOf" srcId="{F7EA51B8-760C-4EEE-B5AB-70CAB75ECCF7}" destId="{DE5BEEE8-2726-4D48-BA9E-5E1130BEE9B9}" srcOrd="0" destOrd="0" presId="urn:microsoft.com/office/officeart/2005/8/layout/orgChart1"/>
    <dgm:cxn modelId="{0EAE147A-9C31-4471-8876-4A1B26A55C4C}" srcId="{A69EF788-7AD9-4466-A323-81DEA00E65A2}" destId="{0CA739A1-D332-4F5F-BB60-4A302BE71D53}" srcOrd="1" destOrd="0" parTransId="{C2702EF7-7E36-49AC-A1DC-D38E6A6B84D8}" sibTransId="{2CA2ED2C-CC70-4D49-9D7D-294872DF9E53}"/>
    <dgm:cxn modelId="{43D056F4-E7CF-4483-B7A6-FD37B01332E3}" type="presOf" srcId="{0CAEE708-5F3B-4B03-8EC5-749873C2E341}" destId="{8EDCBD96-9114-4665-8949-63B2EF32DDE3}" srcOrd="0" destOrd="0" presId="urn:microsoft.com/office/officeart/2005/8/layout/orgChart1"/>
    <dgm:cxn modelId="{A9E5216A-43A3-4DB6-9AED-292218833E98}" srcId="{62F65075-98E4-4E8B-9AAB-126619223337}" destId="{60C5BEC5-72BD-41B2-A787-A4453D5CA6F2}" srcOrd="1" destOrd="0" parTransId="{41FFA3A2-8352-44EE-BE49-1E6BFAB15962}" sibTransId="{EE99CE35-118D-4C00-BC2B-7A99D836798A}"/>
    <dgm:cxn modelId="{3F834DAC-236C-4112-B034-433D8F58A600}" type="presOf" srcId="{62F65075-98E4-4E8B-9AAB-126619223337}" destId="{4C73EE64-53FA-48B9-9613-D582BF7DA5E8}" srcOrd="0" destOrd="0" presId="urn:microsoft.com/office/officeart/2005/8/layout/orgChart1"/>
    <dgm:cxn modelId="{D6F9CA41-8281-4D2C-8B19-CD9C253E5EB6}" srcId="{8D420C10-4E81-4F00-881B-F14DDEB77072}" destId="{454FB647-46A0-4ED9-BD89-70D9C5BAB030}" srcOrd="2" destOrd="0" parTransId="{F608EC29-577E-4A87-ADC5-09BC9B5A7331}" sibTransId="{8F9D7A8F-61CD-4625-9509-2886EA97D593}"/>
    <dgm:cxn modelId="{F9AC0BA1-B083-4187-B043-17B7C43523AC}" type="presOf" srcId="{8D420C10-4E81-4F00-881B-F14DDEB77072}" destId="{A3DE14C7-D3DF-45B1-8680-4A47AF703050}" srcOrd="1" destOrd="0" presId="urn:microsoft.com/office/officeart/2005/8/layout/orgChart1"/>
    <dgm:cxn modelId="{180261C5-4BD2-482E-A9B2-8FA8AA44D19B}" type="presOf" srcId="{42375F30-73E3-46A6-8196-67DE8E8CF62E}" destId="{B8ED8FF9-20C1-49FE-A5D5-C12FC284A300}" srcOrd="1" destOrd="0" presId="urn:microsoft.com/office/officeart/2005/8/layout/orgChart1"/>
    <dgm:cxn modelId="{928881FB-38AB-48C0-BE11-DBA58E8946B9}" type="presOf" srcId="{A69EF788-7AD9-4466-A323-81DEA00E65A2}" destId="{6346F3BC-1A17-4A9A-9A52-B82CA34FF6EE}" srcOrd="1" destOrd="0" presId="urn:microsoft.com/office/officeart/2005/8/layout/orgChart1"/>
    <dgm:cxn modelId="{080FCD64-7220-4538-BEBC-51FE2089C16C}" type="presOf" srcId="{62F65075-98E4-4E8B-9AAB-126619223337}" destId="{317990FC-F28C-4A90-92FF-EEBFC64F3EA3}" srcOrd="1" destOrd="0" presId="urn:microsoft.com/office/officeart/2005/8/layout/orgChart1"/>
    <dgm:cxn modelId="{0F97C6C9-C63D-4552-BDA4-227F078E8D7E}" type="presOf" srcId="{793F20EE-0723-476D-BE20-6907900E2048}" destId="{C9AE1E0D-24E6-42F1-A109-53A31B12A74A}" srcOrd="0" destOrd="0" presId="urn:microsoft.com/office/officeart/2005/8/layout/orgChart1"/>
    <dgm:cxn modelId="{EE87BB67-B75D-44B0-BD63-DC0E141577C6}" type="presOf" srcId="{A344ECE6-16C9-42A9-896A-FA23C4747D8C}" destId="{84AEE971-6ED2-4B39-AE57-1EDE2BE51EA0}" srcOrd="1" destOrd="0" presId="urn:microsoft.com/office/officeart/2005/8/layout/orgChart1"/>
    <dgm:cxn modelId="{6226E538-44CA-4DCE-8369-F86F5CFC7CA9}" type="presOf" srcId="{E1AA97C9-3AC5-4F84-95B9-B5AF0BC8E2A1}" destId="{1BA5DDCA-6ACE-4C4C-9E82-30DD9DA325AD}" srcOrd="0" destOrd="0" presId="urn:microsoft.com/office/officeart/2005/8/layout/orgChart1"/>
    <dgm:cxn modelId="{5AF672AE-3334-429C-A580-F249021D733D}" srcId="{A69EF788-7AD9-4466-A323-81DEA00E65A2}" destId="{BCEDF418-4DCB-460E-B9C5-AF1ECBA6D170}" srcOrd="0" destOrd="0" parTransId="{E1AA97C9-3AC5-4F84-95B9-B5AF0BC8E2A1}" sibTransId="{528BC1C9-3613-44A6-BF10-E7D155C0F3E5}"/>
    <dgm:cxn modelId="{CBDEA8D2-3FD6-42D6-A472-06DDAB5F4DDC}" type="presOf" srcId="{60C5BEC5-72BD-41B2-A787-A4453D5CA6F2}" destId="{42C19D93-1C2B-4C5E-9864-8ED868645558}" srcOrd="1" destOrd="0" presId="urn:microsoft.com/office/officeart/2005/8/layout/orgChart1"/>
    <dgm:cxn modelId="{81D21902-E4B0-4E2C-8DD3-988EDEB63572}" type="presOf" srcId="{F608EC29-577E-4A87-ADC5-09BC9B5A7331}" destId="{2D7D4AF6-7349-4602-96B3-888553DD847F}" srcOrd="0" destOrd="0" presId="urn:microsoft.com/office/officeart/2005/8/layout/orgChart1"/>
    <dgm:cxn modelId="{E4C81B44-779B-47CB-88B5-7A703A7FF922}" srcId="{8D420C10-4E81-4F00-881B-F14DDEB77072}" destId="{F7EF5D65-58E2-4991-B6EA-81288F93743F}" srcOrd="1" destOrd="0" parTransId="{CED6A294-D62A-4E36-8DD6-E009C1F377CC}" sibTransId="{BE246B33-DF5C-43FF-A74B-03C075879515}"/>
    <dgm:cxn modelId="{DF42F230-C500-4C1C-8D37-66AAA4EB5247}" type="presOf" srcId="{454FB647-46A0-4ED9-BD89-70D9C5BAB030}" destId="{428079CD-E2A4-45FE-81DA-50D128EF52B0}" srcOrd="0" destOrd="0" presId="urn:microsoft.com/office/officeart/2005/8/layout/orgChart1"/>
    <dgm:cxn modelId="{4DF13D10-B08E-43D6-BB61-15AC2A39A1D3}" type="presOf" srcId="{03559CFB-4EC0-4A63-A05D-899D2209B780}" destId="{C994D9CF-886D-483E-9D90-64ABF1AE9B21}" srcOrd="0" destOrd="0" presId="urn:microsoft.com/office/officeart/2005/8/layout/orgChart1"/>
    <dgm:cxn modelId="{33CF5D8E-2185-4AD7-B841-06E950CE76CD}" type="presOf" srcId="{04D09D87-DD49-414A-9336-5289464C287C}" destId="{4B415AED-4102-4236-9E71-0E57CDAA6CC8}" srcOrd="0" destOrd="0" presId="urn:microsoft.com/office/officeart/2005/8/layout/orgChart1"/>
    <dgm:cxn modelId="{73B0C11E-EA3D-45FA-A5E4-54E92D8B7188}" type="presOf" srcId="{4E795D9D-691B-40AB-B095-A92993AA662E}" destId="{BB80CDD8-1F88-4AB4-B064-4A5A7FA0E0E5}" srcOrd="0" destOrd="0" presId="urn:microsoft.com/office/officeart/2005/8/layout/orgChart1"/>
    <dgm:cxn modelId="{70CB2C3B-7D99-4A05-98B4-652C266F2D1E}" type="presOf" srcId="{BCEDF418-4DCB-460E-B9C5-AF1ECBA6D170}" destId="{2D66D60C-A46F-4D2B-B925-9623B4F53D40}" srcOrd="0" destOrd="0" presId="urn:microsoft.com/office/officeart/2005/8/layout/orgChart1"/>
    <dgm:cxn modelId="{9E029418-BDB6-4D66-BB83-4DF8921F28E1}" type="presOf" srcId="{0CA739A1-D332-4F5F-BB60-4A302BE71D53}" destId="{55055326-16C9-4153-A8C3-8A52F50A8CC7}" srcOrd="1" destOrd="0" presId="urn:microsoft.com/office/officeart/2005/8/layout/orgChart1"/>
    <dgm:cxn modelId="{58F400FF-C407-44CB-8827-A79D4120E8C4}" type="presOf" srcId="{41FFA3A2-8352-44EE-BE49-1E6BFAB15962}" destId="{B72AB17C-66D6-42F6-A120-0D5721D1FD6F}" srcOrd="0" destOrd="0" presId="urn:microsoft.com/office/officeart/2005/8/layout/orgChart1"/>
    <dgm:cxn modelId="{A63E7A9B-4139-404E-99FA-00D658D69B37}" srcId="{8D420C10-4E81-4F00-881B-F14DDEB77072}" destId="{A344ECE6-16C9-42A9-896A-FA23C4747D8C}" srcOrd="0" destOrd="0" parTransId="{05CB0D9F-B942-42E6-8A14-08AE56BE79D1}" sibTransId="{9AD7027C-38FB-4F91-BD0E-6D8B235AD27E}"/>
    <dgm:cxn modelId="{99BD782E-A652-4450-B863-F26EDF46939C}" type="presOf" srcId="{F7EF5D65-58E2-4991-B6EA-81288F93743F}" destId="{624C9027-D510-477A-9B36-B9434DE2B17D}" srcOrd="1" destOrd="0" presId="urn:microsoft.com/office/officeart/2005/8/layout/orgChart1"/>
    <dgm:cxn modelId="{CCCEF905-E339-47F8-BD74-F126DEC6B4A9}" srcId="{62F65075-98E4-4E8B-9AAB-126619223337}" destId="{8D420C10-4E81-4F00-881B-F14DDEB77072}" srcOrd="2" destOrd="0" parTransId="{04D09D87-DD49-414A-9336-5289464C287C}" sibTransId="{8A238129-7C86-4EC9-89D7-66D7AD471DA1}"/>
    <dgm:cxn modelId="{192FB971-75D2-4434-AA9F-2FA58A1FFD37}" type="presOf" srcId="{BCEDF418-4DCB-460E-B9C5-AF1ECBA6D170}" destId="{12471439-31CF-46DF-BC23-883BE748E42D}" srcOrd="1" destOrd="0" presId="urn:microsoft.com/office/officeart/2005/8/layout/orgChart1"/>
    <dgm:cxn modelId="{5685EEE5-7550-4828-A2FC-B33825645E69}" type="presOf" srcId="{37DF0D75-B8DD-4DAC-BE73-7835C54CCB89}" destId="{6A768934-3F1F-4E91-9F4A-56920905E8C0}" srcOrd="0" destOrd="0" presId="urn:microsoft.com/office/officeart/2005/8/layout/orgChart1"/>
    <dgm:cxn modelId="{BE557855-6E23-4509-91ED-B84E593FA603}" type="presOf" srcId="{8D420C10-4E81-4F00-881B-F14DDEB77072}" destId="{6EAC788C-CFD3-4E2F-A840-6467E5B49DF9}" srcOrd="0" destOrd="0" presId="urn:microsoft.com/office/officeart/2005/8/layout/orgChart1"/>
    <dgm:cxn modelId="{D9B794D7-0F93-4D09-99C5-DB6DD026DD1E}" type="presOf" srcId="{34FE1C87-D2F7-4BE6-A867-70C1C453C432}" destId="{232097EE-95A6-4773-9B93-2A7D52714D05}" srcOrd="0" destOrd="0" presId="urn:microsoft.com/office/officeart/2005/8/layout/orgChart1"/>
    <dgm:cxn modelId="{A96CC543-4EE9-43C9-90B8-E2FB863E4293}" type="presOf" srcId="{52FF9ACB-766C-44F6-B82F-FA3544DA7A21}" destId="{8099DE40-E016-42C7-9571-2D177BC09211}" srcOrd="0" destOrd="0" presId="urn:microsoft.com/office/officeart/2005/8/layout/orgChart1"/>
    <dgm:cxn modelId="{06AC7819-F6D0-4A9C-8DB5-D0ADFBAE36C4}" srcId="{62F65075-98E4-4E8B-9AAB-126619223337}" destId="{A69EF788-7AD9-4466-A323-81DEA00E65A2}" srcOrd="3" destOrd="0" parTransId="{381973BE-AD07-4C07-A740-B5AF1380C587}" sibTransId="{FB8BCF01-94F7-4AC7-B438-F41A6310462E}"/>
    <dgm:cxn modelId="{80C2D1D4-309B-4C55-9A45-F436EB480AF5}" type="presOf" srcId="{A1415154-BBFF-49CF-A492-FAB6577AB871}" destId="{CFBC492B-BBE7-4957-A702-F00F7E13640D}" srcOrd="0" destOrd="0" presId="urn:microsoft.com/office/officeart/2005/8/layout/orgChart1"/>
    <dgm:cxn modelId="{19D4E603-743F-4699-B983-234571BB0DF3}" type="presOf" srcId="{0CAEE708-5F3B-4B03-8EC5-749873C2E341}" destId="{2B0EB07F-B219-42EC-B740-4CFFD73E4450}" srcOrd="1" destOrd="0" presId="urn:microsoft.com/office/officeart/2005/8/layout/orgChart1"/>
    <dgm:cxn modelId="{1A5F4835-A1E6-43D9-AD64-25CADB057199}" type="presOf" srcId="{F7EF5D65-58E2-4991-B6EA-81288F93743F}" destId="{D112447F-AE79-45C5-B3A4-81929075DC8D}" srcOrd="0" destOrd="0" presId="urn:microsoft.com/office/officeart/2005/8/layout/orgChart1"/>
    <dgm:cxn modelId="{BDD014E0-95E6-431A-816B-48E81462BA66}" srcId="{52FF9ACB-766C-44F6-B82F-FA3544DA7A21}" destId="{42375F30-73E3-46A6-8196-67DE8E8CF62E}" srcOrd="1" destOrd="0" parTransId="{37DF0D75-B8DD-4DAC-BE73-7835C54CCB89}" sibTransId="{85E04BD3-F6C2-4BAE-91A5-3785AB7FE46F}"/>
    <dgm:cxn modelId="{D2391ED5-136F-4F55-85EA-914F4E409BFC}" type="presOf" srcId="{2B05F1CC-623C-4812-930B-012F62D4C288}" destId="{BE265014-FD79-450B-8E99-A4EE1EB7D8FC}" srcOrd="0" destOrd="0" presId="urn:microsoft.com/office/officeart/2005/8/layout/orgChart1"/>
    <dgm:cxn modelId="{1E58FE5D-D82B-4CF9-AF3D-7BB0574CC3C8}" type="presOf" srcId="{A69EF788-7AD9-4466-A323-81DEA00E65A2}" destId="{9EEC9802-65C5-4C12-9B5D-0666DA7929BE}" srcOrd="0" destOrd="0" presId="urn:microsoft.com/office/officeart/2005/8/layout/orgChart1"/>
    <dgm:cxn modelId="{43F04D1B-66B7-45EC-9E5D-2A5CB14D2B8D}" type="presOf" srcId="{0CA739A1-D332-4F5F-BB60-4A302BE71D53}" destId="{4519E361-89EE-41E0-A88F-BAD9812C77BC}" srcOrd="0" destOrd="0" presId="urn:microsoft.com/office/officeart/2005/8/layout/orgChart1"/>
    <dgm:cxn modelId="{43062529-41F4-4EA7-ACCF-0BE06249BBEE}" type="presOf" srcId="{60C5BEC5-72BD-41B2-A787-A4453D5CA6F2}" destId="{A94CBECB-5D7D-4FC7-BA74-78B050F1B75F}" srcOrd="0" destOrd="0" presId="urn:microsoft.com/office/officeart/2005/8/layout/orgChart1"/>
    <dgm:cxn modelId="{5781FF38-2E19-46E8-BE01-68D55F6C9B0A}" srcId="{52FF9ACB-766C-44F6-B82F-FA3544DA7A21}" destId="{0CAEE708-5F3B-4B03-8EC5-749873C2E341}" srcOrd="2" destOrd="0" parTransId="{03559CFB-4EC0-4A63-A05D-899D2209B780}" sibTransId="{ECE9BF53-AE03-4A8C-B96E-6259E9BE62AA}"/>
    <dgm:cxn modelId="{75426009-35AF-4D09-9FFB-0BA8502F2787}" type="presOf" srcId="{42375F30-73E3-46A6-8196-67DE8E8CF62E}" destId="{D1B093D3-3428-4397-AC14-37842F9CE3CC}" srcOrd="0" destOrd="0" presId="urn:microsoft.com/office/officeart/2005/8/layout/orgChart1"/>
    <dgm:cxn modelId="{23EF8219-8CE5-42FF-862E-FC92CA370732}" type="presOf" srcId="{CED6A294-D62A-4E36-8DD6-E009C1F377CC}" destId="{86D4C645-9460-47D3-8F28-530642BCA29A}" srcOrd="0" destOrd="0" presId="urn:microsoft.com/office/officeart/2005/8/layout/orgChart1"/>
    <dgm:cxn modelId="{45B1094A-E1BB-4B2A-BBE1-1BF126A7343D}" type="presOf" srcId="{C2702EF7-7E36-49AC-A1DC-D38E6A6B84D8}" destId="{8A5980DC-F693-412D-B6BC-D0015E2FACE5}" srcOrd="0" destOrd="0" presId="urn:microsoft.com/office/officeart/2005/8/layout/orgChart1"/>
    <dgm:cxn modelId="{867F13DA-5BA7-4734-8716-6D1BA8357BFC}" type="presOf" srcId="{CE6740FD-3096-42C3-8305-8BB0F65EB693}" destId="{F84A823B-6CB6-46D6-9B38-8CAE481A57B7}" srcOrd="0" destOrd="0" presId="urn:microsoft.com/office/officeart/2005/8/layout/orgChart1"/>
    <dgm:cxn modelId="{8BD3D770-3153-4564-B3A1-694A95C2F995}" type="presOf" srcId="{381973BE-AD07-4C07-A740-B5AF1380C587}" destId="{8EEFF501-096C-47E2-8427-CD2425C605B4}" srcOrd="0" destOrd="0" presId="urn:microsoft.com/office/officeart/2005/8/layout/orgChart1"/>
    <dgm:cxn modelId="{FBDED549-E607-4D74-8827-69DB287F983C}" type="presOf" srcId="{A344ECE6-16C9-42A9-896A-FA23C4747D8C}" destId="{9474EB75-5830-4419-8B71-9FC4472735E4}" srcOrd="0" destOrd="0" presId="urn:microsoft.com/office/officeart/2005/8/layout/orgChart1"/>
    <dgm:cxn modelId="{5128E2BB-A729-4114-91C1-3FE69992DF65}" type="presOf" srcId="{CE6740FD-3096-42C3-8305-8BB0F65EB693}" destId="{AD7D303B-8D83-4690-B18D-5423C107FEAC}" srcOrd="1" destOrd="0" presId="urn:microsoft.com/office/officeart/2005/8/layout/orgChart1"/>
    <dgm:cxn modelId="{CA478696-ABB7-4CCB-93BF-D8218B03A0EB}" type="presOf" srcId="{8219B68E-6F97-49ED-9A21-E569CCC52D3D}" destId="{88D55CC1-0759-4ACF-8616-9A4AD54956FC}" srcOrd="0" destOrd="0" presId="urn:microsoft.com/office/officeart/2005/8/layout/orgChart1"/>
    <dgm:cxn modelId="{99FCDE3F-2886-4FE0-8CCC-0F7D489ADFF2}" type="presOf" srcId="{793F20EE-0723-476D-BE20-6907900E2048}" destId="{460D787A-6CEC-4DDF-AE21-B2F4C7DB4C58}" srcOrd="1" destOrd="0" presId="urn:microsoft.com/office/officeart/2005/8/layout/orgChart1"/>
    <dgm:cxn modelId="{16334795-CDBD-4959-A97C-E8184002DEF1}" srcId="{60C5BEC5-72BD-41B2-A787-A4453D5CA6F2}" destId="{793F20EE-0723-476D-BE20-6907900E2048}" srcOrd="1" destOrd="0" parTransId="{2B05F1CC-623C-4812-930B-012F62D4C288}" sibTransId="{3C7696BB-5AD1-44CF-A275-CE5F16A5870B}"/>
    <dgm:cxn modelId="{018EB770-9184-44F6-8396-50E2D68A556A}" type="presOf" srcId="{454FB647-46A0-4ED9-BD89-70D9C5BAB030}" destId="{8B1A0316-B340-477A-A424-836FE7D816DA}" srcOrd="1" destOrd="0" presId="urn:microsoft.com/office/officeart/2005/8/layout/orgChart1"/>
    <dgm:cxn modelId="{FD3614E6-CA9E-47EF-8DF8-3BE6E91CFF1A}" type="presOf" srcId="{8219B68E-6F97-49ED-9A21-E569CCC52D3D}" destId="{2F277316-A6B6-4020-9F0A-95249E5DA1A7}" srcOrd="1" destOrd="0" presId="urn:microsoft.com/office/officeart/2005/8/layout/orgChart1"/>
    <dgm:cxn modelId="{0321E9C0-FC6D-4F8B-A6C0-A22579545B32}" srcId="{4E795D9D-691B-40AB-B095-A92993AA662E}" destId="{62F65075-98E4-4E8B-9AAB-126619223337}" srcOrd="0" destOrd="0" parTransId="{0EFA4FCD-4BE4-491F-BC34-1153E450F346}" sibTransId="{6EEE43BE-66AD-45EA-8893-E5112C14B949}"/>
    <dgm:cxn modelId="{C6D74690-BBF2-4472-A3D6-EFEAD1ED4EDB}" type="presOf" srcId="{05CB0D9F-B942-42E6-8A14-08AE56BE79D1}" destId="{376BA59C-7A40-45A9-B99D-B159B31802A7}" srcOrd="0" destOrd="0" presId="urn:microsoft.com/office/officeart/2005/8/layout/orgChart1"/>
    <dgm:cxn modelId="{5CDBE56C-A1A5-48BB-917F-B8B7F6EEBE1A}" type="presParOf" srcId="{BB80CDD8-1F88-4AB4-B064-4A5A7FA0E0E5}" destId="{EBBE2AC9-F610-46EC-9A9E-586396C89C63}" srcOrd="0" destOrd="0" presId="urn:microsoft.com/office/officeart/2005/8/layout/orgChart1"/>
    <dgm:cxn modelId="{2BBBB6B7-23A3-4A91-9CEE-F630EBD72B88}" type="presParOf" srcId="{EBBE2AC9-F610-46EC-9A9E-586396C89C63}" destId="{9F124A66-619F-499D-8A9F-88AFCCB63C47}" srcOrd="0" destOrd="0" presId="urn:microsoft.com/office/officeart/2005/8/layout/orgChart1"/>
    <dgm:cxn modelId="{75332CA1-5634-40EE-A24F-BAC1653C43E0}" type="presParOf" srcId="{9F124A66-619F-499D-8A9F-88AFCCB63C47}" destId="{4C73EE64-53FA-48B9-9613-D582BF7DA5E8}" srcOrd="0" destOrd="0" presId="urn:microsoft.com/office/officeart/2005/8/layout/orgChart1"/>
    <dgm:cxn modelId="{FF27FC17-8627-4D31-A384-40AC81CAA297}" type="presParOf" srcId="{9F124A66-619F-499D-8A9F-88AFCCB63C47}" destId="{317990FC-F28C-4A90-92FF-EEBFC64F3EA3}" srcOrd="1" destOrd="0" presId="urn:microsoft.com/office/officeart/2005/8/layout/orgChart1"/>
    <dgm:cxn modelId="{559B84BE-EC4F-4069-A48E-0BDA87A4B5E4}" type="presParOf" srcId="{EBBE2AC9-F610-46EC-9A9E-586396C89C63}" destId="{2153B7A5-0596-47F0-8FAD-398DE1D7CB46}" srcOrd="1" destOrd="0" presId="urn:microsoft.com/office/officeart/2005/8/layout/orgChart1"/>
    <dgm:cxn modelId="{8F458A23-C159-460C-B67F-D055673E05BD}" type="presParOf" srcId="{2153B7A5-0596-47F0-8FAD-398DE1D7CB46}" destId="{DE5BEEE8-2726-4D48-BA9E-5E1130BEE9B9}" srcOrd="0" destOrd="0" presId="urn:microsoft.com/office/officeart/2005/8/layout/orgChart1"/>
    <dgm:cxn modelId="{53C0D969-4437-4CD9-B9AC-12C04BE70AA3}" type="presParOf" srcId="{2153B7A5-0596-47F0-8FAD-398DE1D7CB46}" destId="{9064B654-2FB4-4EDB-9853-81C356C47C34}" srcOrd="1" destOrd="0" presId="urn:microsoft.com/office/officeart/2005/8/layout/orgChart1"/>
    <dgm:cxn modelId="{565CF2FA-B3E1-42F5-8DB8-812A23D84F8A}" type="presParOf" srcId="{9064B654-2FB4-4EDB-9853-81C356C47C34}" destId="{DC5C4685-C4DC-4AA1-9A49-25861AF405A1}" srcOrd="0" destOrd="0" presId="urn:microsoft.com/office/officeart/2005/8/layout/orgChart1"/>
    <dgm:cxn modelId="{4F5DBF1B-1F10-462B-99D3-DA6677D976E8}" type="presParOf" srcId="{DC5C4685-C4DC-4AA1-9A49-25861AF405A1}" destId="{8099DE40-E016-42C7-9571-2D177BC09211}" srcOrd="0" destOrd="0" presId="urn:microsoft.com/office/officeart/2005/8/layout/orgChart1"/>
    <dgm:cxn modelId="{335407D1-794B-4845-BBFF-FFC1CDFAAABA}" type="presParOf" srcId="{DC5C4685-C4DC-4AA1-9A49-25861AF405A1}" destId="{18491683-DAF2-4928-8D35-17E368B1CBDD}" srcOrd="1" destOrd="0" presId="urn:microsoft.com/office/officeart/2005/8/layout/orgChart1"/>
    <dgm:cxn modelId="{61940976-398A-4ECF-AABD-5625A8E5EDCE}" type="presParOf" srcId="{9064B654-2FB4-4EDB-9853-81C356C47C34}" destId="{6B068361-67F3-405D-A6B6-2329F9354770}" srcOrd="1" destOrd="0" presId="urn:microsoft.com/office/officeart/2005/8/layout/orgChart1"/>
    <dgm:cxn modelId="{3D60AB0F-ABDB-4082-8A67-7B36CD9921C5}" type="presParOf" srcId="{6B068361-67F3-405D-A6B6-2329F9354770}" destId="{232097EE-95A6-4773-9B93-2A7D52714D05}" srcOrd="0" destOrd="0" presId="urn:microsoft.com/office/officeart/2005/8/layout/orgChart1"/>
    <dgm:cxn modelId="{14F11955-0A5A-4329-953A-A78ABA2EC07C}" type="presParOf" srcId="{6B068361-67F3-405D-A6B6-2329F9354770}" destId="{7101972E-C83A-4946-9E3B-D118429E8F1C}" srcOrd="1" destOrd="0" presId="urn:microsoft.com/office/officeart/2005/8/layout/orgChart1"/>
    <dgm:cxn modelId="{575CB132-58BC-4177-97F0-300580DD0163}" type="presParOf" srcId="{7101972E-C83A-4946-9E3B-D118429E8F1C}" destId="{CCD647FB-8B5F-4E62-B4C9-C23A82978EE4}" srcOrd="0" destOrd="0" presId="urn:microsoft.com/office/officeart/2005/8/layout/orgChart1"/>
    <dgm:cxn modelId="{0AB49967-55CF-4C40-A8AA-9669FC4D074C}" type="presParOf" srcId="{CCD647FB-8B5F-4E62-B4C9-C23A82978EE4}" destId="{88D55CC1-0759-4ACF-8616-9A4AD54956FC}" srcOrd="0" destOrd="0" presId="urn:microsoft.com/office/officeart/2005/8/layout/orgChart1"/>
    <dgm:cxn modelId="{FE4A6684-0E82-48F2-9A3E-5EFC90942198}" type="presParOf" srcId="{CCD647FB-8B5F-4E62-B4C9-C23A82978EE4}" destId="{2F277316-A6B6-4020-9F0A-95249E5DA1A7}" srcOrd="1" destOrd="0" presId="urn:microsoft.com/office/officeart/2005/8/layout/orgChart1"/>
    <dgm:cxn modelId="{E49D5908-D55A-4E0B-B19F-8C6FC73CD854}" type="presParOf" srcId="{7101972E-C83A-4946-9E3B-D118429E8F1C}" destId="{B82B041E-0F3A-46E9-9534-4915FF9A86DB}" srcOrd="1" destOrd="0" presId="urn:microsoft.com/office/officeart/2005/8/layout/orgChart1"/>
    <dgm:cxn modelId="{06D9877C-C150-4D7E-A163-D930D50D2AFB}" type="presParOf" srcId="{7101972E-C83A-4946-9E3B-D118429E8F1C}" destId="{4929CA8C-21F9-4CFF-9B02-19F392E464DB}" srcOrd="2" destOrd="0" presId="urn:microsoft.com/office/officeart/2005/8/layout/orgChart1"/>
    <dgm:cxn modelId="{02945BD2-545C-4FD2-A900-9ED84DFD89F9}" type="presParOf" srcId="{6B068361-67F3-405D-A6B6-2329F9354770}" destId="{6A768934-3F1F-4E91-9F4A-56920905E8C0}" srcOrd="2" destOrd="0" presId="urn:microsoft.com/office/officeart/2005/8/layout/orgChart1"/>
    <dgm:cxn modelId="{91152CCD-9BD5-4AA1-BC43-B8A0AEC488F5}" type="presParOf" srcId="{6B068361-67F3-405D-A6B6-2329F9354770}" destId="{CF078F99-C829-4740-9E9C-D18D6C3A8FCF}" srcOrd="3" destOrd="0" presId="urn:microsoft.com/office/officeart/2005/8/layout/orgChart1"/>
    <dgm:cxn modelId="{4BA4276F-4BF8-421B-9901-DBCE8630C25D}" type="presParOf" srcId="{CF078F99-C829-4740-9E9C-D18D6C3A8FCF}" destId="{6B5753B2-7F4A-47CB-BB8B-4821D9CDBFBE}" srcOrd="0" destOrd="0" presId="urn:microsoft.com/office/officeart/2005/8/layout/orgChart1"/>
    <dgm:cxn modelId="{97137EE1-B12D-48E6-A717-724B0F59610F}" type="presParOf" srcId="{6B5753B2-7F4A-47CB-BB8B-4821D9CDBFBE}" destId="{D1B093D3-3428-4397-AC14-37842F9CE3CC}" srcOrd="0" destOrd="0" presId="urn:microsoft.com/office/officeart/2005/8/layout/orgChart1"/>
    <dgm:cxn modelId="{ED8CB95D-F519-4FB6-BF27-6BAE958E6056}" type="presParOf" srcId="{6B5753B2-7F4A-47CB-BB8B-4821D9CDBFBE}" destId="{B8ED8FF9-20C1-49FE-A5D5-C12FC284A300}" srcOrd="1" destOrd="0" presId="urn:microsoft.com/office/officeart/2005/8/layout/orgChart1"/>
    <dgm:cxn modelId="{2A6B30A5-7A6B-4B71-8CEC-F68D4688CDB2}" type="presParOf" srcId="{CF078F99-C829-4740-9E9C-D18D6C3A8FCF}" destId="{0EA582FF-6BC4-409E-983C-01DD27F96304}" srcOrd="1" destOrd="0" presId="urn:microsoft.com/office/officeart/2005/8/layout/orgChart1"/>
    <dgm:cxn modelId="{17DADFD0-9236-45C7-B88D-90D58122B4B5}" type="presParOf" srcId="{CF078F99-C829-4740-9E9C-D18D6C3A8FCF}" destId="{B6959FF0-B758-4944-BF52-C44A91919E2F}" srcOrd="2" destOrd="0" presId="urn:microsoft.com/office/officeart/2005/8/layout/orgChart1"/>
    <dgm:cxn modelId="{1CE35D40-4785-4066-A1F4-1FC75346644D}" type="presParOf" srcId="{6B068361-67F3-405D-A6B6-2329F9354770}" destId="{C994D9CF-886D-483E-9D90-64ABF1AE9B21}" srcOrd="4" destOrd="0" presId="urn:microsoft.com/office/officeart/2005/8/layout/orgChart1"/>
    <dgm:cxn modelId="{99D103BA-8612-4E3B-8657-DC50B364EB46}" type="presParOf" srcId="{6B068361-67F3-405D-A6B6-2329F9354770}" destId="{3DF307FA-CB24-4B7A-A302-E2583DCA01FB}" srcOrd="5" destOrd="0" presId="urn:microsoft.com/office/officeart/2005/8/layout/orgChart1"/>
    <dgm:cxn modelId="{23F157DC-0DDC-4616-8310-B3FFD61D842B}" type="presParOf" srcId="{3DF307FA-CB24-4B7A-A302-E2583DCA01FB}" destId="{86DAFBD8-26D4-4B3F-B592-F232463E4857}" srcOrd="0" destOrd="0" presId="urn:microsoft.com/office/officeart/2005/8/layout/orgChart1"/>
    <dgm:cxn modelId="{198A3B1C-734E-42F1-95E2-61FD6D657C17}" type="presParOf" srcId="{86DAFBD8-26D4-4B3F-B592-F232463E4857}" destId="{8EDCBD96-9114-4665-8949-63B2EF32DDE3}" srcOrd="0" destOrd="0" presId="urn:microsoft.com/office/officeart/2005/8/layout/orgChart1"/>
    <dgm:cxn modelId="{106A848C-3708-4D02-970A-45854991098C}" type="presParOf" srcId="{86DAFBD8-26D4-4B3F-B592-F232463E4857}" destId="{2B0EB07F-B219-42EC-B740-4CFFD73E4450}" srcOrd="1" destOrd="0" presId="urn:microsoft.com/office/officeart/2005/8/layout/orgChart1"/>
    <dgm:cxn modelId="{FB2CBFD2-61DB-4A31-AF64-8A4CDB2CDB22}" type="presParOf" srcId="{3DF307FA-CB24-4B7A-A302-E2583DCA01FB}" destId="{28E6BF8B-34BC-44D8-84B2-6EA8CB5689B5}" srcOrd="1" destOrd="0" presId="urn:microsoft.com/office/officeart/2005/8/layout/orgChart1"/>
    <dgm:cxn modelId="{5B2D1B00-456C-47A8-87F3-666B82BD1ACD}" type="presParOf" srcId="{3DF307FA-CB24-4B7A-A302-E2583DCA01FB}" destId="{8E60AC3D-3425-4BDE-9CD1-2A16F634EC09}" srcOrd="2" destOrd="0" presId="urn:microsoft.com/office/officeart/2005/8/layout/orgChart1"/>
    <dgm:cxn modelId="{4529DE1E-1854-45F5-8D18-32B4631477DA}" type="presParOf" srcId="{9064B654-2FB4-4EDB-9853-81C356C47C34}" destId="{BEF98940-D2A1-4FFB-9E71-9C823E81FBA8}" srcOrd="2" destOrd="0" presId="urn:microsoft.com/office/officeart/2005/8/layout/orgChart1"/>
    <dgm:cxn modelId="{2FBA1BC3-7FE3-4FD3-915D-8AABF8F1D1A9}" type="presParOf" srcId="{2153B7A5-0596-47F0-8FAD-398DE1D7CB46}" destId="{B72AB17C-66D6-42F6-A120-0D5721D1FD6F}" srcOrd="2" destOrd="0" presId="urn:microsoft.com/office/officeart/2005/8/layout/orgChart1"/>
    <dgm:cxn modelId="{A6E58CE6-C223-49C3-996C-13577C880E03}" type="presParOf" srcId="{2153B7A5-0596-47F0-8FAD-398DE1D7CB46}" destId="{C737F372-1419-4F26-AEF8-B5050871B95D}" srcOrd="3" destOrd="0" presId="urn:microsoft.com/office/officeart/2005/8/layout/orgChart1"/>
    <dgm:cxn modelId="{D044CB9E-083F-4827-811B-950FE91407A5}" type="presParOf" srcId="{C737F372-1419-4F26-AEF8-B5050871B95D}" destId="{56F4358B-7564-485D-BDAD-332F14DD19AE}" srcOrd="0" destOrd="0" presId="urn:microsoft.com/office/officeart/2005/8/layout/orgChart1"/>
    <dgm:cxn modelId="{F039E0D0-A84C-4421-931D-FC6EB9B61632}" type="presParOf" srcId="{56F4358B-7564-485D-BDAD-332F14DD19AE}" destId="{A94CBECB-5D7D-4FC7-BA74-78B050F1B75F}" srcOrd="0" destOrd="0" presId="urn:microsoft.com/office/officeart/2005/8/layout/orgChart1"/>
    <dgm:cxn modelId="{FF413178-B998-4724-9055-5CC0A964B00E}" type="presParOf" srcId="{56F4358B-7564-485D-BDAD-332F14DD19AE}" destId="{42C19D93-1C2B-4C5E-9864-8ED868645558}" srcOrd="1" destOrd="0" presId="urn:microsoft.com/office/officeart/2005/8/layout/orgChart1"/>
    <dgm:cxn modelId="{C77249EE-A6E9-4108-A5EA-D5B86060ABE7}" type="presParOf" srcId="{C737F372-1419-4F26-AEF8-B5050871B95D}" destId="{4E3805B1-1BF7-445C-9A8F-47F8F629EE16}" srcOrd="1" destOrd="0" presId="urn:microsoft.com/office/officeart/2005/8/layout/orgChart1"/>
    <dgm:cxn modelId="{88F7EF19-B62C-4A6F-B366-568BEC53967E}" type="presParOf" srcId="{4E3805B1-1BF7-445C-9A8F-47F8F629EE16}" destId="{CFBC492B-BBE7-4957-A702-F00F7E13640D}" srcOrd="0" destOrd="0" presId="urn:microsoft.com/office/officeart/2005/8/layout/orgChart1"/>
    <dgm:cxn modelId="{C2B083DA-CAFF-4465-9717-BB950DC89F03}" type="presParOf" srcId="{4E3805B1-1BF7-445C-9A8F-47F8F629EE16}" destId="{5DF4FD3C-F0BD-4A96-8F28-01CB033DAD99}" srcOrd="1" destOrd="0" presId="urn:microsoft.com/office/officeart/2005/8/layout/orgChart1"/>
    <dgm:cxn modelId="{AB0D4861-E874-42D2-BDED-0DC5E055204F}" type="presParOf" srcId="{5DF4FD3C-F0BD-4A96-8F28-01CB033DAD99}" destId="{14E791F3-12E7-4F69-AB28-F57C9FFB360F}" srcOrd="0" destOrd="0" presId="urn:microsoft.com/office/officeart/2005/8/layout/orgChart1"/>
    <dgm:cxn modelId="{4C19BAF2-2748-4E79-AF2D-BD7738161295}" type="presParOf" srcId="{14E791F3-12E7-4F69-AB28-F57C9FFB360F}" destId="{F84A823B-6CB6-46D6-9B38-8CAE481A57B7}" srcOrd="0" destOrd="0" presId="urn:microsoft.com/office/officeart/2005/8/layout/orgChart1"/>
    <dgm:cxn modelId="{F2A0E7FD-B3DF-4422-AFFC-AEFEC615CB9A}" type="presParOf" srcId="{14E791F3-12E7-4F69-AB28-F57C9FFB360F}" destId="{AD7D303B-8D83-4690-B18D-5423C107FEAC}" srcOrd="1" destOrd="0" presId="urn:microsoft.com/office/officeart/2005/8/layout/orgChart1"/>
    <dgm:cxn modelId="{26A699EF-1DF3-4524-839B-EF2E90DB5B96}" type="presParOf" srcId="{5DF4FD3C-F0BD-4A96-8F28-01CB033DAD99}" destId="{C9B946E9-8EEE-432B-8937-784BB9A8D8CB}" srcOrd="1" destOrd="0" presId="urn:microsoft.com/office/officeart/2005/8/layout/orgChart1"/>
    <dgm:cxn modelId="{946CE344-004A-4FEE-AE91-BD7512137D1D}" type="presParOf" srcId="{5DF4FD3C-F0BD-4A96-8F28-01CB033DAD99}" destId="{3A58FBB3-19EB-4A78-9F50-F01E9193ADB0}" srcOrd="2" destOrd="0" presId="urn:microsoft.com/office/officeart/2005/8/layout/orgChart1"/>
    <dgm:cxn modelId="{C2882DED-D2FE-45FA-BB05-E6576B1B630C}" type="presParOf" srcId="{4E3805B1-1BF7-445C-9A8F-47F8F629EE16}" destId="{BE265014-FD79-450B-8E99-A4EE1EB7D8FC}" srcOrd="2" destOrd="0" presId="urn:microsoft.com/office/officeart/2005/8/layout/orgChart1"/>
    <dgm:cxn modelId="{DD3D1305-8D99-4746-AF33-1EB7E270D963}" type="presParOf" srcId="{4E3805B1-1BF7-445C-9A8F-47F8F629EE16}" destId="{467D610E-7840-4A0F-A2B4-3A220BA1E53E}" srcOrd="3" destOrd="0" presId="urn:microsoft.com/office/officeart/2005/8/layout/orgChart1"/>
    <dgm:cxn modelId="{53AAF6D9-9AE8-4707-BFE2-A88609616A5C}" type="presParOf" srcId="{467D610E-7840-4A0F-A2B4-3A220BA1E53E}" destId="{1796B198-2CAD-48B3-8950-4A1D01674C58}" srcOrd="0" destOrd="0" presId="urn:microsoft.com/office/officeart/2005/8/layout/orgChart1"/>
    <dgm:cxn modelId="{36BE1A0D-75E9-4F1F-8E23-6768197219C2}" type="presParOf" srcId="{1796B198-2CAD-48B3-8950-4A1D01674C58}" destId="{C9AE1E0D-24E6-42F1-A109-53A31B12A74A}" srcOrd="0" destOrd="0" presId="urn:microsoft.com/office/officeart/2005/8/layout/orgChart1"/>
    <dgm:cxn modelId="{52AB2107-F1BF-4EA8-9136-CECE1133B76F}" type="presParOf" srcId="{1796B198-2CAD-48B3-8950-4A1D01674C58}" destId="{460D787A-6CEC-4DDF-AE21-B2F4C7DB4C58}" srcOrd="1" destOrd="0" presId="urn:microsoft.com/office/officeart/2005/8/layout/orgChart1"/>
    <dgm:cxn modelId="{A11F0551-C9F5-4F9A-AC4D-99A7CF8C34DA}" type="presParOf" srcId="{467D610E-7840-4A0F-A2B4-3A220BA1E53E}" destId="{B62DB971-3A8E-4428-96D6-8D7038EE56D3}" srcOrd="1" destOrd="0" presId="urn:microsoft.com/office/officeart/2005/8/layout/orgChart1"/>
    <dgm:cxn modelId="{07F48EB6-2B5A-40E1-B06F-D7456A101769}" type="presParOf" srcId="{467D610E-7840-4A0F-A2B4-3A220BA1E53E}" destId="{E3B89CEF-C580-4C78-918E-8B6D0C642B02}" srcOrd="2" destOrd="0" presId="urn:microsoft.com/office/officeart/2005/8/layout/orgChart1"/>
    <dgm:cxn modelId="{5FEAC24A-400E-48A5-92CE-87C2C42C3B52}" type="presParOf" srcId="{C737F372-1419-4F26-AEF8-B5050871B95D}" destId="{0301C22C-49BB-45AD-A0D6-F3B3D652188C}" srcOrd="2" destOrd="0" presId="urn:microsoft.com/office/officeart/2005/8/layout/orgChart1"/>
    <dgm:cxn modelId="{EF2170F8-C6B3-4A9C-BEA7-6385EB357C53}" type="presParOf" srcId="{2153B7A5-0596-47F0-8FAD-398DE1D7CB46}" destId="{4B415AED-4102-4236-9E71-0E57CDAA6CC8}" srcOrd="4" destOrd="0" presId="urn:microsoft.com/office/officeart/2005/8/layout/orgChart1"/>
    <dgm:cxn modelId="{DAB451D0-B757-4CDD-A5E5-58A1578CC3D2}" type="presParOf" srcId="{2153B7A5-0596-47F0-8FAD-398DE1D7CB46}" destId="{4DC8D886-FB4F-4B5D-8A19-AE9148CC88C4}" srcOrd="5" destOrd="0" presId="urn:microsoft.com/office/officeart/2005/8/layout/orgChart1"/>
    <dgm:cxn modelId="{678C0E55-9FB5-462C-9009-17426A557BFD}" type="presParOf" srcId="{4DC8D886-FB4F-4B5D-8A19-AE9148CC88C4}" destId="{89107E2F-2C29-417F-86FE-A1FB9FEE00EB}" srcOrd="0" destOrd="0" presId="urn:microsoft.com/office/officeart/2005/8/layout/orgChart1"/>
    <dgm:cxn modelId="{84256E81-3786-4837-A077-9A5824AF447D}" type="presParOf" srcId="{89107E2F-2C29-417F-86FE-A1FB9FEE00EB}" destId="{6EAC788C-CFD3-4E2F-A840-6467E5B49DF9}" srcOrd="0" destOrd="0" presId="urn:microsoft.com/office/officeart/2005/8/layout/orgChart1"/>
    <dgm:cxn modelId="{270969EF-0732-420F-BE05-BF4A6D5B9AD6}" type="presParOf" srcId="{89107E2F-2C29-417F-86FE-A1FB9FEE00EB}" destId="{A3DE14C7-D3DF-45B1-8680-4A47AF703050}" srcOrd="1" destOrd="0" presId="urn:microsoft.com/office/officeart/2005/8/layout/orgChart1"/>
    <dgm:cxn modelId="{F47E7CBE-CE63-42ED-A130-6F4D6A058FBD}" type="presParOf" srcId="{4DC8D886-FB4F-4B5D-8A19-AE9148CC88C4}" destId="{5E7E04C4-5E94-4769-BDF2-3A0D8C7C6A18}" srcOrd="1" destOrd="0" presId="urn:microsoft.com/office/officeart/2005/8/layout/orgChart1"/>
    <dgm:cxn modelId="{567B22AE-AA9F-43B8-BBEB-40DCD19746E5}" type="presParOf" srcId="{5E7E04C4-5E94-4769-BDF2-3A0D8C7C6A18}" destId="{376BA59C-7A40-45A9-B99D-B159B31802A7}" srcOrd="0" destOrd="0" presId="urn:microsoft.com/office/officeart/2005/8/layout/orgChart1"/>
    <dgm:cxn modelId="{46BF949E-7C1C-4217-8662-DB09E04C40CC}" type="presParOf" srcId="{5E7E04C4-5E94-4769-BDF2-3A0D8C7C6A18}" destId="{AB9CD083-2658-4F9F-9CED-F268463591D1}" srcOrd="1" destOrd="0" presId="urn:microsoft.com/office/officeart/2005/8/layout/orgChart1"/>
    <dgm:cxn modelId="{073626DE-EE69-43FD-8B1F-1A09C2526995}" type="presParOf" srcId="{AB9CD083-2658-4F9F-9CED-F268463591D1}" destId="{32895A33-582C-4E9A-905E-EC04831CDD21}" srcOrd="0" destOrd="0" presId="urn:microsoft.com/office/officeart/2005/8/layout/orgChart1"/>
    <dgm:cxn modelId="{E6DA5B92-1641-487B-B0E1-BBDCD2C30747}" type="presParOf" srcId="{32895A33-582C-4E9A-905E-EC04831CDD21}" destId="{9474EB75-5830-4419-8B71-9FC4472735E4}" srcOrd="0" destOrd="0" presId="urn:microsoft.com/office/officeart/2005/8/layout/orgChart1"/>
    <dgm:cxn modelId="{1B826AB3-948F-451A-A9A1-809EBF946E30}" type="presParOf" srcId="{32895A33-582C-4E9A-905E-EC04831CDD21}" destId="{84AEE971-6ED2-4B39-AE57-1EDE2BE51EA0}" srcOrd="1" destOrd="0" presId="urn:microsoft.com/office/officeart/2005/8/layout/orgChart1"/>
    <dgm:cxn modelId="{2FA61F3E-170A-4415-AEF4-9057AA5CF179}" type="presParOf" srcId="{AB9CD083-2658-4F9F-9CED-F268463591D1}" destId="{643619B4-15D8-4E21-8992-A388A893BFAA}" srcOrd="1" destOrd="0" presId="urn:microsoft.com/office/officeart/2005/8/layout/orgChart1"/>
    <dgm:cxn modelId="{748FE39E-DA9D-4125-9A3A-6FB7EB9E5678}" type="presParOf" srcId="{AB9CD083-2658-4F9F-9CED-F268463591D1}" destId="{44B7F72A-E367-4380-86B7-476B8D4EB7EB}" srcOrd="2" destOrd="0" presId="urn:microsoft.com/office/officeart/2005/8/layout/orgChart1"/>
    <dgm:cxn modelId="{04CEFA85-3B89-4CCC-9157-534AF304A02D}" type="presParOf" srcId="{5E7E04C4-5E94-4769-BDF2-3A0D8C7C6A18}" destId="{86D4C645-9460-47D3-8F28-530642BCA29A}" srcOrd="2" destOrd="0" presId="urn:microsoft.com/office/officeart/2005/8/layout/orgChart1"/>
    <dgm:cxn modelId="{A77D260B-A58C-4995-8195-0F31EF1892A1}" type="presParOf" srcId="{5E7E04C4-5E94-4769-BDF2-3A0D8C7C6A18}" destId="{3C471703-DB85-4CAF-9BE0-B74D598B07A7}" srcOrd="3" destOrd="0" presId="urn:microsoft.com/office/officeart/2005/8/layout/orgChart1"/>
    <dgm:cxn modelId="{110BFC6B-44E4-418D-ADEB-FB4D91B1A26C}" type="presParOf" srcId="{3C471703-DB85-4CAF-9BE0-B74D598B07A7}" destId="{0CFA8FB4-F23F-4E9E-9B08-B87C666C7F12}" srcOrd="0" destOrd="0" presId="urn:microsoft.com/office/officeart/2005/8/layout/orgChart1"/>
    <dgm:cxn modelId="{67996FBC-F133-4E11-B5BB-18ADD5607C79}" type="presParOf" srcId="{0CFA8FB4-F23F-4E9E-9B08-B87C666C7F12}" destId="{D112447F-AE79-45C5-B3A4-81929075DC8D}" srcOrd="0" destOrd="0" presId="urn:microsoft.com/office/officeart/2005/8/layout/orgChart1"/>
    <dgm:cxn modelId="{A4A305D6-3B0E-4345-BDF2-747F7C3EA697}" type="presParOf" srcId="{0CFA8FB4-F23F-4E9E-9B08-B87C666C7F12}" destId="{624C9027-D510-477A-9B36-B9434DE2B17D}" srcOrd="1" destOrd="0" presId="urn:microsoft.com/office/officeart/2005/8/layout/orgChart1"/>
    <dgm:cxn modelId="{A1B3F2E6-D40A-4058-8018-018A74DF0AA1}" type="presParOf" srcId="{3C471703-DB85-4CAF-9BE0-B74D598B07A7}" destId="{72C63FBC-1017-4FBD-8571-4BD246639705}" srcOrd="1" destOrd="0" presId="urn:microsoft.com/office/officeart/2005/8/layout/orgChart1"/>
    <dgm:cxn modelId="{293750C1-5C64-4AD6-9259-195F9038EB87}" type="presParOf" srcId="{3C471703-DB85-4CAF-9BE0-B74D598B07A7}" destId="{415DA89A-3A41-4A56-803A-B2B526393893}" srcOrd="2" destOrd="0" presId="urn:microsoft.com/office/officeart/2005/8/layout/orgChart1"/>
    <dgm:cxn modelId="{1E06ABC3-5206-4736-9BCC-6AF68D0FF871}" type="presParOf" srcId="{5E7E04C4-5E94-4769-BDF2-3A0D8C7C6A18}" destId="{2D7D4AF6-7349-4602-96B3-888553DD847F}" srcOrd="4" destOrd="0" presId="urn:microsoft.com/office/officeart/2005/8/layout/orgChart1"/>
    <dgm:cxn modelId="{8CE2FA44-A4A5-4B2C-A1EA-322C9BBE0CA2}" type="presParOf" srcId="{5E7E04C4-5E94-4769-BDF2-3A0D8C7C6A18}" destId="{FA480224-9FEA-4A50-A778-0C9BC17BC5D0}" srcOrd="5" destOrd="0" presId="urn:microsoft.com/office/officeart/2005/8/layout/orgChart1"/>
    <dgm:cxn modelId="{F23F18A6-F775-4CCF-B3F9-3351DAF86495}" type="presParOf" srcId="{FA480224-9FEA-4A50-A778-0C9BC17BC5D0}" destId="{78FFF3F8-AB94-416B-8528-3D27EC803E11}" srcOrd="0" destOrd="0" presId="urn:microsoft.com/office/officeart/2005/8/layout/orgChart1"/>
    <dgm:cxn modelId="{4AC7FA21-B4CE-405B-84CF-F79ABA286A33}" type="presParOf" srcId="{78FFF3F8-AB94-416B-8528-3D27EC803E11}" destId="{428079CD-E2A4-45FE-81DA-50D128EF52B0}" srcOrd="0" destOrd="0" presId="urn:microsoft.com/office/officeart/2005/8/layout/orgChart1"/>
    <dgm:cxn modelId="{8ED1D4EF-D3E7-475B-A95B-C054B6790DC6}" type="presParOf" srcId="{78FFF3F8-AB94-416B-8528-3D27EC803E11}" destId="{8B1A0316-B340-477A-A424-836FE7D816DA}" srcOrd="1" destOrd="0" presId="urn:microsoft.com/office/officeart/2005/8/layout/orgChart1"/>
    <dgm:cxn modelId="{9D1A3FAD-345F-45CB-813B-03E28AA49C4F}" type="presParOf" srcId="{FA480224-9FEA-4A50-A778-0C9BC17BC5D0}" destId="{3DFA1F1D-A41F-4811-8D4F-219D7FDF39EA}" srcOrd="1" destOrd="0" presId="urn:microsoft.com/office/officeart/2005/8/layout/orgChart1"/>
    <dgm:cxn modelId="{807BD5B5-BB3D-41B0-AEF8-53F4E0CAC919}" type="presParOf" srcId="{FA480224-9FEA-4A50-A778-0C9BC17BC5D0}" destId="{7035CD1D-B98D-4E67-8A9C-7D2FEAC1AC9F}" srcOrd="2" destOrd="0" presId="urn:microsoft.com/office/officeart/2005/8/layout/orgChart1"/>
    <dgm:cxn modelId="{07D1EDAC-A805-42AB-8296-3004CEA894EB}" type="presParOf" srcId="{4DC8D886-FB4F-4B5D-8A19-AE9148CC88C4}" destId="{8C5F833C-B164-4B91-BD44-3808BAAA7E54}" srcOrd="2" destOrd="0" presId="urn:microsoft.com/office/officeart/2005/8/layout/orgChart1"/>
    <dgm:cxn modelId="{EC51EF19-9C3A-4B5C-88B2-3B710D7817A7}" type="presParOf" srcId="{2153B7A5-0596-47F0-8FAD-398DE1D7CB46}" destId="{8EEFF501-096C-47E2-8427-CD2425C605B4}" srcOrd="6" destOrd="0" presId="urn:microsoft.com/office/officeart/2005/8/layout/orgChart1"/>
    <dgm:cxn modelId="{AA3D7E03-8754-48F3-BA1C-00556726B484}" type="presParOf" srcId="{2153B7A5-0596-47F0-8FAD-398DE1D7CB46}" destId="{DE25FD86-B8E2-4433-9E2B-6958C19B7084}" srcOrd="7" destOrd="0" presId="urn:microsoft.com/office/officeart/2005/8/layout/orgChart1"/>
    <dgm:cxn modelId="{47F501D8-D56B-4505-9AF4-92BF5468AD06}" type="presParOf" srcId="{DE25FD86-B8E2-4433-9E2B-6958C19B7084}" destId="{8862A638-A14A-4512-A783-6C75A74F07A3}" srcOrd="0" destOrd="0" presId="urn:microsoft.com/office/officeart/2005/8/layout/orgChart1"/>
    <dgm:cxn modelId="{F11A422C-74A1-4307-ACCC-940197B4427A}" type="presParOf" srcId="{8862A638-A14A-4512-A783-6C75A74F07A3}" destId="{9EEC9802-65C5-4C12-9B5D-0666DA7929BE}" srcOrd="0" destOrd="0" presId="urn:microsoft.com/office/officeart/2005/8/layout/orgChart1"/>
    <dgm:cxn modelId="{F8C48FD2-2677-4C92-9DAD-60C03D0E0676}" type="presParOf" srcId="{8862A638-A14A-4512-A783-6C75A74F07A3}" destId="{6346F3BC-1A17-4A9A-9A52-B82CA34FF6EE}" srcOrd="1" destOrd="0" presId="urn:microsoft.com/office/officeart/2005/8/layout/orgChart1"/>
    <dgm:cxn modelId="{5F75092B-17C7-40DD-984D-0AC42138DE7B}" type="presParOf" srcId="{DE25FD86-B8E2-4433-9E2B-6958C19B7084}" destId="{C665484D-CF13-46E4-8B8A-A531BAA4B84C}" srcOrd="1" destOrd="0" presId="urn:microsoft.com/office/officeart/2005/8/layout/orgChart1"/>
    <dgm:cxn modelId="{A82AFF4B-FFA9-4481-ACA4-11F9A0EEFFD3}" type="presParOf" srcId="{C665484D-CF13-46E4-8B8A-A531BAA4B84C}" destId="{1BA5DDCA-6ACE-4C4C-9E82-30DD9DA325AD}" srcOrd="0" destOrd="0" presId="urn:microsoft.com/office/officeart/2005/8/layout/orgChart1"/>
    <dgm:cxn modelId="{57FBEFC5-FB93-40C6-9F3C-33F1959705B3}" type="presParOf" srcId="{C665484D-CF13-46E4-8B8A-A531BAA4B84C}" destId="{7858F4CE-C193-4C86-A5D4-3BBF9ADB5E16}" srcOrd="1" destOrd="0" presId="urn:microsoft.com/office/officeart/2005/8/layout/orgChart1"/>
    <dgm:cxn modelId="{22D14A34-8032-45D8-B050-30BAFD7231B4}" type="presParOf" srcId="{7858F4CE-C193-4C86-A5D4-3BBF9ADB5E16}" destId="{3D819951-3FF3-4369-A48D-66D170888697}" srcOrd="0" destOrd="0" presId="urn:microsoft.com/office/officeart/2005/8/layout/orgChart1"/>
    <dgm:cxn modelId="{8CD85EB6-BD33-4F6C-9025-8A3301F750BC}" type="presParOf" srcId="{3D819951-3FF3-4369-A48D-66D170888697}" destId="{2D66D60C-A46F-4D2B-B925-9623B4F53D40}" srcOrd="0" destOrd="0" presId="urn:microsoft.com/office/officeart/2005/8/layout/orgChart1"/>
    <dgm:cxn modelId="{61620355-CDC6-418D-9726-0373D5FE2808}" type="presParOf" srcId="{3D819951-3FF3-4369-A48D-66D170888697}" destId="{12471439-31CF-46DF-BC23-883BE748E42D}" srcOrd="1" destOrd="0" presId="urn:microsoft.com/office/officeart/2005/8/layout/orgChart1"/>
    <dgm:cxn modelId="{A92D44D3-473C-4FEC-B412-134A611A0B2F}" type="presParOf" srcId="{7858F4CE-C193-4C86-A5D4-3BBF9ADB5E16}" destId="{068467FC-2383-4702-A869-01A6CB6A2AD3}" srcOrd="1" destOrd="0" presId="urn:microsoft.com/office/officeart/2005/8/layout/orgChart1"/>
    <dgm:cxn modelId="{E183A814-349A-4553-9D0C-5D2202C880E6}" type="presParOf" srcId="{7858F4CE-C193-4C86-A5D4-3BBF9ADB5E16}" destId="{02EDF85C-ADF1-4DF1-97F4-98DCE99D6CCC}" srcOrd="2" destOrd="0" presId="urn:microsoft.com/office/officeart/2005/8/layout/orgChart1"/>
    <dgm:cxn modelId="{E2AA1B8E-3610-405A-B6E7-EC2F3DBCD81E}" type="presParOf" srcId="{C665484D-CF13-46E4-8B8A-A531BAA4B84C}" destId="{8A5980DC-F693-412D-B6BC-D0015E2FACE5}" srcOrd="2" destOrd="0" presId="urn:microsoft.com/office/officeart/2005/8/layout/orgChart1"/>
    <dgm:cxn modelId="{64BB817E-BCCB-419A-A249-8CF8D178220A}" type="presParOf" srcId="{C665484D-CF13-46E4-8B8A-A531BAA4B84C}" destId="{47572C0C-B1C3-41CB-BA7C-4C1990F75201}" srcOrd="3" destOrd="0" presId="urn:microsoft.com/office/officeart/2005/8/layout/orgChart1"/>
    <dgm:cxn modelId="{0B46EC0C-FDED-4E33-8D0E-DC289AB20B0E}" type="presParOf" srcId="{47572C0C-B1C3-41CB-BA7C-4C1990F75201}" destId="{F9494B9A-A0FD-4AC4-A696-6768201A5CE9}" srcOrd="0" destOrd="0" presId="urn:microsoft.com/office/officeart/2005/8/layout/orgChart1"/>
    <dgm:cxn modelId="{F7DA2CBD-F02B-4963-AFB0-AF74FE36702E}" type="presParOf" srcId="{F9494B9A-A0FD-4AC4-A696-6768201A5CE9}" destId="{4519E361-89EE-41E0-A88F-BAD9812C77BC}" srcOrd="0" destOrd="0" presId="urn:microsoft.com/office/officeart/2005/8/layout/orgChart1"/>
    <dgm:cxn modelId="{402FB9BF-1CA3-4D0F-AE7E-A0F008240229}" type="presParOf" srcId="{F9494B9A-A0FD-4AC4-A696-6768201A5CE9}" destId="{55055326-16C9-4153-A8C3-8A52F50A8CC7}" srcOrd="1" destOrd="0" presId="urn:microsoft.com/office/officeart/2005/8/layout/orgChart1"/>
    <dgm:cxn modelId="{C7613C18-EE85-4857-BF6B-1FFD583DA7C9}" type="presParOf" srcId="{47572C0C-B1C3-41CB-BA7C-4C1990F75201}" destId="{E5B41332-6172-4B98-8F65-76A7C6EB506A}" srcOrd="1" destOrd="0" presId="urn:microsoft.com/office/officeart/2005/8/layout/orgChart1"/>
    <dgm:cxn modelId="{5579CC7C-2ECF-4B06-ACE7-58E94EE70DAC}" type="presParOf" srcId="{47572C0C-B1C3-41CB-BA7C-4C1990F75201}" destId="{B96B0692-CE94-493F-8B2D-F613452AEC2F}" srcOrd="2" destOrd="0" presId="urn:microsoft.com/office/officeart/2005/8/layout/orgChart1"/>
    <dgm:cxn modelId="{C9D48331-B6CE-4C67-BA53-D49C1E2DE71F}" type="presParOf" srcId="{DE25FD86-B8E2-4433-9E2B-6958C19B7084}" destId="{EBF6F47E-2CE7-43F2-AE90-850EFB288872}" srcOrd="2" destOrd="0" presId="urn:microsoft.com/office/officeart/2005/8/layout/orgChart1"/>
    <dgm:cxn modelId="{AC20BFB3-A6F3-45B6-A6CE-0B983C93F25E}" type="presParOf" srcId="{EBBE2AC9-F610-46EC-9A9E-586396C89C63}" destId="{6306B13E-C6DB-4204-985A-7FEA9C0D6480}" srcOrd="2" destOrd="0" presId="urn:microsoft.com/office/officeart/2005/8/layout/orgChart1"/>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2DA0E9-D24B-462D-BB61-3C9725201D3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TW" altLang="en-US"/>
        </a:p>
      </dgm:t>
    </dgm:pt>
    <dgm:pt modelId="{54F6EF5C-DA67-4DF5-926A-7845C28573B1}">
      <dgm:prSet phldrT="[文字]" custT="1"/>
      <dgm:spPr/>
      <dgm:t>
        <a:bodyPr/>
        <a:lstStyle/>
        <a:p>
          <a:r>
            <a:rPr lang="en-US" altLang="en-US" sz="1800" b="0" dirty="0" smtClean="0">
              <a:latin typeface="Times New Roman" pitchFamily="18" charset="0"/>
              <a:cs typeface="Times New Roman" pitchFamily="18" charset="0"/>
            </a:rPr>
            <a:t>Construction position</a:t>
          </a:r>
          <a:endParaRPr lang="zh-TW" altLang="en-US" sz="1800" dirty="0"/>
        </a:p>
      </dgm:t>
    </dgm:pt>
    <dgm:pt modelId="{E1E01206-D3B5-4DAA-ADD0-961862B1FE45}" type="parTrans" cxnId="{332A506B-1858-4AAE-9A32-41F2301F79A2}">
      <dgm:prSet/>
      <dgm:spPr/>
      <dgm:t>
        <a:bodyPr/>
        <a:lstStyle/>
        <a:p>
          <a:endParaRPr lang="zh-TW" altLang="en-US" sz="1800"/>
        </a:p>
      </dgm:t>
    </dgm:pt>
    <dgm:pt modelId="{787DDF55-1E2C-43DE-875D-B5451B060D47}" type="sibTrans" cxnId="{332A506B-1858-4AAE-9A32-41F2301F79A2}">
      <dgm:prSet/>
      <dgm:spPr/>
      <dgm:t>
        <a:bodyPr/>
        <a:lstStyle/>
        <a:p>
          <a:endParaRPr lang="zh-TW" altLang="en-US" sz="1800"/>
        </a:p>
      </dgm:t>
    </dgm:pt>
    <dgm:pt modelId="{EEC7B958-16BA-4334-8B73-B023A855AF6F}">
      <dgm:prSet phldrT="[文字]" custT="1"/>
      <dgm:spPr>
        <a:solidFill>
          <a:schemeClr val="accent3">
            <a:lumMod val="40000"/>
            <a:lumOff val="60000"/>
            <a:alpha val="90000"/>
          </a:schemeClr>
        </a:solidFill>
      </dgm:spPr>
      <dgm:t>
        <a:bodyPr/>
        <a:lstStyle/>
        <a:p>
          <a:pPr algn="l"/>
          <a:r>
            <a:rPr lang="en-US" altLang="zh-TW" sz="1600" dirty="0" smtClean="0">
              <a:latin typeface="Times New Roman" pitchFamily="18" charset="0"/>
            </a:rPr>
            <a:t>Sec. 2, </a:t>
          </a:r>
          <a:r>
            <a:rPr lang="en-US" altLang="zh-TW" sz="1600" dirty="0" err="1" smtClean="0">
              <a:latin typeface="Times New Roman" pitchFamily="18" charset="0"/>
            </a:rPr>
            <a:t>Zhongshan</a:t>
          </a:r>
          <a:r>
            <a:rPr lang="en-US" altLang="zh-TW" sz="1600" dirty="0" smtClean="0">
              <a:latin typeface="Times New Roman" pitchFamily="18" charset="0"/>
            </a:rPr>
            <a:t> Rd., </a:t>
          </a:r>
          <a:r>
            <a:rPr lang="en-US" altLang="zh-TW" sz="1600" dirty="0" err="1" smtClean="0">
              <a:latin typeface="Times New Roman" pitchFamily="18" charset="0"/>
            </a:rPr>
            <a:t>Zhonghe</a:t>
          </a:r>
          <a:r>
            <a:rPr lang="en-US" altLang="zh-TW" sz="1600" dirty="0" smtClean="0">
              <a:latin typeface="Times New Roman" pitchFamily="18" charset="0"/>
            </a:rPr>
            <a:t> Dist., New Taipei City</a:t>
          </a:r>
          <a:endParaRPr lang="zh-TW" altLang="en-US" sz="1600" dirty="0">
            <a:solidFill>
              <a:schemeClr val="tx1"/>
            </a:solidFill>
          </a:endParaRPr>
        </a:p>
      </dgm:t>
    </dgm:pt>
    <dgm:pt modelId="{D3C2C49E-63D0-434C-9596-1DA21DC96541}" type="parTrans" cxnId="{B46DEBD5-6592-43FF-BB01-01F93D575C71}">
      <dgm:prSet/>
      <dgm:spPr/>
      <dgm:t>
        <a:bodyPr/>
        <a:lstStyle/>
        <a:p>
          <a:endParaRPr lang="zh-TW" altLang="en-US" sz="1800"/>
        </a:p>
      </dgm:t>
    </dgm:pt>
    <dgm:pt modelId="{D1736606-2F93-4BFC-B6AA-8E38D16579F8}" type="sibTrans" cxnId="{B46DEBD5-6592-43FF-BB01-01F93D575C71}">
      <dgm:prSet/>
      <dgm:spPr/>
      <dgm:t>
        <a:bodyPr/>
        <a:lstStyle/>
        <a:p>
          <a:endParaRPr lang="zh-TW" altLang="en-US" sz="1800"/>
        </a:p>
      </dgm:t>
    </dgm:pt>
    <dgm:pt modelId="{92032D7D-5ED1-46DC-9675-9A3C2F341EEA}">
      <dgm:prSet phldrT="[文字]" custT="1"/>
      <dgm:spPr/>
      <dgm:t>
        <a:bodyPr/>
        <a:lstStyle/>
        <a:p>
          <a:r>
            <a:rPr lang="en-US" altLang="en-US" sz="1800" dirty="0" smtClean="0">
              <a:latin typeface="Times New Roman" pitchFamily="18" charset="0"/>
              <a:cs typeface="Times New Roman" pitchFamily="18" charset="0"/>
            </a:rPr>
            <a:t>Base area</a:t>
          </a:r>
          <a:endParaRPr lang="zh-TW" altLang="en-US" sz="1800" dirty="0"/>
        </a:p>
      </dgm:t>
    </dgm:pt>
    <dgm:pt modelId="{E0028B7B-7800-4B0C-94E2-5434B9D09618}" type="parTrans" cxnId="{1AB43E6B-41B5-4F49-B8DA-041CFF2A0957}">
      <dgm:prSet/>
      <dgm:spPr/>
      <dgm:t>
        <a:bodyPr/>
        <a:lstStyle/>
        <a:p>
          <a:endParaRPr lang="zh-TW" altLang="en-US" sz="1800"/>
        </a:p>
      </dgm:t>
    </dgm:pt>
    <dgm:pt modelId="{8F9EE273-FCD8-48F8-8BDC-F49B0C0770BB}" type="sibTrans" cxnId="{1AB43E6B-41B5-4F49-B8DA-041CFF2A0957}">
      <dgm:prSet/>
      <dgm:spPr/>
      <dgm:t>
        <a:bodyPr/>
        <a:lstStyle/>
        <a:p>
          <a:endParaRPr lang="zh-TW" altLang="en-US" sz="1800"/>
        </a:p>
      </dgm:t>
    </dgm:pt>
    <dgm:pt modelId="{15083F7A-1AFF-49D3-B570-741C6801BE8C}">
      <dgm:prSet phldrT="[文字]" custT="1"/>
      <dgm:spPr>
        <a:solidFill>
          <a:schemeClr val="accent4">
            <a:lumMod val="60000"/>
            <a:lumOff val="40000"/>
            <a:alpha val="90000"/>
          </a:schemeClr>
        </a:solidFill>
      </dgm:spPr>
      <dgm:t>
        <a:bodyPr/>
        <a:lstStyle/>
        <a:p>
          <a:r>
            <a:rPr lang="en-US" altLang="en-US" sz="1600" dirty="0" smtClean="0">
              <a:latin typeface="Times New Roman" pitchFamily="18" charset="0"/>
            </a:rPr>
            <a:t>The original land area </a:t>
          </a:r>
          <a:r>
            <a:rPr lang="en-US" altLang="en-US" sz="1600" smtClean="0">
              <a:latin typeface="Times New Roman" pitchFamily="18" charset="0"/>
            </a:rPr>
            <a:t>of 15,730 </a:t>
          </a:r>
          <a:r>
            <a:rPr lang="en-US" altLang="en-US" sz="1600" dirty="0" smtClean="0">
              <a:latin typeface="Times New Roman" pitchFamily="18" charset="0"/>
            </a:rPr>
            <a:t>Pings, after </a:t>
          </a:r>
          <a:r>
            <a:rPr lang="en-US" altLang="en-US" sz="1600" smtClean="0">
              <a:latin typeface="Times New Roman" pitchFamily="18" charset="0"/>
            </a:rPr>
            <a:t>deducting 37% </a:t>
          </a:r>
          <a:r>
            <a:rPr lang="en-US" altLang="en-US" sz="1600" dirty="0" smtClean="0">
              <a:latin typeface="Times New Roman" pitchFamily="18" charset="0"/>
            </a:rPr>
            <a:t>donated land, the actual development area </a:t>
          </a:r>
          <a:r>
            <a:rPr lang="en-US" altLang="en-US" sz="1600" smtClean="0">
              <a:latin typeface="Times New Roman" pitchFamily="18" charset="0"/>
            </a:rPr>
            <a:t>is 9,912 </a:t>
          </a:r>
          <a:r>
            <a:rPr lang="en-US" altLang="en-US" sz="1600" dirty="0" smtClean="0">
              <a:latin typeface="Times New Roman" pitchFamily="18" charset="0"/>
            </a:rPr>
            <a:t>Pings</a:t>
          </a:r>
          <a:endParaRPr lang="zh-TW" altLang="en-US" sz="1600" dirty="0">
            <a:solidFill>
              <a:schemeClr val="tx1"/>
            </a:solidFill>
          </a:endParaRPr>
        </a:p>
      </dgm:t>
    </dgm:pt>
    <dgm:pt modelId="{82168799-98A0-4748-AF0E-6F1E70D3B696}" type="parTrans" cxnId="{44E3638E-7FB5-4E7B-A6E7-5A7A90BDE0D6}">
      <dgm:prSet/>
      <dgm:spPr/>
      <dgm:t>
        <a:bodyPr/>
        <a:lstStyle/>
        <a:p>
          <a:endParaRPr lang="zh-TW" altLang="en-US" sz="1800"/>
        </a:p>
      </dgm:t>
    </dgm:pt>
    <dgm:pt modelId="{BC2EC4FD-DCF0-47C0-85E3-BCFF87B73256}" type="sibTrans" cxnId="{44E3638E-7FB5-4E7B-A6E7-5A7A90BDE0D6}">
      <dgm:prSet/>
      <dgm:spPr/>
      <dgm:t>
        <a:bodyPr/>
        <a:lstStyle/>
        <a:p>
          <a:endParaRPr lang="zh-TW" altLang="en-US" sz="1800"/>
        </a:p>
      </dgm:t>
    </dgm:pt>
    <dgm:pt modelId="{CEC2A30F-6D29-43D0-B05C-BE6E38D41F5E}">
      <dgm:prSet phldrT="[文字]" custT="1"/>
      <dgm:spPr/>
      <dgm:t>
        <a:bodyPr/>
        <a:lstStyle/>
        <a:p>
          <a:r>
            <a:rPr lang="en-US" altLang="en-US" sz="1800" dirty="0" smtClean="0">
              <a:latin typeface="Times New Roman" pitchFamily="18" charset="0"/>
              <a:cs typeface="Times New Roman" pitchFamily="18" charset="0"/>
            </a:rPr>
            <a:t>Construction progress</a:t>
          </a:r>
          <a:endParaRPr lang="zh-TW" altLang="en-US" sz="1800" dirty="0"/>
        </a:p>
      </dgm:t>
    </dgm:pt>
    <dgm:pt modelId="{5DB9D816-0501-46FF-9AD6-01A37633D17C}" type="parTrans" cxnId="{796312F1-20BC-402E-9C39-8CE61E362C13}">
      <dgm:prSet/>
      <dgm:spPr/>
      <dgm:t>
        <a:bodyPr/>
        <a:lstStyle/>
        <a:p>
          <a:endParaRPr lang="zh-TW" altLang="en-US" sz="1800"/>
        </a:p>
      </dgm:t>
    </dgm:pt>
    <dgm:pt modelId="{B3D179F2-252D-460A-9400-3DC94A696711}" type="sibTrans" cxnId="{796312F1-20BC-402E-9C39-8CE61E362C13}">
      <dgm:prSet/>
      <dgm:spPr/>
      <dgm:t>
        <a:bodyPr/>
        <a:lstStyle/>
        <a:p>
          <a:endParaRPr lang="zh-TW" altLang="en-US" sz="1800"/>
        </a:p>
      </dgm:t>
    </dgm:pt>
    <dgm:pt modelId="{9AE2978E-0ED9-4563-9791-507A6647EFA3}">
      <dgm:prSet phldrT="[文字]" custT="1"/>
      <dgm:spPr>
        <a:noFill/>
        <a:ln w="22225">
          <a:prstDash val="dash"/>
        </a:ln>
      </dgm:spPr>
      <dgm:t>
        <a:bodyPr/>
        <a:lstStyle/>
        <a:p>
          <a:pPr algn="l"/>
          <a:r>
            <a:rPr lang="en-US" altLang="en-US" sz="1800" dirty="0" smtClean="0">
              <a:solidFill>
                <a:schemeClr val="tx1"/>
              </a:solidFill>
              <a:latin typeface="Times New Roman" pitchFamily="18" charset="0"/>
            </a:rPr>
            <a:t>City planning</a:t>
          </a:r>
          <a:endParaRPr lang="zh-TW" altLang="en-US" sz="1800" dirty="0">
            <a:solidFill>
              <a:schemeClr val="tx1"/>
            </a:solidFill>
          </a:endParaRPr>
        </a:p>
      </dgm:t>
    </dgm:pt>
    <dgm:pt modelId="{A172A563-4CF5-4EFC-AF80-36033532F57F}" type="parTrans" cxnId="{B2C4C9AF-AC2C-4344-A854-4D90C847FD60}">
      <dgm:prSet/>
      <dgm:spPr/>
      <dgm:t>
        <a:bodyPr/>
        <a:lstStyle/>
        <a:p>
          <a:endParaRPr lang="zh-TW" altLang="en-US" sz="1800"/>
        </a:p>
      </dgm:t>
    </dgm:pt>
    <dgm:pt modelId="{F5D94B11-79A6-4F30-A304-D262C4E92570}" type="sibTrans" cxnId="{B2C4C9AF-AC2C-4344-A854-4D90C847FD60}">
      <dgm:prSet/>
      <dgm:spPr/>
      <dgm:t>
        <a:bodyPr/>
        <a:lstStyle/>
        <a:p>
          <a:endParaRPr lang="zh-TW" altLang="en-US" sz="1800"/>
        </a:p>
      </dgm:t>
    </dgm:pt>
    <dgm:pt modelId="{A0EA1E53-D847-4C55-9B54-9742D27E6AB0}">
      <dgm:prSet phldrT="[文字]" custT="1"/>
      <dgm:spPr>
        <a:noFill/>
        <a:ln w="22225">
          <a:prstDash val="dash"/>
        </a:ln>
      </dgm:spPr>
      <dgm:t>
        <a:bodyPr/>
        <a:lstStyle/>
        <a:p>
          <a:r>
            <a:rPr lang="en-US" altLang="en-US" sz="1600" dirty="0" smtClean="0">
              <a:solidFill>
                <a:schemeClr val="tx1"/>
              </a:solidFill>
              <a:latin typeface="Times New Roman" pitchFamily="18" charset="0"/>
            </a:rPr>
            <a:t>Land development</a:t>
          </a:r>
          <a:endParaRPr lang="zh-TW" altLang="en-US" sz="1600" dirty="0">
            <a:solidFill>
              <a:schemeClr val="tx1"/>
            </a:solidFill>
          </a:endParaRPr>
        </a:p>
      </dgm:t>
    </dgm:pt>
    <dgm:pt modelId="{D812F836-D4DC-4AF2-B082-9F2A6C5AE514}" type="parTrans" cxnId="{71B32857-56DE-4155-B1A0-109FD10449B5}">
      <dgm:prSet/>
      <dgm:spPr/>
      <dgm:t>
        <a:bodyPr/>
        <a:lstStyle/>
        <a:p>
          <a:endParaRPr lang="zh-TW" altLang="en-US" sz="1800"/>
        </a:p>
      </dgm:t>
    </dgm:pt>
    <dgm:pt modelId="{B536DD98-B394-48C4-B2D2-E52C81689999}" type="sibTrans" cxnId="{71B32857-56DE-4155-B1A0-109FD10449B5}">
      <dgm:prSet/>
      <dgm:spPr/>
      <dgm:t>
        <a:bodyPr/>
        <a:lstStyle/>
        <a:p>
          <a:endParaRPr lang="zh-TW" altLang="en-US" sz="1800"/>
        </a:p>
      </dgm:t>
    </dgm:pt>
    <dgm:pt modelId="{4930D20E-BA3D-41F6-84DC-7451A7F289D8}" type="pres">
      <dgm:prSet presAssocID="{6D2DA0E9-D24B-462D-BB61-3C9725201D35}" presName="Name0" presStyleCnt="0">
        <dgm:presLayoutVars>
          <dgm:dir/>
          <dgm:animLvl val="lvl"/>
          <dgm:resizeHandles val="exact"/>
        </dgm:presLayoutVars>
      </dgm:prSet>
      <dgm:spPr/>
      <dgm:t>
        <a:bodyPr/>
        <a:lstStyle/>
        <a:p>
          <a:endParaRPr lang="zh-TW" altLang="en-US"/>
        </a:p>
      </dgm:t>
    </dgm:pt>
    <dgm:pt modelId="{314A8EF3-0827-40F4-872B-05B91EF85166}" type="pres">
      <dgm:prSet presAssocID="{54F6EF5C-DA67-4DF5-926A-7845C28573B1}" presName="linNode" presStyleCnt="0"/>
      <dgm:spPr/>
    </dgm:pt>
    <dgm:pt modelId="{D283F4D4-B201-4F80-BEDE-4B04DF95FFE5}" type="pres">
      <dgm:prSet presAssocID="{54F6EF5C-DA67-4DF5-926A-7845C28573B1}" presName="parentText" presStyleLbl="node1" presStyleIdx="0" presStyleCnt="5" custScaleX="52758" custScaleY="46812" custLinFactNeighborX="-4902">
        <dgm:presLayoutVars>
          <dgm:chMax val="1"/>
          <dgm:bulletEnabled val="1"/>
        </dgm:presLayoutVars>
      </dgm:prSet>
      <dgm:spPr/>
      <dgm:t>
        <a:bodyPr/>
        <a:lstStyle/>
        <a:p>
          <a:endParaRPr lang="zh-TW" altLang="en-US"/>
        </a:p>
      </dgm:t>
    </dgm:pt>
    <dgm:pt modelId="{AADA4679-59A2-4D42-93C0-2957A075B826}" type="pres">
      <dgm:prSet presAssocID="{54F6EF5C-DA67-4DF5-926A-7845C28573B1}" presName="descendantText" presStyleLbl="alignAccFollowNode1" presStyleIdx="0" presStyleCnt="2" custScaleX="98649" custScaleY="52232" custLinFactNeighborX="-8688" custLinFactNeighborY="1170">
        <dgm:presLayoutVars>
          <dgm:bulletEnabled val="1"/>
        </dgm:presLayoutVars>
      </dgm:prSet>
      <dgm:spPr/>
      <dgm:t>
        <a:bodyPr/>
        <a:lstStyle/>
        <a:p>
          <a:endParaRPr lang="zh-TW" altLang="en-US"/>
        </a:p>
      </dgm:t>
    </dgm:pt>
    <dgm:pt modelId="{3270F95E-40DF-4359-9C5C-52CD148B7C05}" type="pres">
      <dgm:prSet presAssocID="{787DDF55-1E2C-43DE-875D-B5451B060D47}" presName="sp" presStyleCnt="0"/>
      <dgm:spPr/>
    </dgm:pt>
    <dgm:pt modelId="{C9B2EABD-D1BB-483A-AD12-16B9C79132BD}" type="pres">
      <dgm:prSet presAssocID="{92032D7D-5ED1-46DC-9675-9A3C2F341EEA}" presName="linNode" presStyleCnt="0"/>
      <dgm:spPr/>
    </dgm:pt>
    <dgm:pt modelId="{5C20DAC1-EEC9-4374-9600-F3211F278FC5}" type="pres">
      <dgm:prSet presAssocID="{92032D7D-5ED1-46DC-9675-9A3C2F341EEA}" presName="parentText" presStyleLbl="node1" presStyleIdx="1" presStyleCnt="5" custScaleX="51977" custScaleY="55083" custLinFactNeighborX="-4682" custLinFactNeighborY="15588">
        <dgm:presLayoutVars>
          <dgm:chMax val="1"/>
          <dgm:bulletEnabled val="1"/>
        </dgm:presLayoutVars>
      </dgm:prSet>
      <dgm:spPr/>
      <dgm:t>
        <a:bodyPr/>
        <a:lstStyle/>
        <a:p>
          <a:endParaRPr lang="zh-TW" altLang="en-US"/>
        </a:p>
      </dgm:t>
    </dgm:pt>
    <dgm:pt modelId="{34CFB4ED-33FF-408A-8859-7FDD5D5EBF4B}" type="pres">
      <dgm:prSet presAssocID="{92032D7D-5ED1-46DC-9675-9A3C2F341EEA}" presName="descendantText" presStyleLbl="alignAccFollowNode1" presStyleIdx="1" presStyleCnt="2" custScaleX="99103" custScaleY="66982" custLinFactNeighborX="-8323" custLinFactNeighborY="18739">
        <dgm:presLayoutVars>
          <dgm:bulletEnabled val="1"/>
        </dgm:presLayoutVars>
      </dgm:prSet>
      <dgm:spPr/>
      <dgm:t>
        <a:bodyPr/>
        <a:lstStyle/>
        <a:p>
          <a:endParaRPr lang="zh-TW" altLang="en-US"/>
        </a:p>
      </dgm:t>
    </dgm:pt>
    <dgm:pt modelId="{840037B1-42A8-4F8F-BD82-065C14E71303}" type="pres">
      <dgm:prSet presAssocID="{8F9EE273-FCD8-48F8-8BDC-F49B0C0770BB}" presName="sp" presStyleCnt="0"/>
      <dgm:spPr/>
    </dgm:pt>
    <dgm:pt modelId="{15A5ACE3-DAC5-4CB1-800F-CB81A8519314}" type="pres">
      <dgm:prSet presAssocID="{CEC2A30F-6D29-43D0-B05C-BE6E38D41F5E}" presName="linNode" presStyleCnt="0"/>
      <dgm:spPr/>
    </dgm:pt>
    <dgm:pt modelId="{A6EBAC46-5639-4D05-BB8A-F510F4F90D13}" type="pres">
      <dgm:prSet presAssocID="{CEC2A30F-6D29-43D0-B05C-BE6E38D41F5E}" presName="parentText" presStyleLbl="node1" presStyleIdx="2" presStyleCnt="5" custScaleX="53324" custScaleY="222045" custLinFactNeighborX="-9599" custLinFactNeighborY="49252">
        <dgm:presLayoutVars>
          <dgm:chMax val="1"/>
          <dgm:bulletEnabled val="1"/>
        </dgm:presLayoutVars>
      </dgm:prSet>
      <dgm:spPr/>
      <dgm:t>
        <a:bodyPr/>
        <a:lstStyle/>
        <a:p>
          <a:endParaRPr lang="zh-TW" altLang="en-US"/>
        </a:p>
      </dgm:t>
    </dgm:pt>
    <dgm:pt modelId="{0DE897AC-FE52-43DD-82FF-11656C5AB317}" type="pres">
      <dgm:prSet presAssocID="{B3D179F2-252D-460A-9400-3DC94A696711}" presName="sp" presStyleCnt="0"/>
      <dgm:spPr/>
    </dgm:pt>
    <dgm:pt modelId="{21904A43-ABCC-4928-A04F-C0BC5A90063D}" type="pres">
      <dgm:prSet presAssocID="{9AE2978E-0ED9-4563-9791-507A6647EFA3}" presName="linNode" presStyleCnt="0"/>
      <dgm:spPr/>
    </dgm:pt>
    <dgm:pt modelId="{13232ED0-B935-43DB-A5EA-E35428FDD4C9}" type="pres">
      <dgm:prSet presAssocID="{9AE2978E-0ED9-4563-9791-507A6647EFA3}" presName="parentText" presStyleLbl="node1" presStyleIdx="3" presStyleCnt="5" custScaleX="60930" custScaleY="36715" custLinFactY="-71571" custLinFactNeighborX="45068" custLinFactNeighborY="-100000">
        <dgm:presLayoutVars>
          <dgm:chMax val="1"/>
          <dgm:bulletEnabled val="1"/>
        </dgm:presLayoutVars>
      </dgm:prSet>
      <dgm:spPr/>
      <dgm:t>
        <a:bodyPr/>
        <a:lstStyle/>
        <a:p>
          <a:endParaRPr lang="zh-TW" altLang="en-US"/>
        </a:p>
      </dgm:t>
    </dgm:pt>
    <dgm:pt modelId="{B84368B0-4B61-48A1-9DC6-9DDF9E3AC7A5}" type="pres">
      <dgm:prSet presAssocID="{F5D94B11-79A6-4F30-A304-D262C4E92570}" presName="sp" presStyleCnt="0"/>
      <dgm:spPr/>
    </dgm:pt>
    <dgm:pt modelId="{5E661EC3-A2C4-4528-B819-87619763B3E6}" type="pres">
      <dgm:prSet presAssocID="{A0EA1E53-D847-4C55-9B54-9742D27E6AB0}" presName="linNode" presStyleCnt="0"/>
      <dgm:spPr/>
    </dgm:pt>
    <dgm:pt modelId="{45B55768-E968-44A0-80DD-573F492CAF31}" type="pres">
      <dgm:prSet presAssocID="{A0EA1E53-D847-4C55-9B54-9742D27E6AB0}" presName="parentText" presStyleLbl="node1" presStyleIdx="4" presStyleCnt="5" custScaleX="60983" custScaleY="31403" custLinFactY="-32574" custLinFactNeighborX="45372" custLinFactNeighborY="-100000">
        <dgm:presLayoutVars>
          <dgm:chMax val="1"/>
          <dgm:bulletEnabled val="1"/>
        </dgm:presLayoutVars>
      </dgm:prSet>
      <dgm:spPr/>
      <dgm:t>
        <a:bodyPr/>
        <a:lstStyle/>
        <a:p>
          <a:endParaRPr lang="zh-TW" altLang="en-US"/>
        </a:p>
      </dgm:t>
    </dgm:pt>
  </dgm:ptLst>
  <dgm:cxnLst>
    <dgm:cxn modelId="{1BBCCFE3-3E84-4561-8D12-B4D1F3923C2D}" type="presOf" srcId="{15083F7A-1AFF-49D3-B570-741C6801BE8C}" destId="{34CFB4ED-33FF-408A-8859-7FDD5D5EBF4B}" srcOrd="0" destOrd="0" presId="urn:microsoft.com/office/officeart/2005/8/layout/vList5"/>
    <dgm:cxn modelId="{EF9C3A83-521E-45CB-AA15-8939E40584C4}" type="presOf" srcId="{CEC2A30F-6D29-43D0-B05C-BE6E38D41F5E}" destId="{A6EBAC46-5639-4D05-BB8A-F510F4F90D13}" srcOrd="0" destOrd="0" presId="urn:microsoft.com/office/officeart/2005/8/layout/vList5"/>
    <dgm:cxn modelId="{DEB79E6C-FEBA-4FCB-B703-82D28276E893}" type="presOf" srcId="{9AE2978E-0ED9-4563-9791-507A6647EFA3}" destId="{13232ED0-B935-43DB-A5EA-E35428FDD4C9}" srcOrd="0" destOrd="0" presId="urn:microsoft.com/office/officeart/2005/8/layout/vList5"/>
    <dgm:cxn modelId="{F0FADD4F-C0D1-45CF-B5A8-7B001B77EC55}" type="presOf" srcId="{6D2DA0E9-D24B-462D-BB61-3C9725201D35}" destId="{4930D20E-BA3D-41F6-84DC-7451A7F289D8}" srcOrd="0" destOrd="0" presId="urn:microsoft.com/office/officeart/2005/8/layout/vList5"/>
    <dgm:cxn modelId="{071ABDF9-B3AA-4BF3-AF15-A23E4BC541EE}" type="presOf" srcId="{54F6EF5C-DA67-4DF5-926A-7845C28573B1}" destId="{D283F4D4-B201-4F80-BEDE-4B04DF95FFE5}" srcOrd="0" destOrd="0" presId="urn:microsoft.com/office/officeart/2005/8/layout/vList5"/>
    <dgm:cxn modelId="{0D61DC7F-E873-4D5D-9AF2-FA588F25C2FC}" type="presOf" srcId="{A0EA1E53-D847-4C55-9B54-9742D27E6AB0}" destId="{45B55768-E968-44A0-80DD-573F492CAF31}" srcOrd="0" destOrd="0" presId="urn:microsoft.com/office/officeart/2005/8/layout/vList5"/>
    <dgm:cxn modelId="{A15A9A67-B145-4585-85BA-1C5E639629E5}" type="presOf" srcId="{EEC7B958-16BA-4334-8B73-B023A855AF6F}" destId="{AADA4679-59A2-4D42-93C0-2957A075B826}" srcOrd="0" destOrd="0" presId="urn:microsoft.com/office/officeart/2005/8/layout/vList5"/>
    <dgm:cxn modelId="{332A506B-1858-4AAE-9A32-41F2301F79A2}" srcId="{6D2DA0E9-D24B-462D-BB61-3C9725201D35}" destId="{54F6EF5C-DA67-4DF5-926A-7845C28573B1}" srcOrd="0" destOrd="0" parTransId="{E1E01206-D3B5-4DAA-ADD0-961862B1FE45}" sibTransId="{787DDF55-1E2C-43DE-875D-B5451B060D47}"/>
    <dgm:cxn modelId="{71B32857-56DE-4155-B1A0-109FD10449B5}" srcId="{6D2DA0E9-D24B-462D-BB61-3C9725201D35}" destId="{A0EA1E53-D847-4C55-9B54-9742D27E6AB0}" srcOrd="4" destOrd="0" parTransId="{D812F836-D4DC-4AF2-B082-9F2A6C5AE514}" sibTransId="{B536DD98-B394-48C4-B2D2-E52C81689999}"/>
    <dgm:cxn modelId="{B46DEBD5-6592-43FF-BB01-01F93D575C71}" srcId="{54F6EF5C-DA67-4DF5-926A-7845C28573B1}" destId="{EEC7B958-16BA-4334-8B73-B023A855AF6F}" srcOrd="0" destOrd="0" parTransId="{D3C2C49E-63D0-434C-9596-1DA21DC96541}" sibTransId="{D1736606-2F93-4BFC-B6AA-8E38D16579F8}"/>
    <dgm:cxn modelId="{B2C4C9AF-AC2C-4344-A854-4D90C847FD60}" srcId="{6D2DA0E9-D24B-462D-BB61-3C9725201D35}" destId="{9AE2978E-0ED9-4563-9791-507A6647EFA3}" srcOrd="3" destOrd="0" parTransId="{A172A563-4CF5-4EFC-AF80-36033532F57F}" sibTransId="{F5D94B11-79A6-4F30-A304-D262C4E92570}"/>
    <dgm:cxn modelId="{44E3638E-7FB5-4E7B-A6E7-5A7A90BDE0D6}" srcId="{92032D7D-5ED1-46DC-9675-9A3C2F341EEA}" destId="{15083F7A-1AFF-49D3-B570-741C6801BE8C}" srcOrd="0" destOrd="0" parTransId="{82168799-98A0-4748-AF0E-6F1E70D3B696}" sibTransId="{BC2EC4FD-DCF0-47C0-85E3-BCFF87B73256}"/>
    <dgm:cxn modelId="{1AB43E6B-41B5-4F49-B8DA-041CFF2A0957}" srcId="{6D2DA0E9-D24B-462D-BB61-3C9725201D35}" destId="{92032D7D-5ED1-46DC-9675-9A3C2F341EEA}" srcOrd="1" destOrd="0" parTransId="{E0028B7B-7800-4B0C-94E2-5434B9D09618}" sibTransId="{8F9EE273-FCD8-48F8-8BDC-F49B0C0770BB}"/>
    <dgm:cxn modelId="{796312F1-20BC-402E-9C39-8CE61E362C13}" srcId="{6D2DA0E9-D24B-462D-BB61-3C9725201D35}" destId="{CEC2A30F-6D29-43D0-B05C-BE6E38D41F5E}" srcOrd="2" destOrd="0" parTransId="{5DB9D816-0501-46FF-9AD6-01A37633D17C}" sibTransId="{B3D179F2-252D-460A-9400-3DC94A696711}"/>
    <dgm:cxn modelId="{7E5A75C2-13DA-4459-B8BA-EDC5FD9C1C19}" type="presOf" srcId="{92032D7D-5ED1-46DC-9675-9A3C2F341EEA}" destId="{5C20DAC1-EEC9-4374-9600-F3211F278FC5}" srcOrd="0" destOrd="0" presId="urn:microsoft.com/office/officeart/2005/8/layout/vList5"/>
    <dgm:cxn modelId="{FC5B87F1-1AA2-43B7-B1D1-F4F6A77B2FF8}" type="presParOf" srcId="{4930D20E-BA3D-41F6-84DC-7451A7F289D8}" destId="{314A8EF3-0827-40F4-872B-05B91EF85166}" srcOrd="0" destOrd="0" presId="urn:microsoft.com/office/officeart/2005/8/layout/vList5"/>
    <dgm:cxn modelId="{C37291E1-0F53-4EB4-ABC7-618E6BC8FB7C}" type="presParOf" srcId="{314A8EF3-0827-40F4-872B-05B91EF85166}" destId="{D283F4D4-B201-4F80-BEDE-4B04DF95FFE5}" srcOrd="0" destOrd="0" presId="urn:microsoft.com/office/officeart/2005/8/layout/vList5"/>
    <dgm:cxn modelId="{AD866611-6F6F-4BD1-8D45-6700369D1001}" type="presParOf" srcId="{314A8EF3-0827-40F4-872B-05B91EF85166}" destId="{AADA4679-59A2-4D42-93C0-2957A075B826}" srcOrd="1" destOrd="0" presId="urn:microsoft.com/office/officeart/2005/8/layout/vList5"/>
    <dgm:cxn modelId="{36F37717-867F-4F71-AE1A-0DB46F3C4A89}" type="presParOf" srcId="{4930D20E-BA3D-41F6-84DC-7451A7F289D8}" destId="{3270F95E-40DF-4359-9C5C-52CD148B7C05}" srcOrd="1" destOrd="0" presId="urn:microsoft.com/office/officeart/2005/8/layout/vList5"/>
    <dgm:cxn modelId="{C94AD74B-BDB5-4204-88B4-369829505A3A}" type="presParOf" srcId="{4930D20E-BA3D-41F6-84DC-7451A7F289D8}" destId="{C9B2EABD-D1BB-483A-AD12-16B9C79132BD}" srcOrd="2" destOrd="0" presId="urn:microsoft.com/office/officeart/2005/8/layout/vList5"/>
    <dgm:cxn modelId="{E071DE7E-B190-44E2-968D-2C596DF04554}" type="presParOf" srcId="{C9B2EABD-D1BB-483A-AD12-16B9C79132BD}" destId="{5C20DAC1-EEC9-4374-9600-F3211F278FC5}" srcOrd="0" destOrd="0" presId="urn:microsoft.com/office/officeart/2005/8/layout/vList5"/>
    <dgm:cxn modelId="{7E7B1BAB-7A1F-4A23-8624-80D625B848DF}" type="presParOf" srcId="{C9B2EABD-D1BB-483A-AD12-16B9C79132BD}" destId="{34CFB4ED-33FF-408A-8859-7FDD5D5EBF4B}" srcOrd="1" destOrd="0" presId="urn:microsoft.com/office/officeart/2005/8/layout/vList5"/>
    <dgm:cxn modelId="{64C3D0B2-8C83-4926-B592-87F1C5C99503}" type="presParOf" srcId="{4930D20E-BA3D-41F6-84DC-7451A7F289D8}" destId="{840037B1-42A8-4F8F-BD82-065C14E71303}" srcOrd="3" destOrd="0" presId="urn:microsoft.com/office/officeart/2005/8/layout/vList5"/>
    <dgm:cxn modelId="{52557DBF-7B91-4B0E-860E-222997C8DE12}" type="presParOf" srcId="{4930D20E-BA3D-41F6-84DC-7451A7F289D8}" destId="{15A5ACE3-DAC5-4CB1-800F-CB81A8519314}" srcOrd="4" destOrd="0" presId="urn:microsoft.com/office/officeart/2005/8/layout/vList5"/>
    <dgm:cxn modelId="{3499735E-64F6-4B55-94A2-B39C845A5746}" type="presParOf" srcId="{15A5ACE3-DAC5-4CB1-800F-CB81A8519314}" destId="{A6EBAC46-5639-4D05-BB8A-F510F4F90D13}" srcOrd="0" destOrd="0" presId="urn:microsoft.com/office/officeart/2005/8/layout/vList5"/>
    <dgm:cxn modelId="{8CFE17BB-212A-4AA9-8CEA-CA3AF2B8E5CE}" type="presParOf" srcId="{4930D20E-BA3D-41F6-84DC-7451A7F289D8}" destId="{0DE897AC-FE52-43DD-82FF-11656C5AB317}" srcOrd="5" destOrd="0" presId="urn:microsoft.com/office/officeart/2005/8/layout/vList5"/>
    <dgm:cxn modelId="{233CF346-790A-48BB-B1DC-F4A643E6C8B3}" type="presParOf" srcId="{4930D20E-BA3D-41F6-84DC-7451A7F289D8}" destId="{21904A43-ABCC-4928-A04F-C0BC5A90063D}" srcOrd="6" destOrd="0" presId="urn:microsoft.com/office/officeart/2005/8/layout/vList5"/>
    <dgm:cxn modelId="{28F69CA0-D49F-46D3-90AA-326578F838AA}" type="presParOf" srcId="{21904A43-ABCC-4928-A04F-C0BC5A90063D}" destId="{13232ED0-B935-43DB-A5EA-E35428FDD4C9}" srcOrd="0" destOrd="0" presId="urn:microsoft.com/office/officeart/2005/8/layout/vList5"/>
    <dgm:cxn modelId="{33871790-2D68-4791-9F08-1E83E0A9EE4C}" type="presParOf" srcId="{4930D20E-BA3D-41F6-84DC-7451A7F289D8}" destId="{B84368B0-4B61-48A1-9DC6-9DDF9E3AC7A5}" srcOrd="7" destOrd="0" presId="urn:microsoft.com/office/officeart/2005/8/layout/vList5"/>
    <dgm:cxn modelId="{B85DB839-6A04-413B-8F08-E650BE26EF41}" type="presParOf" srcId="{4930D20E-BA3D-41F6-84DC-7451A7F289D8}" destId="{5E661EC3-A2C4-4528-B819-87619763B3E6}" srcOrd="8" destOrd="0" presId="urn:microsoft.com/office/officeart/2005/8/layout/vList5"/>
    <dgm:cxn modelId="{FFC3036B-AEC2-4AB1-8276-9D1EC0812CDE}" type="presParOf" srcId="{5E661EC3-A2C4-4528-B819-87619763B3E6}" destId="{45B55768-E968-44A0-80DD-573F492CAF31}"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90EEEB-81FE-43F8-934E-0224185AF905}">
      <dsp:nvSpPr>
        <dsp:cNvPr id="0" name=""/>
        <dsp:cNvSpPr/>
      </dsp:nvSpPr>
      <dsp:spPr>
        <a:xfrm>
          <a:off x="10652" y="344192"/>
          <a:ext cx="4327583" cy="59724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3ACAA1-C24D-4256-865A-C54A542C20F3}">
      <dsp:nvSpPr>
        <dsp:cNvPr id="0" name=""/>
        <dsp:cNvSpPr/>
      </dsp:nvSpPr>
      <dsp:spPr>
        <a:xfrm>
          <a:off x="224462" y="74018"/>
          <a:ext cx="3141352" cy="618227"/>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5" tIns="0" rIns="120965" bIns="0" numCol="1" spcCol="1270" anchor="ctr" anchorCtr="0">
          <a:noAutofit/>
        </a:bodyPr>
        <a:lstStyle/>
        <a:p>
          <a:pPr lvl="0" algn="l" defTabSz="1244600">
            <a:lnSpc>
              <a:spcPct val="90000"/>
            </a:lnSpc>
            <a:spcBef>
              <a:spcPct val="0"/>
            </a:spcBef>
            <a:spcAft>
              <a:spcPct val="35000"/>
            </a:spcAft>
          </a:pPr>
          <a:r>
            <a:rPr lang="en-US" altLang="en-US" sz="2800" kern="1200" dirty="0" smtClean="0">
              <a:latin typeface="Times New Roman" pitchFamily="18" charset="0"/>
              <a:cs typeface="Times New Roman" pitchFamily="18" charset="0"/>
            </a:rPr>
            <a:t>Company Profile</a:t>
          </a:r>
          <a:endParaRPr lang="zh-TW" altLang="en-US" sz="2800" kern="1200" dirty="0"/>
        </a:p>
      </dsp:txBody>
      <dsp:txXfrm>
        <a:off x="224462" y="74018"/>
        <a:ext cx="3141352" cy="618227"/>
      </dsp:txXfrm>
    </dsp:sp>
    <dsp:sp modelId="{14E989F6-40B2-4EAF-B9A3-BBD3EEFBEBF2}">
      <dsp:nvSpPr>
        <dsp:cNvPr id="0" name=""/>
        <dsp:cNvSpPr/>
      </dsp:nvSpPr>
      <dsp:spPr>
        <a:xfrm>
          <a:off x="325016" y="1738597"/>
          <a:ext cx="4212554" cy="621429"/>
        </a:xfrm>
        <a:prstGeom prst="rect">
          <a:avLst/>
        </a:prstGeom>
        <a:noFill/>
        <a:ln w="25400" cap="flat"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dsp:style>
    </dsp:sp>
    <dsp:sp modelId="{F32BC701-A4AF-45B6-A64E-68EA7C5AE75D}">
      <dsp:nvSpPr>
        <dsp:cNvPr id="0" name=""/>
        <dsp:cNvSpPr/>
      </dsp:nvSpPr>
      <dsp:spPr>
        <a:xfrm>
          <a:off x="566161" y="1032472"/>
          <a:ext cx="3771977" cy="1070346"/>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5" tIns="0" rIns="120965" bIns="0" numCol="1" spcCol="1270" anchor="ctr" anchorCtr="0">
          <a:noAutofit/>
        </a:bodyPr>
        <a:lstStyle/>
        <a:p>
          <a:pPr lvl="0" algn="l" defTabSz="1244600">
            <a:lnSpc>
              <a:spcPct val="90000"/>
            </a:lnSpc>
            <a:spcBef>
              <a:spcPct val="0"/>
            </a:spcBef>
            <a:spcAft>
              <a:spcPts val="0"/>
            </a:spcAft>
          </a:pPr>
          <a:r>
            <a:rPr lang="en-US" sz="2800" kern="1200" dirty="0" smtClean="0">
              <a:latin typeface="Times New Roman" pitchFamily="18" charset="0"/>
              <a:cs typeface="Times New Roman" pitchFamily="18" charset="0"/>
            </a:rPr>
            <a:t>2021 Business Unit </a:t>
          </a:r>
          <a:r>
            <a:rPr lang="en-US" sz="2800" u="none" kern="1200" dirty="0" smtClean="0">
              <a:latin typeface="Times New Roman" pitchFamily="18" charset="0"/>
              <a:cs typeface="Times New Roman" pitchFamily="18" charset="0"/>
            </a:rPr>
            <a:t>Operations</a:t>
          </a:r>
          <a:endParaRPr lang="zh-TW" altLang="en-US" sz="2800" u="none" kern="1200" dirty="0">
            <a:solidFill>
              <a:srgbClr val="FF0000"/>
            </a:solidFill>
            <a:latin typeface="Times New Roman" pitchFamily="18" charset="0"/>
            <a:cs typeface="Times New Roman" pitchFamily="18" charset="0"/>
          </a:endParaRPr>
        </a:p>
      </dsp:txBody>
      <dsp:txXfrm>
        <a:off x="566161" y="1032472"/>
        <a:ext cx="3771977" cy="1070346"/>
      </dsp:txXfrm>
    </dsp:sp>
    <dsp:sp modelId="{84BCCBED-789D-4A1D-9D4F-9AF43D338FCC}">
      <dsp:nvSpPr>
        <dsp:cNvPr id="0" name=""/>
        <dsp:cNvSpPr/>
      </dsp:nvSpPr>
      <dsp:spPr>
        <a:xfrm>
          <a:off x="0" y="2975699"/>
          <a:ext cx="4346191" cy="579600"/>
        </a:xfrm>
        <a:prstGeom prst="rect">
          <a:avLst/>
        </a:prstGeom>
        <a:solidFill>
          <a:schemeClr val="lt1">
            <a:alpha val="90000"/>
            <a:hueOff val="0"/>
            <a:satOff val="0"/>
            <a:lumOff val="0"/>
            <a:alphaOff val="0"/>
          </a:schemeClr>
        </a:solidFill>
        <a:ln w="25400" cap="flat" cmpd="sng" algn="ctr">
          <a:solidFill>
            <a:schemeClr val="accent6">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6D318DBD-4C84-4486-9786-903658C5A205}">
      <dsp:nvSpPr>
        <dsp:cNvPr id="0" name=""/>
        <dsp:cNvSpPr/>
      </dsp:nvSpPr>
      <dsp:spPr>
        <a:xfrm>
          <a:off x="228595" y="2484227"/>
          <a:ext cx="3904791" cy="830951"/>
        </a:xfrm>
        <a:prstGeom prst="roundRect">
          <a:avLst/>
        </a:prstGeom>
        <a:solidFill>
          <a:srgbClr val="FF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5" tIns="0" rIns="120965" bIns="0" numCol="1" spcCol="1270" anchor="ctr" anchorCtr="0">
          <a:noAutofit/>
        </a:bodyPr>
        <a:lstStyle/>
        <a:p>
          <a:pPr lvl="0" algn="l" defTabSz="1244600">
            <a:lnSpc>
              <a:spcPct val="90000"/>
            </a:lnSpc>
            <a:spcBef>
              <a:spcPct val="0"/>
            </a:spcBef>
            <a:spcAft>
              <a:spcPts val="0"/>
            </a:spcAft>
          </a:pPr>
          <a:r>
            <a:rPr lang="en-US" altLang="en-US" sz="2800" kern="1200" dirty="0" smtClean="0">
              <a:latin typeface="Times New Roman" pitchFamily="18" charset="0"/>
              <a:cs typeface="Times New Roman" pitchFamily="18" charset="0"/>
            </a:rPr>
            <a:t>Business performance</a:t>
          </a:r>
          <a:endParaRPr lang="zh-TW" altLang="en-US" sz="2800" kern="1200" dirty="0">
            <a:latin typeface="Times New Roman" pitchFamily="18" charset="0"/>
            <a:cs typeface="Times New Roman" pitchFamily="18" charset="0"/>
          </a:endParaRPr>
        </a:p>
      </dsp:txBody>
      <dsp:txXfrm>
        <a:off x="228595" y="2484227"/>
        <a:ext cx="3904791" cy="830951"/>
      </dsp:txXfrm>
    </dsp:sp>
    <dsp:sp modelId="{83A529DF-0471-4B20-86E5-A5CAB0E995EF}">
      <dsp:nvSpPr>
        <dsp:cNvPr id="0" name=""/>
        <dsp:cNvSpPr/>
      </dsp:nvSpPr>
      <dsp:spPr>
        <a:xfrm>
          <a:off x="369775" y="4069424"/>
          <a:ext cx="4145118" cy="594356"/>
        </a:xfrm>
        <a:prstGeom prst="rect">
          <a:avLst/>
        </a:prstGeom>
        <a:solidFill>
          <a:schemeClr val="lt1">
            <a:alpha val="90000"/>
            <a:hueOff val="0"/>
            <a:satOff val="0"/>
            <a:lumOff val="0"/>
            <a:alphaOff val="0"/>
          </a:schemeClr>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dsp:style>
    </dsp:sp>
    <dsp:sp modelId="{92469187-8693-4BD7-8F62-59B082A48070}">
      <dsp:nvSpPr>
        <dsp:cNvPr id="0" name=""/>
        <dsp:cNvSpPr/>
      </dsp:nvSpPr>
      <dsp:spPr>
        <a:xfrm>
          <a:off x="673405" y="3756696"/>
          <a:ext cx="3745575" cy="721870"/>
        </a:xfrm>
        <a:prstGeom prst="round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65" tIns="0" rIns="120965" bIns="0" numCol="1" spcCol="1270" anchor="ctr" anchorCtr="0">
          <a:noAutofit/>
        </a:bodyPr>
        <a:lstStyle/>
        <a:p>
          <a:pPr lvl="0" algn="l" defTabSz="1244600">
            <a:lnSpc>
              <a:spcPct val="90000"/>
            </a:lnSpc>
            <a:spcBef>
              <a:spcPct val="0"/>
            </a:spcBef>
            <a:spcAft>
              <a:spcPct val="35000"/>
            </a:spcAft>
          </a:pPr>
          <a:r>
            <a:rPr lang="en-US" altLang="zh-TW" sz="2800" b="0" kern="1200" dirty="0" smtClean="0">
              <a:solidFill>
                <a:schemeClr val="bg1"/>
              </a:solidFill>
              <a:latin typeface="Times New Roman" panose="02020603050405020304" pitchFamily="18" charset="0"/>
              <a:cs typeface="Times New Roman" panose="02020603050405020304" pitchFamily="18" charset="0"/>
            </a:rPr>
            <a:t>Investment benefit</a:t>
          </a:r>
          <a:endParaRPr lang="zh-TW" altLang="en-US" sz="2800" kern="1200" dirty="0">
            <a:solidFill>
              <a:schemeClr val="bg1"/>
            </a:solidFill>
          </a:endParaRPr>
        </a:p>
      </dsp:txBody>
      <dsp:txXfrm>
        <a:off x="673405" y="3756696"/>
        <a:ext cx="3745575" cy="72187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5980DC-F693-412D-B6BC-D0015E2FACE5}">
      <dsp:nvSpPr>
        <dsp:cNvPr id="0" name=""/>
        <dsp:cNvSpPr/>
      </dsp:nvSpPr>
      <dsp:spPr>
        <a:xfrm>
          <a:off x="6099149" y="1704013"/>
          <a:ext cx="210825" cy="1644442"/>
        </a:xfrm>
        <a:custGeom>
          <a:avLst/>
          <a:gdLst/>
          <a:ahLst/>
          <a:cxnLst/>
          <a:rect l="0" t="0" r="0" b="0"/>
          <a:pathLst>
            <a:path>
              <a:moveTo>
                <a:pt x="0" y="0"/>
              </a:moveTo>
              <a:lnTo>
                <a:pt x="0" y="1644442"/>
              </a:lnTo>
              <a:lnTo>
                <a:pt x="210825" y="164444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A5DDCA-6ACE-4C4C-9E82-30DD9DA325AD}">
      <dsp:nvSpPr>
        <dsp:cNvPr id="0" name=""/>
        <dsp:cNvSpPr/>
      </dsp:nvSpPr>
      <dsp:spPr>
        <a:xfrm>
          <a:off x="6099149" y="1704013"/>
          <a:ext cx="210825" cy="646532"/>
        </a:xfrm>
        <a:custGeom>
          <a:avLst/>
          <a:gdLst/>
          <a:ahLst/>
          <a:cxnLst/>
          <a:rect l="0" t="0" r="0" b="0"/>
          <a:pathLst>
            <a:path>
              <a:moveTo>
                <a:pt x="0" y="0"/>
              </a:moveTo>
              <a:lnTo>
                <a:pt x="0" y="646532"/>
              </a:lnTo>
              <a:lnTo>
                <a:pt x="210825" y="64653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EFF501-096C-47E2-8427-CD2425C605B4}">
      <dsp:nvSpPr>
        <dsp:cNvPr id="0" name=""/>
        <dsp:cNvSpPr/>
      </dsp:nvSpPr>
      <dsp:spPr>
        <a:xfrm>
          <a:off x="4110358" y="706103"/>
          <a:ext cx="2550994" cy="295156"/>
        </a:xfrm>
        <a:custGeom>
          <a:avLst/>
          <a:gdLst/>
          <a:ahLst/>
          <a:cxnLst/>
          <a:rect l="0" t="0" r="0" b="0"/>
          <a:pathLst>
            <a:path>
              <a:moveTo>
                <a:pt x="0" y="0"/>
              </a:moveTo>
              <a:lnTo>
                <a:pt x="0" y="147578"/>
              </a:lnTo>
              <a:lnTo>
                <a:pt x="2550994" y="147578"/>
              </a:lnTo>
              <a:lnTo>
                <a:pt x="2550994" y="29515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7D4AF6-7349-4602-96B3-888553DD847F}">
      <dsp:nvSpPr>
        <dsp:cNvPr id="0" name=""/>
        <dsp:cNvSpPr/>
      </dsp:nvSpPr>
      <dsp:spPr>
        <a:xfrm>
          <a:off x="4398487" y="1704013"/>
          <a:ext cx="210825" cy="2631719"/>
        </a:xfrm>
        <a:custGeom>
          <a:avLst/>
          <a:gdLst/>
          <a:ahLst/>
          <a:cxnLst/>
          <a:rect l="0" t="0" r="0" b="0"/>
          <a:pathLst>
            <a:path>
              <a:moveTo>
                <a:pt x="0" y="0"/>
              </a:moveTo>
              <a:lnTo>
                <a:pt x="0" y="2631719"/>
              </a:lnTo>
              <a:lnTo>
                <a:pt x="210825" y="263171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D4C645-9460-47D3-8F28-530642BCA29A}">
      <dsp:nvSpPr>
        <dsp:cNvPr id="0" name=""/>
        <dsp:cNvSpPr/>
      </dsp:nvSpPr>
      <dsp:spPr>
        <a:xfrm>
          <a:off x="4398487" y="1704013"/>
          <a:ext cx="210825" cy="1644442"/>
        </a:xfrm>
        <a:custGeom>
          <a:avLst/>
          <a:gdLst/>
          <a:ahLst/>
          <a:cxnLst/>
          <a:rect l="0" t="0" r="0" b="0"/>
          <a:pathLst>
            <a:path>
              <a:moveTo>
                <a:pt x="0" y="0"/>
              </a:moveTo>
              <a:lnTo>
                <a:pt x="0" y="1644442"/>
              </a:lnTo>
              <a:lnTo>
                <a:pt x="210825" y="164444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6BA59C-7A40-45A9-B99D-B159B31802A7}">
      <dsp:nvSpPr>
        <dsp:cNvPr id="0" name=""/>
        <dsp:cNvSpPr/>
      </dsp:nvSpPr>
      <dsp:spPr>
        <a:xfrm>
          <a:off x="4398487" y="1704013"/>
          <a:ext cx="210825" cy="646532"/>
        </a:xfrm>
        <a:custGeom>
          <a:avLst/>
          <a:gdLst/>
          <a:ahLst/>
          <a:cxnLst/>
          <a:rect l="0" t="0" r="0" b="0"/>
          <a:pathLst>
            <a:path>
              <a:moveTo>
                <a:pt x="0" y="0"/>
              </a:moveTo>
              <a:lnTo>
                <a:pt x="0" y="646532"/>
              </a:lnTo>
              <a:lnTo>
                <a:pt x="210825" y="64653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415AED-4102-4236-9E71-0E57CDAA6CC8}">
      <dsp:nvSpPr>
        <dsp:cNvPr id="0" name=""/>
        <dsp:cNvSpPr/>
      </dsp:nvSpPr>
      <dsp:spPr>
        <a:xfrm>
          <a:off x="4110358" y="706103"/>
          <a:ext cx="850331" cy="295156"/>
        </a:xfrm>
        <a:custGeom>
          <a:avLst/>
          <a:gdLst/>
          <a:ahLst/>
          <a:cxnLst/>
          <a:rect l="0" t="0" r="0" b="0"/>
          <a:pathLst>
            <a:path>
              <a:moveTo>
                <a:pt x="0" y="0"/>
              </a:moveTo>
              <a:lnTo>
                <a:pt x="0" y="147578"/>
              </a:lnTo>
              <a:lnTo>
                <a:pt x="850331" y="147578"/>
              </a:lnTo>
              <a:lnTo>
                <a:pt x="850331" y="29515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265014-FD79-450B-8E99-A4EE1EB7D8FC}">
      <dsp:nvSpPr>
        <dsp:cNvPr id="0" name=""/>
        <dsp:cNvSpPr/>
      </dsp:nvSpPr>
      <dsp:spPr>
        <a:xfrm>
          <a:off x="2697824" y="1704013"/>
          <a:ext cx="210825" cy="1644442"/>
        </a:xfrm>
        <a:custGeom>
          <a:avLst/>
          <a:gdLst/>
          <a:ahLst/>
          <a:cxnLst/>
          <a:rect l="0" t="0" r="0" b="0"/>
          <a:pathLst>
            <a:path>
              <a:moveTo>
                <a:pt x="0" y="0"/>
              </a:moveTo>
              <a:lnTo>
                <a:pt x="0" y="1644442"/>
              </a:lnTo>
              <a:lnTo>
                <a:pt x="210825" y="164444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BC492B-BBE7-4957-A702-F00F7E13640D}">
      <dsp:nvSpPr>
        <dsp:cNvPr id="0" name=""/>
        <dsp:cNvSpPr/>
      </dsp:nvSpPr>
      <dsp:spPr>
        <a:xfrm>
          <a:off x="2697824" y="1704013"/>
          <a:ext cx="210825" cy="646532"/>
        </a:xfrm>
        <a:custGeom>
          <a:avLst/>
          <a:gdLst/>
          <a:ahLst/>
          <a:cxnLst/>
          <a:rect l="0" t="0" r="0" b="0"/>
          <a:pathLst>
            <a:path>
              <a:moveTo>
                <a:pt x="0" y="0"/>
              </a:moveTo>
              <a:lnTo>
                <a:pt x="0" y="646532"/>
              </a:lnTo>
              <a:lnTo>
                <a:pt x="210825" y="64653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2AB17C-66D6-42F6-A120-0D5721D1FD6F}">
      <dsp:nvSpPr>
        <dsp:cNvPr id="0" name=""/>
        <dsp:cNvSpPr/>
      </dsp:nvSpPr>
      <dsp:spPr>
        <a:xfrm>
          <a:off x="3260026" y="706103"/>
          <a:ext cx="850331" cy="295156"/>
        </a:xfrm>
        <a:custGeom>
          <a:avLst/>
          <a:gdLst/>
          <a:ahLst/>
          <a:cxnLst/>
          <a:rect l="0" t="0" r="0" b="0"/>
          <a:pathLst>
            <a:path>
              <a:moveTo>
                <a:pt x="850331" y="0"/>
              </a:moveTo>
              <a:lnTo>
                <a:pt x="850331" y="147578"/>
              </a:lnTo>
              <a:lnTo>
                <a:pt x="0" y="147578"/>
              </a:lnTo>
              <a:lnTo>
                <a:pt x="0" y="29515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94D9CF-886D-483E-9D90-64ABF1AE9B21}">
      <dsp:nvSpPr>
        <dsp:cNvPr id="0" name=""/>
        <dsp:cNvSpPr/>
      </dsp:nvSpPr>
      <dsp:spPr>
        <a:xfrm>
          <a:off x="997161" y="1704013"/>
          <a:ext cx="210825" cy="2642352"/>
        </a:xfrm>
        <a:custGeom>
          <a:avLst/>
          <a:gdLst/>
          <a:ahLst/>
          <a:cxnLst/>
          <a:rect l="0" t="0" r="0" b="0"/>
          <a:pathLst>
            <a:path>
              <a:moveTo>
                <a:pt x="0" y="0"/>
              </a:moveTo>
              <a:lnTo>
                <a:pt x="0" y="2642352"/>
              </a:lnTo>
              <a:lnTo>
                <a:pt x="210825" y="264235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768934-3F1F-4E91-9F4A-56920905E8C0}">
      <dsp:nvSpPr>
        <dsp:cNvPr id="0" name=""/>
        <dsp:cNvSpPr/>
      </dsp:nvSpPr>
      <dsp:spPr>
        <a:xfrm>
          <a:off x="997161" y="1704013"/>
          <a:ext cx="210825" cy="1644442"/>
        </a:xfrm>
        <a:custGeom>
          <a:avLst/>
          <a:gdLst/>
          <a:ahLst/>
          <a:cxnLst/>
          <a:rect l="0" t="0" r="0" b="0"/>
          <a:pathLst>
            <a:path>
              <a:moveTo>
                <a:pt x="0" y="0"/>
              </a:moveTo>
              <a:lnTo>
                <a:pt x="0" y="1644442"/>
              </a:lnTo>
              <a:lnTo>
                <a:pt x="210825" y="164444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2097EE-95A6-4773-9B93-2A7D52714D05}">
      <dsp:nvSpPr>
        <dsp:cNvPr id="0" name=""/>
        <dsp:cNvSpPr/>
      </dsp:nvSpPr>
      <dsp:spPr>
        <a:xfrm>
          <a:off x="997161" y="1704013"/>
          <a:ext cx="210825" cy="646532"/>
        </a:xfrm>
        <a:custGeom>
          <a:avLst/>
          <a:gdLst/>
          <a:ahLst/>
          <a:cxnLst/>
          <a:rect l="0" t="0" r="0" b="0"/>
          <a:pathLst>
            <a:path>
              <a:moveTo>
                <a:pt x="0" y="0"/>
              </a:moveTo>
              <a:lnTo>
                <a:pt x="0" y="646532"/>
              </a:lnTo>
              <a:lnTo>
                <a:pt x="210825" y="64653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BEEE8-2726-4D48-BA9E-5E1130BEE9B9}">
      <dsp:nvSpPr>
        <dsp:cNvPr id="0" name=""/>
        <dsp:cNvSpPr/>
      </dsp:nvSpPr>
      <dsp:spPr>
        <a:xfrm>
          <a:off x="1559363" y="706103"/>
          <a:ext cx="2550994" cy="295156"/>
        </a:xfrm>
        <a:custGeom>
          <a:avLst/>
          <a:gdLst/>
          <a:ahLst/>
          <a:cxnLst/>
          <a:rect l="0" t="0" r="0" b="0"/>
          <a:pathLst>
            <a:path>
              <a:moveTo>
                <a:pt x="2550994" y="0"/>
              </a:moveTo>
              <a:lnTo>
                <a:pt x="2550994" y="147578"/>
              </a:lnTo>
              <a:lnTo>
                <a:pt x="0" y="147578"/>
              </a:lnTo>
              <a:lnTo>
                <a:pt x="0" y="29515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3EE64-53FA-48B9-9613-D582BF7DA5E8}">
      <dsp:nvSpPr>
        <dsp:cNvPr id="0" name=""/>
        <dsp:cNvSpPr/>
      </dsp:nvSpPr>
      <dsp:spPr>
        <a:xfrm>
          <a:off x="3407604" y="3350"/>
          <a:ext cx="1405506" cy="70275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2133600">
            <a:lnSpc>
              <a:spcPct val="90000"/>
            </a:lnSpc>
            <a:spcBef>
              <a:spcPct val="0"/>
            </a:spcBef>
            <a:spcAft>
              <a:spcPct val="35000"/>
            </a:spcAft>
          </a:pPr>
          <a:r>
            <a:rPr lang="en-US" altLang="zh-TW" sz="4800" kern="1200" dirty="0" smtClean="0">
              <a:latin typeface="Times New Roman" pitchFamily="18" charset="0"/>
              <a:cs typeface="Times New Roman" pitchFamily="18" charset="0"/>
            </a:rPr>
            <a:t>OPC</a:t>
          </a:r>
          <a:endParaRPr lang="zh-TW" altLang="en-US" sz="4800" kern="1200" dirty="0">
            <a:latin typeface="Times New Roman" pitchFamily="18" charset="0"/>
            <a:cs typeface="Times New Roman" pitchFamily="18" charset="0"/>
          </a:endParaRPr>
        </a:p>
      </dsp:txBody>
      <dsp:txXfrm>
        <a:off x="3407604" y="3350"/>
        <a:ext cx="1405506" cy="702753"/>
      </dsp:txXfrm>
    </dsp:sp>
    <dsp:sp modelId="{8099DE40-E016-42C7-9571-2D177BC09211}">
      <dsp:nvSpPr>
        <dsp:cNvPr id="0" name=""/>
        <dsp:cNvSpPr/>
      </dsp:nvSpPr>
      <dsp:spPr>
        <a:xfrm>
          <a:off x="856610" y="1001259"/>
          <a:ext cx="1405506" cy="702753"/>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Plastic </a:t>
          </a:r>
        </a:p>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processing</a:t>
          </a:r>
          <a:endParaRPr lang="zh-TW" altLang="en-US" sz="1400" b="0" kern="1200" dirty="0" smtClean="0">
            <a:solidFill>
              <a:schemeClr val="tx1"/>
            </a:solidFill>
            <a:latin typeface="Times New Roman" pitchFamily="18" charset="0"/>
            <a:cs typeface="Times New Roman" pitchFamily="18" charset="0"/>
          </a:endParaRPr>
        </a:p>
        <a:p>
          <a:pPr lvl="0" algn="ctr" defTabSz="622300">
            <a:lnSpc>
              <a:spcPct val="90000"/>
            </a:lnSpc>
            <a:spcBef>
              <a:spcPct val="0"/>
            </a:spcBef>
            <a:spcAft>
              <a:spcPts val="0"/>
            </a:spcAft>
          </a:pPr>
          <a:r>
            <a:rPr lang="en-US" altLang="zh-TW" sz="1400" b="0" kern="1200" dirty="0" smtClean="0">
              <a:solidFill>
                <a:schemeClr val="tx1"/>
              </a:solidFill>
              <a:latin typeface="Times New Roman" pitchFamily="18" charset="0"/>
              <a:cs typeface="Times New Roman" pitchFamily="18" charset="0"/>
            </a:rPr>
            <a:t>Unit</a:t>
          </a:r>
          <a:endParaRPr lang="zh-TW" altLang="en-US" sz="1400" kern="1200" dirty="0">
            <a:latin typeface="Times New Roman" pitchFamily="18" charset="0"/>
            <a:ea typeface="+mn-ea"/>
            <a:cs typeface="Times New Roman" pitchFamily="18" charset="0"/>
          </a:endParaRPr>
        </a:p>
      </dsp:txBody>
      <dsp:txXfrm>
        <a:off x="856610" y="1001259"/>
        <a:ext cx="1405506" cy="702753"/>
      </dsp:txXfrm>
    </dsp:sp>
    <dsp:sp modelId="{88D55CC1-0759-4ACF-8616-9A4AD54956FC}">
      <dsp:nvSpPr>
        <dsp:cNvPr id="0" name=""/>
        <dsp:cNvSpPr/>
      </dsp:nvSpPr>
      <dsp:spPr>
        <a:xfrm>
          <a:off x="1207987" y="1999169"/>
          <a:ext cx="1065261"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Sales</a:t>
          </a:r>
        </a:p>
        <a:p>
          <a:pPr lvl="0" algn="ctr" defTabSz="622300">
            <a:lnSpc>
              <a:spcPct val="90000"/>
            </a:lnSpc>
            <a:spcBef>
              <a:spcPct val="0"/>
            </a:spcBef>
            <a:spcAft>
              <a:spcPts val="0"/>
            </a:spcAft>
          </a:pPr>
          <a:r>
            <a:rPr lang="en-US" altLang="zh-TW" sz="1400" kern="1200" smtClean="0">
              <a:solidFill>
                <a:schemeClr val="tx1"/>
              </a:solidFill>
              <a:latin typeface="Times New Roman" pitchFamily="18" charset="0"/>
              <a:ea typeface="+mn-ea"/>
              <a:cs typeface="Times New Roman" pitchFamily="18" charset="0"/>
            </a:rPr>
            <a:t>Division-1</a:t>
          </a:r>
          <a:endParaRPr lang="en-US" altLang="zh-TW" sz="1400" kern="1200" dirty="0" smtClean="0">
            <a:solidFill>
              <a:schemeClr val="tx1"/>
            </a:solidFill>
            <a:latin typeface="Times New Roman" pitchFamily="18" charset="0"/>
            <a:ea typeface="+mn-ea"/>
            <a:cs typeface="Times New Roman" pitchFamily="18" charset="0"/>
          </a:endParaRPr>
        </a:p>
      </dsp:txBody>
      <dsp:txXfrm>
        <a:off x="1207987" y="1999169"/>
        <a:ext cx="1065261" cy="702753"/>
      </dsp:txXfrm>
    </dsp:sp>
    <dsp:sp modelId="{D1B093D3-3428-4397-AC14-37842F9CE3CC}">
      <dsp:nvSpPr>
        <dsp:cNvPr id="0" name=""/>
        <dsp:cNvSpPr/>
      </dsp:nvSpPr>
      <dsp:spPr>
        <a:xfrm>
          <a:off x="1207987" y="2997078"/>
          <a:ext cx="1071010"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err="1" smtClean="0">
              <a:solidFill>
                <a:schemeClr val="tx1"/>
              </a:solidFill>
              <a:latin typeface="Times New Roman" pitchFamily="18" charset="0"/>
              <a:ea typeface="+mn-ea"/>
              <a:cs typeface="Times New Roman" pitchFamily="18" charset="0"/>
            </a:rPr>
            <a:t>Xinwu</a:t>
          </a:r>
          <a:endParaRPr lang="en-US" altLang="zh-TW" sz="1400" kern="1200" dirty="0" smtClean="0">
            <a:solidFill>
              <a:schemeClr val="tx1"/>
            </a:solidFill>
            <a:latin typeface="Times New Roman" pitchFamily="18" charset="0"/>
            <a:ea typeface="+mn-ea"/>
            <a:cs typeface="Times New Roman" pitchFamily="18" charset="0"/>
          </a:endParaRP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Factory</a:t>
          </a:r>
          <a:endParaRPr lang="en-US" altLang="zh-TW" sz="1400" kern="1200" dirty="0" smtClean="0">
            <a:latin typeface="Times New Roman" pitchFamily="18" charset="0"/>
            <a:ea typeface="+mn-ea"/>
            <a:cs typeface="Times New Roman" pitchFamily="18" charset="0"/>
          </a:endParaRPr>
        </a:p>
      </dsp:txBody>
      <dsp:txXfrm>
        <a:off x="1207987" y="2997078"/>
        <a:ext cx="1071010" cy="702753"/>
      </dsp:txXfrm>
    </dsp:sp>
    <dsp:sp modelId="{8EDCBD96-9114-4665-8949-63B2EF32DDE3}">
      <dsp:nvSpPr>
        <dsp:cNvPr id="0" name=""/>
        <dsp:cNvSpPr/>
      </dsp:nvSpPr>
      <dsp:spPr>
        <a:xfrm>
          <a:off x="1207987" y="3994988"/>
          <a:ext cx="1070967"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err="1" smtClean="0">
              <a:solidFill>
                <a:schemeClr val="tx1"/>
              </a:solidFill>
              <a:latin typeface="Times New Roman" pitchFamily="18" charset="0"/>
              <a:ea typeface="+mn-ea"/>
              <a:cs typeface="Times New Roman" pitchFamily="18" charset="0"/>
            </a:rPr>
            <a:t>Hui</a:t>
          </a:r>
          <a:r>
            <a:rPr lang="en-US" altLang="zh-TW" sz="1400" kern="1200" dirty="0" smtClean="0">
              <a:solidFill>
                <a:schemeClr val="tx1"/>
              </a:solidFill>
              <a:latin typeface="Times New Roman" pitchFamily="18" charset="0"/>
              <a:ea typeface="+mn-ea"/>
              <a:cs typeface="Times New Roman" pitchFamily="18" charset="0"/>
            </a:rPr>
            <a:t> </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Zhou</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Factory</a:t>
          </a:r>
          <a:endParaRPr lang="zh-TW" altLang="en-US" sz="1400" kern="1200" dirty="0">
            <a:latin typeface="Times New Roman" pitchFamily="18" charset="0"/>
            <a:ea typeface="+mn-ea"/>
            <a:cs typeface="Times New Roman" pitchFamily="18" charset="0"/>
          </a:endParaRPr>
        </a:p>
      </dsp:txBody>
      <dsp:txXfrm>
        <a:off x="1207987" y="3994988"/>
        <a:ext cx="1070967" cy="702753"/>
      </dsp:txXfrm>
    </dsp:sp>
    <dsp:sp modelId="{A94CBECB-5D7D-4FC7-BA74-78B050F1B75F}">
      <dsp:nvSpPr>
        <dsp:cNvPr id="0" name=""/>
        <dsp:cNvSpPr/>
      </dsp:nvSpPr>
      <dsp:spPr>
        <a:xfrm>
          <a:off x="2557273" y="1001259"/>
          <a:ext cx="1405506" cy="702753"/>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Building</a:t>
          </a:r>
        </a:p>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materials</a:t>
          </a:r>
        </a:p>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Unit </a:t>
          </a:r>
          <a:endParaRPr lang="zh-TW" altLang="en-US" sz="1400" kern="1200" dirty="0">
            <a:latin typeface="Times New Roman" pitchFamily="18" charset="0"/>
            <a:ea typeface="+mn-ea"/>
            <a:cs typeface="Times New Roman" pitchFamily="18" charset="0"/>
          </a:endParaRPr>
        </a:p>
      </dsp:txBody>
      <dsp:txXfrm>
        <a:off x="2557273" y="1001259"/>
        <a:ext cx="1405506" cy="702753"/>
      </dsp:txXfrm>
    </dsp:sp>
    <dsp:sp modelId="{F84A823B-6CB6-46D6-9B38-8CAE481A57B7}">
      <dsp:nvSpPr>
        <dsp:cNvPr id="0" name=""/>
        <dsp:cNvSpPr/>
      </dsp:nvSpPr>
      <dsp:spPr>
        <a:xfrm>
          <a:off x="2908650" y="1999169"/>
          <a:ext cx="1072092"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Building</a:t>
          </a:r>
        </a:p>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Material</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Sales</a:t>
          </a:r>
          <a:endParaRPr lang="zh-TW" altLang="en-US" sz="1400" kern="1200" dirty="0">
            <a:latin typeface="Times New Roman" pitchFamily="18" charset="0"/>
            <a:ea typeface="+mn-ea"/>
            <a:cs typeface="Times New Roman" pitchFamily="18" charset="0"/>
          </a:endParaRPr>
        </a:p>
      </dsp:txBody>
      <dsp:txXfrm>
        <a:off x="2908650" y="1999169"/>
        <a:ext cx="1072092" cy="702753"/>
      </dsp:txXfrm>
    </dsp:sp>
    <dsp:sp modelId="{C9AE1E0D-24E6-42F1-A109-53A31B12A74A}">
      <dsp:nvSpPr>
        <dsp:cNvPr id="0" name=""/>
        <dsp:cNvSpPr/>
      </dsp:nvSpPr>
      <dsp:spPr>
        <a:xfrm>
          <a:off x="2908650" y="2997078"/>
          <a:ext cx="1065261"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Chung-</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Li</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Factory</a:t>
          </a:r>
          <a:endParaRPr lang="zh-TW" altLang="en-US" sz="1400" kern="1200" dirty="0">
            <a:latin typeface="Times New Roman" pitchFamily="18" charset="0"/>
            <a:ea typeface="+mn-ea"/>
            <a:cs typeface="Times New Roman" pitchFamily="18" charset="0"/>
          </a:endParaRPr>
        </a:p>
      </dsp:txBody>
      <dsp:txXfrm>
        <a:off x="2908650" y="2997078"/>
        <a:ext cx="1065261" cy="702753"/>
      </dsp:txXfrm>
    </dsp:sp>
    <dsp:sp modelId="{6EAC788C-CFD3-4E2F-A840-6467E5B49DF9}">
      <dsp:nvSpPr>
        <dsp:cNvPr id="0" name=""/>
        <dsp:cNvSpPr/>
      </dsp:nvSpPr>
      <dsp:spPr>
        <a:xfrm>
          <a:off x="4257936" y="1001259"/>
          <a:ext cx="1405506" cy="702753"/>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altLang="zh-TW" sz="1400" b="0" kern="1200" dirty="0" smtClean="0">
              <a:solidFill>
                <a:schemeClr val="tx1"/>
              </a:solidFill>
              <a:latin typeface="Times New Roman" pitchFamily="18" charset="0"/>
              <a:cs typeface="Times New Roman" pitchFamily="18" charset="0"/>
            </a:rPr>
            <a:t>PU Unit</a:t>
          </a:r>
          <a:endParaRPr lang="zh-TW" altLang="en-US" sz="1400" kern="1200" dirty="0">
            <a:latin typeface="Times New Roman" pitchFamily="18" charset="0"/>
            <a:ea typeface="+mn-ea"/>
            <a:cs typeface="Times New Roman" pitchFamily="18" charset="0"/>
          </a:endParaRPr>
        </a:p>
      </dsp:txBody>
      <dsp:txXfrm>
        <a:off x="4257936" y="1001259"/>
        <a:ext cx="1405506" cy="702753"/>
      </dsp:txXfrm>
    </dsp:sp>
    <dsp:sp modelId="{9474EB75-5830-4419-8B71-9FC4472735E4}">
      <dsp:nvSpPr>
        <dsp:cNvPr id="0" name=""/>
        <dsp:cNvSpPr/>
      </dsp:nvSpPr>
      <dsp:spPr>
        <a:xfrm>
          <a:off x="4609313" y="1999169"/>
          <a:ext cx="1073188"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PU</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Leather</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Sales</a:t>
          </a:r>
          <a:endParaRPr lang="zh-TW" altLang="en-US" sz="1400" kern="1200" dirty="0">
            <a:latin typeface="Times New Roman" pitchFamily="18" charset="0"/>
            <a:ea typeface="+mn-ea"/>
            <a:cs typeface="Times New Roman" pitchFamily="18" charset="0"/>
          </a:endParaRPr>
        </a:p>
      </dsp:txBody>
      <dsp:txXfrm>
        <a:off x="4609313" y="1999169"/>
        <a:ext cx="1073188" cy="702753"/>
      </dsp:txXfrm>
    </dsp:sp>
    <dsp:sp modelId="{D112447F-AE79-45C5-B3A4-81929075DC8D}">
      <dsp:nvSpPr>
        <dsp:cNvPr id="0" name=""/>
        <dsp:cNvSpPr/>
      </dsp:nvSpPr>
      <dsp:spPr>
        <a:xfrm>
          <a:off x="4609313" y="2997078"/>
          <a:ext cx="1073188"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Tao-</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Yuan</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Factory-3</a:t>
          </a:r>
          <a:endParaRPr lang="zh-TW" altLang="en-US" sz="1400" kern="1200" dirty="0">
            <a:latin typeface="Times New Roman" pitchFamily="18" charset="0"/>
            <a:ea typeface="+mn-ea"/>
            <a:cs typeface="Times New Roman" pitchFamily="18" charset="0"/>
          </a:endParaRPr>
        </a:p>
      </dsp:txBody>
      <dsp:txXfrm>
        <a:off x="4609313" y="2997078"/>
        <a:ext cx="1073188" cy="702753"/>
      </dsp:txXfrm>
    </dsp:sp>
    <dsp:sp modelId="{428079CD-E2A4-45FE-81DA-50D128EF52B0}">
      <dsp:nvSpPr>
        <dsp:cNvPr id="0" name=""/>
        <dsp:cNvSpPr/>
      </dsp:nvSpPr>
      <dsp:spPr>
        <a:xfrm>
          <a:off x="4609313" y="3984355"/>
          <a:ext cx="1086540"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Dong</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Guan</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Factory</a:t>
          </a:r>
          <a:endParaRPr lang="zh-TW" altLang="en-US" sz="1400" kern="1200" dirty="0">
            <a:latin typeface="Times New Roman" pitchFamily="18" charset="0"/>
            <a:ea typeface="+mn-ea"/>
            <a:cs typeface="Times New Roman" pitchFamily="18" charset="0"/>
          </a:endParaRPr>
        </a:p>
      </dsp:txBody>
      <dsp:txXfrm>
        <a:off x="4609313" y="3984355"/>
        <a:ext cx="1086540" cy="702753"/>
      </dsp:txXfrm>
    </dsp:sp>
    <dsp:sp modelId="{9EEC9802-65C5-4C12-9B5D-0666DA7929BE}">
      <dsp:nvSpPr>
        <dsp:cNvPr id="0" name=""/>
        <dsp:cNvSpPr/>
      </dsp:nvSpPr>
      <dsp:spPr>
        <a:xfrm>
          <a:off x="5958599" y="1001259"/>
          <a:ext cx="1405506" cy="702753"/>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PVC raw</a:t>
          </a:r>
        </a:p>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materials</a:t>
          </a:r>
          <a:endParaRPr lang="zh-TW" altLang="en-US" sz="1400" b="0" kern="1200" dirty="0" smtClean="0">
            <a:solidFill>
              <a:schemeClr val="tx1"/>
            </a:solidFill>
            <a:latin typeface="Times New Roman" pitchFamily="18" charset="0"/>
            <a:cs typeface="Times New Roman" pitchFamily="18" charset="0"/>
          </a:endParaRPr>
        </a:p>
        <a:p>
          <a:pPr lvl="0" algn="ctr" defTabSz="622300">
            <a:lnSpc>
              <a:spcPct val="90000"/>
            </a:lnSpc>
            <a:spcBef>
              <a:spcPct val="0"/>
            </a:spcBef>
            <a:spcAft>
              <a:spcPts val="0"/>
            </a:spcAft>
          </a:pPr>
          <a:r>
            <a:rPr lang="en-US" altLang="zh-TW" sz="1400" b="0" kern="1200" dirty="0" smtClean="0">
              <a:solidFill>
                <a:schemeClr val="tx1"/>
              </a:solidFill>
              <a:latin typeface="Times New Roman" pitchFamily="18" charset="0"/>
              <a:cs typeface="Times New Roman" pitchFamily="18" charset="0"/>
            </a:rPr>
            <a:t>Unit</a:t>
          </a:r>
          <a:endParaRPr lang="zh-TW" altLang="en-US" sz="1400" kern="1200" dirty="0">
            <a:latin typeface="Times New Roman" pitchFamily="18" charset="0"/>
            <a:ea typeface="+mn-ea"/>
            <a:cs typeface="Times New Roman" pitchFamily="18" charset="0"/>
          </a:endParaRPr>
        </a:p>
      </dsp:txBody>
      <dsp:txXfrm>
        <a:off x="5958599" y="1001259"/>
        <a:ext cx="1405506" cy="702753"/>
      </dsp:txXfrm>
    </dsp:sp>
    <dsp:sp modelId="{2D66D60C-A46F-4D2B-B925-9623B4F53D40}">
      <dsp:nvSpPr>
        <dsp:cNvPr id="0" name=""/>
        <dsp:cNvSpPr/>
      </dsp:nvSpPr>
      <dsp:spPr>
        <a:xfrm>
          <a:off x="6309975" y="1999169"/>
          <a:ext cx="1095522"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Raw</a:t>
          </a:r>
        </a:p>
        <a:p>
          <a:pPr lvl="0" algn="ctr" defTabSz="622300">
            <a:lnSpc>
              <a:spcPct val="90000"/>
            </a:lnSpc>
            <a:spcBef>
              <a:spcPct val="0"/>
            </a:spcBef>
            <a:spcAft>
              <a:spcPts val="0"/>
            </a:spcAft>
          </a:pPr>
          <a:r>
            <a:rPr lang="en-US" altLang="en-US" sz="1400" b="0" kern="1200" dirty="0" smtClean="0">
              <a:solidFill>
                <a:schemeClr val="tx1"/>
              </a:solidFill>
              <a:latin typeface="Times New Roman" pitchFamily="18" charset="0"/>
              <a:cs typeface="Times New Roman" pitchFamily="18" charset="0"/>
            </a:rPr>
            <a:t>material</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Sales</a:t>
          </a:r>
          <a:endParaRPr lang="zh-TW" altLang="en-US" sz="1400" kern="1200" dirty="0">
            <a:latin typeface="Times New Roman" pitchFamily="18" charset="0"/>
            <a:ea typeface="+mn-ea"/>
            <a:cs typeface="Times New Roman" pitchFamily="18" charset="0"/>
          </a:endParaRPr>
        </a:p>
      </dsp:txBody>
      <dsp:txXfrm>
        <a:off x="6309975" y="1999169"/>
        <a:ext cx="1095522" cy="702753"/>
      </dsp:txXfrm>
    </dsp:sp>
    <dsp:sp modelId="{4519E361-89EE-41E0-A88F-BAD9812C77BC}">
      <dsp:nvSpPr>
        <dsp:cNvPr id="0" name=""/>
        <dsp:cNvSpPr/>
      </dsp:nvSpPr>
      <dsp:spPr>
        <a:xfrm>
          <a:off x="6309975" y="2997078"/>
          <a:ext cx="1116801" cy="70275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Tao-</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Yuan</a:t>
          </a:r>
        </a:p>
        <a:p>
          <a:pPr lvl="0" algn="ctr" defTabSz="622300">
            <a:lnSpc>
              <a:spcPct val="90000"/>
            </a:lnSpc>
            <a:spcBef>
              <a:spcPct val="0"/>
            </a:spcBef>
            <a:spcAft>
              <a:spcPts val="0"/>
            </a:spcAft>
          </a:pPr>
          <a:r>
            <a:rPr lang="en-US" altLang="zh-TW" sz="1400" kern="1200" dirty="0" smtClean="0">
              <a:solidFill>
                <a:schemeClr val="tx1"/>
              </a:solidFill>
              <a:latin typeface="Times New Roman" pitchFamily="18" charset="0"/>
              <a:ea typeface="+mn-ea"/>
              <a:cs typeface="Times New Roman" pitchFamily="18" charset="0"/>
            </a:rPr>
            <a:t>Factory</a:t>
          </a:r>
          <a:endParaRPr lang="zh-TW" altLang="en-US" sz="1400" kern="1200" dirty="0">
            <a:latin typeface="Times New Roman" pitchFamily="18" charset="0"/>
            <a:ea typeface="+mn-ea"/>
            <a:cs typeface="Times New Roman" pitchFamily="18" charset="0"/>
          </a:endParaRPr>
        </a:p>
      </dsp:txBody>
      <dsp:txXfrm>
        <a:off x="6309975" y="2997078"/>
        <a:ext cx="1116801" cy="70275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ADA4679-59A2-4D42-93C0-2957A075B826}">
      <dsp:nvSpPr>
        <dsp:cNvPr id="0" name=""/>
        <dsp:cNvSpPr/>
      </dsp:nvSpPr>
      <dsp:spPr>
        <a:xfrm rot="5400000">
          <a:off x="4392056" y="-2310637"/>
          <a:ext cx="492959" cy="5195787"/>
        </a:xfrm>
        <a:prstGeom prst="round2Same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altLang="zh-TW" sz="1600" kern="1200" dirty="0" smtClean="0">
              <a:latin typeface="Times New Roman" pitchFamily="18" charset="0"/>
            </a:rPr>
            <a:t>Sec. 2, </a:t>
          </a:r>
          <a:r>
            <a:rPr lang="en-US" altLang="zh-TW" sz="1600" kern="1200" dirty="0" err="1" smtClean="0">
              <a:latin typeface="Times New Roman" pitchFamily="18" charset="0"/>
            </a:rPr>
            <a:t>Zhongshan</a:t>
          </a:r>
          <a:r>
            <a:rPr lang="en-US" altLang="zh-TW" sz="1600" kern="1200" dirty="0" smtClean="0">
              <a:latin typeface="Times New Roman" pitchFamily="18" charset="0"/>
            </a:rPr>
            <a:t> Rd., </a:t>
          </a:r>
          <a:r>
            <a:rPr lang="en-US" altLang="zh-TW" sz="1600" kern="1200" dirty="0" err="1" smtClean="0">
              <a:latin typeface="Times New Roman" pitchFamily="18" charset="0"/>
            </a:rPr>
            <a:t>Zhonghe</a:t>
          </a:r>
          <a:r>
            <a:rPr lang="en-US" altLang="zh-TW" sz="1600" kern="1200" dirty="0" smtClean="0">
              <a:latin typeface="Times New Roman" pitchFamily="18" charset="0"/>
            </a:rPr>
            <a:t> Dist., New Taipei City</a:t>
          </a:r>
          <a:endParaRPr lang="zh-TW" altLang="en-US" sz="1600" kern="1200" dirty="0">
            <a:solidFill>
              <a:schemeClr val="tx1"/>
            </a:solidFill>
          </a:endParaRPr>
        </a:p>
      </dsp:txBody>
      <dsp:txXfrm rot="5400000">
        <a:off x="4392056" y="-2310637"/>
        <a:ext cx="492959" cy="5195787"/>
      </dsp:txXfrm>
    </dsp:sp>
    <dsp:sp modelId="{D283F4D4-B201-4F80-BEDE-4B04DF95FFE5}">
      <dsp:nvSpPr>
        <dsp:cNvPr id="0" name=""/>
        <dsp:cNvSpPr/>
      </dsp:nvSpPr>
      <dsp:spPr>
        <a:xfrm>
          <a:off x="476814" y="85"/>
          <a:ext cx="1563038" cy="55225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altLang="en-US" sz="1800" b="0" kern="1200" dirty="0" smtClean="0">
              <a:latin typeface="Times New Roman" pitchFamily="18" charset="0"/>
              <a:cs typeface="Times New Roman" pitchFamily="18" charset="0"/>
            </a:rPr>
            <a:t>Construction position</a:t>
          </a:r>
          <a:endParaRPr lang="zh-TW" altLang="en-US" sz="1800" kern="1200" dirty="0"/>
        </a:p>
      </dsp:txBody>
      <dsp:txXfrm>
        <a:off x="476814" y="85"/>
        <a:ext cx="1563038" cy="552257"/>
      </dsp:txXfrm>
    </dsp:sp>
    <dsp:sp modelId="{34CFB4ED-33FF-408A-8859-7FDD5D5EBF4B}">
      <dsp:nvSpPr>
        <dsp:cNvPr id="0" name=""/>
        <dsp:cNvSpPr/>
      </dsp:nvSpPr>
      <dsp:spPr>
        <a:xfrm rot="5400000">
          <a:off x="4322083" y="-1496746"/>
          <a:ext cx="632168" cy="5219699"/>
        </a:xfrm>
        <a:prstGeom prst="round2SameRect">
          <a:avLst/>
        </a:prstGeom>
        <a:solidFill>
          <a:schemeClr val="accent4">
            <a:lumMod val="60000"/>
            <a:lumOff val="4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altLang="en-US" sz="1600" kern="1200" dirty="0" smtClean="0">
              <a:latin typeface="Times New Roman" pitchFamily="18" charset="0"/>
            </a:rPr>
            <a:t>The original land area </a:t>
          </a:r>
          <a:r>
            <a:rPr lang="en-US" altLang="en-US" sz="1600" kern="1200" smtClean="0">
              <a:latin typeface="Times New Roman" pitchFamily="18" charset="0"/>
            </a:rPr>
            <a:t>of 15,730 </a:t>
          </a:r>
          <a:r>
            <a:rPr lang="en-US" altLang="en-US" sz="1600" kern="1200" dirty="0" smtClean="0">
              <a:latin typeface="Times New Roman" pitchFamily="18" charset="0"/>
            </a:rPr>
            <a:t>Pings, after </a:t>
          </a:r>
          <a:r>
            <a:rPr lang="en-US" altLang="en-US" sz="1600" kern="1200" smtClean="0">
              <a:latin typeface="Times New Roman" pitchFamily="18" charset="0"/>
            </a:rPr>
            <a:t>deducting 37% </a:t>
          </a:r>
          <a:r>
            <a:rPr lang="en-US" altLang="en-US" sz="1600" kern="1200" dirty="0" smtClean="0">
              <a:latin typeface="Times New Roman" pitchFamily="18" charset="0"/>
            </a:rPr>
            <a:t>donated land, the actual development area </a:t>
          </a:r>
          <a:r>
            <a:rPr lang="en-US" altLang="en-US" sz="1600" kern="1200" smtClean="0">
              <a:latin typeface="Times New Roman" pitchFamily="18" charset="0"/>
            </a:rPr>
            <a:t>is 9,912 </a:t>
          </a:r>
          <a:r>
            <a:rPr lang="en-US" altLang="en-US" sz="1600" kern="1200" dirty="0" smtClean="0">
              <a:latin typeface="Times New Roman" pitchFamily="18" charset="0"/>
            </a:rPr>
            <a:t>Pings</a:t>
          </a:r>
          <a:endParaRPr lang="zh-TW" altLang="en-US" sz="1600" kern="1200" dirty="0">
            <a:solidFill>
              <a:schemeClr val="tx1"/>
            </a:solidFill>
          </a:endParaRPr>
        </a:p>
      </dsp:txBody>
      <dsp:txXfrm rot="5400000">
        <a:off x="4322083" y="-1496746"/>
        <a:ext cx="632168" cy="5219699"/>
      </dsp:txXfrm>
    </dsp:sp>
    <dsp:sp modelId="{5C20DAC1-EEC9-4374-9600-F3211F278FC5}">
      <dsp:nvSpPr>
        <dsp:cNvPr id="0" name=""/>
        <dsp:cNvSpPr/>
      </dsp:nvSpPr>
      <dsp:spPr>
        <a:xfrm>
          <a:off x="488402" y="795227"/>
          <a:ext cx="1539899" cy="64983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altLang="en-US" sz="1800" kern="1200" dirty="0" smtClean="0">
              <a:latin typeface="Times New Roman" pitchFamily="18" charset="0"/>
              <a:cs typeface="Times New Roman" pitchFamily="18" charset="0"/>
            </a:rPr>
            <a:t>Base area</a:t>
          </a:r>
          <a:endParaRPr lang="zh-TW" altLang="en-US" sz="1800" kern="1200" dirty="0"/>
        </a:p>
      </dsp:txBody>
      <dsp:txXfrm>
        <a:off x="488402" y="795227"/>
        <a:ext cx="1539899" cy="649833"/>
      </dsp:txXfrm>
    </dsp:sp>
    <dsp:sp modelId="{A6EBAC46-5639-4D05-BB8A-F510F4F90D13}">
      <dsp:nvSpPr>
        <dsp:cNvPr id="0" name=""/>
        <dsp:cNvSpPr/>
      </dsp:nvSpPr>
      <dsp:spPr>
        <a:xfrm>
          <a:off x="450892" y="1901193"/>
          <a:ext cx="1578263" cy="26195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altLang="en-US" sz="1800" kern="1200" dirty="0" smtClean="0">
              <a:latin typeface="Times New Roman" pitchFamily="18" charset="0"/>
              <a:cs typeface="Times New Roman" pitchFamily="18" charset="0"/>
            </a:rPr>
            <a:t>Construction progress</a:t>
          </a:r>
          <a:endParaRPr lang="zh-TW" altLang="en-US" sz="1800" kern="1200" dirty="0"/>
        </a:p>
      </dsp:txBody>
      <dsp:txXfrm>
        <a:off x="450892" y="1901193"/>
        <a:ext cx="1578263" cy="2619544"/>
      </dsp:txXfrm>
    </dsp:sp>
    <dsp:sp modelId="{13232ED0-B935-43DB-A5EA-E35428FDD4C9}">
      <dsp:nvSpPr>
        <dsp:cNvPr id="0" name=""/>
        <dsp:cNvSpPr/>
      </dsp:nvSpPr>
      <dsp:spPr>
        <a:xfrm>
          <a:off x="2070210" y="1974597"/>
          <a:ext cx="1805146" cy="433139"/>
        </a:xfrm>
        <a:prstGeom prst="roundRect">
          <a:avLst/>
        </a:prstGeom>
        <a:noFill/>
        <a:ln w="22225" cap="flat" cmpd="sng" algn="ctr">
          <a:solidFill>
            <a:scrgbClr r="0" g="0" b="0"/>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l" defTabSz="800100">
            <a:lnSpc>
              <a:spcPct val="90000"/>
            </a:lnSpc>
            <a:spcBef>
              <a:spcPct val="0"/>
            </a:spcBef>
            <a:spcAft>
              <a:spcPct val="35000"/>
            </a:spcAft>
          </a:pPr>
          <a:r>
            <a:rPr lang="en-US" altLang="en-US" sz="1800" kern="1200" dirty="0" smtClean="0">
              <a:solidFill>
                <a:schemeClr val="tx1"/>
              </a:solidFill>
              <a:latin typeface="Times New Roman" pitchFamily="18" charset="0"/>
            </a:rPr>
            <a:t>City planning</a:t>
          </a:r>
          <a:endParaRPr lang="zh-TW" altLang="en-US" sz="1800" kern="1200" dirty="0">
            <a:solidFill>
              <a:schemeClr val="tx1"/>
            </a:solidFill>
          </a:endParaRPr>
        </a:p>
      </dsp:txBody>
      <dsp:txXfrm>
        <a:off x="2070210" y="1974597"/>
        <a:ext cx="1805146" cy="433139"/>
      </dsp:txXfrm>
    </dsp:sp>
    <dsp:sp modelId="{45B55768-E968-44A0-80DD-573F492CAF31}">
      <dsp:nvSpPr>
        <dsp:cNvPr id="0" name=""/>
        <dsp:cNvSpPr/>
      </dsp:nvSpPr>
      <dsp:spPr>
        <a:xfrm>
          <a:off x="2079216" y="2926785"/>
          <a:ext cx="1806716" cy="370472"/>
        </a:xfrm>
        <a:prstGeom prst="roundRect">
          <a:avLst/>
        </a:prstGeom>
        <a:noFill/>
        <a:ln w="22225" cap="flat" cmpd="sng" algn="ctr">
          <a:solidFill>
            <a:scrgbClr r="0" g="0" b="0"/>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altLang="en-US" sz="1600" kern="1200" dirty="0" smtClean="0">
              <a:solidFill>
                <a:schemeClr val="tx1"/>
              </a:solidFill>
              <a:latin typeface="Times New Roman" pitchFamily="18" charset="0"/>
            </a:rPr>
            <a:t>Land development</a:t>
          </a:r>
          <a:endParaRPr lang="zh-TW" altLang="en-US" sz="1600" kern="1200" dirty="0">
            <a:solidFill>
              <a:schemeClr val="tx1"/>
            </a:solidFill>
          </a:endParaRPr>
        </a:p>
      </dsp:txBody>
      <dsp:txXfrm>
        <a:off x="2079216" y="2926785"/>
        <a:ext cx="1806716" cy="3704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8978" name="Rectangle 2"/>
          <p:cNvSpPr>
            <a:spLocks noGrp="1" noChangeArrowheads="1"/>
          </p:cNvSpPr>
          <p:nvPr>
            <p:ph type="hdr" sz="quarter"/>
          </p:nvPr>
        </p:nvSpPr>
        <p:spPr bwMode="auto">
          <a:xfrm>
            <a:off x="5" y="1"/>
            <a:ext cx="4307627" cy="338220"/>
          </a:xfrm>
          <a:prstGeom prst="rect">
            <a:avLst/>
          </a:prstGeom>
          <a:noFill/>
          <a:ln w="9525">
            <a:noFill/>
            <a:miter lim="800000"/>
            <a:headEnd/>
            <a:tailEnd/>
          </a:ln>
          <a:effectLst/>
        </p:spPr>
        <p:txBody>
          <a:bodyPr vert="horz" wrap="square" lIns="92959" tIns="46479" rIns="92959" bIns="46479" numCol="1" anchor="t" anchorCtr="0" compatLnSpc="1">
            <a:prstTxWarp prst="textNoShape">
              <a:avLst/>
            </a:prstTxWarp>
          </a:bodyPr>
          <a:lstStyle>
            <a:lvl1pPr defTabSz="929830">
              <a:defRPr sz="1200">
                <a:ea typeface="新細明體" charset="-120"/>
              </a:defRPr>
            </a:lvl1pPr>
          </a:lstStyle>
          <a:p>
            <a:pPr>
              <a:defRPr/>
            </a:pPr>
            <a:endParaRPr lang="en-US" altLang="zh-TW" dirty="0"/>
          </a:p>
        </p:txBody>
      </p:sp>
      <p:sp>
        <p:nvSpPr>
          <p:cNvPr id="638979" name="Rectangle 3"/>
          <p:cNvSpPr>
            <a:spLocks noGrp="1" noChangeArrowheads="1"/>
          </p:cNvSpPr>
          <p:nvPr>
            <p:ph type="dt" sz="quarter" idx="1"/>
          </p:nvPr>
        </p:nvSpPr>
        <p:spPr bwMode="auto">
          <a:xfrm>
            <a:off x="5633301" y="1"/>
            <a:ext cx="4307627" cy="338220"/>
          </a:xfrm>
          <a:prstGeom prst="rect">
            <a:avLst/>
          </a:prstGeom>
          <a:noFill/>
          <a:ln w="9525">
            <a:noFill/>
            <a:miter lim="800000"/>
            <a:headEnd/>
            <a:tailEnd/>
          </a:ln>
          <a:effectLst/>
        </p:spPr>
        <p:txBody>
          <a:bodyPr vert="horz" wrap="square" lIns="92959" tIns="46479" rIns="92959" bIns="46479" numCol="1" anchor="t" anchorCtr="0" compatLnSpc="1">
            <a:prstTxWarp prst="textNoShape">
              <a:avLst/>
            </a:prstTxWarp>
          </a:bodyPr>
          <a:lstStyle>
            <a:lvl1pPr algn="r" defTabSz="929830">
              <a:defRPr sz="1200">
                <a:ea typeface="新細明體" charset="-120"/>
              </a:defRPr>
            </a:lvl1pPr>
          </a:lstStyle>
          <a:p>
            <a:pPr>
              <a:defRPr/>
            </a:pPr>
            <a:endParaRPr lang="en-US" altLang="zh-TW" dirty="0"/>
          </a:p>
        </p:txBody>
      </p:sp>
      <p:sp>
        <p:nvSpPr>
          <p:cNvPr id="638980" name="Rectangle 4"/>
          <p:cNvSpPr>
            <a:spLocks noGrp="1" noChangeArrowheads="1"/>
          </p:cNvSpPr>
          <p:nvPr>
            <p:ph type="ftr" sz="quarter" idx="2"/>
          </p:nvPr>
        </p:nvSpPr>
        <p:spPr bwMode="auto">
          <a:xfrm>
            <a:off x="5" y="6421335"/>
            <a:ext cx="4307627" cy="338220"/>
          </a:xfrm>
          <a:prstGeom prst="rect">
            <a:avLst/>
          </a:prstGeom>
          <a:noFill/>
          <a:ln w="9525">
            <a:noFill/>
            <a:miter lim="800000"/>
            <a:headEnd/>
            <a:tailEnd/>
          </a:ln>
          <a:effectLst/>
        </p:spPr>
        <p:txBody>
          <a:bodyPr vert="horz" wrap="square" lIns="92959" tIns="46479" rIns="92959" bIns="46479" numCol="1" anchor="b" anchorCtr="0" compatLnSpc="1">
            <a:prstTxWarp prst="textNoShape">
              <a:avLst/>
            </a:prstTxWarp>
          </a:bodyPr>
          <a:lstStyle>
            <a:lvl1pPr defTabSz="929830">
              <a:defRPr sz="1200">
                <a:ea typeface="新細明體" charset="-120"/>
              </a:defRPr>
            </a:lvl1pPr>
          </a:lstStyle>
          <a:p>
            <a:pPr>
              <a:defRPr/>
            </a:pPr>
            <a:endParaRPr lang="en-US" altLang="zh-TW" dirty="0"/>
          </a:p>
        </p:txBody>
      </p:sp>
      <p:sp>
        <p:nvSpPr>
          <p:cNvPr id="638981" name="Rectangle 5"/>
          <p:cNvSpPr>
            <a:spLocks noGrp="1" noChangeArrowheads="1"/>
          </p:cNvSpPr>
          <p:nvPr>
            <p:ph type="sldNum" sz="quarter" idx="3"/>
          </p:nvPr>
        </p:nvSpPr>
        <p:spPr bwMode="auto">
          <a:xfrm>
            <a:off x="5633301" y="6421335"/>
            <a:ext cx="4307627" cy="338220"/>
          </a:xfrm>
          <a:prstGeom prst="rect">
            <a:avLst/>
          </a:prstGeom>
          <a:noFill/>
          <a:ln w="9525">
            <a:noFill/>
            <a:miter lim="800000"/>
            <a:headEnd/>
            <a:tailEnd/>
          </a:ln>
          <a:effectLst/>
        </p:spPr>
        <p:txBody>
          <a:bodyPr vert="horz" wrap="square" lIns="92959" tIns="46479" rIns="92959" bIns="46479" numCol="1" anchor="b" anchorCtr="0" compatLnSpc="1">
            <a:prstTxWarp prst="textNoShape">
              <a:avLst/>
            </a:prstTxWarp>
          </a:bodyPr>
          <a:lstStyle>
            <a:lvl1pPr algn="r" defTabSz="929830">
              <a:defRPr sz="1200">
                <a:ea typeface="新細明體" charset="-120"/>
              </a:defRPr>
            </a:lvl1pPr>
          </a:lstStyle>
          <a:p>
            <a:pPr>
              <a:defRPr/>
            </a:pPr>
            <a:fld id="{963062D9-A7FE-487E-B349-A70DADD93152}" type="slidenum">
              <a:rPr lang="en-US" altLang="zh-TW"/>
              <a:pPr>
                <a:defRPr/>
              </a:pPr>
              <a:t>‹#›</a:t>
            </a:fld>
            <a:endParaRPr lang="en-US" altLang="zh-TW" dirty="0"/>
          </a:p>
        </p:txBody>
      </p:sp>
    </p:spTree>
    <p:extLst>
      <p:ext uri="{BB962C8B-B14F-4D97-AF65-F5344CB8AC3E}">
        <p14:creationId xmlns:p14="http://schemas.microsoft.com/office/powerpoint/2010/main" xmlns="" val="112996406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9810" name="Rectangle 2"/>
          <p:cNvSpPr>
            <a:spLocks noGrp="1" noChangeArrowheads="1"/>
          </p:cNvSpPr>
          <p:nvPr>
            <p:ph type="hdr" sz="quarter"/>
          </p:nvPr>
        </p:nvSpPr>
        <p:spPr bwMode="auto">
          <a:xfrm>
            <a:off x="2" y="1"/>
            <a:ext cx="4309219" cy="338220"/>
          </a:xfrm>
          <a:prstGeom prst="rect">
            <a:avLst/>
          </a:prstGeom>
          <a:noFill/>
          <a:ln w="9525">
            <a:noFill/>
            <a:miter lim="800000"/>
            <a:headEnd/>
            <a:tailEnd/>
          </a:ln>
          <a:effectLst/>
        </p:spPr>
        <p:txBody>
          <a:bodyPr vert="horz" wrap="square" lIns="91417" tIns="45708" rIns="91417" bIns="45708" numCol="1" anchor="t" anchorCtr="0" compatLnSpc="1">
            <a:prstTxWarp prst="textNoShape">
              <a:avLst/>
            </a:prstTxWarp>
          </a:bodyPr>
          <a:lstStyle>
            <a:lvl1pPr defTabSz="913851">
              <a:defRPr sz="1200">
                <a:ea typeface="新細明體" charset="-120"/>
              </a:defRPr>
            </a:lvl1pPr>
          </a:lstStyle>
          <a:p>
            <a:pPr>
              <a:defRPr/>
            </a:pPr>
            <a:endParaRPr lang="en-US" altLang="zh-TW" dirty="0"/>
          </a:p>
        </p:txBody>
      </p:sp>
      <p:sp>
        <p:nvSpPr>
          <p:cNvPr id="759811" name="Rectangle 3"/>
          <p:cNvSpPr>
            <a:spLocks noGrp="1" noChangeArrowheads="1"/>
          </p:cNvSpPr>
          <p:nvPr>
            <p:ph type="dt" idx="1"/>
          </p:nvPr>
        </p:nvSpPr>
        <p:spPr bwMode="auto">
          <a:xfrm>
            <a:off x="5631710" y="1"/>
            <a:ext cx="4309218" cy="338220"/>
          </a:xfrm>
          <a:prstGeom prst="rect">
            <a:avLst/>
          </a:prstGeom>
          <a:noFill/>
          <a:ln w="9525">
            <a:noFill/>
            <a:miter lim="800000"/>
            <a:headEnd/>
            <a:tailEnd/>
          </a:ln>
          <a:effectLst/>
        </p:spPr>
        <p:txBody>
          <a:bodyPr vert="horz" wrap="square" lIns="91417" tIns="45708" rIns="91417" bIns="45708" numCol="1" anchor="t" anchorCtr="0" compatLnSpc="1">
            <a:prstTxWarp prst="textNoShape">
              <a:avLst/>
            </a:prstTxWarp>
          </a:bodyPr>
          <a:lstStyle>
            <a:lvl1pPr algn="r" defTabSz="913851">
              <a:defRPr sz="1200">
                <a:ea typeface="新細明體" charset="-120"/>
              </a:defRPr>
            </a:lvl1pPr>
          </a:lstStyle>
          <a:p>
            <a:pPr>
              <a:defRPr/>
            </a:pPr>
            <a:endParaRPr lang="en-US" altLang="zh-TW" dirty="0"/>
          </a:p>
        </p:txBody>
      </p:sp>
      <p:sp>
        <p:nvSpPr>
          <p:cNvPr id="21508" name="Rectangle 4"/>
          <p:cNvSpPr>
            <a:spLocks noGrp="1" noRot="1" noChangeAspect="1" noChangeArrowheads="1" noTextEdit="1"/>
          </p:cNvSpPr>
          <p:nvPr>
            <p:ph type="sldImg" idx="2"/>
          </p:nvPr>
        </p:nvSpPr>
        <p:spPr bwMode="auto">
          <a:xfrm>
            <a:off x="3278188" y="503238"/>
            <a:ext cx="3386137" cy="2540000"/>
          </a:xfrm>
          <a:prstGeom prst="rect">
            <a:avLst/>
          </a:prstGeom>
          <a:noFill/>
          <a:ln w="9525">
            <a:solidFill>
              <a:srgbClr val="000000"/>
            </a:solidFill>
            <a:miter lim="800000"/>
            <a:headEnd/>
            <a:tailEnd/>
          </a:ln>
        </p:spPr>
      </p:sp>
      <p:sp>
        <p:nvSpPr>
          <p:cNvPr id="759813" name="Rectangle 5"/>
          <p:cNvSpPr>
            <a:spLocks noGrp="1" noChangeArrowheads="1"/>
          </p:cNvSpPr>
          <p:nvPr>
            <p:ph type="body" sz="quarter" idx="3"/>
          </p:nvPr>
        </p:nvSpPr>
        <p:spPr bwMode="auto">
          <a:xfrm>
            <a:off x="993462" y="3211473"/>
            <a:ext cx="7955599" cy="3043974"/>
          </a:xfrm>
          <a:prstGeom prst="rect">
            <a:avLst/>
          </a:prstGeom>
          <a:noFill/>
          <a:ln w="9525">
            <a:noFill/>
            <a:miter lim="800000"/>
            <a:headEnd/>
            <a:tailEnd/>
          </a:ln>
          <a:effectLst/>
        </p:spPr>
        <p:txBody>
          <a:bodyPr vert="horz" wrap="square" lIns="91417" tIns="45708" rIns="91417" bIns="45708"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759814" name="Rectangle 6"/>
          <p:cNvSpPr>
            <a:spLocks noGrp="1" noChangeArrowheads="1"/>
          </p:cNvSpPr>
          <p:nvPr>
            <p:ph type="ftr" sz="quarter" idx="4"/>
          </p:nvPr>
        </p:nvSpPr>
        <p:spPr bwMode="auto">
          <a:xfrm>
            <a:off x="2" y="6421335"/>
            <a:ext cx="4309219" cy="338220"/>
          </a:xfrm>
          <a:prstGeom prst="rect">
            <a:avLst/>
          </a:prstGeom>
          <a:noFill/>
          <a:ln w="9525">
            <a:noFill/>
            <a:miter lim="800000"/>
            <a:headEnd/>
            <a:tailEnd/>
          </a:ln>
          <a:effectLst/>
        </p:spPr>
        <p:txBody>
          <a:bodyPr vert="horz" wrap="square" lIns="91417" tIns="45708" rIns="91417" bIns="45708" numCol="1" anchor="b" anchorCtr="0" compatLnSpc="1">
            <a:prstTxWarp prst="textNoShape">
              <a:avLst/>
            </a:prstTxWarp>
          </a:bodyPr>
          <a:lstStyle>
            <a:lvl1pPr defTabSz="913851">
              <a:defRPr sz="1200">
                <a:ea typeface="新細明體" charset="-120"/>
              </a:defRPr>
            </a:lvl1pPr>
          </a:lstStyle>
          <a:p>
            <a:pPr>
              <a:defRPr/>
            </a:pPr>
            <a:endParaRPr lang="en-US" altLang="zh-TW" dirty="0"/>
          </a:p>
        </p:txBody>
      </p:sp>
      <p:sp>
        <p:nvSpPr>
          <p:cNvPr id="759815" name="Rectangle 7"/>
          <p:cNvSpPr>
            <a:spLocks noGrp="1" noChangeArrowheads="1"/>
          </p:cNvSpPr>
          <p:nvPr>
            <p:ph type="sldNum" sz="quarter" idx="5"/>
          </p:nvPr>
        </p:nvSpPr>
        <p:spPr bwMode="auto">
          <a:xfrm>
            <a:off x="5631710" y="6421335"/>
            <a:ext cx="4309218" cy="338220"/>
          </a:xfrm>
          <a:prstGeom prst="rect">
            <a:avLst/>
          </a:prstGeom>
          <a:noFill/>
          <a:ln w="9525">
            <a:noFill/>
            <a:miter lim="800000"/>
            <a:headEnd/>
            <a:tailEnd/>
          </a:ln>
          <a:effectLst/>
        </p:spPr>
        <p:txBody>
          <a:bodyPr vert="horz" wrap="square" lIns="91417" tIns="45708" rIns="91417" bIns="45708" numCol="1" anchor="b" anchorCtr="0" compatLnSpc="1">
            <a:prstTxWarp prst="textNoShape">
              <a:avLst/>
            </a:prstTxWarp>
          </a:bodyPr>
          <a:lstStyle>
            <a:lvl1pPr algn="r" defTabSz="913851">
              <a:defRPr sz="1200">
                <a:ea typeface="新細明體" charset="-120"/>
              </a:defRPr>
            </a:lvl1pPr>
          </a:lstStyle>
          <a:p>
            <a:pPr>
              <a:defRPr/>
            </a:pPr>
            <a:fld id="{9C960F3B-FDD3-4F6B-AAB3-CCD6815CF1B0}" type="slidenum">
              <a:rPr lang="en-US" altLang="zh-TW"/>
              <a:pPr>
                <a:defRPr/>
              </a:pPr>
              <a:t>‹#›</a:t>
            </a:fld>
            <a:endParaRPr lang="en-US" altLang="zh-TW" dirty="0"/>
          </a:p>
        </p:txBody>
      </p:sp>
    </p:spTree>
    <p:extLst>
      <p:ext uri="{BB962C8B-B14F-4D97-AF65-F5344CB8AC3E}">
        <p14:creationId xmlns:p14="http://schemas.microsoft.com/office/powerpoint/2010/main" xmlns="" val="273232861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dirty="0"/>
          </a:p>
        </p:txBody>
      </p:sp>
      <p:sp>
        <p:nvSpPr>
          <p:cNvPr id="6" name="投影片編號版面配置區 5"/>
          <p:cNvSpPr>
            <a:spLocks noGrp="1"/>
          </p:cNvSpPr>
          <p:nvPr>
            <p:ph type="sldNum" sz="quarter" idx="12"/>
          </p:nvPr>
        </p:nvSpPr>
        <p:spPr/>
        <p:txBody>
          <a:bodyPr/>
          <a:lstStyle>
            <a:lvl1pPr>
              <a:defRPr/>
            </a:lvl1pPr>
          </a:lstStyle>
          <a:p>
            <a:pPr>
              <a:defRPr/>
            </a:pPr>
            <a:fld id="{F133FCF4-727B-4CF0-9BF7-E39CEC01485F}" type="slidenum">
              <a:rPr lang="en-US" altLang="zh-TW"/>
              <a:pPr>
                <a:defRPr/>
              </a:pPr>
              <a:t>‹#›</a:t>
            </a:fld>
            <a:endParaRPr lang="en-US" altLang="zh-TW"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dirty="0"/>
          </a:p>
        </p:txBody>
      </p:sp>
      <p:sp>
        <p:nvSpPr>
          <p:cNvPr id="6" name="投影片編號版面配置區 5"/>
          <p:cNvSpPr>
            <a:spLocks noGrp="1"/>
          </p:cNvSpPr>
          <p:nvPr>
            <p:ph type="sldNum" sz="quarter" idx="12"/>
          </p:nvPr>
        </p:nvSpPr>
        <p:spPr/>
        <p:txBody>
          <a:bodyPr/>
          <a:lstStyle>
            <a:lvl1pPr>
              <a:defRPr/>
            </a:lvl1pPr>
          </a:lstStyle>
          <a:p>
            <a:pPr>
              <a:defRPr/>
            </a:pPr>
            <a:fld id="{A1DB02B2-1449-4BDB-9D5A-BF87D8FEA2B7}" type="slidenum">
              <a:rPr lang="en-US" altLang="zh-TW"/>
              <a:pPr>
                <a:defRPr/>
              </a:pPr>
              <a:t>‹#›</a:t>
            </a:fld>
            <a:endParaRPr lang="en-US" altLang="zh-TW"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dirty="0"/>
          </a:p>
        </p:txBody>
      </p:sp>
      <p:sp>
        <p:nvSpPr>
          <p:cNvPr id="6" name="投影片編號版面配置區 5"/>
          <p:cNvSpPr>
            <a:spLocks noGrp="1"/>
          </p:cNvSpPr>
          <p:nvPr>
            <p:ph type="sldNum" sz="quarter" idx="12"/>
          </p:nvPr>
        </p:nvSpPr>
        <p:spPr/>
        <p:txBody>
          <a:bodyPr/>
          <a:lstStyle>
            <a:lvl1pPr>
              <a:defRPr/>
            </a:lvl1pPr>
          </a:lstStyle>
          <a:p>
            <a:pPr>
              <a:defRPr/>
            </a:pPr>
            <a:fld id="{A1D86B98-0A4E-4B51-9BCB-5260D85C273C}" type="slidenum">
              <a:rPr lang="en-US" altLang="zh-TW"/>
              <a:pPr>
                <a:defRPr/>
              </a:pPr>
              <a:t>‹#›</a:t>
            </a:fld>
            <a:endParaRPr lang="en-US" altLang="zh-TW"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307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307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248400"/>
            <a:ext cx="2133600" cy="457200"/>
          </a:xfrm>
        </p:spPr>
        <p:txBody>
          <a:bodyPr/>
          <a:lstStyle>
            <a:lvl1pPr>
              <a:defRPr/>
            </a:lvl1pPr>
          </a:lstStyle>
          <a:p>
            <a:pPr>
              <a:defRPr/>
            </a:pPr>
            <a:endParaRPr lang="en-US" altLang="zh-TW" dirty="0"/>
          </a:p>
        </p:txBody>
      </p:sp>
      <p:sp>
        <p:nvSpPr>
          <p:cNvPr id="6" name="頁尾版面配置區 5"/>
          <p:cNvSpPr>
            <a:spLocks noGrp="1"/>
          </p:cNvSpPr>
          <p:nvPr>
            <p:ph type="ftr" sz="quarter" idx="11"/>
          </p:nvPr>
        </p:nvSpPr>
        <p:spPr>
          <a:xfrm>
            <a:off x="3124200" y="6248400"/>
            <a:ext cx="2895600" cy="457200"/>
          </a:xfrm>
        </p:spPr>
        <p:txBody>
          <a:bodyPr/>
          <a:lstStyle>
            <a:lvl1pPr>
              <a:defRPr/>
            </a:lvl1pPr>
          </a:lstStyle>
          <a:p>
            <a:pPr>
              <a:defRPr/>
            </a:pPr>
            <a:endParaRPr lang="en-US" altLang="zh-TW" dirty="0"/>
          </a:p>
        </p:txBody>
      </p:sp>
      <p:sp>
        <p:nvSpPr>
          <p:cNvPr id="7" name="投影片編號版面配置區 6"/>
          <p:cNvSpPr>
            <a:spLocks noGrp="1"/>
          </p:cNvSpPr>
          <p:nvPr>
            <p:ph type="sldNum" sz="quarter" idx="12"/>
          </p:nvPr>
        </p:nvSpPr>
        <p:spPr>
          <a:xfrm>
            <a:off x="6553200" y="6248400"/>
            <a:ext cx="2133600" cy="457200"/>
          </a:xfrm>
        </p:spPr>
        <p:txBody>
          <a:bodyPr/>
          <a:lstStyle>
            <a:lvl1pPr>
              <a:defRPr/>
            </a:lvl1pPr>
          </a:lstStyle>
          <a:p>
            <a:pPr>
              <a:defRPr/>
            </a:pPr>
            <a:fld id="{0DD24DAD-20B5-4061-A2A5-2E7098C02198}" type="slidenum">
              <a:rPr lang="en-US" altLang="zh-TW"/>
              <a:pPr>
                <a:defRPr/>
              </a:pPr>
              <a:t>‹#›</a:t>
            </a:fld>
            <a:endParaRPr lang="en-US" altLang="zh-TW"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dirty="0"/>
          </a:p>
        </p:txBody>
      </p:sp>
      <p:sp>
        <p:nvSpPr>
          <p:cNvPr id="6" name="投影片編號版面配置區 5"/>
          <p:cNvSpPr>
            <a:spLocks noGrp="1"/>
          </p:cNvSpPr>
          <p:nvPr>
            <p:ph type="sldNum" sz="quarter" idx="12"/>
          </p:nvPr>
        </p:nvSpPr>
        <p:spPr/>
        <p:txBody>
          <a:bodyPr/>
          <a:lstStyle>
            <a:lvl1pPr>
              <a:defRPr/>
            </a:lvl1pPr>
          </a:lstStyle>
          <a:p>
            <a:pPr>
              <a:defRPr/>
            </a:pPr>
            <a:fld id="{E29541DE-1413-4E1A-BF8E-D896B1AF74B1}" type="slidenum">
              <a:rPr lang="en-US" altLang="zh-TW"/>
              <a:pPr>
                <a:defRPr/>
              </a:pPr>
              <a:t>‹#›</a:t>
            </a:fld>
            <a:endParaRPr lang="en-US" altLang="zh-TW"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dirty="0"/>
          </a:p>
        </p:txBody>
      </p:sp>
      <p:sp>
        <p:nvSpPr>
          <p:cNvPr id="6" name="投影片編號版面配置區 5"/>
          <p:cNvSpPr>
            <a:spLocks noGrp="1"/>
          </p:cNvSpPr>
          <p:nvPr>
            <p:ph type="sldNum" sz="quarter" idx="12"/>
          </p:nvPr>
        </p:nvSpPr>
        <p:spPr/>
        <p:txBody>
          <a:bodyPr/>
          <a:lstStyle>
            <a:lvl1pPr>
              <a:defRPr/>
            </a:lvl1pPr>
          </a:lstStyle>
          <a:p>
            <a:pPr>
              <a:defRPr/>
            </a:pPr>
            <a:fld id="{D5CC6925-56F7-46B7-9145-E226BF0AAF69}" type="slidenum">
              <a:rPr lang="en-US" altLang="zh-TW"/>
              <a:pPr>
                <a:defRPr/>
              </a:pPr>
              <a:t>‹#›</a:t>
            </a:fld>
            <a:endParaRPr lang="en-US" altLang="zh-TW"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en-US" altLang="zh-TW" dirty="0"/>
          </a:p>
        </p:txBody>
      </p:sp>
      <p:sp>
        <p:nvSpPr>
          <p:cNvPr id="7" name="投影片編號版面配置區 5"/>
          <p:cNvSpPr>
            <a:spLocks noGrp="1"/>
          </p:cNvSpPr>
          <p:nvPr>
            <p:ph type="sldNum" sz="quarter" idx="12"/>
          </p:nvPr>
        </p:nvSpPr>
        <p:spPr/>
        <p:txBody>
          <a:bodyPr/>
          <a:lstStyle>
            <a:lvl1pPr>
              <a:defRPr/>
            </a:lvl1pPr>
          </a:lstStyle>
          <a:p>
            <a:pPr>
              <a:defRPr/>
            </a:pPr>
            <a:fld id="{E9DACCF8-1045-4702-BB68-089FF05563FD}" type="slidenum">
              <a:rPr lang="en-US" altLang="zh-TW"/>
              <a:pPr>
                <a:defRPr/>
              </a:pPr>
              <a:t>‹#›</a:t>
            </a:fld>
            <a:endParaRPr lang="en-US" altLang="zh-TW"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en-US" altLang="zh-TW" dirty="0"/>
          </a:p>
        </p:txBody>
      </p:sp>
      <p:sp>
        <p:nvSpPr>
          <p:cNvPr id="9" name="投影片編號版面配置區 5"/>
          <p:cNvSpPr>
            <a:spLocks noGrp="1"/>
          </p:cNvSpPr>
          <p:nvPr>
            <p:ph type="sldNum" sz="quarter" idx="12"/>
          </p:nvPr>
        </p:nvSpPr>
        <p:spPr/>
        <p:txBody>
          <a:bodyPr/>
          <a:lstStyle>
            <a:lvl1pPr>
              <a:defRPr/>
            </a:lvl1pPr>
          </a:lstStyle>
          <a:p>
            <a:pPr>
              <a:defRPr/>
            </a:pPr>
            <a:fld id="{EC76DFBF-60C2-4897-B64F-14F8A76A9743}" type="slidenum">
              <a:rPr lang="en-US" altLang="zh-TW"/>
              <a:pPr>
                <a:defRPr/>
              </a:pPr>
              <a:t>‹#›</a:t>
            </a:fld>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en-US" altLang="zh-TW" dirty="0"/>
          </a:p>
        </p:txBody>
      </p:sp>
      <p:sp>
        <p:nvSpPr>
          <p:cNvPr id="5" name="投影片編號版面配置區 5"/>
          <p:cNvSpPr>
            <a:spLocks noGrp="1"/>
          </p:cNvSpPr>
          <p:nvPr>
            <p:ph type="sldNum" sz="quarter" idx="12"/>
          </p:nvPr>
        </p:nvSpPr>
        <p:spPr/>
        <p:txBody>
          <a:bodyPr/>
          <a:lstStyle>
            <a:lvl1pPr>
              <a:defRPr/>
            </a:lvl1pPr>
          </a:lstStyle>
          <a:p>
            <a:pPr>
              <a:defRPr/>
            </a:pPr>
            <a:fld id="{8DC03F5D-A6B8-43E7-B43B-D0FFEF3A7272}" type="slidenum">
              <a:rPr lang="en-US" altLang="zh-TW"/>
              <a:pPr>
                <a:defRPr/>
              </a:pPr>
              <a:t>‹#›</a:t>
            </a:fld>
            <a:endParaRPr lang="en-US" altLang="zh-TW"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endParaRPr lang="en-US" altLang="zh-TW" dirty="0"/>
          </a:p>
        </p:txBody>
      </p:sp>
      <p:sp>
        <p:nvSpPr>
          <p:cNvPr id="3" name="頁尾版面配置區 4"/>
          <p:cNvSpPr>
            <a:spLocks noGrp="1"/>
          </p:cNvSpPr>
          <p:nvPr>
            <p:ph type="ftr" sz="quarter" idx="11"/>
          </p:nvPr>
        </p:nvSpPr>
        <p:spPr/>
        <p:txBody>
          <a:bodyPr/>
          <a:lstStyle>
            <a:lvl1pPr>
              <a:defRPr/>
            </a:lvl1pPr>
          </a:lstStyle>
          <a:p>
            <a:pPr>
              <a:defRPr/>
            </a:pPr>
            <a:endParaRPr lang="en-US" altLang="zh-TW" dirty="0"/>
          </a:p>
        </p:txBody>
      </p:sp>
      <p:sp>
        <p:nvSpPr>
          <p:cNvPr id="4" name="投影片編號版面配置區 5"/>
          <p:cNvSpPr>
            <a:spLocks noGrp="1"/>
          </p:cNvSpPr>
          <p:nvPr>
            <p:ph type="sldNum" sz="quarter" idx="12"/>
          </p:nvPr>
        </p:nvSpPr>
        <p:spPr/>
        <p:txBody>
          <a:bodyPr/>
          <a:lstStyle>
            <a:lvl1pPr>
              <a:defRPr/>
            </a:lvl1pPr>
          </a:lstStyle>
          <a:p>
            <a:pPr>
              <a:defRPr/>
            </a:pPr>
            <a:fld id="{332E825C-2E1D-48B1-AB5D-9C367C01A259}" type="slidenum">
              <a:rPr lang="en-US" altLang="zh-TW"/>
              <a:pPr>
                <a:defRPr/>
              </a:pPr>
              <a:t>‹#›</a:t>
            </a:fld>
            <a:endParaRPr lang="en-US" altLang="zh-TW"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en-US" altLang="zh-TW" dirty="0"/>
          </a:p>
        </p:txBody>
      </p:sp>
      <p:sp>
        <p:nvSpPr>
          <p:cNvPr id="7" name="投影片編號版面配置區 5"/>
          <p:cNvSpPr>
            <a:spLocks noGrp="1"/>
          </p:cNvSpPr>
          <p:nvPr>
            <p:ph type="sldNum" sz="quarter" idx="12"/>
          </p:nvPr>
        </p:nvSpPr>
        <p:spPr/>
        <p:txBody>
          <a:bodyPr/>
          <a:lstStyle>
            <a:lvl1pPr>
              <a:defRPr/>
            </a:lvl1pPr>
          </a:lstStyle>
          <a:p>
            <a:pPr>
              <a:defRPr/>
            </a:pPr>
            <a:fld id="{CE6C570B-B9DA-485B-B0D9-CA857E7118D0}" type="slidenum">
              <a:rPr lang="en-US" altLang="zh-TW"/>
              <a:pPr>
                <a:defRPr/>
              </a:pPr>
              <a:t>‹#›</a:t>
            </a:fld>
            <a:endParaRPr lang="en-US" altLang="zh-TW"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en-US" altLang="zh-TW" dirty="0"/>
          </a:p>
        </p:txBody>
      </p:sp>
      <p:sp>
        <p:nvSpPr>
          <p:cNvPr id="7" name="投影片編號版面配置區 5"/>
          <p:cNvSpPr>
            <a:spLocks noGrp="1"/>
          </p:cNvSpPr>
          <p:nvPr>
            <p:ph type="sldNum" sz="quarter" idx="12"/>
          </p:nvPr>
        </p:nvSpPr>
        <p:spPr/>
        <p:txBody>
          <a:bodyPr/>
          <a:lstStyle>
            <a:lvl1pPr>
              <a:defRPr/>
            </a:lvl1pPr>
          </a:lstStyle>
          <a:p>
            <a:pPr>
              <a:defRPr/>
            </a:pPr>
            <a:fld id="{B5EC6A63-BBAE-4785-BB17-D2BF5AA2D9E8}" type="slidenum">
              <a:rPr lang="en-US" altLang="zh-TW"/>
              <a:pPr>
                <a:defRPr/>
              </a:pPr>
              <a:t>‹#›</a:t>
            </a:fld>
            <a:endParaRPr lang="en-US" altLang="zh-TW"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3075"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ea typeface="新細明體" charset="-120"/>
              </a:defRPr>
            </a:lvl1pPr>
          </a:lstStyle>
          <a:p>
            <a:pPr>
              <a:defRPr/>
            </a:pPr>
            <a:endParaRPr lang="en-US" altLang="zh-TW" dirty="0"/>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ea typeface="新細明體" charset="-120"/>
              </a:defRPr>
            </a:lvl1pPr>
          </a:lstStyle>
          <a:p>
            <a:pPr>
              <a:defRPr/>
            </a:pPr>
            <a:endParaRPr lang="en-US" altLang="zh-TW" dirty="0"/>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ea typeface="新細明體" charset="-120"/>
              </a:defRPr>
            </a:lvl1pPr>
          </a:lstStyle>
          <a:p>
            <a:pPr>
              <a:defRPr/>
            </a:pPr>
            <a:fld id="{5CC183D0-175E-4F90-A802-9319CB7ED12B}" type="slidenum">
              <a:rPr lang="en-US" altLang="zh-TW"/>
              <a:pPr>
                <a:defRPr/>
              </a:pPr>
              <a:t>‹#›</a:t>
            </a:fld>
            <a:endParaRPr lang="en-US" altLang="zh-TW" dirty="0"/>
          </a:p>
        </p:txBody>
      </p:sp>
    </p:spTree>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 id="2147484790"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Office_Excel_97-2003____1.xls"/></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0"/>
          <p:cNvSpPr>
            <a:spLocks noGrp="1" noChangeArrowheads="1"/>
          </p:cNvSpPr>
          <p:nvPr>
            <p:ph idx="1"/>
          </p:nvPr>
        </p:nvSpPr>
        <p:spPr>
          <a:xfrm>
            <a:off x="274638" y="344246"/>
            <a:ext cx="8568148" cy="6002766"/>
          </a:xfrm>
          <a:solidFill>
            <a:schemeClr val="bg1"/>
          </a:solidFill>
          <a:ln w="19050" cmpd="dbl">
            <a:noFill/>
            <a:prstDash val="solid"/>
            <a:bevel/>
          </a:ln>
        </p:spPr>
        <p:txBody>
          <a:bodyPr/>
          <a:lstStyle/>
          <a:p>
            <a:pPr marL="266700" indent="-266700" algn="ctr" eaLnBrk="1" hangingPunct="1">
              <a:buFont typeface="Arial" charset="0"/>
              <a:buNone/>
            </a:pPr>
            <a:endParaRPr lang="en-US" altLang="zh-TW" sz="4800" dirty="0" smtClean="0"/>
          </a:p>
          <a:p>
            <a:pPr marL="266700" indent="-266700" algn="ctr" eaLnBrk="1" hangingPunct="1">
              <a:buNone/>
            </a:pPr>
            <a:r>
              <a:rPr lang="en-US" altLang="zh-TW" sz="4800" dirty="0" smtClean="0"/>
              <a:t> </a:t>
            </a:r>
            <a:r>
              <a:rPr lang="en-US" altLang="zh-TW" sz="4800" dirty="0" smtClean="0">
                <a:latin typeface="Times New Roman" pitchFamily="18" charset="0"/>
                <a:cs typeface="Times New Roman" pitchFamily="18" charset="0"/>
              </a:rPr>
              <a:t>OCEAN PLASTICS CO., LTD.</a:t>
            </a:r>
          </a:p>
          <a:p>
            <a:pPr marL="266700" indent="-266700" algn="ctr" eaLnBrk="1" hangingPunct="1">
              <a:buNone/>
            </a:pPr>
            <a:r>
              <a:rPr lang="en-US" altLang="zh-TW" sz="4000" dirty="0" smtClean="0">
                <a:latin typeface="Times New Roman" pitchFamily="18" charset="0"/>
                <a:cs typeface="Times New Roman" pitchFamily="18" charset="0"/>
              </a:rPr>
              <a:t>2021 Institutional Investor Conference</a:t>
            </a:r>
            <a:endParaRPr lang="zh-TW" altLang="en-US" sz="4000" dirty="0" smtClean="0">
              <a:solidFill>
                <a:srgbClr val="FF0000"/>
              </a:solidFill>
              <a:latin typeface="Times New Roman" pitchFamily="18" charset="0"/>
            </a:endParaRPr>
          </a:p>
          <a:p>
            <a:pPr marL="266700" indent="-266700" algn="ctr" eaLnBrk="1" hangingPunct="1">
              <a:buFont typeface="Wingdings" pitchFamily="2" charset="2"/>
              <a:buNone/>
            </a:pPr>
            <a:r>
              <a:rPr lang="en-US" altLang="zh-TW" sz="3600" dirty="0" smtClean="0">
                <a:latin typeface="Times New Roman" pitchFamily="18" charset="0"/>
                <a:cs typeface="Times New Roman" pitchFamily="18" charset="0"/>
              </a:rPr>
              <a:t>          Reporter: </a:t>
            </a:r>
            <a:r>
              <a:rPr lang="en-US" altLang="zh-TW" sz="4000" dirty="0" smtClean="0">
                <a:latin typeface="Times New Roman" pitchFamily="18" charset="0"/>
                <a:cs typeface="Times New Roman" pitchFamily="18" charset="0"/>
              </a:rPr>
              <a:t>Spokesman Wang Yi-Ho</a:t>
            </a:r>
            <a:endParaRPr lang="en-US" altLang="zh-TW" sz="4000" dirty="0" smtClean="0">
              <a:solidFill>
                <a:srgbClr val="FF0000"/>
              </a:solidFill>
            </a:endParaRPr>
          </a:p>
          <a:p>
            <a:pPr marL="266700" indent="-266700" algn="ctr" eaLnBrk="1" hangingPunct="1">
              <a:buNone/>
            </a:pPr>
            <a:r>
              <a:rPr lang="en-US" altLang="zh-TW" sz="3600" dirty="0" smtClean="0">
                <a:solidFill>
                  <a:srgbClr val="FF0000"/>
                </a:solidFill>
                <a:latin typeface="Times New Roman" pitchFamily="18" charset="0"/>
              </a:rPr>
              <a:t>                                          </a:t>
            </a:r>
            <a:r>
              <a:rPr lang="en-US" altLang="zh-TW" sz="3600" dirty="0" smtClean="0">
                <a:latin typeface="Times New Roman"/>
                <a:cs typeface="Times New Roman"/>
              </a:rPr>
              <a:t>August</a:t>
            </a:r>
            <a:r>
              <a:rPr lang="en-US" altLang="zh-TW" sz="4000" dirty="0" smtClean="0">
                <a:latin typeface="Times New Roman"/>
                <a:cs typeface="Times New Roman"/>
              </a:rPr>
              <a:t> 23, 2021</a:t>
            </a:r>
            <a:endParaRPr lang="zh-TW" altLang="en-US" sz="4000" dirty="0" smtClean="0">
              <a:solidFill>
                <a:srgbClr val="FF0000"/>
              </a:solidFill>
              <a:latin typeface="Times New Roman" pitchFamily="18" charset="0"/>
            </a:endParaRPr>
          </a:p>
        </p:txBody>
      </p:sp>
      <p:pic>
        <p:nvPicPr>
          <p:cNvPr id="6148" name="Picture 139" descr="w_161020_06079"/>
          <p:cNvPicPr>
            <a:picLocks noChangeAspect="1" noChangeArrowheads="1"/>
          </p:cNvPicPr>
          <p:nvPr/>
        </p:nvPicPr>
        <p:blipFill>
          <a:blip r:embed="rId3" cstate="print"/>
          <a:srcRect/>
          <a:stretch>
            <a:fillRect/>
          </a:stretch>
        </p:blipFill>
        <p:spPr bwMode="auto">
          <a:xfrm>
            <a:off x="6331847" y="5535650"/>
            <a:ext cx="2298700" cy="728662"/>
          </a:xfrm>
          <a:prstGeom prst="rect">
            <a:avLst/>
          </a:prstGeom>
          <a:noFill/>
          <a:ln w="9525">
            <a:noFill/>
            <a:miter lim="800000"/>
            <a:headEnd/>
            <a:tailEnd/>
          </a:ln>
        </p:spPr>
      </p:pic>
      <p:sp>
        <p:nvSpPr>
          <p:cNvPr id="10" name="投影片編號版面配置區 9"/>
          <p:cNvSpPr>
            <a:spLocks noGrp="1"/>
          </p:cNvSpPr>
          <p:nvPr>
            <p:ph type="sldNum" sz="quarter" idx="12"/>
          </p:nvPr>
        </p:nvSpPr>
        <p:spPr/>
        <p:txBody>
          <a:bodyPr/>
          <a:lstStyle/>
          <a:p>
            <a:pPr>
              <a:defRPr/>
            </a:pPr>
            <a:fld id="{E29541DE-1413-4E1A-BF8E-D896B1AF74B1}" type="slidenum">
              <a:rPr lang="en-US" altLang="zh-TW" smtClean="0"/>
              <a:pPr>
                <a:defRPr/>
              </a:pPr>
              <a:t>1</a:t>
            </a:fld>
            <a:endParaRPr lang="en-US" altLang="zh-TW" dirty="0"/>
          </a:p>
        </p:txBody>
      </p:sp>
      <p:pic>
        <p:nvPicPr>
          <p:cNvPr id="7" name="Picture 2" descr="http://img3.redocn.com/20121209/Redocn_2012120609590602.jpg"/>
          <p:cNvPicPr>
            <a:picLocks noChangeAspect="1" noChangeArrowheads="1"/>
          </p:cNvPicPr>
          <p:nvPr/>
        </p:nvPicPr>
        <p:blipFill>
          <a:blip r:embed="rId4" cstate="print"/>
          <a:srcRect t="4397" b="5375"/>
          <a:stretch>
            <a:fillRect/>
          </a:stretch>
        </p:blipFill>
        <p:spPr bwMode="auto">
          <a:xfrm>
            <a:off x="512456" y="3615070"/>
            <a:ext cx="2598382" cy="2571702"/>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a:spLocks noGrp="1"/>
          </p:cNvSpPr>
          <p:nvPr>
            <p:ph type="title"/>
          </p:nvPr>
        </p:nvSpPr>
        <p:spPr>
          <a:xfrm>
            <a:off x="439738" y="238125"/>
            <a:ext cx="8318500" cy="1085850"/>
          </a:xfrm>
          <a:solidFill>
            <a:schemeClr val="accent5">
              <a:lumMod val="60000"/>
              <a:lumOff val="40000"/>
            </a:schemeClr>
          </a:solidFill>
        </p:spPr>
        <p:txBody>
          <a:bodyPr rtlCol="0">
            <a:normAutofit fontScale="90000"/>
          </a:bodyPr>
          <a:lstStyle/>
          <a:p>
            <a:pPr eaLnBrk="1" fontAlgn="auto" hangingPunct="1">
              <a:spcAft>
                <a:spcPts val="0"/>
              </a:spcAft>
              <a:defRPr/>
            </a:pPr>
            <a:r>
              <a:rPr lang="zh-TW" altLang="en-US" sz="3200" dirty="0" smtClean="0"/>
              <a:t>                   </a:t>
            </a:r>
            <a:r>
              <a:rPr lang="en-US" altLang="zh-TW" sz="3100" b="1" dirty="0" smtClean="0">
                <a:latin typeface="Times New Roman" pitchFamily="18" charset="0"/>
                <a:cs typeface="Times New Roman" pitchFamily="18" charset="0"/>
              </a:rPr>
              <a:t>Business Performance </a:t>
            </a:r>
            <a:r>
              <a:rPr lang="en-US" altLang="zh-TW" sz="3600" b="1" dirty="0" smtClean="0">
                <a:latin typeface="Times New Roman" pitchFamily="18" charset="0"/>
                <a:cs typeface="Times New Roman" pitchFamily="18" charset="0"/>
              </a:rPr>
              <a:t/>
            </a:r>
            <a:br>
              <a:rPr lang="en-US" altLang="zh-TW" sz="3600" b="1" dirty="0" smtClean="0">
                <a:latin typeface="Times New Roman" pitchFamily="18" charset="0"/>
                <a:cs typeface="Times New Roman" pitchFamily="18" charset="0"/>
              </a:rPr>
            </a:br>
            <a:r>
              <a:rPr lang="en-US" altLang="zh-TW" sz="3200" b="1" dirty="0" smtClean="0">
                <a:latin typeface="Times New Roman" pitchFamily="18" charset="0"/>
                <a:cs typeface="Times New Roman" pitchFamily="18" charset="0"/>
              </a:rPr>
              <a:t>                         </a:t>
            </a:r>
            <a:r>
              <a:rPr lang="en-US" altLang="zh-TW" sz="2700" b="1" dirty="0" smtClean="0">
                <a:latin typeface="Times New Roman" pitchFamily="18" charset="0"/>
                <a:ea typeface="細明體" pitchFamily="49" charset="-120"/>
                <a:cs typeface="Times New Roman" pitchFamily="18" charset="0"/>
              </a:rPr>
              <a:t>Consolidated revenue for the last five years</a:t>
            </a:r>
            <a:endParaRPr lang="zh-TW" altLang="en-US" sz="2700" dirty="0" smtClean="0"/>
          </a:p>
        </p:txBody>
      </p:sp>
      <p:sp>
        <p:nvSpPr>
          <p:cNvPr id="2052" name="文字方塊 1"/>
          <p:cNvSpPr txBox="1">
            <a:spLocks noChangeArrowheads="1"/>
          </p:cNvSpPr>
          <p:nvPr/>
        </p:nvSpPr>
        <p:spPr bwMode="auto">
          <a:xfrm>
            <a:off x="471488" y="1467367"/>
            <a:ext cx="1963102" cy="358775"/>
          </a:xfrm>
          <a:prstGeom prst="rect">
            <a:avLst/>
          </a:prstGeom>
          <a:noFill/>
          <a:ln w="9525">
            <a:noFill/>
            <a:miter lim="800000"/>
            <a:headEnd/>
            <a:tailEnd/>
          </a:ln>
        </p:spPr>
        <p:txBody>
          <a:bodyPr wrap="none"/>
          <a:lstStyle/>
          <a:p>
            <a:r>
              <a:rPr lang="en-US" altLang="zh-TW" sz="1600" dirty="0" smtClean="0">
                <a:latin typeface="Calibri" pitchFamily="34" charset="0"/>
              </a:rPr>
              <a:t>Unit: NTD1,000,000</a:t>
            </a:r>
            <a:endParaRPr lang="zh-TW" altLang="en-US" sz="1600" dirty="0">
              <a:latin typeface="Calibri" pitchFamily="34" charset="0"/>
            </a:endParaRPr>
          </a:p>
        </p:txBody>
      </p:sp>
      <p:pic>
        <p:nvPicPr>
          <p:cNvPr id="2053" name="Picture 139" descr="w_161020_06079"/>
          <p:cNvPicPr>
            <a:picLocks noChangeAspect="1" noChangeArrowheads="1"/>
          </p:cNvPicPr>
          <p:nvPr/>
        </p:nvPicPr>
        <p:blipFill>
          <a:blip r:embed="rId3" cstate="print"/>
          <a:srcRect/>
          <a:stretch>
            <a:fillRect/>
          </a:stretch>
        </p:blipFill>
        <p:spPr bwMode="auto">
          <a:xfrm>
            <a:off x="479425" y="461963"/>
            <a:ext cx="2298700" cy="728662"/>
          </a:xfrm>
          <a:prstGeom prst="rect">
            <a:avLst/>
          </a:prstGeom>
          <a:noFill/>
          <a:ln w="9525">
            <a:noFill/>
            <a:miter lim="800000"/>
            <a:headEnd/>
            <a:tailEnd/>
          </a:ln>
        </p:spPr>
      </p:pic>
      <p:sp>
        <p:nvSpPr>
          <p:cNvPr id="12" name="投影片編號版面配置區 11"/>
          <p:cNvSpPr>
            <a:spLocks noGrp="1"/>
          </p:cNvSpPr>
          <p:nvPr>
            <p:ph type="sldNum" sz="quarter" idx="12"/>
          </p:nvPr>
        </p:nvSpPr>
        <p:spPr/>
        <p:txBody>
          <a:bodyPr/>
          <a:lstStyle/>
          <a:p>
            <a:pPr>
              <a:defRPr/>
            </a:pPr>
            <a:fld id="{E29541DE-1413-4E1A-BF8E-D896B1AF74B1}" type="slidenum">
              <a:rPr lang="en-US" altLang="zh-TW" smtClean="0"/>
              <a:pPr>
                <a:defRPr/>
              </a:pPr>
              <a:t>10</a:t>
            </a:fld>
            <a:endParaRPr lang="en-US" altLang="zh-TW" dirty="0"/>
          </a:p>
        </p:txBody>
      </p:sp>
      <p:graphicFrame>
        <p:nvGraphicFramePr>
          <p:cNvPr id="27651" name="內容版面配置區 7"/>
          <p:cNvGraphicFramePr>
            <a:graphicFrameLocks noGrp="1"/>
          </p:cNvGraphicFramePr>
          <p:nvPr/>
        </p:nvGraphicFramePr>
        <p:xfrm>
          <a:off x="452438" y="1917700"/>
          <a:ext cx="8335962" cy="4227919"/>
        </p:xfrm>
        <a:graphic>
          <a:graphicData uri="http://schemas.openxmlformats.org/presentationml/2006/ole">
            <p:oleObj spid="_x0000_s27651" name="Worksheet" r:id="rId4" imgW="8267670" imgH="4876890" progId="Excel.Sheet.8">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a:spLocks noGrp="1"/>
          </p:cNvSpPr>
          <p:nvPr>
            <p:ph type="title"/>
          </p:nvPr>
        </p:nvSpPr>
        <p:spPr>
          <a:xfrm>
            <a:off x="439738" y="238125"/>
            <a:ext cx="8318500" cy="1085850"/>
          </a:xfrm>
          <a:solidFill>
            <a:schemeClr val="accent5">
              <a:lumMod val="60000"/>
              <a:lumOff val="40000"/>
            </a:schemeClr>
          </a:solidFill>
        </p:spPr>
        <p:txBody>
          <a:bodyPr rtlCol="0">
            <a:normAutofit/>
          </a:bodyPr>
          <a:lstStyle/>
          <a:p>
            <a:pPr eaLnBrk="1" fontAlgn="auto" hangingPunct="1">
              <a:spcAft>
                <a:spcPts val="0"/>
              </a:spcAft>
              <a:defRPr/>
            </a:pPr>
            <a:r>
              <a:rPr lang="zh-TW" altLang="en-US" sz="3200" dirty="0" smtClean="0"/>
              <a:t>             </a:t>
            </a:r>
            <a:r>
              <a:rPr lang="en-US" altLang="zh-TW" sz="2800" b="1" dirty="0" smtClean="0">
                <a:latin typeface="Times New Roman" pitchFamily="18" charset="0"/>
                <a:cs typeface="Times New Roman" pitchFamily="18" charset="0"/>
              </a:rPr>
              <a:t>Business Performance</a:t>
            </a:r>
            <a:r>
              <a:rPr lang="en-US" altLang="zh-TW" sz="3200" b="1" dirty="0" smtClean="0">
                <a:latin typeface="Times New Roman" pitchFamily="18" charset="0"/>
                <a:cs typeface="Times New Roman" pitchFamily="18" charset="0"/>
              </a:rPr>
              <a:t/>
            </a:r>
            <a:br>
              <a:rPr lang="en-US" altLang="zh-TW" sz="3200" b="1" dirty="0" smtClean="0">
                <a:latin typeface="Times New Roman" pitchFamily="18" charset="0"/>
                <a:cs typeface="Times New Roman" pitchFamily="18" charset="0"/>
              </a:rPr>
            </a:br>
            <a:r>
              <a:rPr lang="en-US" altLang="zh-TW" sz="3200" b="1" dirty="0" smtClean="0">
                <a:latin typeface="Times New Roman" pitchFamily="18" charset="0"/>
                <a:cs typeface="Times New Roman" pitchFamily="18" charset="0"/>
              </a:rPr>
              <a:t>         </a:t>
            </a:r>
            <a:r>
              <a:rPr lang="zh-TW" altLang="en-US" sz="3200" b="1" dirty="0" smtClean="0">
                <a:latin typeface="Times New Roman" pitchFamily="18" charset="0"/>
                <a:cs typeface="Times New Roman" pitchFamily="18" charset="0"/>
              </a:rPr>
              <a:t>   </a:t>
            </a:r>
            <a:r>
              <a:rPr lang="en-US" altLang="zh-TW" sz="2400" b="1" dirty="0" smtClean="0">
                <a:latin typeface="Times New Roman" pitchFamily="18" charset="0"/>
                <a:cs typeface="Times New Roman" pitchFamily="18" charset="0"/>
              </a:rPr>
              <a:t>Consolidated income statement</a:t>
            </a:r>
            <a:endParaRPr lang="zh-TW" altLang="en-US" sz="2400" dirty="0" smtClean="0"/>
          </a:p>
        </p:txBody>
      </p:sp>
      <p:sp>
        <p:nvSpPr>
          <p:cNvPr id="745475" name="Rectangle 3"/>
          <p:cNvSpPr>
            <a:spLocks noGrp="1" noChangeArrowheads="1"/>
          </p:cNvSpPr>
          <p:nvPr>
            <p:ph type="body" sz="half" idx="1"/>
          </p:nvPr>
        </p:nvSpPr>
        <p:spPr>
          <a:xfrm>
            <a:off x="6605845" y="1504507"/>
            <a:ext cx="2119313" cy="371475"/>
          </a:xfrm>
        </p:spPr>
        <p:txBody>
          <a:bodyPr rtlCol="0">
            <a:normAutofit/>
          </a:bodyPr>
          <a:lstStyle/>
          <a:p>
            <a:pPr algn="r" eaLnBrk="1" hangingPunct="1">
              <a:lnSpc>
                <a:spcPct val="80000"/>
              </a:lnSpc>
              <a:buFont typeface="Wingdings" pitchFamily="2" charset="2"/>
              <a:buNone/>
            </a:pPr>
            <a:r>
              <a:rPr lang="en-US" altLang="zh-TW" sz="1600" dirty="0" smtClean="0">
                <a:latin typeface="Times New Roman" pitchFamily="18" charset="0"/>
              </a:rPr>
              <a:t>Unit: NTD1,000</a:t>
            </a:r>
            <a:endParaRPr lang="zh-TW" altLang="en-US" sz="1600" dirty="0" smtClean="0">
              <a:latin typeface="Times New Roman" pitchFamily="18" charset="0"/>
            </a:endParaRPr>
          </a:p>
        </p:txBody>
      </p:sp>
      <p:graphicFrame>
        <p:nvGraphicFramePr>
          <p:cNvPr id="745659" name="Group 187"/>
          <p:cNvGraphicFramePr>
            <a:graphicFrameLocks noGrp="1"/>
          </p:cNvGraphicFramePr>
          <p:nvPr>
            <p:ph sz="half" idx="2"/>
          </p:nvPr>
        </p:nvGraphicFramePr>
        <p:xfrm>
          <a:off x="462453" y="1811658"/>
          <a:ext cx="8261874" cy="4478748"/>
        </p:xfrm>
        <a:graphic>
          <a:graphicData uri="http://schemas.openxmlformats.org/drawingml/2006/table">
            <a:tbl>
              <a:tblPr/>
              <a:tblGrid>
                <a:gridCol w="3418431"/>
                <a:gridCol w="1201479"/>
                <a:gridCol w="1105786"/>
                <a:gridCol w="1446028"/>
                <a:gridCol w="1090150"/>
              </a:tblGrid>
              <a:tr h="421179">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1" lang="zh-TW" altLang="en-US" sz="1900" b="0" i="0" u="none" strike="noStrike" cap="none" normalizeH="0" baseline="0" dirty="0" smtClean="0">
                          <a:ln>
                            <a:noFill/>
                          </a:ln>
                          <a:solidFill>
                            <a:schemeClr val="tx1"/>
                          </a:solidFill>
                          <a:effectLst/>
                          <a:latin typeface="Times New Roman" pitchFamily="18" charset="0"/>
                          <a:ea typeface="+mj-ea"/>
                          <a:cs typeface="Times New Roman" pitchFamily="18"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    2021(1~6)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    2020(1~6)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Increased</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(reduced) amount</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Change %</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214199">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Net Operating Revenue</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3,185,808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2,168,027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1,017,781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46.95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8016">
                <a:tc>
                  <a:txBody>
                    <a:bodyPr/>
                    <a:lstStyle/>
                    <a:p>
                      <a:pPr marL="180975" marR="0" lvl="0" indent="-180975"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Cost of Goods Sold or Manufacturing Costs</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2,961,172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1,970,943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990,229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50.24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07883">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Gross Profit</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224,636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197,084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27,552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13.98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7923">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Operating Expenses</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234,523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157,110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77,413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49.27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07883">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Operating Income </a:t>
                      </a:r>
                      <a:r>
                        <a:rPr kumimoji="1" lang="en-US" altLang="zh-TW" sz="1400" b="0" i="0" u="none" strike="noStrike" cap="none" normalizeH="0" baseline="0" dirty="0" smtClean="0">
                          <a:ln>
                            <a:noFill/>
                          </a:ln>
                          <a:solidFill>
                            <a:srgbClr val="000000"/>
                          </a:solidFill>
                          <a:effectLst/>
                          <a:latin typeface="Times New Roman" pitchFamily="18" charset="0"/>
                          <a:ea typeface="新細明體" pitchFamily="18" charset="-120"/>
                          <a:cs typeface="Times New Roman" pitchFamily="18" charset="0"/>
                        </a:rPr>
                        <a:t>(loss)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(9,887)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39,974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(49,861)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(124.73)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883">
                <a:tc>
                  <a:txBody>
                    <a:bodyPr/>
                    <a:lstStyle/>
                    <a:p>
                      <a:pPr marL="180975" marR="0" lvl="0" indent="-180975"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Non-operating Expense or Loss</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203,303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46,968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156,335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332.85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0788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en-US" altLang="zh-TW" sz="1400" b="0" i="0" kern="1200" dirty="0" smtClean="0">
                          <a:solidFill>
                            <a:schemeClr val="tx1"/>
                          </a:solidFill>
                          <a:latin typeface="Times New Roman" pitchFamily="18" charset="0"/>
                          <a:ea typeface="+mn-ea"/>
                          <a:cs typeface="Times New Roman" pitchFamily="18" charset="0"/>
                        </a:rPr>
                        <a:t>Profit (loss) from continuing operations before tax</a:t>
                      </a:r>
                      <a:endParaRPr kumimoji="1" lang="en-US" altLang="zh-TW" sz="1400" b="0" i="0" u="none" strike="noStrike" cap="none" normalizeH="0" baseline="0" dirty="0" smtClean="0">
                        <a:ln>
                          <a:noFill/>
                        </a:ln>
                        <a:solidFill>
                          <a:srgbClr val="000000"/>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193,416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86,942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106,474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122.47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883">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Income Tax Expense</a:t>
                      </a:r>
                      <a:endParaRPr kumimoji="1" lang="zh-TW" altLang="en-US"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1,088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1,089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(108,900.00)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6346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en-US" altLang="zh-TW" sz="1400" b="0" i="0" kern="1200" dirty="0" smtClean="0">
                          <a:solidFill>
                            <a:schemeClr val="tx1"/>
                          </a:solidFill>
                          <a:latin typeface="Times New Roman" pitchFamily="18" charset="0"/>
                          <a:ea typeface="+mn-ea"/>
                          <a:cs typeface="Times New Roman" pitchFamily="18" charset="0"/>
                        </a:rPr>
                        <a:t>Profit (loss) from continuing operations</a:t>
                      </a:r>
                      <a:endParaRPr kumimoji="1" lang="en-US" altLang="zh-TW" sz="1400" b="0" i="0" u="none" strike="noStrike" cap="none" normalizeH="0" baseline="0" dirty="0" smtClean="0">
                        <a:ln>
                          <a:noFill/>
                        </a:ln>
                        <a:solidFill>
                          <a:srgbClr val="000000"/>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192,328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86,943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105,385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121.21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51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lang="en-US" altLang="zh-TW" sz="1400" b="0" i="0" kern="1200" dirty="0" smtClean="0">
                          <a:solidFill>
                            <a:schemeClr val="tx1"/>
                          </a:solidFill>
                          <a:latin typeface="Times New Roman" pitchFamily="18" charset="0"/>
                          <a:ea typeface="+mn-ea"/>
                          <a:cs typeface="Times New Roman" pitchFamily="18" charset="0"/>
                        </a:rPr>
                        <a:t>Profit (loss) from discontinued operations, net of tax</a:t>
                      </a:r>
                      <a:endParaRPr kumimoji="1" lang="en-US" altLang="zh-TW" sz="1400" b="0" i="0" u="none" strike="noStrike" cap="none" normalizeH="0" baseline="0" dirty="0" smtClean="0">
                        <a:ln>
                          <a:noFill/>
                        </a:ln>
                        <a:solidFill>
                          <a:srgbClr val="000000"/>
                        </a:solidFill>
                        <a:effectLst/>
                        <a:latin typeface="Times New Roman" pitchFamily="18" charset="0"/>
                        <a:ea typeface="新細明體" pitchFamily="18" charset="-12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u="none" strike="noStrike" cap="none" normalizeH="0" baseline="0" dirty="0" smtClean="0">
                          <a:ln>
                            <a:noFill/>
                          </a:ln>
                          <a:effectLst/>
                          <a:latin typeface="Times New Roman" pitchFamily="18" charset="0"/>
                          <a:cs typeface="Times New Roman" pitchFamily="18" charset="0"/>
                        </a:rPr>
                        <a:t>341,055</a:t>
                      </a:r>
                      <a:endPar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(341,055)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60000"/>
                        <a:lumOff val="40000"/>
                      </a:schemeClr>
                    </a:solidFill>
                  </a:tcPr>
                </a:tc>
              </a:tr>
              <a:tr h="351652">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Net Income</a:t>
                      </a:r>
                      <a:r>
                        <a:rPr kumimoji="1" lang="en-US" altLang="zh-TW" sz="1400" b="0" i="0" u="none" strike="noStrike" cap="none" normalizeH="0" baseline="0" dirty="0" smtClean="0">
                          <a:ln>
                            <a:noFill/>
                          </a:ln>
                          <a:solidFill>
                            <a:srgbClr val="000000"/>
                          </a:solidFill>
                          <a:effectLst/>
                          <a:latin typeface="Times New Roman" pitchFamily="18" charset="0"/>
                          <a:ea typeface="新細明體" pitchFamily="18" charset="-120"/>
                          <a:cs typeface="Times New Roman" pitchFamily="18" charset="0"/>
                        </a:rPr>
                        <a:t>(net loss)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192,328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u="none" strike="noStrike" cap="none" normalizeH="0" baseline="0" dirty="0" smtClean="0">
                          <a:ln>
                            <a:noFill/>
                          </a:ln>
                          <a:effectLst/>
                          <a:latin typeface="Times New Roman" pitchFamily="18" charset="0"/>
                          <a:cs typeface="Times New Roman" pitchFamily="18" charset="0"/>
                        </a:rPr>
                        <a:t>427,998</a:t>
                      </a:r>
                      <a:endPar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(235,670)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0" i="0" u="none" strike="noStrike" cap="none" normalizeH="0" baseline="0" dirty="0" smtClean="0">
                          <a:ln>
                            <a:noFill/>
                          </a:ln>
                          <a:solidFill>
                            <a:schemeClr val="tx1"/>
                          </a:solidFill>
                          <a:effectLst/>
                          <a:latin typeface="Times New Roman" pitchFamily="18" charset="0"/>
                          <a:ea typeface="+mj-ea"/>
                          <a:cs typeface="Times New Roman" pitchFamily="18" charset="0"/>
                        </a:rPr>
                        <a:t>(55.06)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5432" name="Picture 139" descr="w_161020_06079"/>
          <p:cNvPicPr>
            <a:picLocks noChangeAspect="1" noChangeArrowheads="1"/>
          </p:cNvPicPr>
          <p:nvPr/>
        </p:nvPicPr>
        <p:blipFill>
          <a:blip r:embed="rId2" cstate="print"/>
          <a:srcRect/>
          <a:stretch>
            <a:fillRect/>
          </a:stretch>
        </p:blipFill>
        <p:spPr bwMode="auto">
          <a:xfrm>
            <a:off x="479425" y="461963"/>
            <a:ext cx="2298700" cy="728662"/>
          </a:xfrm>
          <a:prstGeom prst="rect">
            <a:avLst/>
          </a:prstGeom>
          <a:noFill/>
          <a:ln w="9525">
            <a:noFill/>
            <a:miter lim="800000"/>
            <a:headEnd/>
            <a:tailEnd/>
          </a:ln>
        </p:spPr>
      </p:pic>
      <p:sp>
        <p:nvSpPr>
          <p:cNvPr id="12" name="投影片編號版面配置區 11"/>
          <p:cNvSpPr>
            <a:spLocks noGrp="1"/>
          </p:cNvSpPr>
          <p:nvPr>
            <p:ph type="sldNum" sz="quarter" idx="12"/>
          </p:nvPr>
        </p:nvSpPr>
        <p:spPr/>
        <p:txBody>
          <a:bodyPr/>
          <a:lstStyle/>
          <a:p>
            <a:pPr>
              <a:defRPr/>
            </a:pPr>
            <a:fld id="{0DD24DAD-20B5-4061-A2A5-2E7098C02198}" type="slidenum">
              <a:rPr lang="en-US" altLang="zh-TW" smtClean="0"/>
              <a:pPr>
                <a:defRPr/>
              </a:pPr>
              <a:t>11</a:t>
            </a:fld>
            <a:endParaRPr lang="en-US" altLang="zh-TW"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noGrp="1"/>
          </p:cNvSpPr>
          <p:nvPr>
            <p:ph type="title"/>
          </p:nvPr>
        </p:nvSpPr>
        <p:spPr>
          <a:solidFill>
            <a:schemeClr val="accent5">
              <a:lumMod val="60000"/>
              <a:lumOff val="40000"/>
            </a:schemeClr>
          </a:solidFill>
        </p:spPr>
        <p:txBody>
          <a:bodyPr rtlCol="0">
            <a:normAutofit/>
          </a:bodyPr>
          <a:lstStyle/>
          <a:p>
            <a:pPr eaLnBrk="1" fontAlgn="auto" hangingPunct="1">
              <a:spcAft>
                <a:spcPts val="0"/>
              </a:spcAft>
              <a:defRPr/>
            </a:pPr>
            <a:r>
              <a:rPr lang="en-US" altLang="zh-TW" sz="2700" dirty="0" smtClean="0"/>
              <a:t>               </a:t>
            </a:r>
            <a:r>
              <a:rPr lang="en-US" altLang="zh-TW" sz="3600" dirty="0" smtClean="0"/>
              <a:t> </a:t>
            </a:r>
            <a:r>
              <a:rPr lang="en-US" altLang="zh-TW" sz="2800" b="1" dirty="0" smtClean="0">
                <a:latin typeface="Times New Roman" panose="02020603050405020304" pitchFamily="18" charset="0"/>
                <a:cs typeface="Times New Roman" panose="02020603050405020304" pitchFamily="18" charset="0"/>
              </a:rPr>
              <a:t>Reinvestment benefits</a:t>
            </a:r>
            <a:endParaRPr lang="zh-TW" altLang="en-US" sz="3600" b="1" dirty="0">
              <a:solidFill>
                <a:srgbClr val="FF0000"/>
              </a:solidFill>
              <a:latin typeface="Times New Roman" panose="02020603050405020304" pitchFamily="18" charset="0"/>
              <a:cs typeface="Times New Roman" panose="02020603050405020304" pitchFamily="18" charset="0"/>
            </a:endParaRPr>
          </a:p>
        </p:txBody>
      </p:sp>
      <p:pic>
        <p:nvPicPr>
          <p:cNvPr id="18435" name="Picture 139" descr="w_161020_06079"/>
          <p:cNvPicPr>
            <a:picLocks noChangeAspect="1" noChangeArrowheads="1"/>
          </p:cNvPicPr>
          <p:nvPr/>
        </p:nvPicPr>
        <p:blipFill>
          <a:blip r:embed="rId2" cstate="print"/>
          <a:srcRect/>
          <a:stretch>
            <a:fillRect/>
          </a:stretch>
        </p:blipFill>
        <p:spPr bwMode="auto">
          <a:xfrm>
            <a:off x="558800" y="508000"/>
            <a:ext cx="2298700" cy="728663"/>
          </a:xfrm>
          <a:prstGeom prst="rect">
            <a:avLst/>
          </a:prstGeom>
          <a:noFill/>
          <a:ln w="9525">
            <a:noFill/>
            <a:miter lim="800000"/>
            <a:headEnd/>
            <a:tailEnd/>
          </a:ln>
        </p:spPr>
      </p:pic>
      <p:graphicFrame>
        <p:nvGraphicFramePr>
          <p:cNvPr id="8" name="表格 7"/>
          <p:cNvGraphicFramePr>
            <a:graphicFrameLocks noGrp="1"/>
          </p:cNvGraphicFramePr>
          <p:nvPr>
            <p:extLst>
              <p:ext uri="{D42A27DB-BD31-4B8C-83A1-F6EECF244321}">
                <p14:modId xmlns:p14="http://schemas.microsoft.com/office/powerpoint/2010/main" xmlns="" val="994924631"/>
              </p:ext>
            </p:extLst>
          </p:nvPr>
        </p:nvGraphicFramePr>
        <p:xfrm>
          <a:off x="473212" y="1751922"/>
          <a:ext cx="8175812" cy="3275314"/>
        </p:xfrm>
        <a:graphic>
          <a:graphicData uri="http://schemas.openxmlformats.org/drawingml/2006/table">
            <a:tbl>
              <a:tblPr firstRow="1" bandRow="1">
                <a:tableStyleId>{8A107856-5554-42FB-B03E-39F5DBC370BA}</a:tableStyleId>
              </a:tblPr>
              <a:tblGrid>
                <a:gridCol w="1656677"/>
                <a:gridCol w="6519135"/>
              </a:tblGrid>
              <a:tr h="640404">
                <a:tc>
                  <a:txBody>
                    <a:bodyPr/>
                    <a:lstStyle/>
                    <a:p>
                      <a:pPr>
                        <a:lnSpc>
                          <a:spcPts val="1900"/>
                        </a:lnSpc>
                      </a:pPr>
                      <a:r>
                        <a:rPr lang="en-US" altLang="zh-TW" sz="1800" b="0" dirty="0" smtClean="0">
                          <a:solidFill>
                            <a:schemeClr val="tx1"/>
                          </a:solidFill>
                          <a:latin typeface="Times New Roman" panose="02020603050405020304" pitchFamily="18" charset="0"/>
                          <a:cs typeface="Times New Roman" panose="02020603050405020304" pitchFamily="18" charset="0"/>
                        </a:rPr>
                        <a:t>Name of the company </a:t>
                      </a:r>
                      <a:endParaRPr lang="zh-TW" altLang="en-US" sz="18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800" b="0" kern="1200" dirty="0" smtClean="0">
                          <a:solidFill>
                            <a:schemeClr val="dk1"/>
                          </a:solidFill>
                          <a:latin typeface="Times New Roman" pitchFamily="18" charset="0"/>
                          <a:ea typeface="+mn-ea"/>
                          <a:cs typeface="Times New Roman" pitchFamily="18" charset="0"/>
                        </a:rPr>
                        <a:t>E'DALE TECHNOLOGY CO., LTD.</a:t>
                      </a:r>
                      <a:endParaRPr lang="zh-TW" altLang="en-US" sz="1800" b="0" dirty="0">
                        <a:solidFill>
                          <a:srgbClr val="FF0000"/>
                        </a:solidFill>
                        <a:latin typeface="Times New Roman" pitchFamily="18" charset="0"/>
                        <a:ea typeface="+mj-ea"/>
                        <a:cs typeface="Times New Roman" pitchFamily="18" charset="0"/>
                      </a:endParaRPr>
                    </a:p>
                  </a:txBody>
                  <a:tcPr anchor="ctr"/>
                </a:tc>
              </a:tr>
              <a:tr h="1594883">
                <a:tc>
                  <a:txBody>
                    <a:bodyPr/>
                    <a:lstStyle/>
                    <a:p>
                      <a:pPr marL="0" marR="0" indent="0" algn="l" defTabSz="914400" rtl="0" eaLnBrk="1" fontAlgn="auto" latinLnBrk="0" hangingPunct="1">
                        <a:lnSpc>
                          <a:spcPts val="1900"/>
                        </a:lnSpc>
                        <a:spcBef>
                          <a:spcPts val="0"/>
                        </a:spcBef>
                        <a:spcAft>
                          <a:spcPts val="0"/>
                        </a:spcAft>
                        <a:buClrTx/>
                        <a:buSzTx/>
                        <a:buFontTx/>
                        <a:buNone/>
                        <a:tabLst/>
                        <a:defRPr/>
                      </a:pPr>
                      <a:r>
                        <a:rPr lang="zh-TW" altLang="zh-TW" sz="1800" kern="1200" dirty="0" smtClean="0">
                          <a:solidFill>
                            <a:schemeClr val="dk1"/>
                          </a:solidFill>
                          <a:latin typeface="Times New Roman" pitchFamily="18" charset="0"/>
                          <a:ea typeface="+mn-ea"/>
                          <a:cs typeface="Times New Roman" pitchFamily="18" charset="0"/>
                        </a:rPr>
                        <a:t>Service items</a:t>
                      </a:r>
                      <a:endParaRPr lang="zh-TW" altLang="en-US" b="0" dirty="0" smtClean="0">
                        <a:solidFill>
                          <a:srgbClr val="FF0000"/>
                        </a:solidFill>
                        <a:latin typeface="Times New Roman" pitchFamily="18" charset="0"/>
                        <a:cs typeface="Times New Roman" pitchFamily="18" charset="0"/>
                      </a:endParaRPr>
                    </a:p>
                  </a:txBody>
                  <a:tcPr anchor="ctr"/>
                </a:tc>
                <a:tc>
                  <a:txBody>
                    <a:bodyPr/>
                    <a:lstStyle/>
                    <a:p>
                      <a:pPr lvl="0"/>
                      <a:r>
                        <a:rPr lang="en-US" altLang="zh-TW" sz="1800" kern="1200" dirty="0" smtClean="0">
                          <a:solidFill>
                            <a:schemeClr val="dk1"/>
                          </a:solidFill>
                          <a:latin typeface="Times New Roman" pitchFamily="18" charset="0"/>
                          <a:ea typeface="+mn-ea"/>
                          <a:cs typeface="Times New Roman" pitchFamily="18" charset="0"/>
                        </a:rPr>
                        <a:t>1-Epoxy resin materials for electronic product package</a:t>
                      </a:r>
                    </a:p>
                    <a:p>
                      <a:pPr lvl="0"/>
                      <a:endParaRPr lang="en-US" altLang="zh-TW" sz="1800" kern="1200" dirty="0" smtClean="0">
                        <a:solidFill>
                          <a:schemeClr val="dk1"/>
                        </a:solidFill>
                        <a:latin typeface="Times New Roman" pitchFamily="18" charset="0"/>
                        <a:ea typeface="+mn-ea"/>
                        <a:cs typeface="Times New Roman" pitchFamily="18" charset="0"/>
                      </a:endParaRPr>
                    </a:p>
                    <a:p>
                      <a:pPr lvl="0"/>
                      <a:r>
                        <a:rPr lang="en-US" altLang="zh-TW" sz="1800" b="0" kern="1200" dirty="0" smtClean="0">
                          <a:solidFill>
                            <a:schemeClr val="dk1"/>
                          </a:solidFill>
                          <a:latin typeface="Times New Roman" pitchFamily="18" charset="0"/>
                          <a:ea typeface="+mn-ea"/>
                          <a:cs typeface="Times New Roman" pitchFamily="18" charset="0"/>
                        </a:rPr>
                        <a:t>2-</a:t>
                      </a:r>
                      <a:r>
                        <a:rPr lang="en-US" altLang="zh-TW" sz="1800" kern="1200" dirty="0" smtClean="0">
                          <a:solidFill>
                            <a:schemeClr val="dk1"/>
                          </a:solidFill>
                          <a:latin typeface="Times New Roman" pitchFamily="18" charset="0"/>
                          <a:ea typeface="+mn-ea"/>
                          <a:cs typeface="Times New Roman" pitchFamily="18" charset="0"/>
                        </a:rPr>
                        <a:t>Epoxy resin material for IC package</a:t>
                      </a:r>
                      <a:endParaRPr lang="zh-TW" altLang="en-US" sz="1800" b="0" dirty="0">
                        <a:solidFill>
                          <a:srgbClr val="FF0000"/>
                        </a:solidFill>
                        <a:latin typeface="Times New Roman" pitchFamily="18" charset="0"/>
                        <a:ea typeface="+mj-ea"/>
                        <a:cs typeface="Times New Roman" pitchFamily="18" charset="0"/>
                      </a:endParaRPr>
                    </a:p>
                  </a:txBody>
                  <a:tcPr anchor="ctr"/>
                </a:tc>
              </a:tr>
              <a:tr h="1040027">
                <a:tc>
                  <a:txBody>
                    <a:bodyPr/>
                    <a:lstStyle/>
                    <a:p>
                      <a:pPr marL="0" marR="0" indent="0" algn="l" defTabSz="914400" rtl="0" eaLnBrk="1" fontAlgn="auto" latinLnBrk="0" hangingPunct="1">
                        <a:lnSpc>
                          <a:spcPts val="1900"/>
                        </a:lnSpc>
                        <a:spcBef>
                          <a:spcPts val="0"/>
                        </a:spcBef>
                        <a:spcAft>
                          <a:spcPts val="0"/>
                        </a:spcAft>
                        <a:buClrTx/>
                        <a:buSzTx/>
                        <a:buFontTx/>
                        <a:buNone/>
                        <a:tabLst/>
                        <a:defRPr/>
                      </a:pPr>
                      <a:r>
                        <a:rPr lang="en-US" altLang="zh-TW" b="0" dirty="0" smtClean="0">
                          <a:solidFill>
                            <a:schemeClr val="tx1"/>
                          </a:solidFill>
                          <a:latin typeface="Times New Roman" panose="02020603050405020304" pitchFamily="18" charset="0"/>
                          <a:cs typeface="Times New Roman" panose="02020603050405020304" pitchFamily="18" charset="0"/>
                        </a:rPr>
                        <a:t>Investment benefit</a:t>
                      </a:r>
                      <a:endParaRPr lang="zh-TW" altLang="en-US"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kern="1200" dirty="0" smtClean="0">
                          <a:solidFill>
                            <a:schemeClr val="dk1"/>
                          </a:solidFill>
                          <a:latin typeface="Times New Roman" pitchFamily="18" charset="0"/>
                          <a:ea typeface="+mn-ea"/>
                          <a:cs typeface="Times New Roman" pitchFamily="18" charset="0"/>
                        </a:rPr>
                        <a:t>Profits are stable and an annual dividend will fund the company's working capital</a:t>
                      </a:r>
                      <a:endParaRPr lang="zh-TW" altLang="en-US" sz="1800" b="0" dirty="0">
                        <a:solidFill>
                          <a:srgbClr val="FF0000"/>
                        </a:solidFill>
                        <a:latin typeface="Times New Roman" pitchFamily="18" charset="0"/>
                        <a:ea typeface="+mj-ea"/>
                        <a:cs typeface="Times New Roman" pitchFamily="18" charset="0"/>
                      </a:endParaRPr>
                    </a:p>
                  </a:txBody>
                  <a:tcPr anchor="ctr"/>
                </a:tc>
              </a:tr>
            </a:tbl>
          </a:graphicData>
        </a:graphic>
      </p:graphicFrame>
      <p:sp>
        <p:nvSpPr>
          <p:cNvPr id="11" name="投影片編號版面配置區 10"/>
          <p:cNvSpPr>
            <a:spLocks noGrp="1"/>
          </p:cNvSpPr>
          <p:nvPr>
            <p:ph type="sldNum" sz="quarter" idx="12"/>
          </p:nvPr>
        </p:nvSpPr>
        <p:spPr/>
        <p:txBody>
          <a:bodyPr/>
          <a:lstStyle/>
          <a:p>
            <a:pPr>
              <a:defRPr/>
            </a:pPr>
            <a:fld id="{E29541DE-1413-4E1A-BF8E-D896B1AF74B1}" type="slidenum">
              <a:rPr lang="en-US" altLang="zh-TW" smtClean="0"/>
              <a:pPr>
                <a:defRPr/>
              </a:pPr>
              <a:t>12</a:t>
            </a:fld>
            <a:endParaRPr lang="en-US" altLang="zh-TW"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noGrp="1"/>
          </p:cNvSpPr>
          <p:nvPr>
            <p:ph type="title"/>
          </p:nvPr>
        </p:nvSpPr>
        <p:spPr>
          <a:solidFill>
            <a:schemeClr val="accent5">
              <a:lumMod val="60000"/>
              <a:lumOff val="40000"/>
            </a:schemeClr>
          </a:solidFill>
        </p:spPr>
        <p:txBody>
          <a:bodyPr rtlCol="0">
            <a:normAutofit/>
          </a:bodyPr>
          <a:lstStyle/>
          <a:p>
            <a:pPr eaLnBrk="1" fontAlgn="auto" hangingPunct="1">
              <a:spcAft>
                <a:spcPts val="0"/>
              </a:spcAft>
              <a:defRPr/>
            </a:pPr>
            <a:r>
              <a:rPr lang="en-US" altLang="zh-TW" sz="2700" dirty="0" smtClean="0"/>
              <a:t>               </a:t>
            </a:r>
            <a:r>
              <a:rPr lang="en-US" altLang="zh-TW" sz="3600" dirty="0" smtClean="0"/>
              <a:t> </a:t>
            </a:r>
            <a:r>
              <a:rPr lang="en-US" altLang="zh-TW" sz="2800" b="1" dirty="0" smtClean="0">
                <a:latin typeface="Times New Roman" panose="02020603050405020304" pitchFamily="18" charset="0"/>
                <a:cs typeface="Times New Roman" panose="02020603050405020304" pitchFamily="18" charset="0"/>
              </a:rPr>
              <a:t>Reinvestment benefits</a:t>
            </a:r>
            <a:endParaRPr lang="zh-TW" altLang="en-US" sz="3600" b="1" dirty="0">
              <a:solidFill>
                <a:srgbClr val="FF0000"/>
              </a:solidFill>
              <a:latin typeface="Times New Roman" panose="02020603050405020304" pitchFamily="18" charset="0"/>
              <a:cs typeface="Times New Roman" panose="02020603050405020304" pitchFamily="18" charset="0"/>
            </a:endParaRPr>
          </a:p>
        </p:txBody>
      </p:sp>
      <p:pic>
        <p:nvPicPr>
          <p:cNvPr id="18435" name="Picture 139" descr="w_161020_06079"/>
          <p:cNvPicPr>
            <a:picLocks noChangeAspect="1" noChangeArrowheads="1"/>
          </p:cNvPicPr>
          <p:nvPr/>
        </p:nvPicPr>
        <p:blipFill>
          <a:blip r:embed="rId2" cstate="print"/>
          <a:srcRect/>
          <a:stretch>
            <a:fillRect/>
          </a:stretch>
        </p:blipFill>
        <p:spPr bwMode="auto">
          <a:xfrm>
            <a:off x="558800" y="508000"/>
            <a:ext cx="2298700" cy="728663"/>
          </a:xfrm>
          <a:prstGeom prst="rect">
            <a:avLst/>
          </a:prstGeom>
          <a:noFill/>
          <a:ln w="9525">
            <a:noFill/>
            <a:miter lim="800000"/>
            <a:headEnd/>
            <a:tailEnd/>
          </a:ln>
        </p:spPr>
      </p:pic>
      <p:graphicFrame>
        <p:nvGraphicFramePr>
          <p:cNvPr id="8" name="表格 7"/>
          <p:cNvGraphicFramePr>
            <a:graphicFrameLocks noGrp="1"/>
          </p:cNvGraphicFramePr>
          <p:nvPr>
            <p:extLst>
              <p:ext uri="{D42A27DB-BD31-4B8C-83A1-F6EECF244321}">
                <p14:modId xmlns:p14="http://schemas.microsoft.com/office/powerpoint/2010/main" xmlns="" val="994924631"/>
              </p:ext>
            </p:extLst>
          </p:nvPr>
        </p:nvGraphicFramePr>
        <p:xfrm>
          <a:off x="473212" y="1751922"/>
          <a:ext cx="8175812" cy="4325648"/>
        </p:xfrm>
        <a:graphic>
          <a:graphicData uri="http://schemas.openxmlformats.org/drawingml/2006/table">
            <a:tbl>
              <a:tblPr firstRow="1" bandRow="1">
                <a:tableStyleId>{8A107856-5554-42FB-B03E-39F5DBC370BA}</a:tableStyleId>
              </a:tblPr>
              <a:tblGrid>
                <a:gridCol w="1656677"/>
                <a:gridCol w="6519135"/>
              </a:tblGrid>
              <a:tr h="640404">
                <a:tc>
                  <a:txBody>
                    <a:bodyPr/>
                    <a:lstStyle/>
                    <a:p>
                      <a:pPr>
                        <a:lnSpc>
                          <a:spcPts val="1900"/>
                        </a:lnSpc>
                      </a:pPr>
                      <a:r>
                        <a:rPr lang="en-US" altLang="zh-TW" sz="1800" b="0" dirty="0" smtClean="0">
                          <a:solidFill>
                            <a:schemeClr val="tx1"/>
                          </a:solidFill>
                          <a:latin typeface="Times New Roman" panose="02020603050405020304" pitchFamily="18" charset="0"/>
                          <a:cs typeface="Times New Roman" panose="02020603050405020304" pitchFamily="18" charset="0"/>
                        </a:rPr>
                        <a:t>Name of the company </a:t>
                      </a:r>
                      <a:endParaRPr lang="zh-TW" altLang="en-US" sz="18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nSpc>
                          <a:spcPts val="1900"/>
                        </a:lnSpc>
                      </a:pPr>
                      <a:r>
                        <a:rPr lang="en-US" altLang="zh-TW" sz="1800" b="0" kern="1200" dirty="0" smtClean="0">
                          <a:solidFill>
                            <a:schemeClr val="dk1"/>
                          </a:solidFill>
                          <a:latin typeface="Times New Roman" pitchFamily="18" charset="0"/>
                          <a:ea typeface="+mn-ea"/>
                          <a:cs typeface="Times New Roman" pitchFamily="18" charset="0"/>
                        </a:rPr>
                        <a:t>Chun Pin Enterprise Co., Ltd.</a:t>
                      </a:r>
                      <a:endParaRPr lang="zh-TW" altLang="en-US" sz="1800" b="0" dirty="0">
                        <a:solidFill>
                          <a:srgbClr val="FF0000"/>
                        </a:solidFill>
                        <a:latin typeface="Times New Roman" pitchFamily="18" charset="0"/>
                        <a:ea typeface="+mj-ea"/>
                        <a:cs typeface="Times New Roman" pitchFamily="18" charset="0"/>
                      </a:endParaRPr>
                    </a:p>
                  </a:txBody>
                  <a:tcPr anchor="ctr"/>
                </a:tc>
              </a:tr>
              <a:tr h="627321">
                <a:tc>
                  <a:txBody>
                    <a:bodyPr/>
                    <a:lstStyle/>
                    <a:p>
                      <a:pPr>
                        <a:lnSpc>
                          <a:spcPts val="1900"/>
                        </a:lnSpc>
                      </a:pPr>
                      <a:r>
                        <a:rPr lang="zh-TW" altLang="zh-TW" sz="1800" kern="1200" dirty="0" smtClean="0">
                          <a:solidFill>
                            <a:schemeClr val="dk1"/>
                          </a:solidFill>
                          <a:latin typeface="Times New Roman" pitchFamily="18" charset="0"/>
                          <a:ea typeface="+mn-ea"/>
                          <a:cs typeface="Times New Roman" pitchFamily="18" charset="0"/>
                        </a:rPr>
                        <a:t>Main business</a:t>
                      </a:r>
                      <a:endParaRPr lang="zh-TW" altLang="en-US" sz="1800" b="0" dirty="0">
                        <a:solidFill>
                          <a:srgbClr val="FF0000"/>
                        </a:solidFill>
                        <a:latin typeface="Times New Roman" pitchFamily="18" charset="0"/>
                        <a:cs typeface="Times New Roman" pitchFamily="18" charset="0"/>
                      </a:endParaRPr>
                    </a:p>
                  </a:txBody>
                  <a:tcPr anchor="ctr"/>
                </a:tc>
                <a:tc>
                  <a:txBody>
                    <a:bodyPr/>
                    <a:lstStyle/>
                    <a:p>
                      <a:pPr>
                        <a:lnSpc>
                          <a:spcPts val="1900"/>
                        </a:lnSpc>
                        <a:spcAft>
                          <a:spcPts val="600"/>
                        </a:spcAft>
                      </a:pPr>
                      <a:r>
                        <a:rPr lang="zh-TW" altLang="zh-TW" sz="1800" b="0" kern="1200" dirty="0" smtClean="0">
                          <a:solidFill>
                            <a:schemeClr val="dk1"/>
                          </a:solidFill>
                          <a:latin typeface="Times New Roman" pitchFamily="18" charset="0"/>
                          <a:ea typeface="+mn-ea"/>
                          <a:cs typeface="Times New Roman" pitchFamily="18" charset="0"/>
                        </a:rPr>
                        <a:t>Warehousing logistics</a:t>
                      </a:r>
                      <a:endParaRPr lang="zh-TW" altLang="en-US" sz="1800" b="0" dirty="0">
                        <a:solidFill>
                          <a:srgbClr val="FF0000"/>
                        </a:solidFill>
                        <a:latin typeface="Times New Roman" pitchFamily="18" charset="0"/>
                        <a:ea typeface="+mj-ea"/>
                        <a:cs typeface="Times New Roman" pitchFamily="18" charset="0"/>
                      </a:endParaRPr>
                    </a:p>
                  </a:txBody>
                  <a:tcPr anchor="ctr"/>
                </a:tc>
              </a:tr>
              <a:tr h="1594883">
                <a:tc>
                  <a:txBody>
                    <a:bodyPr/>
                    <a:lstStyle/>
                    <a:p>
                      <a:pPr marL="0" marR="0" indent="0" algn="l" defTabSz="914400" rtl="0" eaLnBrk="1" fontAlgn="auto" latinLnBrk="0" hangingPunct="1">
                        <a:lnSpc>
                          <a:spcPts val="1900"/>
                        </a:lnSpc>
                        <a:spcBef>
                          <a:spcPts val="0"/>
                        </a:spcBef>
                        <a:spcAft>
                          <a:spcPts val="0"/>
                        </a:spcAft>
                        <a:buClrTx/>
                        <a:buSzTx/>
                        <a:buFontTx/>
                        <a:buNone/>
                        <a:tabLst/>
                        <a:defRPr/>
                      </a:pPr>
                      <a:r>
                        <a:rPr lang="zh-TW" altLang="zh-TW" sz="1800" kern="1200" dirty="0" smtClean="0">
                          <a:solidFill>
                            <a:schemeClr val="dk1"/>
                          </a:solidFill>
                          <a:latin typeface="Times New Roman" pitchFamily="18" charset="0"/>
                          <a:ea typeface="+mn-ea"/>
                          <a:cs typeface="Times New Roman" pitchFamily="18" charset="0"/>
                        </a:rPr>
                        <a:t>Service items</a:t>
                      </a:r>
                      <a:endParaRPr lang="zh-TW" altLang="en-US" b="0" dirty="0" smtClean="0">
                        <a:solidFill>
                          <a:srgbClr val="FF0000"/>
                        </a:solidFill>
                        <a:latin typeface="Times New Roman" pitchFamily="18" charset="0"/>
                        <a:cs typeface="Times New Roman" pitchFamily="18" charset="0"/>
                      </a:endParaRPr>
                    </a:p>
                  </a:txBody>
                  <a:tcPr anchor="ctr"/>
                </a:tc>
                <a:tc>
                  <a:txBody>
                    <a:bodyPr/>
                    <a:lstStyle/>
                    <a:p>
                      <a:pPr lvl="0"/>
                      <a:r>
                        <a:rPr lang="en-US" altLang="zh-TW" sz="1800" kern="1200" dirty="0" smtClean="0">
                          <a:solidFill>
                            <a:schemeClr val="dk1"/>
                          </a:solidFill>
                          <a:latin typeface="Times New Roman" pitchFamily="18" charset="0"/>
                          <a:ea typeface="+mn-ea"/>
                          <a:cs typeface="Times New Roman" pitchFamily="18" charset="0"/>
                        </a:rPr>
                        <a:t>1-Ship loading and unloading service of chemical/oil products </a:t>
                      </a:r>
                      <a:endParaRPr lang="zh-TW" altLang="zh-TW" sz="1800" kern="1200" dirty="0" smtClean="0">
                        <a:solidFill>
                          <a:schemeClr val="dk1"/>
                        </a:solidFill>
                        <a:latin typeface="Times New Roman" pitchFamily="18" charset="0"/>
                        <a:ea typeface="+mn-ea"/>
                        <a:cs typeface="Times New Roman" pitchFamily="18" charset="0"/>
                      </a:endParaRPr>
                    </a:p>
                    <a:p>
                      <a:r>
                        <a:rPr lang="en-US" altLang="zh-TW" sz="1800" kern="1200" dirty="0" smtClean="0">
                          <a:solidFill>
                            <a:schemeClr val="dk1"/>
                          </a:solidFill>
                          <a:latin typeface="Times New Roman" pitchFamily="18" charset="0"/>
                          <a:ea typeface="+mn-ea"/>
                          <a:cs typeface="Times New Roman" pitchFamily="18" charset="0"/>
                        </a:rPr>
                        <a:t>2-Chemical/oil products storage management</a:t>
                      </a:r>
                      <a:endParaRPr lang="zh-TW" altLang="zh-TW" sz="1800" kern="1200" dirty="0" smtClean="0">
                        <a:solidFill>
                          <a:schemeClr val="dk1"/>
                        </a:solidFill>
                        <a:latin typeface="Times New Roman" pitchFamily="18" charset="0"/>
                        <a:ea typeface="+mn-ea"/>
                        <a:cs typeface="Times New Roman" pitchFamily="18" charset="0"/>
                      </a:endParaRPr>
                    </a:p>
                    <a:p>
                      <a:r>
                        <a:rPr lang="en-US" altLang="zh-TW" sz="1800" kern="1200" dirty="0" smtClean="0">
                          <a:solidFill>
                            <a:schemeClr val="dk1"/>
                          </a:solidFill>
                          <a:latin typeface="Times New Roman" pitchFamily="18" charset="0"/>
                          <a:ea typeface="+mn-ea"/>
                          <a:cs typeface="Times New Roman" pitchFamily="18" charset="0"/>
                        </a:rPr>
                        <a:t>3-Chemical/oil products filling tanker operation</a:t>
                      </a:r>
                      <a:endParaRPr lang="zh-TW" altLang="zh-TW" sz="1800" kern="1200" dirty="0" smtClean="0">
                        <a:solidFill>
                          <a:schemeClr val="dk1"/>
                        </a:solidFill>
                        <a:latin typeface="Times New Roman" pitchFamily="18" charset="0"/>
                        <a:ea typeface="+mn-ea"/>
                        <a:cs typeface="Times New Roman" pitchFamily="18" charset="0"/>
                      </a:endParaRPr>
                    </a:p>
                    <a:p>
                      <a:r>
                        <a:rPr lang="en-US" altLang="zh-TW" sz="1800" kern="1200" dirty="0" smtClean="0">
                          <a:solidFill>
                            <a:schemeClr val="dk1"/>
                          </a:solidFill>
                          <a:latin typeface="Times New Roman" pitchFamily="18" charset="0"/>
                          <a:ea typeface="+mn-ea"/>
                          <a:cs typeface="Times New Roman" pitchFamily="18" charset="0"/>
                        </a:rPr>
                        <a:t>4-Pipeline oil transportation</a:t>
                      </a:r>
                      <a:endParaRPr lang="zh-TW" altLang="zh-TW" sz="1800" kern="1200" dirty="0" smtClean="0">
                        <a:solidFill>
                          <a:schemeClr val="dk1"/>
                        </a:solidFill>
                        <a:latin typeface="Times New Roman" pitchFamily="18" charset="0"/>
                        <a:ea typeface="+mn-ea"/>
                        <a:cs typeface="Times New Roman" pitchFamily="18" charset="0"/>
                      </a:endParaRPr>
                    </a:p>
                    <a:p>
                      <a:r>
                        <a:rPr lang="en-US" altLang="zh-TW" sz="1800" kern="1200" dirty="0" smtClean="0">
                          <a:solidFill>
                            <a:schemeClr val="dk1"/>
                          </a:solidFill>
                          <a:latin typeface="Times New Roman" pitchFamily="18" charset="0"/>
                          <a:ea typeface="+mn-ea"/>
                          <a:cs typeface="Times New Roman" pitchFamily="18" charset="0"/>
                        </a:rPr>
                        <a:t>5-Oil products trading and export services</a:t>
                      </a:r>
                      <a:endParaRPr lang="zh-TW" altLang="en-US" sz="1800" b="0" dirty="0">
                        <a:solidFill>
                          <a:srgbClr val="FF0000"/>
                        </a:solidFill>
                        <a:latin typeface="Times New Roman" pitchFamily="18" charset="0"/>
                        <a:ea typeface="+mj-ea"/>
                        <a:cs typeface="Times New Roman" pitchFamily="18" charset="0"/>
                      </a:endParaRPr>
                    </a:p>
                  </a:txBody>
                  <a:tcPr anchor="ctr"/>
                </a:tc>
              </a:tr>
              <a:tr h="1040027">
                <a:tc>
                  <a:txBody>
                    <a:bodyPr/>
                    <a:lstStyle/>
                    <a:p>
                      <a:pPr marL="0" marR="0" indent="0" algn="l" defTabSz="914400" rtl="0" eaLnBrk="1" fontAlgn="auto" latinLnBrk="0" hangingPunct="1">
                        <a:lnSpc>
                          <a:spcPts val="1900"/>
                        </a:lnSpc>
                        <a:spcBef>
                          <a:spcPts val="0"/>
                        </a:spcBef>
                        <a:spcAft>
                          <a:spcPts val="0"/>
                        </a:spcAft>
                        <a:buClrTx/>
                        <a:buSzTx/>
                        <a:buFontTx/>
                        <a:buNone/>
                        <a:tabLst/>
                        <a:defRPr/>
                      </a:pPr>
                      <a:r>
                        <a:rPr lang="en-US" altLang="zh-TW" b="0" dirty="0" smtClean="0">
                          <a:solidFill>
                            <a:schemeClr val="tx1"/>
                          </a:solidFill>
                          <a:latin typeface="Times New Roman" panose="02020603050405020304" pitchFamily="18" charset="0"/>
                          <a:cs typeface="Times New Roman" panose="02020603050405020304" pitchFamily="18" charset="0"/>
                        </a:rPr>
                        <a:t>Investment benefit</a:t>
                      </a:r>
                      <a:endParaRPr lang="zh-TW" altLang="en-US"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lvl="0"/>
                      <a:r>
                        <a:rPr lang="en-US" altLang="zh-TW" sz="1800" kern="1200" dirty="0" smtClean="0">
                          <a:solidFill>
                            <a:schemeClr val="dk1"/>
                          </a:solidFill>
                          <a:latin typeface="Times New Roman" pitchFamily="18" charset="0"/>
                          <a:ea typeface="+mn-ea"/>
                          <a:cs typeface="Times New Roman" pitchFamily="18" charset="0"/>
                        </a:rPr>
                        <a:t>1-Rent storage tanks to save raw material shipping costs.</a:t>
                      </a:r>
                      <a:endParaRPr lang="zh-TW" altLang="zh-TW" sz="1800" kern="1200" dirty="0" smtClean="0">
                        <a:solidFill>
                          <a:schemeClr val="dk1"/>
                        </a:solidFill>
                        <a:latin typeface="Times New Roman" pitchFamily="18" charset="0"/>
                        <a:ea typeface="+mn-ea"/>
                        <a:cs typeface="Times New Roman" pitchFamily="18" charset="0"/>
                      </a:endParaRPr>
                    </a:p>
                    <a:p>
                      <a:r>
                        <a:rPr lang="en-US" altLang="zh-TW" sz="1800" kern="1200" dirty="0" smtClean="0">
                          <a:solidFill>
                            <a:schemeClr val="dk1"/>
                          </a:solidFill>
                          <a:latin typeface="Times New Roman" pitchFamily="18" charset="0"/>
                          <a:ea typeface="+mn-ea"/>
                          <a:cs typeface="Times New Roman" pitchFamily="18" charset="0"/>
                        </a:rPr>
                        <a:t>2-It is an equity method investment that recognizes non-operating</a:t>
                      </a:r>
                    </a:p>
                    <a:p>
                      <a:r>
                        <a:rPr lang="en-US" altLang="zh-TW" sz="1800" kern="1200" dirty="0" smtClean="0">
                          <a:solidFill>
                            <a:schemeClr val="dk1"/>
                          </a:solidFill>
                          <a:latin typeface="Times New Roman" pitchFamily="18" charset="0"/>
                          <a:ea typeface="+mn-ea"/>
                          <a:cs typeface="Times New Roman" pitchFamily="18" charset="0"/>
                        </a:rPr>
                        <a:t>    investment income on a quarterly basis.</a:t>
                      </a:r>
                      <a:endParaRPr lang="zh-TW" altLang="zh-TW" sz="1800" kern="1200" dirty="0" smtClean="0">
                        <a:solidFill>
                          <a:schemeClr val="dk1"/>
                        </a:solidFill>
                        <a:latin typeface="Times New Roman" pitchFamily="18" charset="0"/>
                        <a:ea typeface="+mn-ea"/>
                        <a:cs typeface="Times New Roman" pitchFamily="18" charset="0"/>
                      </a:endParaRPr>
                    </a:p>
                    <a:p>
                      <a:r>
                        <a:rPr lang="en-US" altLang="zh-TW" sz="1800" kern="1200" dirty="0" smtClean="0">
                          <a:solidFill>
                            <a:schemeClr val="dk1"/>
                          </a:solidFill>
                          <a:latin typeface="Times New Roman" pitchFamily="18" charset="0"/>
                          <a:ea typeface="+mn-ea"/>
                          <a:cs typeface="Times New Roman" pitchFamily="18" charset="0"/>
                        </a:rPr>
                        <a:t>3-The profit is stable, and the annual interest rate is paid to the </a:t>
                      </a:r>
                    </a:p>
                    <a:p>
                      <a:r>
                        <a:rPr lang="en-US" altLang="zh-TW" sz="1800" kern="1200" dirty="0" smtClean="0">
                          <a:solidFill>
                            <a:schemeClr val="dk1"/>
                          </a:solidFill>
                          <a:latin typeface="Times New Roman" pitchFamily="18" charset="0"/>
                          <a:ea typeface="+mn-ea"/>
                          <a:cs typeface="Times New Roman" pitchFamily="18" charset="0"/>
                        </a:rPr>
                        <a:t>    working capital of the company.</a:t>
                      </a:r>
                      <a:endParaRPr lang="zh-TW" altLang="en-US" sz="1800" b="0" dirty="0">
                        <a:solidFill>
                          <a:srgbClr val="FF0000"/>
                        </a:solidFill>
                        <a:latin typeface="Times New Roman" pitchFamily="18" charset="0"/>
                        <a:ea typeface="+mj-ea"/>
                        <a:cs typeface="Times New Roman" pitchFamily="18" charset="0"/>
                      </a:endParaRPr>
                    </a:p>
                  </a:txBody>
                  <a:tcPr anchor="ctr"/>
                </a:tc>
              </a:tr>
            </a:tbl>
          </a:graphicData>
        </a:graphic>
      </p:graphicFrame>
      <p:sp>
        <p:nvSpPr>
          <p:cNvPr id="11" name="投影片編號版面配置區 10"/>
          <p:cNvSpPr>
            <a:spLocks noGrp="1"/>
          </p:cNvSpPr>
          <p:nvPr>
            <p:ph type="sldNum" sz="quarter" idx="12"/>
          </p:nvPr>
        </p:nvSpPr>
        <p:spPr/>
        <p:txBody>
          <a:bodyPr/>
          <a:lstStyle/>
          <a:p>
            <a:pPr>
              <a:defRPr/>
            </a:pPr>
            <a:fld id="{E29541DE-1413-4E1A-BF8E-D896B1AF74B1}" type="slidenum">
              <a:rPr lang="en-US" altLang="zh-TW" smtClean="0"/>
              <a:pPr>
                <a:defRPr/>
              </a:pPr>
              <a:t>13</a:t>
            </a:fld>
            <a:endParaRPr lang="en-US" altLang="zh-TW"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noGrp="1"/>
          </p:cNvSpPr>
          <p:nvPr>
            <p:ph type="title"/>
          </p:nvPr>
        </p:nvSpPr>
        <p:spPr>
          <a:solidFill>
            <a:schemeClr val="accent5">
              <a:lumMod val="60000"/>
              <a:lumOff val="40000"/>
            </a:schemeClr>
          </a:solidFill>
        </p:spPr>
        <p:txBody>
          <a:bodyPr rtlCol="0">
            <a:normAutofit/>
          </a:bodyPr>
          <a:lstStyle/>
          <a:p>
            <a:pPr eaLnBrk="1" fontAlgn="auto" hangingPunct="1">
              <a:spcAft>
                <a:spcPts val="0"/>
              </a:spcAft>
              <a:defRPr/>
            </a:pPr>
            <a:r>
              <a:rPr lang="en-US" altLang="zh-TW" sz="2700" dirty="0" smtClean="0"/>
              <a:t>               </a:t>
            </a:r>
            <a:r>
              <a:rPr lang="en-US" altLang="zh-TW" sz="3600" dirty="0" smtClean="0"/>
              <a:t> </a:t>
            </a:r>
            <a:r>
              <a:rPr lang="en-US" altLang="zh-TW" sz="2800" b="1" dirty="0" smtClean="0">
                <a:latin typeface="Times New Roman" panose="02020603050405020304" pitchFamily="18" charset="0"/>
                <a:cs typeface="Times New Roman" panose="02020603050405020304" pitchFamily="18" charset="0"/>
              </a:rPr>
              <a:t>Reinvestment benefits</a:t>
            </a:r>
            <a:endParaRPr lang="zh-TW" altLang="en-US" sz="3600" b="1" dirty="0">
              <a:solidFill>
                <a:srgbClr val="FF0000"/>
              </a:solidFill>
              <a:latin typeface="Times New Roman" panose="02020603050405020304" pitchFamily="18" charset="0"/>
              <a:cs typeface="Times New Roman" panose="02020603050405020304" pitchFamily="18" charset="0"/>
            </a:endParaRPr>
          </a:p>
        </p:txBody>
      </p:sp>
      <p:pic>
        <p:nvPicPr>
          <p:cNvPr id="18435" name="Picture 139" descr="w_161020_06079"/>
          <p:cNvPicPr>
            <a:picLocks noChangeAspect="1" noChangeArrowheads="1"/>
          </p:cNvPicPr>
          <p:nvPr/>
        </p:nvPicPr>
        <p:blipFill>
          <a:blip r:embed="rId2" cstate="print"/>
          <a:srcRect/>
          <a:stretch>
            <a:fillRect/>
          </a:stretch>
        </p:blipFill>
        <p:spPr bwMode="auto">
          <a:xfrm>
            <a:off x="558800" y="508000"/>
            <a:ext cx="2298700" cy="728663"/>
          </a:xfrm>
          <a:prstGeom prst="rect">
            <a:avLst/>
          </a:prstGeom>
          <a:noFill/>
          <a:ln w="9525">
            <a:noFill/>
            <a:miter lim="800000"/>
            <a:headEnd/>
            <a:tailEnd/>
          </a:ln>
        </p:spPr>
      </p:pic>
      <p:sp>
        <p:nvSpPr>
          <p:cNvPr id="11" name="投影片編號版面配置區 10"/>
          <p:cNvSpPr>
            <a:spLocks noGrp="1"/>
          </p:cNvSpPr>
          <p:nvPr>
            <p:ph type="sldNum" sz="quarter" idx="12"/>
          </p:nvPr>
        </p:nvSpPr>
        <p:spPr/>
        <p:txBody>
          <a:bodyPr/>
          <a:lstStyle/>
          <a:p>
            <a:pPr>
              <a:defRPr/>
            </a:pPr>
            <a:fld id="{E29541DE-1413-4E1A-BF8E-D896B1AF74B1}" type="slidenum">
              <a:rPr lang="en-US" altLang="zh-TW" smtClean="0"/>
              <a:pPr>
                <a:defRPr/>
              </a:pPr>
              <a:t>14</a:t>
            </a:fld>
            <a:endParaRPr lang="en-US" altLang="zh-TW" dirty="0"/>
          </a:p>
        </p:txBody>
      </p:sp>
      <p:graphicFrame>
        <p:nvGraphicFramePr>
          <p:cNvPr id="6" name="表格 5"/>
          <p:cNvGraphicFramePr>
            <a:graphicFrameLocks noGrp="1"/>
          </p:cNvGraphicFramePr>
          <p:nvPr>
            <p:extLst>
              <p:ext uri="{D42A27DB-BD31-4B8C-83A1-F6EECF244321}">
                <p14:modId xmlns:p14="http://schemas.microsoft.com/office/powerpoint/2010/main" xmlns="" val="994924631"/>
              </p:ext>
            </p:extLst>
          </p:nvPr>
        </p:nvGraphicFramePr>
        <p:xfrm>
          <a:off x="473212" y="1751922"/>
          <a:ext cx="8175812" cy="3717230"/>
        </p:xfrm>
        <a:graphic>
          <a:graphicData uri="http://schemas.openxmlformats.org/drawingml/2006/table">
            <a:tbl>
              <a:tblPr firstRow="1" bandRow="1">
                <a:tableStyleId>{8A107856-5554-42FB-B03E-39F5DBC370BA}</a:tableStyleId>
              </a:tblPr>
              <a:tblGrid>
                <a:gridCol w="1656677"/>
                <a:gridCol w="6519135"/>
              </a:tblGrid>
              <a:tr h="508860">
                <a:tc>
                  <a:txBody>
                    <a:bodyPr/>
                    <a:lstStyle/>
                    <a:p>
                      <a:pPr>
                        <a:lnSpc>
                          <a:spcPts val="1900"/>
                        </a:lnSpc>
                      </a:pPr>
                      <a:r>
                        <a:rPr lang="en-US" altLang="zh-TW" sz="1800" b="0" dirty="0" smtClean="0">
                          <a:solidFill>
                            <a:schemeClr val="tx1"/>
                          </a:solidFill>
                          <a:latin typeface="Times New Roman" panose="02020603050405020304" pitchFamily="18" charset="0"/>
                          <a:cs typeface="Times New Roman" panose="02020603050405020304" pitchFamily="18" charset="0"/>
                        </a:rPr>
                        <a:t>Name of the company </a:t>
                      </a:r>
                      <a:endParaRPr lang="zh-TW" altLang="en-US" sz="18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nSpc>
                          <a:spcPts val="1900"/>
                        </a:lnSpc>
                      </a:pPr>
                      <a:r>
                        <a:rPr lang="en-US" altLang="zh-TW" sz="1800" b="0" dirty="0" err="1" smtClean="0">
                          <a:solidFill>
                            <a:schemeClr val="tx1"/>
                          </a:solidFill>
                          <a:latin typeface="Times New Roman" pitchFamily="18" charset="0"/>
                          <a:ea typeface="+mj-ea"/>
                          <a:cs typeface="Times New Roman" pitchFamily="18" charset="0"/>
                        </a:rPr>
                        <a:t>Fuzetec</a:t>
                      </a:r>
                      <a:r>
                        <a:rPr lang="en-US" altLang="zh-TW" sz="1800" b="0" dirty="0" smtClean="0">
                          <a:solidFill>
                            <a:schemeClr val="tx1"/>
                          </a:solidFill>
                          <a:latin typeface="Times New Roman" pitchFamily="18" charset="0"/>
                          <a:ea typeface="+mj-ea"/>
                          <a:cs typeface="Times New Roman" pitchFamily="18" charset="0"/>
                        </a:rPr>
                        <a:t> Technology Co., Ltd.</a:t>
                      </a:r>
                      <a:endParaRPr lang="zh-TW" altLang="en-US" sz="1800" b="0" dirty="0">
                        <a:solidFill>
                          <a:schemeClr val="tx1"/>
                        </a:solidFill>
                        <a:latin typeface="Times New Roman" pitchFamily="18" charset="0"/>
                        <a:ea typeface="+mj-ea"/>
                        <a:cs typeface="Times New Roman" pitchFamily="18" charset="0"/>
                      </a:endParaRPr>
                    </a:p>
                  </a:txBody>
                  <a:tcPr anchor="ctr"/>
                </a:tc>
              </a:tr>
              <a:tr h="810643">
                <a:tc>
                  <a:txBody>
                    <a:bodyPr/>
                    <a:lstStyle/>
                    <a:p>
                      <a:pPr>
                        <a:lnSpc>
                          <a:spcPts val="1900"/>
                        </a:lnSpc>
                      </a:pPr>
                      <a:r>
                        <a:rPr lang="en-US" altLang="zh-TW" sz="1800" b="0" dirty="0" smtClean="0">
                          <a:solidFill>
                            <a:schemeClr val="tx1"/>
                          </a:solidFill>
                          <a:latin typeface="Times New Roman" panose="02020603050405020304" pitchFamily="18" charset="0"/>
                          <a:cs typeface="Times New Roman" panose="02020603050405020304" pitchFamily="18" charset="0"/>
                        </a:rPr>
                        <a:t>main products</a:t>
                      </a:r>
                      <a:endParaRPr lang="zh-TW" altLang="en-US" sz="18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nSpc>
                          <a:spcPts val="1900"/>
                        </a:lnSpc>
                        <a:spcAft>
                          <a:spcPts val="600"/>
                        </a:spcAft>
                      </a:pPr>
                      <a:r>
                        <a:rPr lang="en-US" altLang="zh-TW" sz="1800" b="0" kern="1200" baseline="0" dirty="0" smtClean="0">
                          <a:solidFill>
                            <a:schemeClr val="tx1"/>
                          </a:solidFill>
                          <a:latin typeface="Times New Roman" pitchFamily="18" charset="0"/>
                          <a:cs typeface="Times New Roman" pitchFamily="18" charset="0"/>
                        </a:rPr>
                        <a:t>Resettable Fuse (PPTC)</a:t>
                      </a:r>
                      <a:endParaRPr lang="zh-TW" altLang="en-US" sz="1800" b="0" kern="1200" baseline="0" dirty="0" smtClean="0">
                        <a:solidFill>
                          <a:schemeClr val="tx1"/>
                        </a:solidFill>
                        <a:latin typeface="Times New Roman" pitchFamily="18" charset="0"/>
                        <a:ea typeface="+mj-ea"/>
                        <a:cs typeface="Times New Roman" pitchFamily="18" charset="0"/>
                      </a:endParaRPr>
                    </a:p>
                    <a:p>
                      <a:pPr>
                        <a:lnSpc>
                          <a:spcPts val="1900"/>
                        </a:lnSpc>
                      </a:pPr>
                      <a:r>
                        <a:rPr lang="en-US" altLang="zh-TW" sz="1800" b="0" kern="1200" dirty="0" smtClean="0">
                          <a:solidFill>
                            <a:schemeClr val="tx1"/>
                          </a:solidFill>
                          <a:latin typeface="Times New Roman" pitchFamily="18" charset="0"/>
                          <a:ea typeface="+mn-ea"/>
                          <a:cs typeface="Times New Roman" pitchFamily="18" charset="0"/>
                        </a:rPr>
                        <a:t>Category: plug-in type, cells, chips and customization.</a:t>
                      </a:r>
                      <a:endParaRPr lang="zh-TW" altLang="en-US" sz="1800" b="0" dirty="0">
                        <a:solidFill>
                          <a:schemeClr val="tx1"/>
                        </a:solidFill>
                        <a:latin typeface="Times New Roman" pitchFamily="18" charset="0"/>
                        <a:ea typeface="+mj-ea"/>
                        <a:cs typeface="Times New Roman" pitchFamily="18" charset="0"/>
                      </a:endParaRPr>
                    </a:p>
                  </a:txBody>
                  <a:tcPr anchor="ctr"/>
                </a:tc>
              </a:tr>
              <a:tr h="1275907">
                <a:tc>
                  <a:txBody>
                    <a:bodyPr/>
                    <a:lstStyle/>
                    <a:p>
                      <a:pPr marL="0" marR="0" indent="0" algn="l" defTabSz="914400" rtl="0" eaLnBrk="1" fontAlgn="auto" latinLnBrk="0" hangingPunct="1">
                        <a:lnSpc>
                          <a:spcPts val="1900"/>
                        </a:lnSpc>
                        <a:spcBef>
                          <a:spcPts val="0"/>
                        </a:spcBef>
                        <a:spcAft>
                          <a:spcPts val="0"/>
                        </a:spcAft>
                        <a:buClrTx/>
                        <a:buSzTx/>
                        <a:buFontTx/>
                        <a:buNone/>
                        <a:tabLst/>
                        <a:defRPr/>
                      </a:pPr>
                      <a:r>
                        <a:rPr lang="en-US" altLang="zh-TW" dirty="0" smtClean="0">
                          <a:solidFill>
                            <a:schemeClr val="tx1"/>
                          </a:solidFill>
                          <a:latin typeface="Times New Roman" panose="02020603050405020304" pitchFamily="18" charset="0"/>
                          <a:cs typeface="Times New Roman" panose="02020603050405020304" pitchFamily="18" charset="0"/>
                        </a:rPr>
                        <a:t>Market application</a:t>
                      </a:r>
                      <a:endParaRPr lang="zh-TW" altLang="en-US" b="0" dirty="0" smtClean="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nSpc>
                          <a:spcPts val="1900"/>
                        </a:lnSpc>
                      </a:pPr>
                      <a:r>
                        <a:rPr lang="en-US" altLang="zh-TW" sz="1800" kern="1200" dirty="0" smtClean="0">
                          <a:solidFill>
                            <a:schemeClr val="tx1"/>
                          </a:solidFill>
                          <a:latin typeface="Times New Roman" pitchFamily="18" charset="0"/>
                          <a:ea typeface="+mj-ea"/>
                          <a:cs typeface="Times New Roman" pitchFamily="18" charset="0"/>
                        </a:rPr>
                        <a:t>1-car electronics</a:t>
                      </a:r>
                    </a:p>
                    <a:p>
                      <a:pPr>
                        <a:lnSpc>
                          <a:spcPts val="1900"/>
                        </a:lnSpc>
                      </a:pPr>
                      <a:r>
                        <a:rPr lang="en-US" altLang="zh-TW" sz="1800" kern="1200" dirty="0" smtClean="0">
                          <a:solidFill>
                            <a:schemeClr val="tx1"/>
                          </a:solidFill>
                          <a:latin typeface="Times New Roman" pitchFamily="18" charset="0"/>
                          <a:ea typeface="+mj-ea"/>
                          <a:cs typeface="Times New Roman" pitchFamily="18" charset="0"/>
                        </a:rPr>
                        <a:t>2-Intelligence application</a:t>
                      </a:r>
                    </a:p>
                    <a:p>
                      <a:pPr>
                        <a:lnSpc>
                          <a:spcPts val="1900"/>
                        </a:lnSpc>
                      </a:pPr>
                      <a:r>
                        <a:rPr lang="en-US" altLang="zh-TW" sz="1800" kern="1200" dirty="0" smtClean="0">
                          <a:solidFill>
                            <a:schemeClr val="tx1"/>
                          </a:solidFill>
                          <a:latin typeface="Times New Roman" pitchFamily="18" charset="0"/>
                          <a:ea typeface="+mj-ea"/>
                          <a:cs typeface="Times New Roman" pitchFamily="18" charset="0"/>
                        </a:rPr>
                        <a:t>3-Industry 4.0</a:t>
                      </a:r>
                    </a:p>
                    <a:p>
                      <a:pPr>
                        <a:lnSpc>
                          <a:spcPts val="1900"/>
                        </a:lnSpc>
                      </a:pPr>
                      <a:r>
                        <a:rPr lang="en-US" altLang="zh-TW" sz="1800" kern="1200" dirty="0" smtClean="0">
                          <a:solidFill>
                            <a:schemeClr val="tx1"/>
                          </a:solidFill>
                          <a:latin typeface="Times New Roman" pitchFamily="18" charset="0"/>
                          <a:ea typeface="+mj-ea"/>
                          <a:cs typeface="Times New Roman" pitchFamily="18" charset="0"/>
                        </a:rPr>
                        <a:t>4-Energy industry</a:t>
                      </a:r>
                      <a:endParaRPr lang="zh-TW" altLang="en-US" sz="1800" b="0" dirty="0">
                        <a:solidFill>
                          <a:schemeClr val="tx1"/>
                        </a:solidFill>
                        <a:latin typeface="Times New Roman" pitchFamily="18" charset="0"/>
                        <a:ea typeface="+mj-ea"/>
                        <a:cs typeface="Times New Roman" pitchFamily="18" charset="0"/>
                      </a:endParaRPr>
                    </a:p>
                  </a:txBody>
                  <a:tcPr anchor="ctr"/>
                </a:tc>
              </a:tr>
              <a:tr h="1040027">
                <a:tc>
                  <a:txBody>
                    <a:bodyPr/>
                    <a:lstStyle/>
                    <a:p>
                      <a:pPr marL="0" marR="0" indent="0" algn="l" defTabSz="914400" rtl="0" eaLnBrk="1" fontAlgn="auto" latinLnBrk="0" hangingPunct="1">
                        <a:lnSpc>
                          <a:spcPts val="1900"/>
                        </a:lnSpc>
                        <a:spcBef>
                          <a:spcPts val="0"/>
                        </a:spcBef>
                        <a:spcAft>
                          <a:spcPts val="0"/>
                        </a:spcAft>
                        <a:buClrTx/>
                        <a:buSzTx/>
                        <a:buFontTx/>
                        <a:buNone/>
                        <a:tabLst/>
                        <a:defRPr/>
                      </a:pPr>
                      <a:r>
                        <a:rPr lang="en-US" altLang="zh-TW" b="0" dirty="0" smtClean="0">
                          <a:solidFill>
                            <a:schemeClr val="tx1"/>
                          </a:solidFill>
                          <a:latin typeface="Times New Roman" panose="02020603050405020304" pitchFamily="18" charset="0"/>
                          <a:cs typeface="Times New Roman" panose="02020603050405020304" pitchFamily="18" charset="0"/>
                        </a:rPr>
                        <a:t>Investment benefit</a:t>
                      </a:r>
                      <a:endParaRPr lang="zh-TW" altLang="en-US"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marL="265113" marR="0" indent="-265113" algn="l" defTabSz="914400" rtl="0" eaLnBrk="1" fontAlgn="auto" latinLnBrk="0" hangingPunct="1">
                        <a:lnSpc>
                          <a:spcPts val="1900"/>
                        </a:lnSpc>
                        <a:spcBef>
                          <a:spcPts val="0"/>
                        </a:spcBef>
                        <a:spcAft>
                          <a:spcPts val="0"/>
                        </a:spcAft>
                        <a:buClrTx/>
                        <a:buSzTx/>
                        <a:buFontTx/>
                        <a:buNone/>
                        <a:tabLst/>
                        <a:defRPr/>
                      </a:pPr>
                      <a:r>
                        <a:rPr lang="en-US" altLang="zh-TW" sz="1800" kern="1200" dirty="0" smtClean="0">
                          <a:solidFill>
                            <a:schemeClr val="tx1"/>
                          </a:solidFill>
                          <a:latin typeface="Times New Roman" pitchFamily="18" charset="0"/>
                          <a:ea typeface="+mj-ea"/>
                          <a:cs typeface="Times New Roman" pitchFamily="18" charset="0"/>
                        </a:rPr>
                        <a:t>1- </a:t>
                      </a:r>
                      <a:r>
                        <a:rPr lang="en-US" altLang="zh-TW" sz="1800" kern="1200" dirty="0" smtClean="0">
                          <a:solidFill>
                            <a:schemeClr val="dk1"/>
                          </a:solidFill>
                          <a:latin typeface="Times New Roman" pitchFamily="18" charset="0"/>
                          <a:ea typeface="+mn-ea"/>
                          <a:cs typeface="Times New Roman" pitchFamily="18" charset="0"/>
                        </a:rPr>
                        <a:t>Has been listed on the OTC, the company has potential benefits.</a:t>
                      </a:r>
                      <a:endParaRPr lang="zh-TW" altLang="zh-TW" sz="1800" kern="1200" dirty="0" smtClean="0">
                        <a:solidFill>
                          <a:schemeClr val="dk1"/>
                        </a:solidFill>
                        <a:latin typeface="Times New Roman" pitchFamily="18" charset="0"/>
                        <a:ea typeface="+mn-ea"/>
                        <a:cs typeface="Times New Roman" pitchFamily="18" charset="0"/>
                      </a:endParaRPr>
                    </a:p>
                    <a:p>
                      <a:pPr marL="180975" indent="-180975">
                        <a:lnSpc>
                          <a:spcPts val="1900"/>
                        </a:lnSpc>
                      </a:pPr>
                      <a:r>
                        <a:rPr lang="en-US" altLang="zh-TW" sz="1800" kern="1200" dirty="0" smtClean="0">
                          <a:solidFill>
                            <a:schemeClr val="tx1"/>
                          </a:solidFill>
                          <a:latin typeface="Times New Roman" pitchFamily="18" charset="0"/>
                          <a:ea typeface="+mj-ea"/>
                          <a:cs typeface="Times New Roman" pitchFamily="18" charset="0"/>
                        </a:rPr>
                        <a:t>2- Belonging to a growth enterprise and the profit is stable, and the </a:t>
                      </a:r>
                    </a:p>
                    <a:p>
                      <a:pPr marL="180975" indent="-180975">
                        <a:lnSpc>
                          <a:spcPts val="1900"/>
                        </a:lnSpc>
                      </a:pPr>
                      <a:r>
                        <a:rPr lang="en-US" altLang="zh-TW" sz="1800" kern="1200" dirty="0" smtClean="0">
                          <a:solidFill>
                            <a:schemeClr val="tx1"/>
                          </a:solidFill>
                          <a:latin typeface="Times New Roman" pitchFamily="18" charset="0"/>
                          <a:ea typeface="+mj-ea"/>
                          <a:cs typeface="Times New Roman" pitchFamily="18" charset="0"/>
                        </a:rPr>
                        <a:t>    annual dividend payments</a:t>
                      </a:r>
                      <a:r>
                        <a:rPr lang="en-US" altLang="zh-TW" sz="1800" kern="1200" baseline="0" dirty="0" smtClean="0">
                          <a:solidFill>
                            <a:schemeClr val="tx1"/>
                          </a:solidFill>
                          <a:latin typeface="Times New Roman" pitchFamily="18" charset="0"/>
                          <a:ea typeface="+mj-ea"/>
                          <a:cs typeface="Times New Roman" pitchFamily="18" charset="0"/>
                        </a:rPr>
                        <a:t> are used to </a:t>
                      </a:r>
                      <a:r>
                        <a:rPr lang="en-US" altLang="zh-TW" sz="1800" kern="1200" dirty="0" smtClean="0">
                          <a:solidFill>
                            <a:schemeClr val="tx1"/>
                          </a:solidFill>
                          <a:latin typeface="Times New Roman" pitchFamily="18" charset="0"/>
                          <a:ea typeface="+mj-ea"/>
                          <a:cs typeface="Times New Roman" pitchFamily="18" charset="0"/>
                        </a:rPr>
                        <a:t>the company's non- </a:t>
                      </a:r>
                    </a:p>
                    <a:p>
                      <a:pPr marL="180975" indent="-180975">
                        <a:lnSpc>
                          <a:spcPts val="1900"/>
                        </a:lnSpc>
                      </a:pPr>
                      <a:r>
                        <a:rPr lang="en-US" altLang="zh-TW" sz="1800" kern="1200" dirty="0" smtClean="0">
                          <a:solidFill>
                            <a:schemeClr val="tx1"/>
                          </a:solidFill>
                          <a:latin typeface="Times New Roman" pitchFamily="18" charset="0"/>
                          <a:ea typeface="+mj-ea"/>
                          <a:cs typeface="Times New Roman" pitchFamily="18" charset="0"/>
                        </a:rPr>
                        <a:t>    operating  revenues.</a:t>
                      </a:r>
                    </a:p>
                  </a:txBody>
                  <a:tcPr anchor="ct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內容版面配置區 22"/>
          <p:cNvGraphicFramePr>
            <a:graphicFrameLocks noGrp="1"/>
          </p:cNvGraphicFramePr>
          <p:nvPr>
            <p:ph idx="1"/>
            <p:extLst>
              <p:ext uri="{D42A27DB-BD31-4B8C-83A1-F6EECF244321}">
                <p14:modId xmlns:p14="http://schemas.microsoft.com/office/powerpoint/2010/main" xmlns="" val="3153835645"/>
              </p:ext>
            </p:extLst>
          </p:nvPr>
        </p:nvGraphicFramePr>
        <p:xfrm>
          <a:off x="472043" y="1749413"/>
          <a:ext cx="8229600" cy="48613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標題 1"/>
          <p:cNvSpPr txBox="1">
            <a:spLocks/>
          </p:cNvSpPr>
          <p:nvPr/>
        </p:nvSpPr>
        <p:spPr>
          <a:xfrm>
            <a:off x="439738" y="302671"/>
            <a:ext cx="8318500" cy="1085850"/>
          </a:xfrm>
          <a:prstGeom prst="rect">
            <a:avLst/>
          </a:prstGeom>
          <a:solidFill>
            <a:schemeClr val="accent5">
              <a:lumMod val="60000"/>
              <a:lumOff val="40000"/>
            </a:schemeClr>
          </a:solidFill>
        </p:spPr>
        <p:txBody>
          <a:bodyPr anchor="ctr">
            <a:normAutofit fontScale="92500" lnSpcReduction="10000"/>
          </a:bodyPr>
          <a:lstStyle/>
          <a:p>
            <a:pPr algn="ctr" fontAlgn="auto">
              <a:spcAft>
                <a:spcPts val="0"/>
              </a:spcAft>
              <a:defRPr/>
            </a:pPr>
            <a:r>
              <a:rPr kumimoji="0" lang="zh-TW" altLang="en-US" sz="4400" dirty="0">
                <a:latin typeface="+mj-lt"/>
                <a:ea typeface="+mj-ea"/>
                <a:cs typeface="+mj-cs"/>
              </a:rPr>
              <a:t> </a:t>
            </a:r>
            <a:r>
              <a:rPr lang="zh-TW" altLang="zh-TW" sz="3000" b="1" dirty="0" smtClean="0">
                <a:latin typeface="Times New Roman" pitchFamily="18" charset="0"/>
                <a:cs typeface="Times New Roman" pitchFamily="18" charset="0"/>
              </a:rPr>
              <a:t>Activating</a:t>
            </a:r>
            <a:r>
              <a:rPr lang="en-US" altLang="zh-TW" sz="3000" b="1" dirty="0" smtClean="0">
                <a:latin typeface="Times New Roman" pitchFamily="18" charset="0"/>
                <a:cs typeface="Times New Roman" pitchFamily="18" charset="0"/>
              </a:rPr>
              <a:t> </a:t>
            </a:r>
            <a:r>
              <a:rPr lang="zh-TW" altLang="zh-TW" sz="3000" b="1" dirty="0" smtClean="0">
                <a:latin typeface="Times New Roman" pitchFamily="18" charset="0"/>
                <a:cs typeface="Times New Roman" pitchFamily="18" charset="0"/>
              </a:rPr>
              <a:t>Assets</a:t>
            </a:r>
            <a:r>
              <a:rPr kumimoji="0" lang="en-US" altLang="zh-TW" sz="3000" b="1" dirty="0" smtClean="0">
                <a:latin typeface="Times New Roman" pitchFamily="18" charset="0"/>
                <a:cs typeface="Times New Roman" pitchFamily="18" charset="0"/>
              </a:rPr>
              <a:t>– </a:t>
            </a:r>
          </a:p>
          <a:p>
            <a:pPr algn="ctr" fontAlgn="auto">
              <a:spcAft>
                <a:spcPts val="0"/>
              </a:spcAft>
              <a:defRPr/>
            </a:pPr>
            <a:r>
              <a:rPr kumimoji="0" lang="en-US" altLang="zh-TW" sz="3000" b="1" dirty="0" smtClean="0">
                <a:latin typeface="Times New Roman" pitchFamily="18" charset="0"/>
                <a:cs typeface="Times New Roman" pitchFamily="18" charset="0"/>
              </a:rPr>
              <a:t>                      </a:t>
            </a:r>
            <a:r>
              <a:rPr kumimoji="0" lang="en-US" altLang="zh-TW" sz="3000" b="1" dirty="0" err="1" smtClean="0">
                <a:latin typeface="Times New Roman" pitchFamily="18" charset="0"/>
                <a:cs typeface="Times New Roman" pitchFamily="18" charset="0"/>
              </a:rPr>
              <a:t>Zhonghe</a:t>
            </a:r>
            <a:r>
              <a:rPr kumimoji="0" lang="en-US" altLang="zh-TW" sz="3000" b="1" dirty="0" smtClean="0">
                <a:latin typeface="Times New Roman" pitchFamily="18" charset="0"/>
                <a:cs typeface="Times New Roman" pitchFamily="18" charset="0"/>
              </a:rPr>
              <a:t> Land Development Case</a:t>
            </a:r>
            <a:endParaRPr kumimoji="0" lang="zh-TW" altLang="en-US" sz="3000" dirty="0">
              <a:latin typeface="+mj-lt"/>
              <a:ea typeface="+mj-ea"/>
              <a:cs typeface="+mj-cs"/>
            </a:endParaRPr>
          </a:p>
        </p:txBody>
      </p:sp>
      <p:pic>
        <p:nvPicPr>
          <p:cNvPr id="19460" name="Picture 139" descr="w_161020_06079"/>
          <p:cNvPicPr>
            <a:picLocks noChangeAspect="1" noChangeArrowheads="1"/>
          </p:cNvPicPr>
          <p:nvPr/>
        </p:nvPicPr>
        <p:blipFill>
          <a:blip r:embed="rId8" cstate="print"/>
          <a:srcRect/>
          <a:stretch>
            <a:fillRect/>
          </a:stretch>
        </p:blipFill>
        <p:spPr bwMode="auto">
          <a:xfrm>
            <a:off x="479425" y="461963"/>
            <a:ext cx="2298700" cy="728662"/>
          </a:xfrm>
          <a:prstGeom prst="rect">
            <a:avLst/>
          </a:prstGeom>
          <a:noFill/>
          <a:ln w="9525">
            <a:noFill/>
            <a:miter lim="800000"/>
            <a:headEnd/>
            <a:tailEnd/>
          </a:ln>
        </p:spPr>
      </p:pic>
      <p:sp>
        <p:nvSpPr>
          <p:cNvPr id="8" name="文字方塊 7"/>
          <p:cNvSpPr txBox="1"/>
          <p:nvPr/>
        </p:nvSpPr>
        <p:spPr>
          <a:xfrm>
            <a:off x="2549560" y="4184724"/>
            <a:ext cx="4701845" cy="310341"/>
          </a:xfrm>
          <a:prstGeom prst="rect">
            <a:avLst/>
          </a:prstGeom>
          <a:solidFill>
            <a:schemeClr val="accent2">
              <a:lumMod val="40000"/>
              <a:lumOff val="60000"/>
            </a:schemeClr>
          </a:solidFill>
        </p:spPr>
        <p:txBody>
          <a:bodyPr wrap="square" rtlCol="0">
            <a:spAutoFit/>
          </a:bodyPr>
          <a:lstStyle/>
          <a:p>
            <a:pPr lvl="0">
              <a:lnSpc>
                <a:spcPts val="1700"/>
              </a:lnSpc>
            </a:pPr>
            <a:r>
              <a:rPr lang="en-US" altLang="zh-TW" sz="1600" dirty="0" smtClean="0">
                <a:latin typeface="Times New Roman" pitchFamily="18" charset="0"/>
                <a:cs typeface="Times New Roman" pitchFamily="18" charset="0"/>
              </a:rPr>
              <a:t>The rezoning of the public works is already completed.</a:t>
            </a:r>
            <a:endParaRPr lang="zh-TW" altLang="en-US" sz="1600" dirty="0">
              <a:latin typeface="Times New Roman" pitchFamily="18" charset="0"/>
              <a:cs typeface="Times New Roman" pitchFamily="18" charset="0"/>
            </a:endParaRPr>
          </a:p>
        </p:txBody>
      </p:sp>
      <p:sp>
        <p:nvSpPr>
          <p:cNvPr id="9" name="文字方塊 8"/>
          <p:cNvSpPr txBox="1"/>
          <p:nvPr/>
        </p:nvSpPr>
        <p:spPr>
          <a:xfrm>
            <a:off x="2560072" y="5103128"/>
            <a:ext cx="5195942" cy="1077218"/>
          </a:xfrm>
          <a:prstGeom prst="rect">
            <a:avLst/>
          </a:prstGeom>
          <a:solidFill>
            <a:schemeClr val="accent2">
              <a:lumMod val="40000"/>
              <a:lumOff val="60000"/>
            </a:schemeClr>
          </a:solidFill>
        </p:spPr>
        <p:txBody>
          <a:bodyPr wrap="square" rtlCol="0">
            <a:spAutoFit/>
          </a:bodyPr>
          <a:lstStyle/>
          <a:p>
            <a:pPr lvl="0"/>
            <a:r>
              <a:rPr lang="en-US" altLang="en-US" sz="1600" dirty="0" smtClean="0">
                <a:latin typeface="Times New Roman" pitchFamily="18" charset="0"/>
                <a:cs typeface="Times New Roman" pitchFamily="18" charset="0"/>
              </a:rPr>
              <a:t>Has signed the co-construction contract with Kingdom Construction  Corp.;  the development project is currently in urban design review stage carried out in the city government.</a:t>
            </a:r>
            <a:r>
              <a:rPr lang="en-US" altLang="zh-TW" sz="1600" dirty="0" smtClean="0">
                <a:latin typeface="Times New Roman" pitchFamily="18" charset="0"/>
                <a:cs typeface="Times New Roman" pitchFamily="18" charset="0"/>
              </a:rPr>
              <a:t> Construction is expected to start in the next first quarter.</a:t>
            </a:r>
            <a:endParaRPr lang="zh-TW" altLang="en-US" sz="1600" dirty="0">
              <a:solidFill>
                <a:srgbClr val="FF0000"/>
              </a:solidFill>
            </a:endParaRPr>
          </a:p>
        </p:txBody>
      </p:sp>
      <p:sp>
        <p:nvSpPr>
          <p:cNvPr id="13" name="投影片編號版面配置區 12"/>
          <p:cNvSpPr>
            <a:spLocks noGrp="1"/>
          </p:cNvSpPr>
          <p:nvPr>
            <p:ph type="sldNum" sz="quarter" idx="12"/>
          </p:nvPr>
        </p:nvSpPr>
        <p:spPr/>
        <p:txBody>
          <a:bodyPr/>
          <a:lstStyle/>
          <a:p>
            <a:pPr>
              <a:defRPr/>
            </a:pPr>
            <a:fld id="{E29541DE-1413-4E1A-BF8E-D896B1AF74B1}" type="slidenum">
              <a:rPr lang="en-US" altLang="zh-TW" smtClean="0"/>
              <a:pPr>
                <a:defRPr/>
              </a:pPr>
              <a:t>15</a:t>
            </a:fld>
            <a:endParaRPr lang="en-US" altLang="zh-TW"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WordArt 18"/>
          <p:cNvSpPr>
            <a:spLocks noChangeArrowheads="1" noChangeShapeType="1" noTextEdit="1"/>
          </p:cNvSpPr>
          <p:nvPr/>
        </p:nvSpPr>
        <p:spPr bwMode="auto">
          <a:xfrm>
            <a:off x="1148315" y="1449388"/>
            <a:ext cx="7155713" cy="2138362"/>
          </a:xfrm>
          <a:prstGeom prst="rect">
            <a:avLst/>
          </a:prstGeom>
          <a:noFill/>
        </p:spPr>
        <p:txBody>
          <a:bodyPr wrap="none" fromWordArt="1">
            <a:prstTxWarp prst="textPlain">
              <a:avLst>
                <a:gd name="adj" fmla="val 50000"/>
              </a:avLst>
            </a:prstTxWarp>
          </a:bodyPr>
          <a:lstStyle/>
          <a:p>
            <a:pPr algn="ctr">
              <a:defRPr/>
            </a:pPr>
            <a:r>
              <a:rPr lang="en-US" altLang="zh-TW" sz="3600" dirty="0" smtClean="0">
                <a:latin typeface="Times New Roman" pitchFamily="18" charset="0"/>
                <a:cs typeface="Times New Roman" pitchFamily="18" charset="0"/>
              </a:rPr>
              <a:t>End of this report</a:t>
            </a:r>
            <a:br>
              <a:rPr lang="en-US" altLang="zh-TW" sz="3600" dirty="0" smtClean="0">
                <a:latin typeface="Times New Roman" pitchFamily="18" charset="0"/>
                <a:cs typeface="Times New Roman" pitchFamily="18" charset="0"/>
              </a:rPr>
            </a:br>
            <a:r>
              <a:rPr lang="en-US" altLang="zh-TW" sz="3600" dirty="0" smtClean="0">
                <a:latin typeface="Times New Roman" pitchFamily="18" charset="0"/>
                <a:cs typeface="Times New Roman" pitchFamily="18" charset="0"/>
              </a:rPr>
              <a:t>Thanks</a:t>
            </a:r>
            <a:endParaRPr lang="zh-TW" altLang="en-US" sz="3600" kern="10" normalizeH="1" dirty="0" smtClean="0">
              <a:ln w="9525">
                <a:noFill/>
                <a:round/>
                <a:headEnd/>
                <a:tailEnd/>
              </a:ln>
              <a:latin typeface="Times New Roman" pitchFamily="18" charset="0"/>
              <a:ea typeface="新細明體"/>
              <a:cs typeface="Times New Roman" pitchFamily="18" charset="0"/>
            </a:endParaRPr>
          </a:p>
        </p:txBody>
      </p:sp>
      <p:pic>
        <p:nvPicPr>
          <p:cNvPr id="20483" name="Picture 139" descr="w_161020_06079"/>
          <p:cNvPicPr>
            <a:picLocks noChangeAspect="1" noChangeArrowheads="1"/>
          </p:cNvPicPr>
          <p:nvPr/>
        </p:nvPicPr>
        <p:blipFill>
          <a:blip r:embed="rId2" cstate="print"/>
          <a:srcRect/>
          <a:stretch>
            <a:fillRect/>
          </a:stretch>
        </p:blipFill>
        <p:spPr bwMode="auto">
          <a:xfrm>
            <a:off x="6405563" y="5695950"/>
            <a:ext cx="2298700" cy="728663"/>
          </a:xfrm>
          <a:prstGeom prst="rect">
            <a:avLst/>
          </a:prstGeom>
          <a:noFill/>
          <a:ln w="9525">
            <a:noFill/>
            <a:miter lim="800000"/>
            <a:headEnd/>
            <a:tailEnd/>
          </a:ln>
        </p:spPr>
      </p:pic>
      <p:pic>
        <p:nvPicPr>
          <p:cNvPr id="6" name="Picture 6" descr="http://www.internetmarketingninjas.com/blog/wp-content/uploads/2015/01/slideshare.png"/>
          <p:cNvPicPr>
            <a:picLocks noChangeAspect="1" noChangeArrowheads="1"/>
          </p:cNvPicPr>
          <p:nvPr/>
        </p:nvPicPr>
        <p:blipFill>
          <a:blip r:embed="rId3" cstate="print"/>
          <a:srcRect/>
          <a:stretch>
            <a:fillRect/>
          </a:stretch>
        </p:blipFill>
        <p:spPr bwMode="auto">
          <a:xfrm>
            <a:off x="527125" y="3921555"/>
            <a:ext cx="2603350" cy="2640610"/>
          </a:xfrm>
          <a:prstGeom prst="rect">
            <a:avLst/>
          </a:prstGeom>
          <a:noFill/>
        </p:spPr>
      </p:pic>
      <p:sp>
        <p:nvSpPr>
          <p:cNvPr id="11" name="投影片編號版面配置區 10"/>
          <p:cNvSpPr>
            <a:spLocks noGrp="1"/>
          </p:cNvSpPr>
          <p:nvPr>
            <p:ph type="sldNum" sz="quarter" idx="12"/>
          </p:nvPr>
        </p:nvSpPr>
        <p:spPr/>
        <p:txBody>
          <a:bodyPr/>
          <a:lstStyle/>
          <a:p>
            <a:pPr>
              <a:defRPr/>
            </a:pPr>
            <a:fld id="{E29541DE-1413-4E1A-BF8E-D896B1AF74B1}" type="slidenum">
              <a:rPr lang="en-US" altLang="zh-TW" smtClean="0"/>
              <a:pPr>
                <a:defRPr/>
              </a:pPr>
              <a:t>16</a:t>
            </a:fld>
            <a:endParaRPr lang="en-US" altLang="zh-TW"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9" descr="w_161020_06079"/>
          <p:cNvPicPr>
            <a:picLocks noChangeAspect="1" noChangeArrowheads="1"/>
          </p:cNvPicPr>
          <p:nvPr/>
        </p:nvPicPr>
        <p:blipFill>
          <a:blip r:embed="rId2" cstate="print"/>
          <a:srcRect/>
          <a:stretch>
            <a:fillRect/>
          </a:stretch>
        </p:blipFill>
        <p:spPr bwMode="auto">
          <a:xfrm>
            <a:off x="6437836" y="5738981"/>
            <a:ext cx="2298700" cy="728663"/>
          </a:xfrm>
          <a:prstGeom prst="rect">
            <a:avLst/>
          </a:prstGeom>
          <a:noFill/>
          <a:ln w="9525">
            <a:noFill/>
            <a:miter lim="800000"/>
            <a:headEnd/>
            <a:tailEnd/>
          </a:ln>
        </p:spPr>
      </p:pic>
      <p:sp>
        <p:nvSpPr>
          <p:cNvPr id="9" name="投影片編號版面配置區 8"/>
          <p:cNvSpPr>
            <a:spLocks noGrp="1"/>
          </p:cNvSpPr>
          <p:nvPr>
            <p:ph type="sldNum" sz="quarter" idx="12"/>
          </p:nvPr>
        </p:nvSpPr>
        <p:spPr/>
        <p:txBody>
          <a:bodyPr/>
          <a:lstStyle/>
          <a:p>
            <a:pPr>
              <a:defRPr/>
            </a:pPr>
            <a:fld id="{8DC03F5D-A6B8-43E7-B43B-D0FFEF3A7272}" type="slidenum">
              <a:rPr lang="en-US" altLang="zh-TW" smtClean="0"/>
              <a:pPr>
                <a:defRPr/>
              </a:pPr>
              <a:t>17</a:t>
            </a:fld>
            <a:endParaRPr lang="en-US" altLang="zh-TW" dirty="0"/>
          </a:p>
        </p:txBody>
      </p:sp>
      <p:pic>
        <p:nvPicPr>
          <p:cNvPr id="5" name="Picture 4" descr="http://rocksdigital.com/wp-content/uploads/2015/07/Digital-Marketing-QA.jpg"/>
          <p:cNvPicPr>
            <a:picLocks noChangeAspect="1" noChangeArrowheads="1"/>
          </p:cNvPicPr>
          <p:nvPr/>
        </p:nvPicPr>
        <p:blipFill>
          <a:blip r:embed="rId3" cstate="print"/>
          <a:srcRect/>
          <a:stretch>
            <a:fillRect/>
          </a:stretch>
        </p:blipFill>
        <p:spPr bwMode="auto">
          <a:xfrm>
            <a:off x="548641" y="473336"/>
            <a:ext cx="8025204" cy="473336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439738" y="238125"/>
            <a:ext cx="8318500" cy="1085850"/>
          </a:xfrm>
          <a:solidFill>
            <a:schemeClr val="accent5">
              <a:lumMod val="60000"/>
              <a:lumOff val="40000"/>
            </a:schemeClr>
          </a:solidFill>
        </p:spPr>
        <p:txBody>
          <a:bodyPr rtlCol="0">
            <a:normAutofit/>
          </a:bodyPr>
          <a:lstStyle/>
          <a:p>
            <a:pPr eaLnBrk="1" fontAlgn="auto" hangingPunct="1">
              <a:spcAft>
                <a:spcPts val="0"/>
              </a:spcAft>
              <a:defRPr/>
            </a:pPr>
            <a:r>
              <a:rPr lang="zh-TW" altLang="en-US" dirty="0" smtClean="0"/>
              <a:t>             </a:t>
            </a:r>
            <a:r>
              <a:rPr lang="en-US" altLang="zh-TW" dirty="0" smtClean="0">
                <a:latin typeface="Times New Roman" pitchFamily="18" charset="0"/>
                <a:cs typeface="Times New Roman" pitchFamily="18" charset="0"/>
              </a:rPr>
              <a:t>Briefing Outline</a:t>
            </a:r>
            <a:endParaRPr lang="zh-TW" altLang="en-US" dirty="0" smtClean="0"/>
          </a:p>
        </p:txBody>
      </p:sp>
      <p:graphicFrame>
        <p:nvGraphicFramePr>
          <p:cNvPr id="9" name="內容版面配置區 8"/>
          <p:cNvGraphicFramePr>
            <a:graphicFrameLocks noGrp="1"/>
          </p:cNvGraphicFramePr>
          <p:nvPr>
            <p:ph idx="1"/>
            <p:extLst>
              <p:ext uri="{D42A27DB-BD31-4B8C-83A1-F6EECF244321}">
                <p14:modId xmlns:p14="http://schemas.microsoft.com/office/powerpoint/2010/main" xmlns="" val="2441229851"/>
              </p:ext>
            </p:extLst>
          </p:nvPr>
        </p:nvGraphicFramePr>
        <p:xfrm>
          <a:off x="4270285" y="1742613"/>
          <a:ext cx="4571906" cy="4663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2" name="Picture 139" descr="w_161020_06079"/>
          <p:cNvPicPr>
            <a:picLocks noChangeAspect="1" noChangeArrowheads="1"/>
          </p:cNvPicPr>
          <p:nvPr/>
        </p:nvPicPr>
        <p:blipFill>
          <a:blip r:embed="rId7" cstate="print"/>
          <a:srcRect/>
          <a:stretch>
            <a:fillRect/>
          </a:stretch>
        </p:blipFill>
        <p:spPr bwMode="auto">
          <a:xfrm>
            <a:off x="479425" y="461963"/>
            <a:ext cx="2298700" cy="728662"/>
          </a:xfrm>
          <a:prstGeom prst="rect">
            <a:avLst/>
          </a:prstGeom>
          <a:noFill/>
          <a:ln w="9525">
            <a:noFill/>
            <a:miter lim="800000"/>
            <a:headEnd/>
            <a:tailEnd/>
          </a:ln>
        </p:spPr>
      </p:pic>
      <p:pic>
        <p:nvPicPr>
          <p:cNvPr id="12290" name="Picture 2" descr="https://www.104.com.tw/upload1/custintroduce/L1_1/L2_5/1502450900020160420061550top.jpg"/>
          <p:cNvPicPr>
            <a:picLocks noChangeAspect="1" noChangeArrowheads="1"/>
          </p:cNvPicPr>
          <p:nvPr/>
        </p:nvPicPr>
        <p:blipFill>
          <a:blip r:embed="rId8" cstate="print"/>
          <a:srcRect/>
          <a:stretch>
            <a:fillRect/>
          </a:stretch>
        </p:blipFill>
        <p:spPr bwMode="auto">
          <a:xfrm>
            <a:off x="419548" y="1861073"/>
            <a:ext cx="3700631" cy="4528503"/>
          </a:xfrm>
          <a:prstGeom prst="rect">
            <a:avLst/>
          </a:prstGeom>
          <a:noFill/>
        </p:spPr>
      </p:pic>
      <p:sp>
        <p:nvSpPr>
          <p:cNvPr id="12" name="投影片編號版面配置區 11"/>
          <p:cNvSpPr>
            <a:spLocks noGrp="1"/>
          </p:cNvSpPr>
          <p:nvPr>
            <p:ph type="sldNum" sz="quarter" idx="12"/>
          </p:nvPr>
        </p:nvSpPr>
        <p:spPr/>
        <p:txBody>
          <a:bodyPr/>
          <a:lstStyle/>
          <a:p>
            <a:pPr>
              <a:defRPr/>
            </a:pPr>
            <a:fld id="{E29541DE-1413-4E1A-BF8E-D896B1AF74B1}" type="slidenum">
              <a:rPr lang="en-US" altLang="zh-TW" smtClean="0"/>
              <a:pPr>
                <a:defRPr/>
              </a:pPr>
              <a:t>2</a:t>
            </a:fld>
            <a:endParaRPr lang="en-US" altLang="zh-TW"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39738" y="238125"/>
            <a:ext cx="8318500" cy="1085850"/>
          </a:xfrm>
          <a:solidFill>
            <a:schemeClr val="accent5">
              <a:lumMod val="60000"/>
              <a:lumOff val="40000"/>
            </a:schemeClr>
          </a:solidFill>
        </p:spPr>
        <p:txBody>
          <a:bodyPr rtlCol="0">
            <a:normAutofit/>
          </a:bodyPr>
          <a:lstStyle/>
          <a:p>
            <a:pPr lvl="0" eaLnBrk="1" fontAlgn="auto" hangingPunct="1">
              <a:spcAft>
                <a:spcPts val="0"/>
              </a:spcAft>
              <a:defRPr/>
            </a:pPr>
            <a:r>
              <a:rPr lang="en-US" altLang="en-US" dirty="0" smtClean="0">
                <a:latin typeface="Times New Roman" pitchFamily="18" charset="0"/>
                <a:cs typeface="Times New Roman" pitchFamily="18" charset="0"/>
              </a:rPr>
              <a:t>                Company</a:t>
            </a:r>
            <a:r>
              <a:rPr lang="zh-TW" altLang="en-US" dirty="0" smtClean="0"/>
              <a:t> </a:t>
            </a:r>
            <a:r>
              <a:rPr lang="en-US" altLang="zh-TW" dirty="0" smtClean="0">
                <a:latin typeface="Times New Roman" pitchFamily="18" charset="0"/>
                <a:cs typeface="Times New Roman" pitchFamily="18" charset="0"/>
              </a:rPr>
              <a:t>Organization</a:t>
            </a:r>
            <a:endParaRPr lang="zh-TW" altLang="en-US" dirty="0" smtClean="0">
              <a:solidFill>
                <a:srgbClr val="FF0000"/>
              </a:solidFill>
              <a:latin typeface="Times New Roman" pitchFamily="18" charset="0"/>
              <a:cs typeface="Times New Roman" pitchFamily="18" charset="0"/>
            </a:endParaRPr>
          </a:p>
        </p:txBody>
      </p:sp>
      <p:pic>
        <p:nvPicPr>
          <p:cNvPr id="10244" name="Picture 139" descr="w_161020_06079"/>
          <p:cNvPicPr>
            <a:picLocks noChangeAspect="1" noChangeArrowheads="1"/>
          </p:cNvPicPr>
          <p:nvPr/>
        </p:nvPicPr>
        <p:blipFill>
          <a:blip r:embed="rId2" cstate="print"/>
          <a:srcRect/>
          <a:stretch>
            <a:fillRect/>
          </a:stretch>
        </p:blipFill>
        <p:spPr bwMode="auto">
          <a:xfrm>
            <a:off x="479425" y="461963"/>
            <a:ext cx="2298700" cy="728662"/>
          </a:xfrm>
          <a:prstGeom prst="rect">
            <a:avLst/>
          </a:prstGeom>
          <a:noFill/>
          <a:ln w="9525">
            <a:noFill/>
            <a:miter lim="800000"/>
            <a:headEnd/>
            <a:tailEnd/>
          </a:ln>
        </p:spPr>
      </p:pic>
      <p:sp>
        <p:nvSpPr>
          <p:cNvPr id="13" name="投影片編號版面配置區 12"/>
          <p:cNvSpPr>
            <a:spLocks noGrp="1"/>
          </p:cNvSpPr>
          <p:nvPr>
            <p:ph type="sldNum" sz="quarter" idx="12"/>
          </p:nvPr>
        </p:nvSpPr>
        <p:spPr/>
        <p:txBody>
          <a:bodyPr/>
          <a:lstStyle/>
          <a:p>
            <a:pPr>
              <a:defRPr/>
            </a:pPr>
            <a:fld id="{E29541DE-1413-4E1A-BF8E-D896B1AF74B1}" type="slidenum">
              <a:rPr lang="en-US" altLang="zh-TW" smtClean="0"/>
              <a:pPr>
                <a:defRPr/>
              </a:pPr>
              <a:t>3</a:t>
            </a:fld>
            <a:endParaRPr lang="en-US" altLang="zh-TW" dirty="0"/>
          </a:p>
        </p:txBody>
      </p:sp>
      <p:graphicFrame>
        <p:nvGraphicFramePr>
          <p:cNvPr id="7" name="資料庫圖表 6"/>
          <p:cNvGraphicFramePr/>
          <p:nvPr/>
        </p:nvGraphicFramePr>
        <p:xfrm>
          <a:off x="462579" y="1463040"/>
          <a:ext cx="8283388" cy="4701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39738" y="238125"/>
            <a:ext cx="8318500" cy="1085850"/>
          </a:xfrm>
          <a:solidFill>
            <a:schemeClr val="accent5">
              <a:lumMod val="60000"/>
              <a:lumOff val="40000"/>
            </a:schemeClr>
          </a:solidFill>
        </p:spPr>
        <p:txBody>
          <a:bodyPr rtlCol="0">
            <a:normAutofit/>
          </a:bodyPr>
          <a:lstStyle/>
          <a:p>
            <a:pPr eaLnBrk="1" fontAlgn="auto" hangingPunct="1">
              <a:spcAft>
                <a:spcPts val="0"/>
              </a:spcAft>
              <a:defRPr/>
            </a:pPr>
            <a:r>
              <a:rPr lang="zh-TW" altLang="en-US" dirty="0" smtClean="0"/>
              <a:t>      </a:t>
            </a:r>
            <a:r>
              <a:rPr lang="en-US" altLang="zh-TW" dirty="0" smtClean="0">
                <a:latin typeface="Times New Roman" pitchFamily="18" charset="0"/>
                <a:cs typeface="Times New Roman" pitchFamily="18" charset="0"/>
              </a:rPr>
              <a:t>Main Products</a:t>
            </a:r>
            <a:endParaRPr lang="zh-TW" altLang="en-US" dirty="0" smtClean="0"/>
          </a:p>
        </p:txBody>
      </p:sp>
      <p:pic>
        <p:nvPicPr>
          <p:cNvPr id="10244" name="Picture 139" descr="w_161020_06079"/>
          <p:cNvPicPr>
            <a:picLocks noChangeAspect="1" noChangeArrowheads="1"/>
          </p:cNvPicPr>
          <p:nvPr/>
        </p:nvPicPr>
        <p:blipFill>
          <a:blip r:embed="rId2" cstate="print"/>
          <a:srcRect/>
          <a:stretch>
            <a:fillRect/>
          </a:stretch>
        </p:blipFill>
        <p:spPr bwMode="auto">
          <a:xfrm>
            <a:off x="479425" y="461963"/>
            <a:ext cx="2298700" cy="728662"/>
          </a:xfrm>
          <a:prstGeom prst="rect">
            <a:avLst/>
          </a:prstGeom>
          <a:noFill/>
          <a:ln w="9525">
            <a:noFill/>
            <a:miter lim="800000"/>
            <a:headEnd/>
            <a:tailEnd/>
          </a:ln>
        </p:spPr>
      </p:pic>
      <p:sp>
        <p:nvSpPr>
          <p:cNvPr id="13" name="投影片編號版面配置區 12"/>
          <p:cNvSpPr>
            <a:spLocks noGrp="1"/>
          </p:cNvSpPr>
          <p:nvPr>
            <p:ph type="sldNum" sz="quarter" idx="12"/>
          </p:nvPr>
        </p:nvSpPr>
        <p:spPr/>
        <p:txBody>
          <a:bodyPr/>
          <a:lstStyle/>
          <a:p>
            <a:pPr>
              <a:defRPr/>
            </a:pPr>
            <a:fld id="{E29541DE-1413-4E1A-BF8E-D896B1AF74B1}" type="slidenum">
              <a:rPr lang="en-US" altLang="zh-TW" smtClean="0"/>
              <a:pPr>
                <a:defRPr/>
              </a:pPr>
              <a:t>4</a:t>
            </a:fld>
            <a:endParaRPr lang="en-US" altLang="zh-TW" dirty="0"/>
          </a:p>
        </p:txBody>
      </p:sp>
      <p:graphicFrame>
        <p:nvGraphicFramePr>
          <p:cNvPr id="10" name="表格 9"/>
          <p:cNvGraphicFramePr>
            <a:graphicFrameLocks noGrp="1"/>
          </p:cNvGraphicFramePr>
          <p:nvPr/>
        </p:nvGraphicFramePr>
        <p:xfrm>
          <a:off x="484092" y="1645920"/>
          <a:ext cx="8208764" cy="5033453"/>
        </p:xfrm>
        <a:graphic>
          <a:graphicData uri="http://schemas.openxmlformats.org/drawingml/2006/table">
            <a:tbl>
              <a:tblPr firstRow="1" bandRow="1">
                <a:tableStyleId>{5DA37D80-6434-44D0-A028-1B22A696006F}</a:tableStyleId>
              </a:tblPr>
              <a:tblGrid>
                <a:gridCol w="1046996"/>
                <a:gridCol w="1790442"/>
                <a:gridCol w="1867158"/>
                <a:gridCol w="1713726"/>
                <a:gridCol w="1790442"/>
              </a:tblGrid>
              <a:tr h="735773">
                <a:tc>
                  <a:txBody>
                    <a:bodyPr/>
                    <a:lstStyle/>
                    <a:p>
                      <a:endParaRPr lang="zh-TW" altLang="en-US" dirty="0"/>
                    </a:p>
                  </a:txBody>
                  <a:tcPr/>
                </a:tc>
                <a:tc>
                  <a:txBody>
                    <a:bodyPr/>
                    <a:lstStyle/>
                    <a:p>
                      <a:pPr lvl="0" algn="ctr">
                        <a:lnSpc>
                          <a:spcPct val="100000"/>
                        </a:lnSpc>
                      </a:pPr>
                      <a:r>
                        <a:rPr lang="en-US" altLang="en-US" sz="1600" b="0" dirty="0" smtClean="0">
                          <a:solidFill>
                            <a:schemeClr val="tx1"/>
                          </a:solidFill>
                          <a:latin typeface="Times New Roman" pitchFamily="18" charset="0"/>
                          <a:cs typeface="Times New Roman" pitchFamily="18" charset="0"/>
                        </a:rPr>
                        <a:t>Plastic processing</a:t>
                      </a:r>
                      <a:endParaRPr lang="zh-TW" altLang="en-US" sz="1600" b="0" dirty="0" smtClean="0">
                        <a:solidFill>
                          <a:schemeClr val="tx1"/>
                        </a:solidFill>
                        <a:latin typeface="Times New Roman" pitchFamily="18" charset="0"/>
                        <a:cs typeface="Times New Roman" pitchFamily="18" charset="0"/>
                      </a:endParaRPr>
                    </a:p>
                    <a:p>
                      <a:pPr lvl="0" algn="ctr">
                        <a:lnSpc>
                          <a:spcPct val="100000"/>
                        </a:lnSpc>
                      </a:pPr>
                      <a:r>
                        <a:rPr lang="en-US" altLang="zh-TW" sz="1600" b="0" dirty="0" smtClean="0">
                          <a:solidFill>
                            <a:schemeClr val="tx1"/>
                          </a:solidFill>
                          <a:latin typeface="Times New Roman" pitchFamily="18" charset="0"/>
                          <a:cs typeface="Times New Roman" pitchFamily="18" charset="0"/>
                        </a:rPr>
                        <a:t>Unit</a:t>
                      </a:r>
                      <a:endParaRPr lang="zh-TW" altLang="en-US" sz="1600" b="0" dirty="0">
                        <a:solidFill>
                          <a:schemeClr val="tx1"/>
                        </a:solidFill>
                      </a:endParaRPr>
                    </a:p>
                  </a:txBody>
                  <a:tcPr anchor="ctr"/>
                </a:tc>
                <a:tc>
                  <a:txBody>
                    <a:bodyPr/>
                    <a:lstStyle/>
                    <a:p>
                      <a:pPr lvl="0" algn="ctr">
                        <a:lnSpc>
                          <a:spcPct val="100000"/>
                        </a:lnSpc>
                      </a:pPr>
                      <a:r>
                        <a:rPr lang="en-US" altLang="en-US" sz="1600" b="0" dirty="0" smtClean="0">
                          <a:solidFill>
                            <a:schemeClr val="tx1"/>
                          </a:solidFill>
                          <a:latin typeface="Times New Roman" pitchFamily="18" charset="0"/>
                          <a:cs typeface="Times New Roman" pitchFamily="18" charset="0"/>
                        </a:rPr>
                        <a:t>Building materials</a:t>
                      </a:r>
                      <a:endParaRPr lang="zh-TW" altLang="en-US" sz="1600" b="0" dirty="0" smtClean="0">
                        <a:solidFill>
                          <a:schemeClr val="tx1"/>
                        </a:solidFill>
                        <a:latin typeface="Times New Roman" pitchFamily="18" charset="0"/>
                        <a:cs typeface="Times New Roman" pitchFamily="18" charset="0"/>
                      </a:endParaRPr>
                    </a:p>
                    <a:p>
                      <a:pPr lvl="0" algn="ctr">
                        <a:lnSpc>
                          <a:spcPct val="100000"/>
                        </a:lnSpc>
                      </a:pPr>
                      <a:r>
                        <a:rPr lang="en-US" altLang="en-US" sz="1600" b="0" dirty="0" smtClean="0">
                          <a:solidFill>
                            <a:schemeClr val="tx1"/>
                          </a:solidFill>
                          <a:latin typeface="Times New Roman" pitchFamily="18" charset="0"/>
                          <a:cs typeface="Times New Roman" pitchFamily="18" charset="0"/>
                        </a:rPr>
                        <a:t>Unit </a:t>
                      </a:r>
                      <a:endParaRPr lang="zh-TW" altLang="en-US" sz="1600" b="0" dirty="0">
                        <a:solidFill>
                          <a:schemeClr val="tx1"/>
                        </a:solidFill>
                      </a:endParaRPr>
                    </a:p>
                  </a:txBody>
                  <a:tcPr anchor="ctr"/>
                </a:tc>
                <a:tc>
                  <a:txBody>
                    <a:bodyPr/>
                    <a:lstStyle/>
                    <a:p>
                      <a:pPr lvl="0" algn="ctr">
                        <a:lnSpc>
                          <a:spcPct val="100000"/>
                        </a:lnSpc>
                      </a:pPr>
                      <a:r>
                        <a:rPr lang="en-US" altLang="zh-TW" sz="1600" b="0" dirty="0" smtClean="0">
                          <a:solidFill>
                            <a:schemeClr val="tx1"/>
                          </a:solidFill>
                          <a:latin typeface="Times New Roman" pitchFamily="18" charset="0"/>
                          <a:cs typeface="Times New Roman" pitchFamily="18" charset="0"/>
                        </a:rPr>
                        <a:t>PU Unit</a:t>
                      </a:r>
                      <a:endParaRPr lang="zh-TW" altLang="en-US" sz="1600" b="0" dirty="0">
                        <a:solidFill>
                          <a:schemeClr val="tx1"/>
                        </a:solidFill>
                      </a:endParaRPr>
                    </a:p>
                  </a:txBody>
                  <a:tcPr anchor="ctr"/>
                </a:tc>
                <a:tc>
                  <a:txBody>
                    <a:bodyPr/>
                    <a:lstStyle/>
                    <a:p>
                      <a:pPr lvl="0" algn="ctr">
                        <a:lnSpc>
                          <a:spcPct val="100000"/>
                        </a:lnSpc>
                      </a:pPr>
                      <a:r>
                        <a:rPr lang="en-US" altLang="en-US" sz="1600" b="0" dirty="0" smtClean="0">
                          <a:solidFill>
                            <a:schemeClr val="tx1"/>
                          </a:solidFill>
                          <a:latin typeface="Times New Roman" pitchFamily="18" charset="0"/>
                          <a:cs typeface="Times New Roman" pitchFamily="18" charset="0"/>
                        </a:rPr>
                        <a:t>PVC raw materials</a:t>
                      </a:r>
                      <a:endParaRPr lang="zh-TW" altLang="en-US" sz="1600" b="0" dirty="0" smtClean="0">
                        <a:solidFill>
                          <a:schemeClr val="tx1"/>
                        </a:solidFill>
                        <a:latin typeface="Times New Roman" pitchFamily="18" charset="0"/>
                        <a:cs typeface="Times New Roman" pitchFamily="18" charset="0"/>
                      </a:endParaRPr>
                    </a:p>
                    <a:p>
                      <a:pPr lvl="0" algn="ctr">
                        <a:lnSpc>
                          <a:spcPct val="100000"/>
                        </a:lnSpc>
                      </a:pPr>
                      <a:r>
                        <a:rPr lang="en-US" altLang="zh-TW" sz="1600" b="0" dirty="0" smtClean="0">
                          <a:solidFill>
                            <a:schemeClr val="tx1"/>
                          </a:solidFill>
                          <a:latin typeface="Times New Roman" pitchFamily="18" charset="0"/>
                          <a:cs typeface="Times New Roman" pitchFamily="18" charset="0"/>
                        </a:rPr>
                        <a:t>Unit</a:t>
                      </a:r>
                      <a:endParaRPr lang="zh-TW" altLang="en-US" sz="1600" b="0" dirty="0">
                        <a:solidFill>
                          <a:schemeClr val="tx1"/>
                        </a:solidFill>
                      </a:endParaRPr>
                    </a:p>
                  </a:txBody>
                  <a:tcPr anchor="ctr"/>
                </a:tc>
              </a:tr>
              <a:tr h="1989332">
                <a:tc>
                  <a:txBody>
                    <a:bodyPr/>
                    <a:lstStyle/>
                    <a:p>
                      <a:pPr lvl="0"/>
                      <a:r>
                        <a:rPr lang="en-US" altLang="en-US" sz="1400" dirty="0" smtClean="0">
                          <a:solidFill>
                            <a:schemeClr val="tx1"/>
                          </a:solidFill>
                          <a:latin typeface="Times New Roman" pitchFamily="18" charset="0"/>
                          <a:cs typeface="Times New Roman" pitchFamily="18" charset="0"/>
                        </a:rPr>
                        <a:t>Product Category</a:t>
                      </a:r>
                      <a:endParaRPr lang="zh-TW" altLang="en-US" sz="1400" dirty="0" smtClean="0">
                        <a:solidFill>
                          <a:schemeClr val="tx1"/>
                        </a:solidFill>
                        <a:latin typeface="Times New Roman" pitchFamily="18" charset="0"/>
                        <a:cs typeface="Times New Roman"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b="0" dirty="0" smtClean="0">
                          <a:solidFill>
                            <a:schemeClr val="tx1"/>
                          </a:solidFill>
                          <a:latin typeface="Times New Roman" pitchFamily="18" charset="0"/>
                          <a:cs typeface="Times New Roman" pitchFamily="18" charset="0"/>
                        </a:rPr>
                        <a:t>Transparent film general film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b="0" dirty="0" smtClean="0">
                          <a:solidFill>
                            <a:schemeClr val="tx1"/>
                          </a:solidFill>
                          <a:latin typeface="Times New Roman" pitchFamily="18" charset="0"/>
                          <a:cs typeface="Times New Roman" pitchFamily="18" charset="0"/>
                        </a:rPr>
                        <a:t>rigid sheet and film printing film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err="1" smtClean="0">
                          <a:solidFill>
                            <a:schemeClr val="tx1"/>
                          </a:solidFill>
                          <a:latin typeface="Times New Roman" pitchFamily="18" charset="0"/>
                          <a:cs typeface="Times New Roman" pitchFamily="18" charset="0"/>
                        </a:rPr>
                        <a:t>cellwood</a:t>
                      </a:r>
                      <a:endParaRPr lang="zh-TW" altLang="en-US" sz="1400" dirty="0">
                        <a:solidFill>
                          <a:schemeClr val="tx1"/>
                        </a:solidFill>
                      </a:endParaRPr>
                    </a:p>
                  </a:txBody>
                  <a:tcPr/>
                </a:tc>
                <a:tc>
                  <a:txBody>
                    <a:bodyPr/>
                    <a:lstStyle/>
                    <a:p>
                      <a:pPr lvl="0">
                        <a:lnSpc>
                          <a:spcPct val="100000"/>
                        </a:lnSpc>
                      </a:pPr>
                      <a:r>
                        <a:rPr lang="en-US" altLang="zh-TW" sz="1400" dirty="0" smtClean="0">
                          <a:solidFill>
                            <a:schemeClr val="tx1"/>
                          </a:solidFill>
                          <a:latin typeface="Times New Roman" pitchFamily="18" charset="0"/>
                          <a:cs typeface="Times New Roman" pitchFamily="18" charset="0"/>
                        </a:rPr>
                        <a:t>PVC plastic pipe</a:t>
                      </a:r>
                      <a:endParaRPr lang="zh-TW" altLang="en-US" sz="1400" dirty="0" smtClean="0">
                        <a:solidFill>
                          <a:schemeClr val="tx1"/>
                        </a:solidFill>
                        <a:latin typeface="Times New Roman" pitchFamily="18" charset="0"/>
                        <a:cs typeface="Times New Roman" pitchFamily="18" charset="0"/>
                      </a:endParaRPr>
                    </a:p>
                    <a:p>
                      <a:pPr lvl="0">
                        <a:lnSpc>
                          <a:spcPct val="100000"/>
                        </a:lnSpc>
                      </a:pPr>
                      <a:r>
                        <a:rPr lang="en-US" altLang="zh-TW" sz="1400" dirty="0" smtClean="0">
                          <a:solidFill>
                            <a:schemeClr val="tx1"/>
                          </a:solidFill>
                          <a:latin typeface="Times New Roman" pitchFamily="18" charset="0"/>
                          <a:cs typeface="Times New Roman" pitchFamily="18" charset="0"/>
                        </a:rPr>
                        <a:t>High impact resistant tube,</a:t>
                      </a:r>
                      <a:endParaRPr lang="zh-TW" altLang="zh-TW" sz="1400" dirty="0" smtClean="0">
                        <a:solidFill>
                          <a:schemeClr val="tx1"/>
                        </a:solidFill>
                        <a:latin typeface="Times New Roman" pitchFamily="18" charset="0"/>
                        <a:cs typeface="Times New Roman" pitchFamily="18" charset="0"/>
                      </a:endParaRPr>
                    </a:p>
                    <a:p>
                      <a:pPr lvl="0">
                        <a:lnSpc>
                          <a:spcPct val="100000"/>
                        </a:lnSpc>
                      </a:pPr>
                      <a:r>
                        <a:rPr lang="en-US" altLang="zh-TW" sz="1400" dirty="0" smtClean="0">
                          <a:solidFill>
                            <a:schemeClr val="tx1"/>
                          </a:solidFill>
                          <a:latin typeface="Times New Roman" pitchFamily="18" charset="0"/>
                          <a:cs typeface="Times New Roman" pitchFamily="18" charset="0"/>
                        </a:rPr>
                        <a:t>CD flexible tube</a:t>
                      </a:r>
                    </a:p>
                    <a:p>
                      <a:pPr lvl="0">
                        <a:lnSpc>
                          <a:spcPct val="100000"/>
                        </a:lnSpc>
                      </a:pPr>
                      <a:r>
                        <a:rPr lang="en-US" altLang="zh-TW" sz="1400" dirty="0" smtClean="0">
                          <a:solidFill>
                            <a:schemeClr val="tx1"/>
                          </a:solidFill>
                          <a:latin typeface="Times New Roman" pitchFamily="18" charset="0"/>
                          <a:cs typeface="Times New Roman" pitchFamily="18" charset="0"/>
                        </a:rPr>
                        <a:t>Impact resistant plate,</a:t>
                      </a:r>
                      <a:endParaRPr lang="zh-TW" altLang="zh-TW" sz="1400" dirty="0" smtClean="0">
                        <a:solidFill>
                          <a:schemeClr val="tx1"/>
                        </a:solidFill>
                        <a:latin typeface="Times New Roman" pitchFamily="18" charset="0"/>
                        <a:cs typeface="Times New Roman" pitchFamily="18" charset="0"/>
                      </a:endParaRPr>
                    </a:p>
                    <a:p>
                      <a:pPr lvl="0">
                        <a:lnSpc>
                          <a:spcPct val="100000"/>
                        </a:lnSpc>
                      </a:pPr>
                      <a:r>
                        <a:rPr lang="en-US" altLang="zh-TW" sz="1400" dirty="0" smtClean="0">
                          <a:solidFill>
                            <a:schemeClr val="tx1"/>
                          </a:solidFill>
                          <a:latin typeface="Times New Roman" pitchFamily="18" charset="0"/>
                          <a:cs typeface="Times New Roman" pitchFamily="18" charset="0"/>
                        </a:rPr>
                        <a:t>Foam pellets, </a:t>
                      </a:r>
                    </a:p>
                    <a:p>
                      <a:pPr lvl="0">
                        <a:lnSpc>
                          <a:spcPct val="100000"/>
                        </a:lnSpc>
                      </a:pPr>
                      <a:r>
                        <a:rPr lang="en-US" altLang="zh-TW" sz="1400" dirty="0" smtClean="0">
                          <a:solidFill>
                            <a:schemeClr val="tx1"/>
                          </a:solidFill>
                          <a:latin typeface="Times New Roman" pitchFamily="18" charset="0"/>
                          <a:cs typeface="Times New Roman" pitchFamily="18" charset="0"/>
                        </a:rPr>
                        <a:t>Plastic wood composite materials</a:t>
                      </a:r>
                    </a:p>
                    <a:p>
                      <a:pPr lvl="0">
                        <a:lnSpc>
                          <a:spcPct val="100000"/>
                        </a:lnSpc>
                      </a:pPr>
                      <a:r>
                        <a:rPr lang="en-US" altLang="zh-TW" sz="1400" dirty="0" smtClean="0">
                          <a:solidFill>
                            <a:schemeClr val="tx1"/>
                          </a:solidFill>
                          <a:latin typeface="Times New Roman" pitchFamily="18" charset="0"/>
                          <a:cs typeface="Times New Roman" pitchFamily="18" charset="0"/>
                        </a:rPr>
                        <a:t> PVC </a:t>
                      </a:r>
                      <a:r>
                        <a:rPr lang="en-US" altLang="zh-TW" sz="1400" dirty="0" err="1" smtClean="0">
                          <a:solidFill>
                            <a:schemeClr val="tx1"/>
                          </a:solidFill>
                          <a:latin typeface="Times New Roman" pitchFamily="18" charset="0"/>
                          <a:cs typeface="Times New Roman" pitchFamily="18" charset="0"/>
                        </a:rPr>
                        <a:t>anglewood</a:t>
                      </a:r>
                      <a:endParaRPr lang="zh-TW" altLang="zh-TW" sz="1400" dirty="0" smtClean="0">
                        <a:solidFill>
                          <a:schemeClr val="tx1"/>
                        </a:solidFill>
                        <a:latin typeface="Times New Roman" pitchFamily="18" charset="0"/>
                        <a:cs typeface="Times New Roman" pitchFamily="18" charset="0"/>
                      </a:endParaRPr>
                    </a:p>
                  </a:txBody>
                  <a:tcPr/>
                </a:tc>
                <a:tc>
                  <a:txBody>
                    <a:bodyPr/>
                    <a:lstStyle/>
                    <a:p>
                      <a:pPr lvl="0"/>
                      <a:r>
                        <a:rPr lang="en-US" altLang="zh-TW" sz="1400" dirty="0" smtClean="0">
                          <a:solidFill>
                            <a:schemeClr val="tx1"/>
                          </a:solidFill>
                          <a:latin typeface="Times New Roman" pitchFamily="18" charset="0"/>
                          <a:cs typeface="Times New Roman" pitchFamily="18" charset="0"/>
                        </a:rPr>
                        <a:t>Water-based PU synthetic leather,</a:t>
                      </a:r>
                      <a:endParaRPr lang="zh-TW" altLang="en-US" sz="1400" dirty="0" smtClean="0">
                        <a:solidFill>
                          <a:schemeClr val="tx1"/>
                        </a:solidFill>
                        <a:latin typeface="Times New Roman" pitchFamily="18" charset="0"/>
                        <a:cs typeface="Times New Roman" pitchFamily="18" charset="0"/>
                      </a:endParaRPr>
                    </a:p>
                    <a:p>
                      <a:pPr lvl="0"/>
                      <a:r>
                        <a:rPr lang="en-US" altLang="zh-TW" sz="1400" dirty="0" smtClean="0">
                          <a:solidFill>
                            <a:schemeClr val="tx1"/>
                          </a:solidFill>
                          <a:latin typeface="Times New Roman" pitchFamily="18" charset="0"/>
                          <a:cs typeface="Times New Roman" pitchFamily="18" charset="0"/>
                        </a:rPr>
                        <a:t>Solvent-free PPU synthetic leather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i="0" kern="1200" dirty="0" smtClean="0">
                          <a:solidFill>
                            <a:schemeClr val="tx1"/>
                          </a:solidFill>
                          <a:latin typeface="Times New Roman" pitchFamily="18" charset="0"/>
                          <a:ea typeface="+mn-ea"/>
                          <a:cs typeface="Times New Roman" pitchFamily="18" charset="0"/>
                        </a:rPr>
                        <a:t>Water-based PU resin,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i="0" kern="1200" dirty="0" smtClean="0">
                          <a:solidFill>
                            <a:schemeClr val="tx1"/>
                          </a:solidFill>
                          <a:latin typeface="Times New Roman" pitchFamily="18" charset="0"/>
                          <a:ea typeface="+mn-ea"/>
                          <a:cs typeface="Times New Roman" pitchFamily="18" charset="0"/>
                        </a:rPr>
                        <a:t>Solvent-free PPU resin,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dirty="0" smtClean="0">
                          <a:solidFill>
                            <a:schemeClr val="tx1"/>
                          </a:solidFill>
                          <a:latin typeface="Times New Roman" pitchFamily="18" charset="0"/>
                        </a:rPr>
                        <a:t>PVC Resin,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dirty="0" smtClean="0">
                          <a:solidFill>
                            <a:schemeClr val="tx1"/>
                          </a:solidFill>
                          <a:latin typeface="Times New Roman" pitchFamily="18" charset="0"/>
                        </a:rPr>
                        <a:t>PVC Compound,  Modified Clear PS Compound,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i="0" kern="1200" dirty="0" smtClean="0">
                          <a:solidFill>
                            <a:schemeClr val="tx1"/>
                          </a:solidFill>
                          <a:latin typeface="Times New Roman" pitchFamily="18" charset="0"/>
                          <a:ea typeface="+mn-ea"/>
                          <a:cs typeface="Times New Roman" pitchFamily="18" charset="0"/>
                        </a:rPr>
                        <a:t>Medical  Compound,</a:t>
                      </a:r>
                      <a:endParaRPr lang="zh-TW" altLang="en-US" sz="1400" dirty="0" smtClean="0">
                        <a:solidFill>
                          <a:schemeClr val="tx1"/>
                        </a:solidFill>
                        <a:latin typeface="Times New Roman" pitchFamily="18" charset="0"/>
                        <a:cs typeface="Times New Roman" pitchFamily="18" charset="0"/>
                      </a:endParaRPr>
                    </a:p>
                    <a:p>
                      <a:pPr marL="0" marR="0" lvl="0" indent="0" algn="l" defTabSz="914400" rtl="0" eaLnBrk="1" fontAlgn="auto" latinLnBrk="0" hangingPunct="1">
                        <a:lnSpc>
                          <a:spcPts val="2500"/>
                        </a:lnSpc>
                        <a:spcBef>
                          <a:spcPts val="0"/>
                        </a:spcBef>
                        <a:spcAft>
                          <a:spcPts val="0"/>
                        </a:spcAft>
                        <a:buClrTx/>
                        <a:buSzTx/>
                        <a:buFontTx/>
                        <a:buNone/>
                        <a:tabLst/>
                        <a:defRPr/>
                      </a:pPr>
                      <a:endParaRPr lang="zh-TW" altLang="en-US" sz="1600" dirty="0">
                        <a:solidFill>
                          <a:srgbClr val="FF0000"/>
                        </a:solidFill>
                      </a:endParaRPr>
                    </a:p>
                  </a:txBody>
                  <a:tcPr/>
                </a:tc>
              </a:tr>
              <a:tr h="1861056">
                <a:tc>
                  <a:txBody>
                    <a:bodyPr/>
                    <a:lstStyle/>
                    <a:p>
                      <a:pPr lvl="0"/>
                      <a:r>
                        <a:rPr lang="en-US" altLang="en-US" sz="1400" dirty="0" smtClean="0">
                          <a:latin typeface="Times New Roman" pitchFamily="18" charset="0"/>
                          <a:cs typeface="Times New Roman" pitchFamily="18" charset="0"/>
                        </a:rPr>
                        <a:t>Important use</a:t>
                      </a:r>
                      <a:endParaRPr lang="zh-TW" altLang="en-US" sz="1400" dirty="0">
                        <a:latin typeface="Times New Roman" pitchFamily="18" charset="0"/>
                        <a:cs typeface="Times New Roman"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smtClean="0">
                          <a:solidFill>
                            <a:schemeClr val="tx1"/>
                          </a:solidFill>
                          <a:latin typeface="Times New Roman" pitchFamily="18" charset="0"/>
                          <a:cs typeface="Times New Roman" pitchFamily="18" charset="0"/>
                        </a:rPr>
                        <a:t>Folders,</a:t>
                      </a:r>
                      <a:r>
                        <a:rPr lang="en-US" altLang="en-US" sz="1400" baseline="0" dirty="0" smtClean="0">
                          <a:solidFill>
                            <a:schemeClr val="tx1"/>
                          </a:solidFill>
                          <a:latin typeface="Times New Roman" pitchFamily="18" charset="0"/>
                          <a:cs typeface="Times New Roman" pitchFamily="18" charset="0"/>
                        </a:rPr>
                        <a:t> </a:t>
                      </a:r>
                      <a:r>
                        <a:rPr lang="en-US" altLang="en-US" sz="1400" dirty="0" smtClean="0">
                          <a:solidFill>
                            <a:schemeClr val="tx1"/>
                          </a:solidFill>
                          <a:latin typeface="Times New Roman" pitchFamily="18" charset="0"/>
                          <a:cs typeface="Times New Roman" pitchFamily="18" charset="0"/>
                        </a:rPr>
                        <a:t>advertising and label, curtain cloth, Medical treatment and tent,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smtClean="0">
                          <a:solidFill>
                            <a:schemeClr val="tx1"/>
                          </a:solidFill>
                          <a:latin typeface="Times New Roman" pitchFamily="18" charset="0"/>
                          <a:cs typeface="Times New Roman" pitchFamily="18" charset="0"/>
                        </a:rPr>
                        <a:t>Quarantine station curtain,</a:t>
                      </a:r>
                      <a:r>
                        <a:rPr lang="en-US" altLang="zh-TW" sz="1800" kern="1200" dirty="0" smtClean="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kern="1200" dirty="0" smtClean="0">
                          <a:solidFill>
                            <a:schemeClr val="tx1"/>
                          </a:solidFill>
                          <a:latin typeface="Times New Roman" pitchFamily="18" charset="0"/>
                          <a:ea typeface="+mn-ea"/>
                          <a:cs typeface="Times New Roman" pitchFamily="18" charset="0"/>
                        </a:rPr>
                        <a:t>For ships, restaurants awnings</a:t>
                      </a:r>
                      <a:endParaRPr lang="en-US" altLang="en-US" sz="1400" dirty="0" smtClean="0">
                        <a:solidFill>
                          <a:schemeClr val="tx1"/>
                        </a:solidFill>
                        <a:latin typeface="Times New Roman"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smtClean="0">
                          <a:solidFill>
                            <a:schemeClr val="tx1"/>
                          </a:solidFill>
                          <a:latin typeface="Times New Roman" pitchFamily="18" charset="0"/>
                          <a:cs typeface="Times New Roman" pitchFamily="18" charset="0"/>
                        </a:rPr>
                        <a:t>bathroom floor, landscape table</a:t>
                      </a:r>
                      <a:endParaRPr lang="zh-TW" altLang="en-US" sz="1400" dirty="0">
                        <a:solidFill>
                          <a:schemeClr val="tx1"/>
                        </a:solidFill>
                      </a:endParaRPr>
                    </a:p>
                  </a:txBody>
                  <a:tcPr/>
                </a:tc>
                <a:tc>
                  <a:txBody>
                    <a:bodyPr/>
                    <a:lstStyle/>
                    <a:p>
                      <a:pPr lvl="0">
                        <a:lnSpc>
                          <a:spcPct val="100000"/>
                        </a:lnSpc>
                      </a:pPr>
                      <a:r>
                        <a:rPr lang="en-US" altLang="en-US" sz="1400" dirty="0" smtClean="0">
                          <a:solidFill>
                            <a:schemeClr val="tx1"/>
                          </a:solidFill>
                          <a:latin typeface="Times New Roman" pitchFamily="18" charset="0"/>
                          <a:cs typeface="Times New Roman" pitchFamily="18" charset="0"/>
                        </a:rPr>
                        <a:t>electrical water supply piping </a:t>
                      </a:r>
                    </a:p>
                    <a:p>
                      <a:pPr lvl="0">
                        <a:lnSpc>
                          <a:spcPct val="100000"/>
                        </a:lnSpc>
                      </a:pPr>
                      <a:r>
                        <a:rPr lang="en-US" altLang="en-US" sz="1400" dirty="0" smtClean="0">
                          <a:solidFill>
                            <a:schemeClr val="tx1"/>
                          </a:solidFill>
                          <a:latin typeface="Times New Roman" pitchFamily="18" charset="0"/>
                          <a:cs typeface="Times New Roman" pitchFamily="18" charset="0"/>
                        </a:rPr>
                        <a:t>Tap water, health sewer works</a:t>
                      </a:r>
                      <a:endParaRPr lang="zh-TW" altLang="en-US" sz="1400" dirty="0" smtClean="0">
                        <a:solidFill>
                          <a:schemeClr val="tx1"/>
                        </a:solidFill>
                        <a:latin typeface="Times New Roman" pitchFamily="18" charset="0"/>
                        <a:cs typeface="Times New Roman" pitchFamily="18" charset="0"/>
                      </a:endParaRPr>
                    </a:p>
                    <a:p>
                      <a:pPr lvl="0">
                        <a:lnSpc>
                          <a:spcPct val="100000"/>
                        </a:lnSpc>
                      </a:pPr>
                      <a:r>
                        <a:rPr lang="en-US" altLang="en-US" sz="1400" dirty="0" smtClean="0">
                          <a:solidFill>
                            <a:schemeClr val="tx1"/>
                          </a:solidFill>
                          <a:latin typeface="Times New Roman" pitchFamily="18" charset="0"/>
                          <a:cs typeface="Times New Roman" pitchFamily="18" charset="0"/>
                        </a:rPr>
                        <a:t>Plastic products injection </a:t>
                      </a:r>
                      <a:endParaRPr lang="zh-TW" altLang="en-US" sz="1400" dirty="0" smtClean="0">
                        <a:solidFill>
                          <a:schemeClr val="tx1"/>
                        </a:solidFill>
                        <a:latin typeface="Times New Roman" pitchFamily="18" charset="0"/>
                        <a:cs typeface="Times New Roman" pitchFamily="18" charset="0"/>
                      </a:endParaRPr>
                    </a:p>
                    <a:p>
                      <a:pPr lvl="0">
                        <a:lnSpc>
                          <a:spcPct val="100000"/>
                        </a:lnSpc>
                      </a:pPr>
                      <a:r>
                        <a:rPr lang="en-US" altLang="en-US" sz="1400" dirty="0" smtClean="0">
                          <a:solidFill>
                            <a:schemeClr val="tx1"/>
                          </a:solidFill>
                          <a:latin typeface="Times New Roman" pitchFamily="18" charset="0"/>
                          <a:cs typeface="Times New Roman" pitchFamily="18" charset="0"/>
                        </a:rPr>
                        <a:t>Indoor and outdoor landscape use</a:t>
                      </a:r>
                      <a:endParaRPr lang="zh-TW" altLang="en-US" sz="1400" dirty="0" smtClean="0">
                        <a:solidFill>
                          <a:schemeClr val="tx1"/>
                        </a:solidFill>
                        <a:latin typeface="Times New Roman" pitchFamily="18" charset="0"/>
                        <a:cs typeface="Times New Roman" pitchFamily="18" charset="0"/>
                      </a:endParaRPr>
                    </a:p>
                  </a:txBody>
                  <a:tcPr/>
                </a:tc>
                <a:tc>
                  <a:txBody>
                    <a:bodyPr/>
                    <a:lstStyle/>
                    <a:p>
                      <a:pPr fontAlgn="base"/>
                      <a:r>
                        <a:rPr lang="en-US" altLang="zh-TW" sz="1400" kern="1200" dirty="0" smtClean="0">
                          <a:solidFill>
                            <a:schemeClr val="tx1"/>
                          </a:solidFill>
                          <a:latin typeface="Times New Roman" pitchFamily="18" charset="0"/>
                          <a:ea typeface="+mn-ea"/>
                          <a:cs typeface="Times New Roman" pitchFamily="18" charset="0"/>
                        </a:rPr>
                        <a:t>High-foaming, trademark, sports equipment, balls, apparel, furniture and electronic related products (headphone covers, audios, tablet cases)</a:t>
                      </a:r>
                      <a:endParaRPr lang="zh-TW" altLang="zh-TW" sz="1400" kern="1200" dirty="0" smtClean="0">
                        <a:solidFill>
                          <a:schemeClr val="tx1"/>
                        </a:solidFill>
                        <a:latin typeface="Times New Roman" pitchFamily="18" charset="0"/>
                        <a:ea typeface="+mn-ea"/>
                        <a:cs typeface="Times New Roman" pitchFamily="18" charset="0"/>
                      </a:endParaRPr>
                    </a:p>
                    <a:p>
                      <a:pPr>
                        <a:lnSpc>
                          <a:spcPts val="2500"/>
                        </a:lnSpc>
                      </a:pPr>
                      <a:endParaRPr lang="zh-TW" altLang="en-US" sz="1600" dirty="0">
                        <a:solidFill>
                          <a:srgbClr val="FF0000"/>
                        </a:solidFill>
                      </a:endParaRPr>
                    </a:p>
                  </a:txBody>
                  <a:tcPr/>
                </a:tc>
                <a:tc>
                  <a:txBody>
                    <a:bodyPr/>
                    <a:lstStyle/>
                    <a:p>
                      <a:pPr lvl="0">
                        <a:lnSpc>
                          <a:spcPct val="100000"/>
                        </a:lnSpc>
                      </a:pPr>
                      <a:r>
                        <a:rPr lang="en-US" altLang="zh-TW" sz="1400" dirty="0" smtClean="0">
                          <a:solidFill>
                            <a:schemeClr val="tx1"/>
                          </a:solidFill>
                          <a:latin typeface="Times New Roman" pitchFamily="18" charset="0"/>
                        </a:rPr>
                        <a:t>PVC sheet, PVC pipe, profile extrusion, painting agent, and ink materials.</a:t>
                      </a:r>
                    </a:p>
                    <a:p>
                      <a:pPr lvl="0">
                        <a:lnSpc>
                          <a:spcPct val="100000"/>
                        </a:lnSpc>
                      </a:pPr>
                      <a:r>
                        <a:rPr lang="en-US" altLang="zh-TW" sz="1600" dirty="0" smtClean="0">
                          <a:solidFill>
                            <a:schemeClr val="tx1"/>
                          </a:solidFill>
                          <a:latin typeface="Times New Roman" pitchFamily="18" charset="0"/>
                          <a:cs typeface="Times New Roman" pitchFamily="18" charset="0"/>
                        </a:rPr>
                        <a:t>IC package tube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kern="1200" dirty="0" smtClean="0">
                          <a:solidFill>
                            <a:schemeClr val="tx1"/>
                          </a:solidFill>
                          <a:latin typeface="Times New Roman" pitchFamily="18" charset="0"/>
                          <a:ea typeface="+mn-ea"/>
                          <a:cs typeface="Times New Roman" pitchFamily="18" charset="0"/>
                        </a:rPr>
                        <a:t>Thick transparent PVC pipe</a:t>
                      </a:r>
                      <a:endParaRPr lang="zh-TW" altLang="zh-TW" sz="1400" kern="1200" dirty="0" smtClean="0">
                        <a:solidFill>
                          <a:schemeClr val="tx1"/>
                        </a:solidFill>
                        <a:latin typeface="Times New Roman" pitchFamily="18" charset="0"/>
                        <a:ea typeface="+mn-ea"/>
                        <a:cs typeface="Times New Roman" pitchFamily="18" charset="0"/>
                      </a:endParaRPr>
                    </a:p>
                    <a:p>
                      <a:pPr lvl="0">
                        <a:lnSpc>
                          <a:spcPct val="100000"/>
                        </a:lnSpc>
                      </a:pPr>
                      <a:endParaRPr lang="zh-TW" altLang="en-US" sz="1600"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solidFill>
            <a:schemeClr val="accent5">
              <a:lumMod val="60000"/>
              <a:lumOff val="40000"/>
            </a:schemeClr>
          </a:solidFill>
        </p:spPr>
        <p:txBody>
          <a:bodyPr/>
          <a:lstStyle/>
          <a:p>
            <a:pPr algn="l">
              <a:lnSpc>
                <a:spcPts val="4000"/>
              </a:lnSpc>
            </a:pPr>
            <a:r>
              <a:rPr lang="en-US" altLang="zh-TW" b="1" dirty="0" smtClean="0"/>
              <a:t>                        </a:t>
            </a:r>
            <a:r>
              <a:rPr lang="en-US" altLang="zh-TW" sz="3600" dirty="0" smtClean="0">
                <a:latin typeface="Times New Roman" pitchFamily="18" charset="0"/>
                <a:cs typeface="Times New Roman" pitchFamily="18" charset="0"/>
              </a:rPr>
              <a:t>2021 Plastic Processing</a:t>
            </a:r>
            <a:br>
              <a:rPr lang="en-US" altLang="zh-TW" sz="3600" dirty="0" smtClean="0">
                <a:latin typeface="Times New Roman" pitchFamily="18" charset="0"/>
                <a:cs typeface="Times New Roman" pitchFamily="18" charset="0"/>
              </a:rPr>
            </a:br>
            <a:r>
              <a:rPr lang="en-US" altLang="zh-TW" sz="3600" dirty="0" smtClean="0">
                <a:latin typeface="Times New Roman" pitchFamily="18" charset="0"/>
                <a:cs typeface="Times New Roman" pitchFamily="18" charset="0"/>
              </a:rPr>
              <a:t>                                   Unit Operations</a:t>
            </a:r>
            <a:endParaRPr lang="zh-TW" altLang="en-US" sz="3600" b="1" dirty="0">
              <a:solidFill>
                <a:srgbClr val="FF0000"/>
              </a:solidFill>
              <a:latin typeface="Times New Roman" pitchFamily="18" charset="0"/>
              <a:cs typeface="Times New Roman" pitchFamily="18" charset="0"/>
            </a:endParaRPr>
          </a:p>
        </p:txBody>
      </p:sp>
      <p:pic>
        <p:nvPicPr>
          <p:cNvPr id="4" name="Picture 139" descr="w_161020_06079"/>
          <p:cNvPicPr>
            <a:picLocks noChangeAspect="1" noChangeArrowheads="1"/>
          </p:cNvPicPr>
          <p:nvPr/>
        </p:nvPicPr>
        <p:blipFill>
          <a:blip r:embed="rId2" cstate="print"/>
          <a:srcRect/>
          <a:stretch>
            <a:fillRect/>
          </a:stretch>
        </p:blipFill>
        <p:spPr bwMode="auto">
          <a:xfrm>
            <a:off x="576244" y="537267"/>
            <a:ext cx="2298700" cy="728662"/>
          </a:xfrm>
          <a:prstGeom prst="rect">
            <a:avLst/>
          </a:prstGeom>
          <a:noFill/>
          <a:ln w="9525">
            <a:noFill/>
            <a:miter lim="800000"/>
            <a:headEnd/>
            <a:tailEnd/>
          </a:ln>
        </p:spPr>
      </p:pic>
      <p:sp>
        <p:nvSpPr>
          <p:cNvPr id="15" name="投影片編號版面配置區 14"/>
          <p:cNvSpPr>
            <a:spLocks noGrp="1"/>
          </p:cNvSpPr>
          <p:nvPr>
            <p:ph type="sldNum" sz="quarter" idx="12"/>
          </p:nvPr>
        </p:nvSpPr>
        <p:spPr/>
        <p:txBody>
          <a:bodyPr/>
          <a:lstStyle/>
          <a:p>
            <a:pPr>
              <a:defRPr/>
            </a:pPr>
            <a:fld id="{8DC03F5D-A6B8-43E7-B43B-D0FFEF3A7272}" type="slidenum">
              <a:rPr lang="en-US" altLang="zh-TW" smtClean="0"/>
              <a:pPr>
                <a:defRPr/>
              </a:pPr>
              <a:t>5</a:t>
            </a:fld>
            <a:endParaRPr lang="en-US" altLang="zh-TW" dirty="0"/>
          </a:p>
        </p:txBody>
      </p:sp>
      <p:graphicFrame>
        <p:nvGraphicFramePr>
          <p:cNvPr id="9" name="內容版面配置區 4"/>
          <p:cNvGraphicFramePr>
            <a:graphicFrameLocks/>
          </p:cNvGraphicFramePr>
          <p:nvPr/>
        </p:nvGraphicFramePr>
        <p:xfrm>
          <a:off x="435933" y="1695889"/>
          <a:ext cx="8234980" cy="4459396"/>
        </p:xfrm>
        <a:graphic>
          <a:graphicData uri="http://schemas.openxmlformats.org/drawingml/2006/table">
            <a:tbl>
              <a:tblPr firstRow="1" bandRow="1">
                <a:tableStyleId>{ED083AE6-46FA-4A59-8FB0-9F97EB10719F}</a:tableStyleId>
              </a:tblPr>
              <a:tblGrid>
                <a:gridCol w="4117490"/>
                <a:gridCol w="4117490"/>
              </a:tblGrid>
              <a:tr h="515683">
                <a:tc>
                  <a:txBody>
                    <a:bodyPr/>
                    <a:lstStyle/>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Operation review for the</a:t>
                      </a:r>
                    </a:p>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 first half of the year</a:t>
                      </a:r>
                      <a:endParaRPr lang="zh-TW" altLang="zh-TW" sz="1800" b="0" kern="1200" dirty="0">
                        <a:solidFill>
                          <a:schemeClr val="tx1"/>
                        </a:solidFill>
                        <a:latin typeface="Times New Roman" pitchFamily="18" charset="0"/>
                        <a:ea typeface="+mn-ea"/>
                        <a:cs typeface="Times New Roman" pitchFamily="18" charset="0"/>
                      </a:endParaRPr>
                    </a:p>
                  </a:txBody>
                  <a:tcPr>
                    <a:solidFill>
                      <a:schemeClr val="accent4">
                        <a:lumMod val="20000"/>
                        <a:lumOff val="80000"/>
                      </a:schemeClr>
                    </a:solidFill>
                  </a:tcPr>
                </a:tc>
                <a:tc>
                  <a:txBody>
                    <a:bodyPr/>
                    <a:lstStyle/>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Operation outlook for the </a:t>
                      </a:r>
                    </a:p>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second half of the year</a:t>
                      </a:r>
                      <a:endParaRPr lang="en-US" altLang="zh-TW" sz="1800" b="0" dirty="0" smtClean="0">
                        <a:solidFill>
                          <a:srgbClr val="FF0000"/>
                        </a:solidFill>
                        <a:latin typeface="Times New Roman" pitchFamily="18" charset="0"/>
                        <a:cs typeface="Times New Roman" pitchFamily="18" charset="0"/>
                      </a:endParaRPr>
                    </a:p>
                  </a:txBody>
                  <a:tcPr>
                    <a:solidFill>
                      <a:schemeClr val="accent4">
                        <a:lumMod val="20000"/>
                        <a:lumOff val="80000"/>
                      </a:schemeClr>
                    </a:solidFill>
                  </a:tcPr>
                </a:tc>
              </a:tr>
              <a:tr h="3859956">
                <a:tc>
                  <a:txBody>
                    <a:bodyPr/>
                    <a:lstStyle/>
                    <a:p>
                      <a:pPr fontAlgn="base"/>
                      <a:r>
                        <a:rPr lang="en-US" altLang="zh-TW" sz="1600" dirty="0" smtClean="0">
                          <a:solidFill>
                            <a:schemeClr val="tx1"/>
                          </a:solidFill>
                          <a:latin typeface="Times New Roman" pitchFamily="18" charset="0"/>
                          <a:cs typeface="Times New Roman" pitchFamily="18" charset="0"/>
                          <a:sym typeface="Wingdings 2"/>
                        </a:rPr>
                        <a:t> </a:t>
                      </a:r>
                      <a:r>
                        <a:rPr lang="en-US" altLang="zh-TW" sz="1400" kern="1200" dirty="0" smtClean="0">
                          <a:solidFill>
                            <a:schemeClr val="tx1"/>
                          </a:solidFill>
                          <a:latin typeface="Times New Roman" pitchFamily="18" charset="0"/>
                          <a:ea typeface="+mn-ea"/>
                          <a:cs typeface="Times New Roman" pitchFamily="18" charset="0"/>
                        </a:rPr>
                        <a:t>In </a:t>
                      </a:r>
                      <a:r>
                        <a:rPr lang="en-US" altLang="zh-TW" sz="1400" kern="1200" dirty="0" smtClean="0">
                          <a:solidFill>
                            <a:schemeClr val="tx1"/>
                          </a:solidFill>
                          <a:latin typeface="Times New Roman" pitchFamily="18" charset="0"/>
                          <a:ea typeface="+mn-ea"/>
                          <a:cs typeface="Times New Roman" pitchFamily="18" charset="0"/>
                        </a:rPr>
                        <a:t>the first half of 2021, due to the gradual relief of </a:t>
                      </a:r>
                      <a:r>
                        <a:rPr lang="en-US" altLang="zh-TW" sz="1400" kern="1200" dirty="0" smtClean="0">
                          <a:solidFill>
                            <a:schemeClr val="tx1"/>
                          </a:solidFill>
                          <a:latin typeface="Times New Roman" pitchFamily="18" charset="0"/>
                          <a:ea typeface="+mn-ea"/>
                          <a:cs typeface="Times New Roman" pitchFamily="18" charset="0"/>
                        </a:rPr>
                        <a:t>the </a:t>
                      </a:r>
                      <a:r>
                        <a:rPr lang="en-US" altLang="zh-TW" sz="1400" kern="1200" dirty="0" smtClean="0">
                          <a:solidFill>
                            <a:schemeClr val="tx1"/>
                          </a:solidFill>
                          <a:latin typeface="Times New Roman" pitchFamily="18" charset="0"/>
                          <a:ea typeface="+mn-ea"/>
                          <a:cs typeface="Times New Roman" pitchFamily="18" charset="0"/>
                        </a:rPr>
                        <a:t>Covid-19 pneumonia epidemic, demand in </a:t>
                      </a:r>
                      <a:r>
                        <a:rPr lang="en-US" altLang="zh-TW" sz="1400" kern="1200" dirty="0" smtClean="0">
                          <a:solidFill>
                            <a:schemeClr val="tx1"/>
                          </a:solidFill>
                          <a:latin typeface="Times New Roman" pitchFamily="18" charset="0"/>
                          <a:ea typeface="+mn-ea"/>
                          <a:cs typeface="Times New Roman" pitchFamily="18" charset="0"/>
                        </a:rPr>
                        <a:t>Europe </a:t>
                      </a:r>
                      <a:r>
                        <a:rPr lang="en-US" altLang="zh-TW" sz="1400" kern="1200" dirty="0" smtClean="0">
                          <a:solidFill>
                            <a:schemeClr val="tx1"/>
                          </a:solidFill>
                          <a:latin typeface="Times New Roman" pitchFamily="18" charset="0"/>
                          <a:ea typeface="+mn-ea"/>
                          <a:cs typeface="Times New Roman" pitchFamily="18" charset="0"/>
                        </a:rPr>
                        <a:t>and the United States increased, and overall </a:t>
                      </a:r>
                      <a:r>
                        <a:rPr lang="en-US" altLang="zh-TW" sz="1400" kern="1200" dirty="0" smtClean="0">
                          <a:solidFill>
                            <a:schemeClr val="tx1"/>
                          </a:solidFill>
                          <a:latin typeface="Times New Roman" pitchFamily="18" charset="0"/>
                          <a:ea typeface="+mn-ea"/>
                          <a:cs typeface="Times New Roman" pitchFamily="18" charset="0"/>
                        </a:rPr>
                        <a:t>sales </a:t>
                      </a:r>
                      <a:r>
                        <a:rPr lang="en-US" altLang="zh-TW" sz="1400" kern="1200" dirty="0" smtClean="0">
                          <a:solidFill>
                            <a:schemeClr val="tx1"/>
                          </a:solidFill>
                          <a:latin typeface="Times New Roman" pitchFamily="18" charset="0"/>
                          <a:ea typeface="+mn-ea"/>
                          <a:cs typeface="Times New Roman" pitchFamily="18" charset="0"/>
                        </a:rPr>
                        <a:t>significantly better than the same period last </a:t>
                      </a:r>
                      <a:r>
                        <a:rPr lang="en-US" altLang="zh-TW" sz="1400" kern="1200" dirty="0" smtClean="0">
                          <a:solidFill>
                            <a:schemeClr val="tx1"/>
                          </a:solidFill>
                          <a:latin typeface="Times New Roman" pitchFamily="18" charset="0"/>
                          <a:ea typeface="+mn-ea"/>
                          <a:cs typeface="Times New Roman" pitchFamily="18" charset="0"/>
                        </a:rPr>
                        <a:t>year </a:t>
                      </a:r>
                      <a:r>
                        <a:rPr lang="en-US" altLang="zh-TW" sz="1400" kern="1200" dirty="0" smtClean="0">
                          <a:solidFill>
                            <a:schemeClr val="tx1"/>
                          </a:solidFill>
                          <a:latin typeface="Times New Roman" pitchFamily="18" charset="0"/>
                          <a:ea typeface="+mn-ea"/>
                          <a:cs typeface="Times New Roman" pitchFamily="18" charset="0"/>
                        </a:rPr>
                        <a:t>by approximately17%. Subsequent development was affected by the uncertain factors of export cargo space and freight rates, which makes it difficult for customers to respond to the cost and therefore they are conservative, mostly responding with a small number of rush </a:t>
                      </a:r>
                      <a:r>
                        <a:rPr lang="en-US" altLang="zh-TW" sz="1400" kern="1200" dirty="0" err="1" smtClean="0">
                          <a:solidFill>
                            <a:schemeClr val="tx1"/>
                          </a:solidFill>
                          <a:latin typeface="Times New Roman" pitchFamily="18" charset="0"/>
                          <a:ea typeface="+mn-ea"/>
                          <a:cs typeface="Times New Roman" pitchFamily="18" charset="0"/>
                        </a:rPr>
                        <a:t>orders.It</a:t>
                      </a:r>
                      <a:r>
                        <a:rPr lang="en-US" altLang="zh-TW" sz="1400" kern="1200" dirty="0" smtClean="0">
                          <a:solidFill>
                            <a:schemeClr val="tx1"/>
                          </a:solidFill>
                          <a:latin typeface="Times New Roman" pitchFamily="18" charset="0"/>
                          <a:ea typeface="+mn-ea"/>
                          <a:cs typeface="Times New Roman" pitchFamily="18" charset="0"/>
                        </a:rPr>
                        <a:t> is estimated that there will be a chance to rebound in the fourth quarter after the settlement of shipping containers and the reduction in freight rates Overall, the second half of the year will be similar to the first half, with no significant peak season effect. Product development and shipment coordination will be enhanced to meet customer demand.</a:t>
                      </a:r>
                      <a:endParaRPr lang="zh-TW" altLang="zh-TW" sz="1400" kern="1200" dirty="0">
                        <a:solidFill>
                          <a:schemeClr val="tx1"/>
                        </a:solidFill>
                        <a:latin typeface="Times New Roman" pitchFamily="18" charset="0"/>
                        <a:ea typeface="+mn-ea"/>
                        <a:cs typeface="Times New Roman" pitchFamily="18" charset="0"/>
                      </a:endParaRPr>
                    </a:p>
                  </a:txBody>
                  <a:tcPr>
                    <a:solidFill>
                      <a:schemeClr val="bg1">
                        <a:alpha val="20000"/>
                      </a:schemeClr>
                    </a:solidFill>
                  </a:tcPr>
                </a:tc>
                <a:tc>
                  <a:txBody>
                    <a:bodyPr/>
                    <a:lstStyle/>
                    <a:p>
                      <a:r>
                        <a:rPr lang="en-US" altLang="zh-TW" sz="1600" dirty="0" smtClean="0">
                          <a:solidFill>
                            <a:schemeClr val="tx1"/>
                          </a:solidFill>
                          <a:latin typeface="Times New Roman" pitchFamily="18" charset="0"/>
                          <a:cs typeface="Times New Roman" pitchFamily="18" charset="0"/>
                          <a:sym typeface="Wingdings 2"/>
                        </a:rPr>
                        <a:t> </a:t>
                      </a:r>
                      <a:r>
                        <a:rPr lang="en-US" altLang="zh-TW" sz="1400" kern="1200" dirty="0" smtClean="0">
                          <a:solidFill>
                            <a:schemeClr val="tx1"/>
                          </a:solidFill>
                          <a:latin typeface="Times New Roman" pitchFamily="18" charset="0"/>
                          <a:ea typeface="+mn-ea"/>
                          <a:cs typeface="Times New Roman" pitchFamily="18" charset="0"/>
                        </a:rPr>
                        <a:t>The </a:t>
                      </a:r>
                      <a:r>
                        <a:rPr lang="en-US" altLang="zh-TW" sz="1400" kern="1200" dirty="0" smtClean="0">
                          <a:solidFill>
                            <a:schemeClr val="tx1"/>
                          </a:solidFill>
                          <a:latin typeface="Times New Roman" pitchFamily="18" charset="0"/>
                          <a:ea typeface="+mn-ea"/>
                          <a:cs typeface="Times New Roman" pitchFamily="18" charset="0"/>
                        </a:rPr>
                        <a:t>second half of the year focused on building material decoration, advertising and super transparent tape for ships, tents, restaurant awnings and personal studios. Customer development has been strengthened. Various uses of medical and super transparent tape have been successively certified and received orders steadily. Shipping space has been obtained at reasonable prices and shipped smoothly, so that the sales performance in the second half of the year can remain stable.</a:t>
                      </a:r>
                      <a:endParaRPr lang="zh-TW" altLang="en-US" sz="1400" dirty="0">
                        <a:solidFill>
                          <a:schemeClr val="tx1"/>
                        </a:solidFill>
                        <a:latin typeface="Times New Roman" pitchFamily="18" charset="0"/>
                        <a:cs typeface="Times New Roman" pitchFamily="18" charset="0"/>
                      </a:endParaRPr>
                    </a:p>
                  </a:txBody>
                  <a:tcPr>
                    <a:solidFill>
                      <a:schemeClr val="bg1">
                        <a:alpha val="20000"/>
                      </a:schemeClr>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solidFill>
            <a:schemeClr val="accent5">
              <a:lumMod val="60000"/>
              <a:lumOff val="40000"/>
            </a:schemeClr>
          </a:solidFill>
        </p:spPr>
        <p:txBody>
          <a:bodyPr/>
          <a:lstStyle/>
          <a:p>
            <a:pPr algn="l">
              <a:lnSpc>
                <a:spcPts val="4000"/>
              </a:lnSpc>
            </a:pPr>
            <a:r>
              <a:rPr lang="en-US" altLang="zh-TW" b="1" dirty="0" smtClean="0"/>
              <a:t>                      </a:t>
            </a:r>
            <a:r>
              <a:rPr lang="en-US" altLang="zh-TW" sz="3600" dirty="0" smtClean="0">
                <a:latin typeface="Times New Roman" pitchFamily="18" charset="0"/>
                <a:cs typeface="Times New Roman" pitchFamily="18" charset="0"/>
              </a:rPr>
              <a:t>2021 Building Materials </a:t>
            </a:r>
            <a:br>
              <a:rPr lang="en-US" altLang="zh-TW" sz="3600" dirty="0" smtClean="0">
                <a:latin typeface="Times New Roman" pitchFamily="18" charset="0"/>
                <a:cs typeface="Times New Roman" pitchFamily="18" charset="0"/>
              </a:rPr>
            </a:br>
            <a:r>
              <a:rPr lang="en-US" altLang="zh-TW" sz="3600" dirty="0" smtClean="0">
                <a:latin typeface="Times New Roman" pitchFamily="18" charset="0"/>
                <a:cs typeface="Times New Roman" pitchFamily="18" charset="0"/>
              </a:rPr>
              <a:t>                                Unit Operations  </a:t>
            </a:r>
            <a:endParaRPr lang="zh-TW" altLang="en-US" sz="3600" b="1" dirty="0">
              <a:solidFill>
                <a:srgbClr val="FF0000"/>
              </a:solidFill>
              <a:latin typeface="Times New Roman" pitchFamily="18" charset="0"/>
              <a:cs typeface="Times New Roman" pitchFamily="18" charset="0"/>
            </a:endParaRPr>
          </a:p>
        </p:txBody>
      </p:sp>
      <p:pic>
        <p:nvPicPr>
          <p:cNvPr id="4" name="Picture 139" descr="w_161020_06079"/>
          <p:cNvPicPr>
            <a:picLocks noChangeAspect="1" noChangeArrowheads="1"/>
          </p:cNvPicPr>
          <p:nvPr/>
        </p:nvPicPr>
        <p:blipFill>
          <a:blip r:embed="rId2" cstate="print"/>
          <a:srcRect/>
          <a:stretch>
            <a:fillRect/>
          </a:stretch>
        </p:blipFill>
        <p:spPr bwMode="auto">
          <a:xfrm>
            <a:off x="576244" y="537267"/>
            <a:ext cx="2298700" cy="728662"/>
          </a:xfrm>
          <a:prstGeom prst="rect">
            <a:avLst/>
          </a:prstGeom>
          <a:noFill/>
          <a:ln w="9525">
            <a:noFill/>
            <a:miter lim="800000"/>
            <a:headEnd/>
            <a:tailEnd/>
          </a:ln>
        </p:spPr>
      </p:pic>
      <p:sp>
        <p:nvSpPr>
          <p:cNvPr id="15" name="投影片編號版面配置區 14"/>
          <p:cNvSpPr>
            <a:spLocks noGrp="1"/>
          </p:cNvSpPr>
          <p:nvPr>
            <p:ph type="sldNum" sz="quarter" idx="12"/>
          </p:nvPr>
        </p:nvSpPr>
        <p:spPr/>
        <p:txBody>
          <a:bodyPr/>
          <a:lstStyle/>
          <a:p>
            <a:pPr>
              <a:defRPr/>
            </a:pPr>
            <a:fld id="{8DC03F5D-A6B8-43E7-B43B-D0FFEF3A7272}" type="slidenum">
              <a:rPr lang="en-US" altLang="zh-TW" smtClean="0"/>
              <a:pPr>
                <a:defRPr/>
              </a:pPr>
              <a:t>6</a:t>
            </a:fld>
            <a:endParaRPr lang="en-US" altLang="zh-TW" dirty="0"/>
          </a:p>
        </p:txBody>
      </p:sp>
      <p:graphicFrame>
        <p:nvGraphicFramePr>
          <p:cNvPr id="9" name="內容版面配置區 4"/>
          <p:cNvGraphicFramePr>
            <a:graphicFrameLocks/>
          </p:cNvGraphicFramePr>
          <p:nvPr/>
        </p:nvGraphicFramePr>
        <p:xfrm>
          <a:off x="435933" y="1695889"/>
          <a:ext cx="8234980" cy="4459396"/>
        </p:xfrm>
        <a:graphic>
          <a:graphicData uri="http://schemas.openxmlformats.org/drawingml/2006/table">
            <a:tbl>
              <a:tblPr firstRow="1" bandRow="1">
                <a:tableStyleId>{ED083AE6-46FA-4A59-8FB0-9F97EB10719F}</a:tableStyleId>
              </a:tblPr>
              <a:tblGrid>
                <a:gridCol w="4117490"/>
                <a:gridCol w="4117490"/>
              </a:tblGrid>
              <a:tr h="515683">
                <a:tc>
                  <a:txBody>
                    <a:bodyPr/>
                    <a:lstStyle/>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Operation review for the</a:t>
                      </a:r>
                    </a:p>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 first half of the year</a:t>
                      </a:r>
                      <a:endParaRPr lang="zh-TW" altLang="zh-TW" sz="1800" b="0" kern="1200" dirty="0">
                        <a:solidFill>
                          <a:schemeClr val="tx1"/>
                        </a:solidFill>
                        <a:latin typeface="Times New Roman" pitchFamily="18" charset="0"/>
                        <a:ea typeface="+mn-ea"/>
                        <a:cs typeface="Times New Roman" pitchFamily="18" charset="0"/>
                      </a:endParaRPr>
                    </a:p>
                  </a:txBody>
                  <a:tcPr>
                    <a:solidFill>
                      <a:schemeClr val="accent4">
                        <a:lumMod val="20000"/>
                        <a:lumOff val="80000"/>
                      </a:schemeClr>
                    </a:solidFill>
                  </a:tcPr>
                </a:tc>
                <a:tc>
                  <a:txBody>
                    <a:bodyPr/>
                    <a:lstStyle/>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Operation outlook for the </a:t>
                      </a:r>
                    </a:p>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second half of the year</a:t>
                      </a:r>
                      <a:endParaRPr lang="en-US" altLang="zh-TW" sz="1800" b="0" dirty="0" smtClean="0">
                        <a:solidFill>
                          <a:srgbClr val="FF0000"/>
                        </a:solidFill>
                        <a:latin typeface="Times New Roman" pitchFamily="18" charset="0"/>
                        <a:cs typeface="Times New Roman" pitchFamily="18" charset="0"/>
                      </a:endParaRPr>
                    </a:p>
                  </a:txBody>
                  <a:tcPr>
                    <a:solidFill>
                      <a:schemeClr val="accent4">
                        <a:lumMod val="20000"/>
                        <a:lumOff val="80000"/>
                      </a:schemeClr>
                    </a:solidFill>
                  </a:tcPr>
                </a:tc>
              </a:tr>
              <a:tr h="3859956">
                <a:tc>
                  <a:txBody>
                    <a:bodyPr/>
                    <a:lstStyle/>
                    <a:p>
                      <a:r>
                        <a:rPr lang="en-US" altLang="zh-TW" sz="1600" dirty="0" smtClean="0">
                          <a:solidFill>
                            <a:schemeClr val="tx1"/>
                          </a:solidFill>
                          <a:latin typeface="Times New Roman" pitchFamily="18" charset="0"/>
                          <a:cs typeface="Times New Roman" pitchFamily="18" charset="0"/>
                          <a:sym typeface="Wingdings 2"/>
                        </a:rPr>
                        <a:t> </a:t>
                      </a:r>
                      <a:r>
                        <a:rPr lang="en-US" altLang="zh-TW" sz="1800" kern="1200" dirty="0" smtClean="0">
                          <a:solidFill>
                            <a:schemeClr val="tx1"/>
                          </a:solidFill>
                          <a:latin typeface="Times New Roman" pitchFamily="18" charset="0"/>
                          <a:ea typeface="+mn-ea"/>
                          <a:cs typeface="Times New Roman" pitchFamily="18" charset="0"/>
                        </a:rPr>
                        <a:t>The </a:t>
                      </a:r>
                      <a:r>
                        <a:rPr lang="en-US" altLang="zh-TW" sz="1800" kern="1200" dirty="0" smtClean="0">
                          <a:solidFill>
                            <a:schemeClr val="tx1"/>
                          </a:solidFill>
                          <a:latin typeface="Times New Roman" pitchFamily="18" charset="0"/>
                          <a:ea typeface="+mn-ea"/>
                          <a:cs typeface="Times New Roman" pitchFamily="18" charset="0"/>
                        </a:rPr>
                        <a:t>number of COVID-19 cases and deaths globally has declined, and international economic transactions have rebounded. Due to the proper prevention of epidemics, the government actively promoted private construction and continuous investment by Taiwanese companies, coupled with high prices of raw materials, resulting in a strong domestic demand, as a result, the building materials market maintained its growth trend in the first half of the year.</a:t>
                      </a:r>
                      <a:endParaRPr lang="zh-TW" altLang="zh-TW" sz="1800" kern="1200" dirty="0">
                        <a:solidFill>
                          <a:schemeClr val="tx1"/>
                        </a:solidFill>
                        <a:latin typeface="Times New Roman" pitchFamily="18" charset="0"/>
                        <a:ea typeface="+mn-ea"/>
                        <a:cs typeface="Times New Roman" pitchFamily="18" charset="0"/>
                      </a:endParaRPr>
                    </a:p>
                  </a:txBody>
                  <a:tcPr>
                    <a:solidFill>
                      <a:schemeClr val="bg1">
                        <a:alpha val="20000"/>
                      </a:schemeClr>
                    </a:solidFill>
                  </a:tcPr>
                </a:tc>
                <a:tc>
                  <a:txBody>
                    <a:bodyPr/>
                    <a:lstStyle/>
                    <a:p>
                      <a:r>
                        <a:rPr lang="en-US" altLang="zh-TW" sz="1600" dirty="0" smtClean="0">
                          <a:solidFill>
                            <a:schemeClr val="tx1"/>
                          </a:solidFill>
                          <a:latin typeface="Times New Roman" pitchFamily="18" charset="0"/>
                          <a:cs typeface="Times New Roman" pitchFamily="18" charset="0"/>
                          <a:sym typeface="Wingdings 2"/>
                        </a:rPr>
                        <a:t> </a:t>
                      </a:r>
                      <a:r>
                        <a:rPr lang="en-US" altLang="zh-TW" sz="1800" kern="1200" dirty="0" smtClean="0">
                          <a:solidFill>
                            <a:schemeClr val="tx1"/>
                          </a:solidFill>
                          <a:latin typeface="Times New Roman" pitchFamily="18" charset="0"/>
                          <a:ea typeface="+mn-ea"/>
                          <a:cs typeface="Times New Roman" pitchFamily="18" charset="0"/>
                        </a:rPr>
                        <a:t>The </a:t>
                      </a:r>
                      <a:r>
                        <a:rPr lang="en-US" altLang="zh-TW" sz="1800" kern="1200" dirty="0" smtClean="0">
                          <a:solidFill>
                            <a:schemeClr val="tx1"/>
                          </a:solidFill>
                          <a:latin typeface="Times New Roman" pitchFamily="18" charset="0"/>
                          <a:ea typeface="+mn-ea"/>
                          <a:cs typeface="Times New Roman" pitchFamily="18" charset="0"/>
                        </a:rPr>
                        <a:t>recovery of the economy in some countries has been affected by the outbreak of mutated viruses and the resurgence of international </a:t>
                      </a:r>
                      <a:r>
                        <a:rPr lang="en-US" altLang="zh-TW" sz="1800" kern="1200" dirty="0" err="1" smtClean="0">
                          <a:solidFill>
                            <a:schemeClr val="tx1"/>
                          </a:solidFill>
                          <a:latin typeface="Times New Roman" pitchFamily="18" charset="0"/>
                          <a:ea typeface="+mn-ea"/>
                          <a:cs typeface="Times New Roman" pitchFamily="18" charset="0"/>
                        </a:rPr>
                        <a:t>epidemics.The</a:t>
                      </a:r>
                      <a:r>
                        <a:rPr lang="en-US" altLang="zh-TW" sz="1800" kern="1200" dirty="0" smtClean="0">
                          <a:solidFill>
                            <a:schemeClr val="tx1"/>
                          </a:solidFill>
                          <a:latin typeface="Times New Roman" pitchFamily="18" charset="0"/>
                          <a:ea typeface="+mn-ea"/>
                          <a:cs typeface="Times New Roman" pitchFamily="18" charset="0"/>
                        </a:rPr>
                        <a:t> housing market is slowing down due to the outbreak of the local epidemic and the implementation of a nationwide Level 3 alert, in addition to the interference of policy factors, the market demand is postponed. Therefore, the growth of the economy is expected to slow down in the second half of the year.</a:t>
                      </a:r>
                      <a:endParaRPr lang="zh-TW" altLang="en-US" sz="1600" dirty="0">
                        <a:solidFill>
                          <a:srgbClr val="FF0000"/>
                        </a:solidFill>
                        <a:latin typeface="Times New Roman" pitchFamily="18" charset="0"/>
                        <a:cs typeface="Times New Roman" pitchFamily="18" charset="0"/>
                      </a:endParaRPr>
                    </a:p>
                  </a:txBody>
                  <a:tcPr>
                    <a:solidFill>
                      <a:schemeClr val="bg1">
                        <a:alpha val="20000"/>
                      </a:schemeClr>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solidFill>
            <a:schemeClr val="accent5">
              <a:lumMod val="60000"/>
              <a:lumOff val="40000"/>
            </a:schemeClr>
          </a:solidFill>
        </p:spPr>
        <p:txBody>
          <a:bodyPr/>
          <a:lstStyle/>
          <a:p>
            <a:pPr algn="l">
              <a:lnSpc>
                <a:spcPts val="4000"/>
              </a:lnSpc>
            </a:pPr>
            <a:r>
              <a:rPr lang="en-US" altLang="zh-TW" dirty="0" smtClean="0"/>
              <a:t>                       </a:t>
            </a:r>
            <a:r>
              <a:rPr lang="en-US" altLang="zh-TW" sz="3600" dirty="0" smtClean="0">
                <a:latin typeface="Times New Roman" pitchFamily="18" charset="0"/>
                <a:cs typeface="Times New Roman" pitchFamily="18" charset="0"/>
              </a:rPr>
              <a:t>2021 PU Unit Operations</a:t>
            </a:r>
            <a:endParaRPr lang="zh-TW" altLang="en-US" sz="4800" dirty="0">
              <a:solidFill>
                <a:srgbClr val="FF0000"/>
              </a:solidFill>
              <a:latin typeface="Times New Roman" pitchFamily="18" charset="0"/>
              <a:cs typeface="Times New Roman" pitchFamily="18" charset="0"/>
            </a:endParaRPr>
          </a:p>
        </p:txBody>
      </p:sp>
      <p:pic>
        <p:nvPicPr>
          <p:cNvPr id="4" name="Picture 139" descr="w_161020_06079"/>
          <p:cNvPicPr>
            <a:picLocks noChangeAspect="1" noChangeArrowheads="1"/>
          </p:cNvPicPr>
          <p:nvPr/>
        </p:nvPicPr>
        <p:blipFill>
          <a:blip r:embed="rId2" cstate="print"/>
          <a:srcRect/>
          <a:stretch>
            <a:fillRect/>
          </a:stretch>
        </p:blipFill>
        <p:spPr bwMode="auto">
          <a:xfrm>
            <a:off x="576244" y="537267"/>
            <a:ext cx="2298700" cy="728662"/>
          </a:xfrm>
          <a:prstGeom prst="rect">
            <a:avLst/>
          </a:prstGeom>
          <a:noFill/>
          <a:ln w="9525">
            <a:noFill/>
            <a:miter lim="800000"/>
            <a:headEnd/>
            <a:tailEnd/>
          </a:ln>
        </p:spPr>
      </p:pic>
      <p:sp>
        <p:nvSpPr>
          <p:cNvPr id="12" name="投影片編號版面配置區 11"/>
          <p:cNvSpPr>
            <a:spLocks noGrp="1"/>
          </p:cNvSpPr>
          <p:nvPr>
            <p:ph type="sldNum" sz="quarter" idx="12"/>
          </p:nvPr>
        </p:nvSpPr>
        <p:spPr/>
        <p:txBody>
          <a:bodyPr/>
          <a:lstStyle/>
          <a:p>
            <a:pPr>
              <a:defRPr/>
            </a:pPr>
            <a:fld id="{8DC03F5D-A6B8-43E7-B43B-D0FFEF3A7272}" type="slidenum">
              <a:rPr lang="en-US" altLang="zh-TW" smtClean="0"/>
              <a:pPr>
                <a:defRPr/>
              </a:pPr>
              <a:t>7</a:t>
            </a:fld>
            <a:endParaRPr lang="en-US" altLang="zh-TW" dirty="0"/>
          </a:p>
        </p:txBody>
      </p:sp>
      <p:graphicFrame>
        <p:nvGraphicFramePr>
          <p:cNvPr id="8" name="內容版面配置區 4"/>
          <p:cNvGraphicFramePr>
            <a:graphicFrameLocks/>
          </p:cNvGraphicFramePr>
          <p:nvPr/>
        </p:nvGraphicFramePr>
        <p:xfrm>
          <a:off x="467831" y="1708574"/>
          <a:ext cx="8234980" cy="4516948"/>
        </p:xfrm>
        <a:graphic>
          <a:graphicData uri="http://schemas.openxmlformats.org/drawingml/2006/table">
            <a:tbl>
              <a:tblPr firstRow="1" bandRow="1">
                <a:tableStyleId>{ED083AE6-46FA-4A59-8FB0-9F97EB10719F}</a:tableStyleId>
              </a:tblPr>
              <a:tblGrid>
                <a:gridCol w="4117490"/>
                <a:gridCol w="4117490"/>
              </a:tblGrid>
              <a:tr h="519537">
                <a:tc>
                  <a:txBody>
                    <a:bodyPr/>
                    <a:lstStyle/>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Operation review for the</a:t>
                      </a:r>
                    </a:p>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 first half of the year</a:t>
                      </a:r>
                      <a:endParaRPr lang="zh-TW" altLang="zh-TW" sz="1800" b="0" kern="1200" dirty="0">
                        <a:solidFill>
                          <a:schemeClr val="tx1"/>
                        </a:solidFill>
                        <a:latin typeface="Times New Roman" pitchFamily="18" charset="0"/>
                        <a:ea typeface="+mn-ea"/>
                        <a:cs typeface="Times New Roman" pitchFamily="18" charset="0"/>
                      </a:endParaRPr>
                    </a:p>
                  </a:txBody>
                  <a:tcPr>
                    <a:solidFill>
                      <a:schemeClr val="accent4">
                        <a:lumMod val="20000"/>
                        <a:lumOff val="80000"/>
                      </a:schemeClr>
                    </a:solidFill>
                  </a:tcPr>
                </a:tc>
                <a:tc>
                  <a:txBody>
                    <a:bodyPr/>
                    <a:lstStyle/>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Operation outlook for the </a:t>
                      </a:r>
                    </a:p>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second half of the year</a:t>
                      </a:r>
                      <a:endParaRPr lang="en-US" altLang="zh-TW" sz="1800" b="0" dirty="0" smtClean="0">
                        <a:solidFill>
                          <a:srgbClr val="FF0000"/>
                        </a:solidFill>
                        <a:latin typeface="Times New Roman" pitchFamily="18" charset="0"/>
                        <a:cs typeface="Times New Roman" pitchFamily="18" charset="0"/>
                      </a:endParaRPr>
                    </a:p>
                  </a:txBody>
                  <a:tcPr>
                    <a:solidFill>
                      <a:schemeClr val="accent4">
                        <a:lumMod val="20000"/>
                        <a:lumOff val="80000"/>
                      </a:schemeClr>
                    </a:solidFill>
                  </a:tcPr>
                </a:tc>
              </a:tr>
              <a:tr h="39175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dirty="0" smtClean="0">
                          <a:solidFill>
                            <a:schemeClr val="tx1"/>
                          </a:solidFill>
                          <a:sym typeface="Wingdings 2"/>
                        </a:rPr>
                        <a:t> </a:t>
                      </a:r>
                      <a:r>
                        <a:rPr lang="en-US" altLang="zh-TW" sz="1800" kern="1200" dirty="0" smtClean="0">
                          <a:solidFill>
                            <a:schemeClr val="tx1"/>
                          </a:solidFill>
                          <a:latin typeface="Times New Roman" pitchFamily="18" charset="0"/>
                          <a:ea typeface="+mn-ea"/>
                          <a:cs typeface="Times New Roman" pitchFamily="18" charset="0"/>
                        </a:rPr>
                        <a:t>The </a:t>
                      </a:r>
                      <a:r>
                        <a:rPr lang="en-US" altLang="zh-TW" sz="1800" kern="1200" dirty="0" smtClean="0">
                          <a:solidFill>
                            <a:schemeClr val="tx1"/>
                          </a:solidFill>
                          <a:latin typeface="Times New Roman" pitchFamily="18" charset="0"/>
                          <a:ea typeface="+mn-ea"/>
                          <a:cs typeface="Times New Roman" pitchFamily="18" charset="0"/>
                        </a:rPr>
                        <a:t>shipment before the Lunar New Year was not smooth, and the epidemic in Europe and the United States improved after the Year, orders for high-foam, trademark, furniture leather, baseball, gloves and resins began to be placed in large quantities.</a:t>
                      </a:r>
                      <a:endParaRPr lang="en-US" altLang="zh-TW" sz="1600" kern="1200" baseline="0" dirty="0" smtClean="0">
                        <a:solidFill>
                          <a:srgbClr val="FF0000"/>
                        </a:solidFill>
                        <a:latin typeface="Times New Roman" pitchFamily="18" charset="0"/>
                        <a:ea typeface="+mn-ea"/>
                        <a:cs typeface="Times New Roman" pitchFamily="18" charset="0"/>
                      </a:endParaRPr>
                    </a:p>
                    <a:p>
                      <a:endParaRPr lang="en-US" altLang="zh-TW" sz="1600" dirty="0" smtClean="0">
                        <a:solidFill>
                          <a:srgbClr val="FF0000"/>
                        </a:solidFill>
                        <a:sym typeface="Wingdings 2"/>
                      </a:endParaRPr>
                    </a:p>
                    <a:p>
                      <a:r>
                        <a:rPr lang="en-US" altLang="zh-TW" sz="1600" dirty="0" smtClean="0">
                          <a:solidFill>
                            <a:schemeClr val="tx1"/>
                          </a:solidFill>
                          <a:sym typeface="Wingdings 2"/>
                        </a:rPr>
                        <a:t> </a:t>
                      </a:r>
                      <a:r>
                        <a:rPr lang="en-US" altLang="zh-TW" sz="1800" kern="1200" dirty="0" smtClean="0">
                          <a:solidFill>
                            <a:schemeClr val="tx1"/>
                          </a:solidFill>
                          <a:latin typeface="Times New Roman" pitchFamily="18" charset="0"/>
                          <a:ea typeface="+mn-ea"/>
                          <a:cs typeface="Times New Roman" pitchFamily="18" charset="0"/>
                        </a:rPr>
                        <a:t>Development </a:t>
                      </a:r>
                      <a:r>
                        <a:rPr lang="en-US" altLang="zh-TW" sz="1800" kern="1200" dirty="0" smtClean="0">
                          <a:solidFill>
                            <a:schemeClr val="tx1"/>
                          </a:solidFill>
                          <a:latin typeface="Times New Roman" pitchFamily="18" charset="0"/>
                          <a:ea typeface="+mn-ea"/>
                          <a:cs typeface="Times New Roman" pitchFamily="18" charset="0"/>
                        </a:rPr>
                        <a:t>of audio, headphone leather, etc. and towards the additional function of anti-mold, anti-bacterial and biomass materials</a:t>
                      </a:r>
                      <a:endParaRPr lang="zh-TW" altLang="en-US" sz="1600" dirty="0">
                        <a:solidFill>
                          <a:srgbClr val="FF0000"/>
                        </a:solidFill>
                        <a:latin typeface="Times New Roman" pitchFamily="18" charset="0"/>
                        <a:ea typeface="+mj-ea"/>
                        <a:cs typeface="Times New Roman" pitchFamily="18" charset="0"/>
                      </a:endParaRPr>
                    </a:p>
                  </a:txBody>
                  <a:tcPr>
                    <a:solidFill>
                      <a:schemeClr val="bg1">
                        <a:alpha val="20000"/>
                      </a:schemeClr>
                    </a:solidFill>
                  </a:tcPr>
                </a:tc>
                <a:tc>
                  <a:txBody>
                    <a:bodyPr/>
                    <a:lstStyle/>
                    <a:p>
                      <a:r>
                        <a:rPr lang="en-US" altLang="zh-TW" sz="1600" dirty="0" smtClean="0">
                          <a:solidFill>
                            <a:schemeClr val="tx1"/>
                          </a:solidFill>
                          <a:sym typeface="Wingdings 2"/>
                        </a:rPr>
                        <a:t> </a:t>
                      </a:r>
                      <a:r>
                        <a:rPr lang="en-US" altLang="zh-TW" sz="1800" kern="1200" dirty="0" smtClean="0">
                          <a:solidFill>
                            <a:schemeClr val="tx1"/>
                          </a:solidFill>
                          <a:latin typeface="Times New Roman" pitchFamily="18" charset="0"/>
                          <a:ea typeface="+mn-ea"/>
                          <a:cs typeface="Times New Roman" pitchFamily="18" charset="0"/>
                        </a:rPr>
                        <a:t>Due </a:t>
                      </a:r>
                      <a:r>
                        <a:rPr lang="en-US" altLang="zh-TW" sz="1800" kern="1200" dirty="0" smtClean="0">
                          <a:solidFill>
                            <a:schemeClr val="tx1"/>
                          </a:solidFill>
                          <a:latin typeface="Times New Roman" pitchFamily="18" charset="0"/>
                          <a:ea typeface="+mn-ea"/>
                          <a:cs typeface="Times New Roman" pitchFamily="18" charset="0"/>
                        </a:rPr>
                        <a:t>to the outbreak of the Asian epidemic, although the demand for environmentally PU leather is currently growing, the development project in the first half of the year is continued, and it is hoped that orders will start in the second half of the year, but the epidemic factor has made the market full of uncertainty.</a:t>
                      </a:r>
                      <a:endParaRPr lang="zh-TW" altLang="zh-TW" sz="1800" kern="1200" dirty="0" smtClean="0">
                        <a:solidFill>
                          <a:schemeClr val="tx1"/>
                        </a:solidFill>
                        <a:latin typeface="Times New Roman" pitchFamily="18" charset="0"/>
                        <a:ea typeface="+mn-ea"/>
                        <a:cs typeface="Times New Roman" pitchFamily="18" charset="0"/>
                      </a:endParaRPr>
                    </a:p>
                    <a:p>
                      <a:endParaRPr lang="zh-TW" altLang="en-US" sz="1600" dirty="0">
                        <a:solidFill>
                          <a:srgbClr val="FF0000"/>
                        </a:solidFill>
                        <a:latin typeface="Times New Roman" pitchFamily="18" charset="0"/>
                        <a:cs typeface="Times New Roman" pitchFamily="18" charset="0"/>
                      </a:endParaRPr>
                    </a:p>
                  </a:txBody>
                  <a:tcPr>
                    <a:solidFill>
                      <a:schemeClr val="bg1">
                        <a:alpha val="20000"/>
                      </a:schemeClr>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solidFill>
            <a:schemeClr val="accent5">
              <a:lumMod val="60000"/>
              <a:lumOff val="40000"/>
            </a:schemeClr>
          </a:solidFill>
        </p:spPr>
        <p:txBody>
          <a:bodyPr/>
          <a:lstStyle/>
          <a:p>
            <a:pPr algn="l">
              <a:lnSpc>
                <a:spcPts val="4000"/>
              </a:lnSpc>
            </a:pPr>
            <a:r>
              <a:rPr lang="en-US" altLang="zh-TW" dirty="0" smtClean="0">
                <a:solidFill>
                  <a:srgbClr val="FF0000"/>
                </a:solidFill>
              </a:rPr>
              <a:t>                       </a:t>
            </a:r>
            <a:r>
              <a:rPr lang="en-US" altLang="zh-TW" sz="3600" dirty="0" smtClean="0">
                <a:latin typeface="Times New Roman" pitchFamily="18" charset="0"/>
                <a:cs typeface="Times New Roman" pitchFamily="18" charset="0"/>
              </a:rPr>
              <a:t>2021 PVC Raw Material </a:t>
            </a:r>
            <a:br>
              <a:rPr lang="en-US" altLang="zh-TW" sz="3600" dirty="0" smtClean="0">
                <a:latin typeface="Times New Roman" pitchFamily="18" charset="0"/>
                <a:cs typeface="Times New Roman" pitchFamily="18" charset="0"/>
              </a:rPr>
            </a:br>
            <a:r>
              <a:rPr lang="en-US" altLang="zh-TW" sz="3600" dirty="0" smtClean="0">
                <a:latin typeface="Times New Roman" pitchFamily="18" charset="0"/>
                <a:cs typeface="Times New Roman" pitchFamily="18" charset="0"/>
              </a:rPr>
              <a:t>                                 Unit Operations</a:t>
            </a:r>
            <a:endParaRPr lang="zh-TW" altLang="en-US" sz="3600" dirty="0">
              <a:solidFill>
                <a:srgbClr val="FF0000"/>
              </a:solidFill>
              <a:latin typeface="Times New Roman" pitchFamily="18" charset="0"/>
              <a:cs typeface="Times New Roman" pitchFamily="18" charset="0"/>
            </a:endParaRPr>
          </a:p>
        </p:txBody>
      </p:sp>
      <p:pic>
        <p:nvPicPr>
          <p:cNvPr id="4" name="Picture 139" descr="w_161020_06079"/>
          <p:cNvPicPr>
            <a:picLocks noChangeAspect="1" noChangeArrowheads="1"/>
          </p:cNvPicPr>
          <p:nvPr/>
        </p:nvPicPr>
        <p:blipFill>
          <a:blip r:embed="rId2" cstate="print"/>
          <a:srcRect/>
          <a:stretch>
            <a:fillRect/>
          </a:stretch>
        </p:blipFill>
        <p:spPr bwMode="auto">
          <a:xfrm>
            <a:off x="576244" y="537267"/>
            <a:ext cx="2298700" cy="728662"/>
          </a:xfrm>
          <a:prstGeom prst="rect">
            <a:avLst/>
          </a:prstGeom>
          <a:noFill/>
          <a:ln w="9525">
            <a:noFill/>
            <a:miter lim="800000"/>
            <a:headEnd/>
            <a:tailEnd/>
          </a:ln>
        </p:spPr>
      </p:pic>
      <p:sp>
        <p:nvSpPr>
          <p:cNvPr id="12" name="投影片編號版面配置區 11"/>
          <p:cNvSpPr>
            <a:spLocks noGrp="1"/>
          </p:cNvSpPr>
          <p:nvPr>
            <p:ph type="sldNum" sz="quarter" idx="12"/>
          </p:nvPr>
        </p:nvSpPr>
        <p:spPr/>
        <p:txBody>
          <a:bodyPr/>
          <a:lstStyle/>
          <a:p>
            <a:pPr>
              <a:defRPr/>
            </a:pPr>
            <a:fld id="{8DC03F5D-A6B8-43E7-B43B-D0FFEF3A7272}" type="slidenum">
              <a:rPr lang="en-US" altLang="zh-TW" smtClean="0"/>
              <a:pPr>
                <a:defRPr/>
              </a:pPr>
              <a:t>8</a:t>
            </a:fld>
            <a:endParaRPr lang="en-US" altLang="zh-TW" dirty="0"/>
          </a:p>
        </p:txBody>
      </p:sp>
      <p:graphicFrame>
        <p:nvGraphicFramePr>
          <p:cNvPr id="8" name="內容版面配置區 4"/>
          <p:cNvGraphicFramePr>
            <a:graphicFrameLocks/>
          </p:cNvGraphicFramePr>
          <p:nvPr/>
        </p:nvGraphicFramePr>
        <p:xfrm>
          <a:off x="467831" y="1708574"/>
          <a:ext cx="8234980" cy="4632758"/>
        </p:xfrm>
        <a:graphic>
          <a:graphicData uri="http://schemas.openxmlformats.org/drawingml/2006/table">
            <a:tbl>
              <a:tblPr firstRow="1" bandRow="1">
                <a:tableStyleId>{ED083AE6-46FA-4A59-8FB0-9F97EB10719F}</a:tableStyleId>
              </a:tblPr>
              <a:tblGrid>
                <a:gridCol w="4117490"/>
                <a:gridCol w="4117490"/>
              </a:tblGrid>
              <a:tr h="534896">
                <a:tc>
                  <a:txBody>
                    <a:bodyPr/>
                    <a:lstStyle/>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Operation review for the</a:t>
                      </a:r>
                    </a:p>
                    <a:p>
                      <a:pPr algn="ctr">
                        <a:lnSpc>
                          <a:spcPts val="2000"/>
                        </a:lnSpc>
                      </a:pPr>
                      <a:r>
                        <a:rPr lang="en-US" altLang="zh-TW" sz="1800" b="0" kern="1200" dirty="0" smtClean="0">
                          <a:solidFill>
                            <a:schemeClr val="tx1"/>
                          </a:solidFill>
                          <a:latin typeface="Times New Roman" pitchFamily="18" charset="0"/>
                          <a:ea typeface="+mn-ea"/>
                          <a:cs typeface="Times New Roman" pitchFamily="18" charset="0"/>
                        </a:rPr>
                        <a:t> first half of the year</a:t>
                      </a:r>
                      <a:endParaRPr lang="zh-TW" altLang="zh-TW" sz="1800" b="0" kern="1200" dirty="0">
                        <a:solidFill>
                          <a:schemeClr val="tx1"/>
                        </a:solidFill>
                        <a:latin typeface="Times New Roman" pitchFamily="18" charset="0"/>
                        <a:ea typeface="+mn-ea"/>
                        <a:cs typeface="Times New Roman" pitchFamily="18" charset="0"/>
                      </a:endParaRPr>
                    </a:p>
                  </a:txBody>
                  <a:tcPr>
                    <a:solidFill>
                      <a:schemeClr val="accent4">
                        <a:lumMod val="20000"/>
                        <a:lumOff val="80000"/>
                      </a:schemeClr>
                    </a:solidFill>
                  </a:tcPr>
                </a:tc>
                <a:tc>
                  <a:txBody>
                    <a:bodyPr/>
                    <a:lstStyle/>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Operation outlook for the </a:t>
                      </a:r>
                    </a:p>
                    <a:p>
                      <a:pPr marL="0" marR="0" indent="0" algn="ctr" defTabSz="914400" rtl="0" eaLnBrk="1" fontAlgn="auto" latinLnBrk="0" hangingPunct="1">
                        <a:lnSpc>
                          <a:spcPts val="2000"/>
                        </a:lnSpc>
                        <a:spcBef>
                          <a:spcPts val="0"/>
                        </a:spcBef>
                        <a:spcAft>
                          <a:spcPts val="0"/>
                        </a:spcAft>
                        <a:buClrTx/>
                        <a:buSzTx/>
                        <a:buFontTx/>
                        <a:buNone/>
                        <a:tabLst/>
                        <a:defRPr/>
                      </a:pPr>
                      <a:r>
                        <a:rPr lang="en-US" altLang="zh-TW" sz="1800" b="0" kern="1200" dirty="0" smtClean="0">
                          <a:solidFill>
                            <a:schemeClr val="tx1"/>
                          </a:solidFill>
                          <a:latin typeface="Times New Roman" pitchFamily="18" charset="0"/>
                          <a:ea typeface="+mn-ea"/>
                          <a:cs typeface="Times New Roman" pitchFamily="18" charset="0"/>
                        </a:rPr>
                        <a:t>second half of the year</a:t>
                      </a:r>
                      <a:endParaRPr lang="en-US" altLang="zh-TW" sz="1800" b="0" dirty="0" smtClean="0">
                        <a:solidFill>
                          <a:srgbClr val="FF0000"/>
                        </a:solidFill>
                        <a:latin typeface="Times New Roman" pitchFamily="18" charset="0"/>
                        <a:cs typeface="Times New Roman" pitchFamily="18" charset="0"/>
                      </a:endParaRPr>
                    </a:p>
                  </a:txBody>
                  <a:tcPr>
                    <a:solidFill>
                      <a:schemeClr val="accent4">
                        <a:lumMod val="20000"/>
                        <a:lumOff val="80000"/>
                      </a:schemeClr>
                    </a:solidFill>
                  </a:tcPr>
                </a:tc>
              </a:tr>
              <a:tr h="4033318">
                <a:tc>
                  <a:txBody>
                    <a:bodyPr/>
                    <a:lstStyle/>
                    <a:p>
                      <a:r>
                        <a:rPr lang="en-US" altLang="zh-TW" sz="1600" dirty="0" smtClean="0">
                          <a:solidFill>
                            <a:schemeClr val="tx1"/>
                          </a:solidFill>
                          <a:sym typeface="Wingdings 2"/>
                        </a:rPr>
                        <a:t></a:t>
                      </a:r>
                      <a:r>
                        <a:rPr lang="en-US" altLang="zh-TW" sz="1600" kern="1200" dirty="0" smtClean="0">
                          <a:solidFill>
                            <a:schemeClr val="tx1"/>
                          </a:solidFill>
                          <a:latin typeface="Times New Roman" pitchFamily="18" charset="0"/>
                          <a:ea typeface="+mn-ea"/>
                          <a:cs typeface="Times New Roman" pitchFamily="18" charset="0"/>
                        </a:rPr>
                        <a:t>In the PVC powder market, due to the reduced production of competing manufacturers, the increase in export orders for PVC pellets, and the increase in product unit prices, the revenue and profitability increased. However, the outbreak of variants of COVID-19 in late May resulted in the closure of international cities, affecting the trading market; therefore, orders began to decrease in June.</a:t>
                      </a:r>
                      <a:endParaRPr lang="zh-TW" altLang="zh-TW" sz="1600" kern="1200" dirty="0">
                        <a:solidFill>
                          <a:schemeClr val="tx1"/>
                        </a:solidFill>
                        <a:latin typeface="Times New Roman" pitchFamily="18" charset="0"/>
                        <a:ea typeface="+mn-ea"/>
                        <a:cs typeface="Times New Roman" pitchFamily="18" charset="0"/>
                      </a:endParaRPr>
                    </a:p>
                  </a:txBody>
                  <a:tcPr>
                    <a:solidFill>
                      <a:schemeClr val="bg1">
                        <a:alpha val="2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dirty="0" smtClean="0">
                          <a:solidFill>
                            <a:schemeClr val="tx1"/>
                          </a:solidFill>
                          <a:latin typeface="Times New Roman" pitchFamily="18" charset="0"/>
                          <a:cs typeface="Times New Roman" pitchFamily="18" charset="0"/>
                          <a:sym typeface="Wingdings 2"/>
                        </a:rPr>
                        <a:t></a:t>
                      </a:r>
                      <a:r>
                        <a:rPr lang="en-US" altLang="zh-TW" sz="1600" kern="1200" dirty="0" smtClean="0">
                          <a:solidFill>
                            <a:schemeClr val="tx1"/>
                          </a:solidFill>
                          <a:latin typeface="Times New Roman" pitchFamily="18" charset="0"/>
                          <a:ea typeface="+mn-ea"/>
                          <a:cs typeface="Times New Roman" pitchFamily="18" charset="0"/>
                        </a:rPr>
                        <a:t>The COVID-19 epidemic is still subject to many variables in the third quarter, while the unit price of PVC powder and pellets is trending lower as it is at a high point. In addition, orders in the main export markets have shrunk, which is expected to be reversed in the fourth quarter, and the overall forecast for the second half of the year will be remain stable.</a:t>
                      </a:r>
                      <a:endParaRPr lang="en-US" altLang="zh-TW" sz="1600" dirty="0" smtClean="0">
                        <a:solidFill>
                          <a:schemeClr val="tx1"/>
                        </a:solidFill>
                        <a:latin typeface="Times New Roman" pitchFamily="18" charset="0"/>
                        <a:cs typeface="Times New Roman" pitchFamily="18" charset="0"/>
                        <a:sym typeface="Wingdings 2"/>
                      </a:endParaRPr>
                    </a:p>
                    <a:p>
                      <a:r>
                        <a:rPr lang="en-US" altLang="zh-TW" sz="1600" dirty="0" smtClean="0">
                          <a:solidFill>
                            <a:schemeClr val="tx1"/>
                          </a:solidFill>
                          <a:latin typeface="Times New Roman" pitchFamily="18" charset="0"/>
                          <a:cs typeface="Times New Roman" pitchFamily="18" charset="0"/>
                          <a:sym typeface="Wingdings 2"/>
                        </a:rPr>
                        <a:t></a:t>
                      </a:r>
                      <a:r>
                        <a:rPr lang="en-US" altLang="zh-TW" sz="1600" kern="1200" dirty="0" smtClean="0">
                          <a:solidFill>
                            <a:schemeClr val="tx1"/>
                          </a:solidFill>
                          <a:latin typeface="Times New Roman" pitchFamily="18" charset="0"/>
                          <a:ea typeface="+mn-ea"/>
                          <a:cs typeface="Times New Roman" pitchFamily="18" charset="0"/>
                        </a:rPr>
                        <a:t>The demand for the development of customized products of plastic pellets is increasing and the orders of old products are slightly reduced. We will actively develop medical plastic pellets to obtain the quality confirmation from customers, which will help to increase the order capacity in the market.</a:t>
                      </a:r>
                      <a:endParaRPr lang="zh-TW" altLang="zh-TW" sz="1600" kern="1200" dirty="0">
                        <a:solidFill>
                          <a:schemeClr val="tx1"/>
                        </a:solidFill>
                        <a:latin typeface="Times New Roman" pitchFamily="18" charset="0"/>
                        <a:ea typeface="+mn-ea"/>
                        <a:cs typeface="Times New Roman" pitchFamily="18" charset="0"/>
                      </a:endParaRPr>
                    </a:p>
                  </a:txBody>
                  <a:tcPr>
                    <a:solidFill>
                      <a:schemeClr val="bg1">
                        <a:alpha val="20000"/>
                      </a:schemeClr>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a:xfrm>
            <a:off x="439738" y="238125"/>
            <a:ext cx="8318500" cy="1085850"/>
          </a:xfrm>
          <a:solidFill>
            <a:schemeClr val="accent5">
              <a:lumMod val="60000"/>
              <a:lumOff val="40000"/>
            </a:schemeClr>
          </a:solidFill>
        </p:spPr>
        <p:txBody>
          <a:bodyPr rtlCol="0">
            <a:normAutofit/>
          </a:bodyPr>
          <a:lstStyle/>
          <a:p>
            <a:pPr eaLnBrk="1" fontAlgn="auto" hangingPunct="1">
              <a:spcAft>
                <a:spcPts val="0"/>
              </a:spcAft>
              <a:defRPr/>
            </a:pPr>
            <a:r>
              <a:rPr lang="zh-TW" altLang="en-US" sz="3200" dirty="0" smtClean="0"/>
              <a:t>             </a:t>
            </a:r>
            <a:r>
              <a:rPr lang="en-US" altLang="zh-TW" sz="2800" b="1" dirty="0" smtClean="0">
                <a:latin typeface="Times New Roman" pitchFamily="18" charset="0"/>
                <a:cs typeface="Times New Roman" pitchFamily="18" charset="0"/>
              </a:rPr>
              <a:t>Business Performance</a:t>
            </a:r>
            <a:r>
              <a:rPr lang="en-US" altLang="zh-TW" sz="2200" b="1" dirty="0" smtClean="0">
                <a:latin typeface="Times New Roman" pitchFamily="18" charset="0"/>
                <a:cs typeface="Times New Roman" pitchFamily="18" charset="0"/>
              </a:rPr>
              <a:t/>
            </a:r>
            <a:br>
              <a:rPr lang="en-US" altLang="zh-TW" sz="2200" b="1" dirty="0" smtClean="0">
                <a:latin typeface="Times New Roman" pitchFamily="18" charset="0"/>
                <a:cs typeface="Times New Roman" pitchFamily="18" charset="0"/>
              </a:rPr>
            </a:br>
            <a:r>
              <a:rPr lang="en-US" altLang="zh-TW" sz="2200" b="1" dirty="0" smtClean="0">
                <a:latin typeface="Times New Roman" pitchFamily="18" charset="0"/>
                <a:cs typeface="Times New Roman" pitchFamily="18" charset="0"/>
              </a:rPr>
              <a:t>                               The last two years’ revenue by product category</a:t>
            </a:r>
            <a:endParaRPr lang="zh-TW" altLang="en-US" sz="2200" dirty="0" smtClean="0"/>
          </a:p>
        </p:txBody>
      </p:sp>
      <p:pic>
        <p:nvPicPr>
          <p:cNvPr id="1029" name="Picture 139" descr="w_161020_06079"/>
          <p:cNvPicPr>
            <a:picLocks noChangeAspect="1" noChangeArrowheads="1"/>
          </p:cNvPicPr>
          <p:nvPr/>
        </p:nvPicPr>
        <p:blipFill>
          <a:blip r:embed="rId2" cstate="print"/>
          <a:srcRect/>
          <a:stretch>
            <a:fillRect/>
          </a:stretch>
        </p:blipFill>
        <p:spPr bwMode="auto">
          <a:xfrm>
            <a:off x="479425" y="461963"/>
            <a:ext cx="2298700" cy="728662"/>
          </a:xfrm>
          <a:prstGeom prst="rect">
            <a:avLst/>
          </a:prstGeom>
          <a:noFill/>
          <a:ln w="9525">
            <a:noFill/>
            <a:miter lim="800000"/>
            <a:headEnd/>
            <a:tailEnd/>
          </a:ln>
        </p:spPr>
      </p:pic>
      <p:sp>
        <p:nvSpPr>
          <p:cNvPr id="10" name="矩形 9"/>
          <p:cNvSpPr/>
          <p:nvPr/>
        </p:nvSpPr>
        <p:spPr>
          <a:xfrm>
            <a:off x="6910184" y="1459362"/>
            <a:ext cx="1896889" cy="344686"/>
          </a:xfrm>
          <a:prstGeom prst="rect">
            <a:avLst/>
          </a:prstGeom>
        </p:spPr>
        <p:txBody>
          <a:bodyPr wrap="square">
            <a:spAutoFit/>
          </a:bodyPr>
          <a:lstStyle/>
          <a:p>
            <a:pPr algn="ctr"/>
            <a:r>
              <a:rPr lang="en-US" altLang="zh-TW" sz="1600" dirty="0" smtClean="0">
                <a:latin typeface="Times New Roman" pitchFamily="18" charset="0"/>
                <a:cs typeface="Times New Roman" pitchFamily="18" charset="0"/>
              </a:rPr>
              <a:t>Unit: NTD10,000</a:t>
            </a:r>
            <a:endParaRPr lang="zh-TW" altLang="en-US" sz="1600" dirty="0">
              <a:latin typeface="Times New Roman" pitchFamily="18" charset="0"/>
              <a:cs typeface="Times New Roman" pitchFamily="18" charset="0"/>
            </a:endParaRPr>
          </a:p>
        </p:txBody>
      </p:sp>
      <p:sp>
        <p:nvSpPr>
          <p:cNvPr id="14" name="投影片編號版面配置區 13"/>
          <p:cNvSpPr>
            <a:spLocks noGrp="1"/>
          </p:cNvSpPr>
          <p:nvPr>
            <p:ph type="sldNum" sz="quarter" idx="12"/>
          </p:nvPr>
        </p:nvSpPr>
        <p:spPr/>
        <p:txBody>
          <a:bodyPr/>
          <a:lstStyle/>
          <a:p>
            <a:pPr>
              <a:defRPr/>
            </a:pPr>
            <a:fld id="{E9DACCF8-1045-4702-BB68-089FF05563FD}" type="slidenum">
              <a:rPr lang="en-US" altLang="zh-TW" smtClean="0"/>
              <a:pPr>
                <a:defRPr/>
              </a:pPr>
              <a:t>9</a:t>
            </a:fld>
            <a:endParaRPr lang="en-US" altLang="zh-TW" dirty="0"/>
          </a:p>
        </p:txBody>
      </p:sp>
      <p:graphicFrame>
        <p:nvGraphicFramePr>
          <p:cNvPr id="12" name="內容版面配置區 4"/>
          <p:cNvGraphicFramePr>
            <a:graphicFrameLocks noGrp="1"/>
          </p:cNvGraphicFramePr>
          <p:nvPr>
            <p:ph sz="half" idx="1"/>
          </p:nvPr>
        </p:nvGraphicFramePr>
        <p:xfrm>
          <a:off x="435455" y="1908482"/>
          <a:ext cx="4038600" cy="44139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內容版面配置區 7"/>
          <p:cNvGraphicFramePr>
            <a:graphicFrameLocks noGrp="1"/>
          </p:cNvGraphicFramePr>
          <p:nvPr>
            <p:ph sz="half" idx="2"/>
          </p:nvPr>
        </p:nvGraphicFramePr>
        <p:xfrm>
          <a:off x="4542230" y="1907982"/>
          <a:ext cx="4038600" cy="444290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9643</TotalTime>
  <Words>1627</Words>
  <Application>Microsoft Office PowerPoint</Application>
  <PresentationFormat>如螢幕大小 (4:3)</PresentationFormat>
  <Paragraphs>280</Paragraphs>
  <Slides>17</Slides>
  <Notes>2</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17</vt:i4>
      </vt:variant>
    </vt:vector>
  </HeadingPairs>
  <TitlesOfParts>
    <vt:vector size="19" baseType="lpstr">
      <vt:lpstr>Office 佈景主題</vt:lpstr>
      <vt:lpstr>Worksheet</vt:lpstr>
      <vt:lpstr>投影片 1</vt:lpstr>
      <vt:lpstr>             Briefing Outline</vt:lpstr>
      <vt:lpstr>                Company Organization</vt:lpstr>
      <vt:lpstr>      Main Products</vt:lpstr>
      <vt:lpstr>                        2021 Plastic Processing                                    Unit Operations</vt:lpstr>
      <vt:lpstr>                      2021 Building Materials                                  Unit Operations  </vt:lpstr>
      <vt:lpstr>                       2021 PU Unit Operations</vt:lpstr>
      <vt:lpstr>                       2021 PVC Raw Material                                   Unit Operations</vt:lpstr>
      <vt:lpstr>             Business Performance                                The last two years’ revenue by product category</vt:lpstr>
      <vt:lpstr>                   Business Performance                           Consolidated revenue for the last five years</vt:lpstr>
      <vt:lpstr>             Business Performance             Consolidated income statement</vt:lpstr>
      <vt:lpstr>                Reinvestment benefits</vt:lpstr>
      <vt:lpstr>                Reinvestment benefits</vt:lpstr>
      <vt:lpstr>                Reinvestment benefits</vt:lpstr>
      <vt:lpstr>投影片 15</vt:lpstr>
      <vt:lpstr>投影片 16</vt:lpstr>
      <vt:lpstr>投影片 17</vt:lpstr>
    </vt:vector>
  </TitlesOfParts>
  <Company>OPC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2017年第二季財務報告</dc:title>
  <dc:creator>denny</dc:creator>
  <cp:lastModifiedBy>邱俊福</cp:lastModifiedBy>
  <cp:revision>918</cp:revision>
  <dcterms:created xsi:type="dcterms:W3CDTF">2017-06-20T06:48:13Z</dcterms:created>
  <dcterms:modified xsi:type="dcterms:W3CDTF">2021-08-13T01:02:43Z</dcterms:modified>
</cp:coreProperties>
</file>