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97" r:id="rId1"/>
  </p:sldMasterIdLst>
  <p:notesMasterIdLst>
    <p:notesMasterId r:id="rId18"/>
  </p:notesMasterIdLst>
  <p:handoutMasterIdLst>
    <p:handoutMasterId r:id="rId19"/>
  </p:handoutMasterIdLst>
  <p:sldIdLst>
    <p:sldId id="261" r:id="rId2"/>
    <p:sldId id="280" r:id="rId3"/>
    <p:sldId id="325" r:id="rId4"/>
    <p:sldId id="322" r:id="rId5"/>
    <p:sldId id="316" r:id="rId6"/>
    <p:sldId id="329" r:id="rId7"/>
    <p:sldId id="330" r:id="rId8"/>
    <p:sldId id="331" r:id="rId9"/>
    <p:sldId id="299" r:id="rId10"/>
    <p:sldId id="294" r:id="rId11"/>
    <p:sldId id="267" r:id="rId12"/>
    <p:sldId id="296" r:id="rId13"/>
    <p:sldId id="333" r:id="rId14"/>
    <p:sldId id="287" r:id="rId15"/>
    <p:sldId id="264" r:id="rId16"/>
    <p:sldId id="300" r:id="rId17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FFCC66"/>
    <a:srgbClr val="FF9933"/>
    <a:srgbClr val="0033CC"/>
    <a:srgbClr val="FF9900"/>
    <a:srgbClr val="336600"/>
    <a:srgbClr val="666699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94" autoAdjust="0"/>
    <p:restoredTop sz="97354" autoAdjust="0"/>
  </p:normalViewPr>
  <p:slideViewPr>
    <p:cSldViewPr snapToGrid="0">
      <p:cViewPr varScale="1">
        <p:scale>
          <a:sx n="112" d="100"/>
          <a:sy n="112" d="100"/>
        </p:scale>
        <p:origin x="-17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-2766" y="-90"/>
      </p:cViewPr>
      <p:guideLst>
        <p:guide orient="horz" pos="3128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15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109</a:t>
            </a:r>
            <a:r>
              <a:rPr lang="zh-TW" dirty="0" smtClean="0"/>
              <a:t>年度</a:t>
            </a:r>
            <a:endParaRPr lang="zh-TW" dirty="0"/>
          </a:p>
        </c:rich>
      </c:tx>
      <c:layout>
        <c:manualLayout>
          <c:xMode val="edge"/>
          <c:yMode val="edge"/>
          <c:x val="0.37092754915069914"/>
          <c:y val="1.6087010500236067E-2"/>
        </c:manualLayout>
      </c:layout>
    </c:title>
    <c:plotArea>
      <c:layout>
        <c:manualLayout>
          <c:layoutTarget val="inner"/>
          <c:xMode val="edge"/>
          <c:yMode val="edge"/>
          <c:x val="4.3631951666419047E-2"/>
          <c:y val="0.12081438517786235"/>
          <c:w val="0.9253147130193633"/>
          <c:h val="0.8288061237710783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109年度</c:v>
                </c:pt>
              </c:strCache>
            </c:strRef>
          </c:tx>
          <c:dLbls>
            <c:dLbl>
              <c:idx val="0"/>
              <c:layout>
                <c:manualLayout>
                  <c:x val="-9.3466795424157006E-2"/>
                  <c:y val="-2.1447232847515398E-2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/>
                      <a:t>塑膠布</a:t>
                    </a:r>
                    <a:r>
                      <a:rPr lang="en-US" sz="1400" dirty="0"/>
                      <a:t> </a:t>
                    </a:r>
                    <a:r>
                      <a:rPr lang="en-US" sz="1400" dirty="0" smtClean="0">
                        <a:latin typeface="Times New Roman" pitchFamily="18" charset="0"/>
                        <a:cs typeface="Times New Roman" pitchFamily="18" charset="0"/>
                      </a:rPr>
                      <a:t>132,756 27%</a:t>
                    </a:r>
                    <a:endParaRPr lang="zh-TW" sz="14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1"/>
              <c:layout>
                <c:manualLayout>
                  <c:x val="-8.4614760998423563E-2"/>
                  <c:y val="-5.8568471743064572E-2"/>
                </c:manualLayout>
              </c:layout>
              <c:tx>
                <c:rich>
                  <a:bodyPr/>
                  <a:lstStyle/>
                  <a:p>
                    <a:r>
                      <a:rPr lang="en-US" sz="1300" dirty="0">
                        <a:latin typeface="Times New Roman" pitchFamily="18" charset="0"/>
                        <a:cs typeface="Times New Roman" pitchFamily="18" charset="0"/>
                      </a:rPr>
                      <a:t>PU</a:t>
                    </a:r>
                    <a:r>
                      <a:rPr lang="zh-TW" sz="1300" dirty="0" smtClean="0">
                        <a:latin typeface="Times New Roman" pitchFamily="18" charset="0"/>
                        <a:cs typeface="Times New Roman" pitchFamily="18" charset="0"/>
                      </a:rPr>
                      <a:t>合成皮</a:t>
                    </a:r>
                    <a:r>
                      <a:rPr lang="en-US" altLang="zh-TW" sz="1300" dirty="0" smtClean="0">
                        <a:latin typeface="Times New Roman" pitchFamily="18" charset="0"/>
                        <a:cs typeface="Times New Roman" pitchFamily="18" charset="0"/>
                      </a:rPr>
                      <a:t>5</a:t>
                    </a:r>
                    <a:r>
                      <a:rPr lang="en-US" sz="1300" dirty="0" smtClean="0">
                        <a:latin typeface="Times New Roman" pitchFamily="18" charset="0"/>
                        <a:cs typeface="Times New Roman" pitchFamily="18" charset="0"/>
                      </a:rPr>
                      <a:t>,165</a:t>
                    </a:r>
                    <a:endParaRPr lang="en-US" sz="1300" dirty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1300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1300" dirty="0" smtClean="0">
                        <a:latin typeface="Times New Roman" pitchFamily="18" charset="0"/>
                        <a:cs typeface="Times New Roman" pitchFamily="18" charset="0"/>
                      </a:rPr>
                      <a:t>1%</a:t>
                    </a:r>
                    <a:endParaRPr lang="zh-TW" sz="13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2"/>
              <c:layout>
                <c:manualLayout>
                  <c:x val="-0.14173203585401009"/>
                  <c:y val="-9.7191977518783543E-2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/>
                      <a:t>塑膠管板</a:t>
                    </a:r>
                    <a:r>
                      <a:rPr lang="en-US" sz="1400" dirty="0"/>
                      <a:t> </a:t>
                    </a:r>
                    <a:r>
                      <a:rPr lang="en-US" sz="1400" dirty="0" smtClean="0"/>
                      <a:t>60</a:t>
                    </a:r>
                    <a:r>
                      <a:rPr lang="en-US" sz="1400" dirty="0" smtClean="0">
                        <a:latin typeface="Times New Roman" pitchFamily="18" charset="0"/>
                        <a:cs typeface="Times New Roman" pitchFamily="18" charset="0"/>
                      </a:rPr>
                      <a:t>,</a:t>
                    </a:r>
                    <a:r>
                      <a:rPr lang="en-US" altLang="zh-TW" sz="1400" dirty="0" smtClean="0">
                        <a:latin typeface="Times New Roman" pitchFamily="18" charset="0"/>
                        <a:cs typeface="Times New Roman" pitchFamily="18" charset="0"/>
                      </a:rPr>
                      <a:t>938</a:t>
                    </a:r>
                    <a:endParaRPr lang="en-US" sz="1400" dirty="0"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1400" dirty="0"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1400" dirty="0" smtClean="0">
                        <a:latin typeface="Times New Roman" pitchFamily="18" charset="0"/>
                        <a:cs typeface="Times New Roman" pitchFamily="18" charset="0"/>
                      </a:rPr>
                      <a:t>12%</a:t>
                    </a:r>
                    <a:endParaRPr lang="zh-TW" sz="14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3"/>
              <c:layout>
                <c:manualLayout>
                  <c:x val="0.22484276729559738"/>
                  <c:y val="9.4230995701909764E-2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 smtClean="0">
                        <a:solidFill>
                          <a:schemeClr val="tx1"/>
                        </a:solidFill>
                      </a:rPr>
                      <a:t>塑膠粉粒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290,460</a:t>
                    </a:r>
                  </a:p>
                  <a:p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58%</a:t>
                    </a:r>
                    <a:endParaRPr lang="en-US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4"/>
              <c:layout>
                <c:manualLayout>
                  <c:x val="-0.17957732877730068"/>
                  <c:y val="0.13800873403600741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其他</a:t>
                    </a:r>
                    <a:r>
                      <a:rPr lang="zh-TW" alt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類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8,683 </a:t>
                    </a:r>
                  </a:p>
                  <a:p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2%</a:t>
                    </a:r>
                    <a:endParaRPr lang="en-US" altLang="zh-TW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showVal val="1"/>
            <c:showCatName val="1"/>
            <c:showPercent val="1"/>
          </c:dLbls>
          <c:cat>
            <c:strRef>
              <c:f>Sheet1!$A$2:$A$6</c:f>
              <c:strCache>
                <c:ptCount val="5"/>
                <c:pt idx="0">
                  <c:v>塑膠布</c:v>
                </c:pt>
                <c:pt idx="1">
                  <c:v>PU合成皮</c:v>
                </c:pt>
                <c:pt idx="2">
                  <c:v>塑膠管、板</c:v>
                </c:pt>
                <c:pt idx="3">
                  <c:v>塑膠粉、粒</c:v>
                </c:pt>
                <c:pt idx="4">
                  <c:v>其他類</c:v>
                </c:pt>
              </c:strCache>
            </c:strRef>
          </c:cat>
          <c:val>
            <c:numRef>
              <c:f>Sheet1!$B$2:$B$6</c:f>
              <c:numCache>
                <c:formatCode>#,##0_ </c:formatCode>
                <c:ptCount val="5"/>
                <c:pt idx="0">
                  <c:v>132756</c:v>
                </c:pt>
                <c:pt idx="1">
                  <c:v>5165</c:v>
                </c:pt>
                <c:pt idx="2">
                  <c:v>60938</c:v>
                </c:pt>
                <c:pt idx="3">
                  <c:v>290460</c:v>
                </c:pt>
                <c:pt idx="4">
                  <c:v>8683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百分比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塑膠布</c:v>
                </c:pt>
                <c:pt idx="1">
                  <c:v>PU合成皮</c:v>
                </c:pt>
                <c:pt idx="2">
                  <c:v>塑膠管、板</c:v>
                </c:pt>
                <c:pt idx="3">
                  <c:v>塑膠粉、粒</c:v>
                </c:pt>
                <c:pt idx="4">
                  <c:v>其他類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0.26657724266167604</c:v>
                </c:pt>
                <c:pt idx="1">
                  <c:v>1.0371444291388403E-2</c:v>
                </c:pt>
                <c:pt idx="2">
                  <c:v>0.12236497042180607</c:v>
                </c:pt>
                <c:pt idx="3">
                  <c:v>0.58325066967602457</c:v>
                </c:pt>
                <c:pt idx="4">
                  <c:v>1.7435672949104621E-2</c:v>
                </c:pt>
              </c:numCache>
            </c:numRef>
          </c:val>
        </c:ser>
        <c:firstSliceAng val="50"/>
      </c:pieChart>
    </c:plotArea>
    <c:plotVisOnly val="1"/>
    <c:dispBlanksAs val="zero"/>
  </c:chart>
  <c:txPr>
    <a:bodyPr/>
    <a:lstStyle/>
    <a:p>
      <a:pPr>
        <a:defRPr sz="1800"/>
      </a:pPr>
      <a:endParaRPr lang="zh-TW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13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110</a:t>
            </a:r>
            <a:r>
              <a:rPr lang="zh-TW" dirty="0" smtClean="0"/>
              <a:t>年度</a:t>
            </a:r>
            <a:endParaRPr lang="zh-TW" dirty="0"/>
          </a:p>
        </c:rich>
      </c:tx>
      <c:layout/>
    </c:title>
    <c:plotArea>
      <c:layout>
        <c:manualLayout>
          <c:layoutTarget val="inner"/>
          <c:xMode val="edge"/>
          <c:yMode val="edge"/>
          <c:x val="5.6603773584905662E-2"/>
          <c:y val="0.12465811143396446"/>
          <c:w val="0.90880503144654834"/>
          <c:h val="0.8276393333308392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110年度</c:v>
                </c:pt>
              </c:strCache>
            </c:strRef>
          </c:tx>
          <c:dLbls>
            <c:dLbl>
              <c:idx val="0"/>
              <c:layout>
                <c:manualLayout>
                  <c:x val="-3.1446540880503193E-2"/>
                  <c:y val="5.323967995736132E-2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塑膠布</a:t>
                    </a:r>
                    <a:r>
                      <a: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81,98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2 13%</a:t>
                    </a:r>
                    <a:endParaRPr lang="en-US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1"/>
              <c:layout>
                <c:manualLayout>
                  <c:x val="-0.10627791809042735"/>
                  <c:y val="-4.3745897956924004E-2"/>
                </c:manualLayout>
              </c:layout>
              <c:tx>
                <c:rich>
                  <a:bodyPr/>
                  <a:lstStyle/>
                  <a:p>
                    <a:r>
                      <a:rPr lang="en-US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PU</a:t>
                    </a:r>
                    <a:r>
                      <a:rPr lang="zh-TW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合成皮</a:t>
                    </a:r>
                    <a:r>
                      <a:rPr lang="en-US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13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16,475</a:t>
                    </a:r>
                    <a:endParaRPr lang="en-US" sz="13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13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3%</a:t>
                    </a:r>
                  </a:p>
                </c:rich>
              </c:tx>
              <c:dLblPos val="bestFit"/>
            </c:dLbl>
            <c:dLbl>
              <c:idx val="2"/>
              <c:layout>
                <c:manualLayout>
                  <c:x val="-1.0185955529143764E-2"/>
                  <c:y val="-7.9398898199107434E-2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塑膠管板</a:t>
                    </a:r>
                    <a:r>
                      <a: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82,786  13%</a:t>
                    </a:r>
                    <a:endParaRPr lang="en-US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3"/>
              <c:layout>
                <c:manualLayout>
                  <c:x val="0.25"/>
                  <c:y val="0.14781039805460749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塑膠粉粒</a:t>
                    </a:r>
                    <a:r>
                      <a: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458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,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375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71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dLbl>
              <c:idx val="4"/>
              <c:layout>
                <c:manualLayout>
                  <c:x val="-0.16128732729163572"/>
                  <c:y val="0.15080378752230708"/>
                </c:manualLayout>
              </c:layout>
              <c:tx>
                <c:rich>
                  <a:bodyPr/>
                  <a:lstStyle/>
                  <a:p>
                    <a:r>
                      <a:rPr lang="zh-TW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其他類</a:t>
                    </a:r>
                    <a:r>
                      <a: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9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,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415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r>
                      <a:rPr lang="en-US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altLang="zh-TW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sz="1400" dirty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dLblPos val="bestFit"/>
            </c:dLbl>
            <c:showVal val="1"/>
            <c:showCatName val="1"/>
            <c:showPercent val="1"/>
          </c:dLbls>
          <c:cat>
            <c:strRef>
              <c:f>Sheet1!$A$2:$A$6</c:f>
              <c:strCache>
                <c:ptCount val="5"/>
                <c:pt idx="0">
                  <c:v>塑膠布</c:v>
                </c:pt>
                <c:pt idx="1">
                  <c:v>PU合成皮</c:v>
                </c:pt>
                <c:pt idx="2">
                  <c:v>塑膠管、板</c:v>
                </c:pt>
                <c:pt idx="3">
                  <c:v>塑膠粉、粒</c:v>
                </c:pt>
                <c:pt idx="4">
                  <c:v>其他類</c:v>
                </c:pt>
              </c:strCache>
            </c:strRef>
          </c:cat>
          <c:val>
            <c:numRef>
              <c:f>Sheet1!$B$2:$B$6</c:f>
              <c:numCache>
                <c:formatCode>#,##0_ </c:formatCode>
                <c:ptCount val="5"/>
                <c:pt idx="0">
                  <c:v>81982</c:v>
                </c:pt>
                <c:pt idx="1">
                  <c:v>16475</c:v>
                </c:pt>
                <c:pt idx="2">
                  <c:v>82786</c:v>
                </c:pt>
                <c:pt idx="3">
                  <c:v>458375</c:v>
                </c:pt>
                <c:pt idx="4">
                  <c:v>9415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百分比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塑膠布</c:v>
                </c:pt>
                <c:pt idx="1">
                  <c:v>PU合成皮</c:v>
                </c:pt>
                <c:pt idx="2">
                  <c:v>塑膠管、板</c:v>
                </c:pt>
                <c:pt idx="3">
                  <c:v>塑膠粉、粒</c:v>
                </c:pt>
                <c:pt idx="4">
                  <c:v>其他類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0.12631407031691763</c:v>
                </c:pt>
                <c:pt idx="1">
                  <c:v>2.5383917304667131E-2</c:v>
                </c:pt>
                <c:pt idx="2">
                  <c:v>0.1275528362964595</c:v>
                </c:pt>
                <c:pt idx="3">
                  <c:v>0.706242979940927</c:v>
                </c:pt>
                <c:pt idx="4">
                  <c:v>1.4506196141028268E-2</c:v>
                </c:pt>
              </c:numCache>
            </c:numRef>
          </c:val>
        </c:ser>
        <c:firstSliceAng val="50"/>
      </c:pieChart>
    </c:plotArea>
    <c:plotVisOnly val="1"/>
    <c:dispBlanksAs val="zero"/>
  </c:chart>
  <c:txPr>
    <a:bodyPr/>
    <a:lstStyle/>
    <a:p>
      <a:pPr>
        <a:defRPr sz="1800"/>
      </a:pPr>
      <a:endParaRPr lang="zh-TW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style val="3"/>
  <c:chart>
    <c:title>
      <c:layout>
        <c:manualLayout>
          <c:xMode val="edge"/>
          <c:yMode val="edge"/>
          <c:x val="0.15269629151245712"/>
          <c:y val="4.1666587610283704E-2"/>
        </c:manualLayout>
      </c:layout>
      <c:txPr>
        <a:bodyPr/>
        <a:lstStyle/>
        <a:p>
          <a:pPr>
            <a:defRPr sz="1700" spc="500" baseline="0"/>
          </a:pPr>
          <a:endParaRPr lang="zh-TW"/>
        </a:p>
      </c:txPr>
    </c:title>
    <c:view3D>
      <c:rAngAx val="1"/>
    </c:view3D>
    <c:plotArea>
      <c:layout>
        <c:manualLayout>
          <c:layoutTarget val="inner"/>
          <c:xMode val="edge"/>
          <c:yMode val="edge"/>
          <c:x val="7.0301050696738684E-2"/>
          <c:y val="0.12907385447301015"/>
          <c:w val="0.9076169303758167"/>
          <c:h val="0.74981690541694279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Sheet1!$B$2:$B$6</c:f>
              <c:strCache>
                <c:ptCount val="1"/>
                <c:pt idx="0">
                  <c:v> 4,467   4,776   4,657   4,980   6,490 </c:v>
                </c:pt>
              </c:strCache>
            </c:strRef>
          </c:tx>
          <c:dPt>
            <c:idx val="0"/>
            <c:invertIfNegative val="1"/>
            <c:spPr>
              <a:solidFill>
                <a:schemeClr val="accent3"/>
              </a:solidFill>
            </c:spPr>
          </c:dPt>
          <c:dPt>
            <c:idx val="2"/>
            <c:spPr>
              <a:solidFill>
                <a:schemeClr val="accent5"/>
              </a:solidFill>
            </c:spPr>
          </c:dPt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chemeClr val="accent6"/>
              </a:solidFill>
            </c:spPr>
          </c:dPt>
          <c:cat>
            <c:strRef>
              <c:f>Sheet1!$A$2:$A$6</c:f>
              <c:strCache>
                <c:ptCount val="5"/>
                <c:pt idx="0">
                  <c:v>106年</c:v>
                </c:pt>
                <c:pt idx="1">
                  <c:v>107年</c:v>
                </c:pt>
                <c:pt idx="2">
                  <c:v>108年</c:v>
                </c:pt>
                <c:pt idx="3">
                  <c:v>109年</c:v>
                </c:pt>
                <c:pt idx="4">
                  <c:v>110年</c:v>
                </c:pt>
              </c:strCache>
            </c:strRef>
          </c:cat>
          <c:val>
            <c:numRef>
              <c:f>Sheet1!$B$2:$B$6</c:f>
              <c:numCache>
                <c:formatCode>_-* #,##0_-;\-* #,##0_-;_-* "-"??_-;_-@_-</c:formatCode>
                <c:ptCount val="5"/>
                <c:pt idx="0">
                  <c:v>4467</c:v>
                </c:pt>
                <c:pt idx="1">
                  <c:v>4776</c:v>
                </c:pt>
                <c:pt idx="2">
                  <c:v>4657</c:v>
                </c:pt>
                <c:pt idx="3">
                  <c:v>4980</c:v>
                </c:pt>
                <c:pt idx="4">
                  <c:v>6490</c:v>
                </c:pt>
              </c:numCache>
            </c:numRef>
          </c:val>
        </c:ser>
        <c:shape val="cylinder"/>
        <c:axId val="115428352"/>
        <c:axId val="115438336"/>
        <c:axId val="0"/>
      </c:bar3DChart>
      <c:catAx>
        <c:axId val="11542835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kern="2000" spc="400" baseline="0"/>
            </a:pPr>
            <a:endParaRPr lang="zh-TW"/>
          </a:p>
        </c:txPr>
        <c:crossAx val="115438336"/>
        <c:crosses val="autoZero"/>
        <c:auto val="1"/>
        <c:lblAlgn val="ctr"/>
        <c:lblOffset val="100"/>
      </c:catAx>
      <c:valAx>
        <c:axId val="115438336"/>
        <c:scaling>
          <c:orientation val="minMax"/>
        </c:scaling>
        <c:axPos val="l"/>
        <c:majorGridlines/>
        <c:numFmt formatCode="_-* #,##0_-;\-* #,##0_-;_-* &quot;-&quot;??_-;_-@_-" sourceLinked="1"/>
        <c:majorTickMark val="none"/>
        <c:tickLblPos val="nextTo"/>
        <c:crossAx val="115428352"/>
        <c:crosses val="autoZero"/>
        <c:crossBetween val="between"/>
      </c:valAx>
    </c:plotArea>
    <c:plotVisOnly val="1"/>
  </c:chart>
  <c:spPr>
    <a:effectLst>
      <a:outerShdw blurRad="50800" dist="50800" dir="5400000" algn="ctr" rotWithShape="0">
        <a:schemeClr val="accent2"/>
      </a:outerShdw>
    </a:effectLst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1A759E-5368-42A4-B884-AD25240235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D23FC51-6B85-40FE-855F-DE5D66ECCF0E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zh-TW" altLang="en-US" sz="3200" dirty="0" smtClean="0"/>
            <a:t>公 司 簡</a:t>
          </a:r>
          <a:r>
            <a:rPr lang="zh-TW" altLang="en-US" sz="3200" dirty="0" smtClean="0">
              <a:solidFill>
                <a:schemeClr val="bg1"/>
              </a:solidFill>
            </a:rPr>
            <a:t> 介</a:t>
          </a:r>
          <a:endParaRPr lang="zh-TW" altLang="en-US" sz="3200" dirty="0">
            <a:solidFill>
              <a:schemeClr val="bg1"/>
            </a:solidFill>
          </a:endParaRPr>
        </a:p>
      </dgm:t>
    </dgm:pt>
    <dgm:pt modelId="{0CF789C1-5518-46BF-8E84-1A224F270450}" type="parTrans" cxnId="{AE8DF853-3E3B-46ED-B83F-5679B86531B3}">
      <dgm:prSet/>
      <dgm:spPr/>
      <dgm:t>
        <a:bodyPr/>
        <a:lstStyle/>
        <a:p>
          <a:endParaRPr lang="zh-TW" altLang="en-US"/>
        </a:p>
      </dgm:t>
    </dgm:pt>
    <dgm:pt modelId="{3D425341-FA7C-451C-BD17-7EF0C611F3A1}" type="sibTrans" cxnId="{AE8DF853-3E3B-46ED-B83F-5679B86531B3}">
      <dgm:prSet/>
      <dgm:spPr/>
      <dgm:t>
        <a:bodyPr/>
        <a:lstStyle/>
        <a:p>
          <a:endParaRPr lang="zh-TW" altLang="en-US"/>
        </a:p>
      </dgm:t>
    </dgm:pt>
    <dgm:pt modelId="{56677092-EADB-4D66-8956-A8D24347F3D0}">
      <dgm:prSet phldrT="[文字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l">
            <a:spcAft>
              <a:spcPts val="0"/>
            </a:spcAft>
          </a:pPr>
          <a:r>
            <a:rPr lang="en-US" altLang="zh-TW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111</a:t>
          </a:r>
          <a:r>
            <a:rPr lang="zh-TW" altLang="en-US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年事業部    營運情形</a:t>
          </a:r>
          <a:endParaRPr lang="zh-TW" altLang="en-US" sz="3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5ED41D-3BC1-403F-B522-F9FCFDB47E83}" type="parTrans" cxnId="{7EF9C53E-1DDB-44EB-9311-D5CB165C258A}">
      <dgm:prSet/>
      <dgm:spPr/>
      <dgm:t>
        <a:bodyPr/>
        <a:lstStyle/>
        <a:p>
          <a:endParaRPr lang="zh-TW" altLang="en-US"/>
        </a:p>
      </dgm:t>
    </dgm:pt>
    <dgm:pt modelId="{626A9496-3B0D-427A-998F-3C8C4776F6C7}" type="sibTrans" cxnId="{7EF9C53E-1DDB-44EB-9311-D5CB165C258A}">
      <dgm:prSet/>
      <dgm:spPr/>
      <dgm:t>
        <a:bodyPr/>
        <a:lstStyle/>
        <a:p>
          <a:endParaRPr lang="zh-TW" altLang="en-US"/>
        </a:p>
      </dgm:t>
    </dgm:pt>
    <dgm:pt modelId="{9582F959-5A8F-4659-939A-EAE6EA0FB08B}">
      <dgm:prSet phldrT="[文字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l"/>
          <a:r>
            <a:rPr lang="zh-TW" altLang="en-US" sz="3200" dirty="0" smtClean="0">
              <a:solidFill>
                <a:schemeClr val="bg1"/>
              </a:solidFill>
            </a:rPr>
            <a:t>投資效益</a:t>
          </a:r>
          <a:endParaRPr lang="zh-TW" altLang="en-US" sz="3200" dirty="0">
            <a:solidFill>
              <a:schemeClr val="bg1"/>
            </a:solidFill>
          </a:endParaRPr>
        </a:p>
      </dgm:t>
    </dgm:pt>
    <dgm:pt modelId="{49880A7F-D228-4132-A924-635DEE1AA4D8}" type="parTrans" cxnId="{C45BCFBA-9AB4-46B4-8E86-4B82A728C614}">
      <dgm:prSet/>
      <dgm:spPr/>
      <dgm:t>
        <a:bodyPr/>
        <a:lstStyle/>
        <a:p>
          <a:endParaRPr lang="zh-TW" altLang="en-US"/>
        </a:p>
      </dgm:t>
    </dgm:pt>
    <dgm:pt modelId="{7350E354-C420-47F1-A002-829591827F25}" type="sibTrans" cxnId="{C45BCFBA-9AB4-46B4-8E86-4B82A728C614}">
      <dgm:prSet/>
      <dgm:spPr/>
      <dgm:t>
        <a:bodyPr/>
        <a:lstStyle/>
        <a:p>
          <a:endParaRPr lang="zh-TW" altLang="en-US"/>
        </a:p>
      </dgm:t>
    </dgm:pt>
    <dgm:pt modelId="{80340EE4-2832-4DF3-B761-F038A4310229}">
      <dgm:prSet phldrT="[文字]" custT="1"/>
      <dgm:spPr>
        <a:solidFill>
          <a:srgbClr val="FF9900"/>
        </a:solidFill>
      </dgm:spPr>
      <dgm:t>
        <a:bodyPr/>
        <a:lstStyle/>
        <a:p>
          <a:pPr algn="l"/>
          <a:r>
            <a:rPr lang="zh-TW" altLang="en-US" sz="3200" dirty="0" smtClean="0">
              <a:latin typeface="Times New Roman" pitchFamily="18" charset="0"/>
              <a:cs typeface="Times New Roman" pitchFamily="18" charset="0"/>
            </a:rPr>
            <a:t>經營績效</a:t>
          </a:r>
          <a:endParaRPr lang="zh-TW" altLang="en-US" sz="3200" dirty="0">
            <a:latin typeface="Times New Roman" pitchFamily="18" charset="0"/>
            <a:cs typeface="Times New Roman" pitchFamily="18" charset="0"/>
          </a:endParaRPr>
        </a:p>
      </dgm:t>
    </dgm:pt>
    <dgm:pt modelId="{4A8A3DC7-840C-44A3-9BF9-89E26BE8EA2B}" type="parTrans" cxnId="{2705FEC7-FC8C-4058-B266-DD99C23F2C94}">
      <dgm:prSet/>
      <dgm:spPr/>
      <dgm:t>
        <a:bodyPr/>
        <a:lstStyle/>
        <a:p>
          <a:endParaRPr lang="zh-TW" altLang="en-US"/>
        </a:p>
      </dgm:t>
    </dgm:pt>
    <dgm:pt modelId="{75F5ED6B-4AAB-4DED-98F9-B1D98D267B34}" type="sibTrans" cxnId="{2705FEC7-FC8C-4058-B266-DD99C23F2C94}">
      <dgm:prSet/>
      <dgm:spPr/>
      <dgm:t>
        <a:bodyPr/>
        <a:lstStyle/>
        <a:p>
          <a:endParaRPr lang="zh-TW" altLang="en-US"/>
        </a:p>
      </dgm:t>
    </dgm:pt>
    <dgm:pt modelId="{B48BC4DD-0423-4027-BFB6-D0686A5D2D2E}" type="pres">
      <dgm:prSet presAssocID="{B81A759E-5368-42A4-B884-AD25240235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F9CA5E9-A2FE-46C5-8626-1E7A19E2AD90}" type="pres">
      <dgm:prSet presAssocID="{6D23FC51-6B85-40FE-855F-DE5D66ECCF0E}" presName="parentLin" presStyleCnt="0"/>
      <dgm:spPr/>
    </dgm:pt>
    <dgm:pt modelId="{2B73FCBD-4943-4123-81BA-65FE93DFBE7E}" type="pres">
      <dgm:prSet presAssocID="{6D23FC51-6B85-40FE-855F-DE5D66ECCF0E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FC3ACAA1-C24D-4256-865A-C54A542C20F3}" type="pres">
      <dgm:prSet presAssocID="{6D23FC51-6B85-40FE-855F-DE5D66ECCF0E}" presName="parentText" presStyleLbl="node1" presStyleIdx="0" presStyleCnt="4" custScaleX="98157" custScaleY="136858" custLinFactNeighborX="-1808" custLinFactNeighborY="97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55C139-4C34-49EE-8174-4D5E891577A3}" type="pres">
      <dgm:prSet presAssocID="{6D23FC51-6B85-40FE-855F-DE5D66ECCF0E}" presName="negativeSpace" presStyleCnt="0"/>
      <dgm:spPr/>
    </dgm:pt>
    <dgm:pt modelId="{E190EEEB-81FE-43F8-934E-0224185AF905}" type="pres">
      <dgm:prSet presAssocID="{6D23FC51-6B85-40FE-855F-DE5D66ECCF0E}" presName="childText" presStyleLbl="conFgAcc1" presStyleIdx="0" presStyleCnt="4" custScaleX="76221" custScaleY="103045" custLinFactNeighborX="-164" custLinFactNeighborY="20944">
        <dgm:presLayoutVars>
          <dgm:bulletEnabled val="1"/>
        </dgm:presLayoutVars>
      </dgm:prSet>
      <dgm:spPr/>
    </dgm:pt>
    <dgm:pt modelId="{1C900819-866C-41EE-9A5B-D3870371F46D}" type="pres">
      <dgm:prSet presAssocID="{3D425341-FA7C-451C-BD17-7EF0C611F3A1}" presName="spaceBetweenRectangles" presStyleCnt="0"/>
      <dgm:spPr/>
    </dgm:pt>
    <dgm:pt modelId="{A00F84C9-DC0E-4F2A-A85B-EACF9833467D}" type="pres">
      <dgm:prSet presAssocID="{56677092-EADB-4D66-8956-A8D24347F3D0}" presName="parentLin" presStyleCnt="0"/>
      <dgm:spPr/>
    </dgm:pt>
    <dgm:pt modelId="{23161B7F-C3FF-40D9-845D-932661B0A187}" type="pres">
      <dgm:prSet presAssocID="{56677092-EADB-4D66-8956-A8D24347F3D0}" presName="parentLeftMargin" presStyleLbl="node1" presStyleIdx="0" presStyleCnt="4"/>
      <dgm:spPr/>
      <dgm:t>
        <a:bodyPr/>
        <a:lstStyle/>
        <a:p>
          <a:endParaRPr lang="zh-TW" altLang="en-US"/>
        </a:p>
      </dgm:t>
    </dgm:pt>
    <dgm:pt modelId="{F32BC701-A4AF-45B6-A64E-68EA7C5AE75D}" type="pres">
      <dgm:prSet presAssocID="{56677092-EADB-4D66-8956-A8D24347F3D0}" presName="parentText" presStyleLbl="node1" presStyleIdx="1" presStyleCnt="4" custScaleX="96585" custScaleY="157645" custLinFactX="16050" custLinFactNeighborX="100000" custLinFactNeighborY="364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5063FB-DE22-460C-ABA3-9D468BCFC92B}" type="pres">
      <dgm:prSet presAssocID="{56677092-EADB-4D66-8956-A8D24347F3D0}" presName="negativeSpace" presStyleCnt="0"/>
      <dgm:spPr/>
    </dgm:pt>
    <dgm:pt modelId="{14E989F6-40B2-4EAF-B9A3-BBD3EEFBEBF2}" type="pres">
      <dgm:prSet presAssocID="{56677092-EADB-4D66-8956-A8D24347F3D0}" presName="childText" presStyleLbl="conFgAcc1" presStyleIdx="1" presStyleCnt="4" custScaleX="76447" custScaleY="107217" custLinFactNeighborX="14589">
        <dgm:presLayoutVars>
          <dgm:bulletEnabled val="1"/>
        </dgm:presLayoutVars>
      </dgm:prSet>
      <dgm:spPr>
        <a:noFill/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AD52FF25-821F-4575-B9C3-3F368DE50A10}" type="pres">
      <dgm:prSet presAssocID="{626A9496-3B0D-427A-998F-3C8C4776F6C7}" presName="spaceBetweenRectangles" presStyleCnt="0"/>
      <dgm:spPr/>
    </dgm:pt>
    <dgm:pt modelId="{857347A1-65B6-4245-B0DB-F3A091618C39}" type="pres">
      <dgm:prSet presAssocID="{80340EE4-2832-4DF3-B761-F038A4310229}" presName="parentLin" presStyleCnt="0"/>
      <dgm:spPr/>
    </dgm:pt>
    <dgm:pt modelId="{B2B488F7-89C4-405D-AFE1-33D8F6B78A71}" type="pres">
      <dgm:prSet presAssocID="{80340EE4-2832-4DF3-B761-F038A4310229}" presName="parentLeftMargin" presStyleLbl="node1" presStyleIdx="1" presStyleCnt="4"/>
      <dgm:spPr/>
      <dgm:t>
        <a:bodyPr/>
        <a:lstStyle/>
        <a:p>
          <a:endParaRPr lang="zh-TW" altLang="en-US"/>
        </a:p>
      </dgm:t>
    </dgm:pt>
    <dgm:pt modelId="{6D318DBD-4C84-4486-9786-903658C5A205}" type="pres">
      <dgm:prSet presAssocID="{80340EE4-2832-4DF3-B761-F038A4310229}" presName="parentText" presStyleLbl="node1" presStyleIdx="2" presStyleCnt="4" custScaleX="98509" custScaleY="14583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9300D9-C829-485E-BD43-B7C1C1827790}" type="pres">
      <dgm:prSet presAssocID="{80340EE4-2832-4DF3-B761-F038A4310229}" presName="negativeSpace" presStyleCnt="0"/>
      <dgm:spPr/>
    </dgm:pt>
    <dgm:pt modelId="{84BCCBED-789D-4A1D-9D4F-9AF43D338FCC}" type="pres">
      <dgm:prSet presAssocID="{80340EE4-2832-4DF3-B761-F038A4310229}" presName="childText" presStyleLbl="conFgAcc1" presStyleIdx="2" presStyleCnt="4" custScaleX="76162">
        <dgm:presLayoutVars>
          <dgm:bulletEnabled val="1"/>
        </dgm:presLayoutVars>
      </dgm:prSet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71AF2014-DBE3-4998-9CB6-66D7192A1B37}" type="pres">
      <dgm:prSet presAssocID="{75F5ED6B-4AAB-4DED-98F9-B1D98D267B34}" presName="spaceBetweenRectangles" presStyleCnt="0"/>
      <dgm:spPr/>
    </dgm:pt>
    <dgm:pt modelId="{31DE4C95-0D72-47C2-A92F-4200FAAFC574}" type="pres">
      <dgm:prSet presAssocID="{9582F959-5A8F-4659-939A-EAE6EA0FB08B}" presName="parentLin" presStyleCnt="0"/>
      <dgm:spPr/>
    </dgm:pt>
    <dgm:pt modelId="{45E6265C-6277-4523-B277-05607FB6009B}" type="pres">
      <dgm:prSet presAssocID="{9582F959-5A8F-4659-939A-EAE6EA0FB08B}" presName="parentLeftMargin" presStyleLbl="node1" presStyleIdx="2" presStyleCnt="4"/>
      <dgm:spPr/>
      <dgm:t>
        <a:bodyPr/>
        <a:lstStyle/>
        <a:p>
          <a:endParaRPr lang="zh-TW" altLang="en-US"/>
        </a:p>
      </dgm:t>
    </dgm:pt>
    <dgm:pt modelId="{92469187-8693-4BD7-8F62-59B082A48070}" type="pres">
      <dgm:prSet presAssocID="{9582F959-5A8F-4659-939A-EAE6EA0FB08B}" presName="parentText" presStyleLbl="node1" presStyleIdx="3" presStyleCnt="4" custScaleX="98460" custScaleY="139661" custLinFactX="16723" custLinFactNeighborX="100000" custLinFactNeighborY="776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885A2C-3A6C-42AB-A5A3-7248DF4F89F0}" type="pres">
      <dgm:prSet presAssocID="{9582F959-5A8F-4659-939A-EAE6EA0FB08B}" presName="negativeSpace" presStyleCnt="0"/>
      <dgm:spPr/>
    </dgm:pt>
    <dgm:pt modelId="{83A529DF-0471-4B20-86E5-A5CAB0E995EF}" type="pres">
      <dgm:prSet presAssocID="{9582F959-5A8F-4659-939A-EAE6EA0FB08B}" presName="childText" presStyleLbl="conFgAcc1" presStyleIdx="3" presStyleCnt="4" custScaleX="77158" custScaleY="102546" custLinFactNeighborX="15530">
        <dgm:presLayoutVars>
          <dgm:bulletEnabled val="1"/>
        </dgm:presLayoutVars>
      </dgm:prSet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</dgm:ptLst>
  <dgm:cxnLst>
    <dgm:cxn modelId="{12EF868A-73FF-4751-93F2-BEEDC09DB1FC}" type="presOf" srcId="{56677092-EADB-4D66-8956-A8D24347F3D0}" destId="{F32BC701-A4AF-45B6-A64E-68EA7C5AE75D}" srcOrd="1" destOrd="0" presId="urn:microsoft.com/office/officeart/2005/8/layout/list1"/>
    <dgm:cxn modelId="{7EF9C53E-1DDB-44EB-9311-D5CB165C258A}" srcId="{B81A759E-5368-42A4-B884-AD2524023561}" destId="{56677092-EADB-4D66-8956-A8D24347F3D0}" srcOrd="1" destOrd="0" parTransId="{E95ED41D-3BC1-403F-B522-F9FCFDB47E83}" sibTransId="{626A9496-3B0D-427A-998F-3C8C4776F6C7}"/>
    <dgm:cxn modelId="{C4168C49-1FB4-4A01-B8FF-11C5F02C83E6}" type="presOf" srcId="{9582F959-5A8F-4659-939A-EAE6EA0FB08B}" destId="{45E6265C-6277-4523-B277-05607FB6009B}" srcOrd="0" destOrd="0" presId="urn:microsoft.com/office/officeart/2005/8/layout/list1"/>
    <dgm:cxn modelId="{2977CB39-4CD4-48CE-87A0-8C8E1BF6F04C}" type="presOf" srcId="{9582F959-5A8F-4659-939A-EAE6EA0FB08B}" destId="{92469187-8693-4BD7-8F62-59B082A48070}" srcOrd="1" destOrd="0" presId="urn:microsoft.com/office/officeart/2005/8/layout/list1"/>
    <dgm:cxn modelId="{C904C7B6-D266-4849-B6B5-6DAE8D5D2266}" type="presOf" srcId="{80340EE4-2832-4DF3-B761-F038A4310229}" destId="{6D318DBD-4C84-4486-9786-903658C5A205}" srcOrd="1" destOrd="0" presId="urn:microsoft.com/office/officeart/2005/8/layout/list1"/>
    <dgm:cxn modelId="{350B4174-6C39-41FF-8080-56044D8B6BA2}" type="presOf" srcId="{80340EE4-2832-4DF3-B761-F038A4310229}" destId="{B2B488F7-89C4-405D-AFE1-33D8F6B78A71}" srcOrd="0" destOrd="0" presId="urn:microsoft.com/office/officeart/2005/8/layout/list1"/>
    <dgm:cxn modelId="{2705FEC7-FC8C-4058-B266-DD99C23F2C94}" srcId="{B81A759E-5368-42A4-B884-AD2524023561}" destId="{80340EE4-2832-4DF3-B761-F038A4310229}" srcOrd="2" destOrd="0" parTransId="{4A8A3DC7-840C-44A3-9BF9-89E26BE8EA2B}" sibTransId="{75F5ED6B-4AAB-4DED-98F9-B1D98D267B34}"/>
    <dgm:cxn modelId="{AE8DF853-3E3B-46ED-B83F-5679B86531B3}" srcId="{B81A759E-5368-42A4-B884-AD2524023561}" destId="{6D23FC51-6B85-40FE-855F-DE5D66ECCF0E}" srcOrd="0" destOrd="0" parTransId="{0CF789C1-5518-46BF-8E84-1A224F270450}" sibTransId="{3D425341-FA7C-451C-BD17-7EF0C611F3A1}"/>
    <dgm:cxn modelId="{C45BCFBA-9AB4-46B4-8E86-4B82A728C614}" srcId="{B81A759E-5368-42A4-B884-AD2524023561}" destId="{9582F959-5A8F-4659-939A-EAE6EA0FB08B}" srcOrd="3" destOrd="0" parTransId="{49880A7F-D228-4132-A924-635DEE1AA4D8}" sibTransId="{7350E354-C420-47F1-A002-829591827F25}"/>
    <dgm:cxn modelId="{8744EC8C-D39E-4B08-93B7-3276E768E86E}" type="presOf" srcId="{6D23FC51-6B85-40FE-855F-DE5D66ECCF0E}" destId="{FC3ACAA1-C24D-4256-865A-C54A542C20F3}" srcOrd="1" destOrd="0" presId="urn:microsoft.com/office/officeart/2005/8/layout/list1"/>
    <dgm:cxn modelId="{9B7E622D-87CC-433C-AFED-92A32FC64FF1}" type="presOf" srcId="{56677092-EADB-4D66-8956-A8D24347F3D0}" destId="{23161B7F-C3FF-40D9-845D-932661B0A187}" srcOrd="0" destOrd="0" presId="urn:microsoft.com/office/officeart/2005/8/layout/list1"/>
    <dgm:cxn modelId="{CCF12FCE-4BDE-4FAF-847D-A655CCD64C54}" type="presOf" srcId="{B81A759E-5368-42A4-B884-AD2524023561}" destId="{B48BC4DD-0423-4027-BFB6-D0686A5D2D2E}" srcOrd="0" destOrd="0" presId="urn:microsoft.com/office/officeart/2005/8/layout/list1"/>
    <dgm:cxn modelId="{5FD95CAB-1D03-4867-9514-908FD3F70AE7}" type="presOf" srcId="{6D23FC51-6B85-40FE-855F-DE5D66ECCF0E}" destId="{2B73FCBD-4943-4123-81BA-65FE93DFBE7E}" srcOrd="0" destOrd="0" presId="urn:microsoft.com/office/officeart/2005/8/layout/list1"/>
    <dgm:cxn modelId="{5B1BB25F-CD2D-498C-A012-857D80F0CB3B}" type="presParOf" srcId="{B48BC4DD-0423-4027-BFB6-D0686A5D2D2E}" destId="{5F9CA5E9-A2FE-46C5-8626-1E7A19E2AD90}" srcOrd="0" destOrd="0" presId="urn:microsoft.com/office/officeart/2005/8/layout/list1"/>
    <dgm:cxn modelId="{03EF30FF-01EF-4959-B1DF-985DABB8C58F}" type="presParOf" srcId="{5F9CA5E9-A2FE-46C5-8626-1E7A19E2AD90}" destId="{2B73FCBD-4943-4123-81BA-65FE93DFBE7E}" srcOrd="0" destOrd="0" presId="urn:microsoft.com/office/officeart/2005/8/layout/list1"/>
    <dgm:cxn modelId="{CF80B264-4C9C-40A7-8E30-1D0F1FDD136F}" type="presParOf" srcId="{5F9CA5E9-A2FE-46C5-8626-1E7A19E2AD90}" destId="{FC3ACAA1-C24D-4256-865A-C54A542C20F3}" srcOrd="1" destOrd="0" presId="urn:microsoft.com/office/officeart/2005/8/layout/list1"/>
    <dgm:cxn modelId="{6ABCC126-E4EE-4440-ADD6-96240D78E95D}" type="presParOf" srcId="{B48BC4DD-0423-4027-BFB6-D0686A5D2D2E}" destId="{D455C139-4C34-49EE-8174-4D5E891577A3}" srcOrd="1" destOrd="0" presId="urn:microsoft.com/office/officeart/2005/8/layout/list1"/>
    <dgm:cxn modelId="{DD613210-5F78-4C68-AE60-A5CD3390626E}" type="presParOf" srcId="{B48BC4DD-0423-4027-BFB6-D0686A5D2D2E}" destId="{E190EEEB-81FE-43F8-934E-0224185AF905}" srcOrd="2" destOrd="0" presId="urn:microsoft.com/office/officeart/2005/8/layout/list1"/>
    <dgm:cxn modelId="{C047E42C-324F-47DD-8312-377ABC3725EB}" type="presParOf" srcId="{B48BC4DD-0423-4027-BFB6-D0686A5D2D2E}" destId="{1C900819-866C-41EE-9A5B-D3870371F46D}" srcOrd="3" destOrd="0" presId="urn:microsoft.com/office/officeart/2005/8/layout/list1"/>
    <dgm:cxn modelId="{81B30006-02D8-4CBB-99ED-FCCB445824F7}" type="presParOf" srcId="{B48BC4DD-0423-4027-BFB6-D0686A5D2D2E}" destId="{A00F84C9-DC0E-4F2A-A85B-EACF9833467D}" srcOrd="4" destOrd="0" presId="urn:microsoft.com/office/officeart/2005/8/layout/list1"/>
    <dgm:cxn modelId="{21E4AB7D-87BF-4B82-8617-E74731C3FA63}" type="presParOf" srcId="{A00F84C9-DC0E-4F2A-A85B-EACF9833467D}" destId="{23161B7F-C3FF-40D9-845D-932661B0A187}" srcOrd="0" destOrd="0" presId="urn:microsoft.com/office/officeart/2005/8/layout/list1"/>
    <dgm:cxn modelId="{21BCF2A8-9D64-47AA-A05C-A319325D6062}" type="presParOf" srcId="{A00F84C9-DC0E-4F2A-A85B-EACF9833467D}" destId="{F32BC701-A4AF-45B6-A64E-68EA7C5AE75D}" srcOrd="1" destOrd="0" presId="urn:microsoft.com/office/officeart/2005/8/layout/list1"/>
    <dgm:cxn modelId="{A2FF38C4-516A-462C-BFC6-D437DC61FF2E}" type="presParOf" srcId="{B48BC4DD-0423-4027-BFB6-D0686A5D2D2E}" destId="{EC5063FB-DE22-460C-ABA3-9D468BCFC92B}" srcOrd="5" destOrd="0" presId="urn:microsoft.com/office/officeart/2005/8/layout/list1"/>
    <dgm:cxn modelId="{2B5359CA-D82A-45B0-AB3F-F3BE63F04277}" type="presParOf" srcId="{B48BC4DD-0423-4027-BFB6-D0686A5D2D2E}" destId="{14E989F6-40B2-4EAF-B9A3-BBD3EEFBEBF2}" srcOrd="6" destOrd="0" presId="urn:microsoft.com/office/officeart/2005/8/layout/list1"/>
    <dgm:cxn modelId="{31969BA4-841D-44E8-A465-A77F867DCA13}" type="presParOf" srcId="{B48BC4DD-0423-4027-BFB6-D0686A5D2D2E}" destId="{AD52FF25-821F-4575-B9C3-3F368DE50A10}" srcOrd="7" destOrd="0" presId="urn:microsoft.com/office/officeart/2005/8/layout/list1"/>
    <dgm:cxn modelId="{E47BB8CA-68F9-4923-867C-200FB3D56C5B}" type="presParOf" srcId="{B48BC4DD-0423-4027-BFB6-D0686A5D2D2E}" destId="{857347A1-65B6-4245-B0DB-F3A091618C39}" srcOrd="8" destOrd="0" presId="urn:microsoft.com/office/officeart/2005/8/layout/list1"/>
    <dgm:cxn modelId="{D48AA1B2-1732-4B67-94DF-155A955A48E6}" type="presParOf" srcId="{857347A1-65B6-4245-B0DB-F3A091618C39}" destId="{B2B488F7-89C4-405D-AFE1-33D8F6B78A71}" srcOrd="0" destOrd="0" presId="urn:microsoft.com/office/officeart/2005/8/layout/list1"/>
    <dgm:cxn modelId="{5554BDD2-09D8-4105-A042-515FED81FC1D}" type="presParOf" srcId="{857347A1-65B6-4245-B0DB-F3A091618C39}" destId="{6D318DBD-4C84-4486-9786-903658C5A205}" srcOrd="1" destOrd="0" presId="urn:microsoft.com/office/officeart/2005/8/layout/list1"/>
    <dgm:cxn modelId="{1CABB157-2528-46F0-8048-C3F3844B96DC}" type="presParOf" srcId="{B48BC4DD-0423-4027-BFB6-D0686A5D2D2E}" destId="{B59300D9-C829-485E-BD43-B7C1C1827790}" srcOrd="9" destOrd="0" presId="urn:microsoft.com/office/officeart/2005/8/layout/list1"/>
    <dgm:cxn modelId="{D82E998B-646A-4D08-BD54-972D4BF603C4}" type="presParOf" srcId="{B48BC4DD-0423-4027-BFB6-D0686A5D2D2E}" destId="{84BCCBED-789D-4A1D-9D4F-9AF43D338FCC}" srcOrd="10" destOrd="0" presId="urn:microsoft.com/office/officeart/2005/8/layout/list1"/>
    <dgm:cxn modelId="{6F9367CF-53D6-4A56-A3A0-2BD0984BC60B}" type="presParOf" srcId="{B48BC4DD-0423-4027-BFB6-D0686A5D2D2E}" destId="{71AF2014-DBE3-4998-9CB6-66D7192A1B37}" srcOrd="11" destOrd="0" presId="urn:microsoft.com/office/officeart/2005/8/layout/list1"/>
    <dgm:cxn modelId="{EF9CD615-62BB-4718-9D32-2BEC8F23EE06}" type="presParOf" srcId="{B48BC4DD-0423-4027-BFB6-D0686A5D2D2E}" destId="{31DE4C95-0D72-47C2-A92F-4200FAAFC574}" srcOrd="12" destOrd="0" presId="urn:microsoft.com/office/officeart/2005/8/layout/list1"/>
    <dgm:cxn modelId="{2725BDFF-561F-4F42-B4E8-E20BD4BD7692}" type="presParOf" srcId="{31DE4C95-0D72-47C2-A92F-4200FAAFC574}" destId="{45E6265C-6277-4523-B277-05607FB6009B}" srcOrd="0" destOrd="0" presId="urn:microsoft.com/office/officeart/2005/8/layout/list1"/>
    <dgm:cxn modelId="{204135CD-2688-4EA5-9CC5-7F06BA921E73}" type="presParOf" srcId="{31DE4C95-0D72-47C2-A92F-4200FAAFC574}" destId="{92469187-8693-4BD7-8F62-59B082A48070}" srcOrd="1" destOrd="0" presId="urn:microsoft.com/office/officeart/2005/8/layout/list1"/>
    <dgm:cxn modelId="{822843D6-182A-4AAD-BC60-D9B1350B408E}" type="presParOf" srcId="{B48BC4DD-0423-4027-BFB6-D0686A5D2D2E}" destId="{54885A2C-3A6C-42AB-A5A3-7248DF4F89F0}" srcOrd="13" destOrd="0" presId="urn:microsoft.com/office/officeart/2005/8/layout/list1"/>
    <dgm:cxn modelId="{A177ABF7-5F0E-4CF8-B7D5-9A4B02453F0C}" type="presParOf" srcId="{B48BC4DD-0423-4027-BFB6-D0686A5D2D2E}" destId="{83A529DF-0471-4B20-86E5-A5CAB0E995E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795D9D-691B-40AB-B095-A92993AA662E}" type="doc">
      <dgm:prSet loTypeId="urn:microsoft.com/office/officeart/2005/8/layout/orgChart1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52FF9ACB-766C-44F6-B82F-FA3544DA7A21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加工事業部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7EA51B8-760C-4EEE-B5AB-70CAB75ECCF7}" type="parTrans" cxnId="{3AA81E0D-6F52-4954-856D-56B3C829F378}">
      <dgm:prSet/>
      <dgm:spPr/>
      <dgm:t>
        <a:bodyPr/>
        <a:lstStyle/>
        <a:p>
          <a:endParaRPr lang="zh-TW" altLang="en-US"/>
        </a:p>
      </dgm:t>
    </dgm:pt>
    <dgm:pt modelId="{B97B6E38-69A0-4C49-9CA0-FB37A09634F1}" type="sibTrans" cxnId="{3AA81E0D-6F52-4954-856D-56B3C829F378}">
      <dgm:prSet/>
      <dgm:spPr/>
      <dgm:t>
        <a:bodyPr/>
        <a:lstStyle/>
        <a:p>
          <a:endParaRPr lang="zh-TW" altLang="en-US"/>
        </a:p>
      </dgm:t>
    </dgm:pt>
    <dgm:pt modelId="{8219B68E-6F97-49ED-9A21-E569CCC52D3D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smtClean="0">
              <a:latin typeface="Times New Roman" pitchFamily="18" charset="0"/>
              <a:ea typeface="+mn-ea"/>
              <a:cs typeface="Times New Roman" pitchFamily="18" charset="0"/>
            </a:rPr>
            <a:t>營業 一處</a:t>
          </a:r>
          <a:endParaRPr lang="en-US" altLang="zh-TW" sz="1400" dirty="0" smtClean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4FE1C87-D2F7-4BE6-A867-70C1C453C432}" type="parTrans" cxnId="{8849028C-4346-4897-ADC5-AA5BDA0E2BA2}">
      <dgm:prSet/>
      <dgm:spPr/>
      <dgm:t>
        <a:bodyPr/>
        <a:lstStyle/>
        <a:p>
          <a:endParaRPr lang="zh-TW" altLang="en-US"/>
        </a:p>
      </dgm:t>
    </dgm:pt>
    <dgm:pt modelId="{B9AF0857-D383-4423-8735-5C864DE5E275}" type="sibTrans" cxnId="{8849028C-4346-4897-ADC5-AA5BDA0E2BA2}">
      <dgm:prSet/>
      <dgm:spPr/>
      <dgm:t>
        <a:bodyPr/>
        <a:lstStyle/>
        <a:p>
          <a:endParaRPr lang="zh-TW" altLang="en-US"/>
        </a:p>
      </dgm:t>
    </dgm:pt>
    <dgm:pt modelId="{60C5BEC5-72BD-41B2-A787-A4453D5CA6F2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建材事業部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1FFA3A2-8352-44EE-BE49-1E6BFAB15962}" type="parTrans" cxnId="{A9E5216A-43A3-4DB6-9AED-292218833E98}">
      <dgm:prSet/>
      <dgm:spPr/>
      <dgm:t>
        <a:bodyPr/>
        <a:lstStyle/>
        <a:p>
          <a:endParaRPr lang="zh-TW" altLang="en-US"/>
        </a:p>
      </dgm:t>
    </dgm:pt>
    <dgm:pt modelId="{EE99CE35-118D-4C00-BC2B-7A99D836798A}" type="sibTrans" cxnId="{A9E5216A-43A3-4DB6-9AED-292218833E98}">
      <dgm:prSet/>
      <dgm:spPr/>
      <dgm:t>
        <a:bodyPr/>
        <a:lstStyle/>
        <a:p>
          <a:endParaRPr lang="zh-TW" altLang="en-US"/>
        </a:p>
      </dgm:t>
    </dgm:pt>
    <dgm:pt modelId="{CE6740FD-3096-42C3-8305-8BB0F65EB693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建材處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1415154-BBFF-49CF-A492-FAB6577AB871}" type="parTrans" cxnId="{26F3C7DD-E638-4306-8BFA-A7089EAB83D1}">
      <dgm:prSet/>
      <dgm:spPr/>
      <dgm:t>
        <a:bodyPr/>
        <a:lstStyle/>
        <a:p>
          <a:endParaRPr lang="zh-TW" altLang="en-US"/>
        </a:p>
      </dgm:t>
    </dgm:pt>
    <dgm:pt modelId="{D95456E4-8C14-4638-9D1A-6A63F7544D67}" type="sibTrans" cxnId="{26F3C7DD-E638-4306-8BFA-A7089EAB83D1}">
      <dgm:prSet/>
      <dgm:spPr/>
      <dgm:t>
        <a:bodyPr/>
        <a:lstStyle/>
        <a:p>
          <a:endParaRPr lang="zh-TW" altLang="en-US"/>
        </a:p>
      </dgm:t>
    </dgm:pt>
    <dgm:pt modelId="{0CAEE708-5F3B-4B03-8EC5-749873C2E341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惠州廠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3559CFB-4EC0-4A63-A05D-899D2209B780}" type="parTrans" cxnId="{5781FF38-2E19-46E8-BE01-68D55F6C9B0A}">
      <dgm:prSet/>
      <dgm:spPr/>
      <dgm:t>
        <a:bodyPr/>
        <a:lstStyle/>
        <a:p>
          <a:endParaRPr lang="zh-TW" altLang="en-US"/>
        </a:p>
      </dgm:t>
    </dgm:pt>
    <dgm:pt modelId="{ECE9BF53-AE03-4A8C-B96E-6259E9BE62AA}" type="sibTrans" cxnId="{5781FF38-2E19-46E8-BE01-68D55F6C9B0A}">
      <dgm:prSet/>
      <dgm:spPr/>
      <dgm:t>
        <a:bodyPr/>
        <a:lstStyle/>
        <a:p>
          <a:endParaRPr lang="zh-TW" altLang="en-US"/>
        </a:p>
      </dgm:t>
    </dgm:pt>
    <dgm:pt modelId="{0CA739A1-D332-4F5F-BB60-4A302BE71D53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桃園廠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2702EF7-7E36-49AC-A1DC-D38E6A6B84D8}" type="parTrans" cxnId="{0EAE147A-9C31-4471-8876-4A1B26A55C4C}">
      <dgm:prSet/>
      <dgm:spPr/>
      <dgm:t>
        <a:bodyPr/>
        <a:lstStyle/>
        <a:p>
          <a:endParaRPr lang="zh-TW" altLang="en-US"/>
        </a:p>
      </dgm:t>
    </dgm:pt>
    <dgm:pt modelId="{2CA2ED2C-CC70-4D49-9D7D-294872DF9E53}" type="sibTrans" cxnId="{0EAE147A-9C31-4471-8876-4A1B26A55C4C}">
      <dgm:prSet/>
      <dgm:spPr/>
      <dgm:t>
        <a:bodyPr/>
        <a:lstStyle/>
        <a:p>
          <a:endParaRPr lang="zh-TW" altLang="en-US"/>
        </a:p>
      </dgm:t>
    </dgm:pt>
    <dgm:pt modelId="{8D420C10-4E81-4F00-881B-F14DDEB77072}">
      <dgm:prSet phldrT="[文字]" custT="1"/>
      <dgm:spPr/>
      <dgm:t>
        <a:bodyPr/>
        <a:lstStyle/>
        <a:p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合皮事業部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4D09D87-DD49-414A-9336-5289464C287C}" type="parTrans" cxnId="{CCCEF905-E339-47F8-BD74-F126DEC6B4A9}">
      <dgm:prSet/>
      <dgm:spPr/>
      <dgm:t>
        <a:bodyPr/>
        <a:lstStyle/>
        <a:p>
          <a:endParaRPr lang="zh-TW" altLang="en-US"/>
        </a:p>
      </dgm:t>
    </dgm:pt>
    <dgm:pt modelId="{8A238129-7C86-4EC9-89D7-66D7AD471DA1}" type="sibTrans" cxnId="{CCCEF905-E339-47F8-BD74-F126DEC6B4A9}">
      <dgm:prSet/>
      <dgm:spPr/>
      <dgm:t>
        <a:bodyPr/>
        <a:lstStyle/>
        <a:p>
          <a:endParaRPr lang="zh-TW" altLang="en-US"/>
        </a:p>
      </dgm:t>
    </dgm:pt>
    <dgm:pt modelId="{454FB647-46A0-4ED9-BD89-70D9C5BAB030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東莞廠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608EC29-577E-4A87-ADC5-09BC9B5A7331}" type="parTrans" cxnId="{D6F9CA41-8281-4D2C-8B19-CD9C253E5EB6}">
      <dgm:prSet/>
      <dgm:spPr/>
      <dgm:t>
        <a:bodyPr/>
        <a:lstStyle/>
        <a:p>
          <a:endParaRPr lang="zh-TW" altLang="en-US"/>
        </a:p>
      </dgm:t>
    </dgm:pt>
    <dgm:pt modelId="{8F9D7A8F-61CD-4625-9509-2886EA97D593}" type="sibTrans" cxnId="{D6F9CA41-8281-4D2C-8B19-CD9C253E5EB6}">
      <dgm:prSet/>
      <dgm:spPr/>
      <dgm:t>
        <a:bodyPr/>
        <a:lstStyle/>
        <a:p>
          <a:endParaRPr lang="zh-TW" altLang="en-US"/>
        </a:p>
      </dgm:t>
    </dgm:pt>
    <dgm:pt modelId="{A69EF788-7AD9-4466-A323-81DEA00E65A2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原料事業部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81973BE-AD07-4C07-A740-B5AF1380C587}" type="parTrans" cxnId="{06AC7819-F6D0-4A9C-8DB5-D0ADFBAE36C4}">
      <dgm:prSet/>
      <dgm:spPr/>
      <dgm:t>
        <a:bodyPr/>
        <a:lstStyle/>
        <a:p>
          <a:endParaRPr lang="zh-TW" altLang="en-US"/>
        </a:p>
      </dgm:t>
    </dgm:pt>
    <dgm:pt modelId="{FB8BCF01-94F7-4AC7-B438-F41A6310462E}" type="sibTrans" cxnId="{06AC7819-F6D0-4A9C-8DB5-D0ADFBAE36C4}">
      <dgm:prSet/>
      <dgm:spPr/>
      <dgm:t>
        <a:bodyPr/>
        <a:lstStyle/>
        <a:p>
          <a:endParaRPr lang="zh-TW" altLang="en-US"/>
        </a:p>
      </dgm:t>
    </dgm:pt>
    <dgm:pt modelId="{42375F30-73E3-46A6-8196-67DE8E8CF62E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新屋廠</a:t>
          </a:r>
          <a:endParaRPr lang="en-US" altLang="zh-TW" sz="1400" dirty="0" smtClean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7DF0D75-B8DD-4DAC-BE73-7835C54CCB89}" type="parTrans" cxnId="{BDD014E0-95E6-431A-816B-48E81462BA66}">
      <dgm:prSet/>
      <dgm:spPr/>
      <dgm:t>
        <a:bodyPr/>
        <a:lstStyle/>
        <a:p>
          <a:endParaRPr lang="zh-TW" altLang="en-US"/>
        </a:p>
      </dgm:t>
    </dgm:pt>
    <dgm:pt modelId="{85E04BD3-F6C2-4BAE-91A5-3785AB7FE46F}" type="sibTrans" cxnId="{BDD014E0-95E6-431A-816B-48E81462BA66}">
      <dgm:prSet/>
      <dgm:spPr/>
      <dgm:t>
        <a:bodyPr/>
        <a:lstStyle/>
        <a:p>
          <a:endParaRPr lang="zh-TW" altLang="en-US"/>
        </a:p>
      </dgm:t>
    </dgm:pt>
    <dgm:pt modelId="{793F20EE-0723-476D-BE20-6907900E2048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中壢廠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B05F1CC-623C-4812-930B-012F62D4C288}" type="parTrans" cxnId="{16334795-CDBD-4959-A97C-E8184002DEF1}">
      <dgm:prSet/>
      <dgm:spPr/>
      <dgm:t>
        <a:bodyPr/>
        <a:lstStyle/>
        <a:p>
          <a:endParaRPr lang="zh-TW" altLang="en-US"/>
        </a:p>
      </dgm:t>
    </dgm:pt>
    <dgm:pt modelId="{3C7696BB-5AD1-44CF-A275-CE5F16A5870B}" type="sibTrans" cxnId="{16334795-CDBD-4959-A97C-E8184002DEF1}">
      <dgm:prSet/>
      <dgm:spPr/>
      <dgm:t>
        <a:bodyPr/>
        <a:lstStyle/>
        <a:p>
          <a:endParaRPr lang="zh-TW" altLang="en-US"/>
        </a:p>
      </dgm:t>
    </dgm:pt>
    <dgm:pt modelId="{A344ECE6-16C9-42A9-896A-FA23C4747D8C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合皮處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5CB0D9F-B942-42E6-8A14-08AE56BE79D1}" type="parTrans" cxnId="{A63E7A9B-4139-404E-99FA-00D658D69B37}">
      <dgm:prSet/>
      <dgm:spPr/>
      <dgm:t>
        <a:bodyPr/>
        <a:lstStyle/>
        <a:p>
          <a:endParaRPr lang="zh-TW" altLang="en-US"/>
        </a:p>
      </dgm:t>
    </dgm:pt>
    <dgm:pt modelId="{9AD7027C-38FB-4F91-BD0E-6D8B235AD27E}" type="sibTrans" cxnId="{A63E7A9B-4139-404E-99FA-00D658D69B37}">
      <dgm:prSet/>
      <dgm:spPr/>
      <dgm:t>
        <a:bodyPr/>
        <a:lstStyle/>
        <a:p>
          <a:endParaRPr lang="zh-TW" altLang="en-US"/>
        </a:p>
      </dgm:t>
    </dgm:pt>
    <dgm:pt modelId="{BCEDF418-4DCB-460E-B9C5-AF1ECBA6D170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原料處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1AA97C9-3AC5-4F84-95B9-B5AF0BC8E2A1}" type="parTrans" cxnId="{5AF672AE-3334-429C-A580-F249021D733D}">
      <dgm:prSet/>
      <dgm:spPr/>
      <dgm:t>
        <a:bodyPr/>
        <a:lstStyle/>
        <a:p>
          <a:endParaRPr lang="zh-TW" altLang="en-US"/>
        </a:p>
      </dgm:t>
    </dgm:pt>
    <dgm:pt modelId="{528BC1C9-3613-44A6-BF10-E7D155C0F3E5}" type="sibTrans" cxnId="{5AF672AE-3334-429C-A580-F249021D733D}">
      <dgm:prSet/>
      <dgm:spPr/>
      <dgm:t>
        <a:bodyPr/>
        <a:lstStyle/>
        <a:p>
          <a:endParaRPr lang="zh-TW" altLang="en-US"/>
        </a:p>
      </dgm:t>
    </dgm:pt>
    <dgm:pt modelId="{62F65075-98E4-4E8B-9AAB-126619223337}">
      <dgm:prSet phldrT="[文字]"/>
      <dgm:spPr/>
      <dgm:t>
        <a:bodyPr/>
        <a:lstStyle/>
        <a:p>
          <a:r>
            <a:rPr lang="en-US" altLang="zh-TW" dirty="0" smtClean="0">
              <a:latin typeface="Times New Roman" pitchFamily="18" charset="0"/>
              <a:cs typeface="Times New Roman" pitchFamily="18" charset="0"/>
            </a:rPr>
            <a:t>OPC</a:t>
          </a:r>
          <a:endParaRPr lang="zh-TW" altLang="en-US" dirty="0">
            <a:latin typeface="Times New Roman" pitchFamily="18" charset="0"/>
            <a:cs typeface="Times New Roman" pitchFamily="18" charset="0"/>
          </a:endParaRPr>
        </a:p>
      </dgm:t>
    </dgm:pt>
    <dgm:pt modelId="{6EEE43BE-66AD-45EA-8893-E5112C14B949}" type="sibTrans" cxnId="{0321E9C0-FC6D-4F8B-A6C0-A22579545B32}">
      <dgm:prSet/>
      <dgm:spPr/>
      <dgm:t>
        <a:bodyPr/>
        <a:lstStyle/>
        <a:p>
          <a:endParaRPr lang="zh-TW" altLang="en-US"/>
        </a:p>
      </dgm:t>
    </dgm:pt>
    <dgm:pt modelId="{0EFA4FCD-4BE4-491F-BC34-1153E450F346}" type="parTrans" cxnId="{0321E9C0-FC6D-4F8B-A6C0-A22579545B32}">
      <dgm:prSet/>
      <dgm:spPr/>
      <dgm:t>
        <a:bodyPr/>
        <a:lstStyle/>
        <a:p>
          <a:endParaRPr lang="zh-TW" altLang="en-US"/>
        </a:p>
      </dgm:t>
    </dgm:pt>
    <dgm:pt modelId="{F7EF5D65-58E2-4991-B6EA-81288F93743F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1400" dirty="0" smtClean="0">
              <a:latin typeface="Times New Roman" pitchFamily="18" charset="0"/>
              <a:ea typeface="+mn-ea"/>
              <a:cs typeface="Times New Roman" pitchFamily="18" charset="0"/>
            </a:rPr>
            <a:t>桃三廠</a:t>
          </a:r>
          <a:endParaRPr lang="zh-TW" altLang="en-US" sz="14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ED6A294-D62A-4E36-8DD6-E009C1F377CC}" type="parTrans" cxnId="{E4C81B44-779B-47CB-88B5-7A703A7FF922}">
      <dgm:prSet/>
      <dgm:spPr/>
      <dgm:t>
        <a:bodyPr/>
        <a:lstStyle/>
        <a:p>
          <a:endParaRPr lang="zh-TW" altLang="en-US"/>
        </a:p>
      </dgm:t>
    </dgm:pt>
    <dgm:pt modelId="{BE246B33-DF5C-43FF-A74B-03C075879515}" type="sibTrans" cxnId="{E4C81B44-779B-47CB-88B5-7A703A7FF922}">
      <dgm:prSet/>
      <dgm:spPr/>
      <dgm:t>
        <a:bodyPr/>
        <a:lstStyle/>
        <a:p>
          <a:endParaRPr lang="zh-TW" altLang="en-US"/>
        </a:p>
      </dgm:t>
    </dgm:pt>
    <dgm:pt modelId="{BB80CDD8-1F88-4AB4-B064-4A5A7FA0E0E5}" type="pres">
      <dgm:prSet presAssocID="{4E795D9D-691B-40AB-B095-A92993AA66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EBBE2AC9-F610-46EC-9A9E-586396C89C63}" type="pres">
      <dgm:prSet presAssocID="{62F65075-98E4-4E8B-9AAB-126619223337}" presName="hierRoot1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9F124A66-619F-499D-8A9F-88AFCCB63C47}" type="pres">
      <dgm:prSet presAssocID="{62F65075-98E4-4E8B-9AAB-126619223337}" presName="rootComposite1" presStyleCnt="0"/>
      <dgm:spPr/>
      <dgm:t>
        <a:bodyPr/>
        <a:lstStyle/>
        <a:p>
          <a:endParaRPr lang="zh-TW" altLang="en-US"/>
        </a:p>
      </dgm:t>
    </dgm:pt>
    <dgm:pt modelId="{4C73EE64-53FA-48B9-9613-D582BF7DA5E8}" type="pres">
      <dgm:prSet presAssocID="{62F65075-98E4-4E8B-9AAB-12661922333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17990FC-F28C-4A90-92FF-EEBFC64F3EA3}" type="pres">
      <dgm:prSet presAssocID="{62F65075-98E4-4E8B-9AAB-126619223337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2153B7A5-0596-47F0-8FAD-398DE1D7CB46}" type="pres">
      <dgm:prSet presAssocID="{62F65075-98E4-4E8B-9AAB-126619223337}" presName="hierChild2" presStyleCnt="0"/>
      <dgm:spPr/>
      <dgm:t>
        <a:bodyPr/>
        <a:lstStyle/>
        <a:p>
          <a:endParaRPr lang="zh-TW" altLang="en-US"/>
        </a:p>
      </dgm:t>
    </dgm:pt>
    <dgm:pt modelId="{DE5BEEE8-2726-4D48-BA9E-5E1130BEE9B9}" type="pres">
      <dgm:prSet presAssocID="{F7EA51B8-760C-4EEE-B5AB-70CAB75ECCF7}" presName="Name37" presStyleLbl="parChTrans1D2" presStyleIdx="0" presStyleCnt="4"/>
      <dgm:spPr/>
      <dgm:t>
        <a:bodyPr/>
        <a:lstStyle/>
        <a:p>
          <a:endParaRPr lang="zh-TW" altLang="en-US"/>
        </a:p>
      </dgm:t>
    </dgm:pt>
    <dgm:pt modelId="{9064B654-2FB4-4EDB-9853-81C356C47C34}" type="pres">
      <dgm:prSet presAssocID="{52FF9ACB-766C-44F6-B82F-FA3544DA7A21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DC5C4685-C4DC-4AA1-9A49-25861AF405A1}" type="pres">
      <dgm:prSet presAssocID="{52FF9ACB-766C-44F6-B82F-FA3544DA7A21}" presName="rootComposite" presStyleCnt="0"/>
      <dgm:spPr/>
      <dgm:t>
        <a:bodyPr/>
        <a:lstStyle/>
        <a:p>
          <a:endParaRPr lang="zh-TW" altLang="en-US"/>
        </a:p>
      </dgm:t>
    </dgm:pt>
    <dgm:pt modelId="{8099DE40-E016-42C7-9571-2D177BC09211}" type="pres">
      <dgm:prSet presAssocID="{52FF9ACB-766C-44F6-B82F-FA3544DA7A2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8491683-DAF2-4928-8D35-17E368B1CBDD}" type="pres">
      <dgm:prSet presAssocID="{52FF9ACB-766C-44F6-B82F-FA3544DA7A21}" presName="rootConnector" presStyleLbl="node2" presStyleIdx="0" presStyleCnt="4"/>
      <dgm:spPr/>
      <dgm:t>
        <a:bodyPr/>
        <a:lstStyle/>
        <a:p>
          <a:endParaRPr lang="zh-TW" altLang="en-US"/>
        </a:p>
      </dgm:t>
    </dgm:pt>
    <dgm:pt modelId="{6B068361-67F3-405D-A6B6-2329F9354770}" type="pres">
      <dgm:prSet presAssocID="{52FF9ACB-766C-44F6-B82F-FA3544DA7A21}" presName="hierChild4" presStyleCnt="0"/>
      <dgm:spPr/>
      <dgm:t>
        <a:bodyPr/>
        <a:lstStyle/>
        <a:p>
          <a:endParaRPr lang="zh-TW" altLang="en-US"/>
        </a:p>
      </dgm:t>
    </dgm:pt>
    <dgm:pt modelId="{232097EE-95A6-4773-9B93-2A7D52714D05}" type="pres">
      <dgm:prSet presAssocID="{34FE1C87-D2F7-4BE6-A867-70C1C453C432}" presName="Name37" presStyleLbl="parChTrans1D3" presStyleIdx="0" presStyleCnt="10"/>
      <dgm:spPr/>
      <dgm:t>
        <a:bodyPr/>
        <a:lstStyle/>
        <a:p>
          <a:endParaRPr lang="zh-TW" altLang="en-US"/>
        </a:p>
      </dgm:t>
    </dgm:pt>
    <dgm:pt modelId="{7101972E-C83A-4946-9E3B-D118429E8F1C}" type="pres">
      <dgm:prSet presAssocID="{8219B68E-6F97-49ED-9A21-E569CCC52D3D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CCD647FB-8B5F-4E62-B4C9-C23A82978EE4}" type="pres">
      <dgm:prSet presAssocID="{8219B68E-6F97-49ED-9A21-E569CCC52D3D}" presName="rootComposite" presStyleCnt="0"/>
      <dgm:spPr/>
      <dgm:t>
        <a:bodyPr/>
        <a:lstStyle/>
        <a:p>
          <a:endParaRPr lang="zh-TW" altLang="en-US"/>
        </a:p>
      </dgm:t>
    </dgm:pt>
    <dgm:pt modelId="{88D55CC1-0759-4ACF-8616-9A4AD54956FC}" type="pres">
      <dgm:prSet presAssocID="{8219B68E-6F97-49ED-9A21-E569CCC52D3D}" presName="rootText" presStyleLbl="node3" presStyleIdx="0" presStyleCnt="10" custScaleX="757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F277316-A6B6-4020-9F0A-95249E5DA1A7}" type="pres">
      <dgm:prSet presAssocID="{8219B68E-6F97-49ED-9A21-E569CCC52D3D}" presName="rootConnector" presStyleLbl="node3" presStyleIdx="0" presStyleCnt="10"/>
      <dgm:spPr/>
      <dgm:t>
        <a:bodyPr/>
        <a:lstStyle/>
        <a:p>
          <a:endParaRPr lang="zh-TW" altLang="en-US"/>
        </a:p>
      </dgm:t>
    </dgm:pt>
    <dgm:pt modelId="{B82B041E-0F3A-46E9-9534-4915FF9A86DB}" type="pres">
      <dgm:prSet presAssocID="{8219B68E-6F97-49ED-9A21-E569CCC52D3D}" presName="hierChild4" presStyleCnt="0"/>
      <dgm:spPr/>
      <dgm:t>
        <a:bodyPr/>
        <a:lstStyle/>
        <a:p>
          <a:endParaRPr lang="zh-TW" altLang="en-US"/>
        </a:p>
      </dgm:t>
    </dgm:pt>
    <dgm:pt modelId="{4929CA8C-21F9-4CFF-9B02-19F392E464DB}" type="pres">
      <dgm:prSet presAssocID="{8219B68E-6F97-49ED-9A21-E569CCC52D3D}" presName="hierChild5" presStyleCnt="0"/>
      <dgm:spPr/>
      <dgm:t>
        <a:bodyPr/>
        <a:lstStyle/>
        <a:p>
          <a:endParaRPr lang="zh-TW" altLang="en-US"/>
        </a:p>
      </dgm:t>
    </dgm:pt>
    <dgm:pt modelId="{6A768934-3F1F-4E91-9F4A-56920905E8C0}" type="pres">
      <dgm:prSet presAssocID="{37DF0D75-B8DD-4DAC-BE73-7835C54CCB89}" presName="Name37" presStyleLbl="parChTrans1D3" presStyleIdx="1" presStyleCnt="10"/>
      <dgm:spPr/>
      <dgm:t>
        <a:bodyPr/>
        <a:lstStyle/>
        <a:p>
          <a:endParaRPr lang="zh-TW" altLang="en-US"/>
        </a:p>
      </dgm:t>
    </dgm:pt>
    <dgm:pt modelId="{CF078F99-C829-4740-9E9C-D18D6C3A8FCF}" type="pres">
      <dgm:prSet presAssocID="{42375F30-73E3-46A6-8196-67DE8E8CF62E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6B5753B2-7F4A-47CB-BB8B-4821D9CDBFBE}" type="pres">
      <dgm:prSet presAssocID="{42375F30-73E3-46A6-8196-67DE8E8CF62E}" presName="rootComposite" presStyleCnt="0"/>
      <dgm:spPr/>
      <dgm:t>
        <a:bodyPr/>
        <a:lstStyle/>
        <a:p>
          <a:endParaRPr lang="zh-TW" altLang="en-US"/>
        </a:p>
      </dgm:t>
    </dgm:pt>
    <dgm:pt modelId="{D1B093D3-3428-4397-AC14-37842F9CE3CC}" type="pres">
      <dgm:prSet presAssocID="{42375F30-73E3-46A6-8196-67DE8E8CF62E}" presName="rootText" presStyleLbl="node3" presStyleIdx="1" presStyleCnt="10" custScaleX="7620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8ED8FF9-20C1-49FE-A5D5-C12FC284A300}" type="pres">
      <dgm:prSet presAssocID="{42375F30-73E3-46A6-8196-67DE8E8CF62E}" presName="rootConnector" presStyleLbl="node3" presStyleIdx="1" presStyleCnt="10"/>
      <dgm:spPr/>
      <dgm:t>
        <a:bodyPr/>
        <a:lstStyle/>
        <a:p>
          <a:endParaRPr lang="zh-TW" altLang="en-US"/>
        </a:p>
      </dgm:t>
    </dgm:pt>
    <dgm:pt modelId="{0EA582FF-6BC4-409E-983C-01DD27F96304}" type="pres">
      <dgm:prSet presAssocID="{42375F30-73E3-46A6-8196-67DE8E8CF62E}" presName="hierChild4" presStyleCnt="0"/>
      <dgm:spPr/>
      <dgm:t>
        <a:bodyPr/>
        <a:lstStyle/>
        <a:p>
          <a:endParaRPr lang="zh-TW" altLang="en-US"/>
        </a:p>
      </dgm:t>
    </dgm:pt>
    <dgm:pt modelId="{B6959FF0-B758-4944-BF52-C44A91919E2F}" type="pres">
      <dgm:prSet presAssocID="{42375F30-73E3-46A6-8196-67DE8E8CF62E}" presName="hierChild5" presStyleCnt="0"/>
      <dgm:spPr/>
      <dgm:t>
        <a:bodyPr/>
        <a:lstStyle/>
        <a:p>
          <a:endParaRPr lang="zh-TW" altLang="en-US"/>
        </a:p>
      </dgm:t>
    </dgm:pt>
    <dgm:pt modelId="{C994D9CF-886D-483E-9D90-64ABF1AE9B21}" type="pres">
      <dgm:prSet presAssocID="{03559CFB-4EC0-4A63-A05D-899D2209B780}" presName="Name37" presStyleLbl="parChTrans1D3" presStyleIdx="2" presStyleCnt="10"/>
      <dgm:spPr/>
      <dgm:t>
        <a:bodyPr/>
        <a:lstStyle/>
        <a:p>
          <a:endParaRPr lang="zh-TW" altLang="en-US"/>
        </a:p>
      </dgm:t>
    </dgm:pt>
    <dgm:pt modelId="{3DF307FA-CB24-4B7A-A302-E2583DCA01FB}" type="pres">
      <dgm:prSet presAssocID="{0CAEE708-5F3B-4B03-8EC5-749873C2E341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86DAFBD8-26D4-4B3F-B592-F232463E4857}" type="pres">
      <dgm:prSet presAssocID="{0CAEE708-5F3B-4B03-8EC5-749873C2E341}" presName="rootComposite" presStyleCnt="0"/>
      <dgm:spPr/>
      <dgm:t>
        <a:bodyPr/>
        <a:lstStyle/>
        <a:p>
          <a:endParaRPr lang="zh-TW" altLang="en-US"/>
        </a:p>
      </dgm:t>
    </dgm:pt>
    <dgm:pt modelId="{8EDCBD96-9114-4665-8949-63B2EF32DDE3}" type="pres">
      <dgm:prSet presAssocID="{0CAEE708-5F3B-4B03-8EC5-749873C2E341}" presName="rootText" presStyleLbl="node3" presStyleIdx="2" presStyleCnt="10" custScaleX="7619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B0EB07F-B219-42EC-B740-4CFFD73E4450}" type="pres">
      <dgm:prSet presAssocID="{0CAEE708-5F3B-4B03-8EC5-749873C2E341}" presName="rootConnector" presStyleLbl="node3" presStyleIdx="2" presStyleCnt="10"/>
      <dgm:spPr/>
      <dgm:t>
        <a:bodyPr/>
        <a:lstStyle/>
        <a:p>
          <a:endParaRPr lang="zh-TW" altLang="en-US"/>
        </a:p>
      </dgm:t>
    </dgm:pt>
    <dgm:pt modelId="{28E6BF8B-34BC-44D8-84B2-6EA8CB5689B5}" type="pres">
      <dgm:prSet presAssocID="{0CAEE708-5F3B-4B03-8EC5-749873C2E341}" presName="hierChild4" presStyleCnt="0"/>
      <dgm:spPr/>
      <dgm:t>
        <a:bodyPr/>
        <a:lstStyle/>
        <a:p>
          <a:endParaRPr lang="zh-TW" altLang="en-US"/>
        </a:p>
      </dgm:t>
    </dgm:pt>
    <dgm:pt modelId="{8E60AC3D-3425-4BDE-9CD1-2A16F634EC09}" type="pres">
      <dgm:prSet presAssocID="{0CAEE708-5F3B-4B03-8EC5-749873C2E341}" presName="hierChild5" presStyleCnt="0"/>
      <dgm:spPr/>
      <dgm:t>
        <a:bodyPr/>
        <a:lstStyle/>
        <a:p>
          <a:endParaRPr lang="zh-TW" altLang="en-US"/>
        </a:p>
      </dgm:t>
    </dgm:pt>
    <dgm:pt modelId="{BEF98940-D2A1-4FFB-9E71-9C823E81FBA8}" type="pres">
      <dgm:prSet presAssocID="{52FF9ACB-766C-44F6-B82F-FA3544DA7A21}" presName="hierChild5" presStyleCnt="0"/>
      <dgm:spPr/>
      <dgm:t>
        <a:bodyPr/>
        <a:lstStyle/>
        <a:p>
          <a:endParaRPr lang="zh-TW" altLang="en-US"/>
        </a:p>
      </dgm:t>
    </dgm:pt>
    <dgm:pt modelId="{B72AB17C-66D6-42F6-A120-0D5721D1FD6F}" type="pres">
      <dgm:prSet presAssocID="{41FFA3A2-8352-44EE-BE49-1E6BFAB15962}" presName="Name37" presStyleLbl="parChTrans1D2" presStyleIdx="1" presStyleCnt="4"/>
      <dgm:spPr/>
      <dgm:t>
        <a:bodyPr/>
        <a:lstStyle/>
        <a:p>
          <a:endParaRPr lang="zh-TW" altLang="en-US"/>
        </a:p>
      </dgm:t>
    </dgm:pt>
    <dgm:pt modelId="{C737F372-1419-4F26-AEF8-B5050871B95D}" type="pres">
      <dgm:prSet presAssocID="{60C5BEC5-72BD-41B2-A787-A4453D5CA6F2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56F4358B-7564-485D-BDAD-332F14DD19AE}" type="pres">
      <dgm:prSet presAssocID="{60C5BEC5-72BD-41B2-A787-A4453D5CA6F2}" presName="rootComposite" presStyleCnt="0"/>
      <dgm:spPr/>
      <dgm:t>
        <a:bodyPr/>
        <a:lstStyle/>
        <a:p>
          <a:endParaRPr lang="zh-TW" altLang="en-US"/>
        </a:p>
      </dgm:t>
    </dgm:pt>
    <dgm:pt modelId="{A94CBECB-5D7D-4FC7-BA74-78B050F1B75F}" type="pres">
      <dgm:prSet presAssocID="{60C5BEC5-72BD-41B2-A787-A4453D5CA6F2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2C19D93-1C2B-4C5E-9864-8ED868645558}" type="pres">
      <dgm:prSet presAssocID="{60C5BEC5-72BD-41B2-A787-A4453D5CA6F2}" presName="rootConnector" presStyleLbl="node2" presStyleIdx="1" presStyleCnt="4"/>
      <dgm:spPr/>
      <dgm:t>
        <a:bodyPr/>
        <a:lstStyle/>
        <a:p>
          <a:endParaRPr lang="zh-TW" altLang="en-US"/>
        </a:p>
      </dgm:t>
    </dgm:pt>
    <dgm:pt modelId="{4E3805B1-1BF7-445C-9A8F-47F8F629EE16}" type="pres">
      <dgm:prSet presAssocID="{60C5BEC5-72BD-41B2-A787-A4453D5CA6F2}" presName="hierChild4" presStyleCnt="0"/>
      <dgm:spPr/>
      <dgm:t>
        <a:bodyPr/>
        <a:lstStyle/>
        <a:p>
          <a:endParaRPr lang="zh-TW" altLang="en-US"/>
        </a:p>
      </dgm:t>
    </dgm:pt>
    <dgm:pt modelId="{CFBC492B-BBE7-4957-A702-F00F7E13640D}" type="pres">
      <dgm:prSet presAssocID="{A1415154-BBFF-49CF-A492-FAB6577AB871}" presName="Name37" presStyleLbl="parChTrans1D3" presStyleIdx="3" presStyleCnt="10"/>
      <dgm:spPr/>
      <dgm:t>
        <a:bodyPr/>
        <a:lstStyle/>
        <a:p>
          <a:endParaRPr lang="zh-TW" altLang="en-US"/>
        </a:p>
      </dgm:t>
    </dgm:pt>
    <dgm:pt modelId="{5DF4FD3C-F0BD-4A96-8F28-01CB033DAD99}" type="pres">
      <dgm:prSet presAssocID="{CE6740FD-3096-42C3-8305-8BB0F65EB693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14E791F3-12E7-4F69-AB28-F57C9FFB360F}" type="pres">
      <dgm:prSet presAssocID="{CE6740FD-3096-42C3-8305-8BB0F65EB693}" presName="rootComposite" presStyleCnt="0"/>
      <dgm:spPr/>
      <dgm:t>
        <a:bodyPr/>
        <a:lstStyle/>
        <a:p>
          <a:endParaRPr lang="zh-TW" altLang="en-US"/>
        </a:p>
      </dgm:t>
    </dgm:pt>
    <dgm:pt modelId="{F84A823B-6CB6-46D6-9B38-8CAE481A57B7}" type="pres">
      <dgm:prSet presAssocID="{CE6740FD-3096-42C3-8305-8BB0F65EB693}" presName="rootText" presStyleLbl="node3" presStyleIdx="3" presStyleCnt="10" custScaleX="7627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D7D303B-8D83-4690-B18D-5423C107FEAC}" type="pres">
      <dgm:prSet presAssocID="{CE6740FD-3096-42C3-8305-8BB0F65EB693}" presName="rootConnector" presStyleLbl="node3" presStyleIdx="3" presStyleCnt="10"/>
      <dgm:spPr/>
      <dgm:t>
        <a:bodyPr/>
        <a:lstStyle/>
        <a:p>
          <a:endParaRPr lang="zh-TW" altLang="en-US"/>
        </a:p>
      </dgm:t>
    </dgm:pt>
    <dgm:pt modelId="{C9B946E9-8EEE-432B-8937-784BB9A8D8CB}" type="pres">
      <dgm:prSet presAssocID="{CE6740FD-3096-42C3-8305-8BB0F65EB693}" presName="hierChild4" presStyleCnt="0"/>
      <dgm:spPr/>
      <dgm:t>
        <a:bodyPr/>
        <a:lstStyle/>
        <a:p>
          <a:endParaRPr lang="zh-TW" altLang="en-US"/>
        </a:p>
      </dgm:t>
    </dgm:pt>
    <dgm:pt modelId="{3A58FBB3-19EB-4A78-9F50-F01E9193ADB0}" type="pres">
      <dgm:prSet presAssocID="{CE6740FD-3096-42C3-8305-8BB0F65EB693}" presName="hierChild5" presStyleCnt="0"/>
      <dgm:spPr/>
      <dgm:t>
        <a:bodyPr/>
        <a:lstStyle/>
        <a:p>
          <a:endParaRPr lang="zh-TW" altLang="en-US"/>
        </a:p>
      </dgm:t>
    </dgm:pt>
    <dgm:pt modelId="{BE265014-FD79-450B-8E99-A4EE1EB7D8FC}" type="pres">
      <dgm:prSet presAssocID="{2B05F1CC-623C-4812-930B-012F62D4C288}" presName="Name37" presStyleLbl="parChTrans1D3" presStyleIdx="4" presStyleCnt="10"/>
      <dgm:spPr/>
      <dgm:t>
        <a:bodyPr/>
        <a:lstStyle/>
        <a:p>
          <a:endParaRPr lang="zh-TW" altLang="en-US"/>
        </a:p>
      </dgm:t>
    </dgm:pt>
    <dgm:pt modelId="{467D610E-7840-4A0F-A2B4-3A220BA1E53E}" type="pres">
      <dgm:prSet presAssocID="{793F20EE-0723-476D-BE20-6907900E2048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1796B198-2CAD-48B3-8950-4A1D01674C58}" type="pres">
      <dgm:prSet presAssocID="{793F20EE-0723-476D-BE20-6907900E2048}" presName="rootComposite" presStyleCnt="0"/>
      <dgm:spPr/>
      <dgm:t>
        <a:bodyPr/>
        <a:lstStyle/>
        <a:p>
          <a:endParaRPr lang="zh-TW" altLang="en-US"/>
        </a:p>
      </dgm:t>
    </dgm:pt>
    <dgm:pt modelId="{C9AE1E0D-24E6-42F1-A109-53A31B12A74A}" type="pres">
      <dgm:prSet presAssocID="{793F20EE-0723-476D-BE20-6907900E2048}" presName="rootText" presStyleLbl="node3" presStyleIdx="4" presStyleCnt="10" custScaleX="7579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60D787A-6CEC-4DDF-AE21-B2F4C7DB4C58}" type="pres">
      <dgm:prSet presAssocID="{793F20EE-0723-476D-BE20-6907900E2048}" presName="rootConnector" presStyleLbl="node3" presStyleIdx="4" presStyleCnt="10"/>
      <dgm:spPr/>
      <dgm:t>
        <a:bodyPr/>
        <a:lstStyle/>
        <a:p>
          <a:endParaRPr lang="zh-TW" altLang="en-US"/>
        </a:p>
      </dgm:t>
    </dgm:pt>
    <dgm:pt modelId="{B62DB971-3A8E-4428-96D6-8D7038EE56D3}" type="pres">
      <dgm:prSet presAssocID="{793F20EE-0723-476D-BE20-6907900E2048}" presName="hierChild4" presStyleCnt="0"/>
      <dgm:spPr/>
      <dgm:t>
        <a:bodyPr/>
        <a:lstStyle/>
        <a:p>
          <a:endParaRPr lang="zh-TW" altLang="en-US"/>
        </a:p>
      </dgm:t>
    </dgm:pt>
    <dgm:pt modelId="{E3B89CEF-C580-4C78-918E-8B6D0C642B02}" type="pres">
      <dgm:prSet presAssocID="{793F20EE-0723-476D-BE20-6907900E2048}" presName="hierChild5" presStyleCnt="0"/>
      <dgm:spPr/>
      <dgm:t>
        <a:bodyPr/>
        <a:lstStyle/>
        <a:p>
          <a:endParaRPr lang="zh-TW" altLang="en-US"/>
        </a:p>
      </dgm:t>
    </dgm:pt>
    <dgm:pt modelId="{0301C22C-49BB-45AD-A0D6-F3B3D652188C}" type="pres">
      <dgm:prSet presAssocID="{60C5BEC5-72BD-41B2-A787-A4453D5CA6F2}" presName="hierChild5" presStyleCnt="0"/>
      <dgm:spPr/>
      <dgm:t>
        <a:bodyPr/>
        <a:lstStyle/>
        <a:p>
          <a:endParaRPr lang="zh-TW" altLang="en-US"/>
        </a:p>
      </dgm:t>
    </dgm:pt>
    <dgm:pt modelId="{4B415AED-4102-4236-9E71-0E57CDAA6CC8}" type="pres">
      <dgm:prSet presAssocID="{04D09D87-DD49-414A-9336-5289464C287C}" presName="Name37" presStyleLbl="parChTrans1D2" presStyleIdx="2" presStyleCnt="4"/>
      <dgm:spPr/>
      <dgm:t>
        <a:bodyPr/>
        <a:lstStyle/>
        <a:p>
          <a:endParaRPr lang="zh-TW" altLang="en-US"/>
        </a:p>
      </dgm:t>
    </dgm:pt>
    <dgm:pt modelId="{4DC8D886-FB4F-4B5D-8A19-AE9148CC88C4}" type="pres">
      <dgm:prSet presAssocID="{8D420C10-4E81-4F00-881B-F14DDEB77072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89107E2F-2C29-417F-86FE-A1FB9FEE00EB}" type="pres">
      <dgm:prSet presAssocID="{8D420C10-4E81-4F00-881B-F14DDEB77072}" presName="rootComposite" presStyleCnt="0"/>
      <dgm:spPr/>
      <dgm:t>
        <a:bodyPr/>
        <a:lstStyle/>
        <a:p>
          <a:endParaRPr lang="zh-TW" altLang="en-US"/>
        </a:p>
      </dgm:t>
    </dgm:pt>
    <dgm:pt modelId="{6EAC788C-CFD3-4E2F-A840-6467E5B49DF9}" type="pres">
      <dgm:prSet presAssocID="{8D420C10-4E81-4F00-881B-F14DDEB77072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3DE14C7-D3DF-45B1-8680-4A47AF703050}" type="pres">
      <dgm:prSet presAssocID="{8D420C10-4E81-4F00-881B-F14DDEB77072}" presName="rootConnector" presStyleLbl="node2" presStyleIdx="2" presStyleCnt="4"/>
      <dgm:spPr/>
      <dgm:t>
        <a:bodyPr/>
        <a:lstStyle/>
        <a:p>
          <a:endParaRPr lang="zh-TW" altLang="en-US"/>
        </a:p>
      </dgm:t>
    </dgm:pt>
    <dgm:pt modelId="{5E7E04C4-5E94-4769-BDF2-3A0D8C7C6A18}" type="pres">
      <dgm:prSet presAssocID="{8D420C10-4E81-4F00-881B-F14DDEB77072}" presName="hierChild4" presStyleCnt="0"/>
      <dgm:spPr/>
      <dgm:t>
        <a:bodyPr/>
        <a:lstStyle/>
        <a:p>
          <a:endParaRPr lang="zh-TW" altLang="en-US"/>
        </a:p>
      </dgm:t>
    </dgm:pt>
    <dgm:pt modelId="{376BA59C-7A40-45A9-B99D-B159B31802A7}" type="pres">
      <dgm:prSet presAssocID="{05CB0D9F-B942-42E6-8A14-08AE56BE79D1}" presName="Name37" presStyleLbl="parChTrans1D3" presStyleIdx="5" presStyleCnt="10"/>
      <dgm:spPr/>
      <dgm:t>
        <a:bodyPr/>
        <a:lstStyle/>
        <a:p>
          <a:endParaRPr lang="zh-TW" altLang="en-US"/>
        </a:p>
      </dgm:t>
    </dgm:pt>
    <dgm:pt modelId="{AB9CD083-2658-4F9F-9CED-F268463591D1}" type="pres">
      <dgm:prSet presAssocID="{A344ECE6-16C9-42A9-896A-FA23C4747D8C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32895A33-582C-4E9A-905E-EC04831CDD21}" type="pres">
      <dgm:prSet presAssocID="{A344ECE6-16C9-42A9-896A-FA23C4747D8C}" presName="rootComposite" presStyleCnt="0"/>
      <dgm:spPr/>
      <dgm:t>
        <a:bodyPr/>
        <a:lstStyle/>
        <a:p>
          <a:endParaRPr lang="zh-TW" altLang="en-US"/>
        </a:p>
      </dgm:t>
    </dgm:pt>
    <dgm:pt modelId="{9474EB75-5830-4419-8B71-9FC4472735E4}" type="pres">
      <dgm:prSet presAssocID="{A344ECE6-16C9-42A9-896A-FA23C4747D8C}" presName="rootText" presStyleLbl="node3" presStyleIdx="5" presStyleCnt="10" custScaleX="76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4AEE971-6ED2-4B39-AE57-1EDE2BE51EA0}" type="pres">
      <dgm:prSet presAssocID="{A344ECE6-16C9-42A9-896A-FA23C4747D8C}" presName="rootConnector" presStyleLbl="node3" presStyleIdx="5" presStyleCnt="10"/>
      <dgm:spPr/>
      <dgm:t>
        <a:bodyPr/>
        <a:lstStyle/>
        <a:p>
          <a:endParaRPr lang="zh-TW" altLang="en-US"/>
        </a:p>
      </dgm:t>
    </dgm:pt>
    <dgm:pt modelId="{643619B4-15D8-4E21-8992-A388A893BFAA}" type="pres">
      <dgm:prSet presAssocID="{A344ECE6-16C9-42A9-896A-FA23C4747D8C}" presName="hierChild4" presStyleCnt="0"/>
      <dgm:spPr/>
      <dgm:t>
        <a:bodyPr/>
        <a:lstStyle/>
        <a:p>
          <a:endParaRPr lang="zh-TW" altLang="en-US"/>
        </a:p>
      </dgm:t>
    </dgm:pt>
    <dgm:pt modelId="{44B7F72A-E367-4380-86B7-476B8D4EB7EB}" type="pres">
      <dgm:prSet presAssocID="{A344ECE6-16C9-42A9-896A-FA23C4747D8C}" presName="hierChild5" presStyleCnt="0"/>
      <dgm:spPr/>
      <dgm:t>
        <a:bodyPr/>
        <a:lstStyle/>
        <a:p>
          <a:endParaRPr lang="zh-TW" altLang="en-US"/>
        </a:p>
      </dgm:t>
    </dgm:pt>
    <dgm:pt modelId="{86D4C645-9460-47D3-8F28-530642BCA29A}" type="pres">
      <dgm:prSet presAssocID="{CED6A294-D62A-4E36-8DD6-E009C1F377CC}" presName="Name37" presStyleLbl="parChTrans1D3" presStyleIdx="6" presStyleCnt="10"/>
      <dgm:spPr/>
      <dgm:t>
        <a:bodyPr/>
        <a:lstStyle/>
        <a:p>
          <a:endParaRPr lang="zh-TW" altLang="en-US"/>
        </a:p>
      </dgm:t>
    </dgm:pt>
    <dgm:pt modelId="{3C471703-DB85-4CAF-9BE0-B74D598B07A7}" type="pres">
      <dgm:prSet presAssocID="{F7EF5D65-58E2-4991-B6EA-81288F93743F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0CFA8FB4-F23F-4E9E-9B08-B87C666C7F12}" type="pres">
      <dgm:prSet presAssocID="{F7EF5D65-58E2-4991-B6EA-81288F93743F}" presName="rootComposite" presStyleCnt="0"/>
      <dgm:spPr/>
      <dgm:t>
        <a:bodyPr/>
        <a:lstStyle/>
        <a:p>
          <a:endParaRPr lang="zh-TW" altLang="en-US"/>
        </a:p>
      </dgm:t>
    </dgm:pt>
    <dgm:pt modelId="{D112447F-AE79-45C5-B3A4-81929075DC8D}" type="pres">
      <dgm:prSet presAssocID="{F7EF5D65-58E2-4991-B6EA-81288F93743F}" presName="rootText" presStyleLbl="node3" presStyleIdx="6" presStyleCnt="10" custScaleX="7635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24C9027-D510-477A-9B36-B9434DE2B17D}" type="pres">
      <dgm:prSet presAssocID="{F7EF5D65-58E2-4991-B6EA-81288F93743F}" presName="rootConnector" presStyleLbl="node3" presStyleIdx="6" presStyleCnt="10"/>
      <dgm:spPr/>
      <dgm:t>
        <a:bodyPr/>
        <a:lstStyle/>
        <a:p>
          <a:endParaRPr lang="zh-TW" altLang="en-US"/>
        </a:p>
      </dgm:t>
    </dgm:pt>
    <dgm:pt modelId="{72C63FBC-1017-4FBD-8571-4BD246639705}" type="pres">
      <dgm:prSet presAssocID="{F7EF5D65-58E2-4991-B6EA-81288F93743F}" presName="hierChild4" presStyleCnt="0"/>
      <dgm:spPr/>
      <dgm:t>
        <a:bodyPr/>
        <a:lstStyle/>
        <a:p>
          <a:endParaRPr lang="zh-TW" altLang="en-US"/>
        </a:p>
      </dgm:t>
    </dgm:pt>
    <dgm:pt modelId="{415DA89A-3A41-4A56-803A-B2B526393893}" type="pres">
      <dgm:prSet presAssocID="{F7EF5D65-58E2-4991-B6EA-81288F93743F}" presName="hierChild5" presStyleCnt="0"/>
      <dgm:spPr/>
      <dgm:t>
        <a:bodyPr/>
        <a:lstStyle/>
        <a:p>
          <a:endParaRPr lang="zh-TW" altLang="en-US"/>
        </a:p>
      </dgm:t>
    </dgm:pt>
    <dgm:pt modelId="{2D7D4AF6-7349-4602-96B3-888553DD847F}" type="pres">
      <dgm:prSet presAssocID="{F608EC29-577E-4A87-ADC5-09BC9B5A7331}" presName="Name37" presStyleLbl="parChTrans1D3" presStyleIdx="7" presStyleCnt="10"/>
      <dgm:spPr/>
      <dgm:t>
        <a:bodyPr/>
        <a:lstStyle/>
        <a:p>
          <a:endParaRPr lang="zh-TW" altLang="en-US"/>
        </a:p>
      </dgm:t>
    </dgm:pt>
    <dgm:pt modelId="{FA480224-9FEA-4A50-A778-0C9BC17BC5D0}" type="pres">
      <dgm:prSet presAssocID="{454FB647-46A0-4ED9-BD89-70D9C5BAB030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78FFF3F8-AB94-416B-8528-3D27EC803E11}" type="pres">
      <dgm:prSet presAssocID="{454FB647-46A0-4ED9-BD89-70D9C5BAB030}" presName="rootComposite" presStyleCnt="0"/>
      <dgm:spPr/>
      <dgm:t>
        <a:bodyPr/>
        <a:lstStyle/>
        <a:p>
          <a:endParaRPr lang="zh-TW" altLang="en-US"/>
        </a:p>
      </dgm:t>
    </dgm:pt>
    <dgm:pt modelId="{428079CD-E2A4-45FE-81DA-50D128EF52B0}" type="pres">
      <dgm:prSet presAssocID="{454FB647-46A0-4ED9-BD89-70D9C5BAB030}" presName="rootText" presStyleLbl="node3" presStyleIdx="7" presStyleCnt="10" custScaleX="77306" custLinFactNeighborY="-151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B1A0316-B340-477A-A424-836FE7D816DA}" type="pres">
      <dgm:prSet presAssocID="{454FB647-46A0-4ED9-BD89-70D9C5BAB030}" presName="rootConnector" presStyleLbl="node3" presStyleIdx="7" presStyleCnt="10"/>
      <dgm:spPr/>
      <dgm:t>
        <a:bodyPr/>
        <a:lstStyle/>
        <a:p>
          <a:endParaRPr lang="zh-TW" altLang="en-US"/>
        </a:p>
      </dgm:t>
    </dgm:pt>
    <dgm:pt modelId="{3DFA1F1D-A41F-4811-8D4F-219D7FDF39EA}" type="pres">
      <dgm:prSet presAssocID="{454FB647-46A0-4ED9-BD89-70D9C5BAB030}" presName="hierChild4" presStyleCnt="0"/>
      <dgm:spPr/>
      <dgm:t>
        <a:bodyPr/>
        <a:lstStyle/>
        <a:p>
          <a:endParaRPr lang="zh-TW" altLang="en-US"/>
        </a:p>
      </dgm:t>
    </dgm:pt>
    <dgm:pt modelId="{7035CD1D-B98D-4E67-8A9C-7D2FEAC1AC9F}" type="pres">
      <dgm:prSet presAssocID="{454FB647-46A0-4ED9-BD89-70D9C5BAB030}" presName="hierChild5" presStyleCnt="0"/>
      <dgm:spPr/>
      <dgm:t>
        <a:bodyPr/>
        <a:lstStyle/>
        <a:p>
          <a:endParaRPr lang="zh-TW" altLang="en-US"/>
        </a:p>
      </dgm:t>
    </dgm:pt>
    <dgm:pt modelId="{8C5F833C-B164-4B91-BD44-3808BAAA7E54}" type="pres">
      <dgm:prSet presAssocID="{8D420C10-4E81-4F00-881B-F14DDEB77072}" presName="hierChild5" presStyleCnt="0"/>
      <dgm:spPr/>
      <dgm:t>
        <a:bodyPr/>
        <a:lstStyle/>
        <a:p>
          <a:endParaRPr lang="zh-TW" altLang="en-US"/>
        </a:p>
      </dgm:t>
    </dgm:pt>
    <dgm:pt modelId="{8EEFF501-096C-47E2-8427-CD2425C605B4}" type="pres">
      <dgm:prSet presAssocID="{381973BE-AD07-4C07-A740-B5AF1380C587}" presName="Name37" presStyleLbl="parChTrans1D2" presStyleIdx="3" presStyleCnt="4"/>
      <dgm:spPr/>
      <dgm:t>
        <a:bodyPr/>
        <a:lstStyle/>
        <a:p>
          <a:endParaRPr lang="zh-TW" altLang="en-US"/>
        </a:p>
      </dgm:t>
    </dgm:pt>
    <dgm:pt modelId="{DE25FD86-B8E2-4433-9E2B-6958C19B7084}" type="pres">
      <dgm:prSet presAssocID="{A69EF788-7AD9-4466-A323-81DEA00E65A2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8862A638-A14A-4512-A783-6C75A74F07A3}" type="pres">
      <dgm:prSet presAssocID="{A69EF788-7AD9-4466-A323-81DEA00E65A2}" presName="rootComposite" presStyleCnt="0"/>
      <dgm:spPr/>
      <dgm:t>
        <a:bodyPr/>
        <a:lstStyle/>
        <a:p>
          <a:endParaRPr lang="zh-TW" altLang="en-US"/>
        </a:p>
      </dgm:t>
    </dgm:pt>
    <dgm:pt modelId="{9EEC9802-65C5-4C12-9B5D-0666DA7929BE}" type="pres">
      <dgm:prSet presAssocID="{A69EF788-7AD9-4466-A323-81DEA00E65A2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346F3BC-1A17-4A9A-9A52-B82CA34FF6EE}" type="pres">
      <dgm:prSet presAssocID="{A69EF788-7AD9-4466-A323-81DEA00E65A2}" presName="rootConnector" presStyleLbl="node2" presStyleIdx="3" presStyleCnt="4"/>
      <dgm:spPr/>
      <dgm:t>
        <a:bodyPr/>
        <a:lstStyle/>
        <a:p>
          <a:endParaRPr lang="zh-TW" altLang="en-US"/>
        </a:p>
      </dgm:t>
    </dgm:pt>
    <dgm:pt modelId="{C665484D-CF13-46E4-8B8A-A531BAA4B84C}" type="pres">
      <dgm:prSet presAssocID="{A69EF788-7AD9-4466-A323-81DEA00E65A2}" presName="hierChild4" presStyleCnt="0"/>
      <dgm:spPr/>
      <dgm:t>
        <a:bodyPr/>
        <a:lstStyle/>
        <a:p>
          <a:endParaRPr lang="zh-TW" altLang="en-US"/>
        </a:p>
      </dgm:t>
    </dgm:pt>
    <dgm:pt modelId="{1BA5DDCA-6ACE-4C4C-9E82-30DD9DA325AD}" type="pres">
      <dgm:prSet presAssocID="{E1AA97C9-3AC5-4F84-95B9-B5AF0BC8E2A1}" presName="Name37" presStyleLbl="parChTrans1D3" presStyleIdx="8" presStyleCnt="10"/>
      <dgm:spPr/>
      <dgm:t>
        <a:bodyPr/>
        <a:lstStyle/>
        <a:p>
          <a:endParaRPr lang="zh-TW" altLang="en-US"/>
        </a:p>
      </dgm:t>
    </dgm:pt>
    <dgm:pt modelId="{7858F4CE-C193-4C86-A5D4-3BBF9ADB5E16}" type="pres">
      <dgm:prSet presAssocID="{BCEDF418-4DCB-460E-B9C5-AF1ECBA6D170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3D819951-3FF3-4369-A48D-66D170888697}" type="pres">
      <dgm:prSet presAssocID="{BCEDF418-4DCB-460E-B9C5-AF1ECBA6D170}" presName="rootComposite" presStyleCnt="0"/>
      <dgm:spPr/>
      <dgm:t>
        <a:bodyPr/>
        <a:lstStyle/>
        <a:p>
          <a:endParaRPr lang="zh-TW" altLang="en-US"/>
        </a:p>
      </dgm:t>
    </dgm:pt>
    <dgm:pt modelId="{2D66D60C-A46F-4D2B-B925-9623B4F53D40}" type="pres">
      <dgm:prSet presAssocID="{BCEDF418-4DCB-460E-B9C5-AF1ECBA6D170}" presName="rootText" presStyleLbl="node3" presStyleIdx="8" presStyleCnt="10" custScaleX="7794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471439-31CF-46DF-BC23-883BE748E42D}" type="pres">
      <dgm:prSet presAssocID="{BCEDF418-4DCB-460E-B9C5-AF1ECBA6D170}" presName="rootConnector" presStyleLbl="node3" presStyleIdx="8" presStyleCnt="10"/>
      <dgm:spPr/>
      <dgm:t>
        <a:bodyPr/>
        <a:lstStyle/>
        <a:p>
          <a:endParaRPr lang="zh-TW" altLang="en-US"/>
        </a:p>
      </dgm:t>
    </dgm:pt>
    <dgm:pt modelId="{068467FC-2383-4702-A869-01A6CB6A2AD3}" type="pres">
      <dgm:prSet presAssocID="{BCEDF418-4DCB-460E-B9C5-AF1ECBA6D170}" presName="hierChild4" presStyleCnt="0"/>
      <dgm:spPr/>
      <dgm:t>
        <a:bodyPr/>
        <a:lstStyle/>
        <a:p>
          <a:endParaRPr lang="zh-TW" altLang="en-US"/>
        </a:p>
      </dgm:t>
    </dgm:pt>
    <dgm:pt modelId="{02EDF85C-ADF1-4DF1-97F4-98DCE99D6CCC}" type="pres">
      <dgm:prSet presAssocID="{BCEDF418-4DCB-460E-B9C5-AF1ECBA6D170}" presName="hierChild5" presStyleCnt="0"/>
      <dgm:spPr/>
      <dgm:t>
        <a:bodyPr/>
        <a:lstStyle/>
        <a:p>
          <a:endParaRPr lang="zh-TW" altLang="en-US"/>
        </a:p>
      </dgm:t>
    </dgm:pt>
    <dgm:pt modelId="{8A5980DC-F693-412D-B6BC-D0015E2FACE5}" type="pres">
      <dgm:prSet presAssocID="{C2702EF7-7E36-49AC-A1DC-D38E6A6B84D8}" presName="Name37" presStyleLbl="parChTrans1D3" presStyleIdx="9" presStyleCnt="10"/>
      <dgm:spPr/>
      <dgm:t>
        <a:bodyPr/>
        <a:lstStyle/>
        <a:p>
          <a:endParaRPr lang="zh-TW" altLang="en-US"/>
        </a:p>
      </dgm:t>
    </dgm:pt>
    <dgm:pt modelId="{47572C0C-B1C3-41CB-BA7C-4C1990F75201}" type="pres">
      <dgm:prSet presAssocID="{0CA739A1-D332-4F5F-BB60-4A302BE71D53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F9494B9A-A0FD-4AC4-A696-6768201A5CE9}" type="pres">
      <dgm:prSet presAssocID="{0CA739A1-D332-4F5F-BB60-4A302BE71D53}" presName="rootComposite" presStyleCnt="0"/>
      <dgm:spPr/>
      <dgm:t>
        <a:bodyPr/>
        <a:lstStyle/>
        <a:p>
          <a:endParaRPr lang="zh-TW" altLang="en-US"/>
        </a:p>
      </dgm:t>
    </dgm:pt>
    <dgm:pt modelId="{4519E361-89EE-41E0-A88F-BAD9812C77BC}" type="pres">
      <dgm:prSet presAssocID="{0CA739A1-D332-4F5F-BB60-4A302BE71D53}" presName="rootText" presStyleLbl="node3" presStyleIdx="9" presStyleCnt="10" custScaleX="7945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5055326-16C9-4153-A8C3-8A52F50A8CC7}" type="pres">
      <dgm:prSet presAssocID="{0CA739A1-D332-4F5F-BB60-4A302BE71D53}" presName="rootConnector" presStyleLbl="node3" presStyleIdx="9" presStyleCnt="10"/>
      <dgm:spPr/>
      <dgm:t>
        <a:bodyPr/>
        <a:lstStyle/>
        <a:p>
          <a:endParaRPr lang="zh-TW" altLang="en-US"/>
        </a:p>
      </dgm:t>
    </dgm:pt>
    <dgm:pt modelId="{E5B41332-6172-4B98-8F65-76A7C6EB506A}" type="pres">
      <dgm:prSet presAssocID="{0CA739A1-D332-4F5F-BB60-4A302BE71D53}" presName="hierChild4" presStyleCnt="0"/>
      <dgm:spPr/>
      <dgm:t>
        <a:bodyPr/>
        <a:lstStyle/>
        <a:p>
          <a:endParaRPr lang="zh-TW" altLang="en-US"/>
        </a:p>
      </dgm:t>
    </dgm:pt>
    <dgm:pt modelId="{B96B0692-CE94-493F-8B2D-F613452AEC2F}" type="pres">
      <dgm:prSet presAssocID="{0CA739A1-D332-4F5F-BB60-4A302BE71D53}" presName="hierChild5" presStyleCnt="0"/>
      <dgm:spPr/>
      <dgm:t>
        <a:bodyPr/>
        <a:lstStyle/>
        <a:p>
          <a:endParaRPr lang="zh-TW" altLang="en-US"/>
        </a:p>
      </dgm:t>
    </dgm:pt>
    <dgm:pt modelId="{EBF6F47E-2CE7-43F2-AE90-850EFB288872}" type="pres">
      <dgm:prSet presAssocID="{A69EF788-7AD9-4466-A323-81DEA00E65A2}" presName="hierChild5" presStyleCnt="0"/>
      <dgm:spPr/>
      <dgm:t>
        <a:bodyPr/>
        <a:lstStyle/>
        <a:p>
          <a:endParaRPr lang="zh-TW" altLang="en-US"/>
        </a:p>
      </dgm:t>
    </dgm:pt>
    <dgm:pt modelId="{6306B13E-C6DB-4204-985A-7FEA9C0D6480}" type="pres">
      <dgm:prSet presAssocID="{62F65075-98E4-4E8B-9AAB-126619223337}" presName="hierChild3" presStyleCnt="0"/>
      <dgm:spPr/>
      <dgm:t>
        <a:bodyPr/>
        <a:lstStyle/>
        <a:p>
          <a:endParaRPr lang="zh-TW" altLang="en-US"/>
        </a:p>
      </dgm:t>
    </dgm:pt>
  </dgm:ptLst>
  <dgm:cxnLst>
    <dgm:cxn modelId="{44A86046-DD3C-4CE0-ACAE-A05ED3729177}" type="presOf" srcId="{A69EF788-7AD9-4466-A323-81DEA00E65A2}" destId="{9EEC9802-65C5-4C12-9B5D-0666DA7929BE}" srcOrd="0" destOrd="0" presId="urn:microsoft.com/office/officeart/2005/8/layout/orgChart1"/>
    <dgm:cxn modelId="{69274B75-5DDA-4256-AD2D-B595AA2250BE}" type="presOf" srcId="{381973BE-AD07-4C07-A740-B5AF1380C587}" destId="{8EEFF501-096C-47E2-8427-CD2425C605B4}" srcOrd="0" destOrd="0" presId="urn:microsoft.com/office/officeart/2005/8/layout/orgChart1"/>
    <dgm:cxn modelId="{DEC6EF6C-FC69-4D11-845D-F5B86735F5A0}" type="presOf" srcId="{2B05F1CC-623C-4812-930B-012F62D4C288}" destId="{BE265014-FD79-450B-8E99-A4EE1EB7D8FC}" srcOrd="0" destOrd="0" presId="urn:microsoft.com/office/officeart/2005/8/layout/orgChart1"/>
    <dgm:cxn modelId="{26F3C7DD-E638-4306-8BFA-A7089EAB83D1}" srcId="{60C5BEC5-72BD-41B2-A787-A4453D5CA6F2}" destId="{CE6740FD-3096-42C3-8305-8BB0F65EB693}" srcOrd="0" destOrd="0" parTransId="{A1415154-BBFF-49CF-A492-FAB6577AB871}" sibTransId="{D95456E4-8C14-4638-9D1A-6A63F7544D67}"/>
    <dgm:cxn modelId="{C63BFA57-56D3-4D31-B589-998512EA000E}" type="presOf" srcId="{05CB0D9F-B942-42E6-8A14-08AE56BE79D1}" destId="{376BA59C-7A40-45A9-B99D-B159B31802A7}" srcOrd="0" destOrd="0" presId="urn:microsoft.com/office/officeart/2005/8/layout/orgChart1"/>
    <dgm:cxn modelId="{1494F09A-7DDC-448A-AE27-235BE59336C9}" type="presOf" srcId="{0CAEE708-5F3B-4B03-8EC5-749873C2E341}" destId="{8EDCBD96-9114-4665-8949-63B2EF32DDE3}" srcOrd="0" destOrd="0" presId="urn:microsoft.com/office/officeart/2005/8/layout/orgChart1"/>
    <dgm:cxn modelId="{8E1869A1-7221-41EA-B1D6-9714DFC57716}" type="presOf" srcId="{0CA739A1-D332-4F5F-BB60-4A302BE71D53}" destId="{4519E361-89EE-41E0-A88F-BAD9812C77BC}" srcOrd="0" destOrd="0" presId="urn:microsoft.com/office/officeart/2005/8/layout/orgChart1"/>
    <dgm:cxn modelId="{5AF672AE-3334-429C-A580-F249021D733D}" srcId="{A69EF788-7AD9-4466-A323-81DEA00E65A2}" destId="{BCEDF418-4DCB-460E-B9C5-AF1ECBA6D170}" srcOrd="0" destOrd="0" parTransId="{E1AA97C9-3AC5-4F84-95B9-B5AF0BC8E2A1}" sibTransId="{528BC1C9-3613-44A6-BF10-E7D155C0F3E5}"/>
    <dgm:cxn modelId="{67A2D4DF-AF5C-41C4-B3DE-2BB04F4E852A}" type="presOf" srcId="{CE6740FD-3096-42C3-8305-8BB0F65EB693}" destId="{AD7D303B-8D83-4690-B18D-5423C107FEAC}" srcOrd="1" destOrd="0" presId="urn:microsoft.com/office/officeart/2005/8/layout/orgChart1"/>
    <dgm:cxn modelId="{BF3D1E3C-5485-44A3-84AB-34D74419CB07}" type="presOf" srcId="{8219B68E-6F97-49ED-9A21-E569CCC52D3D}" destId="{2F277316-A6B6-4020-9F0A-95249E5DA1A7}" srcOrd="1" destOrd="0" presId="urn:microsoft.com/office/officeart/2005/8/layout/orgChart1"/>
    <dgm:cxn modelId="{F7AD1F8E-B8E1-44BA-B283-E198EE5C82CE}" type="presOf" srcId="{454FB647-46A0-4ED9-BD89-70D9C5BAB030}" destId="{428079CD-E2A4-45FE-81DA-50D128EF52B0}" srcOrd="0" destOrd="0" presId="urn:microsoft.com/office/officeart/2005/8/layout/orgChart1"/>
    <dgm:cxn modelId="{544BA41F-C7B3-41CA-B423-4C649CD5E3D0}" type="presOf" srcId="{793F20EE-0723-476D-BE20-6907900E2048}" destId="{460D787A-6CEC-4DDF-AE21-B2F4C7DB4C58}" srcOrd="1" destOrd="0" presId="urn:microsoft.com/office/officeart/2005/8/layout/orgChart1"/>
    <dgm:cxn modelId="{EEDE0BF5-D383-4377-8489-9C5BD12BFCFF}" type="presOf" srcId="{04D09D87-DD49-414A-9336-5289464C287C}" destId="{4B415AED-4102-4236-9E71-0E57CDAA6CC8}" srcOrd="0" destOrd="0" presId="urn:microsoft.com/office/officeart/2005/8/layout/orgChart1"/>
    <dgm:cxn modelId="{17F622B7-3609-4AF6-90BA-AF2C527536BA}" type="presOf" srcId="{F7EF5D65-58E2-4991-B6EA-81288F93743F}" destId="{D112447F-AE79-45C5-B3A4-81929075DC8D}" srcOrd="0" destOrd="0" presId="urn:microsoft.com/office/officeart/2005/8/layout/orgChart1"/>
    <dgm:cxn modelId="{E70C8068-4EF3-48D0-B816-73D4ECFEA4C0}" type="presOf" srcId="{03559CFB-4EC0-4A63-A05D-899D2209B780}" destId="{C994D9CF-886D-483E-9D90-64ABF1AE9B21}" srcOrd="0" destOrd="0" presId="urn:microsoft.com/office/officeart/2005/8/layout/orgChart1"/>
    <dgm:cxn modelId="{552D0512-1CFE-45F4-92AF-658A54901E11}" type="presOf" srcId="{A344ECE6-16C9-42A9-896A-FA23C4747D8C}" destId="{84AEE971-6ED2-4B39-AE57-1EDE2BE51EA0}" srcOrd="1" destOrd="0" presId="urn:microsoft.com/office/officeart/2005/8/layout/orgChart1"/>
    <dgm:cxn modelId="{9D4D1BCC-E2DC-493B-AE31-F5AD5C7C3590}" type="presOf" srcId="{42375F30-73E3-46A6-8196-67DE8E8CF62E}" destId="{D1B093D3-3428-4397-AC14-37842F9CE3CC}" srcOrd="0" destOrd="0" presId="urn:microsoft.com/office/officeart/2005/8/layout/orgChart1"/>
    <dgm:cxn modelId="{98843C9B-1ABB-4005-8DCF-50EF90FB083C}" type="presOf" srcId="{454FB647-46A0-4ED9-BD89-70D9C5BAB030}" destId="{8B1A0316-B340-477A-A424-836FE7D816DA}" srcOrd="1" destOrd="0" presId="urn:microsoft.com/office/officeart/2005/8/layout/orgChart1"/>
    <dgm:cxn modelId="{0321E9C0-FC6D-4F8B-A6C0-A22579545B32}" srcId="{4E795D9D-691B-40AB-B095-A92993AA662E}" destId="{62F65075-98E4-4E8B-9AAB-126619223337}" srcOrd="0" destOrd="0" parTransId="{0EFA4FCD-4BE4-491F-BC34-1153E450F346}" sibTransId="{6EEE43BE-66AD-45EA-8893-E5112C14B949}"/>
    <dgm:cxn modelId="{8729CE7D-4EE7-4A57-A4B8-0858205E1CE9}" type="presOf" srcId="{F7EA51B8-760C-4EEE-B5AB-70CAB75ECCF7}" destId="{DE5BEEE8-2726-4D48-BA9E-5E1130BEE9B9}" srcOrd="0" destOrd="0" presId="urn:microsoft.com/office/officeart/2005/8/layout/orgChart1"/>
    <dgm:cxn modelId="{F28D21B5-0716-4F20-B3FE-0AED096560C5}" type="presOf" srcId="{0CA739A1-D332-4F5F-BB60-4A302BE71D53}" destId="{55055326-16C9-4153-A8C3-8A52F50A8CC7}" srcOrd="1" destOrd="0" presId="urn:microsoft.com/office/officeart/2005/8/layout/orgChart1"/>
    <dgm:cxn modelId="{824DA8B9-9AE9-406F-BAEA-FA491F70A9D5}" type="presOf" srcId="{62F65075-98E4-4E8B-9AAB-126619223337}" destId="{317990FC-F28C-4A90-92FF-EEBFC64F3EA3}" srcOrd="1" destOrd="0" presId="urn:microsoft.com/office/officeart/2005/8/layout/orgChart1"/>
    <dgm:cxn modelId="{A63E7A9B-4139-404E-99FA-00D658D69B37}" srcId="{8D420C10-4E81-4F00-881B-F14DDEB77072}" destId="{A344ECE6-16C9-42A9-896A-FA23C4747D8C}" srcOrd="0" destOrd="0" parTransId="{05CB0D9F-B942-42E6-8A14-08AE56BE79D1}" sibTransId="{9AD7027C-38FB-4F91-BD0E-6D8B235AD27E}"/>
    <dgm:cxn modelId="{C9B2689A-CC7E-4390-B720-787DCE684A52}" type="presOf" srcId="{A344ECE6-16C9-42A9-896A-FA23C4747D8C}" destId="{9474EB75-5830-4419-8B71-9FC4472735E4}" srcOrd="0" destOrd="0" presId="urn:microsoft.com/office/officeart/2005/8/layout/orgChart1"/>
    <dgm:cxn modelId="{90358DAE-0DD6-492D-B535-F095DC41B912}" type="presOf" srcId="{BCEDF418-4DCB-460E-B9C5-AF1ECBA6D170}" destId="{2D66D60C-A46F-4D2B-B925-9623B4F53D40}" srcOrd="0" destOrd="0" presId="urn:microsoft.com/office/officeart/2005/8/layout/orgChart1"/>
    <dgm:cxn modelId="{E4C81B44-779B-47CB-88B5-7A703A7FF922}" srcId="{8D420C10-4E81-4F00-881B-F14DDEB77072}" destId="{F7EF5D65-58E2-4991-B6EA-81288F93743F}" srcOrd="1" destOrd="0" parTransId="{CED6A294-D62A-4E36-8DD6-E009C1F377CC}" sibTransId="{BE246B33-DF5C-43FF-A74B-03C075879515}"/>
    <dgm:cxn modelId="{CCCEF905-E339-47F8-BD74-F126DEC6B4A9}" srcId="{62F65075-98E4-4E8B-9AAB-126619223337}" destId="{8D420C10-4E81-4F00-881B-F14DDEB77072}" srcOrd="2" destOrd="0" parTransId="{04D09D87-DD49-414A-9336-5289464C287C}" sibTransId="{8A238129-7C86-4EC9-89D7-66D7AD471DA1}"/>
    <dgm:cxn modelId="{8E573CDC-2AB0-4D8C-92A6-606586AD8A61}" type="presOf" srcId="{52FF9ACB-766C-44F6-B82F-FA3544DA7A21}" destId="{18491683-DAF2-4928-8D35-17E368B1CBDD}" srcOrd="1" destOrd="0" presId="urn:microsoft.com/office/officeart/2005/8/layout/orgChart1"/>
    <dgm:cxn modelId="{5DB7ED8E-E809-4910-8289-126088F87238}" type="presOf" srcId="{BCEDF418-4DCB-460E-B9C5-AF1ECBA6D170}" destId="{12471439-31CF-46DF-BC23-883BE748E42D}" srcOrd="1" destOrd="0" presId="urn:microsoft.com/office/officeart/2005/8/layout/orgChart1"/>
    <dgm:cxn modelId="{16334795-CDBD-4959-A97C-E8184002DEF1}" srcId="{60C5BEC5-72BD-41B2-A787-A4453D5CA6F2}" destId="{793F20EE-0723-476D-BE20-6907900E2048}" srcOrd="1" destOrd="0" parTransId="{2B05F1CC-623C-4812-930B-012F62D4C288}" sibTransId="{3C7696BB-5AD1-44CF-A275-CE5F16A5870B}"/>
    <dgm:cxn modelId="{8EF87C52-AB63-49A5-AA57-BF166D3A1CD0}" type="presOf" srcId="{60C5BEC5-72BD-41B2-A787-A4453D5CA6F2}" destId="{42C19D93-1C2B-4C5E-9864-8ED868645558}" srcOrd="1" destOrd="0" presId="urn:microsoft.com/office/officeart/2005/8/layout/orgChart1"/>
    <dgm:cxn modelId="{240BC75C-351D-4A5C-8980-7D18C90E2FD5}" type="presOf" srcId="{60C5BEC5-72BD-41B2-A787-A4453D5CA6F2}" destId="{A94CBECB-5D7D-4FC7-BA74-78B050F1B75F}" srcOrd="0" destOrd="0" presId="urn:microsoft.com/office/officeart/2005/8/layout/orgChart1"/>
    <dgm:cxn modelId="{5781FF38-2E19-46E8-BE01-68D55F6C9B0A}" srcId="{52FF9ACB-766C-44F6-B82F-FA3544DA7A21}" destId="{0CAEE708-5F3B-4B03-8EC5-749873C2E341}" srcOrd="2" destOrd="0" parTransId="{03559CFB-4EC0-4A63-A05D-899D2209B780}" sibTransId="{ECE9BF53-AE03-4A8C-B96E-6259E9BE62AA}"/>
    <dgm:cxn modelId="{701A2488-53CC-4E88-83C8-7D7BBDE17AF9}" type="presOf" srcId="{52FF9ACB-766C-44F6-B82F-FA3544DA7A21}" destId="{8099DE40-E016-42C7-9571-2D177BC09211}" srcOrd="0" destOrd="0" presId="urn:microsoft.com/office/officeart/2005/8/layout/orgChart1"/>
    <dgm:cxn modelId="{BDD014E0-95E6-431A-816B-48E81462BA66}" srcId="{52FF9ACB-766C-44F6-B82F-FA3544DA7A21}" destId="{42375F30-73E3-46A6-8196-67DE8E8CF62E}" srcOrd="1" destOrd="0" parTransId="{37DF0D75-B8DD-4DAC-BE73-7835C54CCB89}" sibTransId="{85E04BD3-F6C2-4BAE-91A5-3785AB7FE46F}"/>
    <dgm:cxn modelId="{06AC7819-F6D0-4A9C-8DB5-D0ADFBAE36C4}" srcId="{62F65075-98E4-4E8B-9AAB-126619223337}" destId="{A69EF788-7AD9-4466-A323-81DEA00E65A2}" srcOrd="3" destOrd="0" parTransId="{381973BE-AD07-4C07-A740-B5AF1380C587}" sibTransId="{FB8BCF01-94F7-4AC7-B438-F41A6310462E}"/>
    <dgm:cxn modelId="{F55FF450-973D-4918-B458-B75336083475}" type="presOf" srcId="{8219B68E-6F97-49ED-9A21-E569CCC52D3D}" destId="{88D55CC1-0759-4ACF-8616-9A4AD54956FC}" srcOrd="0" destOrd="0" presId="urn:microsoft.com/office/officeart/2005/8/layout/orgChart1"/>
    <dgm:cxn modelId="{95E35CDC-BAA1-4487-9512-E9789E7C0EDA}" type="presOf" srcId="{C2702EF7-7E36-49AC-A1DC-D38E6A6B84D8}" destId="{8A5980DC-F693-412D-B6BC-D0015E2FACE5}" srcOrd="0" destOrd="0" presId="urn:microsoft.com/office/officeart/2005/8/layout/orgChart1"/>
    <dgm:cxn modelId="{FD07EDB8-B1DA-42AD-A29F-0AF57E8A1F26}" type="presOf" srcId="{37DF0D75-B8DD-4DAC-BE73-7835C54CCB89}" destId="{6A768934-3F1F-4E91-9F4A-56920905E8C0}" srcOrd="0" destOrd="0" presId="urn:microsoft.com/office/officeart/2005/8/layout/orgChart1"/>
    <dgm:cxn modelId="{4C881691-F20B-4367-8ECD-62752EF924FA}" type="presOf" srcId="{42375F30-73E3-46A6-8196-67DE8E8CF62E}" destId="{B8ED8FF9-20C1-49FE-A5D5-C12FC284A300}" srcOrd="1" destOrd="0" presId="urn:microsoft.com/office/officeart/2005/8/layout/orgChart1"/>
    <dgm:cxn modelId="{41E12BC2-810E-404F-B762-248BB08425B6}" type="presOf" srcId="{F7EF5D65-58E2-4991-B6EA-81288F93743F}" destId="{624C9027-D510-477A-9B36-B9434DE2B17D}" srcOrd="1" destOrd="0" presId="urn:microsoft.com/office/officeart/2005/8/layout/orgChart1"/>
    <dgm:cxn modelId="{0EDB977D-C5AF-455F-BCD7-43EF2419FAEA}" type="presOf" srcId="{34FE1C87-D2F7-4BE6-A867-70C1C453C432}" destId="{232097EE-95A6-4773-9B93-2A7D52714D05}" srcOrd="0" destOrd="0" presId="urn:microsoft.com/office/officeart/2005/8/layout/orgChart1"/>
    <dgm:cxn modelId="{DDF332CA-3174-4C2A-B6C4-AE7A63443361}" type="presOf" srcId="{CED6A294-D62A-4E36-8DD6-E009C1F377CC}" destId="{86D4C645-9460-47D3-8F28-530642BCA29A}" srcOrd="0" destOrd="0" presId="urn:microsoft.com/office/officeart/2005/8/layout/orgChart1"/>
    <dgm:cxn modelId="{1407F032-3F0F-4C01-9490-0AC20A5C0011}" type="presOf" srcId="{F608EC29-577E-4A87-ADC5-09BC9B5A7331}" destId="{2D7D4AF6-7349-4602-96B3-888553DD847F}" srcOrd="0" destOrd="0" presId="urn:microsoft.com/office/officeart/2005/8/layout/orgChart1"/>
    <dgm:cxn modelId="{CF2D7949-6FE4-4F43-B4AC-D4C0009BC591}" type="presOf" srcId="{8D420C10-4E81-4F00-881B-F14DDEB77072}" destId="{A3DE14C7-D3DF-45B1-8680-4A47AF703050}" srcOrd="1" destOrd="0" presId="urn:microsoft.com/office/officeart/2005/8/layout/orgChart1"/>
    <dgm:cxn modelId="{9AF45FE0-8C2A-43E4-ADA2-352575F32BBD}" type="presOf" srcId="{41FFA3A2-8352-44EE-BE49-1E6BFAB15962}" destId="{B72AB17C-66D6-42F6-A120-0D5721D1FD6F}" srcOrd="0" destOrd="0" presId="urn:microsoft.com/office/officeart/2005/8/layout/orgChart1"/>
    <dgm:cxn modelId="{3AA81E0D-6F52-4954-856D-56B3C829F378}" srcId="{62F65075-98E4-4E8B-9AAB-126619223337}" destId="{52FF9ACB-766C-44F6-B82F-FA3544DA7A21}" srcOrd="0" destOrd="0" parTransId="{F7EA51B8-760C-4EEE-B5AB-70CAB75ECCF7}" sibTransId="{B97B6E38-69A0-4C49-9CA0-FB37A09634F1}"/>
    <dgm:cxn modelId="{1AEABA1C-2370-4310-A5C0-13FF691D902B}" type="presOf" srcId="{793F20EE-0723-476D-BE20-6907900E2048}" destId="{C9AE1E0D-24E6-42F1-A109-53A31B12A74A}" srcOrd="0" destOrd="0" presId="urn:microsoft.com/office/officeart/2005/8/layout/orgChart1"/>
    <dgm:cxn modelId="{0C1ED5F9-2ABB-48BB-B025-2AFA4F7FA286}" type="presOf" srcId="{8D420C10-4E81-4F00-881B-F14DDEB77072}" destId="{6EAC788C-CFD3-4E2F-A840-6467E5B49DF9}" srcOrd="0" destOrd="0" presId="urn:microsoft.com/office/officeart/2005/8/layout/orgChart1"/>
    <dgm:cxn modelId="{DB1FFC67-39F2-465C-8D0F-80AF38F2E34C}" type="presOf" srcId="{CE6740FD-3096-42C3-8305-8BB0F65EB693}" destId="{F84A823B-6CB6-46D6-9B38-8CAE481A57B7}" srcOrd="0" destOrd="0" presId="urn:microsoft.com/office/officeart/2005/8/layout/orgChart1"/>
    <dgm:cxn modelId="{354913BC-4AE9-4DF5-923C-BDD8BFDB7348}" type="presOf" srcId="{4E795D9D-691B-40AB-B095-A92993AA662E}" destId="{BB80CDD8-1F88-4AB4-B064-4A5A7FA0E0E5}" srcOrd="0" destOrd="0" presId="urn:microsoft.com/office/officeart/2005/8/layout/orgChart1"/>
    <dgm:cxn modelId="{E19FE031-0607-4119-82FC-47FC47A7C933}" type="presOf" srcId="{62F65075-98E4-4E8B-9AAB-126619223337}" destId="{4C73EE64-53FA-48B9-9613-D582BF7DA5E8}" srcOrd="0" destOrd="0" presId="urn:microsoft.com/office/officeart/2005/8/layout/orgChart1"/>
    <dgm:cxn modelId="{D6F9CA41-8281-4D2C-8B19-CD9C253E5EB6}" srcId="{8D420C10-4E81-4F00-881B-F14DDEB77072}" destId="{454FB647-46A0-4ED9-BD89-70D9C5BAB030}" srcOrd="2" destOrd="0" parTransId="{F608EC29-577E-4A87-ADC5-09BC9B5A7331}" sibTransId="{8F9D7A8F-61CD-4625-9509-2886EA97D593}"/>
    <dgm:cxn modelId="{A9E5216A-43A3-4DB6-9AED-292218833E98}" srcId="{62F65075-98E4-4E8B-9AAB-126619223337}" destId="{60C5BEC5-72BD-41B2-A787-A4453D5CA6F2}" srcOrd="1" destOrd="0" parTransId="{41FFA3A2-8352-44EE-BE49-1E6BFAB15962}" sibTransId="{EE99CE35-118D-4C00-BC2B-7A99D836798A}"/>
    <dgm:cxn modelId="{0EAE147A-9C31-4471-8876-4A1B26A55C4C}" srcId="{A69EF788-7AD9-4466-A323-81DEA00E65A2}" destId="{0CA739A1-D332-4F5F-BB60-4A302BE71D53}" srcOrd="1" destOrd="0" parTransId="{C2702EF7-7E36-49AC-A1DC-D38E6A6B84D8}" sibTransId="{2CA2ED2C-CC70-4D49-9D7D-294872DF9E53}"/>
    <dgm:cxn modelId="{BBC0F862-1318-4A98-8D60-F2B0F922DF47}" type="presOf" srcId="{E1AA97C9-3AC5-4F84-95B9-B5AF0BC8E2A1}" destId="{1BA5DDCA-6ACE-4C4C-9E82-30DD9DA325AD}" srcOrd="0" destOrd="0" presId="urn:microsoft.com/office/officeart/2005/8/layout/orgChart1"/>
    <dgm:cxn modelId="{38CFBD29-DF93-4B68-AB1B-F5F11E25E138}" type="presOf" srcId="{A69EF788-7AD9-4466-A323-81DEA00E65A2}" destId="{6346F3BC-1A17-4A9A-9A52-B82CA34FF6EE}" srcOrd="1" destOrd="0" presId="urn:microsoft.com/office/officeart/2005/8/layout/orgChart1"/>
    <dgm:cxn modelId="{D060967E-6B44-45EA-8207-2B4FFCCEF9F6}" type="presOf" srcId="{A1415154-BBFF-49CF-A492-FAB6577AB871}" destId="{CFBC492B-BBE7-4957-A702-F00F7E13640D}" srcOrd="0" destOrd="0" presId="urn:microsoft.com/office/officeart/2005/8/layout/orgChart1"/>
    <dgm:cxn modelId="{07DE5A76-902A-4453-A983-26990611FBB1}" type="presOf" srcId="{0CAEE708-5F3B-4B03-8EC5-749873C2E341}" destId="{2B0EB07F-B219-42EC-B740-4CFFD73E4450}" srcOrd="1" destOrd="0" presId="urn:microsoft.com/office/officeart/2005/8/layout/orgChart1"/>
    <dgm:cxn modelId="{8849028C-4346-4897-ADC5-AA5BDA0E2BA2}" srcId="{52FF9ACB-766C-44F6-B82F-FA3544DA7A21}" destId="{8219B68E-6F97-49ED-9A21-E569CCC52D3D}" srcOrd="0" destOrd="0" parTransId="{34FE1C87-D2F7-4BE6-A867-70C1C453C432}" sibTransId="{B9AF0857-D383-4423-8735-5C864DE5E275}"/>
    <dgm:cxn modelId="{6FD67013-4F8B-42D9-BF27-041802BC1249}" type="presParOf" srcId="{BB80CDD8-1F88-4AB4-B064-4A5A7FA0E0E5}" destId="{EBBE2AC9-F610-46EC-9A9E-586396C89C63}" srcOrd="0" destOrd="0" presId="urn:microsoft.com/office/officeart/2005/8/layout/orgChart1"/>
    <dgm:cxn modelId="{CA2B624C-F694-4D52-A8FC-D20EF96226CF}" type="presParOf" srcId="{EBBE2AC9-F610-46EC-9A9E-586396C89C63}" destId="{9F124A66-619F-499D-8A9F-88AFCCB63C47}" srcOrd="0" destOrd="0" presId="urn:microsoft.com/office/officeart/2005/8/layout/orgChart1"/>
    <dgm:cxn modelId="{7A941D22-31DE-442C-BE4C-587EF74AFF40}" type="presParOf" srcId="{9F124A66-619F-499D-8A9F-88AFCCB63C47}" destId="{4C73EE64-53FA-48B9-9613-D582BF7DA5E8}" srcOrd="0" destOrd="0" presId="urn:microsoft.com/office/officeart/2005/8/layout/orgChart1"/>
    <dgm:cxn modelId="{8B89246D-C4B7-4A6A-8725-AB773C47D098}" type="presParOf" srcId="{9F124A66-619F-499D-8A9F-88AFCCB63C47}" destId="{317990FC-F28C-4A90-92FF-EEBFC64F3EA3}" srcOrd="1" destOrd="0" presId="urn:microsoft.com/office/officeart/2005/8/layout/orgChart1"/>
    <dgm:cxn modelId="{6836FE69-7BAE-46AD-BC3C-C6A55173B432}" type="presParOf" srcId="{EBBE2AC9-F610-46EC-9A9E-586396C89C63}" destId="{2153B7A5-0596-47F0-8FAD-398DE1D7CB46}" srcOrd="1" destOrd="0" presId="urn:microsoft.com/office/officeart/2005/8/layout/orgChart1"/>
    <dgm:cxn modelId="{F617822A-BE4A-484A-9ABE-BF99073DF542}" type="presParOf" srcId="{2153B7A5-0596-47F0-8FAD-398DE1D7CB46}" destId="{DE5BEEE8-2726-4D48-BA9E-5E1130BEE9B9}" srcOrd="0" destOrd="0" presId="urn:microsoft.com/office/officeart/2005/8/layout/orgChart1"/>
    <dgm:cxn modelId="{9B2D2716-11D6-41BF-8AB6-BFF3E89B4334}" type="presParOf" srcId="{2153B7A5-0596-47F0-8FAD-398DE1D7CB46}" destId="{9064B654-2FB4-4EDB-9853-81C356C47C34}" srcOrd="1" destOrd="0" presId="urn:microsoft.com/office/officeart/2005/8/layout/orgChart1"/>
    <dgm:cxn modelId="{4C0FDF96-50D4-4D3F-AAE4-A908CEEC218A}" type="presParOf" srcId="{9064B654-2FB4-4EDB-9853-81C356C47C34}" destId="{DC5C4685-C4DC-4AA1-9A49-25861AF405A1}" srcOrd="0" destOrd="0" presId="urn:microsoft.com/office/officeart/2005/8/layout/orgChart1"/>
    <dgm:cxn modelId="{422CF45C-C8D7-4B5D-BC4D-97C67B3EC003}" type="presParOf" srcId="{DC5C4685-C4DC-4AA1-9A49-25861AF405A1}" destId="{8099DE40-E016-42C7-9571-2D177BC09211}" srcOrd="0" destOrd="0" presId="urn:microsoft.com/office/officeart/2005/8/layout/orgChart1"/>
    <dgm:cxn modelId="{16C6D82D-D9FB-4941-88BE-D54FE1B7D3D3}" type="presParOf" srcId="{DC5C4685-C4DC-4AA1-9A49-25861AF405A1}" destId="{18491683-DAF2-4928-8D35-17E368B1CBDD}" srcOrd="1" destOrd="0" presId="urn:microsoft.com/office/officeart/2005/8/layout/orgChart1"/>
    <dgm:cxn modelId="{79796CFD-708F-42FF-856E-DC67917816C0}" type="presParOf" srcId="{9064B654-2FB4-4EDB-9853-81C356C47C34}" destId="{6B068361-67F3-405D-A6B6-2329F9354770}" srcOrd="1" destOrd="0" presId="urn:microsoft.com/office/officeart/2005/8/layout/orgChart1"/>
    <dgm:cxn modelId="{4254C5F3-2F8A-4867-813A-43B2001B4F14}" type="presParOf" srcId="{6B068361-67F3-405D-A6B6-2329F9354770}" destId="{232097EE-95A6-4773-9B93-2A7D52714D05}" srcOrd="0" destOrd="0" presId="urn:microsoft.com/office/officeart/2005/8/layout/orgChart1"/>
    <dgm:cxn modelId="{5C091049-9A29-47C6-ABF8-13A4C456D9F1}" type="presParOf" srcId="{6B068361-67F3-405D-A6B6-2329F9354770}" destId="{7101972E-C83A-4946-9E3B-D118429E8F1C}" srcOrd="1" destOrd="0" presId="urn:microsoft.com/office/officeart/2005/8/layout/orgChart1"/>
    <dgm:cxn modelId="{9929F415-A5AA-42B9-B78B-D035FD203265}" type="presParOf" srcId="{7101972E-C83A-4946-9E3B-D118429E8F1C}" destId="{CCD647FB-8B5F-4E62-B4C9-C23A82978EE4}" srcOrd="0" destOrd="0" presId="urn:microsoft.com/office/officeart/2005/8/layout/orgChart1"/>
    <dgm:cxn modelId="{963465F1-1DE2-4C88-86EE-045E822A215E}" type="presParOf" srcId="{CCD647FB-8B5F-4E62-B4C9-C23A82978EE4}" destId="{88D55CC1-0759-4ACF-8616-9A4AD54956FC}" srcOrd="0" destOrd="0" presId="urn:microsoft.com/office/officeart/2005/8/layout/orgChart1"/>
    <dgm:cxn modelId="{D3407C5B-F1AC-409E-BB34-647D316718D7}" type="presParOf" srcId="{CCD647FB-8B5F-4E62-B4C9-C23A82978EE4}" destId="{2F277316-A6B6-4020-9F0A-95249E5DA1A7}" srcOrd="1" destOrd="0" presId="urn:microsoft.com/office/officeart/2005/8/layout/orgChart1"/>
    <dgm:cxn modelId="{8B15C62A-0569-4A42-A8CE-DD26A9C6B051}" type="presParOf" srcId="{7101972E-C83A-4946-9E3B-D118429E8F1C}" destId="{B82B041E-0F3A-46E9-9534-4915FF9A86DB}" srcOrd="1" destOrd="0" presId="urn:microsoft.com/office/officeart/2005/8/layout/orgChart1"/>
    <dgm:cxn modelId="{51DE7516-E335-43A1-AA2B-886592CE7B0E}" type="presParOf" srcId="{7101972E-C83A-4946-9E3B-D118429E8F1C}" destId="{4929CA8C-21F9-4CFF-9B02-19F392E464DB}" srcOrd="2" destOrd="0" presId="urn:microsoft.com/office/officeart/2005/8/layout/orgChart1"/>
    <dgm:cxn modelId="{C64C02B4-57A3-4F6D-945E-F7210E923FE4}" type="presParOf" srcId="{6B068361-67F3-405D-A6B6-2329F9354770}" destId="{6A768934-3F1F-4E91-9F4A-56920905E8C0}" srcOrd="2" destOrd="0" presId="urn:microsoft.com/office/officeart/2005/8/layout/orgChart1"/>
    <dgm:cxn modelId="{513C367B-927B-4C90-B67F-BC0A9598F89B}" type="presParOf" srcId="{6B068361-67F3-405D-A6B6-2329F9354770}" destId="{CF078F99-C829-4740-9E9C-D18D6C3A8FCF}" srcOrd="3" destOrd="0" presId="urn:microsoft.com/office/officeart/2005/8/layout/orgChart1"/>
    <dgm:cxn modelId="{B23CA916-02F4-498B-8827-39692BE0AFC9}" type="presParOf" srcId="{CF078F99-C829-4740-9E9C-D18D6C3A8FCF}" destId="{6B5753B2-7F4A-47CB-BB8B-4821D9CDBFBE}" srcOrd="0" destOrd="0" presId="urn:microsoft.com/office/officeart/2005/8/layout/orgChart1"/>
    <dgm:cxn modelId="{C4585833-B41B-48FA-818E-AE8C593CA188}" type="presParOf" srcId="{6B5753B2-7F4A-47CB-BB8B-4821D9CDBFBE}" destId="{D1B093D3-3428-4397-AC14-37842F9CE3CC}" srcOrd="0" destOrd="0" presId="urn:microsoft.com/office/officeart/2005/8/layout/orgChart1"/>
    <dgm:cxn modelId="{577B9D53-7500-44D6-825A-2C08BEDDE207}" type="presParOf" srcId="{6B5753B2-7F4A-47CB-BB8B-4821D9CDBFBE}" destId="{B8ED8FF9-20C1-49FE-A5D5-C12FC284A300}" srcOrd="1" destOrd="0" presId="urn:microsoft.com/office/officeart/2005/8/layout/orgChart1"/>
    <dgm:cxn modelId="{E113492B-7CE3-4F67-8FE5-0039125D7AB6}" type="presParOf" srcId="{CF078F99-C829-4740-9E9C-D18D6C3A8FCF}" destId="{0EA582FF-6BC4-409E-983C-01DD27F96304}" srcOrd="1" destOrd="0" presId="urn:microsoft.com/office/officeart/2005/8/layout/orgChart1"/>
    <dgm:cxn modelId="{D01BED7C-4787-4592-9432-4770DFEC3AA4}" type="presParOf" srcId="{CF078F99-C829-4740-9E9C-D18D6C3A8FCF}" destId="{B6959FF0-B758-4944-BF52-C44A91919E2F}" srcOrd="2" destOrd="0" presId="urn:microsoft.com/office/officeart/2005/8/layout/orgChart1"/>
    <dgm:cxn modelId="{3FDA0534-C7A5-41C5-BA55-9D213A4DBA56}" type="presParOf" srcId="{6B068361-67F3-405D-A6B6-2329F9354770}" destId="{C994D9CF-886D-483E-9D90-64ABF1AE9B21}" srcOrd="4" destOrd="0" presId="urn:microsoft.com/office/officeart/2005/8/layout/orgChart1"/>
    <dgm:cxn modelId="{2FE992AB-0828-4C87-86DC-412889E3C16A}" type="presParOf" srcId="{6B068361-67F3-405D-A6B6-2329F9354770}" destId="{3DF307FA-CB24-4B7A-A302-E2583DCA01FB}" srcOrd="5" destOrd="0" presId="urn:microsoft.com/office/officeart/2005/8/layout/orgChart1"/>
    <dgm:cxn modelId="{AFA60627-5431-415A-8C23-84252D65B9B2}" type="presParOf" srcId="{3DF307FA-CB24-4B7A-A302-E2583DCA01FB}" destId="{86DAFBD8-26D4-4B3F-B592-F232463E4857}" srcOrd="0" destOrd="0" presId="urn:microsoft.com/office/officeart/2005/8/layout/orgChart1"/>
    <dgm:cxn modelId="{45EC34BE-08E8-481E-8122-9E443D2139D3}" type="presParOf" srcId="{86DAFBD8-26D4-4B3F-B592-F232463E4857}" destId="{8EDCBD96-9114-4665-8949-63B2EF32DDE3}" srcOrd="0" destOrd="0" presId="urn:microsoft.com/office/officeart/2005/8/layout/orgChart1"/>
    <dgm:cxn modelId="{761C2E5C-6B21-4DE7-B5C3-D6D64F5C00C5}" type="presParOf" srcId="{86DAFBD8-26D4-4B3F-B592-F232463E4857}" destId="{2B0EB07F-B219-42EC-B740-4CFFD73E4450}" srcOrd="1" destOrd="0" presId="urn:microsoft.com/office/officeart/2005/8/layout/orgChart1"/>
    <dgm:cxn modelId="{0F6BF1C4-EFA8-4146-B3C0-80AEA270A200}" type="presParOf" srcId="{3DF307FA-CB24-4B7A-A302-E2583DCA01FB}" destId="{28E6BF8B-34BC-44D8-84B2-6EA8CB5689B5}" srcOrd="1" destOrd="0" presId="urn:microsoft.com/office/officeart/2005/8/layout/orgChart1"/>
    <dgm:cxn modelId="{2E36A801-B079-4B21-B99B-326B425E84E8}" type="presParOf" srcId="{3DF307FA-CB24-4B7A-A302-E2583DCA01FB}" destId="{8E60AC3D-3425-4BDE-9CD1-2A16F634EC09}" srcOrd="2" destOrd="0" presId="urn:microsoft.com/office/officeart/2005/8/layout/orgChart1"/>
    <dgm:cxn modelId="{3C4D1AF1-6A81-403C-B5BE-BD6836A03ED3}" type="presParOf" srcId="{9064B654-2FB4-4EDB-9853-81C356C47C34}" destId="{BEF98940-D2A1-4FFB-9E71-9C823E81FBA8}" srcOrd="2" destOrd="0" presId="urn:microsoft.com/office/officeart/2005/8/layout/orgChart1"/>
    <dgm:cxn modelId="{E38E0437-24B4-4D5B-A94A-FF258900662D}" type="presParOf" srcId="{2153B7A5-0596-47F0-8FAD-398DE1D7CB46}" destId="{B72AB17C-66D6-42F6-A120-0D5721D1FD6F}" srcOrd="2" destOrd="0" presId="urn:microsoft.com/office/officeart/2005/8/layout/orgChart1"/>
    <dgm:cxn modelId="{A8A02FE6-162D-4F90-AC3A-49A4CC7D5F56}" type="presParOf" srcId="{2153B7A5-0596-47F0-8FAD-398DE1D7CB46}" destId="{C737F372-1419-4F26-AEF8-B5050871B95D}" srcOrd="3" destOrd="0" presId="urn:microsoft.com/office/officeart/2005/8/layout/orgChart1"/>
    <dgm:cxn modelId="{11CC0011-6C4A-4BDD-8F8C-E9329AC3A44D}" type="presParOf" srcId="{C737F372-1419-4F26-AEF8-B5050871B95D}" destId="{56F4358B-7564-485D-BDAD-332F14DD19AE}" srcOrd="0" destOrd="0" presId="urn:microsoft.com/office/officeart/2005/8/layout/orgChart1"/>
    <dgm:cxn modelId="{0D66FD60-F1CB-4C59-8241-8C43A7E90A38}" type="presParOf" srcId="{56F4358B-7564-485D-BDAD-332F14DD19AE}" destId="{A94CBECB-5D7D-4FC7-BA74-78B050F1B75F}" srcOrd="0" destOrd="0" presId="urn:microsoft.com/office/officeart/2005/8/layout/orgChart1"/>
    <dgm:cxn modelId="{5CD68AF5-723E-46EE-BAD2-C4999862C630}" type="presParOf" srcId="{56F4358B-7564-485D-BDAD-332F14DD19AE}" destId="{42C19D93-1C2B-4C5E-9864-8ED868645558}" srcOrd="1" destOrd="0" presId="urn:microsoft.com/office/officeart/2005/8/layout/orgChart1"/>
    <dgm:cxn modelId="{CDEB3689-D08F-4B22-A92C-28312BB91A03}" type="presParOf" srcId="{C737F372-1419-4F26-AEF8-B5050871B95D}" destId="{4E3805B1-1BF7-445C-9A8F-47F8F629EE16}" srcOrd="1" destOrd="0" presId="urn:microsoft.com/office/officeart/2005/8/layout/orgChart1"/>
    <dgm:cxn modelId="{E2299CBA-FE99-42B4-95FF-8EAD2A03D6BE}" type="presParOf" srcId="{4E3805B1-1BF7-445C-9A8F-47F8F629EE16}" destId="{CFBC492B-BBE7-4957-A702-F00F7E13640D}" srcOrd="0" destOrd="0" presId="urn:microsoft.com/office/officeart/2005/8/layout/orgChart1"/>
    <dgm:cxn modelId="{CEDA1B6F-4B56-4733-A0E4-BFE7EBC06ABF}" type="presParOf" srcId="{4E3805B1-1BF7-445C-9A8F-47F8F629EE16}" destId="{5DF4FD3C-F0BD-4A96-8F28-01CB033DAD99}" srcOrd="1" destOrd="0" presId="urn:microsoft.com/office/officeart/2005/8/layout/orgChart1"/>
    <dgm:cxn modelId="{EB18A97C-8A14-45CA-BBA8-69C5A8343FE9}" type="presParOf" srcId="{5DF4FD3C-F0BD-4A96-8F28-01CB033DAD99}" destId="{14E791F3-12E7-4F69-AB28-F57C9FFB360F}" srcOrd="0" destOrd="0" presId="urn:microsoft.com/office/officeart/2005/8/layout/orgChart1"/>
    <dgm:cxn modelId="{014EC7D3-A11F-4248-8F7C-7C594973C8F9}" type="presParOf" srcId="{14E791F3-12E7-4F69-AB28-F57C9FFB360F}" destId="{F84A823B-6CB6-46D6-9B38-8CAE481A57B7}" srcOrd="0" destOrd="0" presId="urn:microsoft.com/office/officeart/2005/8/layout/orgChart1"/>
    <dgm:cxn modelId="{18EA76A5-4334-43E7-90C2-0BBA9AE5D4EF}" type="presParOf" srcId="{14E791F3-12E7-4F69-AB28-F57C9FFB360F}" destId="{AD7D303B-8D83-4690-B18D-5423C107FEAC}" srcOrd="1" destOrd="0" presId="urn:microsoft.com/office/officeart/2005/8/layout/orgChart1"/>
    <dgm:cxn modelId="{4782A18B-AFE2-4E80-84BC-7946DDD0F27A}" type="presParOf" srcId="{5DF4FD3C-F0BD-4A96-8F28-01CB033DAD99}" destId="{C9B946E9-8EEE-432B-8937-784BB9A8D8CB}" srcOrd="1" destOrd="0" presId="urn:microsoft.com/office/officeart/2005/8/layout/orgChart1"/>
    <dgm:cxn modelId="{8A0A1B10-7408-4DB1-9139-7F6C47DD2D4F}" type="presParOf" srcId="{5DF4FD3C-F0BD-4A96-8F28-01CB033DAD99}" destId="{3A58FBB3-19EB-4A78-9F50-F01E9193ADB0}" srcOrd="2" destOrd="0" presId="urn:microsoft.com/office/officeart/2005/8/layout/orgChart1"/>
    <dgm:cxn modelId="{1537FF7F-EF45-44E2-B4BE-FA4BCFA21E48}" type="presParOf" srcId="{4E3805B1-1BF7-445C-9A8F-47F8F629EE16}" destId="{BE265014-FD79-450B-8E99-A4EE1EB7D8FC}" srcOrd="2" destOrd="0" presId="urn:microsoft.com/office/officeart/2005/8/layout/orgChart1"/>
    <dgm:cxn modelId="{CB0CF65A-B86F-486D-8D94-6BF047459D4A}" type="presParOf" srcId="{4E3805B1-1BF7-445C-9A8F-47F8F629EE16}" destId="{467D610E-7840-4A0F-A2B4-3A220BA1E53E}" srcOrd="3" destOrd="0" presId="urn:microsoft.com/office/officeart/2005/8/layout/orgChart1"/>
    <dgm:cxn modelId="{B067C67A-1215-42F8-B893-7026C3FB60E3}" type="presParOf" srcId="{467D610E-7840-4A0F-A2B4-3A220BA1E53E}" destId="{1796B198-2CAD-48B3-8950-4A1D01674C58}" srcOrd="0" destOrd="0" presId="urn:microsoft.com/office/officeart/2005/8/layout/orgChart1"/>
    <dgm:cxn modelId="{4140EF92-25F7-41EC-88B0-8DCA6E5E3266}" type="presParOf" srcId="{1796B198-2CAD-48B3-8950-4A1D01674C58}" destId="{C9AE1E0D-24E6-42F1-A109-53A31B12A74A}" srcOrd="0" destOrd="0" presId="urn:microsoft.com/office/officeart/2005/8/layout/orgChart1"/>
    <dgm:cxn modelId="{5B6A6057-CAE1-4F52-9488-FBF8741FA5EB}" type="presParOf" srcId="{1796B198-2CAD-48B3-8950-4A1D01674C58}" destId="{460D787A-6CEC-4DDF-AE21-B2F4C7DB4C58}" srcOrd="1" destOrd="0" presId="urn:microsoft.com/office/officeart/2005/8/layout/orgChart1"/>
    <dgm:cxn modelId="{94AF4DE1-0CE1-4449-A6B8-86939784B02C}" type="presParOf" srcId="{467D610E-7840-4A0F-A2B4-3A220BA1E53E}" destId="{B62DB971-3A8E-4428-96D6-8D7038EE56D3}" srcOrd="1" destOrd="0" presId="urn:microsoft.com/office/officeart/2005/8/layout/orgChart1"/>
    <dgm:cxn modelId="{014D03C4-001C-40F6-A572-F46A6A0ECC0F}" type="presParOf" srcId="{467D610E-7840-4A0F-A2B4-3A220BA1E53E}" destId="{E3B89CEF-C580-4C78-918E-8B6D0C642B02}" srcOrd="2" destOrd="0" presId="urn:microsoft.com/office/officeart/2005/8/layout/orgChart1"/>
    <dgm:cxn modelId="{502543F5-3965-4613-B7B5-4C7C13D1D399}" type="presParOf" srcId="{C737F372-1419-4F26-AEF8-B5050871B95D}" destId="{0301C22C-49BB-45AD-A0D6-F3B3D652188C}" srcOrd="2" destOrd="0" presId="urn:microsoft.com/office/officeart/2005/8/layout/orgChart1"/>
    <dgm:cxn modelId="{744C6ACD-9D72-4DB6-B372-E2D4340EB797}" type="presParOf" srcId="{2153B7A5-0596-47F0-8FAD-398DE1D7CB46}" destId="{4B415AED-4102-4236-9E71-0E57CDAA6CC8}" srcOrd="4" destOrd="0" presId="urn:microsoft.com/office/officeart/2005/8/layout/orgChart1"/>
    <dgm:cxn modelId="{151CA5F2-156B-43E0-8D79-3F689F0053AC}" type="presParOf" srcId="{2153B7A5-0596-47F0-8FAD-398DE1D7CB46}" destId="{4DC8D886-FB4F-4B5D-8A19-AE9148CC88C4}" srcOrd="5" destOrd="0" presId="urn:microsoft.com/office/officeart/2005/8/layout/orgChart1"/>
    <dgm:cxn modelId="{931453EB-22CE-43B8-86DA-DE775D0CE47E}" type="presParOf" srcId="{4DC8D886-FB4F-4B5D-8A19-AE9148CC88C4}" destId="{89107E2F-2C29-417F-86FE-A1FB9FEE00EB}" srcOrd="0" destOrd="0" presId="urn:microsoft.com/office/officeart/2005/8/layout/orgChart1"/>
    <dgm:cxn modelId="{7EC7015C-5382-44B9-B782-227C1D9195FA}" type="presParOf" srcId="{89107E2F-2C29-417F-86FE-A1FB9FEE00EB}" destId="{6EAC788C-CFD3-4E2F-A840-6467E5B49DF9}" srcOrd="0" destOrd="0" presId="urn:microsoft.com/office/officeart/2005/8/layout/orgChart1"/>
    <dgm:cxn modelId="{08937BB0-7061-40B2-8A3D-A7836ED82928}" type="presParOf" srcId="{89107E2F-2C29-417F-86FE-A1FB9FEE00EB}" destId="{A3DE14C7-D3DF-45B1-8680-4A47AF703050}" srcOrd="1" destOrd="0" presId="urn:microsoft.com/office/officeart/2005/8/layout/orgChart1"/>
    <dgm:cxn modelId="{536B3B60-931A-4A51-B0E0-676D1D845B79}" type="presParOf" srcId="{4DC8D886-FB4F-4B5D-8A19-AE9148CC88C4}" destId="{5E7E04C4-5E94-4769-BDF2-3A0D8C7C6A18}" srcOrd="1" destOrd="0" presId="urn:microsoft.com/office/officeart/2005/8/layout/orgChart1"/>
    <dgm:cxn modelId="{F480C64C-E2D7-42C7-845D-9B8728B22BFF}" type="presParOf" srcId="{5E7E04C4-5E94-4769-BDF2-3A0D8C7C6A18}" destId="{376BA59C-7A40-45A9-B99D-B159B31802A7}" srcOrd="0" destOrd="0" presId="urn:microsoft.com/office/officeart/2005/8/layout/orgChart1"/>
    <dgm:cxn modelId="{53CBCA51-3961-4B15-9FE1-FC87F34D284B}" type="presParOf" srcId="{5E7E04C4-5E94-4769-BDF2-3A0D8C7C6A18}" destId="{AB9CD083-2658-4F9F-9CED-F268463591D1}" srcOrd="1" destOrd="0" presId="urn:microsoft.com/office/officeart/2005/8/layout/orgChart1"/>
    <dgm:cxn modelId="{7F1F078F-826B-4CCC-ADC3-49295E43F498}" type="presParOf" srcId="{AB9CD083-2658-4F9F-9CED-F268463591D1}" destId="{32895A33-582C-4E9A-905E-EC04831CDD21}" srcOrd="0" destOrd="0" presId="urn:microsoft.com/office/officeart/2005/8/layout/orgChart1"/>
    <dgm:cxn modelId="{AA942FF0-ED75-4D1D-8789-BDBCE6FF896C}" type="presParOf" srcId="{32895A33-582C-4E9A-905E-EC04831CDD21}" destId="{9474EB75-5830-4419-8B71-9FC4472735E4}" srcOrd="0" destOrd="0" presId="urn:microsoft.com/office/officeart/2005/8/layout/orgChart1"/>
    <dgm:cxn modelId="{820F6652-0EA7-4568-9E8C-936FF2215338}" type="presParOf" srcId="{32895A33-582C-4E9A-905E-EC04831CDD21}" destId="{84AEE971-6ED2-4B39-AE57-1EDE2BE51EA0}" srcOrd="1" destOrd="0" presId="urn:microsoft.com/office/officeart/2005/8/layout/orgChart1"/>
    <dgm:cxn modelId="{CA6BDA85-38D5-498F-8111-58F2B3F3CFBF}" type="presParOf" srcId="{AB9CD083-2658-4F9F-9CED-F268463591D1}" destId="{643619B4-15D8-4E21-8992-A388A893BFAA}" srcOrd="1" destOrd="0" presId="urn:microsoft.com/office/officeart/2005/8/layout/orgChart1"/>
    <dgm:cxn modelId="{9BDDF274-4DCE-4F4A-9EA9-DEBFEFB29D7D}" type="presParOf" srcId="{AB9CD083-2658-4F9F-9CED-F268463591D1}" destId="{44B7F72A-E367-4380-86B7-476B8D4EB7EB}" srcOrd="2" destOrd="0" presId="urn:microsoft.com/office/officeart/2005/8/layout/orgChart1"/>
    <dgm:cxn modelId="{50E527B4-B774-4351-8A6C-2B33299A0D97}" type="presParOf" srcId="{5E7E04C4-5E94-4769-BDF2-3A0D8C7C6A18}" destId="{86D4C645-9460-47D3-8F28-530642BCA29A}" srcOrd="2" destOrd="0" presId="urn:microsoft.com/office/officeart/2005/8/layout/orgChart1"/>
    <dgm:cxn modelId="{B7F92146-19D3-4DAF-BC5D-0CB3A32BF8D3}" type="presParOf" srcId="{5E7E04C4-5E94-4769-BDF2-3A0D8C7C6A18}" destId="{3C471703-DB85-4CAF-9BE0-B74D598B07A7}" srcOrd="3" destOrd="0" presId="urn:microsoft.com/office/officeart/2005/8/layout/orgChart1"/>
    <dgm:cxn modelId="{BE0311B8-AB03-457F-AC8B-26B0DAD9C643}" type="presParOf" srcId="{3C471703-DB85-4CAF-9BE0-B74D598B07A7}" destId="{0CFA8FB4-F23F-4E9E-9B08-B87C666C7F12}" srcOrd="0" destOrd="0" presId="urn:microsoft.com/office/officeart/2005/8/layout/orgChart1"/>
    <dgm:cxn modelId="{7EFA53DD-6CF4-4029-8FB8-F48D2753855C}" type="presParOf" srcId="{0CFA8FB4-F23F-4E9E-9B08-B87C666C7F12}" destId="{D112447F-AE79-45C5-B3A4-81929075DC8D}" srcOrd="0" destOrd="0" presId="urn:microsoft.com/office/officeart/2005/8/layout/orgChart1"/>
    <dgm:cxn modelId="{FB77A9E1-0256-404B-B227-D3FA78A9919E}" type="presParOf" srcId="{0CFA8FB4-F23F-4E9E-9B08-B87C666C7F12}" destId="{624C9027-D510-477A-9B36-B9434DE2B17D}" srcOrd="1" destOrd="0" presId="urn:microsoft.com/office/officeart/2005/8/layout/orgChart1"/>
    <dgm:cxn modelId="{793ACA94-8D9E-4C61-AFB8-2CD242836B4B}" type="presParOf" srcId="{3C471703-DB85-4CAF-9BE0-B74D598B07A7}" destId="{72C63FBC-1017-4FBD-8571-4BD246639705}" srcOrd="1" destOrd="0" presId="urn:microsoft.com/office/officeart/2005/8/layout/orgChart1"/>
    <dgm:cxn modelId="{821FA071-7DD6-425A-94E3-5955A415315B}" type="presParOf" srcId="{3C471703-DB85-4CAF-9BE0-B74D598B07A7}" destId="{415DA89A-3A41-4A56-803A-B2B526393893}" srcOrd="2" destOrd="0" presId="urn:microsoft.com/office/officeart/2005/8/layout/orgChart1"/>
    <dgm:cxn modelId="{94AD0137-F40E-4C41-9C53-E2484C8D2968}" type="presParOf" srcId="{5E7E04C4-5E94-4769-BDF2-3A0D8C7C6A18}" destId="{2D7D4AF6-7349-4602-96B3-888553DD847F}" srcOrd="4" destOrd="0" presId="urn:microsoft.com/office/officeart/2005/8/layout/orgChart1"/>
    <dgm:cxn modelId="{F53FD571-0829-42E9-8327-C60DEDA38571}" type="presParOf" srcId="{5E7E04C4-5E94-4769-BDF2-3A0D8C7C6A18}" destId="{FA480224-9FEA-4A50-A778-0C9BC17BC5D0}" srcOrd="5" destOrd="0" presId="urn:microsoft.com/office/officeart/2005/8/layout/orgChart1"/>
    <dgm:cxn modelId="{FA417BB6-8351-41E7-901B-5FD5CD9EBFCE}" type="presParOf" srcId="{FA480224-9FEA-4A50-A778-0C9BC17BC5D0}" destId="{78FFF3F8-AB94-416B-8528-3D27EC803E11}" srcOrd="0" destOrd="0" presId="urn:microsoft.com/office/officeart/2005/8/layout/orgChart1"/>
    <dgm:cxn modelId="{34B2DD9C-77BE-45E0-B90E-D01505D78587}" type="presParOf" srcId="{78FFF3F8-AB94-416B-8528-3D27EC803E11}" destId="{428079CD-E2A4-45FE-81DA-50D128EF52B0}" srcOrd="0" destOrd="0" presId="urn:microsoft.com/office/officeart/2005/8/layout/orgChart1"/>
    <dgm:cxn modelId="{FA3EEF58-04ED-45B6-9D3F-1768E4BAA521}" type="presParOf" srcId="{78FFF3F8-AB94-416B-8528-3D27EC803E11}" destId="{8B1A0316-B340-477A-A424-836FE7D816DA}" srcOrd="1" destOrd="0" presId="urn:microsoft.com/office/officeart/2005/8/layout/orgChart1"/>
    <dgm:cxn modelId="{E8C25C5B-E036-43B2-A4AD-BFA5CEFF4B16}" type="presParOf" srcId="{FA480224-9FEA-4A50-A778-0C9BC17BC5D0}" destId="{3DFA1F1D-A41F-4811-8D4F-219D7FDF39EA}" srcOrd="1" destOrd="0" presId="urn:microsoft.com/office/officeart/2005/8/layout/orgChart1"/>
    <dgm:cxn modelId="{14C41663-0CB6-4A6E-8B79-740DBBC95151}" type="presParOf" srcId="{FA480224-9FEA-4A50-A778-0C9BC17BC5D0}" destId="{7035CD1D-B98D-4E67-8A9C-7D2FEAC1AC9F}" srcOrd="2" destOrd="0" presId="urn:microsoft.com/office/officeart/2005/8/layout/orgChart1"/>
    <dgm:cxn modelId="{2BD0B02C-89CD-4754-94B8-88FAEC599BB2}" type="presParOf" srcId="{4DC8D886-FB4F-4B5D-8A19-AE9148CC88C4}" destId="{8C5F833C-B164-4B91-BD44-3808BAAA7E54}" srcOrd="2" destOrd="0" presId="urn:microsoft.com/office/officeart/2005/8/layout/orgChart1"/>
    <dgm:cxn modelId="{337A24B1-4E1D-4BA0-9C8F-AFC11773093A}" type="presParOf" srcId="{2153B7A5-0596-47F0-8FAD-398DE1D7CB46}" destId="{8EEFF501-096C-47E2-8427-CD2425C605B4}" srcOrd="6" destOrd="0" presId="urn:microsoft.com/office/officeart/2005/8/layout/orgChart1"/>
    <dgm:cxn modelId="{96A4CFDC-6485-494F-87D2-1AB1C9096515}" type="presParOf" srcId="{2153B7A5-0596-47F0-8FAD-398DE1D7CB46}" destId="{DE25FD86-B8E2-4433-9E2B-6958C19B7084}" srcOrd="7" destOrd="0" presId="urn:microsoft.com/office/officeart/2005/8/layout/orgChart1"/>
    <dgm:cxn modelId="{D6C87328-9112-4E5D-9843-BE3050874A1C}" type="presParOf" srcId="{DE25FD86-B8E2-4433-9E2B-6958C19B7084}" destId="{8862A638-A14A-4512-A783-6C75A74F07A3}" srcOrd="0" destOrd="0" presId="urn:microsoft.com/office/officeart/2005/8/layout/orgChart1"/>
    <dgm:cxn modelId="{B349206A-DD3A-43BF-AFDA-92C1713C9003}" type="presParOf" srcId="{8862A638-A14A-4512-A783-6C75A74F07A3}" destId="{9EEC9802-65C5-4C12-9B5D-0666DA7929BE}" srcOrd="0" destOrd="0" presId="urn:microsoft.com/office/officeart/2005/8/layout/orgChart1"/>
    <dgm:cxn modelId="{F81355F3-B745-4B7C-9477-A2FC9DDAB5AB}" type="presParOf" srcId="{8862A638-A14A-4512-A783-6C75A74F07A3}" destId="{6346F3BC-1A17-4A9A-9A52-B82CA34FF6EE}" srcOrd="1" destOrd="0" presId="urn:microsoft.com/office/officeart/2005/8/layout/orgChart1"/>
    <dgm:cxn modelId="{77A81148-558E-4819-A144-8E87E0DE88CF}" type="presParOf" srcId="{DE25FD86-B8E2-4433-9E2B-6958C19B7084}" destId="{C665484D-CF13-46E4-8B8A-A531BAA4B84C}" srcOrd="1" destOrd="0" presId="urn:microsoft.com/office/officeart/2005/8/layout/orgChart1"/>
    <dgm:cxn modelId="{5944930E-F809-4458-905C-63BFD5E1178C}" type="presParOf" srcId="{C665484D-CF13-46E4-8B8A-A531BAA4B84C}" destId="{1BA5DDCA-6ACE-4C4C-9E82-30DD9DA325AD}" srcOrd="0" destOrd="0" presId="urn:microsoft.com/office/officeart/2005/8/layout/orgChart1"/>
    <dgm:cxn modelId="{6A83C673-589D-4098-86BF-94290B747FCD}" type="presParOf" srcId="{C665484D-CF13-46E4-8B8A-A531BAA4B84C}" destId="{7858F4CE-C193-4C86-A5D4-3BBF9ADB5E16}" srcOrd="1" destOrd="0" presId="urn:microsoft.com/office/officeart/2005/8/layout/orgChart1"/>
    <dgm:cxn modelId="{33D5FF0E-C7D7-4CEB-83AD-8380F78B4E6A}" type="presParOf" srcId="{7858F4CE-C193-4C86-A5D4-3BBF9ADB5E16}" destId="{3D819951-3FF3-4369-A48D-66D170888697}" srcOrd="0" destOrd="0" presId="urn:microsoft.com/office/officeart/2005/8/layout/orgChart1"/>
    <dgm:cxn modelId="{C2CF345A-2F69-4682-8479-623E55C82892}" type="presParOf" srcId="{3D819951-3FF3-4369-A48D-66D170888697}" destId="{2D66D60C-A46F-4D2B-B925-9623B4F53D40}" srcOrd="0" destOrd="0" presId="urn:microsoft.com/office/officeart/2005/8/layout/orgChart1"/>
    <dgm:cxn modelId="{5DC28C4E-1025-44D4-9A00-693E87D7FC01}" type="presParOf" srcId="{3D819951-3FF3-4369-A48D-66D170888697}" destId="{12471439-31CF-46DF-BC23-883BE748E42D}" srcOrd="1" destOrd="0" presId="urn:microsoft.com/office/officeart/2005/8/layout/orgChart1"/>
    <dgm:cxn modelId="{F9CC2CEC-8C19-47E5-8083-8748431A3DC8}" type="presParOf" srcId="{7858F4CE-C193-4C86-A5D4-3BBF9ADB5E16}" destId="{068467FC-2383-4702-A869-01A6CB6A2AD3}" srcOrd="1" destOrd="0" presId="urn:microsoft.com/office/officeart/2005/8/layout/orgChart1"/>
    <dgm:cxn modelId="{0570EB92-E196-4934-A7DD-58E723712FB3}" type="presParOf" srcId="{7858F4CE-C193-4C86-A5D4-3BBF9ADB5E16}" destId="{02EDF85C-ADF1-4DF1-97F4-98DCE99D6CCC}" srcOrd="2" destOrd="0" presId="urn:microsoft.com/office/officeart/2005/8/layout/orgChart1"/>
    <dgm:cxn modelId="{7766AE95-9BF2-4416-8947-59ECE2BBF828}" type="presParOf" srcId="{C665484D-CF13-46E4-8B8A-A531BAA4B84C}" destId="{8A5980DC-F693-412D-B6BC-D0015E2FACE5}" srcOrd="2" destOrd="0" presId="urn:microsoft.com/office/officeart/2005/8/layout/orgChart1"/>
    <dgm:cxn modelId="{04248727-1677-4018-8C1D-1017F90609C9}" type="presParOf" srcId="{C665484D-CF13-46E4-8B8A-A531BAA4B84C}" destId="{47572C0C-B1C3-41CB-BA7C-4C1990F75201}" srcOrd="3" destOrd="0" presId="urn:microsoft.com/office/officeart/2005/8/layout/orgChart1"/>
    <dgm:cxn modelId="{5A47213E-0D00-4D27-979D-43F362E556D9}" type="presParOf" srcId="{47572C0C-B1C3-41CB-BA7C-4C1990F75201}" destId="{F9494B9A-A0FD-4AC4-A696-6768201A5CE9}" srcOrd="0" destOrd="0" presId="urn:microsoft.com/office/officeart/2005/8/layout/orgChart1"/>
    <dgm:cxn modelId="{48BD4276-745D-4639-B99E-4D1D0718A9ED}" type="presParOf" srcId="{F9494B9A-A0FD-4AC4-A696-6768201A5CE9}" destId="{4519E361-89EE-41E0-A88F-BAD9812C77BC}" srcOrd="0" destOrd="0" presId="urn:microsoft.com/office/officeart/2005/8/layout/orgChart1"/>
    <dgm:cxn modelId="{1B4695AD-8299-42EA-A99C-F7456F3410FC}" type="presParOf" srcId="{F9494B9A-A0FD-4AC4-A696-6768201A5CE9}" destId="{55055326-16C9-4153-A8C3-8A52F50A8CC7}" srcOrd="1" destOrd="0" presId="urn:microsoft.com/office/officeart/2005/8/layout/orgChart1"/>
    <dgm:cxn modelId="{A349F569-218E-44DF-BA9F-8209F723A2D4}" type="presParOf" srcId="{47572C0C-B1C3-41CB-BA7C-4C1990F75201}" destId="{E5B41332-6172-4B98-8F65-76A7C6EB506A}" srcOrd="1" destOrd="0" presId="urn:microsoft.com/office/officeart/2005/8/layout/orgChart1"/>
    <dgm:cxn modelId="{0409545D-053D-4E7E-B33F-D96B7622CA30}" type="presParOf" srcId="{47572C0C-B1C3-41CB-BA7C-4C1990F75201}" destId="{B96B0692-CE94-493F-8B2D-F613452AEC2F}" srcOrd="2" destOrd="0" presId="urn:microsoft.com/office/officeart/2005/8/layout/orgChart1"/>
    <dgm:cxn modelId="{B7884AF2-D0D6-497E-9CCE-43A6327E001C}" type="presParOf" srcId="{DE25FD86-B8E2-4433-9E2B-6958C19B7084}" destId="{EBF6F47E-2CE7-43F2-AE90-850EFB288872}" srcOrd="2" destOrd="0" presId="urn:microsoft.com/office/officeart/2005/8/layout/orgChart1"/>
    <dgm:cxn modelId="{DBE46825-C931-4F9D-985A-E54F3EB421F9}" type="presParOf" srcId="{EBBE2AC9-F610-46EC-9A9E-586396C89C63}" destId="{6306B13E-C6DB-4204-985A-7FEA9C0D6480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2DA0E9-D24B-462D-BB61-3C9725201D3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4F6EF5C-DA67-4DF5-926A-7845C28573B1}">
      <dgm:prSet phldrT="[文字]" custT="1"/>
      <dgm:spPr/>
      <dgm:t>
        <a:bodyPr/>
        <a:lstStyle/>
        <a:p>
          <a:r>
            <a:rPr lang="zh-TW" altLang="en-US" sz="2400" dirty="0" smtClean="0"/>
            <a:t>建案位置</a:t>
          </a:r>
          <a:endParaRPr lang="zh-TW" altLang="en-US" sz="2400" dirty="0"/>
        </a:p>
      </dgm:t>
    </dgm:pt>
    <dgm:pt modelId="{E1E01206-D3B5-4DAA-ADD0-961862B1FE45}" type="parTrans" cxnId="{332A506B-1858-4AAE-9A32-41F2301F79A2}">
      <dgm:prSet/>
      <dgm:spPr/>
      <dgm:t>
        <a:bodyPr/>
        <a:lstStyle/>
        <a:p>
          <a:endParaRPr lang="zh-TW" altLang="en-US"/>
        </a:p>
      </dgm:t>
    </dgm:pt>
    <dgm:pt modelId="{787DDF55-1E2C-43DE-875D-B5451B060D47}" type="sibTrans" cxnId="{332A506B-1858-4AAE-9A32-41F2301F79A2}">
      <dgm:prSet/>
      <dgm:spPr/>
      <dgm:t>
        <a:bodyPr/>
        <a:lstStyle/>
        <a:p>
          <a:endParaRPr lang="zh-TW" altLang="en-US"/>
        </a:p>
      </dgm:t>
    </dgm:pt>
    <dgm:pt modelId="{EEC7B958-16BA-4334-8B73-B023A855AF6F}">
      <dgm:prSet phldrT="[文字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algn="l"/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新北市中和區中山路二段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D3C2C49E-63D0-434C-9596-1DA21DC96541}" type="parTrans" cxnId="{B46DEBD5-6592-43FF-BB01-01F93D575C71}">
      <dgm:prSet/>
      <dgm:spPr/>
      <dgm:t>
        <a:bodyPr/>
        <a:lstStyle/>
        <a:p>
          <a:endParaRPr lang="zh-TW" altLang="en-US"/>
        </a:p>
      </dgm:t>
    </dgm:pt>
    <dgm:pt modelId="{D1736606-2F93-4BFC-B6AA-8E38D16579F8}" type="sibTrans" cxnId="{B46DEBD5-6592-43FF-BB01-01F93D575C71}">
      <dgm:prSet/>
      <dgm:spPr/>
      <dgm:t>
        <a:bodyPr/>
        <a:lstStyle/>
        <a:p>
          <a:endParaRPr lang="zh-TW" altLang="en-US"/>
        </a:p>
      </dgm:t>
    </dgm:pt>
    <dgm:pt modelId="{92032D7D-5ED1-46DC-9675-9A3C2F341EEA}">
      <dgm:prSet phldrT="[文字]" custT="1"/>
      <dgm:spPr/>
      <dgm:t>
        <a:bodyPr/>
        <a:lstStyle/>
        <a:p>
          <a:r>
            <a:rPr lang="zh-TW" altLang="en-US" sz="2400" dirty="0" smtClean="0"/>
            <a:t>基地面積</a:t>
          </a:r>
          <a:endParaRPr lang="zh-TW" altLang="en-US" sz="2400" dirty="0"/>
        </a:p>
      </dgm:t>
    </dgm:pt>
    <dgm:pt modelId="{E0028B7B-7800-4B0C-94E2-5434B9D09618}" type="parTrans" cxnId="{1AB43E6B-41B5-4F49-B8DA-041CFF2A0957}">
      <dgm:prSet/>
      <dgm:spPr/>
      <dgm:t>
        <a:bodyPr/>
        <a:lstStyle/>
        <a:p>
          <a:endParaRPr lang="zh-TW" altLang="en-US"/>
        </a:p>
      </dgm:t>
    </dgm:pt>
    <dgm:pt modelId="{8F9EE273-FCD8-48F8-8BDC-F49B0C0770BB}" type="sibTrans" cxnId="{1AB43E6B-41B5-4F49-B8DA-041CFF2A0957}">
      <dgm:prSet/>
      <dgm:spPr/>
      <dgm:t>
        <a:bodyPr/>
        <a:lstStyle/>
        <a:p>
          <a:endParaRPr lang="zh-TW" altLang="en-US"/>
        </a:p>
      </dgm:t>
    </dgm:pt>
    <dgm:pt modelId="{15083F7A-1AFF-49D3-B570-741C6801BE8C}">
      <dgm:prSet phldrT="[文字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marL="93663" indent="-93663"/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原土地面積</a:t>
          </a:r>
          <a:r>
            <a:rPr lang="en-US" altLang="zh-TW" sz="2000" dirty="0" smtClean="0">
              <a:solidFill>
                <a:schemeClr val="tx1"/>
              </a:solidFill>
              <a:latin typeface="Times New Roman" pitchFamily="18" charset="0"/>
            </a:rPr>
            <a:t>15,730</a:t>
          </a:r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坪，扣除</a:t>
          </a:r>
          <a:r>
            <a:rPr lang="en-US" altLang="zh-TW" sz="2000" dirty="0" smtClean="0">
              <a:solidFill>
                <a:schemeClr val="tx1"/>
              </a:solidFill>
              <a:latin typeface="Times New Roman" pitchFamily="18" charset="0"/>
            </a:rPr>
            <a:t>37%</a:t>
          </a:r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捐地後，實際開發案面積為</a:t>
          </a:r>
          <a:r>
            <a:rPr lang="en-US" altLang="zh-TW" sz="2000" dirty="0" smtClean="0">
              <a:solidFill>
                <a:schemeClr val="tx1"/>
              </a:solidFill>
              <a:latin typeface="Times New Roman" pitchFamily="18" charset="0"/>
            </a:rPr>
            <a:t>9,912</a:t>
          </a:r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坪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82168799-98A0-4748-AF0E-6F1E70D3B696}" type="parTrans" cxnId="{44E3638E-7FB5-4E7B-A6E7-5A7A90BDE0D6}">
      <dgm:prSet/>
      <dgm:spPr/>
      <dgm:t>
        <a:bodyPr/>
        <a:lstStyle/>
        <a:p>
          <a:endParaRPr lang="zh-TW" altLang="en-US"/>
        </a:p>
      </dgm:t>
    </dgm:pt>
    <dgm:pt modelId="{BC2EC4FD-DCF0-47C0-85E3-BCFF87B73256}" type="sibTrans" cxnId="{44E3638E-7FB5-4E7B-A6E7-5A7A90BDE0D6}">
      <dgm:prSet/>
      <dgm:spPr/>
      <dgm:t>
        <a:bodyPr/>
        <a:lstStyle/>
        <a:p>
          <a:endParaRPr lang="zh-TW" altLang="en-US"/>
        </a:p>
      </dgm:t>
    </dgm:pt>
    <dgm:pt modelId="{CEC2A30F-6D29-43D0-B05C-BE6E38D41F5E}">
      <dgm:prSet phldrT="[文字]" custT="1"/>
      <dgm:spPr/>
      <dgm:t>
        <a:bodyPr/>
        <a:lstStyle/>
        <a:p>
          <a:r>
            <a:rPr lang="zh-TW" altLang="en-US" sz="3200" dirty="0" smtClean="0"/>
            <a:t>建案進度</a:t>
          </a:r>
          <a:endParaRPr lang="zh-TW" altLang="en-US" sz="3200" dirty="0"/>
        </a:p>
      </dgm:t>
    </dgm:pt>
    <dgm:pt modelId="{5DB9D816-0501-46FF-9AD6-01A37633D17C}" type="parTrans" cxnId="{796312F1-20BC-402E-9C39-8CE61E362C13}">
      <dgm:prSet/>
      <dgm:spPr/>
      <dgm:t>
        <a:bodyPr/>
        <a:lstStyle/>
        <a:p>
          <a:endParaRPr lang="zh-TW" altLang="en-US"/>
        </a:p>
      </dgm:t>
    </dgm:pt>
    <dgm:pt modelId="{B3D179F2-252D-460A-9400-3DC94A696711}" type="sibTrans" cxnId="{796312F1-20BC-402E-9C39-8CE61E362C13}">
      <dgm:prSet/>
      <dgm:spPr/>
      <dgm:t>
        <a:bodyPr/>
        <a:lstStyle/>
        <a:p>
          <a:endParaRPr lang="zh-TW" altLang="en-US"/>
        </a:p>
      </dgm:t>
    </dgm:pt>
    <dgm:pt modelId="{9AE2978E-0ED9-4563-9791-507A6647EFA3}">
      <dgm:prSet phldrT="[文字]" custT="1"/>
      <dgm:spPr>
        <a:noFill/>
        <a:ln w="22225">
          <a:prstDash val="dash"/>
        </a:ln>
      </dgm:spPr>
      <dgm:t>
        <a:bodyPr/>
        <a:lstStyle/>
        <a:p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市地重劃工程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A172A563-4CF5-4EFC-AF80-36033532F57F}" type="parTrans" cxnId="{B2C4C9AF-AC2C-4344-A854-4D90C847FD60}">
      <dgm:prSet/>
      <dgm:spPr/>
      <dgm:t>
        <a:bodyPr/>
        <a:lstStyle/>
        <a:p>
          <a:endParaRPr lang="zh-TW" altLang="en-US"/>
        </a:p>
      </dgm:t>
    </dgm:pt>
    <dgm:pt modelId="{F5D94B11-79A6-4F30-A304-D262C4E92570}" type="sibTrans" cxnId="{B2C4C9AF-AC2C-4344-A854-4D90C847FD60}">
      <dgm:prSet/>
      <dgm:spPr/>
      <dgm:t>
        <a:bodyPr/>
        <a:lstStyle/>
        <a:p>
          <a:endParaRPr lang="zh-TW" altLang="en-US"/>
        </a:p>
      </dgm:t>
    </dgm:pt>
    <dgm:pt modelId="{A0EA1E53-D847-4C55-9B54-9742D27E6AB0}">
      <dgm:prSet phldrT="[文字]" custT="1"/>
      <dgm:spPr>
        <a:noFill/>
        <a:ln w="22225">
          <a:prstDash val="dash"/>
        </a:ln>
      </dgm:spPr>
      <dgm:t>
        <a:bodyPr/>
        <a:lstStyle/>
        <a:p>
          <a:pPr algn="l"/>
          <a:r>
            <a:rPr lang="zh-TW" altLang="en-US" sz="2000" dirty="0" smtClean="0">
              <a:solidFill>
                <a:schemeClr val="tx1"/>
              </a:solidFill>
              <a:latin typeface="Times New Roman" pitchFamily="18" charset="0"/>
            </a:rPr>
            <a:t>建地開發</a:t>
          </a:r>
          <a:endParaRPr lang="zh-TW" altLang="en-US" sz="2000" dirty="0">
            <a:solidFill>
              <a:schemeClr val="tx1"/>
            </a:solidFill>
          </a:endParaRPr>
        </a:p>
      </dgm:t>
    </dgm:pt>
    <dgm:pt modelId="{D812F836-D4DC-4AF2-B082-9F2A6C5AE514}" type="parTrans" cxnId="{71B32857-56DE-4155-B1A0-109FD10449B5}">
      <dgm:prSet/>
      <dgm:spPr/>
      <dgm:t>
        <a:bodyPr/>
        <a:lstStyle/>
        <a:p>
          <a:endParaRPr lang="zh-TW" altLang="en-US"/>
        </a:p>
      </dgm:t>
    </dgm:pt>
    <dgm:pt modelId="{B536DD98-B394-48C4-B2D2-E52C81689999}" type="sibTrans" cxnId="{71B32857-56DE-4155-B1A0-109FD10449B5}">
      <dgm:prSet/>
      <dgm:spPr/>
      <dgm:t>
        <a:bodyPr/>
        <a:lstStyle/>
        <a:p>
          <a:endParaRPr lang="zh-TW" altLang="en-US"/>
        </a:p>
      </dgm:t>
    </dgm:pt>
    <dgm:pt modelId="{4930D20E-BA3D-41F6-84DC-7451A7F289D8}" type="pres">
      <dgm:prSet presAssocID="{6D2DA0E9-D24B-462D-BB61-3C9725201D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14A8EF3-0827-40F4-872B-05B91EF85166}" type="pres">
      <dgm:prSet presAssocID="{54F6EF5C-DA67-4DF5-926A-7845C28573B1}" presName="linNode" presStyleCnt="0"/>
      <dgm:spPr/>
    </dgm:pt>
    <dgm:pt modelId="{D283F4D4-B201-4F80-BEDE-4B04DF95FFE5}" type="pres">
      <dgm:prSet presAssocID="{54F6EF5C-DA67-4DF5-926A-7845C28573B1}" presName="parentText" presStyleLbl="node1" presStyleIdx="0" presStyleCnt="5" custScaleX="52758" custScaleY="46812" custLinFactNeighborX="-490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ADA4679-59A2-4D42-93C0-2957A075B826}" type="pres">
      <dgm:prSet presAssocID="{54F6EF5C-DA67-4DF5-926A-7845C28573B1}" presName="descendantText" presStyleLbl="alignAccFollowNode1" presStyleIdx="0" presStyleCnt="2" custScaleX="78870" custScaleY="52232" custLinFactNeighborX="-8688" custLinFactNeighborY="11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70F95E-40DF-4359-9C5C-52CD148B7C05}" type="pres">
      <dgm:prSet presAssocID="{787DDF55-1E2C-43DE-875D-B5451B060D47}" presName="sp" presStyleCnt="0"/>
      <dgm:spPr/>
    </dgm:pt>
    <dgm:pt modelId="{C9B2EABD-D1BB-483A-AD12-16B9C79132BD}" type="pres">
      <dgm:prSet presAssocID="{92032D7D-5ED1-46DC-9675-9A3C2F341EEA}" presName="linNode" presStyleCnt="0"/>
      <dgm:spPr/>
    </dgm:pt>
    <dgm:pt modelId="{5C20DAC1-EEC9-4374-9600-F3211F278FC5}" type="pres">
      <dgm:prSet presAssocID="{92032D7D-5ED1-46DC-9675-9A3C2F341EEA}" presName="parentText" presStyleLbl="node1" presStyleIdx="1" presStyleCnt="5" custScaleX="51977" custScaleY="55083" custLinFactNeighborX="-4682" custLinFactNeighborY="1558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CFB4ED-33FF-408A-8859-7FDD5D5EBF4B}" type="pres">
      <dgm:prSet presAssocID="{92032D7D-5ED1-46DC-9675-9A3C2F341EEA}" presName="descendantText" presStyleLbl="alignAccFollowNode1" presStyleIdx="1" presStyleCnt="2" custScaleX="99103" custScaleY="66982" custLinFactNeighborX="-8323" custLinFactNeighborY="187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0037B1-42A8-4F8F-BD82-065C14E71303}" type="pres">
      <dgm:prSet presAssocID="{8F9EE273-FCD8-48F8-8BDC-F49B0C0770BB}" presName="sp" presStyleCnt="0"/>
      <dgm:spPr/>
    </dgm:pt>
    <dgm:pt modelId="{15A5ACE3-DAC5-4CB1-800F-CB81A8519314}" type="pres">
      <dgm:prSet presAssocID="{CEC2A30F-6D29-43D0-B05C-BE6E38D41F5E}" presName="linNode" presStyleCnt="0"/>
      <dgm:spPr/>
    </dgm:pt>
    <dgm:pt modelId="{A6EBAC46-5639-4D05-BB8A-F510F4F90D13}" type="pres">
      <dgm:prSet presAssocID="{CEC2A30F-6D29-43D0-B05C-BE6E38D41F5E}" presName="parentText" presStyleLbl="node1" presStyleIdx="2" presStyleCnt="5" custScaleX="53324" custScaleY="208894" custLinFactNeighborX="-9240" custLinFactNeighborY="3702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E897AC-FE52-43DD-82FF-11656C5AB317}" type="pres">
      <dgm:prSet presAssocID="{B3D179F2-252D-460A-9400-3DC94A696711}" presName="sp" presStyleCnt="0"/>
      <dgm:spPr/>
    </dgm:pt>
    <dgm:pt modelId="{21904A43-ABCC-4928-A04F-C0BC5A90063D}" type="pres">
      <dgm:prSet presAssocID="{9AE2978E-0ED9-4563-9791-507A6647EFA3}" presName="linNode" presStyleCnt="0"/>
      <dgm:spPr/>
    </dgm:pt>
    <dgm:pt modelId="{13232ED0-B935-43DB-A5EA-E35428FDD4C9}" type="pres">
      <dgm:prSet presAssocID="{9AE2978E-0ED9-4563-9791-507A6647EFA3}" presName="parentText" presStyleLbl="node1" presStyleIdx="3" presStyleCnt="5" custScaleX="60930" custScaleY="36715" custLinFactY="-68867" custLinFactNeighborX="45068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84368B0-4B61-48A1-9DC6-9DDF9E3AC7A5}" type="pres">
      <dgm:prSet presAssocID="{F5D94B11-79A6-4F30-A304-D262C4E92570}" presName="sp" presStyleCnt="0"/>
      <dgm:spPr/>
    </dgm:pt>
    <dgm:pt modelId="{5E661EC3-A2C4-4528-B819-87619763B3E6}" type="pres">
      <dgm:prSet presAssocID="{A0EA1E53-D847-4C55-9B54-9742D27E6AB0}" presName="linNode" presStyleCnt="0"/>
      <dgm:spPr/>
    </dgm:pt>
    <dgm:pt modelId="{45B55768-E968-44A0-80DD-573F492CAF31}" type="pres">
      <dgm:prSet presAssocID="{A0EA1E53-D847-4C55-9B54-9742D27E6AB0}" presName="parentText" presStyleLbl="node1" presStyleIdx="4" presStyleCnt="5" custScaleX="60983" custScaleY="31403" custLinFactY="-1931" custLinFactNeighborX="4501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BBCCFE3-3E84-4561-8D12-B4D1F3923C2D}" type="presOf" srcId="{15083F7A-1AFF-49D3-B570-741C6801BE8C}" destId="{34CFB4ED-33FF-408A-8859-7FDD5D5EBF4B}" srcOrd="0" destOrd="0" presId="urn:microsoft.com/office/officeart/2005/8/layout/vList5"/>
    <dgm:cxn modelId="{EF9C3A83-521E-45CB-AA15-8939E40584C4}" type="presOf" srcId="{CEC2A30F-6D29-43D0-B05C-BE6E38D41F5E}" destId="{A6EBAC46-5639-4D05-BB8A-F510F4F90D13}" srcOrd="0" destOrd="0" presId="urn:microsoft.com/office/officeart/2005/8/layout/vList5"/>
    <dgm:cxn modelId="{DEB79E6C-FEBA-4FCB-B703-82D28276E893}" type="presOf" srcId="{9AE2978E-0ED9-4563-9791-507A6647EFA3}" destId="{13232ED0-B935-43DB-A5EA-E35428FDD4C9}" srcOrd="0" destOrd="0" presId="urn:microsoft.com/office/officeart/2005/8/layout/vList5"/>
    <dgm:cxn modelId="{F0FADD4F-C0D1-45CF-B5A8-7B001B77EC55}" type="presOf" srcId="{6D2DA0E9-D24B-462D-BB61-3C9725201D35}" destId="{4930D20E-BA3D-41F6-84DC-7451A7F289D8}" srcOrd="0" destOrd="0" presId="urn:microsoft.com/office/officeart/2005/8/layout/vList5"/>
    <dgm:cxn modelId="{071ABDF9-B3AA-4BF3-AF15-A23E4BC541EE}" type="presOf" srcId="{54F6EF5C-DA67-4DF5-926A-7845C28573B1}" destId="{D283F4D4-B201-4F80-BEDE-4B04DF95FFE5}" srcOrd="0" destOrd="0" presId="urn:microsoft.com/office/officeart/2005/8/layout/vList5"/>
    <dgm:cxn modelId="{0D61DC7F-E873-4D5D-9AF2-FA588F25C2FC}" type="presOf" srcId="{A0EA1E53-D847-4C55-9B54-9742D27E6AB0}" destId="{45B55768-E968-44A0-80DD-573F492CAF31}" srcOrd="0" destOrd="0" presId="urn:microsoft.com/office/officeart/2005/8/layout/vList5"/>
    <dgm:cxn modelId="{A15A9A67-B145-4585-85BA-1C5E639629E5}" type="presOf" srcId="{EEC7B958-16BA-4334-8B73-B023A855AF6F}" destId="{AADA4679-59A2-4D42-93C0-2957A075B826}" srcOrd="0" destOrd="0" presId="urn:microsoft.com/office/officeart/2005/8/layout/vList5"/>
    <dgm:cxn modelId="{332A506B-1858-4AAE-9A32-41F2301F79A2}" srcId="{6D2DA0E9-D24B-462D-BB61-3C9725201D35}" destId="{54F6EF5C-DA67-4DF5-926A-7845C28573B1}" srcOrd="0" destOrd="0" parTransId="{E1E01206-D3B5-4DAA-ADD0-961862B1FE45}" sibTransId="{787DDF55-1E2C-43DE-875D-B5451B060D47}"/>
    <dgm:cxn modelId="{71B32857-56DE-4155-B1A0-109FD10449B5}" srcId="{6D2DA0E9-D24B-462D-BB61-3C9725201D35}" destId="{A0EA1E53-D847-4C55-9B54-9742D27E6AB0}" srcOrd="4" destOrd="0" parTransId="{D812F836-D4DC-4AF2-B082-9F2A6C5AE514}" sibTransId="{B536DD98-B394-48C4-B2D2-E52C81689999}"/>
    <dgm:cxn modelId="{B46DEBD5-6592-43FF-BB01-01F93D575C71}" srcId="{54F6EF5C-DA67-4DF5-926A-7845C28573B1}" destId="{EEC7B958-16BA-4334-8B73-B023A855AF6F}" srcOrd="0" destOrd="0" parTransId="{D3C2C49E-63D0-434C-9596-1DA21DC96541}" sibTransId="{D1736606-2F93-4BFC-B6AA-8E38D16579F8}"/>
    <dgm:cxn modelId="{B2C4C9AF-AC2C-4344-A854-4D90C847FD60}" srcId="{6D2DA0E9-D24B-462D-BB61-3C9725201D35}" destId="{9AE2978E-0ED9-4563-9791-507A6647EFA3}" srcOrd="3" destOrd="0" parTransId="{A172A563-4CF5-4EFC-AF80-36033532F57F}" sibTransId="{F5D94B11-79A6-4F30-A304-D262C4E92570}"/>
    <dgm:cxn modelId="{44E3638E-7FB5-4E7B-A6E7-5A7A90BDE0D6}" srcId="{92032D7D-5ED1-46DC-9675-9A3C2F341EEA}" destId="{15083F7A-1AFF-49D3-B570-741C6801BE8C}" srcOrd="0" destOrd="0" parTransId="{82168799-98A0-4748-AF0E-6F1E70D3B696}" sibTransId="{BC2EC4FD-DCF0-47C0-85E3-BCFF87B73256}"/>
    <dgm:cxn modelId="{1AB43E6B-41B5-4F49-B8DA-041CFF2A0957}" srcId="{6D2DA0E9-D24B-462D-BB61-3C9725201D35}" destId="{92032D7D-5ED1-46DC-9675-9A3C2F341EEA}" srcOrd="1" destOrd="0" parTransId="{E0028B7B-7800-4B0C-94E2-5434B9D09618}" sibTransId="{8F9EE273-FCD8-48F8-8BDC-F49B0C0770BB}"/>
    <dgm:cxn modelId="{796312F1-20BC-402E-9C39-8CE61E362C13}" srcId="{6D2DA0E9-D24B-462D-BB61-3C9725201D35}" destId="{CEC2A30F-6D29-43D0-B05C-BE6E38D41F5E}" srcOrd="2" destOrd="0" parTransId="{5DB9D816-0501-46FF-9AD6-01A37633D17C}" sibTransId="{B3D179F2-252D-460A-9400-3DC94A696711}"/>
    <dgm:cxn modelId="{7E5A75C2-13DA-4459-B8BA-EDC5FD9C1C19}" type="presOf" srcId="{92032D7D-5ED1-46DC-9675-9A3C2F341EEA}" destId="{5C20DAC1-EEC9-4374-9600-F3211F278FC5}" srcOrd="0" destOrd="0" presId="urn:microsoft.com/office/officeart/2005/8/layout/vList5"/>
    <dgm:cxn modelId="{FC5B87F1-1AA2-43B7-B1D1-F4F6A77B2FF8}" type="presParOf" srcId="{4930D20E-BA3D-41F6-84DC-7451A7F289D8}" destId="{314A8EF3-0827-40F4-872B-05B91EF85166}" srcOrd="0" destOrd="0" presId="urn:microsoft.com/office/officeart/2005/8/layout/vList5"/>
    <dgm:cxn modelId="{C37291E1-0F53-4EB4-ABC7-618E6BC8FB7C}" type="presParOf" srcId="{314A8EF3-0827-40F4-872B-05B91EF85166}" destId="{D283F4D4-B201-4F80-BEDE-4B04DF95FFE5}" srcOrd="0" destOrd="0" presId="urn:microsoft.com/office/officeart/2005/8/layout/vList5"/>
    <dgm:cxn modelId="{AD866611-6F6F-4BD1-8D45-6700369D1001}" type="presParOf" srcId="{314A8EF3-0827-40F4-872B-05B91EF85166}" destId="{AADA4679-59A2-4D42-93C0-2957A075B826}" srcOrd="1" destOrd="0" presId="urn:microsoft.com/office/officeart/2005/8/layout/vList5"/>
    <dgm:cxn modelId="{36F37717-867F-4F71-AE1A-0DB46F3C4A89}" type="presParOf" srcId="{4930D20E-BA3D-41F6-84DC-7451A7F289D8}" destId="{3270F95E-40DF-4359-9C5C-52CD148B7C05}" srcOrd="1" destOrd="0" presId="urn:microsoft.com/office/officeart/2005/8/layout/vList5"/>
    <dgm:cxn modelId="{C94AD74B-BDB5-4204-88B4-369829505A3A}" type="presParOf" srcId="{4930D20E-BA3D-41F6-84DC-7451A7F289D8}" destId="{C9B2EABD-D1BB-483A-AD12-16B9C79132BD}" srcOrd="2" destOrd="0" presId="urn:microsoft.com/office/officeart/2005/8/layout/vList5"/>
    <dgm:cxn modelId="{E071DE7E-B190-44E2-968D-2C596DF04554}" type="presParOf" srcId="{C9B2EABD-D1BB-483A-AD12-16B9C79132BD}" destId="{5C20DAC1-EEC9-4374-9600-F3211F278FC5}" srcOrd="0" destOrd="0" presId="urn:microsoft.com/office/officeart/2005/8/layout/vList5"/>
    <dgm:cxn modelId="{7E7B1BAB-7A1F-4A23-8624-80D625B848DF}" type="presParOf" srcId="{C9B2EABD-D1BB-483A-AD12-16B9C79132BD}" destId="{34CFB4ED-33FF-408A-8859-7FDD5D5EBF4B}" srcOrd="1" destOrd="0" presId="urn:microsoft.com/office/officeart/2005/8/layout/vList5"/>
    <dgm:cxn modelId="{64C3D0B2-8C83-4926-B592-87F1C5C99503}" type="presParOf" srcId="{4930D20E-BA3D-41F6-84DC-7451A7F289D8}" destId="{840037B1-42A8-4F8F-BD82-065C14E71303}" srcOrd="3" destOrd="0" presId="urn:microsoft.com/office/officeart/2005/8/layout/vList5"/>
    <dgm:cxn modelId="{52557DBF-7B91-4B0E-860E-222997C8DE12}" type="presParOf" srcId="{4930D20E-BA3D-41F6-84DC-7451A7F289D8}" destId="{15A5ACE3-DAC5-4CB1-800F-CB81A8519314}" srcOrd="4" destOrd="0" presId="urn:microsoft.com/office/officeart/2005/8/layout/vList5"/>
    <dgm:cxn modelId="{3499735E-64F6-4B55-94A2-B39C845A5746}" type="presParOf" srcId="{15A5ACE3-DAC5-4CB1-800F-CB81A8519314}" destId="{A6EBAC46-5639-4D05-BB8A-F510F4F90D13}" srcOrd="0" destOrd="0" presId="urn:microsoft.com/office/officeart/2005/8/layout/vList5"/>
    <dgm:cxn modelId="{8CFE17BB-212A-4AA9-8CEA-CA3AF2B8E5CE}" type="presParOf" srcId="{4930D20E-BA3D-41F6-84DC-7451A7F289D8}" destId="{0DE897AC-FE52-43DD-82FF-11656C5AB317}" srcOrd="5" destOrd="0" presId="urn:microsoft.com/office/officeart/2005/8/layout/vList5"/>
    <dgm:cxn modelId="{233CF346-790A-48BB-B1DC-F4A643E6C8B3}" type="presParOf" srcId="{4930D20E-BA3D-41F6-84DC-7451A7F289D8}" destId="{21904A43-ABCC-4928-A04F-C0BC5A90063D}" srcOrd="6" destOrd="0" presId="urn:microsoft.com/office/officeart/2005/8/layout/vList5"/>
    <dgm:cxn modelId="{28F69CA0-D49F-46D3-90AA-326578F838AA}" type="presParOf" srcId="{21904A43-ABCC-4928-A04F-C0BC5A90063D}" destId="{13232ED0-B935-43DB-A5EA-E35428FDD4C9}" srcOrd="0" destOrd="0" presId="urn:microsoft.com/office/officeart/2005/8/layout/vList5"/>
    <dgm:cxn modelId="{33871790-2D68-4791-9F08-1E83E0A9EE4C}" type="presParOf" srcId="{4930D20E-BA3D-41F6-84DC-7451A7F289D8}" destId="{B84368B0-4B61-48A1-9DC6-9DDF9E3AC7A5}" srcOrd="7" destOrd="0" presId="urn:microsoft.com/office/officeart/2005/8/layout/vList5"/>
    <dgm:cxn modelId="{B85DB839-6A04-413B-8F08-E650BE26EF41}" type="presParOf" srcId="{4930D20E-BA3D-41F6-84DC-7451A7F289D8}" destId="{5E661EC3-A2C4-4528-B819-87619763B3E6}" srcOrd="8" destOrd="0" presId="urn:microsoft.com/office/officeart/2005/8/layout/vList5"/>
    <dgm:cxn modelId="{FFC3036B-AEC2-4AB1-8276-9D1EC0812CDE}" type="presParOf" srcId="{5E661EC3-A2C4-4528-B819-87619763B3E6}" destId="{45B55768-E968-44A0-80DD-573F492CAF3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90EEEB-81FE-43F8-934E-0224185AF905}">
      <dsp:nvSpPr>
        <dsp:cNvPr id="0" name=""/>
        <dsp:cNvSpPr/>
      </dsp:nvSpPr>
      <dsp:spPr>
        <a:xfrm>
          <a:off x="0" y="543277"/>
          <a:ext cx="3484752" cy="5193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ACAA1-C24D-4256-865A-C54A542C20F3}">
      <dsp:nvSpPr>
        <dsp:cNvPr id="0" name=""/>
        <dsp:cNvSpPr/>
      </dsp:nvSpPr>
      <dsp:spPr>
        <a:xfrm>
          <a:off x="224462" y="65660"/>
          <a:ext cx="3141352" cy="80800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5" tIns="0" rIns="12096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公 司 簡</a:t>
          </a:r>
          <a:r>
            <a:rPr lang="zh-TW" altLang="en-US" sz="3200" kern="1200" dirty="0" smtClean="0">
              <a:solidFill>
                <a:schemeClr val="bg1"/>
              </a:solidFill>
            </a:rPr>
            <a:t> 介</a:t>
          </a:r>
          <a:endParaRPr lang="zh-TW" altLang="en-US" sz="3200" kern="1200" dirty="0">
            <a:solidFill>
              <a:schemeClr val="bg1"/>
            </a:solidFill>
          </a:endParaRPr>
        </a:p>
      </dsp:txBody>
      <dsp:txXfrm>
        <a:off x="224462" y="65660"/>
        <a:ext cx="3141352" cy="808009"/>
      </dsp:txXfrm>
    </dsp:sp>
    <dsp:sp modelId="{14E989F6-40B2-4EAF-B9A3-BBD3EEFBEBF2}">
      <dsp:nvSpPr>
        <dsp:cNvPr id="0" name=""/>
        <dsp:cNvSpPr/>
      </dsp:nvSpPr>
      <dsp:spPr>
        <a:xfrm>
          <a:off x="666995" y="1783540"/>
          <a:ext cx="3495084" cy="540373"/>
        </a:xfrm>
        <a:prstGeom prst="rect">
          <a:avLst/>
        </a:pr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2BC701-A4AF-45B6-A64E-68EA7C5AE75D}">
      <dsp:nvSpPr>
        <dsp:cNvPr id="0" name=""/>
        <dsp:cNvSpPr/>
      </dsp:nvSpPr>
      <dsp:spPr>
        <a:xfrm>
          <a:off x="970844" y="1169519"/>
          <a:ext cx="3091042" cy="930736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5" tIns="0" rIns="120965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30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111</a:t>
          </a:r>
          <a:r>
            <a:rPr lang="zh-TW" altLang="en-US" sz="30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年事業部    營運情形</a:t>
          </a:r>
          <a:endParaRPr lang="zh-TW" altLang="en-US" sz="30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70844" y="1169519"/>
        <a:ext cx="3091042" cy="930736"/>
      </dsp:txXfrm>
    </dsp:sp>
    <dsp:sp modelId="{84BCCBED-789D-4A1D-9D4F-9AF43D338FCC}">
      <dsp:nvSpPr>
        <dsp:cNvPr id="0" name=""/>
        <dsp:cNvSpPr/>
      </dsp:nvSpPr>
      <dsp:spPr>
        <a:xfrm>
          <a:off x="0" y="2997742"/>
          <a:ext cx="348205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318DBD-4C84-4486-9786-903658C5A205}">
      <dsp:nvSpPr>
        <dsp:cNvPr id="0" name=""/>
        <dsp:cNvSpPr/>
      </dsp:nvSpPr>
      <dsp:spPr>
        <a:xfrm>
          <a:off x="228595" y="2431914"/>
          <a:ext cx="3152617" cy="861027"/>
        </a:xfrm>
        <a:prstGeom prst="round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5" tIns="0" rIns="12096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Times New Roman" pitchFamily="18" charset="0"/>
              <a:cs typeface="Times New Roman" pitchFamily="18" charset="0"/>
            </a:rPr>
            <a:t>經營績效</a:t>
          </a:r>
          <a:endParaRPr lang="zh-TW" altLang="en-US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8595" y="2431914"/>
        <a:ext cx="3152617" cy="861027"/>
      </dsp:txXfrm>
    </dsp:sp>
    <dsp:sp modelId="{83A529DF-0471-4B20-86E5-A5CAB0E995EF}">
      <dsp:nvSpPr>
        <dsp:cNvPr id="0" name=""/>
        <dsp:cNvSpPr/>
      </dsp:nvSpPr>
      <dsp:spPr>
        <a:xfrm>
          <a:off x="710017" y="4139100"/>
          <a:ext cx="3527591" cy="5168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69187-8693-4BD7-8F62-59B082A48070}">
      <dsp:nvSpPr>
        <dsp:cNvPr id="0" name=""/>
        <dsp:cNvSpPr/>
      </dsp:nvSpPr>
      <dsp:spPr>
        <a:xfrm>
          <a:off x="992382" y="3655604"/>
          <a:ext cx="3151049" cy="824558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65" tIns="0" rIns="120965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bg1"/>
              </a:solidFill>
            </a:rPr>
            <a:t>投資效益</a:t>
          </a:r>
          <a:endParaRPr lang="zh-TW" altLang="en-US" sz="3200" kern="1200" dirty="0">
            <a:solidFill>
              <a:schemeClr val="bg1"/>
            </a:solidFill>
          </a:endParaRPr>
        </a:p>
      </dsp:txBody>
      <dsp:txXfrm>
        <a:off x="992382" y="3655604"/>
        <a:ext cx="3151049" cy="8245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5980DC-F693-412D-B6BC-D0015E2FACE5}">
      <dsp:nvSpPr>
        <dsp:cNvPr id="0" name=""/>
        <dsp:cNvSpPr/>
      </dsp:nvSpPr>
      <dsp:spPr>
        <a:xfrm>
          <a:off x="6099149" y="1704013"/>
          <a:ext cx="210825" cy="1644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442"/>
              </a:lnTo>
              <a:lnTo>
                <a:pt x="210825" y="164444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A5DDCA-6ACE-4C4C-9E82-30DD9DA325AD}">
      <dsp:nvSpPr>
        <dsp:cNvPr id="0" name=""/>
        <dsp:cNvSpPr/>
      </dsp:nvSpPr>
      <dsp:spPr>
        <a:xfrm>
          <a:off x="6099149" y="1704013"/>
          <a:ext cx="210825" cy="646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532"/>
              </a:lnTo>
              <a:lnTo>
                <a:pt x="210825" y="64653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FF501-096C-47E2-8427-CD2425C605B4}">
      <dsp:nvSpPr>
        <dsp:cNvPr id="0" name=""/>
        <dsp:cNvSpPr/>
      </dsp:nvSpPr>
      <dsp:spPr>
        <a:xfrm>
          <a:off x="4110358" y="706103"/>
          <a:ext cx="2550994" cy="295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578"/>
              </a:lnTo>
              <a:lnTo>
                <a:pt x="2550994" y="147578"/>
              </a:lnTo>
              <a:lnTo>
                <a:pt x="2550994" y="29515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7D4AF6-7349-4602-96B3-888553DD847F}">
      <dsp:nvSpPr>
        <dsp:cNvPr id="0" name=""/>
        <dsp:cNvSpPr/>
      </dsp:nvSpPr>
      <dsp:spPr>
        <a:xfrm>
          <a:off x="4398487" y="1704013"/>
          <a:ext cx="210825" cy="2631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719"/>
              </a:lnTo>
              <a:lnTo>
                <a:pt x="210825" y="263171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4C645-9460-47D3-8F28-530642BCA29A}">
      <dsp:nvSpPr>
        <dsp:cNvPr id="0" name=""/>
        <dsp:cNvSpPr/>
      </dsp:nvSpPr>
      <dsp:spPr>
        <a:xfrm>
          <a:off x="4398487" y="1704013"/>
          <a:ext cx="210825" cy="1644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442"/>
              </a:lnTo>
              <a:lnTo>
                <a:pt x="210825" y="164444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BA59C-7A40-45A9-B99D-B159B31802A7}">
      <dsp:nvSpPr>
        <dsp:cNvPr id="0" name=""/>
        <dsp:cNvSpPr/>
      </dsp:nvSpPr>
      <dsp:spPr>
        <a:xfrm>
          <a:off x="4398487" y="1704013"/>
          <a:ext cx="210825" cy="646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532"/>
              </a:lnTo>
              <a:lnTo>
                <a:pt x="210825" y="64653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15AED-4102-4236-9E71-0E57CDAA6CC8}">
      <dsp:nvSpPr>
        <dsp:cNvPr id="0" name=""/>
        <dsp:cNvSpPr/>
      </dsp:nvSpPr>
      <dsp:spPr>
        <a:xfrm>
          <a:off x="4110358" y="706103"/>
          <a:ext cx="850331" cy="295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578"/>
              </a:lnTo>
              <a:lnTo>
                <a:pt x="850331" y="147578"/>
              </a:lnTo>
              <a:lnTo>
                <a:pt x="850331" y="29515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65014-FD79-450B-8E99-A4EE1EB7D8FC}">
      <dsp:nvSpPr>
        <dsp:cNvPr id="0" name=""/>
        <dsp:cNvSpPr/>
      </dsp:nvSpPr>
      <dsp:spPr>
        <a:xfrm>
          <a:off x="2697824" y="1704013"/>
          <a:ext cx="210825" cy="1644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442"/>
              </a:lnTo>
              <a:lnTo>
                <a:pt x="210825" y="164444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C492B-BBE7-4957-A702-F00F7E13640D}">
      <dsp:nvSpPr>
        <dsp:cNvPr id="0" name=""/>
        <dsp:cNvSpPr/>
      </dsp:nvSpPr>
      <dsp:spPr>
        <a:xfrm>
          <a:off x="2697824" y="1704013"/>
          <a:ext cx="210825" cy="646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532"/>
              </a:lnTo>
              <a:lnTo>
                <a:pt x="210825" y="64653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AB17C-66D6-42F6-A120-0D5721D1FD6F}">
      <dsp:nvSpPr>
        <dsp:cNvPr id="0" name=""/>
        <dsp:cNvSpPr/>
      </dsp:nvSpPr>
      <dsp:spPr>
        <a:xfrm>
          <a:off x="3260026" y="706103"/>
          <a:ext cx="850331" cy="295156"/>
        </a:xfrm>
        <a:custGeom>
          <a:avLst/>
          <a:gdLst/>
          <a:ahLst/>
          <a:cxnLst/>
          <a:rect l="0" t="0" r="0" b="0"/>
          <a:pathLst>
            <a:path>
              <a:moveTo>
                <a:pt x="850331" y="0"/>
              </a:moveTo>
              <a:lnTo>
                <a:pt x="850331" y="147578"/>
              </a:lnTo>
              <a:lnTo>
                <a:pt x="0" y="147578"/>
              </a:lnTo>
              <a:lnTo>
                <a:pt x="0" y="29515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94D9CF-886D-483E-9D90-64ABF1AE9B21}">
      <dsp:nvSpPr>
        <dsp:cNvPr id="0" name=""/>
        <dsp:cNvSpPr/>
      </dsp:nvSpPr>
      <dsp:spPr>
        <a:xfrm>
          <a:off x="997161" y="1704013"/>
          <a:ext cx="210825" cy="26423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2352"/>
              </a:lnTo>
              <a:lnTo>
                <a:pt x="210825" y="264235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768934-3F1F-4E91-9F4A-56920905E8C0}">
      <dsp:nvSpPr>
        <dsp:cNvPr id="0" name=""/>
        <dsp:cNvSpPr/>
      </dsp:nvSpPr>
      <dsp:spPr>
        <a:xfrm>
          <a:off x="997161" y="1704013"/>
          <a:ext cx="210825" cy="1644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4442"/>
              </a:lnTo>
              <a:lnTo>
                <a:pt x="210825" y="164444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2097EE-95A6-4773-9B93-2A7D52714D05}">
      <dsp:nvSpPr>
        <dsp:cNvPr id="0" name=""/>
        <dsp:cNvSpPr/>
      </dsp:nvSpPr>
      <dsp:spPr>
        <a:xfrm>
          <a:off x="997161" y="1704013"/>
          <a:ext cx="210825" cy="646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532"/>
              </a:lnTo>
              <a:lnTo>
                <a:pt x="210825" y="64653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BEEE8-2726-4D48-BA9E-5E1130BEE9B9}">
      <dsp:nvSpPr>
        <dsp:cNvPr id="0" name=""/>
        <dsp:cNvSpPr/>
      </dsp:nvSpPr>
      <dsp:spPr>
        <a:xfrm>
          <a:off x="1559363" y="706103"/>
          <a:ext cx="2550994" cy="295156"/>
        </a:xfrm>
        <a:custGeom>
          <a:avLst/>
          <a:gdLst/>
          <a:ahLst/>
          <a:cxnLst/>
          <a:rect l="0" t="0" r="0" b="0"/>
          <a:pathLst>
            <a:path>
              <a:moveTo>
                <a:pt x="2550994" y="0"/>
              </a:moveTo>
              <a:lnTo>
                <a:pt x="2550994" y="147578"/>
              </a:lnTo>
              <a:lnTo>
                <a:pt x="0" y="147578"/>
              </a:lnTo>
              <a:lnTo>
                <a:pt x="0" y="29515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3EE64-53FA-48B9-9613-D582BF7DA5E8}">
      <dsp:nvSpPr>
        <dsp:cNvPr id="0" name=""/>
        <dsp:cNvSpPr/>
      </dsp:nvSpPr>
      <dsp:spPr>
        <a:xfrm>
          <a:off x="3407604" y="3350"/>
          <a:ext cx="1405506" cy="70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800" kern="1200" dirty="0" smtClean="0">
              <a:latin typeface="Times New Roman" pitchFamily="18" charset="0"/>
              <a:cs typeface="Times New Roman" pitchFamily="18" charset="0"/>
            </a:rPr>
            <a:t>OPC</a:t>
          </a:r>
          <a:endParaRPr lang="zh-TW" altLang="en-US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07604" y="3350"/>
        <a:ext cx="1405506" cy="702753"/>
      </dsp:txXfrm>
    </dsp:sp>
    <dsp:sp modelId="{8099DE40-E016-42C7-9571-2D177BC09211}">
      <dsp:nvSpPr>
        <dsp:cNvPr id="0" name=""/>
        <dsp:cNvSpPr/>
      </dsp:nvSpPr>
      <dsp:spPr>
        <a:xfrm>
          <a:off x="856610" y="1001259"/>
          <a:ext cx="1405506" cy="70275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加工事業部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56610" y="1001259"/>
        <a:ext cx="1405506" cy="702753"/>
      </dsp:txXfrm>
    </dsp:sp>
    <dsp:sp modelId="{88D55CC1-0759-4ACF-8616-9A4AD54956FC}">
      <dsp:nvSpPr>
        <dsp:cNvPr id="0" name=""/>
        <dsp:cNvSpPr/>
      </dsp:nvSpPr>
      <dsp:spPr>
        <a:xfrm>
          <a:off x="1207987" y="1999169"/>
          <a:ext cx="1065261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smtClean="0">
              <a:latin typeface="Times New Roman" pitchFamily="18" charset="0"/>
              <a:ea typeface="+mn-ea"/>
              <a:cs typeface="Times New Roman" pitchFamily="18" charset="0"/>
            </a:rPr>
            <a:t>營業 一處</a:t>
          </a:r>
          <a:endParaRPr lang="en-US" altLang="zh-TW" sz="1400" kern="1200" dirty="0" smtClean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07987" y="1999169"/>
        <a:ext cx="1065261" cy="702753"/>
      </dsp:txXfrm>
    </dsp:sp>
    <dsp:sp modelId="{D1B093D3-3428-4397-AC14-37842F9CE3CC}">
      <dsp:nvSpPr>
        <dsp:cNvPr id="0" name=""/>
        <dsp:cNvSpPr/>
      </dsp:nvSpPr>
      <dsp:spPr>
        <a:xfrm>
          <a:off x="1207987" y="2997078"/>
          <a:ext cx="1071010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新屋廠</a:t>
          </a:r>
          <a:endParaRPr lang="en-US" altLang="zh-TW" sz="1400" kern="1200" dirty="0" smtClean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07987" y="2997078"/>
        <a:ext cx="1071010" cy="702753"/>
      </dsp:txXfrm>
    </dsp:sp>
    <dsp:sp modelId="{8EDCBD96-9114-4665-8949-63B2EF32DDE3}">
      <dsp:nvSpPr>
        <dsp:cNvPr id="0" name=""/>
        <dsp:cNvSpPr/>
      </dsp:nvSpPr>
      <dsp:spPr>
        <a:xfrm>
          <a:off x="1207987" y="3994988"/>
          <a:ext cx="1070967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惠州廠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07987" y="3994988"/>
        <a:ext cx="1070967" cy="702753"/>
      </dsp:txXfrm>
    </dsp:sp>
    <dsp:sp modelId="{A94CBECB-5D7D-4FC7-BA74-78B050F1B75F}">
      <dsp:nvSpPr>
        <dsp:cNvPr id="0" name=""/>
        <dsp:cNvSpPr/>
      </dsp:nvSpPr>
      <dsp:spPr>
        <a:xfrm>
          <a:off x="2557273" y="1001259"/>
          <a:ext cx="1405506" cy="70275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建材事業部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557273" y="1001259"/>
        <a:ext cx="1405506" cy="702753"/>
      </dsp:txXfrm>
    </dsp:sp>
    <dsp:sp modelId="{F84A823B-6CB6-46D6-9B38-8CAE481A57B7}">
      <dsp:nvSpPr>
        <dsp:cNvPr id="0" name=""/>
        <dsp:cNvSpPr/>
      </dsp:nvSpPr>
      <dsp:spPr>
        <a:xfrm>
          <a:off x="2908650" y="1999169"/>
          <a:ext cx="1072092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建材處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908650" y="1999169"/>
        <a:ext cx="1072092" cy="702753"/>
      </dsp:txXfrm>
    </dsp:sp>
    <dsp:sp modelId="{C9AE1E0D-24E6-42F1-A109-53A31B12A74A}">
      <dsp:nvSpPr>
        <dsp:cNvPr id="0" name=""/>
        <dsp:cNvSpPr/>
      </dsp:nvSpPr>
      <dsp:spPr>
        <a:xfrm>
          <a:off x="2908650" y="2997078"/>
          <a:ext cx="1065261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中壢廠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908650" y="2997078"/>
        <a:ext cx="1065261" cy="702753"/>
      </dsp:txXfrm>
    </dsp:sp>
    <dsp:sp modelId="{6EAC788C-CFD3-4E2F-A840-6467E5B49DF9}">
      <dsp:nvSpPr>
        <dsp:cNvPr id="0" name=""/>
        <dsp:cNvSpPr/>
      </dsp:nvSpPr>
      <dsp:spPr>
        <a:xfrm>
          <a:off x="4257936" y="1001259"/>
          <a:ext cx="1405506" cy="70275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合皮事業部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257936" y="1001259"/>
        <a:ext cx="1405506" cy="702753"/>
      </dsp:txXfrm>
    </dsp:sp>
    <dsp:sp modelId="{9474EB75-5830-4419-8B71-9FC4472735E4}">
      <dsp:nvSpPr>
        <dsp:cNvPr id="0" name=""/>
        <dsp:cNvSpPr/>
      </dsp:nvSpPr>
      <dsp:spPr>
        <a:xfrm>
          <a:off x="4609313" y="1999169"/>
          <a:ext cx="1073188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合皮處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609313" y="1999169"/>
        <a:ext cx="1073188" cy="702753"/>
      </dsp:txXfrm>
    </dsp:sp>
    <dsp:sp modelId="{D112447F-AE79-45C5-B3A4-81929075DC8D}">
      <dsp:nvSpPr>
        <dsp:cNvPr id="0" name=""/>
        <dsp:cNvSpPr/>
      </dsp:nvSpPr>
      <dsp:spPr>
        <a:xfrm>
          <a:off x="4609313" y="2997078"/>
          <a:ext cx="1073188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桃三廠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609313" y="2997078"/>
        <a:ext cx="1073188" cy="702753"/>
      </dsp:txXfrm>
    </dsp:sp>
    <dsp:sp modelId="{428079CD-E2A4-45FE-81DA-50D128EF52B0}">
      <dsp:nvSpPr>
        <dsp:cNvPr id="0" name=""/>
        <dsp:cNvSpPr/>
      </dsp:nvSpPr>
      <dsp:spPr>
        <a:xfrm>
          <a:off x="4609313" y="3984355"/>
          <a:ext cx="1086540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東莞廠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609313" y="3984355"/>
        <a:ext cx="1086540" cy="702753"/>
      </dsp:txXfrm>
    </dsp:sp>
    <dsp:sp modelId="{9EEC9802-65C5-4C12-9B5D-0666DA7929BE}">
      <dsp:nvSpPr>
        <dsp:cNvPr id="0" name=""/>
        <dsp:cNvSpPr/>
      </dsp:nvSpPr>
      <dsp:spPr>
        <a:xfrm>
          <a:off x="5958599" y="1001259"/>
          <a:ext cx="1405506" cy="70275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原料事業部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958599" y="1001259"/>
        <a:ext cx="1405506" cy="702753"/>
      </dsp:txXfrm>
    </dsp:sp>
    <dsp:sp modelId="{2D66D60C-A46F-4D2B-B925-9623B4F53D40}">
      <dsp:nvSpPr>
        <dsp:cNvPr id="0" name=""/>
        <dsp:cNvSpPr/>
      </dsp:nvSpPr>
      <dsp:spPr>
        <a:xfrm>
          <a:off x="6309975" y="1999169"/>
          <a:ext cx="1095522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原料處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6309975" y="1999169"/>
        <a:ext cx="1095522" cy="702753"/>
      </dsp:txXfrm>
    </dsp:sp>
    <dsp:sp modelId="{4519E361-89EE-41E0-A88F-BAD9812C77BC}">
      <dsp:nvSpPr>
        <dsp:cNvPr id="0" name=""/>
        <dsp:cNvSpPr/>
      </dsp:nvSpPr>
      <dsp:spPr>
        <a:xfrm>
          <a:off x="6309975" y="2997078"/>
          <a:ext cx="1116801" cy="70275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1400" kern="1200" dirty="0" smtClean="0">
              <a:latin typeface="Times New Roman" pitchFamily="18" charset="0"/>
              <a:ea typeface="+mn-ea"/>
              <a:cs typeface="Times New Roman" pitchFamily="18" charset="0"/>
            </a:rPr>
            <a:t>桃園廠</a:t>
          </a:r>
          <a:endParaRPr lang="zh-TW" altLang="en-US" sz="14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6309975" y="2997078"/>
        <a:ext cx="1116801" cy="70275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DA4679-59A2-4D42-93C0-2957A075B826}">
      <dsp:nvSpPr>
        <dsp:cNvPr id="0" name=""/>
        <dsp:cNvSpPr/>
      </dsp:nvSpPr>
      <dsp:spPr>
        <a:xfrm rot="5400000">
          <a:off x="3863247" y="-1778695"/>
          <a:ext cx="508829" cy="4154038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新北市中和區中山路二段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 rot="5400000">
        <a:off x="3863247" y="-1778695"/>
        <a:ext cx="508829" cy="4154038"/>
      </dsp:txXfrm>
    </dsp:sp>
    <dsp:sp modelId="{D283F4D4-B201-4F80-BEDE-4B04DF95FFE5}">
      <dsp:nvSpPr>
        <dsp:cNvPr id="0" name=""/>
        <dsp:cNvSpPr/>
      </dsp:nvSpPr>
      <dsp:spPr>
        <a:xfrm>
          <a:off x="476814" y="1907"/>
          <a:ext cx="1563038" cy="570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建案位置</a:t>
          </a:r>
          <a:endParaRPr lang="zh-TW" altLang="en-US" sz="2400" kern="1200" dirty="0"/>
        </a:p>
      </dsp:txBody>
      <dsp:txXfrm>
        <a:off x="476814" y="1907"/>
        <a:ext cx="1563038" cy="570036"/>
      </dsp:txXfrm>
    </dsp:sp>
    <dsp:sp modelId="{34CFB4ED-33FF-408A-8859-7FDD5D5EBF4B}">
      <dsp:nvSpPr>
        <dsp:cNvPr id="0" name=""/>
        <dsp:cNvSpPr/>
      </dsp:nvSpPr>
      <dsp:spPr>
        <a:xfrm rot="5400000">
          <a:off x="4311907" y="-1459092"/>
          <a:ext cx="652520" cy="5219699"/>
        </a:xfrm>
        <a:prstGeom prst="round2Same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93663" lvl="1" indent="-93663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原土地面積</a:t>
          </a:r>
          <a:r>
            <a:rPr lang="en-US" altLang="zh-TW" sz="2000" kern="1200" dirty="0" smtClean="0">
              <a:solidFill>
                <a:schemeClr val="tx1"/>
              </a:solidFill>
              <a:latin typeface="Times New Roman" pitchFamily="18" charset="0"/>
            </a:rPr>
            <a:t>15,730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坪，扣除</a:t>
          </a:r>
          <a:r>
            <a:rPr lang="en-US" altLang="zh-TW" sz="2000" kern="1200" dirty="0" smtClean="0">
              <a:solidFill>
                <a:schemeClr val="tx1"/>
              </a:solidFill>
              <a:latin typeface="Times New Roman" pitchFamily="18" charset="0"/>
            </a:rPr>
            <a:t>37%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捐地後，實際開發案面積為</a:t>
          </a:r>
          <a:r>
            <a:rPr lang="en-US" altLang="zh-TW" sz="2000" kern="1200" dirty="0" smtClean="0">
              <a:solidFill>
                <a:schemeClr val="tx1"/>
              </a:solidFill>
              <a:latin typeface="Times New Roman" pitchFamily="18" charset="0"/>
            </a:rPr>
            <a:t>9,912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坪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 rot="5400000">
        <a:off x="4311907" y="-1459092"/>
        <a:ext cx="652520" cy="5219699"/>
      </dsp:txXfrm>
    </dsp:sp>
    <dsp:sp modelId="{5C20DAC1-EEC9-4374-9600-F3211F278FC5}">
      <dsp:nvSpPr>
        <dsp:cNvPr id="0" name=""/>
        <dsp:cNvSpPr/>
      </dsp:nvSpPr>
      <dsp:spPr>
        <a:xfrm>
          <a:off x="488402" y="822647"/>
          <a:ext cx="1539899" cy="6707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基地面積</a:t>
          </a:r>
          <a:endParaRPr lang="zh-TW" altLang="en-US" sz="2400" kern="1200" dirty="0"/>
        </a:p>
      </dsp:txBody>
      <dsp:txXfrm>
        <a:off x="488402" y="822647"/>
        <a:ext cx="1539899" cy="670754"/>
      </dsp:txXfrm>
    </dsp:sp>
    <dsp:sp modelId="{A6EBAC46-5639-4D05-BB8A-F510F4F90D13}">
      <dsp:nvSpPr>
        <dsp:cNvPr id="0" name=""/>
        <dsp:cNvSpPr/>
      </dsp:nvSpPr>
      <dsp:spPr>
        <a:xfrm>
          <a:off x="461518" y="1815365"/>
          <a:ext cx="1578263" cy="25437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建案進度</a:t>
          </a:r>
          <a:endParaRPr lang="zh-TW" altLang="en-US" sz="3200" kern="1200" dirty="0"/>
        </a:p>
      </dsp:txBody>
      <dsp:txXfrm>
        <a:off x="461518" y="1815365"/>
        <a:ext cx="1578263" cy="2543734"/>
      </dsp:txXfrm>
    </dsp:sp>
    <dsp:sp modelId="{13232ED0-B935-43DB-A5EA-E35428FDD4C9}">
      <dsp:nvSpPr>
        <dsp:cNvPr id="0" name=""/>
        <dsp:cNvSpPr/>
      </dsp:nvSpPr>
      <dsp:spPr>
        <a:xfrm>
          <a:off x="2070210" y="1912770"/>
          <a:ext cx="1805146" cy="447084"/>
        </a:xfrm>
        <a:prstGeom prst="roundRect">
          <a:avLst/>
        </a:prstGeom>
        <a:noFill/>
        <a:ln w="22225" cap="flat" cmpd="sng" algn="ctr">
          <a:solidFill>
            <a:scrgbClr r="0" g="0" b="0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市地重劃工程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070210" y="1912770"/>
        <a:ext cx="1805146" cy="447084"/>
      </dsp:txXfrm>
    </dsp:sp>
    <dsp:sp modelId="{45B55768-E968-44A0-80DD-573F492CAF31}">
      <dsp:nvSpPr>
        <dsp:cNvPr id="0" name=""/>
        <dsp:cNvSpPr/>
      </dsp:nvSpPr>
      <dsp:spPr>
        <a:xfrm>
          <a:off x="2068610" y="3235830"/>
          <a:ext cx="1806716" cy="382399"/>
        </a:xfrm>
        <a:prstGeom prst="roundRect">
          <a:avLst/>
        </a:prstGeom>
        <a:noFill/>
        <a:ln w="22225" cap="flat" cmpd="sng" algn="ctr">
          <a:solidFill>
            <a:scrgbClr r="0" g="0" b="0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chemeClr val="tx1"/>
              </a:solidFill>
              <a:latin typeface="Times New Roman" pitchFamily="18" charset="0"/>
            </a:rPr>
            <a:t>建地開發</a:t>
          </a:r>
          <a:endParaRPr lang="zh-TW" altLang="en-US" sz="2000" kern="1200" dirty="0">
            <a:solidFill>
              <a:schemeClr val="tx1"/>
            </a:solidFill>
          </a:endParaRPr>
        </a:p>
      </dsp:txBody>
      <dsp:txXfrm>
        <a:off x="2068610" y="3235830"/>
        <a:ext cx="1806716" cy="382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2945115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36" tIns="46468" rIns="92936" bIns="46468" numCol="1" anchor="t" anchorCtr="0" compatLnSpc="1">
            <a:prstTxWarp prst="textNoShape">
              <a:avLst/>
            </a:prstTxWarp>
          </a:bodyPr>
          <a:lstStyle>
            <a:lvl1pPr defTabSz="929601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38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79" y="1"/>
            <a:ext cx="2945115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36" tIns="46468" rIns="92936" bIns="46468" numCol="1" anchor="t" anchorCtr="0" compatLnSpc="1">
            <a:prstTxWarp prst="textNoShape">
              <a:avLst/>
            </a:prstTxWarp>
          </a:bodyPr>
          <a:lstStyle>
            <a:lvl1pPr algn="r" defTabSz="929601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38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427708"/>
            <a:ext cx="2945115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36" tIns="46468" rIns="92936" bIns="46468" numCol="1" anchor="b" anchorCtr="0" compatLnSpc="1">
            <a:prstTxWarp prst="textNoShape">
              <a:avLst/>
            </a:prstTxWarp>
          </a:bodyPr>
          <a:lstStyle>
            <a:lvl1pPr defTabSz="929601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38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79" y="9427708"/>
            <a:ext cx="2945115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36" tIns="46468" rIns="92936" bIns="46468" numCol="1" anchor="b" anchorCtr="0" compatLnSpc="1">
            <a:prstTxWarp prst="textNoShape">
              <a:avLst/>
            </a:prstTxWarp>
          </a:bodyPr>
          <a:lstStyle>
            <a:lvl1pPr algn="r" defTabSz="929601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963062D9-A7FE-487E-B349-A70DADD9315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46203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defTabSz="913627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59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389" y="1"/>
            <a:ext cx="2946203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>
            <a:lvl1pPr algn="r" defTabSz="913627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1363"/>
            <a:ext cx="4965700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9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231" y="4715037"/>
            <a:ext cx="5439226" cy="446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7" rIns="91395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759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27708"/>
            <a:ext cx="2946203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defTabSz="913627">
              <a:defRPr sz="1200"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59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389" y="9427708"/>
            <a:ext cx="2946203" cy="49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5" tIns="45697" rIns="91395" bIns="45697" numCol="1" anchor="b" anchorCtr="0" compatLnSpc="1">
            <a:prstTxWarp prst="textNoShape">
              <a:avLst/>
            </a:prstTxWarp>
          </a:bodyPr>
          <a:lstStyle>
            <a:lvl1pPr algn="r" defTabSz="913627">
              <a:defRPr sz="1200">
                <a:ea typeface="新細明體" charset="-120"/>
              </a:defRPr>
            </a:lvl1pPr>
          </a:lstStyle>
          <a:p>
            <a:pPr>
              <a:defRPr/>
            </a:pPr>
            <a:fld id="{9C960F3B-FDD3-4F6B-AAB3-CCD6815CF1B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FCF4-727B-4CF0-9BF7-E39CEC01485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B02B2-1449-4BDB-9D5A-BF87D8FEA2B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86B98-0A4E-4B51-9BCB-5260D85C273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24DAD-20B5-4061-A2A5-2E7098C0219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541DE-1413-4E1A-BF8E-D896B1AF74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C6925-56F7-46B7-9145-E226BF0AAF6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ACCF8-1045-4702-BB68-089FF05563F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6DFBF-60C2-4897-B64F-14F8A76A974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3F5D-A6B8-43E7-B43B-D0FFEF3A727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E825C-2E1D-48B1-AB5D-9C367C01A2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C570B-B9DA-485B-B0D9-CA857E7118D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C6A63-BBAE-4785-BB17-D2BF5AA2D9E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新細明體" charset="-120"/>
              </a:defRPr>
            </a:lvl1pPr>
          </a:lstStyle>
          <a:p>
            <a:pPr>
              <a:defRPr/>
            </a:pPr>
            <a:fld id="{5CC183D0-175E-4F90-A802-9319CB7ED12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78" r:id="rId1"/>
    <p:sldLayoutId id="2147484779" r:id="rId2"/>
    <p:sldLayoutId id="2147484780" r:id="rId3"/>
    <p:sldLayoutId id="2147484781" r:id="rId4"/>
    <p:sldLayoutId id="2147484782" r:id="rId5"/>
    <p:sldLayoutId id="2147484783" r:id="rId6"/>
    <p:sldLayoutId id="2147484784" r:id="rId7"/>
    <p:sldLayoutId id="2147484785" r:id="rId8"/>
    <p:sldLayoutId id="2147484786" r:id="rId9"/>
    <p:sldLayoutId id="2147484787" r:id="rId10"/>
    <p:sldLayoutId id="2147484788" r:id="rId11"/>
    <p:sldLayoutId id="214748479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"/>
          <p:cNvSpPr>
            <a:spLocks noGrp="1" noChangeArrowheads="1"/>
          </p:cNvSpPr>
          <p:nvPr>
            <p:ph idx="1"/>
          </p:nvPr>
        </p:nvSpPr>
        <p:spPr>
          <a:xfrm>
            <a:off x="129092" y="344245"/>
            <a:ext cx="8853543" cy="5927463"/>
          </a:xfrm>
          <a:noFill/>
          <a:ln w="19050" cmpd="dbl">
            <a:noFill/>
            <a:prstDash val="solid"/>
            <a:bevel/>
          </a:ln>
        </p:spPr>
        <p:txBody>
          <a:bodyPr/>
          <a:lstStyle/>
          <a:p>
            <a:pPr marL="266700" indent="-266700" algn="ctr" eaLnBrk="1" hangingPunct="1">
              <a:buFont typeface="Arial" charset="0"/>
              <a:buNone/>
            </a:pPr>
            <a:endParaRPr lang="en-US" altLang="zh-TW" sz="4800" dirty="0" smtClean="0"/>
          </a:p>
          <a:p>
            <a:pPr marL="266700" indent="-266700" algn="ctr" eaLnBrk="1" hangingPunct="1">
              <a:buFont typeface="Arial" charset="0"/>
              <a:buNone/>
            </a:pPr>
            <a:r>
              <a:rPr lang="en-US" altLang="zh-TW" sz="4800" dirty="0" smtClean="0"/>
              <a:t>   </a:t>
            </a:r>
            <a:r>
              <a:rPr lang="zh-TW" altLang="en-US" sz="4800" dirty="0" smtClean="0"/>
              <a:t>大洋塑膠工業股份有限公司</a:t>
            </a:r>
          </a:p>
          <a:p>
            <a:pPr marL="266700" indent="-266700" algn="ctr" eaLnBrk="1" hangingPunct="1">
              <a:lnSpc>
                <a:spcPct val="120000"/>
              </a:lnSpc>
              <a:buFont typeface="Arial" charset="0"/>
              <a:buNone/>
            </a:pPr>
            <a:r>
              <a:rPr lang="zh-TW" altLang="en-US" sz="4000" dirty="0" smtClean="0">
                <a:latin typeface="Times New Roman" pitchFamily="18" charset="0"/>
              </a:rPr>
              <a:t> </a:t>
            </a:r>
            <a:r>
              <a:rPr lang="en-US" altLang="zh-TW" sz="4400" dirty="0" smtClean="0">
                <a:latin typeface="Times New Roman" pitchFamily="18" charset="0"/>
              </a:rPr>
              <a:t>111</a:t>
            </a:r>
            <a:r>
              <a:rPr lang="zh-TW" altLang="en-US" sz="4400" dirty="0" smtClean="0">
                <a:latin typeface="Times New Roman" pitchFamily="18" charset="0"/>
              </a:rPr>
              <a:t>年度法人說明會</a:t>
            </a:r>
          </a:p>
          <a:p>
            <a:pPr marL="266700" indent="-266700" algn="ctr" eaLnBrk="1" hangingPunct="1">
              <a:buFont typeface="Wingdings" pitchFamily="2" charset="2"/>
              <a:buNone/>
            </a:pPr>
            <a:r>
              <a:rPr lang="zh-TW" altLang="en-US" sz="4000" dirty="0" smtClean="0">
                <a:latin typeface="Times New Roman" pitchFamily="18" charset="0"/>
              </a:rPr>
              <a:t>                           </a:t>
            </a:r>
          </a:p>
          <a:p>
            <a:pPr marL="266700" indent="-266700" algn="ctr" eaLnBrk="1" hangingPunct="1">
              <a:buFont typeface="Wingdings" pitchFamily="2" charset="2"/>
              <a:buNone/>
            </a:pPr>
            <a:r>
              <a:rPr lang="zh-TW" altLang="en-US" sz="3600" dirty="0" smtClean="0">
                <a:latin typeface="Times New Roman" pitchFamily="18" charset="0"/>
              </a:rPr>
              <a:t>                              報告人</a:t>
            </a:r>
            <a:r>
              <a:rPr lang="zh-TW" altLang="en-US" sz="3600" dirty="0" smtClean="0"/>
              <a:t>：王逸鶴  發言人</a:t>
            </a:r>
            <a:endParaRPr lang="en-US" altLang="zh-TW" sz="3600" dirty="0" smtClean="0"/>
          </a:p>
          <a:p>
            <a:pPr marL="266700" indent="-266700" algn="ctr" eaLnBrk="1" hangingPunct="1">
              <a:buNone/>
            </a:pPr>
            <a:r>
              <a:rPr lang="en-US" altLang="zh-TW" sz="3600" dirty="0" smtClean="0">
                <a:latin typeface="Times New Roman" pitchFamily="18" charset="0"/>
              </a:rPr>
              <a:t>                                          </a:t>
            </a:r>
            <a:r>
              <a:rPr lang="zh-TW" altLang="en-US" sz="4000" dirty="0" smtClean="0">
                <a:latin typeface="Times New Roman" pitchFamily="18" charset="0"/>
              </a:rPr>
              <a:t>     </a:t>
            </a:r>
            <a:r>
              <a:rPr lang="en-US" altLang="zh-TW" sz="3600" dirty="0" smtClean="0">
                <a:latin typeface="Times New Roman" pitchFamily="18" charset="0"/>
              </a:rPr>
              <a:t>111</a:t>
            </a:r>
            <a:r>
              <a:rPr lang="zh-TW" altLang="en-US" sz="3600" dirty="0" smtClean="0">
                <a:latin typeface="Times New Roman" pitchFamily="18" charset="0"/>
              </a:rPr>
              <a:t>年</a:t>
            </a:r>
            <a:r>
              <a:rPr lang="en-US" altLang="zh-TW" sz="3600" dirty="0" smtClean="0">
                <a:latin typeface="Times New Roman" pitchFamily="18" charset="0"/>
              </a:rPr>
              <a:t>8</a:t>
            </a:r>
            <a:r>
              <a:rPr lang="zh-TW" altLang="en-US" sz="3600" dirty="0" smtClean="0">
                <a:latin typeface="Times New Roman" pitchFamily="18" charset="0"/>
              </a:rPr>
              <a:t>月</a:t>
            </a:r>
            <a:r>
              <a:rPr lang="en-US" altLang="zh-TW" sz="3600" dirty="0" smtClean="0">
                <a:latin typeface="Times New Roman" pitchFamily="18" charset="0"/>
              </a:rPr>
              <a:t>29</a:t>
            </a:r>
            <a:r>
              <a:rPr lang="zh-TW" altLang="en-US" sz="3600" dirty="0" smtClean="0">
                <a:latin typeface="Times New Roman" pitchFamily="18" charset="0"/>
              </a:rPr>
              <a:t>日</a:t>
            </a:r>
          </a:p>
        </p:txBody>
      </p:sp>
      <p:pic>
        <p:nvPicPr>
          <p:cNvPr id="6148" name="Picture 139" descr="w_161020_060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1847" y="5535650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</a:t>
            </a:fld>
            <a:endParaRPr lang="en-US" altLang="zh-TW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g3.redocn.com/20121209/Redocn_2012120609590602.jpg"/>
          <p:cNvPicPr>
            <a:picLocks noChangeAspect="1" noChangeArrowheads="1"/>
          </p:cNvPicPr>
          <p:nvPr/>
        </p:nvPicPr>
        <p:blipFill>
          <a:blip r:embed="rId4" cstate="print"/>
          <a:srcRect t="4397" b="5375"/>
          <a:stretch>
            <a:fillRect/>
          </a:stretch>
        </p:blipFill>
        <p:spPr bwMode="auto">
          <a:xfrm>
            <a:off x="671943" y="3205778"/>
            <a:ext cx="2598382" cy="30766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439738" y="238125"/>
            <a:ext cx="8318500" cy="10858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3200" dirty="0" smtClean="0"/>
              <a:t>             經營績效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>             </a:t>
            </a:r>
            <a:r>
              <a:rPr lang="zh-TW" altLang="en-US" sz="3200" dirty="0" smtClean="0">
                <a:latin typeface="Times New Roman" pitchFamily="18" charset="0"/>
                <a:ea typeface="細明體" pitchFamily="49" charset="-120"/>
              </a:rPr>
              <a:t>最近五年度合併營收</a:t>
            </a:r>
            <a:endParaRPr lang="zh-TW" altLang="en-US" sz="3200" dirty="0" smtClean="0"/>
          </a:p>
        </p:txBody>
      </p:sp>
      <p:sp>
        <p:nvSpPr>
          <p:cNvPr id="2052" name="文字方塊 1"/>
          <p:cNvSpPr txBox="1">
            <a:spLocks noChangeArrowheads="1"/>
          </p:cNvSpPr>
          <p:nvPr/>
        </p:nvSpPr>
        <p:spPr bwMode="auto">
          <a:xfrm>
            <a:off x="471488" y="1584325"/>
            <a:ext cx="1963102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zh-TW" altLang="en-US" sz="1600" dirty="0">
                <a:latin typeface="Calibri" pitchFamily="34" charset="0"/>
              </a:rPr>
              <a:t>單位：新台幣百萬元</a:t>
            </a:r>
          </a:p>
        </p:txBody>
      </p:sp>
      <p:pic>
        <p:nvPicPr>
          <p:cNvPr id="2053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graphicFrame>
        <p:nvGraphicFramePr>
          <p:cNvPr id="11" name="圖表 10"/>
          <p:cNvGraphicFramePr/>
          <p:nvPr/>
        </p:nvGraphicFramePr>
        <p:xfrm>
          <a:off x="541866" y="1904999"/>
          <a:ext cx="7721601" cy="3970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39738" y="238125"/>
            <a:ext cx="8318500" cy="10858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3200" dirty="0" smtClean="0"/>
              <a:t>          經營績效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>         </a:t>
            </a:r>
            <a:r>
              <a:rPr lang="zh-TW" altLang="en-US" sz="3200" dirty="0" smtClean="0">
                <a:latin typeface="Times New Roman" pitchFamily="18" charset="0"/>
                <a:ea typeface="細明體" pitchFamily="49" charset="-120"/>
              </a:rPr>
              <a:t>合併損益表</a:t>
            </a:r>
            <a:endParaRPr lang="zh-TW" altLang="en-US" sz="3200" dirty="0" smtClean="0"/>
          </a:p>
        </p:txBody>
      </p:sp>
      <p:sp>
        <p:nvSpPr>
          <p:cNvPr id="745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446483" y="1449593"/>
            <a:ext cx="2119313" cy="371475"/>
          </a:xfrm>
        </p:spPr>
        <p:txBody>
          <a:bodyPr rtlCol="0">
            <a:normAutofit fontScale="92500" lnSpcReduction="10000"/>
          </a:bodyPr>
          <a:lstStyle/>
          <a:p>
            <a:pPr algn="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sz="2000" dirty="0" smtClean="0">
                <a:latin typeface="Times New Roman" pitchFamily="18" charset="0"/>
              </a:rPr>
              <a:t>單位</a:t>
            </a:r>
            <a:r>
              <a:rPr lang="zh-TW" altLang="zh-TW" sz="2000" dirty="0" smtClean="0"/>
              <a:t>：</a:t>
            </a:r>
            <a:r>
              <a:rPr lang="zh-TW" altLang="en-US" sz="2000" dirty="0" smtClean="0">
                <a:latin typeface="Times New Roman" pitchFamily="18" charset="0"/>
              </a:rPr>
              <a:t>新台幣仟元</a:t>
            </a:r>
          </a:p>
        </p:txBody>
      </p:sp>
      <p:graphicFrame>
        <p:nvGraphicFramePr>
          <p:cNvPr id="745659" name="Group 187"/>
          <p:cNvGraphicFramePr>
            <a:graphicFrameLocks noGrp="1"/>
          </p:cNvGraphicFramePr>
          <p:nvPr>
            <p:ph sz="half" idx="2"/>
          </p:nvPr>
        </p:nvGraphicFramePr>
        <p:xfrm>
          <a:off x="451820" y="1979409"/>
          <a:ext cx="8261874" cy="421143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614109"/>
                <a:gridCol w="1538344"/>
                <a:gridCol w="1420009"/>
                <a:gridCol w="1355464"/>
                <a:gridCol w="1333948"/>
              </a:tblGrid>
              <a:tr h="40878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9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  <a:endParaRPr kumimoji="1" lang="zh-TW" altLang="en-US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110(1~6)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111(1~6)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增</a:t>
                      </a: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減</a:t>
                      </a:r>
                      <a:r>
                        <a:rPr kumimoji="1" lang="en-US" altLang="zh-TW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1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金額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變動％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營業收入淨額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3,185,808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3,722,699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536,891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16.85%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營業成本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2,961,172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3,446,154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484,982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16.38%</a:t>
                      </a:r>
                    </a:p>
                  </a:txBody>
                  <a:tcPr marL="9525" marR="285750" marT="9525" marB="0" anchor="ctr"/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營業毛利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224,636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276,545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51,909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23.11%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營業費用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234,523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313,984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79,461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33.88%</a:t>
                      </a:r>
                    </a:p>
                  </a:txBody>
                  <a:tcPr marL="9525" marR="285750" marT="9525" marB="0" anchor="ctr"/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營業淨利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損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-9,887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-37,439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-27,552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278.67%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營業外收入及支出 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203,303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36,939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-166,364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-81.83%</a:t>
                      </a:r>
                    </a:p>
                  </a:txBody>
                  <a:tcPr marL="9525" marR="285750" marT="9525" marB="0" anchor="ctr"/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繼續營業部門稅前淨利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損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193,416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-6,694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-200,110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103.46%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所得稅費用 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1,088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4,212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3,124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287.13%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285750" marT="9525" marB="0" anchor="ctr"/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繼續營業部門淨利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損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192,328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-10,906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-203,234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-105.67%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停業單位稅後損益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9525" marR="28575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9525" marR="285750" marT="9525" marB="0" anchor="ctr"/>
                </a:tc>
              </a:tr>
              <a:tr h="345695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本期淨利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1" lang="zh-TW" alt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損</a:t>
                      </a:r>
                      <a:r>
                        <a:rPr kumimoji="1" lang="en-US" altLang="zh-TW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j-ea"/>
                        <a:cs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192,328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-10,906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-203,234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-105.67%</a:t>
                      </a:r>
                    </a:p>
                  </a:txBody>
                  <a:tcPr marL="9525" marR="285750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432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D24DAD-20B5-4061-A2A5-2E7098C02198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          </a:t>
            </a:r>
            <a:r>
              <a:rPr lang="zh-TW" altLang="en-US" sz="3600" dirty="0" smtClean="0"/>
              <a:t>轉 投 資 效 益</a:t>
            </a:r>
            <a:endParaRPr lang="zh-TW" altLang="en-US" sz="3600" dirty="0"/>
          </a:p>
        </p:txBody>
      </p:sp>
      <p:sp>
        <p:nvSpPr>
          <p:cNvPr id="10" name="內容版面配置區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淳品實業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股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公司：主要業務為倉儲物流。</a:t>
            </a:r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台灣氯乙烯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股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公司：主要業務為</a:t>
            </a:r>
            <a:r>
              <a:rPr lang="en-US" altLang="zh-TW" sz="2800" dirty="0" smtClean="0"/>
              <a:t>VCM</a:t>
            </a:r>
            <a:r>
              <a:rPr lang="zh-TW" altLang="en-US" sz="2800" dirty="0" smtClean="0"/>
              <a:t>原物料買賣。</a:t>
            </a:r>
            <a:endParaRPr lang="en-US" altLang="zh-TW" sz="2800" dirty="0" smtClean="0"/>
          </a:p>
          <a:p>
            <a:r>
              <a:rPr lang="en-US" altLang="zh-TW" sz="2800" dirty="0" smtClean="0"/>
              <a:t>3.</a:t>
            </a:r>
            <a:r>
              <a:rPr lang="zh-TW" altLang="en-US" sz="2800" dirty="0" smtClean="0"/>
              <a:t>富致科技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股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公司：主要產品為自複式保險絲、  客製化產品。</a:t>
            </a:r>
            <a:endParaRPr lang="en-US" altLang="zh-TW" sz="2800" dirty="0" smtClean="0"/>
          </a:p>
          <a:p>
            <a:r>
              <a:rPr lang="en-US" altLang="zh-TW" sz="2800" dirty="0" smtClean="0"/>
              <a:t>4.</a:t>
            </a:r>
            <a:r>
              <a:rPr lang="zh-TW" altLang="en-US" sz="2800" dirty="0" smtClean="0"/>
              <a:t>義典科技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股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公司：主要產品為電子產品封裝用環氧樹脂材料、</a:t>
            </a:r>
            <a:r>
              <a:rPr lang="en-US" altLang="zh-TW" sz="2800" dirty="0" smtClean="0"/>
              <a:t>IC</a:t>
            </a:r>
            <a:r>
              <a:rPr lang="zh-TW" altLang="en-US" sz="2800" dirty="0" smtClean="0"/>
              <a:t>封裝用環氧樹脂材料。</a:t>
            </a:r>
            <a:endParaRPr lang="en-US" altLang="zh-TW" sz="2800" dirty="0" smtClean="0"/>
          </a:p>
          <a:p>
            <a:r>
              <a:rPr lang="zh-TW" altLang="en-US" sz="2800" dirty="0" smtClean="0"/>
              <a:t>以上轉投資公司每年均有穩定的配息收入。</a:t>
            </a:r>
            <a:endParaRPr lang="zh-TW" altLang="en-US" sz="28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pic>
        <p:nvPicPr>
          <p:cNvPr id="18435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" y="508000"/>
            <a:ext cx="22987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          </a:t>
            </a:r>
            <a:r>
              <a:rPr lang="zh-TW" altLang="en-US" sz="3600" dirty="0" smtClean="0"/>
              <a:t>與國際接軌</a:t>
            </a:r>
            <a:endParaRPr lang="zh-TW" altLang="en-US" sz="3600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本公司已於</a:t>
            </a:r>
            <a:r>
              <a:rPr lang="en-US" altLang="zh-TW" sz="2800" dirty="0" smtClean="0"/>
              <a:t>2022/6</a:t>
            </a:r>
            <a:r>
              <a:rPr lang="zh-TW" altLang="en-US" sz="2800" dirty="0" smtClean="0"/>
              <a:t>月完成</a:t>
            </a:r>
            <a:r>
              <a:rPr lang="en-US" altLang="zh-TW" sz="2800" dirty="0" smtClean="0"/>
              <a:t>2021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ESG</a:t>
            </a:r>
            <a:r>
              <a:rPr lang="zh-TW" altLang="en-US" sz="2800" dirty="0" smtClean="0"/>
              <a:t>永續報告書。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TW" sz="2800" dirty="0" smtClean="0"/>
              <a:t>1.</a:t>
            </a:r>
            <a:r>
              <a:rPr lang="zh-TW" altLang="en-US" sz="2800" dirty="0" smtClean="0"/>
              <a:t>報告書</a:t>
            </a:r>
            <a:r>
              <a:rPr lang="zh-TW" altLang="zh-TW" sz="2800" dirty="0" smtClean="0"/>
              <a:t>自發性遵守相關規範、公約</a:t>
            </a:r>
            <a:r>
              <a:rPr lang="zh-TW" altLang="en-US" sz="2800" dirty="0" smtClean="0"/>
              <a:t>揭露。</a:t>
            </a:r>
            <a:endParaRPr lang="en-US" altLang="zh-TW" sz="2800" dirty="0" smtClean="0"/>
          </a:p>
          <a:p>
            <a:pPr>
              <a:buNone/>
            </a:pPr>
            <a:r>
              <a:rPr lang="en-US" altLang="zh-TW" sz="2800" dirty="0" smtClean="0"/>
              <a:t>2.</a:t>
            </a:r>
            <a:r>
              <a:rPr lang="zh-TW" altLang="en-US" sz="2800" dirty="0" smtClean="0"/>
              <a:t>逐步</a:t>
            </a:r>
            <a:r>
              <a:rPr lang="zh-TW" altLang="zh-TW" sz="2800" dirty="0" smtClean="0"/>
              <a:t>實踐</a:t>
            </a:r>
            <a:r>
              <a:rPr lang="en-US" altLang="zh-TW" sz="2800" dirty="0" smtClean="0"/>
              <a:t>SDGs</a:t>
            </a:r>
            <a:r>
              <a:rPr lang="zh-TW" altLang="zh-TW" sz="2800" dirty="0" smtClean="0"/>
              <a:t>目標</a:t>
            </a:r>
            <a:r>
              <a:rPr lang="zh-TW" altLang="en-US" sz="2800" dirty="0" smtClean="0"/>
              <a:t>及漸進式落實</a:t>
            </a:r>
            <a:r>
              <a:rPr lang="en-US" altLang="zh-TW" sz="2800" dirty="0" smtClean="0"/>
              <a:t>GRI</a:t>
            </a:r>
            <a:r>
              <a:rPr lang="zh-TW" altLang="en-US" sz="2800" dirty="0" smtClean="0"/>
              <a:t>規範。</a:t>
            </a:r>
            <a:endParaRPr lang="en-US" altLang="zh-TW" sz="2800" dirty="0" smtClean="0"/>
          </a:p>
          <a:p>
            <a:pPr>
              <a:buNone/>
            </a:pPr>
            <a:r>
              <a:rPr lang="en-US" altLang="zh-TW" sz="2800" dirty="0" smtClean="0"/>
              <a:t>3.</a:t>
            </a:r>
            <a:r>
              <a:rPr lang="zh-TW" altLang="en-US" sz="2800" dirty="0" smtClean="0"/>
              <a:t>執行 </a:t>
            </a:r>
            <a:r>
              <a:rPr lang="en-US" altLang="zh-TW" sz="2800" dirty="0" smtClean="0"/>
              <a:t>TCFD</a:t>
            </a:r>
            <a:r>
              <a:rPr lang="zh-TW" altLang="en-US" sz="2800" dirty="0" smtClean="0"/>
              <a:t>相關應對措施。</a:t>
            </a:r>
            <a:endParaRPr lang="en-US" altLang="zh-TW" sz="2800" dirty="0" smtClean="0"/>
          </a:p>
          <a:p>
            <a:pPr>
              <a:buNone/>
            </a:pPr>
            <a:r>
              <a:rPr lang="en-US" altLang="zh-TW" sz="2800" dirty="0" smtClean="0"/>
              <a:t>4.</a:t>
            </a:r>
            <a:r>
              <a:rPr lang="zh-TW" altLang="en-US" sz="2800" dirty="0" smtClean="0"/>
              <a:t>推動溫室氣體盤查。</a:t>
            </a:r>
            <a:endParaRPr lang="en-US" altLang="zh-TW" sz="2800" dirty="0" smtClean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pic>
        <p:nvPicPr>
          <p:cNvPr id="18435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" y="508000"/>
            <a:ext cx="22987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內容版面配置區 22"/>
          <p:cNvGraphicFramePr>
            <a:graphicFrameLocks noGrp="1"/>
          </p:cNvGraphicFramePr>
          <p:nvPr>
            <p:ph idx="1"/>
          </p:nvPr>
        </p:nvGraphicFramePr>
        <p:xfrm>
          <a:off x="472043" y="1749413"/>
          <a:ext cx="8229600" cy="4861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標題 1"/>
          <p:cNvSpPr txBox="1">
            <a:spLocks/>
          </p:cNvSpPr>
          <p:nvPr/>
        </p:nvSpPr>
        <p:spPr>
          <a:xfrm>
            <a:off x="439738" y="302671"/>
            <a:ext cx="8318500" cy="1085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zh-TW" altLang="en-US" sz="4400" dirty="0">
                <a:latin typeface="+mj-lt"/>
                <a:ea typeface="+mj-ea"/>
                <a:cs typeface="+mj-cs"/>
              </a:rPr>
              <a:t>                  </a:t>
            </a:r>
            <a:r>
              <a:rPr kumimoji="0" lang="zh-TW" altLang="en-US" sz="3600" dirty="0" smtClean="0">
                <a:latin typeface="+mj-lt"/>
                <a:ea typeface="+mj-ea"/>
                <a:cs typeface="+mj-cs"/>
              </a:rPr>
              <a:t>活化資產</a:t>
            </a:r>
            <a:r>
              <a:rPr kumimoji="0" lang="en-US" altLang="zh-TW" sz="3600" dirty="0" smtClean="0">
                <a:latin typeface="+mj-lt"/>
                <a:ea typeface="+mj-ea"/>
                <a:cs typeface="+mj-cs"/>
              </a:rPr>
              <a:t>-</a:t>
            </a:r>
            <a:r>
              <a:rPr lang="zh-TW" altLang="en-US" sz="3600" dirty="0">
                <a:ea typeface="新細明體" charset="-120"/>
              </a:rPr>
              <a:t>中和土地開發案</a:t>
            </a:r>
            <a:endParaRPr kumimoji="0" lang="zh-TW" alt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19460" name="Picture 139" descr="w_161020_0607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字方塊 7"/>
          <p:cNvSpPr txBox="1"/>
          <p:nvPr/>
        </p:nvSpPr>
        <p:spPr>
          <a:xfrm>
            <a:off x="2549560" y="4184724"/>
            <a:ext cx="203937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zh-TW" altLang="en-US" dirty="0" smtClean="0"/>
              <a:t>已完成重劃作業</a:t>
            </a:r>
            <a:r>
              <a:rPr lang="zh-TW" altLang="zh-TW" dirty="0" smtClean="0"/>
              <a:t>。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538806" y="5443370"/>
            <a:ext cx="543261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zh-TW" altLang="en-US" dirty="0" smtClean="0">
                <a:latin typeface="Times New Roman" pitchFamily="18" charset="0"/>
              </a:rPr>
              <a:t>與冠德建設簽訂合建契約，本開發案正於市府進行都市設計審議階段，預計明年第一季開工。 </a:t>
            </a:r>
            <a:endParaRPr lang="zh-TW" altLang="en-US" dirty="0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18"/>
          <p:cNvSpPr>
            <a:spLocks noChangeArrowheads="1" noChangeShapeType="1" noTextEdit="1"/>
          </p:cNvSpPr>
          <p:nvPr/>
        </p:nvSpPr>
        <p:spPr bwMode="auto">
          <a:xfrm>
            <a:off x="1997393" y="1449388"/>
            <a:ext cx="5448300" cy="2138362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報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新細明體"/>
                <a:ea typeface="新細明體"/>
              </a:rPr>
              <a:t> 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告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 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完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 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畢</a:t>
            </a:r>
          </a:p>
          <a:p>
            <a:pPr algn="ctr">
              <a:defRPr/>
            </a:pPr>
            <a:endParaRPr lang="zh-TW" altLang="en-US" sz="3600" kern="10" normalizeH="1" dirty="0">
              <a:ln w="9525">
                <a:noFill/>
                <a:round/>
                <a:headEnd/>
                <a:tailEnd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新細明體"/>
              <a:ea typeface="新細明體"/>
            </a:endParaRPr>
          </a:p>
          <a:p>
            <a:pPr algn="ctr">
              <a:defRPr/>
            </a:pP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謝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 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謝 指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新細明體"/>
                <a:ea typeface="新細明體"/>
              </a:rPr>
              <a:t> </a:t>
            </a:r>
            <a:r>
              <a:rPr lang="zh-TW" altLang="en-US" sz="3600" kern="10" normalizeH="1" dirty="0">
                <a:ln w="9525">
                  <a:noFill/>
                  <a:round/>
                  <a:headEnd/>
                  <a:tailEnd/>
                </a:ln>
                <a:latin typeface="新細明體"/>
                <a:ea typeface="新細明體"/>
              </a:rPr>
              <a:t>教</a:t>
            </a:r>
          </a:p>
        </p:txBody>
      </p:sp>
      <p:pic>
        <p:nvPicPr>
          <p:cNvPr id="20483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4805" y="5513070"/>
            <a:ext cx="22987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www.internetmarketingninjas.com/blog/wp-content/uploads/2015/01/slidesha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125" y="3921555"/>
            <a:ext cx="2603350" cy="2640610"/>
          </a:xfrm>
          <a:prstGeom prst="rect">
            <a:avLst/>
          </a:prstGeom>
          <a:noFill/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15</a:t>
            </a:fld>
            <a:endParaRPr lang="en-US" altLang="zh-TW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6320" y="5545343"/>
            <a:ext cx="229870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03F5D-A6B8-43E7-B43B-D0FFEF3A7272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pic>
        <p:nvPicPr>
          <p:cNvPr id="33796" name="Picture 4" descr="http://rocksdigital.com/wp-content/uploads/2015/07/Digital-Marketing-Q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1" y="473336"/>
            <a:ext cx="8025204" cy="4733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9738" y="238125"/>
            <a:ext cx="8318500" cy="10858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   簡 報 大 綱</a:t>
            </a:r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</p:nvPr>
        </p:nvGraphicFramePr>
        <p:xfrm>
          <a:off x="4227755" y="1731980"/>
          <a:ext cx="4571906" cy="4663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2" name="Picture 139" descr="w_161020_0607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https://www.104.com.tw/upload1/custintroduce/L1_1/L2_5/1502450900020160420061550top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548" y="1861073"/>
            <a:ext cx="3700631" cy="4528503"/>
          </a:xfrm>
          <a:prstGeom prst="rect">
            <a:avLst/>
          </a:prstGeom>
          <a:noFill/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39738" y="238125"/>
            <a:ext cx="8318500" cy="10858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  公 司 組 織</a:t>
            </a:r>
          </a:p>
        </p:txBody>
      </p:sp>
      <p:pic>
        <p:nvPicPr>
          <p:cNvPr id="10244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graphicFrame>
        <p:nvGraphicFramePr>
          <p:cNvPr id="6" name="資料庫圖表 5"/>
          <p:cNvGraphicFramePr/>
          <p:nvPr/>
        </p:nvGraphicFramePr>
        <p:xfrm>
          <a:off x="462579" y="1463040"/>
          <a:ext cx="8283388" cy="4701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39738" y="238125"/>
            <a:ext cx="8318500" cy="10858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 主 要 產 品</a:t>
            </a:r>
          </a:p>
        </p:txBody>
      </p:sp>
      <p:pic>
        <p:nvPicPr>
          <p:cNvPr id="10244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484092" y="1629365"/>
          <a:ext cx="8208764" cy="4392407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20764"/>
                <a:gridCol w="1872000"/>
                <a:gridCol w="1872000"/>
                <a:gridCol w="1872000"/>
                <a:gridCol w="1872000"/>
              </a:tblGrid>
              <a:tr h="470554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</a:rPr>
                        <a:t>加工事業部</a:t>
                      </a:r>
                      <a:endParaRPr lang="zh-TW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</a:rPr>
                        <a:t>建材事業部</a:t>
                      </a:r>
                      <a:endParaRPr lang="zh-TW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</a:rPr>
                        <a:t>合皮事業部</a:t>
                      </a:r>
                      <a:endParaRPr lang="zh-TW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</a:rPr>
                        <a:t>原料事業部</a:t>
                      </a:r>
                      <a:endParaRPr lang="zh-TW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1745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/>
                        <a:t>產品</a:t>
                      </a:r>
                      <a:endParaRPr lang="en-US" altLang="zh-TW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/>
                        <a:t>類別</a:t>
                      </a:r>
                      <a:endParaRPr lang="zh-TW" altLang="en-US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透明膠布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一般膠布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硬質膠布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印刷膠布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微晶木</a:t>
                      </a:r>
                      <a:endParaRPr lang="zh-TW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</a:pP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PVC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塑膠管</a:t>
                      </a:r>
                    </a:p>
                    <a:p>
                      <a:pPr lvl="0">
                        <a:lnSpc>
                          <a:spcPts val="2400"/>
                        </a:lnSpc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高耐衝擊管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>
                        <a:lnSpc>
                          <a:spcPts val="2400"/>
                        </a:lnSpc>
                      </a:pP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CD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可撓管、耐衝板、發泡膠粒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、</a:t>
                      </a:r>
                      <a:endParaRPr lang="zh-TW" altLang="en-US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>
                        <a:lnSpc>
                          <a:spcPts val="2400"/>
                        </a:lnSpc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塑木複合材料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、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>
                        <a:lnSpc>
                          <a:spcPts val="2400"/>
                        </a:lnSpc>
                      </a:pP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PVC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角材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水性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PU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合成皮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無溶劑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PPU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合成皮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水性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PU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樹脂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無溶劑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PPU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樹脂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紡織環保加工樹脂</a:t>
                      </a:r>
                    </a:p>
                    <a:p>
                      <a:pPr lvl="0">
                        <a:lnSpc>
                          <a:spcPts val="2400"/>
                        </a:lnSpc>
                      </a:pPr>
                      <a:endParaRPr lang="zh-TW" altLang="en-US" sz="16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塑膠粉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塑膠粒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環保膠粒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醫療膠粒</a:t>
                      </a:r>
                      <a:endParaRPr lang="en-US" altLang="zh-TW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19381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/>
                        <a:t>重要</a:t>
                      </a:r>
                      <a:endParaRPr lang="en-US" altLang="zh-TW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dirty="0" smtClean="0"/>
                        <a:t>用途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文具用檔案夾 、廣告及商標、建材膠布、醫療及帳蓬、檢疫站隔簾、</a:t>
                      </a:r>
                      <a:endParaRPr kumimoji="0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浴室地板、景觀台。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</a:pP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電氣給水配管，自來水、衛生下水道工程，塑膠製品射出，室內及室外景觀運用。</a:t>
                      </a:r>
                      <a:endParaRPr lang="zh-TW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高發泡、商標、運動器材、球類、服飾、家具及電子相關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(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耳機罩、平板套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)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等產品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。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塑膠布、塑膠管、異形押出、塗料、油墨等之原料，</a:t>
                      </a: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IC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封裝管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，厚透明管</a:t>
                      </a:r>
                      <a:r>
                        <a:rPr lang="zh-TW" altLang="en-US" sz="1600" b="0" dirty="0" smtClean="0">
                          <a:solidFill>
                            <a:schemeClr val="tx1"/>
                          </a:solidFill>
                        </a:rPr>
                        <a:t>。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  <a:p>
                      <a:pPr>
                        <a:lnSpc>
                          <a:spcPts val="2400"/>
                        </a:lnSpc>
                      </a:pPr>
                      <a:endParaRPr lang="zh-TW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198" y="1600197"/>
          <a:ext cx="8234980" cy="456238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7490"/>
                <a:gridCol w="4117490"/>
              </a:tblGrid>
              <a:tr h="6609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上半年營運回顧</a:t>
                      </a:r>
                      <a:endParaRPr lang="zh-TW" alt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下半年營運展望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8599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>
                          <a:tab pos="2871788" algn="l"/>
                        </a:tabLst>
                      </a:pP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2"/>
                        </a:rPr>
                        <a:t>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去年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2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月美國德州石化廠停工，原料爆漲持續延燒到今年上半年，加上新冠疫情持續</a:t>
                      </a:r>
                      <a:r>
                        <a:rPr kumimoji="0" lang="zh-TW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、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進口港塞港等因素，導致交運順延</a:t>
                      </a:r>
                      <a:r>
                        <a:rPr kumimoji="0" lang="zh-TW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、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庫存增加</a:t>
                      </a:r>
                      <a:r>
                        <a:rPr kumimoji="0" lang="zh-TW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、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資金積壓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，這些不利因素仍然在影響後續的接單與交運之際，今年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2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月俄烏戰爭，又讓高原料成本及高運價多維持了</a:t>
                      </a:r>
                      <a:r>
                        <a:rPr kumimoji="0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數月，且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導致國際間通貨膨脹。上半年膠布報價仍維持相對高檔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，加上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3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月份中國上海因疫情封城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及公司簽訂新船運合約，有效爭取到艙位，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3~6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月得以多去化庫存，膠布整體銷售金額較去年同期增加約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34%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。</a:t>
                      </a:r>
                      <a:endParaRPr kumimoji="0" lang="en-US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71788" algn="l"/>
                        </a:tabLst>
                      </a:pPr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2"/>
                        </a:rPr>
                        <a:t>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  <a:cs typeface="Times New Roman" pitchFamily="18" charset="0"/>
                        </a:rPr>
                        <a:t>下半年產品著重在有色膠布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，包括文具用</a:t>
                      </a:r>
                      <a:r>
                        <a:rPr kumimoji="0" lang="zh-TW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、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建材裝飾、醫材</a:t>
                      </a:r>
                      <a:r>
                        <a:rPr kumimoji="0" lang="zh-TW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、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展場廣告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..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，以期能維持上半年的銷售量；透明膠布則需再加強客戶開發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，包括印刷用靜電膜、礦坑用耐燃透明膠布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.. </a:t>
                      </a:r>
                      <a:r>
                        <a:rPr kumimoji="0" lang="zh-TW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但因需經客戶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端再認證，所以在時效上無法立竿見影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再者美國對中國加徵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25%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進口關稅在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7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月</a:t>
                      </a: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6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日到期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，美國國內兩方意見分歧，加上通膨嚴峻，客戶也多觀望，因此要維持下半年銷售業績需要國際情勢早日穩定。</a:t>
                      </a: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605195"/>
            <a:ext cx="2133600" cy="116280"/>
          </a:xfrm>
        </p:spPr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US" altLang="zh-TW" dirty="0" smtClean="0"/>
              <a:t>                     </a:t>
            </a: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111</a:t>
            </a:r>
            <a:r>
              <a:rPr lang="zh-TW" altLang="en-US" sz="3200" dirty="0" smtClean="0">
                <a:latin typeface="Times New Roman" pitchFamily="18" charset="0"/>
                <a:cs typeface="Times New Roman" pitchFamily="18" charset="0"/>
              </a:rPr>
              <a:t>年加工事業部營運情形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44" y="537267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198" y="1600199"/>
          <a:ext cx="8234980" cy="39399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7490"/>
                <a:gridCol w="4117490"/>
              </a:tblGrid>
              <a:tr h="648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上半年營運回顧</a:t>
                      </a:r>
                      <a:endParaRPr lang="zh-TW" alt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下半年營運展望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719553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Wingdings 2"/>
                        </a:rPr>
                        <a:t></a:t>
                      </a:r>
                      <a:r>
                        <a:rPr kumimoji="0" lang="en-US" altLang="zh-TW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年初因俄烏戰爭引發國際間物價飆漲，也促使原物料價格持續走高，民間投資與公共工程建設尚可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沿襲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去年熱絡情形；唯第二季時國內疫情爆發，民眾減少外出消費行為，埋下抑制國內消費隱憂，同時國內為了抑制通膨祭出升息策略，為了處理居高不下的房價問題，也採取了一些打炒房措施，造成建材消費市場成長逐漸放緩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。</a:t>
                      </a:r>
                      <a:endParaRPr kumimoji="0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lang="en-US" altLang="zh-TW" sz="2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 2"/>
                        </a:rPr>
                        <a:t>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新細明體" charset="-120"/>
                          <a:ea typeface="新細明體" charset="-120"/>
                        </a:rPr>
                        <a:t>鑑於本土疫情影響趨緩，全球與疫情共存已成常態，政府持續鬆綁邊境管制，將有助於刺激內需；但房市因升息與缺工問題影響，營建成本仍高，造成工程進度緩建，甚至影響動工意願，故下半年景氣成長趨緩。</a:t>
                      </a: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US" altLang="zh-TW" dirty="0" smtClean="0"/>
              <a:t>                     </a:t>
            </a: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111</a:t>
            </a:r>
            <a:r>
              <a:rPr lang="zh-TW" altLang="en-US" sz="3200" dirty="0" smtClean="0">
                <a:latin typeface="Times New Roman" pitchFamily="18" charset="0"/>
                <a:cs typeface="Times New Roman" pitchFamily="18" charset="0"/>
              </a:rPr>
              <a:t>年建材事業部營運情形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44" y="537267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198" y="1600199"/>
          <a:ext cx="8234980" cy="439718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7490"/>
                <a:gridCol w="4117490"/>
              </a:tblGrid>
              <a:tr h="6481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上半年營運回顧</a:t>
                      </a:r>
                      <a:endParaRPr lang="zh-TW" alt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下半年營運展望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719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Wingdings 2"/>
                        </a:rPr>
                        <a:t>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2021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年第二季原料大漲造成下半年銷售不順，故上半年調整銷售產品結構，然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2022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月烏俄戰爭爆發、缺料影響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月份後接單情況，但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月以後，努力耕耘多年的高附加價值與高品質訂單得到名牌接受且大量下單；如高發泡、商標等，從</a:t>
                      </a:r>
                      <a:r>
                        <a:rPr kumimoji="0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月起接單狀況大為改善。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開發新產品朝高附加功能如生質材料及新功能樹脂進行。</a:t>
                      </a: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800" dirty="0" smtClean="0">
                          <a:solidFill>
                            <a:schemeClr val="tx1"/>
                          </a:solidFill>
                          <a:sym typeface="Wingdings 2"/>
                        </a:rPr>
                        <a:t></a:t>
                      </a:r>
                      <a:r>
                        <a:rPr kumimoji="0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名牌已接受大洋環保產品，努力做好品質及順利交貨，持續開發新品項擺脫後續競爭者，並擴充新訂單來源。</a:t>
                      </a: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US" altLang="zh-TW" dirty="0" smtClean="0"/>
              <a:t>                     </a:t>
            </a: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111</a:t>
            </a:r>
            <a:r>
              <a:rPr lang="zh-TW" altLang="en-US" sz="3200" dirty="0" smtClean="0">
                <a:latin typeface="Times New Roman" pitchFamily="18" charset="0"/>
                <a:cs typeface="Times New Roman" pitchFamily="18" charset="0"/>
              </a:rPr>
              <a:t>年合皮事業部營運情形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44" y="537267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198" y="1600199"/>
          <a:ext cx="8234980" cy="411211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117490"/>
                <a:gridCol w="4117490"/>
              </a:tblGrid>
              <a:tr h="6683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上半年營運回顧</a:t>
                      </a:r>
                      <a:endParaRPr lang="zh-TW" alt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下半年營運展望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443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sym typeface="Wingdings 2"/>
                        </a:rPr>
                        <a:t>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PVC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粉市場上半年比去年同期銷售數量及金額皆成長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，但因原料價格更高於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PVC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粉漲幅，故獲利不如預期。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膠粒部分因大陸封城，致使銷往大陸訂單延遲，銷售減少，但整體而言，銷售仍比去年同期成長。</a:t>
                      </a: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sym typeface="Wingdings 2"/>
                        </a:rPr>
                        <a:t></a:t>
                      </a:r>
                      <a:r>
                        <a:rPr kumimoji="0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PVC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粉由於疫情影響及烏俄戰爭仍未落幕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charset="-120"/>
                          <a:cs typeface="Times New Roman" pitchFamily="18" charset="0"/>
                        </a:rPr>
                        <a:t>市場有停滯性觀望氣氛</a:t>
                      </a: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，預期下半年訂單將減少，但有固定合約客戶支持，減少幅度預估不會太大。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3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預估大陸市場不會長期封城，膠粒市場應可恢復正常。</a:t>
                      </a: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541DE-1413-4E1A-BF8E-D896B1AF74B1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US" altLang="zh-TW" dirty="0" smtClean="0"/>
              <a:t>                     </a:t>
            </a: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111</a:t>
            </a:r>
            <a:r>
              <a:rPr lang="zh-TW" altLang="en-US" sz="3200" dirty="0" smtClean="0">
                <a:latin typeface="Times New Roman" pitchFamily="18" charset="0"/>
                <a:cs typeface="Times New Roman" pitchFamily="18" charset="0"/>
              </a:rPr>
              <a:t>年原料事業部營運情形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39" descr="w_161020_06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44" y="537267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4"/>
          <p:cNvGraphicFramePr>
            <a:graphicFrameLocks noGrp="1"/>
          </p:cNvGraphicFramePr>
          <p:nvPr>
            <p:ph sz="half" idx="1"/>
          </p:nvPr>
        </p:nvGraphicFramePr>
        <p:xfrm>
          <a:off x="424571" y="2076225"/>
          <a:ext cx="4082881" cy="4413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內容版面配置區 7"/>
          <p:cNvGraphicFramePr>
            <a:graphicFrameLocks noGrp="1"/>
          </p:cNvGraphicFramePr>
          <p:nvPr>
            <p:ph sz="half" idx="2"/>
          </p:nvPr>
        </p:nvGraphicFramePr>
        <p:xfrm>
          <a:off x="4594766" y="2033196"/>
          <a:ext cx="4038600" cy="4442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39738" y="238125"/>
            <a:ext cx="8318500" cy="10858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3200" dirty="0" smtClean="0"/>
              <a:t>             經營績效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en-US" altLang="zh-TW" sz="3200" dirty="0" smtClean="0"/>
              <a:t>             </a:t>
            </a:r>
            <a:r>
              <a:rPr lang="zh-TW" altLang="en-US" sz="3200" dirty="0" smtClean="0">
                <a:latin typeface="Times New Roman" pitchFamily="18" charset="0"/>
                <a:ea typeface="細明體" pitchFamily="49" charset="-120"/>
              </a:rPr>
              <a:t>最近兩年度產品別營收</a:t>
            </a:r>
            <a:endParaRPr lang="zh-TW" altLang="en-US" sz="3200" dirty="0" smtClean="0"/>
          </a:p>
        </p:txBody>
      </p:sp>
      <p:pic>
        <p:nvPicPr>
          <p:cNvPr id="1029" name="Picture 139" descr="w_161020_0607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425" y="461963"/>
            <a:ext cx="22987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6765706" y="1631360"/>
            <a:ext cx="1896889" cy="344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單位：新台幣萬元</a:t>
            </a:r>
            <a:endParaRPr lang="zh-TW" altLang="en-US" sz="16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ACCF8-1045-4702-BB68-089FF05563FD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15099</TotalTime>
  <Words>1352</Words>
  <Application>Microsoft Office PowerPoint</Application>
  <PresentationFormat>如螢幕大小 (4:3)</PresentationFormat>
  <Paragraphs>210</Paragraphs>
  <Slides>16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Office 佈景主題</vt:lpstr>
      <vt:lpstr>投影片 1</vt:lpstr>
      <vt:lpstr>   簡 報 大 綱</vt:lpstr>
      <vt:lpstr>  公 司 組 織</vt:lpstr>
      <vt:lpstr> 主 要 產 品</vt:lpstr>
      <vt:lpstr>                     111年加工事業部營運情形</vt:lpstr>
      <vt:lpstr>                     111年建材事業部營運情形</vt:lpstr>
      <vt:lpstr>                     111年合皮事業部營運情形</vt:lpstr>
      <vt:lpstr>                     111年原料事業部營運情形</vt:lpstr>
      <vt:lpstr>             經營績效              最近兩年度產品別營收</vt:lpstr>
      <vt:lpstr>             經營績效              最近五年度合併營收</vt:lpstr>
      <vt:lpstr>          經營績效          合併損益表</vt:lpstr>
      <vt:lpstr>          轉 投 資 效 益</vt:lpstr>
      <vt:lpstr>          與國際接軌</vt:lpstr>
      <vt:lpstr>投影片 14</vt:lpstr>
      <vt:lpstr>投影片 15</vt:lpstr>
      <vt:lpstr>投影片 16</vt:lpstr>
    </vt:vector>
  </TitlesOfParts>
  <Company>OPC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2017年第二季財務報告</dc:title>
  <dc:creator>denny</dc:creator>
  <cp:lastModifiedBy>鄭國楠</cp:lastModifiedBy>
  <cp:revision>1256</cp:revision>
  <dcterms:created xsi:type="dcterms:W3CDTF">2017-06-20T06:48:13Z</dcterms:created>
  <dcterms:modified xsi:type="dcterms:W3CDTF">2022-08-29T02:41:58Z</dcterms:modified>
</cp:coreProperties>
</file>