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97" r:id="rId4"/>
  </p:sldMasterIdLst>
  <p:notesMasterIdLst>
    <p:notesMasterId r:id="rId23"/>
  </p:notesMasterIdLst>
  <p:handoutMasterIdLst>
    <p:handoutMasterId r:id="rId24"/>
  </p:handoutMasterIdLst>
  <p:sldIdLst>
    <p:sldId id="261" r:id="rId5"/>
    <p:sldId id="280" r:id="rId6"/>
    <p:sldId id="325" r:id="rId7"/>
    <p:sldId id="322" r:id="rId8"/>
    <p:sldId id="341" r:id="rId9"/>
    <p:sldId id="329" r:id="rId10"/>
    <p:sldId id="330" r:id="rId11"/>
    <p:sldId id="331" r:id="rId12"/>
    <p:sldId id="299" r:id="rId13"/>
    <p:sldId id="294" r:id="rId14"/>
    <p:sldId id="267" r:id="rId15"/>
    <p:sldId id="296" r:id="rId16"/>
    <p:sldId id="333" r:id="rId17"/>
    <p:sldId id="338" r:id="rId18"/>
    <p:sldId id="339" r:id="rId19"/>
    <p:sldId id="340" r:id="rId20"/>
    <p:sldId id="264" r:id="rId21"/>
    <p:sldId id="300" r:id="rId22"/>
  </p:sldIdLst>
  <p:sldSz cx="9144000" cy="6858000" type="screen4x3"/>
  <p:notesSz cx="6797675" cy="99298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CC66"/>
    <a:srgbClr val="00FF99"/>
    <a:srgbClr val="FF9933"/>
    <a:srgbClr val="FF9900"/>
    <a:srgbClr val="336600"/>
    <a:srgbClr val="6666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46B7C7-59B3-4416-8485-EF17C484E373}" v="104" dt="2024-07-17T03:15:48.2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A488322-F2BA-4B5B-9748-0D474271808F}" styleName="中等深淺樣式 3 - 輔色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中等深淺樣式 3 - 輔色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27102A9-8310-4765-A935-A1911B00CA55}" styleName="淺色樣式 1 - 輔色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27F97BB-C833-4FB7-BDE5-3F7075034690}" styleName="佈景主題樣式 2 - 輔色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淺色樣式 3 - 輔色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淺色樣式 3 - 輔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E9639D4-E3E2-4D34-9284-5A2195B3D0D7}" styleName="淺色樣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B9631B5-78F2-41C9-869B-9F39066F8104}" styleName="中等深淺樣式 3 - 輔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7354" autoAdjust="0"/>
  </p:normalViewPr>
  <p:slideViewPr>
    <p:cSldViewPr snapToGrid="0">
      <p:cViewPr varScale="1">
        <p:scale>
          <a:sx n="106" d="100"/>
          <a:sy n="106" d="100"/>
        </p:scale>
        <p:origin x="180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-2766" y="-90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1120908cheng04\&#31119;&#21733;&#36039;&#26009;\(&#21322;&#24180;&#25110;&#27599;&#24180;)&#27861;&#35498;&#26371;\20240819\Microsoft%20PowerPoint%20&#30340;&#22294;&#34920;%20-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1120908cheng04\&#31119;&#21733;&#36039;&#26009;\(&#21322;&#24180;&#25110;&#27599;&#24180;)&#27861;&#35498;&#26371;\20240819\Microsoft%20PowerPoint%20&#30340;&#22294;&#34920;%20-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'111'!$B$1</c:f>
              <c:strCache>
                <c:ptCount val="1"/>
                <c:pt idx="0">
                  <c:v>111年度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CC2-48AE-84E2-635A1610ED4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CC2-48AE-84E2-635A1610ED4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CC2-48AE-84E2-635A1610ED4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CC2-48AE-84E2-635A1610ED4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3CC2-48AE-84E2-635A1610ED4B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C4DA764-57E0-46A3-A126-818F4D8DE7CA}" type="CATEGORYNAME">
                      <a:rPr lang="zh-TW" altLang="en-US"/>
                      <a:pPr>
                        <a:defRPr/>
                      </a:pPr>
                      <a:t>[類別名稱]</a:t>
                    </a:fld>
                    <a:fld id="{55D3D4EA-3E61-4ECE-A026-86D18FAB0652}" type="VALUE">
                      <a:rPr lang="en-US" altLang="zh-TW"/>
                      <a:pPr>
                        <a:defRPr/>
                      </a:pPr>
                      <a:t>[值]</a:t>
                    </a:fld>
                    <a:r>
                      <a:rPr lang="en-US" altLang="zh-TW"/>
                      <a:t>,</a:t>
                    </a:r>
                    <a:fld id="{124A7622-960C-4216-85A9-80342BC4935B}" type="PERCENTAGE">
                      <a:rPr lang="en-US" altLang="zh-TW"/>
                      <a:pPr>
                        <a:defRPr/>
                      </a:pPr>
                      <a:t>[百分比]</a:t>
                    </a:fld>
                    <a:endParaRPr lang="en-US" altLang="zh-TW"/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903530926558703"/>
                      <c:h val="0.1174015545132095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CC2-48AE-84E2-635A1610ED4B}"/>
                </c:ext>
              </c:extLst>
            </c:dLbl>
            <c:dLbl>
              <c:idx val="1"/>
              <c:layout>
                <c:manualLayout>
                  <c:x val="-5.9024290595751011E-2"/>
                  <c:y val="-8.122125651781095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94450EA-CA72-42E4-A398-4F7F19345BD3}" type="CATEGORYNAME">
                      <a:rPr lang="zh-TW" altLang="en-US"/>
                      <a:pPr>
                        <a:defRPr/>
                      </a:pPr>
                      <a:t>[類別名稱]</a:t>
                    </a:fld>
                    <a:endParaRPr lang="zh-TW" altLang="en-US"/>
                  </a:p>
                  <a:p>
                    <a:pPr>
                      <a:defRPr/>
                    </a:pPr>
                    <a:fld id="{3E5A0431-8F67-4497-8FBD-7AF7E0CDC031}" type="VALUE">
                      <a:rPr lang="en-US" altLang="zh-TW"/>
                      <a:pPr>
                        <a:defRPr/>
                      </a:pPr>
                      <a:t>[值]</a:t>
                    </a:fld>
                    <a:r>
                      <a:rPr lang="en-US" altLang="zh-TW"/>
                      <a:t>,</a:t>
                    </a:r>
                    <a:fld id="{0B424028-A486-4ABD-94DB-9EE81ECB7A8F}" type="PERCENTAGE">
                      <a:rPr lang="en-US" altLang="zh-TW"/>
                      <a:pPr>
                        <a:defRPr/>
                      </a:pPr>
                      <a:t>[百分比]</a:t>
                    </a:fld>
                    <a:endParaRPr lang="en-US" altLang="zh-TW"/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931114742732628"/>
                      <c:h val="0.1140137501463052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CC2-48AE-84E2-635A1610ED4B}"/>
                </c:ext>
              </c:extLst>
            </c:dLbl>
            <c:dLbl>
              <c:idx val="2"/>
              <c:layout>
                <c:manualLayout>
                  <c:x val="-0.32914921012231974"/>
                  <c:y val="-0.1954087224281161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F858DDE-C527-45C6-A211-680C1FE5A9B0}" type="CATEGORYNAME">
                      <a:rPr lang="zh-TW" altLang="en-US"/>
                      <a:pPr>
                        <a:defRPr/>
                      </a:pPr>
                      <a:t>[類別名稱]</a:t>
                    </a:fld>
                    <a:fld id="{12CA26BF-BDE4-4026-96D7-781CCEE0C2D6}" type="VALUE">
                      <a:rPr lang="en-US" altLang="zh-TW"/>
                      <a:pPr>
                        <a:defRPr/>
                      </a:pPr>
                      <a:t>[值]</a:t>
                    </a:fld>
                    <a:r>
                      <a:rPr lang="en-US" altLang="zh-TW"/>
                      <a:t>,</a:t>
                    </a:r>
                    <a:fld id="{7ABD24E3-FA90-4920-8631-1B47FF30D848}" type="PERCENTAGE">
                      <a:rPr lang="en-US" altLang="zh-TW"/>
                      <a:pPr>
                        <a:defRPr/>
                      </a:pPr>
                      <a:t>[百分比]</a:t>
                    </a:fld>
                    <a:endParaRPr lang="en-US" altLang="zh-TW"/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054598128064179"/>
                      <c:h val="0.113113481499849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CC2-48AE-84E2-635A1610ED4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9CE50673-F784-4107-8039-7AD11130CB7C}" type="CATEGORYNAME">
                      <a:rPr lang="zh-TW" altLang="en-US"/>
                      <a:pPr/>
                      <a:t>[類別名稱]</a:t>
                    </a:fld>
                    <a:endParaRPr lang="zh-TW" altLang="en-US"/>
                  </a:p>
                  <a:p>
                    <a:fld id="{462A4799-AA52-4B05-84CF-085E562E4899}" type="VALUE">
                      <a:rPr lang="en-US" altLang="zh-TW"/>
                      <a:pPr/>
                      <a:t>[值]</a:t>
                    </a:fld>
                    <a:r>
                      <a:rPr lang="en-US" altLang="zh-TW" baseline="0"/>
                      <a:t>, </a:t>
                    </a:r>
                    <a:fld id="{C9F3659B-A24E-49D8-92AB-D263A3FE720F}" type="PERCENTAGE">
                      <a:rPr lang="en-US" altLang="zh-TW" baseline="0"/>
                      <a:pPr/>
                      <a:t>[百分比]</a:t>
                    </a:fld>
                    <a:endParaRPr lang="en-US" altLang="zh-TW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3CC2-48AE-84E2-635A1610ED4B}"/>
                </c:ext>
              </c:extLst>
            </c:dLbl>
            <c:dLbl>
              <c:idx val="4"/>
              <c:layout>
                <c:manualLayout>
                  <c:x val="5.443471603982835E-2"/>
                  <c:y val="0.1922638178333228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39AC67F-EFE2-4B31-B456-6A7E25D1310B}" type="CATEGORYNAME">
                      <a:rPr lang="zh-TW" altLang="en-US"/>
                      <a:pPr>
                        <a:defRPr/>
                      </a:pPr>
                      <a:t>[類別名稱]</a:t>
                    </a:fld>
                    <a:fld id="{E97D8655-75E9-47F4-9B46-9BA7E3FA62B8}" type="VALUE">
                      <a:rPr lang="en-US" altLang="zh-TW"/>
                      <a:pPr>
                        <a:defRPr/>
                      </a:pPr>
                      <a:t>[值]</a:t>
                    </a:fld>
                    <a:r>
                      <a:rPr lang="en-US" altLang="zh-TW"/>
                      <a:t>,</a:t>
                    </a:r>
                    <a:fld id="{FF829C66-C789-4524-8FF2-9D354C003F2F}" type="PERCENTAGE">
                      <a:rPr lang="en-US" altLang="zh-TW"/>
                      <a:pPr>
                        <a:defRPr/>
                      </a:pPr>
                      <a:t>[百分比]</a:t>
                    </a:fld>
                    <a:endParaRPr lang="en-US" altLang="zh-TW"/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893230327341158"/>
                      <c:h val="0.1049636445983649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CC2-48AE-84E2-635A1610ED4B}"/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'111'!$A$2:$A$6</c:f>
              <c:strCache>
                <c:ptCount val="5"/>
                <c:pt idx="0">
                  <c:v>塑膠布</c:v>
                </c:pt>
                <c:pt idx="1">
                  <c:v>PU合成皮</c:v>
                </c:pt>
                <c:pt idx="2">
                  <c:v>塑膠管、板</c:v>
                </c:pt>
                <c:pt idx="3">
                  <c:v>塑膠粉、粒</c:v>
                </c:pt>
                <c:pt idx="4">
                  <c:v>其他類</c:v>
                </c:pt>
              </c:strCache>
            </c:strRef>
          </c:cat>
          <c:val>
            <c:numRef>
              <c:f>'111'!$B$2:$B$6</c:f>
              <c:numCache>
                <c:formatCode>#,##0_ </c:formatCode>
                <c:ptCount val="5"/>
                <c:pt idx="0">
                  <c:v>1839941</c:v>
                </c:pt>
                <c:pt idx="1">
                  <c:v>168359</c:v>
                </c:pt>
                <c:pt idx="2">
                  <c:v>806827</c:v>
                </c:pt>
                <c:pt idx="3">
                  <c:v>3667711</c:v>
                </c:pt>
                <c:pt idx="4">
                  <c:v>23298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CC2-48AE-84E2-635A1610ED4B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extLst>
          <c:ext xmlns:c15="http://schemas.microsoft.com/office/drawing/2012/chart" uri="{02D57815-91ED-43cb-92C2-25804820EDAC}">
            <c15:filteredPi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'111'!$C$1</c15:sqref>
                        </c15:formulaRef>
                      </c:ext>
                    </c:extLst>
                    <c:strCache>
                      <c:ptCount val="1"/>
                      <c:pt idx="0">
                        <c:v>百分比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:spPr>
                  <c:extLst>
                    <c:ext xmlns:c16="http://schemas.microsoft.com/office/drawing/2014/chart" uri="{C3380CC4-5D6E-409C-BE32-E72D297353CC}">
                      <c16:uniqueId val="{0000000C-3CC2-48AE-84E2-635A1610ED4B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:spPr>
                  <c:extLst>
                    <c:ext xmlns:c16="http://schemas.microsoft.com/office/drawing/2014/chart" uri="{C3380CC4-5D6E-409C-BE32-E72D297353CC}">
                      <c16:uniqueId val="{0000000E-3CC2-48AE-84E2-635A1610ED4B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:spPr>
                  <c:extLst>
                    <c:ext xmlns:c16="http://schemas.microsoft.com/office/drawing/2014/chart" uri="{C3380CC4-5D6E-409C-BE32-E72D297353CC}">
                      <c16:uniqueId val="{00000010-3CC2-48AE-84E2-635A1610ED4B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:spPr>
                  <c:extLst>
                    <c:ext xmlns:c16="http://schemas.microsoft.com/office/drawing/2014/chart" uri="{C3380CC4-5D6E-409C-BE32-E72D297353CC}">
                      <c16:uniqueId val="{00000012-3CC2-48AE-84E2-635A1610ED4B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:spPr>
                  <c:extLst>
                    <c:ext xmlns:c16="http://schemas.microsoft.com/office/drawing/2014/chart" uri="{C3380CC4-5D6E-409C-BE32-E72D297353CC}">
                      <c16:uniqueId val="{00000014-3CC2-48AE-84E2-635A1610ED4B}"/>
                    </c:ext>
                  </c:extLst>
                </c:dPt>
                <c:dLbls>
                  <c:spPr>
                    <a:pattFill prst="pct75">
                      <a:fgClr>
                        <a:schemeClr val="dk1">
                          <a:lumMod val="75000"/>
                          <a:lumOff val="25000"/>
                        </a:schemeClr>
                      </a:fgClr>
                      <a:bgClr>
                        <a:schemeClr val="dk1">
                          <a:lumMod val="65000"/>
                          <a:lumOff val="35000"/>
                        </a:schemeClr>
                      </a:bgClr>
                    </a:pattFill>
                    <a:ln>
                      <a:noFill/>
                    </a:ln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0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zh-TW"/>
                    </a:p>
                  </c:txPr>
                  <c:dLblPos val="ctr"/>
                  <c:showLegendKey val="0"/>
                  <c:showVal val="0"/>
                  <c:showCatName val="0"/>
                  <c:showSerName val="0"/>
                  <c:showPercent val="1"/>
                  <c:showBubbleSize val="0"/>
                  <c:showLeaderLines val="1"/>
                  <c:leaderLines>
                    <c:spPr>
                      <a:ln w="9525">
                        <a:solidFill>
                          <a:schemeClr val="dk1">
                            <a:lumMod val="50000"/>
                            <a:lumOff val="50000"/>
                          </a:schemeClr>
                        </a:solidFill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'111'!$A$2:$A$6</c15:sqref>
                        </c15:formulaRef>
                      </c:ext>
                    </c:extLst>
                    <c:strCache>
                      <c:ptCount val="5"/>
                      <c:pt idx="0">
                        <c:v>塑膠布</c:v>
                      </c:pt>
                      <c:pt idx="1">
                        <c:v>PU合成皮</c:v>
                      </c:pt>
                      <c:pt idx="2">
                        <c:v>塑膠管、板</c:v>
                      </c:pt>
                      <c:pt idx="3">
                        <c:v>塑膠粉、粒</c:v>
                      </c:pt>
                      <c:pt idx="4">
                        <c:v>其他類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'111'!$C$2:$C$6</c15:sqref>
                        </c15:formulaRef>
                      </c:ext>
                    </c:extLst>
                    <c:numCache>
                      <c:formatCode>0%</c:formatCode>
                      <c:ptCount val="5"/>
                      <c:pt idx="0">
                        <c:v>0.28280088212112381</c:v>
                      </c:pt>
                      <c:pt idx="1">
                        <c:v>2.5876956768195437E-2</c:v>
                      </c:pt>
                      <c:pt idx="2">
                        <c:v>0.12401016517330717</c:v>
                      </c:pt>
                      <c:pt idx="3">
                        <c:v>0.56373106864043421</c:v>
                      </c:pt>
                      <c:pt idx="4">
                        <c:v>3.5809272969393817E-3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5-3CC2-48AE-84E2-635A1610ED4B}"/>
                  </c:ext>
                </c:extLst>
              </c15:ser>
            </c15:filteredPieSeries>
          </c:ext>
        </c:extLst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'112'!$B$1</c:f>
              <c:strCache>
                <c:ptCount val="1"/>
                <c:pt idx="0">
                  <c:v>112年度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B97-472F-AA73-AE7CC95E4F3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B97-472F-AA73-AE7CC95E4F3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B97-472F-AA73-AE7CC95E4F3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B97-472F-AA73-AE7CC95E4F3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AB97-472F-AA73-AE7CC95E4F39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C4DA764-57E0-46A3-A126-818F4D8DE7CA}" type="CATEGORYNAME">
                      <a:rPr lang="zh-TW" altLang="en-US"/>
                      <a:pPr>
                        <a:defRPr/>
                      </a:pPr>
                      <a:t>[類別名稱]</a:t>
                    </a:fld>
                    <a:fld id="{55D3D4EA-3E61-4ECE-A026-86D18FAB0652}" type="VALUE">
                      <a:rPr lang="en-US" altLang="zh-TW"/>
                      <a:pPr>
                        <a:defRPr/>
                      </a:pPr>
                      <a:t>[值]</a:t>
                    </a:fld>
                    <a:r>
                      <a:rPr lang="en-US" altLang="zh-TW"/>
                      <a:t>,</a:t>
                    </a:r>
                    <a:fld id="{124A7622-960C-4216-85A9-80342BC4935B}" type="PERCENTAGE">
                      <a:rPr lang="en-US" altLang="zh-TW"/>
                      <a:pPr>
                        <a:defRPr/>
                      </a:pPr>
                      <a:t>[百分比]</a:t>
                    </a:fld>
                    <a:endParaRPr lang="en-US" altLang="zh-TW"/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960134700143614"/>
                      <c:h val="0.1232768946005624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B97-472F-AA73-AE7CC95E4F39}"/>
                </c:ext>
              </c:extLst>
            </c:dLbl>
            <c:dLbl>
              <c:idx val="1"/>
              <c:layout>
                <c:manualLayout>
                  <c:x val="-0.12015558273284896"/>
                  <c:y val="-2.648374834067947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94450EA-CA72-42E4-A398-4F7F19345BD3}" type="CATEGORYNAME">
                      <a:rPr lang="zh-TW" altLang="en-US"/>
                      <a:pPr>
                        <a:defRPr/>
                      </a:pPr>
                      <a:t>[類別名稱]</a:t>
                    </a:fld>
                    <a:endParaRPr lang="zh-TW" altLang="en-US"/>
                  </a:p>
                  <a:p>
                    <a:pPr>
                      <a:defRPr/>
                    </a:pPr>
                    <a:fld id="{3E5A0431-8F67-4497-8FBD-7AF7E0CDC031}" type="VALUE">
                      <a:rPr lang="en-US" altLang="zh-TW"/>
                      <a:pPr>
                        <a:defRPr/>
                      </a:pPr>
                      <a:t>[值]</a:t>
                    </a:fld>
                    <a:r>
                      <a:rPr lang="en-US" altLang="zh-TW"/>
                      <a:t>,</a:t>
                    </a:r>
                    <a:fld id="{0B424028-A486-4ABD-94DB-9EE81ECB7A8F}" type="PERCENTAGE">
                      <a:rPr lang="en-US" altLang="zh-TW"/>
                      <a:pPr>
                        <a:defRPr/>
                      </a:pPr>
                      <a:t>[百分比]</a:t>
                    </a:fld>
                    <a:endParaRPr lang="en-US" altLang="zh-TW"/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044322289902442"/>
                      <c:h val="0.1140137501463052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B97-472F-AA73-AE7CC95E4F39}"/>
                </c:ext>
              </c:extLst>
            </c:dLbl>
            <c:dLbl>
              <c:idx val="2"/>
              <c:layout>
                <c:manualLayout>
                  <c:x val="-0.31321670876046159"/>
                  <c:y val="-0.1534201649999051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3F858DDE-C527-45C6-A211-680C1FE5A9B0}" type="CATEGORYNAME">
                      <a:rPr lang="zh-TW" altLang="en-US"/>
                      <a:pPr>
                        <a:defRPr/>
                      </a:pPr>
                      <a:t>[類別名稱]</a:t>
                    </a:fld>
                    <a:fld id="{12CA26BF-BDE4-4026-96D7-781CCEE0C2D6}" type="VALUE">
                      <a:rPr lang="en-US" altLang="zh-TW"/>
                      <a:pPr>
                        <a:defRPr/>
                      </a:pPr>
                      <a:t>[值]</a:t>
                    </a:fld>
                    <a:r>
                      <a:rPr lang="en-US" altLang="zh-TW"/>
                      <a:t>,</a:t>
                    </a:r>
                    <a:fld id="{7ABD24E3-FA90-4920-8631-1B47FF30D848}" type="PERCENTAGE">
                      <a:rPr lang="en-US" altLang="zh-TW"/>
                      <a:pPr>
                        <a:defRPr/>
                      </a:pPr>
                      <a:t>[百分比]</a:t>
                    </a:fld>
                    <a:endParaRPr lang="en-US" altLang="zh-TW"/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425667310454122"/>
                      <c:h val="0.1189888215872023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B97-472F-AA73-AE7CC95E4F3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9CE50673-F784-4107-8039-7AD11130CB7C}" type="CATEGORYNAME">
                      <a:rPr lang="zh-TW" altLang="en-US"/>
                      <a:pPr/>
                      <a:t>[類別名稱]</a:t>
                    </a:fld>
                    <a:endParaRPr lang="zh-TW" altLang="en-US"/>
                  </a:p>
                  <a:p>
                    <a:fld id="{462A4799-AA52-4B05-84CF-085E562E4899}" type="VALUE">
                      <a:rPr lang="en-US" altLang="zh-TW"/>
                      <a:pPr/>
                      <a:t>[值]</a:t>
                    </a:fld>
                    <a:r>
                      <a:rPr lang="en-US" altLang="zh-TW" baseline="0"/>
                      <a:t>, </a:t>
                    </a:r>
                    <a:fld id="{C9F3659B-A24E-49D8-92AB-D263A3FE720F}" type="PERCENTAGE">
                      <a:rPr lang="en-US" altLang="zh-TW" baseline="0"/>
                      <a:pPr/>
                      <a:t>[百分比]</a:t>
                    </a:fld>
                    <a:endParaRPr lang="en-US" altLang="zh-TW" baseline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B97-472F-AA73-AE7CC95E4F39}"/>
                </c:ext>
              </c:extLst>
            </c:dLbl>
            <c:dLbl>
              <c:idx val="4"/>
              <c:layout>
                <c:manualLayout>
                  <c:x val="5.9151697171903821E-2"/>
                  <c:y val="0.1952014878769992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0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39AC67F-EFE2-4B31-B456-6A7E25D1310B}" type="CATEGORYNAME">
                      <a:rPr lang="zh-TW" altLang="en-US"/>
                      <a:pPr>
                        <a:defRPr/>
                      </a:pPr>
                      <a:t>[類別名稱]</a:t>
                    </a:fld>
                    <a:fld id="{E97D8655-75E9-47F4-9B46-9BA7E3FA62B8}" type="VALUE">
                      <a:rPr lang="en-US" altLang="zh-TW"/>
                      <a:pPr>
                        <a:defRPr/>
                      </a:pPr>
                      <a:t>[值]</a:t>
                    </a:fld>
                    <a:r>
                      <a:rPr lang="en-US" altLang="zh-TW"/>
                      <a:t>,</a:t>
                    </a:r>
                    <a:fld id="{FF829C66-C789-4524-8FF2-9D354C003F2F}" type="PERCENTAGE">
                      <a:rPr lang="en-US" altLang="zh-TW"/>
                      <a:pPr>
                        <a:defRPr/>
                      </a:pPr>
                      <a:t>[百分比]</a:t>
                    </a:fld>
                    <a:endParaRPr lang="en-US" altLang="zh-TW"/>
                  </a:p>
                </c:rich>
              </c:tx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zh-TW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836626553756252"/>
                      <c:h val="0.1108389846857178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B97-472F-AA73-AE7CC95E4F39}"/>
                </c:ext>
              </c:extLst>
            </c:dLbl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zh-TW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'112'!$A$2:$A$6</c:f>
              <c:strCache>
                <c:ptCount val="5"/>
                <c:pt idx="0">
                  <c:v>塑膠布</c:v>
                </c:pt>
                <c:pt idx="1">
                  <c:v>PU合成皮</c:v>
                </c:pt>
                <c:pt idx="2">
                  <c:v>塑膠管、板</c:v>
                </c:pt>
                <c:pt idx="3">
                  <c:v>塑膠粉、粒</c:v>
                </c:pt>
                <c:pt idx="4">
                  <c:v>其他類</c:v>
                </c:pt>
              </c:strCache>
            </c:strRef>
          </c:cat>
          <c:val>
            <c:numRef>
              <c:f>'112'!$B$2:$B$6</c:f>
              <c:numCache>
                <c:formatCode>#,##0_ </c:formatCode>
                <c:ptCount val="5"/>
                <c:pt idx="0">
                  <c:v>1260359</c:v>
                </c:pt>
                <c:pt idx="1">
                  <c:v>110328</c:v>
                </c:pt>
                <c:pt idx="2">
                  <c:v>717661</c:v>
                </c:pt>
                <c:pt idx="3">
                  <c:v>2635631</c:v>
                </c:pt>
                <c:pt idx="4">
                  <c:v>190577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B97-472F-AA73-AE7CC95E4F39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extLst>
          <c:ext xmlns:c15="http://schemas.microsoft.com/office/drawing/2012/chart" uri="{02D57815-91ED-43cb-92C2-25804820EDAC}">
            <c15:filteredPie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'112'!$C$1</c15:sqref>
                        </c15:formulaRef>
                      </c:ext>
                    </c:extLst>
                    <c:strCache>
                      <c:ptCount val="1"/>
                      <c:pt idx="0">
                        <c:v>百分比</c:v>
                      </c:pt>
                    </c:strCache>
                  </c:strRef>
                </c:tx>
                <c:dPt>
                  <c:idx val="0"/>
                  <c:bubble3D val="0"/>
                  <c:spPr>
                    <a:solidFill>
                      <a:schemeClr val="accent1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:spPr>
                  <c:extLst>
                    <c:ext xmlns:c16="http://schemas.microsoft.com/office/drawing/2014/chart" uri="{C3380CC4-5D6E-409C-BE32-E72D297353CC}">
                      <c16:uniqueId val="{0000000C-AB97-472F-AA73-AE7CC95E4F39}"/>
                    </c:ext>
                  </c:extLst>
                </c:dPt>
                <c:dPt>
                  <c:idx val="1"/>
                  <c:bubble3D val="0"/>
                  <c:spPr>
                    <a:solidFill>
                      <a:schemeClr val="accent2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:spPr>
                  <c:extLst>
                    <c:ext xmlns:c16="http://schemas.microsoft.com/office/drawing/2014/chart" uri="{C3380CC4-5D6E-409C-BE32-E72D297353CC}">
                      <c16:uniqueId val="{0000000E-AB97-472F-AA73-AE7CC95E4F39}"/>
                    </c:ext>
                  </c:extLst>
                </c:dPt>
                <c:dPt>
                  <c:idx val="2"/>
                  <c:bubble3D val="0"/>
                  <c:spPr>
                    <a:solidFill>
                      <a:schemeClr val="accent3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:spPr>
                  <c:extLst>
                    <c:ext xmlns:c16="http://schemas.microsoft.com/office/drawing/2014/chart" uri="{C3380CC4-5D6E-409C-BE32-E72D297353CC}">
                      <c16:uniqueId val="{00000010-AB97-472F-AA73-AE7CC95E4F39}"/>
                    </c:ext>
                  </c:extLst>
                </c:dPt>
                <c:dPt>
                  <c:idx val="3"/>
                  <c:bubble3D val="0"/>
                  <c:spPr>
                    <a:solidFill>
                      <a:schemeClr val="accent4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:spPr>
                  <c:extLst>
                    <c:ext xmlns:c16="http://schemas.microsoft.com/office/drawing/2014/chart" uri="{C3380CC4-5D6E-409C-BE32-E72D297353CC}">
                      <c16:uniqueId val="{00000012-AB97-472F-AA73-AE7CC95E4F39}"/>
                    </c:ext>
                  </c:extLst>
                </c:dPt>
                <c:dPt>
                  <c:idx val="4"/>
                  <c:bubble3D val="0"/>
                  <c:spPr>
                    <a:solidFill>
                      <a:schemeClr val="accent5"/>
                    </a:solidFill>
                    <a:ln>
                      <a:noFill/>
                    </a:ln>
                    <a:effectLst>
                      <a:outerShdw blurRad="254000" sx="102000" sy="102000" algn="ctr" rotWithShape="0">
                        <a:prstClr val="black">
                          <a:alpha val="20000"/>
                        </a:prstClr>
                      </a:outerShdw>
                    </a:effectLst>
                  </c:spPr>
                  <c:extLst>
                    <c:ext xmlns:c16="http://schemas.microsoft.com/office/drawing/2014/chart" uri="{C3380CC4-5D6E-409C-BE32-E72D297353CC}">
                      <c16:uniqueId val="{00000014-AB97-472F-AA73-AE7CC95E4F39}"/>
                    </c:ext>
                  </c:extLst>
                </c:dPt>
                <c:dLbls>
                  <c:spPr>
                    <a:pattFill prst="pct75">
                      <a:fgClr>
                        <a:schemeClr val="dk1">
                          <a:lumMod val="75000"/>
                          <a:lumOff val="25000"/>
                        </a:schemeClr>
                      </a:fgClr>
                      <a:bgClr>
                        <a:schemeClr val="dk1">
                          <a:lumMod val="65000"/>
                          <a:lumOff val="35000"/>
                        </a:schemeClr>
                      </a:bgClr>
                    </a:pattFill>
                    <a:ln>
                      <a:noFill/>
                    </a:ln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1000" b="1" i="0" u="none" strike="noStrike" kern="1200" baseline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zh-TW"/>
                    </a:p>
                  </c:txPr>
                  <c:dLblPos val="ctr"/>
                  <c:showLegendKey val="0"/>
                  <c:showVal val="0"/>
                  <c:showCatName val="0"/>
                  <c:showSerName val="0"/>
                  <c:showPercent val="1"/>
                  <c:showBubbleSize val="0"/>
                  <c:showLeaderLines val="1"/>
                  <c:leaderLines>
                    <c:spPr>
                      <a:ln w="9525">
                        <a:solidFill>
                          <a:schemeClr val="dk1">
                            <a:lumMod val="50000"/>
                            <a:lumOff val="50000"/>
                          </a:schemeClr>
                        </a:solidFill>
                      </a:ln>
                      <a:effectLst/>
                    </c:spPr>
                  </c:leaderLines>
                  <c:extLst>
                    <c:ext uri="{CE6537A1-D6FC-4f65-9D91-7224C49458BB}"/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'112'!$A$2:$A$6</c15:sqref>
                        </c15:formulaRef>
                      </c:ext>
                    </c:extLst>
                    <c:strCache>
                      <c:ptCount val="5"/>
                      <c:pt idx="0">
                        <c:v>塑膠布</c:v>
                      </c:pt>
                      <c:pt idx="1">
                        <c:v>PU合成皮</c:v>
                      </c:pt>
                      <c:pt idx="2">
                        <c:v>塑膠管、板</c:v>
                      </c:pt>
                      <c:pt idx="3">
                        <c:v>塑膠粉、粒</c:v>
                      </c:pt>
                      <c:pt idx="4">
                        <c:v>其他類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'112'!$C$2:$C$6</c15:sqref>
                        </c15:formulaRef>
                      </c:ext>
                    </c:extLst>
                    <c:numCache>
                      <c:formatCode>0%</c:formatCode>
                      <c:ptCount val="5"/>
                      <c:pt idx="0">
                        <c:v>0.25645429617650101</c:v>
                      </c:pt>
                      <c:pt idx="1">
                        <c:v>2.2449230408606597E-2</c:v>
                      </c:pt>
                      <c:pt idx="2">
                        <c:v>0.1460276370846115</c:v>
                      </c:pt>
                      <c:pt idx="3">
                        <c:v>0.53629076563579703</c:v>
                      </c:pt>
                      <c:pt idx="4">
                        <c:v>3.8778070694483899E-2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5-AB97-472F-AA73-AE7CC95E4F39}"/>
                  </c:ext>
                </c:extLst>
              </c15:ser>
            </c15:filteredPieSeries>
          </c:ext>
        </c:extLst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 sz="1700" baseline="0"/>
            </a:pPr>
            <a:r>
              <a:rPr lang="en-US" altLang="zh-TW" dirty="0"/>
              <a:t>4,657 </a:t>
            </a:r>
            <a:r>
              <a:rPr lang="zh-TW" altLang="en-US" dirty="0"/>
              <a:t>       </a:t>
            </a:r>
            <a:r>
              <a:rPr lang="en-US" altLang="zh-TW" dirty="0"/>
              <a:t> </a:t>
            </a:r>
            <a:r>
              <a:rPr lang="zh-TW" altLang="en-US" dirty="0"/>
              <a:t>   </a:t>
            </a:r>
            <a:r>
              <a:rPr lang="en-US" altLang="zh-TW" dirty="0"/>
              <a:t> 4,980</a:t>
            </a:r>
            <a:r>
              <a:rPr lang="zh-TW" altLang="en-US" dirty="0"/>
              <a:t>    </a:t>
            </a:r>
            <a:r>
              <a:rPr lang="en-US" altLang="zh-TW" dirty="0"/>
              <a:t>  </a:t>
            </a:r>
            <a:r>
              <a:rPr lang="zh-TW" altLang="en-US" dirty="0"/>
              <a:t>         </a:t>
            </a:r>
            <a:r>
              <a:rPr lang="en-US" altLang="zh-TW" dirty="0"/>
              <a:t> 6,490 </a:t>
            </a:r>
            <a:r>
              <a:rPr lang="zh-TW" altLang="en-US" dirty="0"/>
              <a:t>                </a:t>
            </a:r>
            <a:r>
              <a:rPr lang="en-US" altLang="zh-TW" dirty="0"/>
              <a:t>6,506 </a:t>
            </a:r>
            <a:r>
              <a:rPr lang="zh-TW" altLang="en-US" dirty="0"/>
              <a:t>             </a:t>
            </a:r>
            <a:r>
              <a:rPr lang="en-US" altLang="zh-TW" dirty="0"/>
              <a:t>  4,915</a:t>
            </a:r>
            <a:r>
              <a:rPr lang="zh-TW" altLang="en-US" dirty="0"/>
              <a:t>    </a:t>
            </a:r>
            <a:r>
              <a:rPr lang="en-US" altLang="zh-TW" dirty="0"/>
              <a:t> </a:t>
            </a:r>
          </a:p>
        </c:rich>
      </c:tx>
      <c:layout>
        <c:manualLayout>
          <c:xMode val="edge"/>
          <c:yMode val="edge"/>
          <c:x val="0.18581933508311488"/>
          <c:y val="4.1666666666666664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1"/>
        <c:ser>
          <c:idx val="0"/>
          <c:order val="0"/>
          <c:tx>
            <c:strRef>
              <c:f>'5年營收'!$B$2:$B$6</c:f>
              <c:strCache>
                <c:ptCount val="5"/>
                <c:pt idx="0">
                  <c:v> 4,657 </c:v>
                </c:pt>
                <c:pt idx="1">
                  <c:v> 4,980 </c:v>
                </c:pt>
                <c:pt idx="2">
                  <c:v> 6,490 </c:v>
                </c:pt>
                <c:pt idx="3">
                  <c:v> 6,506 </c:v>
                </c:pt>
                <c:pt idx="4">
                  <c:v> 4,915 </c:v>
                </c:pt>
              </c:strCache>
            </c:strRef>
          </c:tx>
          <c:invertIfNegative val="0"/>
          <c:dPt>
            <c:idx val="0"/>
            <c:invertIfNegative val="1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26F1-493A-AAC7-9B93B52893F4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3-26F1-493A-AAC7-9B93B52893F4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26F1-493A-AAC7-9B93B52893F4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6"/>
              </a:solidFill>
            </c:spPr>
            <c:extLst>
              <c:ext xmlns:c16="http://schemas.microsoft.com/office/drawing/2014/chart" uri="{C3380CC4-5D6E-409C-BE32-E72D297353CC}">
                <c16:uniqueId val="{00000007-26F1-493A-AAC7-9B93B52893F4}"/>
              </c:ext>
            </c:extLst>
          </c:dPt>
          <c:cat>
            <c:numRef>
              <c:f>'5年營收'!$A$2:$A$6</c:f>
              <c:numCache>
                <c:formatCode>General</c:formatCode>
                <c:ptCount val="5"/>
                <c:pt idx="0">
                  <c:v>108</c:v>
                </c:pt>
                <c:pt idx="1">
                  <c:v>109</c:v>
                </c:pt>
                <c:pt idx="2">
                  <c:v>110</c:v>
                </c:pt>
                <c:pt idx="3">
                  <c:v>111</c:v>
                </c:pt>
                <c:pt idx="4">
                  <c:v>112</c:v>
                </c:pt>
              </c:numCache>
            </c:numRef>
          </c:cat>
          <c:val>
            <c:numRef>
              <c:f>'5年營收'!$B$2:$B$6</c:f>
              <c:numCache>
                <c:formatCode>_-* #,##0_-;\-* #,##0_-;_-* "-"??_-;_-@_-</c:formatCode>
                <c:ptCount val="5"/>
                <c:pt idx="0">
                  <c:v>4657</c:v>
                </c:pt>
                <c:pt idx="1">
                  <c:v>4980</c:v>
                </c:pt>
                <c:pt idx="2">
                  <c:v>6490</c:v>
                </c:pt>
                <c:pt idx="3">
                  <c:v>6506</c:v>
                </c:pt>
                <c:pt idx="4">
                  <c:v>4915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6F1-493A-AAC7-9B93B52893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5734784"/>
        <c:axId val="135736320"/>
        <c:axId val="0"/>
      </c:bar3DChart>
      <c:catAx>
        <c:axId val="135734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zh-TW"/>
          </a:p>
        </c:txPr>
        <c:crossAx val="135736320"/>
        <c:crosses val="autoZero"/>
        <c:auto val="1"/>
        <c:lblAlgn val="ctr"/>
        <c:lblOffset val="100"/>
        <c:noMultiLvlLbl val="0"/>
      </c:catAx>
      <c:valAx>
        <c:axId val="135736320"/>
        <c:scaling>
          <c:orientation val="minMax"/>
        </c:scaling>
        <c:delete val="0"/>
        <c:axPos val="l"/>
        <c:majorGridlines/>
        <c:numFmt formatCode="_-* #,##0_-;\-* #,##0_-;_-* &quot;-&quot;??_-;_-@_-" sourceLinked="1"/>
        <c:majorTickMark val="none"/>
        <c:minorTickMark val="none"/>
        <c:tickLblPos val="nextTo"/>
        <c:crossAx val="135734784"/>
        <c:crosses val="autoZero"/>
        <c:crossBetween val="between"/>
      </c:valAx>
    </c:plotArea>
    <c:plotVisOnly val="1"/>
    <c:dispBlanksAs val="gap"/>
    <c:showDLblsOverMax val="0"/>
  </c:chart>
  <c:spPr>
    <a:effectLst>
      <a:outerShdw blurRad="50800" dist="50800" dir="5400000" algn="ctr" rotWithShape="0">
        <a:schemeClr val="accent2"/>
      </a:outerShdw>
    </a:effectLst>
  </c:sp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1A759E-5368-42A4-B884-AD252402356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D23FC51-6B85-40FE-855F-DE5D66ECCF0E}">
      <dgm:prSet phldrT="[文字]" custT="1"/>
      <dgm:spPr>
        <a:solidFill>
          <a:schemeClr val="accent1">
            <a:lumMod val="75000"/>
          </a:schemeClr>
        </a:solidFill>
      </dgm:spPr>
      <dgm:t>
        <a:bodyPr/>
        <a:lstStyle/>
        <a:p>
          <a:pPr algn="l"/>
          <a:r>
            <a:rPr lang="zh-TW" altLang="en-US" sz="3200" dirty="0"/>
            <a:t>公 司 簡</a:t>
          </a:r>
          <a:r>
            <a:rPr lang="zh-TW" altLang="en-US" sz="3200" dirty="0">
              <a:solidFill>
                <a:schemeClr val="bg1"/>
              </a:solidFill>
            </a:rPr>
            <a:t> 介</a:t>
          </a:r>
        </a:p>
      </dgm:t>
    </dgm:pt>
    <dgm:pt modelId="{0CF789C1-5518-46BF-8E84-1A224F270450}" type="parTrans" cxnId="{AE8DF853-3E3B-46ED-B83F-5679B86531B3}">
      <dgm:prSet/>
      <dgm:spPr/>
      <dgm:t>
        <a:bodyPr/>
        <a:lstStyle/>
        <a:p>
          <a:endParaRPr lang="zh-TW" altLang="en-US"/>
        </a:p>
      </dgm:t>
    </dgm:pt>
    <dgm:pt modelId="{3D425341-FA7C-451C-BD17-7EF0C611F3A1}" type="sibTrans" cxnId="{AE8DF853-3E3B-46ED-B83F-5679B86531B3}">
      <dgm:prSet/>
      <dgm:spPr/>
      <dgm:t>
        <a:bodyPr/>
        <a:lstStyle/>
        <a:p>
          <a:endParaRPr lang="zh-TW" altLang="en-US"/>
        </a:p>
      </dgm:t>
    </dgm:pt>
    <dgm:pt modelId="{56677092-EADB-4D66-8956-A8D24347F3D0}">
      <dgm:prSet phldrT="[文字]" custT="1"/>
      <dgm:spPr>
        <a:solidFill>
          <a:schemeClr val="accent3">
            <a:lumMod val="75000"/>
          </a:schemeClr>
        </a:solidFill>
      </dgm:spPr>
      <dgm:t>
        <a:bodyPr/>
        <a:lstStyle/>
        <a:p>
          <a:pPr algn="l">
            <a:spcAft>
              <a:spcPts val="0"/>
            </a:spcAft>
          </a:pPr>
          <a:r>
            <a:rPr lang="en-US" altLang="zh-TW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113</a:t>
          </a:r>
          <a:r>
            <a:rPr lang="zh-TW" altLang="en-US" sz="3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年事業部    營運情形</a:t>
          </a:r>
        </a:p>
      </dgm:t>
    </dgm:pt>
    <dgm:pt modelId="{E95ED41D-3BC1-403F-B522-F9FCFDB47E83}" type="parTrans" cxnId="{7EF9C53E-1DDB-44EB-9311-D5CB165C258A}">
      <dgm:prSet/>
      <dgm:spPr/>
      <dgm:t>
        <a:bodyPr/>
        <a:lstStyle/>
        <a:p>
          <a:endParaRPr lang="zh-TW" altLang="en-US"/>
        </a:p>
      </dgm:t>
    </dgm:pt>
    <dgm:pt modelId="{626A9496-3B0D-427A-998F-3C8C4776F6C7}" type="sibTrans" cxnId="{7EF9C53E-1DDB-44EB-9311-D5CB165C258A}">
      <dgm:prSet/>
      <dgm:spPr/>
      <dgm:t>
        <a:bodyPr/>
        <a:lstStyle/>
        <a:p>
          <a:endParaRPr lang="zh-TW" altLang="en-US"/>
        </a:p>
      </dgm:t>
    </dgm:pt>
    <dgm:pt modelId="{9582F959-5A8F-4659-939A-EAE6EA0FB08B}">
      <dgm:prSet phldrT="[文字]" custT="1"/>
      <dgm:spPr>
        <a:solidFill>
          <a:schemeClr val="accent4">
            <a:lumMod val="75000"/>
          </a:schemeClr>
        </a:solidFill>
      </dgm:spPr>
      <dgm:t>
        <a:bodyPr/>
        <a:lstStyle/>
        <a:p>
          <a:pPr algn="l"/>
          <a:r>
            <a:rPr lang="zh-TW" altLang="en-US" sz="3200" dirty="0">
              <a:solidFill>
                <a:schemeClr val="bg1"/>
              </a:solidFill>
            </a:rPr>
            <a:t>投資效益</a:t>
          </a:r>
        </a:p>
      </dgm:t>
    </dgm:pt>
    <dgm:pt modelId="{49880A7F-D228-4132-A924-635DEE1AA4D8}" type="parTrans" cxnId="{C45BCFBA-9AB4-46B4-8E86-4B82A728C614}">
      <dgm:prSet/>
      <dgm:spPr/>
      <dgm:t>
        <a:bodyPr/>
        <a:lstStyle/>
        <a:p>
          <a:endParaRPr lang="zh-TW" altLang="en-US"/>
        </a:p>
      </dgm:t>
    </dgm:pt>
    <dgm:pt modelId="{7350E354-C420-47F1-A002-829591827F25}" type="sibTrans" cxnId="{C45BCFBA-9AB4-46B4-8E86-4B82A728C614}">
      <dgm:prSet/>
      <dgm:spPr/>
      <dgm:t>
        <a:bodyPr/>
        <a:lstStyle/>
        <a:p>
          <a:endParaRPr lang="zh-TW" altLang="en-US"/>
        </a:p>
      </dgm:t>
    </dgm:pt>
    <dgm:pt modelId="{80340EE4-2832-4DF3-B761-F038A4310229}">
      <dgm:prSet phldrT="[文字]" custT="1"/>
      <dgm:spPr>
        <a:solidFill>
          <a:srgbClr val="FF9900"/>
        </a:solidFill>
      </dgm:spPr>
      <dgm:t>
        <a:bodyPr/>
        <a:lstStyle/>
        <a:p>
          <a:pPr algn="l"/>
          <a:r>
            <a:rPr lang="zh-TW" altLang="en-US" sz="3200" dirty="0">
              <a:latin typeface="Times New Roman" pitchFamily="18" charset="0"/>
              <a:cs typeface="Times New Roman" pitchFamily="18" charset="0"/>
            </a:rPr>
            <a:t>經營績效</a:t>
          </a:r>
        </a:p>
      </dgm:t>
    </dgm:pt>
    <dgm:pt modelId="{4A8A3DC7-840C-44A3-9BF9-89E26BE8EA2B}" type="parTrans" cxnId="{2705FEC7-FC8C-4058-B266-DD99C23F2C94}">
      <dgm:prSet/>
      <dgm:spPr/>
      <dgm:t>
        <a:bodyPr/>
        <a:lstStyle/>
        <a:p>
          <a:endParaRPr lang="zh-TW" altLang="en-US"/>
        </a:p>
      </dgm:t>
    </dgm:pt>
    <dgm:pt modelId="{75F5ED6B-4AAB-4DED-98F9-B1D98D267B34}" type="sibTrans" cxnId="{2705FEC7-FC8C-4058-B266-DD99C23F2C94}">
      <dgm:prSet/>
      <dgm:spPr/>
      <dgm:t>
        <a:bodyPr/>
        <a:lstStyle/>
        <a:p>
          <a:endParaRPr lang="zh-TW" altLang="en-US"/>
        </a:p>
      </dgm:t>
    </dgm:pt>
    <dgm:pt modelId="{B48BC4DD-0423-4027-BFB6-D0686A5D2D2E}" type="pres">
      <dgm:prSet presAssocID="{B81A759E-5368-42A4-B884-AD2524023561}" presName="linear" presStyleCnt="0">
        <dgm:presLayoutVars>
          <dgm:dir/>
          <dgm:animLvl val="lvl"/>
          <dgm:resizeHandles val="exact"/>
        </dgm:presLayoutVars>
      </dgm:prSet>
      <dgm:spPr/>
    </dgm:pt>
    <dgm:pt modelId="{5F9CA5E9-A2FE-46C5-8626-1E7A19E2AD90}" type="pres">
      <dgm:prSet presAssocID="{6D23FC51-6B85-40FE-855F-DE5D66ECCF0E}" presName="parentLin" presStyleCnt="0"/>
      <dgm:spPr/>
    </dgm:pt>
    <dgm:pt modelId="{2B73FCBD-4943-4123-81BA-65FE93DFBE7E}" type="pres">
      <dgm:prSet presAssocID="{6D23FC51-6B85-40FE-855F-DE5D66ECCF0E}" presName="parentLeftMargin" presStyleLbl="node1" presStyleIdx="0" presStyleCnt="4"/>
      <dgm:spPr/>
    </dgm:pt>
    <dgm:pt modelId="{FC3ACAA1-C24D-4256-865A-C54A542C20F3}" type="pres">
      <dgm:prSet presAssocID="{6D23FC51-6B85-40FE-855F-DE5D66ECCF0E}" presName="parentText" presStyleLbl="node1" presStyleIdx="0" presStyleCnt="4" custScaleX="98157" custScaleY="136858" custLinFactNeighborX="-1808" custLinFactNeighborY="9792">
        <dgm:presLayoutVars>
          <dgm:chMax val="0"/>
          <dgm:bulletEnabled val="1"/>
        </dgm:presLayoutVars>
      </dgm:prSet>
      <dgm:spPr/>
    </dgm:pt>
    <dgm:pt modelId="{D455C139-4C34-49EE-8174-4D5E891577A3}" type="pres">
      <dgm:prSet presAssocID="{6D23FC51-6B85-40FE-855F-DE5D66ECCF0E}" presName="negativeSpace" presStyleCnt="0"/>
      <dgm:spPr/>
    </dgm:pt>
    <dgm:pt modelId="{E190EEEB-81FE-43F8-934E-0224185AF905}" type="pres">
      <dgm:prSet presAssocID="{6D23FC51-6B85-40FE-855F-DE5D66ECCF0E}" presName="childText" presStyleLbl="conFgAcc1" presStyleIdx="0" presStyleCnt="4" custScaleX="76221" custScaleY="103045" custLinFactNeighborX="-164" custLinFactNeighborY="20944">
        <dgm:presLayoutVars>
          <dgm:bulletEnabled val="1"/>
        </dgm:presLayoutVars>
      </dgm:prSet>
      <dgm:spPr/>
    </dgm:pt>
    <dgm:pt modelId="{1C900819-866C-41EE-9A5B-D3870371F46D}" type="pres">
      <dgm:prSet presAssocID="{3D425341-FA7C-451C-BD17-7EF0C611F3A1}" presName="spaceBetweenRectangles" presStyleCnt="0"/>
      <dgm:spPr/>
    </dgm:pt>
    <dgm:pt modelId="{A00F84C9-DC0E-4F2A-A85B-EACF9833467D}" type="pres">
      <dgm:prSet presAssocID="{56677092-EADB-4D66-8956-A8D24347F3D0}" presName="parentLin" presStyleCnt="0"/>
      <dgm:spPr/>
    </dgm:pt>
    <dgm:pt modelId="{23161B7F-C3FF-40D9-845D-932661B0A187}" type="pres">
      <dgm:prSet presAssocID="{56677092-EADB-4D66-8956-A8D24347F3D0}" presName="parentLeftMargin" presStyleLbl="node1" presStyleIdx="0" presStyleCnt="4"/>
      <dgm:spPr/>
    </dgm:pt>
    <dgm:pt modelId="{F32BC701-A4AF-45B6-A64E-68EA7C5AE75D}" type="pres">
      <dgm:prSet presAssocID="{56677092-EADB-4D66-8956-A8D24347F3D0}" presName="parentText" presStyleLbl="node1" presStyleIdx="1" presStyleCnt="4" custScaleX="96585" custScaleY="157645" custLinFactX="16050" custLinFactNeighborX="100000" custLinFactNeighborY="3644">
        <dgm:presLayoutVars>
          <dgm:chMax val="0"/>
          <dgm:bulletEnabled val="1"/>
        </dgm:presLayoutVars>
      </dgm:prSet>
      <dgm:spPr/>
    </dgm:pt>
    <dgm:pt modelId="{EC5063FB-DE22-460C-ABA3-9D468BCFC92B}" type="pres">
      <dgm:prSet presAssocID="{56677092-EADB-4D66-8956-A8D24347F3D0}" presName="negativeSpace" presStyleCnt="0"/>
      <dgm:spPr/>
    </dgm:pt>
    <dgm:pt modelId="{14E989F6-40B2-4EAF-B9A3-BBD3EEFBEBF2}" type="pres">
      <dgm:prSet presAssocID="{56677092-EADB-4D66-8956-A8D24347F3D0}" presName="childText" presStyleLbl="conFgAcc1" presStyleIdx="1" presStyleCnt="4" custScaleX="76447" custScaleY="107217" custLinFactNeighborX="14589">
        <dgm:presLayoutVars>
          <dgm:bulletEnabled val="1"/>
        </dgm:presLayoutVars>
      </dgm:prSet>
      <dgm:spPr>
        <a:noFill/>
        <a:ln>
          <a:solidFill>
            <a:schemeClr val="accent3">
              <a:lumMod val="50000"/>
            </a:schemeClr>
          </a:solidFill>
        </a:ln>
      </dgm:spPr>
    </dgm:pt>
    <dgm:pt modelId="{AD52FF25-821F-4575-B9C3-3F368DE50A10}" type="pres">
      <dgm:prSet presAssocID="{626A9496-3B0D-427A-998F-3C8C4776F6C7}" presName="spaceBetweenRectangles" presStyleCnt="0"/>
      <dgm:spPr/>
    </dgm:pt>
    <dgm:pt modelId="{857347A1-65B6-4245-B0DB-F3A091618C39}" type="pres">
      <dgm:prSet presAssocID="{80340EE4-2832-4DF3-B761-F038A4310229}" presName="parentLin" presStyleCnt="0"/>
      <dgm:spPr/>
    </dgm:pt>
    <dgm:pt modelId="{B2B488F7-89C4-405D-AFE1-33D8F6B78A71}" type="pres">
      <dgm:prSet presAssocID="{80340EE4-2832-4DF3-B761-F038A4310229}" presName="parentLeftMargin" presStyleLbl="node1" presStyleIdx="1" presStyleCnt="4"/>
      <dgm:spPr/>
    </dgm:pt>
    <dgm:pt modelId="{6D318DBD-4C84-4486-9786-903658C5A205}" type="pres">
      <dgm:prSet presAssocID="{80340EE4-2832-4DF3-B761-F038A4310229}" presName="parentText" presStyleLbl="node1" presStyleIdx="2" presStyleCnt="4" custScaleX="98509" custScaleY="145838">
        <dgm:presLayoutVars>
          <dgm:chMax val="0"/>
          <dgm:bulletEnabled val="1"/>
        </dgm:presLayoutVars>
      </dgm:prSet>
      <dgm:spPr/>
    </dgm:pt>
    <dgm:pt modelId="{B59300D9-C829-485E-BD43-B7C1C1827790}" type="pres">
      <dgm:prSet presAssocID="{80340EE4-2832-4DF3-B761-F038A4310229}" presName="negativeSpace" presStyleCnt="0"/>
      <dgm:spPr/>
    </dgm:pt>
    <dgm:pt modelId="{84BCCBED-789D-4A1D-9D4F-9AF43D338FCC}" type="pres">
      <dgm:prSet presAssocID="{80340EE4-2832-4DF3-B761-F038A4310229}" presName="childText" presStyleLbl="conFgAcc1" presStyleIdx="2" presStyleCnt="4" custScaleX="76162">
        <dgm:presLayoutVars>
          <dgm:bulletEnabled val="1"/>
        </dgm:presLayoutVars>
      </dgm:prSet>
      <dgm:spPr>
        <a:ln>
          <a:solidFill>
            <a:schemeClr val="accent6">
              <a:lumMod val="60000"/>
              <a:lumOff val="40000"/>
            </a:schemeClr>
          </a:solidFill>
        </a:ln>
      </dgm:spPr>
    </dgm:pt>
    <dgm:pt modelId="{71AF2014-DBE3-4998-9CB6-66D7192A1B37}" type="pres">
      <dgm:prSet presAssocID="{75F5ED6B-4AAB-4DED-98F9-B1D98D267B34}" presName="spaceBetweenRectangles" presStyleCnt="0"/>
      <dgm:spPr/>
    </dgm:pt>
    <dgm:pt modelId="{31DE4C95-0D72-47C2-A92F-4200FAAFC574}" type="pres">
      <dgm:prSet presAssocID="{9582F959-5A8F-4659-939A-EAE6EA0FB08B}" presName="parentLin" presStyleCnt="0"/>
      <dgm:spPr/>
    </dgm:pt>
    <dgm:pt modelId="{45E6265C-6277-4523-B277-05607FB6009B}" type="pres">
      <dgm:prSet presAssocID="{9582F959-5A8F-4659-939A-EAE6EA0FB08B}" presName="parentLeftMargin" presStyleLbl="node1" presStyleIdx="2" presStyleCnt="4"/>
      <dgm:spPr/>
    </dgm:pt>
    <dgm:pt modelId="{92469187-8693-4BD7-8F62-59B082A48070}" type="pres">
      <dgm:prSet presAssocID="{9582F959-5A8F-4659-939A-EAE6EA0FB08B}" presName="parentText" presStyleLbl="node1" presStyleIdx="3" presStyleCnt="4" custScaleX="98460" custScaleY="139661" custLinFactX="16723" custLinFactNeighborX="100000" custLinFactNeighborY="7768">
        <dgm:presLayoutVars>
          <dgm:chMax val="0"/>
          <dgm:bulletEnabled val="1"/>
        </dgm:presLayoutVars>
      </dgm:prSet>
      <dgm:spPr/>
    </dgm:pt>
    <dgm:pt modelId="{54885A2C-3A6C-42AB-A5A3-7248DF4F89F0}" type="pres">
      <dgm:prSet presAssocID="{9582F959-5A8F-4659-939A-EAE6EA0FB08B}" presName="negativeSpace" presStyleCnt="0"/>
      <dgm:spPr/>
    </dgm:pt>
    <dgm:pt modelId="{83A529DF-0471-4B20-86E5-A5CAB0E995EF}" type="pres">
      <dgm:prSet presAssocID="{9582F959-5A8F-4659-939A-EAE6EA0FB08B}" presName="childText" presStyleLbl="conFgAcc1" presStyleIdx="3" presStyleCnt="4" custScaleX="77158" custScaleY="102546" custLinFactNeighborX="15530">
        <dgm:presLayoutVars>
          <dgm:bulletEnabled val="1"/>
        </dgm:presLayoutVars>
      </dgm:prSet>
      <dgm:spPr>
        <a:ln>
          <a:solidFill>
            <a:schemeClr val="accent4">
              <a:lumMod val="75000"/>
            </a:schemeClr>
          </a:solidFill>
        </a:ln>
      </dgm:spPr>
    </dgm:pt>
  </dgm:ptLst>
  <dgm:cxnLst>
    <dgm:cxn modelId="{9B7E622D-87CC-433C-AFED-92A32FC64FF1}" type="presOf" srcId="{56677092-EADB-4D66-8956-A8D24347F3D0}" destId="{23161B7F-C3FF-40D9-845D-932661B0A187}" srcOrd="0" destOrd="0" presId="urn:microsoft.com/office/officeart/2005/8/layout/list1"/>
    <dgm:cxn modelId="{2977CB39-4CD4-48CE-87A0-8C8E1BF6F04C}" type="presOf" srcId="{9582F959-5A8F-4659-939A-EAE6EA0FB08B}" destId="{92469187-8693-4BD7-8F62-59B082A48070}" srcOrd="1" destOrd="0" presId="urn:microsoft.com/office/officeart/2005/8/layout/list1"/>
    <dgm:cxn modelId="{7EF9C53E-1DDB-44EB-9311-D5CB165C258A}" srcId="{B81A759E-5368-42A4-B884-AD2524023561}" destId="{56677092-EADB-4D66-8956-A8D24347F3D0}" srcOrd="1" destOrd="0" parTransId="{E95ED41D-3BC1-403F-B522-F9FCFDB47E83}" sibTransId="{626A9496-3B0D-427A-998F-3C8C4776F6C7}"/>
    <dgm:cxn modelId="{C4168C49-1FB4-4A01-B8FF-11C5F02C83E6}" type="presOf" srcId="{9582F959-5A8F-4659-939A-EAE6EA0FB08B}" destId="{45E6265C-6277-4523-B277-05607FB6009B}" srcOrd="0" destOrd="0" presId="urn:microsoft.com/office/officeart/2005/8/layout/list1"/>
    <dgm:cxn modelId="{AE8DF853-3E3B-46ED-B83F-5679B86531B3}" srcId="{B81A759E-5368-42A4-B884-AD2524023561}" destId="{6D23FC51-6B85-40FE-855F-DE5D66ECCF0E}" srcOrd="0" destOrd="0" parTransId="{0CF789C1-5518-46BF-8E84-1A224F270450}" sibTransId="{3D425341-FA7C-451C-BD17-7EF0C611F3A1}"/>
    <dgm:cxn modelId="{350B4174-6C39-41FF-8080-56044D8B6BA2}" type="presOf" srcId="{80340EE4-2832-4DF3-B761-F038A4310229}" destId="{B2B488F7-89C4-405D-AFE1-33D8F6B78A71}" srcOrd="0" destOrd="0" presId="urn:microsoft.com/office/officeart/2005/8/layout/list1"/>
    <dgm:cxn modelId="{12EF868A-73FF-4751-93F2-BEEDC09DB1FC}" type="presOf" srcId="{56677092-EADB-4D66-8956-A8D24347F3D0}" destId="{F32BC701-A4AF-45B6-A64E-68EA7C5AE75D}" srcOrd="1" destOrd="0" presId="urn:microsoft.com/office/officeart/2005/8/layout/list1"/>
    <dgm:cxn modelId="{8744EC8C-D39E-4B08-93B7-3276E768E86E}" type="presOf" srcId="{6D23FC51-6B85-40FE-855F-DE5D66ECCF0E}" destId="{FC3ACAA1-C24D-4256-865A-C54A542C20F3}" srcOrd="1" destOrd="0" presId="urn:microsoft.com/office/officeart/2005/8/layout/list1"/>
    <dgm:cxn modelId="{5FD95CAB-1D03-4867-9514-908FD3F70AE7}" type="presOf" srcId="{6D23FC51-6B85-40FE-855F-DE5D66ECCF0E}" destId="{2B73FCBD-4943-4123-81BA-65FE93DFBE7E}" srcOrd="0" destOrd="0" presId="urn:microsoft.com/office/officeart/2005/8/layout/list1"/>
    <dgm:cxn modelId="{C904C7B6-D266-4849-B6B5-6DAE8D5D2266}" type="presOf" srcId="{80340EE4-2832-4DF3-B761-F038A4310229}" destId="{6D318DBD-4C84-4486-9786-903658C5A205}" srcOrd="1" destOrd="0" presId="urn:microsoft.com/office/officeart/2005/8/layout/list1"/>
    <dgm:cxn modelId="{C45BCFBA-9AB4-46B4-8E86-4B82A728C614}" srcId="{B81A759E-5368-42A4-B884-AD2524023561}" destId="{9582F959-5A8F-4659-939A-EAE6EA0FB08B}" srcOrd="3" destOrd="0" parTransId="{49880A7F-D228-4132-A924-635DEE1AA4D8}" sibTransId="{7350E354-C420-47F1-A002-829591827F25}"/>
    <dgm:cxn modelId="{2705FEC7-FC8C-4058-B266-DD99C23F2C94}" srcId="{B81A759E-5368-42A4-B884-AD2524023561}" destId="{80340EE4-2832-4DF3-B761-F038A4310229}" srcOrd="2" destOrd="0" parTransId="{4A8A3DC7-840C-44A3-9BF9-89E26BE8EA2B}" sibTransId="{75F5ED6B-4AAB-4DED-98F9-B1D98D267B34}"/>
    <dgm:cxn modelId="{CCF12FCE-4BDE-4FAF-847D-A655CCD64C54}" type="presOf" srcId="{B81A759E-5368-42A4-B884-AD2524023561}" destId="{B48BC4DD-0423-4027-BFB6-D0686A5D2D2E}" srcOrd="0" destOrd="0" presId="urn:microsoft.com/office/officeart/2005/8/layout/list1"/>
    <dgm:cxn modelId="{5B1BB25F-CD2D-498C-A012-857D80F0CB3B}" type="presParOf" srcId="{B48BC4DD-0423-4027-BFB6-D0686A5D2D2E}" destId="{5F9CA5E9-A2FE-46C5-8626-1E7A19E2AD90}" srcOrd="0" destOrd="0" presId="urn:microsoft.com/office/officeart/2005/8/layout/list1"/>
    <dgm:cxn modelId="{03EF30FF-01EF-4959-B1DF-985DABB8C58F}" type="presParOf" srcId="{5F9CA5E9-A2FE-46C5-8626-1E7A19E2AD90}" destId="{2B73FCBD-4943-4123-81BA-65FE93DFBE7E}" srcOrd="0" destOrd="0" presId="urn:microsoft.com/office/officeart/2005/8/layout/list1"/>
    <dgm:cxn modelId="{CF80B264-4C9C-40A7-8E30-1D0F1FDD136F}" type="presParOf" srcId="{5F9CA5E9-A2FE-46C5-8626-1E7A19E2AD90}" destId="{FC3ACAA1-C24D-4256-865A-C54A542C20F3}" srcOrd="1" destOrd="0" presId="urn:microsoft.com/office/officeart/2005/8/layout/list1"/>
    <dgm:cxn modelId="{6ABCC126-E4EE-4440-ADD6-96240D78E95D}" type="presParOf" srcId="{B48BC4DD-0423-4027-BFB6-D0686A5D2D2E}" destId="{D455C139-4C34-49EE-8174-4D5E891577A3}" srcOrd="1" destOrd="0" presId="urn:microsoft.com/office/officeart/2005/8/layout/list1"/>
    <dgm:cxn modelId="{DD613210-5F78-4C68-AE60-A5CD3390626E}" type="presParOf" srcId="{B48BC4DD-0423-4027-BFB6-D0686A5D2D2E}" destId="{E190EEEB-81FE-43F8-934E-0224185AF905}" srcOrd="2" destOrd="0" presId="urn:microsoft.com/office/officeart/2005/8/layout/list1"/>
    <dgm:cxn modelId="{C047E42C-324F-47DD-8312-377ABC3725EB}" type="presParOf" srcId="{B48BC4DD-0423-4027-BFB6-D0686A5D2D2E}" destId="{1C900819-866C-41EE-9A5B-D3870371F46D}" srcOrd="3" destOrd="0" presId="urn:microsoft.com/office/officeart/2005/8/layout/list1"/>
    <dgm:cxn modelId="{81B30006-02D8-4CBB-99ED-FCCB445824F7}" type="presParOf" srcId="{B48BC4DD-0423-4027-BFB6-D0686A5D2D2E}" destId="{A00F84C9-DC0E-4F2A-A85B-EACF9833467D}" srcOrd="4" destOrd="0" presId="urn:microsoft.com/office/officeart/2005/8/layout/list1"/>
    <dgm:cxn modelId="{21E4AB7D-87BF-4B82-8617-E74731C3FA63}" type="presParOf" srcId="{A00F84C9-DC0E-4F2A-A85B-EACF9833467D}" destId="{23161B7F-C3FF-40D9-845D-932661B0A187}" srcOrd="0" destOrd="0" presId="urn:microsoft.com/office/officeart/2005/8/layout/list1"/>
    <dgm:cxn modelId="{21BCF2A8-9D64-47AA-A05C-A319325D6062}" type="presParOf" srcId="{A00F84C9-DC0E-4F2A-A85B-EACF9833467D}" destId="{F32BC701-A4AF-45B6-A64E-68EA7C5AE75D}" srcOrd="1" destOrd="0" presId="urn:microsoft.com/office/officeart/2005/8/layout/list1"/>
    <dgm:cxn modelId="{A2FF38C4-516A-462C-BFC6-D437DC61FF2E}" type="presParOf" srcId="{B48BC4DD-0423-4027-BFB6-D0686A5D2D2E}" destId="{EC5063FB-DE22-460C-ABA3-9D468BCFC92B}" srcOrd="5" destOrd="0" presId="urn:microsoft.com/office/officeart/2005/8/layout/list1"/>
    <dgm:cxn modelId="{2B5359CA-D82A-45B0-AB3F-F3BE63F04277}" type="presParOf" srcId="{B48BC4DD-0423-4027-BFB6-D0686A5D2D2E}" destId="{14E989F6-40B2-4EAF-B9A3-BBD3EEFBEBF2}" srcOrd="6" destOrd="0" presId="urn:microsoft.com/office/officeart/2005/8/layout/list1"/>
    <dgm:cxn modelId="{31969BA4-841D-44E8-A465-A77F867DCA13}" type="presParOf" srcId="{B48BC4DD-0423-4027-BFB6-D0686A5D2D2E}" destId="{AD52FF25-821F-4575-B9C3-3F368DE50A10}" srcOrd="7" destOrd="0" presId="urn:microsoft.com/office/officeart/2005/8/layout/list1"/>
    <dgm:cxn modelId="{E47BB8CA-68F9-4923-867C-200FB3D56C5B}" type="presParOf" srcId="{B48BC4DD-0423-4027-BFB6-D0686A5D2D2E}" destId="{857347A1-65B6-4245-B0DB-F3A091618C39}" srcOrd="8" destOrd="0" presId="urn:microsoft.com/office/officeart/2005/8/layout/list1"/>
    <dgm:cxn modelId="{D48AA1B2-1732-4B67-94DF-155A955A48E6}" type="presParOf" srcId="{857347A1-65B6-4245-B0DB-F3A091618C39}" destId="{B2B488F7-89C4-405D-AFE1-33D8F6B78A71}" srcOrd="0" destOrd="0" presId="urn:microsoft.com/office/officeart/2005/8/layout/list1"/>
    <dgm:cxn modelId="{5554BDD2-09D8-4105-A042-515FED81FC1D}" type="presParOf" srcId="{857347A1-65B6-4245-B0DB-F3A091618C39}" destId="{6D318DBD-4C84-4486-9786-903658C5A205}" srcOrd="1" destOrd="0" presId="urn:microsoft.com/office/officeart/2005/8/layout/list1"/>
    <dgm:cxn modelId="{1CABB157-2528-46F0-8048-C3F3844B96DC}" type="presParOf" srcId="{B48BC4DD-0423-4027-BFB6-D0686A5D2D2E}" destId="{B59300D9-C829-485E-BD43-B7C1C1827790}" srcOrd="9" destOrd="0" presId="urn:microsoft.com/office/officeart/2005/8/layout/list1"/>
    <dgm:cxn modelId="{D82E998B-646A-4D08-BD54-972D4BF603C4}" type="presParOf" srcId="{B48BC4DD-0423-4027-BFB6-D0686A5D2D2E}" destId="{84BCCBED-789D-4A1D-9D4F-9AF43D338FCC}" srcOrd="10" destOrd="0" presId="urn:microsoft.com/office/officeart/2005/8/layout/list1"/>
    <dgm:cxn modelId="{6F9367CF-53D6-4A56-A3A0-2BD0984BC60B}" type="presParOf" srcId="{B48BC4DD-0423-4027-BFB6-D0686A5D2D2E}" destId="{71AF2014-DBE3-4998-9CB6-66D7192A1B37}" srcOrd="11" destOrd="0" presId="urn:microsoft.com/office/officeart/2005/8/layout/list1"/>
    <dgm:cxn modelId="{EF9CD615-62BB-4718-9D32-2BEC8F23EE06}" type="presParOf" srcId="{B48BC4DD-0423-4027-BFB6-D0686A5D2D2E}" destId="{31DE4C95-0D72-47C2-A92F-4200FAAFC574}" srcOrd="12" destOrd="0" presId="urn:microsoft.com/office/officeart/2005/8/layout/list1"/>
    <dgm:cxn modelId="{2725BDFF-561F-4F42-B4E8-E20BD4BD7692}" type="presParOf" srcId="{31DE4C95-0D72-47C2-A92F-4200FAAFC574}" destId="{45E6265C-6277-4523-B277-05607FB6009B}" srcOrd="0" destOrd="0" presId="urn:microsoft.com/office/officeart/2005/8/layout/list1"/>
    <dgm:cxn modelId="{204135CD-2688-4EA5-9CC5-7F06BA921E73}" type="presParOf" srcId="{31DE4C95-0D72-47C2-A92F-4200FAAFC574}" destId="{92469187-8693-4BD7-8F62-59B082A48070}" srcOrd="1" destOrd="0" presId="urn:microsoft.com/office/officeart/2005/8/layout/list1"/>
    <dgm:cxn modelId="{822843D6-182A-4AAD-BC60-D9B1350B408E}" type="presParOf" srcId="{B48BC4DD-0423-4027-BFB6-D0686A5D2D2E}" destId="{54885A2C-3A6C-42AB-A5A3-7248DF4F89F0}" srcOrd="13" destOrd="0" presId="urn:microsoft.com/office/officeart/2005/8/layout/list1"/>
    <dgm:cxn modelId="{A177ABF7-5F0E-4CF8-B7D5-9A4B02453F0C}" type="presParOf" srcId="{B48BC4DD-0423-4027-BFB6-D0686A5D2D2E}" destId="{83A529DF-0471-4B20-86E5-A5CAB0E995EF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795D9D-691B-40AB-B095-A92993AA662E}" type="doc">
      <dgm:prSet loTypeId="urn:microsoft.com/office/officeart/2005/8/layout/orgChart1" loCatId="hierarchy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zh-TW" altLang="en-US"/>
        </a:p>
      </dgm:t>
    </dgm:pt>
    <dgm:pt modelId="{52FF9ACB-766C-44F6-B82F-FA3544DA7A21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1400" dirty="0">
              <a:latin typeface="Times New Roman" pitchFamily="18" charset="0"/>
              <a:ea typeface="+mn-ea"/>
              <a:cs typeface="Times New Roman" pitchFamily="18" charset="0"/>
            </a:rPr>
            <a:t>加工事業部</a:t>
          </a:r>
        </a:p>
      </dgm:t>
    </dgm:pt>
    <dgm:pt modelId="{F7EA51B8-760C-4EEE-B5AB-70CAB75ECCF7}" type="parTrans" cxnId="{3AA81E0D-6F52-4954-856D-56B3C829F378}">
      <dgm:prSet/>
      <dgm:spPr/>
      <dgm:t>
        <a:bodyPr/>
        <a:lstStyle/>
        <a:p>
          <a:endParaRPr lang="zh-TW" altLang="en-US"/>
        </a:p>
      </dgm:t>
    </dgm:pt>
    <dgm:pt modelId="{B97B6E38-69A0-4C49-9CA0-FB37A09634F1}" type="sibTrans" cxnId="{3AA81E0D-6F52-4954-856D-56B3C829F378}">
      <dgm:prSet/>
      <dgm:spPr/>
      <dgm:t>
        <a:bodyPr/>
        <a:lstStyle/>
        <a:p>
          <a:endParaRPr lang="zh-TW" altLang="en-US"/>
        </a:p>
      </dgm:t>
    </dgm:pt>
    <dgm:pt modelId="{8219B68E-6F97-49ED-9A21-E569CCC52D3D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1400">
              <a:latin typeface="Times New Roman" pitchFamily="18" charset="0"/>
              <a:ea typeface="+mn-ea"/>
              <a:cs typeface="Times New Roman" pitchFamily="18" charset="0"/>
            </a:rPr>
            <a:t>營業 一處</a:t>
          </a:r>
          <a:endParaRPr lang="en-US" altLang="zh-TW" sz="1400" dirty="0"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34FE1C87-D2F7-4BE6-A867-70C1C453C432}" type="parTrans" cxnId="{8849028C-4346-4897-ADC5-AA5BDA0E2BA2}">
      <dgm:prSet/>
      <dgm:spPr/>
      <dgm:t>
        <a:bodyPr/>
        <a:lstStyle/>
        <a:p>
          <a:endParaRPr lang="zh-TW" altLang="en-US"/>
        </a:p>
      </dgm:t>
    </dgm:pt>
    <dgm:pt modelId="{B9AF0857-D383-4423-8735-5C864DE5E275}" type="sibTrans" cxnId="{8849028C-4346-4897-ADC5-AA5BDA0E2BA2}">
      <dgm:prSet/>
      <dgm:spPr/>
      <dgm:t>
        <a:bodyPr/>
        <a:lstStyle/>
        <a:p>
          <a:endParaRPr lang="zh-TW" altLang="en-US"/>
        </a:p>
      </dgm:t>
    </dgm:pt>
    <dgm:pt modelId="{60C5BEC5-72BD-41B2-A787-A4453D5CA6F2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1400" dirty="0">
              <a:latin typeface="Times New Roman" pitchFamily="18" charset="0"/>
              <a:ea typeface="+mn-ea"/>
              <a:cs typeface="Times New Roman" pitchFamily="18" charset="0"/>
            </a:rPr>
            <a:t>建材事業部</a:t>
          </a:r>
        </a:p>
      </dgm:t>
    </dgm:pt>
    <dgm:pt modelId="{41FFA3A2-8352-44EE-BE49-1E6BFAB15962}" type="parTrans" cxnId="{A9E5216A-43A3-4DB6-9AED-292218833E98}">
      <dgm:prSet/>
      <dgm:spPr/>
      <dgm:t>
        <a:bodyPr/>
        <a:lstStyle/>
        <a:p>
          <a:endParaRPr lang="zh-TW" altLang="en-US"/>
        </a:p>
      </dgm:t>
    </dgm:pt>
    <dgm:pt modelId="{EE99CE35-118D-4C00-BC2B-7A99D836798A}" type="sibTrans" cxnId="{A9E5216A-43A3-4DB6-9AED-292218833E98}">
      <dgm:prSet/>
      <dgm:spPr/>
      <dgm:t>
        <a:bodyPr/>
        <a:lstStyle/>
        <a:p>
          <a:endParaRPr lang="zh-TW" altLang="en-US"/>
        </a:p>
      </dgm:t>
    </dgm:pt>
    <dgm:pt modelId="{CE6740FD-3096-42C3-8305-8BB0F65EB693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1400" dirty="0">
              <a:latin typeface="Times New Roman" pitchFamily="18" charset="0"/>
              <a:ea typeface="+mn-ea"/>
              <a:cs typeface="Times New Roman" pitchFamily="18" charset="0"/>
            </a:rPr>
            <a:t>建材處</a:t>
          </a:r>
        </a:p>
      </dgm:t>
    </dgm:pt>
    <dgm:pt modelId="{A1415154-BBFF-49CF-A492-FAB6577AB871}" type="parTrans" cxnId="{26F3C7DD-E638-4306-8BFA-A7089EAB83D1}">
      <dgm:prSet/>
      <dgm:spPr/>
      <dgm:t>
        <a:bodyPr/>
        <a:lstStyle/>
        <a:p>
          <a:endParaRPr lang="zh-TW" altLang="en-US"/>
        </a:p>
      </dgm:t>
    </dgm:pt>
    <dgm:pt modelId="{D95456E4-8C14-4638-9D1A-6A63F7544D67}" type="sibTrans" cxnId="{26F3C7DD-E638-4306-8BFA-A7089EAB83D1}">
      <dgm:prSet/>
      <dgm:spPr/>
      <dgm:t>
        <a:bodyPr/>
        <a:lstStyle/>
        <a:p>
          <a:endParaRPr lang="zh-TW" altLang="en-US"/>
        </a:p>
      </dgm:t>
    </dgm:pt>
    <dgm:pt modelId="{0CAEE708-5F3B-4B03-8EC5-749873C2E341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1400" dirty="0">
              <a:latin typeface="Times New Roman" pitchFamily="18" charset="0"/>
              <a:ea typeface="+mn-ea"/>
              <a:cs typeface="Times New Roman" pitchFamily="18" charset="0"/>
            </a:rPr>
            <a:t>惠州廠</a:t>
          </a:r>
        </a:p>
      </dgm:t>
    </dgm:pt>
    <dgm:pt modelId="{03559CFB-4EC0-4A63-A05D-899D2209B780}" type="parTrans" cxnId="{5781FF38-2E19-46E8-BE01-68D55F6C9B0A}">
      <dgm:prSet/>
      <dgm:spPr/>
      <dgm:t>
        <a:bodyPr/>
        <a:lstStyle/>
        <a:p>
          <a:endParaRPr lang="zh-TW" altLang="en-US"/>
        </a:p>
      </dgm:t>
    </dgm:pt>
    <dgm:pt modelId="{ECE9BF53-AE03-4A8C-B96E-6259E9BE62AA}" type="sibTrans" cxnId="{5781FF38-2E19-46E8-BE01-68D55F6C9B0A}">
      <dgm:prSet/>
      <dgm:spPr/>
      <dgm:t>
        <a:bodyPr/>
        <a:lstStyle/>
        <a:p>
          <a:endParaRPr lang="zh-TW" altLang="en-US"/>
        </a:p>
      </dgm:t>
    </dgm:pt>
    <dgm:pt modelId="{0CA739A1-D332-4F5F-BB60-4A302BE71D53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1400" dirty="0">
              <a:latin typeface="Times New Roman" pitchFamily="18" charset="0"/>
              <a:ea typeface="+mn-ea"/>
              <a:cs typeface="Times New Roman" pitchFamily="18" charset="0"/>
            </a:rPr>
            <a:t>桃園廠</a:t>
          </a:r>
        </a:p>
      </dgm:t>
    </dgm:pt>
    <dgm:pt modelId="{C2702EF7-7E36-49AC-A1DC-D38E6A6B84D8}" type="parTrans" cxnId="{0EAE147A-9C31-4471-8876-4A1B26A55C4C}">
      <dgm:prSet/>
      <dgm:spPr/>
      <dgm:t>
        <a:bodyPr/>
        <a:lstStyle/>
        <a:p>
          <a:endParaRPr lang="zh-TW" altLang="en-US"/>
        </a:p>
      </dgm:t>
    </dgm:pt>
    <dgm:pt modelId="{2CA2ED2C-CC70-4D49-9D7D-294872DF9E53}" type="sibTrans" cxnId="{0EAE147A-9C31-4471-8876-4A1B26A55C4C}">
      <dgm:prSet/>
      <dgm:spPr/>
      <dgm:t>
        <a:bodyPr/>
        <a:lstStyle/>
        <a:p>
          <a:endParaRPr lang="zh-TW" altLang="en-US"/>
        </a:p>
      </dgm:t>
    </dgm:pt>
    <dgm:pt modelId="{8D420C10-4E81-4F00-881B-F14DDEB77072}">
      <dgm:prSet phldrT="[文字]" custT="1"/>
      <dgm:spPr/>
      <dgm:t>
        <a:bodyPr/>
        <a:lstStyle/>
        <a:p>
          <a:r>
            <a:rPr lang="zh-TW" altLang="en-US" sz="1400" dirty="0">
              <a:latin typeface="Times New Roman" pitchFamily="18" charset="0"/>
              <a:ea typeface="+mn-ea"/>
              <a:cs typeface="Times New Roman" pitchFamily="18" charset="0"/>
            </a:rPr>
            <a:t>合皮事業部</a:t>
          </a:r>
        </a:p>
      </dgm:t>
    </dgm:pt>
    <dgm:pt modelId="{04D09D87-DD49-414A-9336-5289464C287C}" type="parTrans" cxnId="{CCCEF905-E339-47F8-BD74-F126DEC6B4A9}">
      <dgm:prSet/>
      <dgm:spPr/>
      <dgm:t>
        <a:bodyPr/>
        <a:lstStyle/>
        <a:p>
          <a:endParaRPr lang="zh-TW" altLang="en-US"/>
        </a:p>
      </dgm:t>
    </dgm:pt>
    <dgm:pt modelId="{8A238129-7C86-4EC9-89D7-66D7AD471DA1}" type="sibTrans" cxnId="{CCCEF905-E339-47F8-BD74-F126DEC6B4A9}">
      <dgm:prSet/>
      <dgm:spPr/>
      <dgm:t>
        <a:bodyPr/>
        <a:lstStyle/>
        <a:p>
          <a:endParaRPr lang="zh-TW" altLang="en-US"/>
        </a:p>
      </dgm:t>
    </dgm:pt>
    <dgm:pt modelId="{454FB647-46A0-4ED9-BD89-70D9C5BAB030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1400" dirty="0">
              <a:latin typeface="Times New Roman" pitchFamily="18" charset="0"/>
              <a:ea typeface="+mn-ea"/>
              <a:cs typeface="Times New Roman" pitchFamily="18" charset="0"/>
            </a:rPr>
            <a:t>東莞廠</a:t>
          </a:r>
        </a:p>
      </dgm:t>
    </dgm:pt>
    <dgm:pt modelId="{F608EC29-577E-4A87-ADC5-09BC9B5A7331}" type="parTrans" cxnId="{D6F9CA41-8281-4D2C-8B19-CD9C253E5EB6}">
      <dgm:prSet/>
      <dgm:spPr/>
      <dgm:t>
        <a:bodyPr/>
        <a:lstStyle/>
        <a:p>
          <a:endParaRPr lang="zh-TW" altLang="en-US"/>
        </a:p>
      </dgm:t>
    </dgm:pt>
    <dgm:pt modelId="{8F9D7A8F-61CD-4625-9509-2886EA97D593}" type="sibTrans" cxnId="{D6F9CA41-8281-4D2C-8B19-CD9C253E5EB6}">
      <dgm:prSet/>
      <dgm:spPr/>
      <dgm:t>
        <a:bodyPr/>
        <a:lstStyle/>
        <a:p>
          <a:endParaRPr lang="zh-TW" altLang="en-US"/>
        </a:p>
      </dgm:t>
    </dgm:pt>
    <dgm:pt modelId="{A69EF788-7AD9-4466-A323-81DEA00E65A2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1400" dirty="0">
              <a:latin typeface="Times New Roman" pitchFamily="18" charset="0"/>
              <a:ea typeface="+mn-ea"/>
              <a:cs typeface="Times New Roman" pitchFamily="18" charset="0"/>
            </a:rPr>
            <a:t>原料事業部</a:t>
          </a:r>
        </a:p>
      </dgm:t>
    </dgm:pt>
    <dgm:pt modelId="{381973BE-AD07-4C07-A740-B5AF1380C587}" type="parTrans" cxnId="{06AC7819-F6D0-4A9C-8DB5-D0ADFBAE36C4}">
      <dgm:prSet/>
      <dgm:spPr/>
      <dgm:t>
        <a:bodyPr/>
        <a:lstStyle/>
        <a:p>
          <a:endParaRPr lang="zh-TW" altLang="en-US"/>
        </a:p>
      </dgm:t>
    </dgm:pt>
    <dgm:pt modelId="{FB8BCF01-94F7-4AC7-B438-F41A6310462E}" type="sibTrans" cxnId="{06AC7819-F6D0-4A9C-8DB5-D0ADFBAE36C4}">
      <dgm:prSet/>
      <dgm:spPr/>
      <dgm:t>
        <a:bodyPr/>
        <a:lstStyle/>
        <a:p>
          <a:endParaRPr lang="zh-TW" altLang="en-US"/>
        </a:p>
      </dgm:t>
    </dgm:pt>
    <dgm:pt modelId="{42375F30-73E3-46A6-8196-67DE8E8CF62E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1400" dirty="0">
              <a:latin typeface="Times New Roman" pitchFamily="18" charset="0"/>
              <a:ea typeface="+mn-ea"/>
              <a:cs typeface="Times New Roman" pitchFamily="18" charset="0"/>
            </a:rPr>
            <a:t>新屋廠</a:t>
          </a:r>
          <a:endParaRPr lang="en-US" altLang="zh-TW" sz="1400" dirty="0">
            <a:latin typeface="Times New Roman" pitchFamily="18" charset="0"/>
            <a:ea typeface="+mn-ea"/>
            <a:cs typeface="Times New Roman" pitchFamily="18" charset="0"/>
          </a:endParaRPr>
        </a:p>
      </dgm:t>
    </dgm:pt>
    <dgm:pt modelId="{37DF0D75-B8DD-4DAC-BE73-7835C54CCB89}" type="parTrans" cxnId="{BDD014E0-95E6-431A-816B-48E81462BA66}">
      <dgm:prSet/>
      <dgm:spPr/>
      <dgm:t>
        <a:bodyPr/>
        <a:lstStyle/>
        <a:p>
          <a:endParaRPr lang="zh-TW" altLang="en-US"/>
        </a:p>
      </dgm:t>
    </dgm:pt>
    <dgm:pt modelId="{85E04BD3-F6C2-4BAE-91A5-3785AB7FE46F}" type="sibTrans" cxnId="{BDD014E0-95E6-431A-816B-48E81462BA66}">
      <dgm:prSet/>
      <dgm:spPr/>
      <dgm:t>
        <a:bodyPr/>
        <a:lstStyle/>
        <a:p>
          <a:endParaRPr lang="zh-TW" altLang="en-US"/>
        </a:p>
      </dgm:t>
    </dgm:pt>
    <dgm:pt modelId="{793F20EE-0723-476D-BE20-6907900E2048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1400" dirty="0">
              <a:latin typeface="Times New Roman" pitchFamily="18" charset="0"/>
              <a:ea typeface="+mn-ea"/>
              <a:cs typeface="Times New Roman" pitchFamily="18" charset="0"/>
            </a:rPr>
            <a:t>中壢廠</a:t>
          </a:r>
        </a:p>
      </dgm:t>
    </dgm:pt>
    <dgm:pt modelId="{2B05F1CC-623C-4812-930B-012F62D4C288}" type="parTrans" cxnId="{16334795-CDBD-4959-A97C-E8184002DEF1}">
      <dgm:prSet/>
      <dgm:spPr/>
      <dgm:t>
        <a:bodyPr/>
        <a:lstStyle/>
        <a:p>
          <a:endParaRPr lang="zh-TW" altLang="en-US"/>
        </a:p>
      </dgm:t>
    </dgm:pt>
    <dgm:pt modelId="{3C7696BB-5AD1-44CF-A275-CE5F16A5870B}" type="sibTrans" cxnId="{16334795-CDBD-4959-A97C-E8184002DEF1}">
      <dgm:prSet/>
      <dgm:spPr/>
      <dgm:t>
        <a:bodyPr/>
        <a:lstStyle/>
        <a:p>
          <a:endParaRPr lang="zh-TW" altLang="en-US"/>
        </a:p>
      </dgm:t>
    </dgm:pt>
    <dgm:pt modelId="{A344ECE6-16C9-42A9-896A-FA23C4747D8C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1400" dirty="0">
              <a:latin typeface="Times New Roman" pitchFamily="18" charset="0"/>
              <a:ea typeface="+mn-ea"/>
              <a:cs typeface="Times New Roman" pitchFamily="18" charset="0"/>
            </a:rPr>
            <a:t>合皮處</a:t>
          </a:r>
        </a:p>
      </dgm:t>
    </dgm:pt>
    <dgm:pt modelId="{05CB0D9F-B942-42E6-8A14-08AE56BE79D1}" type="parTrans" cxnId="{A63E7A9B-4139-404E-99FA-00D658D69B37}">
      <dgm:prSet/>
      <dgm:spPr/>
      <dgm:t>
        <a:bodyPr/>
        <a:lstStyle/>
        <a:p>
          <a:endParaRPr lang="zh-TW" altLang="en-US"/>
        </a:p>
      </dgm:t>
    </dgm:pt>
    <dgm:pt modelId="{9AD7027C-38FB-4F91-BD0E-6D8B235AD27E}" type="sibTrans" cxnId="{A63E7A9B-4139-404E-99FA-00D658D69B37}">
      <dgm:prSet/>
      <dgm:spPr/>
      <dgm:t>
        <a:bodyPr/>
        <a:lstStyle/>
        <a:p>
          <a:endParaRPr lang="zh-TW" altLang="en-US"/>
        </a:p>
      </dgm:t>
    </dgm:pt>
    <dgm:pt modelId="{BCEDF418-4DCB-460E-B9C5-AF1ECBA6D170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1400" dirty="0">
              <a:latin typeface="Times New Roman" pitchFamily="18" charset="0"/>
              <a:ea typeface="+mn-ea"/>
              <a:cs typeface="Times New Roman" pitchFamily="18" charset="0"/>
            </a:rPr>
            <a:t>原料處</a:t>
          </a:r>
        </a:p>
      </dgm:t>
    </dgm:pt>
    <dgm:pt modelId="{E1AA97C9-3AC5-4F84-95B9-B5AF0BC8E2A1}" type="parTrans" cxnId="{5AF672AE-3334-429C-A580-F249021D733D}">
      <dgm:prSet/>
      <dgm:spPr/>
      <dgm:t>
        <a:bodyPr/>
        <a:lstStyle/>
        <a:p>
          <a:endParaRPr lang="zh-TW" altLang="en-US"/>
        </a:p>
      </dgm:t>
    </dgm:pt>
    <dgm:pt modelId="{528BC1C9-3613-44A6-BF10-E7D155C0F3E5}" type="sibTrans" cxnId="{5AF672AE-3334-429C-A580-F249021D733D}">
      <dgm:prSet/>
      <dgm:spPr/>
      <dgm:t>
        <a:bodyPr/>
        <a:lstStyle/>
        <a:p>
          <a:endParaRPr lang="zh-TW" altLang="en-US"/>
        </a:p>
      </dgm:t>
    </dgm:pt>
    <dgm:pt modelId="{62F65075-98E4-4E8B-9AAB-126619223337}">
      <dgm:prSet phldrT="[文字]"/>
      <dgm:spPr/>
      <dgm:t>
        <a:bodyPr/>
        <a:lstStyle/>
        <a:p>
          <a:r>
            <a:rPr lang="en-US" altLang="zh-TW" dirty="0">
              <a:latin typeface="Times New Roman" pitchFamily="18" charset="0"/>
              <a:cs typeface="Times New Roman" pitchFamily="18" charset="0"/>
            </a:rPr>
            <a:t>OPC</a:t>
          </a:r>
          <a:endParaRPr lang="zh-TW" altLang="en-US" dirty="0">
            <a:latin typeface="Times New Roman" pitchFamily="18" charset="0"/>
            <a:cs typeface="Times New Roman" pitchFamily="18" charset="0"/>
          </a:endParaRPr>
        </a:p>
      </dgm:t>
    </dgm:pt>
    <dgm:pt modelId="{6EEE43BE-66AD-45EA-8893-E5112C14B949}" type="sibTrans" cxnId="{0321E9C0-FC6D-4F8B-A6C0-A22579545B32}">
      <dgm:prSet/>
      <dgm:spPr/>
      <dgm:t>
        <a:bodyPr/>
        <a:lstStyle/>
        <a:p>
          <a:endParaRPr lang="zh-TW" altLang="en-US"/>
        </a:p>
      </dgm:t>
    </dgm:pt>
    <dgm:pt modelId="{0EFA4FCD-4BE4-491F-BC34-1153E450F346}" type="parTrans" cxnId="{0321E9C0-FC6D-4F8B-A6C0-A22579545B32}">
      <dgm:prSet/>
      <dgm:spPr/>
      <dgm:t>
        <a:bodyPr/>
        <a:lstStyle/>
        <a:p>
          <a:endParaRPr lang="zh-TW" altLang="en-US"/>
        </a:p>
      </dgm:t>
    </dgm:pt>
    <dgm:pt modelId="{F7EF5D65-58E2-4991-B6EA-81288F93743F}">
      <dgm:prSet phldrT="[文字]" custT="1"/>
      <dgm:spPr/>
      <dgm:t>
        <a:bodyPr/>
        <a:lstStyle/>
        <a:p>
          <a:pPr>
            <a:spcAft>
              <a:spcPts val="0"/>
            </a:spcAft>
          </a:pPr>
          <a:r>
            <a:rPr lang="zh-TW" altLang="en-US" sz="1400" dirty="0">
              <a:latin typeface="Times New Roman" pitchFamily="18" charset="0"/>
              <a:ea typeface="+mn-ea"/>
              <a:cs typeface="Times New Roman" pitchFamily="18" charset="0"/>
            </a:rPr>
            <a:t>桃三廠</a:t>
          </a:r>
        </a:p>
      </dgm:t>
    </dgm:pt>
    <dgm:pt modelId="{CED6A294-D62A-4E36-8DD6-E009C1F377CC}" type="parTrans" cxnId="{E4C81B44-779B-47CB-88B5-7A703A7FF922}">
      <dgm:prSet/>
      <dgm:spPr/>
      <dgm:t>
        <a:bodyPr/>
        <a:lstStyle/>
        <a:p>
          <a:endParaRPr lang="zh-TW" altLang="en-US"/>
        </a:p>
      </dgm:t>
    </dgm:pt>
    <dgm:pt modelId="{BE246B33-DF5C-43FF-A74B-03C075879515}" type="sibTrans" cxnId="{E4C81B44-779B-47CB-88B5-7A703A7FF922}">
      <dgm:prSet/>
      <dgm:spPr/>
      <dgm:t>
        <a:bodyPr/>
        <a:lstStyle/>
        <a:p>
          <a:endParaRPr lang="zh-TW" altLang="en-US"/>
        </a:p>
      </dgm:t>
    </dgm:pt>
    <dgm:pt modelId="{BB80CDD8-1F88-4AB4-B064-4A5A7FA0E0E5}" type="pres">
      <dgm:prSet presAssocID="{4E795D9D-691B-40AB-B095-A92993AA662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BBE2AC9-F610-46EC-9A9E-586396C89C63}" type="pres">
      <dgm:prSet presAssocID="{62F65075-98E4-4E8B-9AAB-126619223337}" presName="hierRoot1" presStyleCnt="0">
        <dgm:presLayoutVars>
          <dgm:hierBranch val="init"/>
        </dgm:presLayoutVars>
      </dgm:prSet>
      <dgm:spPr/>
    </dgm:pt>
    <dgm:pt modelId="{9F124A66-619F-499D-8A9F-88AFCCB63C47}" type="pres">
      <dgm:prSet presAssocID="{62F65075-98E4-4E8B-9AAB-126619223337}" presName="rootComposite1" presStyleCnt="0"/>
      <dgm:spPr/>
    </dgm:pt>
    <dgm:pt modelId="{4C73EE64-53FA-48B9-9613-D582BF7DA5E8}" type="pres">
      <dgm:prSet presAssocID="{62F65075-98E4-4E8B-9AAB-126619223337}" presName="rootText1" presStyleLbl="node0" presStyleIdx="0" presStyleCnt="1">
        <dgm:presLayoutVars>
          <dgm:chPref val="3"/>
        </dgm:presLayoutVars>
      </dgm:prSet>
      <dgm:spPr/>
    </dgm:pt>
    <dgm:pt modelId="{317990FC-F28C-4A90-92FF-EEBFC64F3EA3}" type="pres">
      <dgm:prSet presAssocID="{62F65075-98E4-4E8B-9AAB-126619223337}" presName="rootConnector1" presStyleLbl="node1" presStyleIdx="0" presStyleCnt="0"/>
      <dgm:spPr/>
    </dgm:pt>
    <dgm:pt modelId="{2153B7A5-0596-47F0-8FAD-398DE1D7CB46}" type="pres">
      <dgm:prSet presAssocID="{62F65075-98E4-4E8B-9AAB-126619223337}" presName="hierChild2" presStyleCnt="0"/>
      <dgm:spPr/>
    </dgm:pt>
    <dgm:pt modelId="{DE5BEEE8-2726-4D48-BA9E-5E1130BEE9B9}" type="pres">
      <dgm:prSet presAssocID="{F7EA51B8-760C-4EEE-B5AB-70CAB75ECCF7}" presName="Name37" presStyleLbl="parChTrans1D2" presStyleIdx="0" presStyleCnt="4"/>
      <dgm:spPr/>
    </dgm:pt>
    <dgm:pt modelId="{9064B654-2FB4-4EDB-9853-81C356C47C34}" type="pres">
      <dgm:prSet presAssocID="{52FF9ACB-766C-44F6-B82F-FA3544DA7A21}" presName="hierRoot2" presStyleCnt="0">
        <dgm:presLayoutVars>
          <dgm:hierBranch val="init"/>
        </dgm:presLayoutVars>
      </dgm:prSet>
      <dgm:spPr/>
    </dgm:pt>
    <dgm:pt modelId="{DC5C4685-C4DC-4AA1-9A49-25861AF405A1}" type="pres">
      <dgm:prSet presAssocID="{52FF9ACB-766C-44F6-B82F-FA3544DA7A21}" presName="rootComposite" presStyleCnt="0"/>
      <dgm:spPr/>
    </dgm:pt>
    <dgm:pt modelId="{8099DE40-E016-42C7-9571-2D177BC09211}" type="pres">
      <dgm:prSet presAssocID="{52FF9ACB-766C-44F6-B82F-FA3544DA7A21}" presName="rootText" presStyleLbl="node2" presStyleIdx="0" presStyleCnt="4">
        <dgm:presLayoutVars>
          <dgm:chPref val="3"/>
        </dgm:presLayoutVars>
      </dgm:prSet>
      <dgm:spPr/>
    </dgm:pt>
    <dgm:pt modelId="{18491683-DAF2-4928-8D35-17E368B1CBDD}" type="pres">
      <dgm:prSet presAssocID="{52FF9ACB-766C-44F6-B82F-FA3544DA7A21}" presName="rootConnector" presStyleLbl="node2" presStyleIdx="0" presStyleCnt="4"/>
      <dgm:spPr/>
    </dgm:pt>
    <dgm:pt modelId="{6B068361-67F3-405D-A6B6-2329F9354770}" type="pres">
      <dgm:prSet presAssocID="{52FF9ACB-766C-44F6-B82F-FA3544DA7A21}" presName="hierChild4" presStyleCnt="0"/>
      <dgm:spPr/>
    </dgm:pt>
    <dgm:pt modelId="{232097EE-95A6-4773-9B93-2A7D52714D05}" type="pres">
      <dgm:prSet presAssocID="{34FE1C87-D2F7-4BE6-A867-70C1C453C432}" presName="Name37" presStyleLbl="parChTrans1D3" presStyleIdx="0" presStyleCnt="10"/>
      <dgm:spPr/>
    </dgm:pt>
    <dgm:pt modelId="{7101972E-C83A-4946-9E3B-D118429E8F1C}" type="pres">
      <dgm:prSet presAssocID="{8219B68E-6F97-49ED-9A21-E569CCC52D3D}" presName="hierRoot2" presStyleCnt="0">
        <dgm:presLayoutVars>
          <dgm:hierBranch val="init"/>
        </dgm:presLayoutVars>
      </dgm:prSet>
      <dgm:spPr/>
    </dgm:pt>
    <dgm:pt modelId="{CCD647FB-8B5F-4E62-B4C9-C23A82978EE4}" type="pres">
      <dgm:prSet presAssocID="{8219B68E-6F97-49ED-9A21-E569CCC52D3D}" presName="rootComposite" presStyleCnt="0"/>
      <dgm:spPr/>
    </dgm:pt>
    <dgm:pt modelId="{88D55CC1-0759-4ACF-8616-9A4AD54956FC}" type="pres">
      <dgm:prSet presAssocID="{8219B68E-6F97-49ED-9A21-E569CCC52D3D}" presName="rootText" presStyleLbl="node3" presStyleIdx="0" presStyleCnt="10" custScaleX="75792">
        <dgm:presLayoutVars>
          <dgm:chPref val="3"/>
        </dgm:presLayoutVars>
      </dgm:prSet>
      <dgm:spPr/>
    </dgm:pt>
    <dgm:pt modelId="{2F277316-A6B6-4020-9F0A-95249E5DA1A7}" type="pres">
      <dgm:prSet presAssocID="{8219B68E-6F97-49ED-9A21-E569CCC52D3D}" presName="rootConnector" presStyleLbl="node3" presStyleIdx="0" presStyleCnt="10"/>
      <dgm:spPr/>
    </dgm:pt>
    <dgm:pt modelId="{B82B041E-0F3A-46E9-9534-4915FF9A86DB}" type="pres">
      <dgm:prSet presAssocID="{8219B68E-6F97-49ED-9A21-E569CCC52D3D}" presName="hierChild4" presStyleCnt="0"/>
      <dgm:spPr/>
    </dgm:pt>
    <dgm:pt modelId="{4929CA8C-21F9-4CFF-9B02-19F392E464DB}" type="pres">
      <dgm:prSet presAssocID="{8219B68E-6F97-49ED-9A21-E569CCC52D3D}" presName="hierChild5" presStyleCnt="0"/>
      <dgm:spPr/>
    </dgm:pt>
    <dgm:pt modelId="{6A768934-3F1F-4E91-9F4A-56920905E8C0}" type="pres">
      <dgm:prSet presAssocID="{37DF0D75-B8DD-4DAC-BE73-7835C54CCB89}" presName="Name37" presStyleLbl="parChTrans1D3" presStyleIdx="1" presStyleCnt="10"/>
      <dgm:spPr/>
    </dgm:pt>
    <dgm:pt modelId="{CF078F99-C829-4740-9E9C-D18D6C3A8FCF}" type="pres">
      <dgm:prSet presAssocID="{42375F30-73E3-46A6-8196-67DE8E8CF62E}" presName="hierRoot2" presStyleCnt="0">
        <dgm:presLayoutVars>
          <dgm:hierBranch val="init"/>
        </dgm:presLayoutVars>
      </dgm:prSet>
      <dgm:spPr/>
    </dgm:pt>
    <dgm:pt modelId="{6B5753B2-7F4A-47CB-BB8B-4821D9CDBFBE}" type="pres">
      <dgm:prSet presAssocID="{42375F30-73E3-46A6-8196-67DE8E8CF62E}" presName="rootComposite" presStyleCnt="0"/>
      <dgm:spPr/>
    </dgm:pt>
    <dgm:pt modelId="{D1B093D3-3428-4397-AC14-37842F9CE3CC}" type="pres">
      <dgm:prSet presAssocID="{42375F30-73E3-46A6-8196-67DE8E8CF62E}" presName="rootText" presStyleLbl="node3" presStyleIdx="1" presStyleCnt="10" custScaleX="76201">
        <dgm:presLayoutVars>
          <dgm:chPref val="3"/>
        </dgm:presLayoutVars>
      </dgm:prSet>
      <dgm:spPr/>
    </dgm:pt>
    <dgm:pt modelId="{B8ED8FF9-20C1-49FE-A5D5-C12FC284A300}" type="pres">
      <dgm:prSet presAssocID="{42375F30-73E3-46A6-8196-67DE8E8CF62E}" presName="rootConnector" presStyleLbl="node3" presStyleIdx="1" presStyleCnt="10"/>
      <dgm:spPr/>
    </dgm:pt>
    <dgm:pt modelId="{0EA582FF-6BC4-409E-983C-01DD27F96304}" type="pres">
      <dgm:prSet presAssocID="{42375F30-73E3-46A6-8196-67DE8E8CF62E}" presName="hierChild4" presStyleCnt="0"/>
      <dgm:spPr/>
    </dgm:pt>
    <dgm:pt modelId="{B6959FF0-B758-4944-BF52-C44A91919E2F}" type="pres">
      <dgm:prSet presAssocID="{42375F30-73E3-46A6-8196-67DE8E8CF62E}" presName="hierChild5" presStyleCnt="0"/>
      <dgm:spPr/>
    </dgm:pt>
    <dgm:pt modelId="{C994D9CF-886D-483E-9D90-64ABF1AE9B21}" type="pres">
      <dgm:prSet presAssocID="{03559CFB-4EC0-4A63-A05D-899D2209B780}" presName="Name37" presStyleLbl="parChTrans1D3" presStyleIdx="2" presStyleCnt="10"/>
      <dgm:spPr/>
    </dgm:pt>
    <dgm:pt modelId="{3DF307FA-CB24-4B7A-A302-E2583DCA01FB}" type="pres">
      <dgm:prSet presAssocID="{0CAEE708-5F3B-4B03-8EC5-749873C2E341}" presName="hierRoot2" presStyleCnt="0">
        <dgm:presLayoutVars>
          <dgm:hierBranch val="init"/>
        </dgm:presLayoutVars>
      </dgm:prSet>
      <dgm:spPr/>
    </dgm:pt>
    <dgm:pt modelId="{86DAFBD8-26D4-4B3F-B592-F232463E4857}" type="pres">
      <dgm:prSet presAssocID="{0CAEE708-5F3B-4B03-8EC5-749873C2E341}" presName="rootComposite" presStyleCnt="0"/>
      <dgm:spPr/>
    </dgm:pt>
    <dgm:pt modelId="{8EDCBD96-9114-4665-8949-63B2EF32DDE3}" type="pres">
      <dgm:prSet presAssocID="{0CAEE708-5F3B-4B03-8EC5-749873C2E341}" presName="rootText" presStyleLbl="node3" presStyleIdx="2" presStyleCnt="10" custScaleX="76198">
        <dgm:presLayoutVars>
          <dgm:chPref val="3"/>
        </dgm:presLayoutVars>
      </dgm:prSet>
      <dgm:spPr/>
    </dgm:pt>
    <dgm:pt modelId="{2B0EB07F-B219-42EC-B740-4CFFD73E4450}" type="pres">
      <dgm:prSet presAssocID="{0CAEE708-5F3B-4B03-8EC5-749873C2E341}" presName="rootConnector" presStyleLbl="node3" presStyleIdx="2" presStyleCnt="10"/>
      <dgm:spPr/>
    </dgm:pt>
    <dgm:pt modelId="{28E6BF8B-34BC-44D8-84B2-6EA8CB5689B5}" type="pres">
      <dgm:prSet presAssocID="{0CAEE708-5F3B-4B03-8EC5-749873C2E341}" presName="hierChild4" presStyleCnt="0"/>
      <dgm:spPr/>
    </dgm:pt>
    <dgm:pt modelId="{8E60AC3D-3425-4BDE-9CD1-2A16F634EC09}" type="pres">
      <dgm:prSet presAssocID="{0CAEE708-5F3B-4B03-8EC5-749873C2E341}" presName="hierChild5" presStyleCnt="0"/>
      <dgm:spPr/>
    </dgm:pt>
    <dgm:pt modelId="{BEF98940-D2A1-4FFB-9E71-9C823E81FBA8}" type="pres">
      <dgm:prSet presAssocID="{52FF9ACB-766C-44F6-B82F-FA3544DA7A21}" presName="hierChild5" presStyleCnt="0"/>
      <dgm:spPr/>
    </dgm:pt>
    <dgm:pt modelId="{B72AB17C-66D6-42F6-A120-0D5721D1FD6F}" type="pres">
      <dgm:prSet presAssocID="{41FFA3A2-8352-44EE-BE49-1E6BFAB15962}" presName="Name37" presStyleLbl="parChTrans1D2" presStyleIdx="1" presStyleCnt="4"/>
      <dgm:spPr/>
    </dgm:pt>
    <dgm:pt modelId="{C737F372-1419-4F26-AEF8-B5050871B95D}" type="pres">
      <dgm:prSet presAssocID="{60C5BEC5-72BD-41B2-A787-A4453D5CA6F2}" presName="hierRoot2" presStyleCnt="0">
        <dgm:presLayoutVars>
          <dgm:hierBranch val="init"/>
        </dgm:presLayoutVars>
      </dgm:prSet>
      <dgm:spPr/>
    </dgm:pt>
    <dgm:pt modelId="{56F4358B-7564-485D-BDAD-332F14DD19AE}" type="pres">
      <dgm:prSet presAssocID="{60C5BEC5-72BD-41B2-A787-A4453D5CA6F2}" presName="rootComposite" presStyleCnt="0"/>
      <dgm:spPr/>
    </dgm:pt>
    <dgm:pt modelId="{A94CBECB-5D7D-4FC7-BA74-78B050F1B75F}" type="pres">
      <dgm:prSet presAssocID="{60C5BEC5-72BD-41B2-A787-A4453D5CA6F2}" presName="rootText" presStyleLbl="node2" presStyleIdx="1" presStyleCnt="4">
        <dgm:presLayoutVars>
          <dgm:chPref val="3"/>
        </dgm:presLayoutVars>
      </dgm:prSet>
      <dgm:spPr/>
    </dgm:pt>
    <dgm:pt modelId="{42C19D93-1C2B-4C5E-9864-8ED868645558}" type="pres">
      <dgm:prSet presAssocID="{60C5BEC5-72BD-41B2-A787-A4453D5CA6F2}" presName="rootConnector" presStyleLbl="node2" presStyleIdx="1" presStyleCnt="4"/>
      <dgm:spPr/>
    </dgm:pt>
    <dgm:pt modelId="{4E3805B1-1BF7-445C-9A8F-47F8F629EE16}" type="pres">
      <dgm:prSet presAssocID="{60C5BEC5-72BD-41B2-A787-A4453D5CA6F2}" presName="hierChild4" presStyleCnt="0"/>
      <dgm:spPr/>
    </dgm:pt>
    <dgm:pt modelId="{CFBC492B-BBE7-4957-A702-F00F7E13640D}" type="pres">
      <dgm:prSet presAssocID="{A1415154-BBFF-49CF-A492-FAB6577AB871}" presName="Name37" presStyleLbl="parChTrans1D3" presStyleIdx="3" presStyleCnt="10"/>
      <dgm:spPr/>
    </dgm:pt>
    <dgm:pt modelId="{5DF4FD3C-F0BD-4A96-8F28-01CB033DAD99}" type="pres">
      <dgm:prSet presAssocID="{CE6740FD-3096-42C3-8305-8BB0F65EB693}" presName="hierRoot2" presStyleCnt="0">
        <dgm:presLayoutVars>
          <dgm:hierBranch val="init"/>
        </dgm:presLayoutVars>
      </dgm:prSet>
      <dgm:spPr/>
    </dgm:pt>
    <dgm:pt modelId="{14E791F3-12E7-4F69-AB28-F57C9FFB360F}" type="pres">
      <dgm:prSet presAssocID="{CE6740FD-3096-42C3-8305-8BB0F65EB693}" presName="rootComposite" presStyleCnt="0"/>
      <dgm:spPr/>
    </dgm:pt>
    <dgm:pt modelId="{F84A823B-6CB6-46D6-9B38-8CAE481A57B7}" type="pres">
      <dgm:prSet presAssocID="{CE6740FD-3096-42C3-8305-8BB0F65EB693}" presName="rootText" presStyleLbl="node3" presStyleIdx="3" presStyleCnt="10" custScaleX="76278">
        <dgm:presLayoutVars>
          <dgm:chPref val="3"/>
        </dgm:presLayoutVars>
      </dgm:prSet>
      <dgm:spPr/>
    </dgm:pt>
    <dgm:pt modelId="{AD7D303B-8D83-4690-B18D-5423C107FEAC}" type="pres">
      <dgm:prSet presAssocID="{CE6740FD-3096-42C3-8305-8BB0F65EB693}" presName="rootConnector" presStyleLbl="node3" presStyleIdx="3" presStyleCnt="10"/>
      <dgm:spPr/>
    </dgm:pt>
    <dgm:pt modelId="{C9B946E9-8EEE-432B-8937-784BB9A8D8CB}" type="pres">
      <dgm:prSet presAssocID="{CE6740FD-3096-42C3-8305-8BB0F65EB693}" presName="hierChild4" presStyleCnt="0"/>
      <dgm:spPr/>
    </dgm:pt>
    <dgm:pt modelId="{3A58FBB3-19EB-4A78-9F50-F01E9193ADB0}" type="pres">
      <dgm:prSet presAssocID="{CE6740FD-3096-42C3-8305-8BB0F65EB693}" presName="hierChild5" presStyleCnt="0"/>
      <dgm:spPr/>
    </dgm:pt>
    <dgm:pt modelId="{BE265014-FD79-450B-8E99-A4EE1EB7D8FC}" type="pres">
      <dgm:prSet presAssocID="{2B05F1CC-623C-4812-930B-012F62D4C288}" presName="Name37" presStyleLbl="parChTrans1D3" presStyleIdx="4" presStyleCnt="10"/>
      <dgm:spPr/>
    </dgm:pt>
    <dgm:pt modelId="{467D610E-7840-4A0F-A2B4-3A220BA1E53E}" type="pres">
      <dgm:prSet presAssocID="{793F20EE-0723-476D-BE20-6907900E2048}" presName="hierRoot2" presStyleCnt="0">
        <dgm:presLayoutVars>
          <dgm:hierBranch val="init"/>
        </dgm:presLayoutVars>
      </dgm:prSet>
      <dgm:spPr/>
    </dgm:pt>
    <dgm:pt modelId="{1796B198-2CAD-48B3-8950-4A1D01674C58}" type="pres">
      <dgm:prSet presAssocID="{793F20EE-0723-476D-BE20-6907900E2048}" presName="rootComposite" presStyleCnt="0"/>
      <dgm:spPr/>
    </dgm:pt>
    <dgm:pt modelId="{C9AE1E0D-24E6-42F1-A109-53A31B12A74A}" type="pres">
      <dgm:prSet presAssocID="{793F20EE-0723-476D-BE20-6907900E2048}" presName="rootText" presStyleLbl="node3" presStyleIdx="4" presStyleCnt="10" custScaleX="75792">
        <dgm:presLayoutVars>
          <dgm:chPref val="3"/>
        </dgm:presLayoutVars>
      </dgm:prSet>
      <dgm:spPr/>
    </dgm:pt>
    <dgm:pt modelId="{460D787A-6CEC-4DDF-AE21-B2F4C7DB4C58}" type="pres">
      <dgm:prSet presAssocID="{793F20EE-0723-476D-BE20-6907900E2048}" presName="rootConnector" presStyleLbl="node3" presStyleIdx="4" presStyleCnt="10"/>
      <dgm:spPr/>
    </dgm:pt>
    <dgm:pt modelId="{B62DB971-3A8E-4428-96D6-8D7038EE56D3}" type="pres">
      <dgm:prSet presAssocID="{793F20EE-0723-476D-BE20-6907900E2048}" presName="hierChild4" presStyleCnt="0"/>
      <dgm:spPr/>
    </dgm:pt>
    <dgm:pt modelId="{E3B89CEF-C580-4C78-918E-8B6D0C642B02}" type="pres">
      <dgm:prSet presAssocID="{793F20EE-0723-476D-BE20-6907900E2048}" presName="hierChild5" presStyleCnt="0"/>
      <dgm:spPr/>
    </dgm:pt>
    <dgm:pt modelId="{0301C22C-49BB-45AD-A0D6-F3B3D652188C}" type="pres">
      <dgm:prSet presAssocID="{60C5BEC5-72BD-41B2-A787-A4453D5CA6F2}" presName="hierChild5" presStyleCnt="0"/>
      <dgm:spPr/>
    </dgm:pt>
    <dgm:pt modelId="{4B415AED-4102-4236-9E71-0E57CDAA6CC8}" type="pres">
      <dgm:prSet presAssocID="{04D09D87-DD49-414A-9336-5289464C287C}" presName="Name37" presStyleLbl="parChTrans1D2" presStyleIdx="2" presStyleCnt="4"/>
      <dgm:spPr/>
    </dgm:pt>
    <dgm:pt modelId="{4DC8D886-FB4F-4B5D-8A19-AE9148CC88C4}" type="pres">
      <dgm:prSet presAssocID="{8D420C10-4E81-4F00-881B-F14DDEB77072}" presName="hierRoot2" presStyleCnt="0">
        <dgm:presLayoutVars>
          <dgm:hierBranch val="init"/>
        </dgm:presLayoutVars>
      </dgm:prSet>
      <dgm:spPr/>
    </dgm:pt>
    <dgm:pt modelId="{89107E2F-2C29-417F-86FE-A1FB9FEE00EB}" type="pres">
      <dgm:prSet presAssocID="{8D420C10-4E81-4F00-881B-F14DDEB77072}" presName="rootComposite" presStyleCnt="0"/>
      <dgm:spPr/>
    </dgm:pt>
    <dgm:pt modelId="{6EAC788C-CFD3-4E2F-A840-6467E5B49DF9}" type="pres">
      <dgm:prSet presAssocID="{8D420C10-4E81-4F00-881B-F14DDEB77072}" presName="rootText" presStyleLbl="node2" presStyleIdx="2" presStyleCnt="4">
        <dgm:presLayoutVars>
          <dgm:chPref val="3"/>
        </dgm:presLayoutVars>
      </dgm:prSet>
      <dgm:spPr/>
    </dgm:pt>
    <dgm:pt modelId="{A3DE14C7-D3DF-45B1-8680-4A47AF703050}" type="pres">
      <dgm:prSet presAssocID="{8D420C10-4E81-4F00-881B-F14DDEB77072}" presName="rootConnector" presStyleLbl="node2" presStyleIdx="2" presStyleCnt="4"/>
      <dgm:spPr/>
    </dgm:pt>
    <dgm:pt modelId="{5E7E04C4-5E94-4769-BDF2-3A0D8C7C6A18}" type="pres">
      <dgm:prSet presAssocID="{8D420C10-4E81-4F00-881B-F14DDEB77072}" presName="hierChild4" presStyleCnt="0"/>
      <dgm:spPr/>
    </dgm:pt>
    <dgm:pt modelId="{376BA59C-7A40-45A9-B99D-B159B31802A7}" type="pres">
      <dgm:prSet presAssocID="{05CB0D9F-B942-42E6-8A14-08AE56BE79D1}" presName="Name37" presStyleLbl="parChTrans1D3" presStyleIdx="5" presStyleCnt="10"/>
      <dgm:spPr/>
    </dgm:pt>
    <dgm:pt modelId="{AB9CD083-2658-4F9F-9CED-F268463591D1}" type="pres">
      <dgm:prSet presAssocID="{A344ECE6-16C9-42A9-896A-FA23C4747D8C}" presName="hierRoot2" presStyleCnt="0">
        <dgm:presLayoutVars>
          <dgm:hierBranch val="init"/>
        </dgm:presLayoutVars>
      </dgm:prSet>
      <dgm:spPr/>
    </dgm:pt>
    <dgm:pt modelId="{32895A33-582C-4E9A-905E-EC04831CDD21}" type="pres">
      <dgm:prSet presAssocID="{A344ECE6-16C9-42A9-896A-FA23C4747D8C}" presName="rootComposite" presStyleCnt="0"/>
      <dgm:spPr/>
    </dgm:pt>
    <dgm:pt modelId="{9474EB75-5830-4419-8B71-9FC4472735E4}" type="pres">
      <dgm:prSet presAssocID="{A344ECE6-16C9-42A9-896A-FA23C4747D8C}" presName="rootText" presStyleLbl="node3" presStyleIdx="5" presStyleCnt="10" custScaleX="76356">
        <dgm:presLayoutVars>
          <dgm:chPref val="3"/>
        </dgm:presLayoutVars>
      </dgm:prSet>
      <dgm:spPr/>
    </dgm:pt>
    <dgm:pt modelId="{84AEE971-6ED2-4B39-AE57-1EDE2BE51EA0}" type="pres">
      <dgm:prSet presAssocID="{A344ECE6-16C9-42A9-896A-FA23C4747D8C}" presName="rootConnector" presStyleLbl="node3" presStyleIdx="5" presStyleCnt="10"/>
      <dgm:spPr/>
    </dgm:pt>
    <dgm:pt modelId="{643619B4-15D8-4E21-8992-A388A893BFAA}" type="pres">
      <dgm:prSet presAssocID="{A344ECE6-16C9-42A9-896A-FA23C4747D8C}" presName="hierChild4" presStyleCnt="0"/>
      <dgm:spPr/>
    </dgm:pt>
    <dgm:pt modelId="{44B7F72A-E367-4380-86B7-476B8D4EB7EB}" type="pres">
      <dgm:prSet presAssocID="{A344ECE6-16C9-42A9-896A-FA23C4747D8C}" presName="hierChild5" presStyleCnt="0"/>
      <dgm:spPr/>
    </dgm:pt>
    <dgm:pt modelId="{86D4C645-9460-47D3-8F28-530642BCA29A}" type="pres">
      <dgm:prSet presAssocID="{CED6A294-D62A-4E36-8DD6-E009C1F377CC}" presName="Name37" presStyleLbl="parChTrans1D3" presStyleIdx="6" presStyleCnt="10"/>
      <dgm:spPr/>
    </dgm:pt>
    <dgm:pt modelId="{3C471703-DB85-4CAF-9BE0-B74D598B07A7}" type="pres">
      <dgm:prSet presAssocID="{F7EF5D65-58E2-4991-B6EA-81288F93743F}" presName="hierRoot2" presStyleCnt="0">
        <dgm:presLayoutVars>
          <dgm:hierBranch val="init"/>
        </dgm:presLayoutVars>
      </dgm:prSet>
      <dgm:spPr/>
    </dgm:pt>
    <dgm:pt modelId="{0CFA8FB4-F23F-4E9E-9B08-B87C666C7F12}" type="pres">
      <dgm:prSet presAssocID="{F7EF5D65-58E2-4991-B6EA-81288F93743F}" presName="rootComposite" presStyleCnt="0"/>
      <dgm:spPr/>
    </dgm:pt>
    <dgm:pt modelId="{D112447F-AE79-45C5-B3A4-81929075DC8D}" type="pres">
      <dgm:prSet presAssocID="{F7EF5D65-58E2-4991-B6EA-81288F93743F}" presName="rootText" presStyleLbl="node3" presStyleIdx="6" presStyleCnt="10" custScaleX="76356">
        <dgm:presLayoutVars>
          <dgm:chPref val="3"/>
        </dgm:presLayoutVars>
      </dgm:prSet>
      <dgm:spPr/>
    </dgm:pt>
    <dgm:pt modelId="{624C9027-D510-477A-9B36-B9434DE2B17D}" type="pres">
      <dgm:prSet presAssocID="{F7EF5D65-58E2-4991-B6EA-81288F93743F}" presName="rootConnector" presStyleLbl="node3" presStyleIdx="6" presStyleCnt="10"/>
      <dgm:spPr/>
    </dgm:pt>
    <dgm:pt modelId="{72C63FBC-1017-4FBD-8571-4BD246639705}" type="pres">
      <dgm:prSet presAssocID="{F7EF5D65-58E2-4991-B6EA-81288F93743F}" presName="hierChild4" presStyleCnt="0"/>
      <dgm:spPr/>
    </dgm:pt>
    <dgm:pt modelId="{415DA89A-3A41-4A56-803A-B2B526393893}" type="pres">
      <dgm:prSet presAssocID="{F7EF5D65-58E2-4991-B6EA-81288F93743F}" presName="hierChild5" presStyleCnt="0"/>
      <dgm:spPr/>
    </dgm:pt>
    <dgm:pt modelId="{2D7D4AF6-7349-4602-96B3-888553DD847F}" type="pres">
      <dgm:prSet presAssocID="{F608EC29-577E-4A87-ADC5-09BC9B5A7331}" presName="Name37" presStyleLbl="parChTrans1D3" presStyleIdx="7" presStyleCnt="10"/>
      <dgm:spPr/>
    </dgm:pt>
    <dgm:pt modelId="{FA480224-9FEA-4A50-A778-0C9BC17BC5D0}" type="pres">
      <dgm:prSet presAssocID="{454FB647-46A0-4ED9-BD89-70D9C5BAB030}" presName="hierRoot2" presStyleCnt="0">
        <dgm:presLayoutVars>
          <dgm:hierBranch val="init"/>
        </dgm:presLayoutVars>
      </dgm:prSet>
      <dgm:spPr/>
    </dgm:pt>
    <dgm:pt modelId="{78FFF3F8-AB94-416B-8528-3D27EC803E11}" type="pres">
      <dgm:prSet presAssocID="{454FB647-46A0-4ED9-BD89-70D9C5BAB030}" presName="rootComposite" presStyleCnt="0"/>
      <dgm:spPr/>
    </dgm:pt>
    <dgm:pt modelId="{428079CD-E2A4-45FE-81DA-50D128EF52B0}" type="pres">
      <dgm:prSet presAssocID="{454FB647-46A0-4ED9-BD89-70D9C5BAB030}" presName="rootText" presStyleLbl="node3" presStyleIdx="7" presStyleCnt="10" custScaleX="77306" custLinFactNeighborY="-1513">
        <dgm:presLayoutVars>
          <dgm:chPref val="3"/>
        </dgm:presLayoutVars>
      </dgm:prSet>
      <dgm:spPr/>
    </dgm:pt>
    <dgm:pt modelId="{8B1A0316-B340-477A-A424-836FE7D816DA}" type="pres">
      <dgm:prSet presAssocID="{454FB647-46A0-4ED9-BD89-70D9C5BAB030}" presName="rootConnector" presStyleLbl="node3" presStyleIdx="7" presStyleCnt="10"/>
      <dgm:spPr/>
    </dgm:pt>
    <dgm:pt modelId="{3DFA1F1D-A41F-4811-8D4F-219D7FDF39EA}" type="pres">
      <dgm:prSet presAssocID="{454FB647-46A0-4ED9-BD89-70D9C5BAB030}" presName="hierChild4" presStyleCnt="0"/>
      <dgm:spPr/>
    </dgm:pt>
    <dgm:pt modelId="{7035CD1D-B98D-4E67-8A9C-7D2FEAC1AC9F}" type="pres">
      <dgm:prSet presAssocID="{454FB647-46A0-4ED9-BD89-70D9C5BAB030}" presName="hierChild5" presStyleCnt="0"/>
      <dgm:spPr/>
    </dgm:pt>
    <dgm:pt modelId="{8C5F833C-B164-4B91-BD44-3808BAAA7E54}" type="pres">
      <dgm:prSet presAssocID="{8D420C10-4E81-4F00-881B-F14DDEB77072}" presName="hierChild5" presStyleCnt="0"/>
      <dgm:spPr/>
    </dgm:pt>
    <dgm:pt modelId="{8EEFF501-096C-47E2-8427-CD2425C605B4}" type="pres">
      <dgm:prSet presAssocID="{381973BE-AD07-4C07-A740-B5AF1380C587}" presName="Name37" presStyleLbl="parChTrans1D2" presStyleIdx="3" presStyleCnt="4"/>
      <dgm:spPr/>
    </dgm:pt>
    <dgm:pt modelId="{DE25FD86-B8E2-4433-9E2B-6958C19B7084}" type="pres">
      <dgm:prSet presAssocID="{A69EF788-7AD9-4466-A323-81DEA00E65A2}" presName="hierRoot2" presStyleCnt="0">
        <dgm:presLayoutVars>
          <dgm:hierBranch val="init"/>
        </dgm:presLayoutVars>
      </dgm:prSet>
      <dgm:spPr/>
    </dgm:pt>
    <dgm:pt modelId="{8862A638-A14A-4512-A783-6C75A74F07A3}" type="pres">
      <dgm:prSet presAssocID="{A69EF788-7AD9-4466-A323-81DEA00E65A2}" presName="rootComposite" presStyleCnt="0"/>
      <dgm:spPr/>
    </dgm:pt>
    <dgm:pt modelId="{9EEC9802-65C5-4C12-9B5D-0666DA7929BE}" type="pres">
      <dgm:prSet presAssocID="{A69EF788-7AD9-4466-A323-81DEA00E65A2}" presName="rootText" presStyleLbl="node2" presStyleIdx="3" presStyleCnt="4">
        <dgm:presLayoutVars>
          <dgm:chPref val="3"/>
        </dgm:presLayoutVars>
      </dgm:prSet>
      <dgm:spPr/>
    </dgm:pt>
    <dgm:pt modelId="{6346F3BC-1A17-4A9A-9A52-B82CA34FF6EE}" type="pres">
      <dgm:prSet presAssocID="{A69EF788-7AD9-4466-A323-81DEA00E65A2}" presName="rootConnector" presStyleLbl="node2" presStyleIdx="3" presStyleCnt="4"/>
      <dgm:spPr/>
    </dgm:pt>
    <dgm:pt modelId="{C665484D-CF13-46E4-8B8A-A531BAA4B84C}" type="pres">
      <dgm:prSet presAssocID="{A69EF788-7AD9-4466-A323-81DEA00E65A2}" presName="hierChild4" presStyleCnt="0"/>
      <dgm:spPr/>
    </dgm:pt>
    <dgm:pt modelId="{1BA5DDCA-6ACE-4C4C-9E82-30DD9DA325AD}" type="pres">
      <dgm:prSet presAssocID="{E1AA97C9-3AC5-4F84-95B9-B5AF0BC8E2A1}" presName="Name37" presStyleLbl="parChTrans1D3" presStyleIdx="8" presStyleCnt="10"/>
      <dgm:spPr/>
    </dgm:pt>
    <dgm:pt modelId="{7858F4CE-C193-4C86-A5D4-3BBF9ADB5E16}" type="pres">
      <dgm:prSet presAssocID="{BCEDF418-4DCB-460E-B9C5-AF1ECBA6D170}" presName="hierRoot2" presStyleCnt="0">
        <dgm:presLayoutVars>
          <dgm:hierBranch val="init"/>
        </dgm:presLayoutVars>
      </dgm:prSet>
      <dgm:spPr/>
    </dgm:pt>
    <dgm:pt modelId="{3D819951-3FF3-4369-A48D-66D170888697}" type="pres">
      <dgm:prSet presAssocID="{BCEDF418-4DCB-460E-B9C5-AF1ECBA6D170}" presName="rootComposite" presStyleCnt="0"/>
      <dgm:spPr/>
    </dgm:pt>
    <dgm:pt modelId="{2D66D60C-A46F-4D2B-B925-9623B4F53D40}" type="pres">
      <dgm:prSet presAssocID="{BCEDF418-4DCB-460E-B9C5-AF1ECBA6D170}" presName="rootText" presStyleLbl="node3" presStyleIdx="8" presStyleCnt="10" custScaleX="77945">
        <dgm:presLayoutVars>
          <dgm:chPref val="3"/>
        </dgm:presLayoutVars>
      </dgm:prSet>
      <dgm:spPr/>
    </dgm:pt>
    <dgm:pt modelId="{12471439-31CF-46DF-BC23-883BE748E42D}" type="pres">
      <dgm:prSet presAssocID="{BCEDF418-4DCB-460E-B9C5-AF1ECBA6D170}" presName="rootConnector" presStyleLbl="node3" presStyleIdx="8" presStyleCnt="10"/>
      <dgm:spPr/>
    </dgm:pt>
    <dgm:pt modelId="{068467FC-2383-4702-A869-01A6CB6A2AD3}" type="pres">
      <dgm:prSet presAssocID="{BCEDF418-4DCB-460E-B9C5-AF1ECBA6D170}" presName="hierChild4" presStyleCnt="0"/>
      <dgm:spPr/>
    </dgm:pt>
    <dgm:pt modelId="{02EDF85C-ADF1-4DF1-97F4-98DCE99D6CCC}" type="pres">
      <dgm:prSet presAssocID="{BCEDF418-4DCB-460E-B9C5-AF1ECBA6D170}" presName="hierChild5" presStyleCnt="0"/>
      <dgm:spPr/>
    </dgm:pt>
    <dgm:pt modelId="{8A5980DC-F693-412D-B6BC-D0015E2FACE5}" type="pres">
      <dgm:prSet presAssocID="{C2702EF7-7E36-49AC-A1DC-D38E6A6B84D8}" presName="Name37" presStyleLbl="parChTrans1D3" presStyleIdx="9" presStyleCnt="10"/>
      <dgm:spPr/>
    </dgm:pt>
    <dgm:pt modelId="{47572C0C-B1C3-41CB-BA7C-4C1990F75201}" type="pres">
      <dgm:prSet presAssocID="{0CA739A1-D332-4F5F-BB60-4A302BE71D53}" presName="hierRoot2" presStyleCnt="0">
        <dgm:presLayoutVars>
          <dgm:hierBranch val="init"/>
        </dgm:presLayoutVars>
      </dgm:prSet>
      <dgm:spPr/>
    </dgm:pt>
    <dgm:pt modelId="{F9494B9A-A0FD-4AC4-A696-6768201A5CE9}" type="pres">
      <dgm:prSet presAssocID="{0CA739A1-D332-4F5F-BB60-4A302BE71D53}" presName="rootComposite" presStyleCnt="0"/>
      <dgm:spPr/>
    </dgm:pt>
    <dgm:pt modelId="{4519E361-89EE-41E0-A88F-BAD9812C77BC}" type="pres">
      <dgm:prSet presAssocID="{0CA739A1-D332-4F5F-BB60-4A302BE71D53}" presName="rootText" presStyleLbl="node3" presStyleIdx="9" presStyleCnt="10" custScaleX="79459">
        <dgm:presLayoutVars>
          <dgm:chPref val="3"/>
        </dgm:presLayoutVars>
      </dgm:prSet>
      <dgm:spPr/>
    </dgm:pt>
    <dgm:pt modelId="{55055326-16C9-4153-A8C3-8A52F50A8CC7}" type="pres">
      <dgm:prSet presAssocID="{0CA739A1-D332-4F5F-BB60-4A302BE71D53}" presName="rootConnector" presStyleLbl="node3" presStyleIdx="9" presStyleCnt="10"/>
      <dgm:spPr/>
    </dgm:pt>
    <dgm:pt modelId="{E5B41332-6172-4B98-8F65-76A7C6EB506A}" type="pres">
      <dgm:prSet presAssocID="{0CA739A1-D332-4F5F-BB60-4A302BE71D53}" presName="hierChild4" presStyleCnt="0"/>
      <dgm:spPr/>
    </dgm:pt>
    <dgm:pt modelId="{B96B0692-CE94-493F-8B2D-F613452AEC2F}" type="pres">
      <dgm:prSet presAssocID="{0CA739A1-D332-4F5F-BB60-4A302BE71D53}" presName="hierChild5" presStyleCnt="0"/>
      <dgm:spPr/>
    </dgm:pt>
    <dgm:pt modelId="{EBF6F47E-2CE7-43F2-AE90-850EFB288872}" type="pres">
      <dgm:prSet presAssocID="{A69EF788-7AD9-4466-A323-81DEA00E65A2}" presName="hierChild5" presStyleCnt="0"/>
      <dgm:spPr/>
    </dgm:pt>
    <dgm:pt modelId="{6306B13E-C6DB-4204-985A-7FEA9C0D6480}" type="pres">
      <dgm:prSet presAssocID="{62F65075-98E4-4E8B-9AAB-126619223337}" presName="hierChild3" presStyleCnt="0"/>
      <dgm:spPr/>
    </dgm:pt>
  </dgm:ptLst>
  <dgm:cxnLst>
    <dgm:cxn modelId="{CCCEF905-E339-47F8-BD74-F126DEC6B4A9}" srcId="{62F65075-98E4-4E8B-9AAB-126619223337}" destId="{8D420C10-4E81-4F00-881B-F14DDEB77072}" srcOrd="2" destOrd="0" parTransId="{04D09D87-DD49-414A-9336-5289464C287C}" sibTransId="{8A238129-7C86-4EC9-89D7-66D7AD471DA1}"/>
    <dgm:cxn modelId="{3AA81E0D-6F52-4954-856D-56B3C829F378}" srcId="{62F65075-98E4-4E8B-9AAB-126619223337}" destId="{52FF9ACB-766C-44F6-B82F-FA3544DA7A21}" srcOrd="0" destOrd="0" parTransId="{F7EA51B8-760C-4EEE-B5AB-70CAB75ECCF7}" sibTransId="{B97B6E38-69A0-4C49-9CA0-FB37A09634F1}"/>
    <dgm:cxn modelId="{552D0512-1CFE-45F4-92AF-658A54901E11}" type="presOf" srcId="{A344ECE6-16C9-42A9-896A-FA23C4747D8C}" destId="{84AEE971-6ED2-4B39-AE57-1EDE2BE51EA0}" srcOrd="1" destOrd="0" presId="urn:microsoft.com/office/officeart/2005/8/layout/orgChart1"/>
    <dgm:cxn modelId="{06AC7819-F6D0-4A9C-8DB5-D0ADFBAE36C4}" srcId="{62F65075-98E4-4E8B-9AAB-126619223337}" destId="{A69EF788-7AD9-4466-A323-81DEA00E65A2}" srcOrd="3" destOrd="0" parTransId="{381973BE-AD07-4C07-A740-B5AF1380C587}" sibTransId="{FB8BCF01-94F7-4AC7-B438-F41A6310462E}"/>
    <dgm:cxn modelId="{1AEABA1C-2370-4310-A5C0-13FF691D902B}" type="presOf" srcId="{793F20EE-0723-476D-BE20-6907900E2048}" destId="{C9AE1E0D-24E6-42F1-A109-53A31B12A74A}" srcOrd="0" destOrd="0" presId="urn:microsoft.com/office/officeart/2005/8/layout/orgChart1"/>
    <dgm:cxn modelId="{544BA41F-C7B3-41CA-B423-4C649CD5E3D0}" type="presOf" srcId="{793F20EE-0723-476D-BE20-6907900E2048}" destId="{460D787A-6CEC-4DDF-AE21-B2F4C7DB4C58}" srcOrd="1" destOrd="0" presId="urn:microsoft.com/office/officeart/2005/8/layout/orgChart1"/>
    <dgm:cxn modelId="{38CFBD29-DF93-4B68-AB1B-F5F11E25E138}" type="presOf" srcId="{A69EF788-7AD9-4466-A323-81DEA00E65A2}" destId="{6346F3BC-1A17-4A9A-9A52-B82CA34FF6EE}" srcOrd="1" destOrd="0" presId="urn:microsoft.com/office/officeart/2005/8/layout/orgChart1"/>
    <dgm:cxn modelId="{E19FE031-0607-4119-82FC-47FC47A7C933}" type="presOf" srcId="{62F65075-98E4-4E8B-9AAB-126619223337}" destId="{4C73EE64-53FA-48B9-9613-D582BF7DA5E8}" srcOrd="0" destOrd="0" presId="urn:microsoft.com/office/officeart/2005/8/layout/orgChart1"/>
    <dgm:cxn modelId="{1407F032-3F0F-4C01-9490-0AC20A5C0011}" type="presOf" srcId="{F608EC29-577E-4A87-ADC5-09BC9B5A7331}" destId="{2D7D4AF6-7349-4602-96B3-888553DD847F}" srcOrd="0" destOrd="0" presId="urn:microsoft.com/office/officeart/2005/8/layout/orgChart1"/>
    <dgm:cxn modelId="{5781FF38-2E19-46E8-BE01-68D55F6C9B0A}" srcId="{52FF9ACB-766C-44F6-B82F-FA3544DA7A21}" destId="{0CAEE708-5F3B-4B03-8EC5-749873C2E341}" srcOrd="2" destOrd="0" parTransId="{03559CFB-4EC0-4A63-A05D-899D2209B780}" sibTransId="{ECE9BF53-AE03-4A8C-B96E-6259E9BE62AA}"/>
    <dgm:cxn modelId="{BF3D1E3C-5485-44A3-84AB-34D74419CB07}" type="presOf" srcId="{8219B68E-6F97-49ED-9A21-E569CCC52D3D}" destId="{2F277316-A6B6-4020-9F0A-95249E5DA1A7}" srcOrd="1" destOrd="0" presId="urn:microsoft.com/office/officeart/2005/8/layout/orgChart1"/>
    <dgm:cxn modelId="{240BC75C-351D-4A5C-8980-7D18C90E2FD5}" type="presOf" srcId="{60C5BEC5-72BD-41B2-A787-A4453D5CA6F2}" destId="{A94CBECB-5D7D-4FC7-BA74-78B050F1B75F}" srcOrd="0" destOrd="0" presId="urn:microsoft.com/office/officeart/2005/8/layout/orgChart1"/>
    <dgm:cxn modelId="{D6F9CA41-8281-4D2C-8B19-CD9C253E5EB6}" srcId="{8D420C10-4E81-4F00-881B-F14DDEB77072}" destId="{454FB647-46A0-4ED9-BD89-70D9C5BAB030}" srcOrd="2" destOrd="0" parTransId="{F608EC29-577E-4A87-ADC5-09BC9B5A7331}" sibTransId="{8F9D7A8F-61CD-4625-9509-2886EA97D593}"/>
    <dgm:cxn modelId="{BBC0F862-1318-4A98-8D60-F2B0F922DF47}" type="presOf" srcId="{E1AA97C9-3AC5-4F84-95B9-B5AF0BC8E2A1}" destId="{1BA5DDCA-6ACE-4C4C-9E82-30DD9DA325AD}" srcOrd="0" destOrd="0" presId="urn:microsoft.com/office/officeart/2005/8/layout/orgChart1"/>
    <dgm:cxn modelId="{E4C81B44-779B-47CB-88B5-7A703A7FF922}" srcId="{8D420C10-4E81-4F00-881B-F14DDEB77072}" destId="{F7EF5D65-58E2-4991-B6EA-81288F93743F}" srcOrd="1" destOrd="0" parTransId="{CED6A294-D62A-4E36-8DD6-E009C1F377CC}" sibTransId="{BE246B33-DF5C-43FF-A74B-03C075879515}"/>
    <dgm:cxn modelId="{44A86046-DD3C-4CE0-ACAE-A05ED3729177}" type="presOf" srcId="{A69EF788-7AD9-4466-A323-81DEA00E65A2}" destId="{9EEC9802-65C5-4C12-9B5D-0666DA7929BE}" srcOrd="0" destOrd="0" presId="urn:microsoft.com/office/officeart/2005/8/layout/orgChart1"/>
    <dgm:cxn modelId="{DB1FFC67-39F2-465C-8D0F-80AF38F2E34C}" type="presOf" srcId="{CE6740FD-3096-42C3-8305-8BB0F65EB693}" destId="{F84A823B-6CB6-46D6-9B38-8CAE481A57B7}" srcOrd="0" destOrd="0" presId="urn:microsoft.com/office/officeart/2005/8/layout/orgChart1"/>
    <dgm:cxn modelId="{E70C8068-4EF3-48D0-B816-73D4ECFEA4C0}" type="presOf" srcId="{03559CFB-4EC0-4A63-A05D-899D2209B780}" destId="{C994D9CF-886D-483E-9D90-64ABF1AE9B21}" srcOrd="0" destOrd="0" presId="urn:microsoft.com/office/officeart/2005/8/layout/orgChart1"/>
    <dgm:cxn modelId="{CF2D7949-6FE4-4F43-B4AC-D4C0009BC591}" type="presOf" srcId="{8D420C10-4E81-4F00-881B-F14DDEB77072}" destId="{A3DE14C7-D3DF-45B1-8680-4A47AF703050}" srcOrd="1" destOrd="0" presId="urn:microsoft.com/office/officeart/2005/8/layout/orgChart1"/>
    <dgm:cxn modelId="{A9E5216A-43A3-4DB6-9AED-292218833E98}" srcId="{62F65075-98E4-4E8B-9AAB-126619223337}" destId="{60C5BEC5-72BD-41B2-A787-A4453D5CA6F2}" srcOrd="1" destOrd="0" parTransId="{41FFA3A2-8352-44EE-BE49-1E6BFAB15962}" sibTransId="{EE99CE35-118D-4C00-BC2B-7A99D836798A}"/>
    <dgm:cxn modelId="{DEC6EF6C-FC69-4D11-845D-F5B86735F5A0}" type="presOf" srcId="{2B05F1CC-623C-4812-930B-012F62D4C288}" destId="{BE265014-FD79-450B-8E99-A4EE1EB7D8FC}" srcOrd="0" destOrd="0" presId="urn:microsoft.com/office/officeart/2005/8/layout/orgChart1"/>
    <dgm:cxn modelId="{F55FF450-973D-4918-B458-B75336083475}" type="presOf" srcId="{8219B68E-6F97-49ED-9A21-E569CCC52D3D}" destId="{88D55CC1-0759-4ACF-8616-9A4AD54956FC}" srcOrd="0" destOrd="0" presId="urn:microsoft.com/office/officeart/2005/8/layout/orgChart1"/>
    <dgm:cxn modelId="{8EF87C52-AB63-49A5-AA57-BF166D3A1CD0}" type="presOf" srcId="{60C5BEC5-72BD-41B2-A787-A4453D5CA6F2}" destId="{42C19D93-1C2B-4C5E-9864-8ED868645558}" srcOrd="1" destOrd="0" presId="urn:microsoft.com/office/officeart/2005/8/layout/orgChart1"/>
    <dgm:cxn modelId="{69274B75-5DDA-4256-AD2D-B595AA2250BE}" type="presOf" srcId="{381973BE-AD07-4C07-A740-B5AF1380C587}" destId="{8EEFF501-096C-47E2-8427-CD2425C605B4}" srcOrd="0" destOrd="0" presId="urn:microsoft.com/office/officeart/2005/8/layout/orgChart1"/>
    <dgm:cxn modelId="{07DE5A76-902A-4453-A983-26990611FBB1}" type="presOf" srcId="{0CAEE708-5F3B-4B03-8EC5-749873C2E341}" destId="{2B0EB07F-B219-42EC-B740-4CFFD73E4450}" srcOrd="1" destOrd="0" presId="urn:microsoft.com/office/officeart/2005/8/layout/orgChart1"/>
    <dgm:cxn modelId="{C63BFA57-56D3-4D31-B589-998512EA000E}" type="presOf" srcId="{05CB0D9F-B942-42E6-8A14-08AE56BE79D1}" destId="{376BA59C-7A40-45A9-B99D-B159B31802A7}" srcOrd="0" destOrd="0" presId="urn:microsoft.com/office/officeart/2005/8/layout/orgChart1"/>
    <dgm:cxn modelId="{0EAE147A-9C31-4471-8876-4A1B26A55C4C}" srcId="{A69EF788-7AD9-4466-A323-81DEA00E65A2}" destId="{0CA739A1-D332-4F5F-BB60-4A302BE71D53}" srcOrd="1" destOrd="0" parTransId="{C2702EF7-7E36-49AC-A1DC-D38E6A6B84D8}" sibTransId="{2CA2ED2C-CC70-4D49-9D7D-294872DF9E53}"/>
    <dgm:cxn modelId="{0EDB977D-C5AF-455F-BCD7-43EF2419FAEA}" type="presOf" srcId="{34FE1C87-D2F7-4BE6-A867-70C1C453C432}" destId="{232097EE-95A6-4773-9B93-2A7D52714D05}" srcOrd="0" destOrd="0" presId="urn:microsoft.com/office/officeart/2005/8/layout/orgChart1"/>
    <dgm:cxn modelId="{8729CE7D-4EE7-4A57-A4B8-0858205E1CE9}" type="presOf" srcId="{F7EA51B8-760C-4EEE-B5AB-70CAB75ECCF7}" destId="{DE5BEEE8-2726-4D48-BA9E-5E1130BEE9B9}" srcOrd="0" destOrd="0" presId="urn:microsoft.com/office/officeart/2005/8/layout/orgChart1"/>
    <dgm:cxn modelId="{D060967E-6B44-45EA-8207-2B4FFCCEF9F6}" type="presOf" srcId="{A1415154-BBFF-49CF-A492-FAB6577AB871}" destId="{CFBC492B-BBE7-4957-A702-F00F7E13640D}" srcOrd="0" destOrd="0" presId="urn:microsoft.com/office/officeart/2005/8/layout/orgChart1"/>
    <dgm:cxn modelId="{701A2488-53CC-4E88-83C8-7D7BBDE17AF9}" type="presOf" srcId="{52FF9ACB-766C-44F6-B82F-FA3544DA7A21}" destId="{8099DE40-E016-42C7-9571-2D177BC09211}" srcOrd="0" destOrd="0" presId="urn:microsoft.com/office/officeart/2005/8/layout/orgChart1"/>
    <dgm:cxn modelId="{8849028C-4346-4897-ADC5-AA5BDA0E2BA2}" srcId="{52FF9ACB-766C-44F6-B82F-FA3544DA7A21}" destId="{8219B68E-6F97-49ED-9A21-E569CCC52D3D}" srcOrd="0" destOrd="0" parTransId="{34FE1C87-D2F7-4BE6-A867-70C1C453C432}" sibTransId="{B9AF0857-D383-4423-8735-5C864DE5E275}"/>
    <dgm:cxn modelId="{F7AD1F8E-B8E1-44BA-B283-E198EE5C82CE}" type="presOf" srcId="{454FB647-46A0-4ED9-BD89-70D9C5BAB030}" destId="{428079CD-E2A4-45FE-81DA-50D128EF52B0}" srcOrd="0" destOrd="0" presId="urn:microsoft.com/office/officeart/2005/8/layout/orgChart1"/>
    <dgm:cxn modelId="{5DB7ED8E-E809-4910-8289-126088F87238}" type="presOf" srcId="{BCEDF418-4DCB-460E-B9C5-AF1ECBA6D170}" destId="{12471439-31CF-46DF-BC23-883BE748E42D}" srcOrd="1" destOrd="0" presId="urn:microsoft.com/office/officeart/2005/8/layout/orgChart1"/>
    <dgm:cxn modelId="{4C881691-F20B-4367-8ECD-62752EF924FA}" type="presOf" srcId="{42375F30-73E3-46A6-8196-67DE8E8CF62E}" destId="{B8ED8FF9-20C1-49FE-A5D5-C12FC284A300}" srcOrd="1" destOrd="0" presId="urn:microsoft.com/office/officeart/2005/8/layout/orgChart1"/>
    <dgm:cxn modelId="{16334795-CDBD-4959-A97C-E8184002DEF1}" srcId="{60C5BEC5-72BD-41B2-A787-A4453D5CA6F2}" destId="{793F20EE-0723-476D-BE20-6907900E2048}" srcOrd="1" destOrd="0" parTransId="{2B05F1CC-623C-4812-930B-012F62D4C288}" sibTransId="{3C7696BB-5AD1-44CF-A275-CE5F16A5870B}"/>
    <dgm:cxn modelId="{C9B2689A-CC7E-4390-B720-787DCE684A52}" type="presOf" srcId="{A344ECE6-16C9-42A9-896A-FA23C4747D8C}" destId="{9474EB75-5830-4419-8B71-9FC4472735E4}" srcOrd="0" destOrd="0" presId="urn:microsoft.com/office/officeart/2005/8/layout/orgChart1"/>
    <dgm:cxn modelId="{1494F09A-7DDC-448A-AE27-235BE59336C9}" type="presOf" srcId="{0CAEE708-5F3B-4B03-8EC5-749873C2E341}" destId="{8EDCBD96-9114-4665-8949-63B2EF32DDE3}" srcOrd="0" destOrd="0" presId="urn:microsoft.com/office/officeart/2005/8/layout/orgChart1"/>
    <dgm:cxn modelId="{98843C9B-1ABB-4005-8DCF-50EF90FB083C}" type="presOf" srcId="{454FB647-46A0-4ED9-BD89-70D9C5BAB030}" destId="{8B1A0316-B340-477A-A424-836FE7D816DA}" srcOrd="1" destOrd="0" presId="urn:microsoft.com/office/officeart/2005/8/layout/orgChart1"/>
    <dgm:cxn modelId="{A63E7A9B-4139-404E-99FA-00D658D69B37}" srcId="{8D420C10-4E81-4F00-881B-F14DDEB77072}" destId="{A344ECE6-16C9-42A9-896A-FA23C4747D8C}" srcOrd="0" destOrd="0" parTransId="{05CB0D9F-B942-42E6-8A14-08AE56BE79D1}" sibTransId="{9AD7027C-38FB-4F91-BD0E-6D8B235AD27E}"/>
    <dgm:cxn modelId="{8E1869A1-7221-41EA-B1D6-9714DFC57716}" type="presOf" srcId="{0CA739A1-D332-4F5F-BB60-4A302BE71D53}" destId="{4519E361-89EE-41E0-A88F-BAD9812C77BC}" srcOrd="0" destOrd="0" presId="urn:microsoft.com/office/officeart/2005/8/layout/orgChart1"/>
    <dgm:cxn modelId="{5AF672AE-3334-429C-A580-F249021D733D}" srcId="{A69EF788-7AD9-4466-A323-81DEA00E65A2}" destId="{BCEDF418-4DCB-460E-B9C5-AF1ECBA6D170}" srcOrd="0" destOrd="0" parTransId="{E1AA97C9-3AC5-4F84-95B9-B5AF0BC8E2A1}" sibTransId="{528BC1C9-3613-44A6-BF10-E7D155C0F3E5}"/>
    <dgm:cxn modelId="{90358DAE-0DD6-492D-B535-F095DC41B912}" type="presOf" srcId="{BCEDF418-4DCB-460E-B9C5-AF1ECBA6D170}" destId="{2D66D60C-A46F-4D2B-B925-9623B4F53D40}" srcOrd="0" destOrd="0" presId="urn:microsoft.com/office/officeart/2005/8/layout/orgChart1"/>
    <dgm:cxn modelId="{F28D21B5-0716-4F20-B3FE-0AED096560C5}" type="presOf" srcId="{0CA739A1-D332-4F5F-BB60-4A302BE71D53}" destId="{55055326-16C9-4153-A8C3-8A52F50A8CC7}" srcOrd="1" destOrd="0" presId="urn:microsoft.com/office/officeart/2005/8/layout/orgChart1"/>
    <dgm:cxn modelId="{17F622B7-3609-4AF6-90BA-AF2C527536BA}" type="presOf" srcId="{F7EF5D65-58E2-4991-B6EA-81288F93743F}" destId="{D112447F-AE79-45C5-B3A4-81929075DC8D}" srcOrd="0" destOrd="0" presId="urn:microsoft.com/office/officeart/2005/8/layout/orgChart1"/>
    <dgm:cxn modelId="{FD07EDB8-B1DA-42AD-A29F-0AF57E8A1F26}" type="presOf" srcId="{37DF0D75-B8DD-4DAC-BE73-7835C54CCB89}" destId="{6A768934-3F1F-4E91-9F4A-56920905E8C0}" srcOrd="0" destOrd="0" presId="urn:microsoft.com/office/officeart/2005/8/layout/orgChart1"/>
    <dgm:cxn modelId="{824DA8B9-9AE9-406F-BAEA-FA491F70A9D5}" type="presOf" srcId="{62F65075-98E4-4E8B-9AAB-126619223337}" destId="{317990FC-F28C-4A90-92FF-EEBFC64F3EA3}" srcOrd="1" destOrd="0" presId="urn:microsoft.com/office/officeart/2005/8/layout/orgChart1"/>
    <dgm:cxn modelId="{354913BC-4AE9-4DF5-923C-BDD8BFDB7348}" type="presOf" srcId="{4E795D9D-691B-40AB-B095-A92993AA662E}" destId="{BB80CDD8-1F88-4AB4-B064-4A5A7FA0E0E5}" srcOrd="0" destOrd="0" presId="urn:microsoft.com/office/officeart/2005/8/layout/orgChart1"/>
    <dgm:cxn modelId="{0321E9C0-FC6D-4F8B-A6C0-A22579545B32}" srcId="{4E795D9D-691B-40AB-B095-A92993AA662E}" destId="{62F65075-98E4-4E8B-9AAB-126619223337}" srcOrd="0" destOrd="0" parTransId="{0EFA4FCD-4BE4-491F-BC34-1153E450F346}" sibTransId="{6EEE43BE-66AD-45EA-8893-E5112C14B949}"/>
    <dgm:cxn modelId="{41E12BC2-810E-404F-B762-248BB08425B6}" type="presOf" srcId="{F7EF5D65-58E2-4991-B6EA-81288F93743F}" destId="{624C9027-D510-477A-9B36-B9434DE2B17D}" srcOrd="1" destOrd="0" presId="urn:microsoft.com/office/officeart/2005/8/layout/orgChart1"/>
    <dgm:cxn modelId="{DDF332CA-3174-4C2A-B6C4-AE7A63443361}" type="presOf" srcId="{CED6A294-D62A-4E36-8DD6-E009C1F377CC}" destId="{86D4C645-9460-47D3-8F28-530642BCA29A}" srcOrd="0" destOrd="0" presId="urn:microsoft.com/office/officeart/2005/8/layout/orgChart1"/>
    <dgm:cxn modelId="{9D4D1BCC-E2DC-493B-AE31-F5AD5C7C3590}" type="presOf" srcId="{42375F30-73E3-46A6-8196-67DE8E8CF62E}" destId="{D1B093D3-3428-4397-AC14-37842F9CE3CC}" srcOrd="0" destOrd="0" presId="urn:microsoft.com/office/officeart/2005/8/layout/orgChart1"/>
    <dgm:cxn modelId="{8E573CDC-2AB0-4D8C-92A6-606586AD8A61}" type="presOf" srcId="{52FF9ACB-766C-44F6-B82F-FA3544DA7A21}" destId="{18491683-DAF2-4928-8D35-17E368B1CBDD}" srcOrd="1" destOrd="0" presId="urn:microsoft.com/office/officeart/2005/8/layout/orgChart1"/>
    <dgm:cxn modelId="{95E35CDC-BAA1-4487-9512-E9789E7C0EDA}" type="presOf" srcId="{C2702EF7-7E36-49AC-A1DC-D38E6A6B84D8}" destId="{8A5980DC-F693-412D-B6BC-D0015E2FACE5}" srcOrd="0" destOrd="0" presId="urn:microsoft.com/office/officeart/2005/8/layout/orgChart1"/>
    <dgm:cxn modelId="{26F3C7DD-E638-4306-8BFA-A7089EAB83D1}" srcId="{60C5BEC5-72BD-41B2-A787-A4453D5CA6F2}" destId="{CE6740FD-3096-42C3-8305-8BB0F65EB693}" srcOrd="0" destOrd="0" parTransId="{A1415154-BBFF-49CF-A492-FAB6577AB871}" sibTransId="{D95456E4-8C14-4638-9D1A-6A63F7544D67}"/>
    <dgm:cxn modelId="{67A2D4DF-AF5C-41C4-B3DE-2BB04F4E852A}" type="presOf" srcId="{CE6740FD-3096-42C3-8305-8BB0F65EB693}" destId="{AD7D303B-8D83-4690-B18D-5423C107FEAC}" srcOrd="1" destOrd="0" presId="urn:microsoft.com/office/officeart/2005/8/layout/orgChart1"/>
    <dgm:cxn modelId="{BDD014E0-95E6-431A-816B-48E81462BA66}" srcId="{52FF9ACB-766C-44F6-B82F-FA3544DA7A21}" destId="{42375F30-73E3-46A6-8196-67DE8E8CF62E}" srcOrd="1" destOrd="0" parTransId="{37DF0D75-B8DD-4DAC-BE73-7835C54CCB89}" sibTransId="{85E04BD3-F6C2-4BAE-91A5-3785AB7FE46F}"/>
    <dgm:cxn modelId="{9AF45FE0-8C2A-43E4-ADA2-352575F32BBD}" type="presOf" srcId="{41FFA3A2-8352-44EE-BE49-1E6BFAB15962}" destId="{B72AB17C-66D6-42F6-A120-0D5721D1FD6F}" srcOrd="0" destOrd="0" presId="urn:microsoft.com/office/officeart/2005/8/layout/orgChart1"/>
    <dgm:cxn modelId="{EEDE0BF5-D383-4377-8489-9C5BD12BFCFF}" type="presOf" srcId="{04D09D87-DD49-414A-9336-5289464C287C}" destId="{4B415AED-4102-4236-9E71-0E57CDAA6CC8}" srcOrd="0" destOrd="0" presId="urn:microsoft.com/office/officeart/2005/8/layout/orgChart1"/>
    <dgm:cxn modelId="{0C1ED5F9-2ABB-48BB-B025-2AFA4F7FA286}" type="presOf" srcId="{8D420C10-4E81-4F00-881B-F14DDEB77072}" destId="{6EAC788C-CFD3-4E2F-A840-6467E5B49DF9}" srcOrd="0" destOrd="0" presId="urn:microsoft.com/office/officeart/2005/8/layout/orgChart1"/>
    <dgm:cxn modelId="{6FD67013-4F8B-42D9-BF27-041802BC1249}" type="presParOf" srcId="{BB80CDD8-1F88-4AB4-B064-4A5A7FA0E0E5}" destId="{EBBE2AC9-F610-46EC-9A9E-586396C89C63}" srcOrd="0" destOrd="0" presId="urn:microsoft.com/office/officeart/2005/8/layout/orgChart1"/>
    <dgm:cxn modelId="{CA2B624C-F694-4D52-A8FC-D20EF96226CF}" type="presParOf" srcId="{EBBE2AC9-F610-46EC-9A9E-586396C89C63}" destId="{9F124A66-619F-499D-8A9F-88AFCCB63C47}" srcOrd="0" destOrd="0" presId="urn:microsoft.com/office/officeart/2005/8/layout/orgChart1"/>
    <dgm:cxn modelId="{7A941D22-31DE-442C-BE4C-587EF74AFF40}" type="presParOf" srcId="{9F124A66-619F-499D-8A9F-88AFCCB63C47}" destId="{4C73EE64-53FA-48B9-9613-D582BF7DA5E8}" srcOrd="0" destOrd="0" presId="urn:microsoft.com/office/officeart/2005/8/layout/orgChart1"/>
    <dgm:cxn modelId="{8B89246D-C4B7-4A6A-8725-AB773C47D098}" type="presParOf" srcId="{9F124A66-619F-499D-8A9F-88AFCCB63C47}" destId="{317990FC-F28C-4A90-92FF-EEBFC64F3EA3}" srcOrd="1" destOrd="0" presId="urn:microsoft.com/office/officeart/2005/8/layout/orgChart1"/>
    <dgm:cxn modelId="{6836FE69-7BAE-46AD-BC3C-C6A55173B432}" type="presParOf" srcId="{EBBE2AC9-F610-46EC-9A9E-586396C89C63}" destId="{2153B7A5-0596-47F0-8FAD-398DE1D7CB46}" srcOrd="1" destOrd="0" presId="urn:microsoft.com/office/officeart/2005/8/layout/orgChart1"/>
    <dgm:cxn modelId="{F617822A-BE4A-484A-9ABE-BF99073DF542}" type="presParOf" srcId="{2153B7A5-0596-47F0-8FAD-398DE1D7CB46}" destId="{DE5BEEE8-2726-4D48-BA9E-5E1130BEE9B9}" srcOrd="0" destOrd="0" presId="urn:microsoft.com/office/officeart/2005/8/layout/orgChart1"/>
    <dgm:cxn modelId="{9B2D2716-11D6-41BF-8AB6-BFF3E89B4334}" type="presParOf" srcId="{2153B7A5-0596-47F0-8FAD-398DE1D7CB46}" destId="{9064B654-2FB4-4EDB-9853-81C356C47C34}" srcOrd="1" destOrd="0" presId="urn:microsoft.com/office/officeart/2005/8/layout/orgChart1"/>
    <dgm:cxn modelId="{4C0FDF96-50D4-4D3F-AAE4-A908CEEC218A}" type="presParOf" srcId="{9064B654-2FB4-4EDB-9853-81C356C47C34}" destId="{DC5C4685-C4DC-4AA1-9A49-25861AF405A1}" srcOrd="0" destOrd="0" presId="urn:microsoft.com/office/officeart/2005/8/layout/orgChart1"/>
    <dgm:cxn modelId="{422CF45C-C8D7-4B5D-BC4D-97C67B3EC003}" type="presParOf" srcId="{DC5C4685-C4DC-4AA1-9A49-25861AF405A1}" destId="{8099DE40-E016-42C7-9571-2D177BC09211}" srcOrd="0" destOrd="0" presId="urn:microsoft.com/office/officeart/2005/8/layout/orgChart1"/>
    <dgm:cxn modelId="{16C6D82D-D9FB-4941-88BE-D54FE1B7D3D3}" type="presParOf" srcId="{DC5C4685-C4DC-4AA1-9A49-25861AF405A1}" destId="{18491683-DAF2-4928-8D35-17E368B1CBDD}" srcOrd="1" destOrd="0" presId="urn:microsoft.com/office/officeart/2005/8/layout/orgChart1"/>
    <dgm:cxn modelId="{79796CFD-708F-42FF-856E-DC67917816C0}" type="presParOf" srcId="{9064B654-2FB4-4EDB-9853-81C356C47C34}" destId="{6B068361-67F3-405D-A6B6-2329F9354770}" srcOrd="1" destOrd="0" presId="urn:microsoft.com/office/officeart/2005/8/layout/orgChart1"/>
    <dgm:cxn modelId="{4254C5F3-2F8A-4867-813A-43B2001B4F14}" type="presParOf" srcId="{6B068361-67F3-405D-A6B6-2329F9354770}" destId="{232097EE-95A6-4773-9B93-2A7D52714D05}" srcOrd="0" destOrd="0" presId="urn:microsoft.com/office/officeart/2005/8/layout/orgChart1"/>
    <dgm:cxn modelId="{5C091049-9A29-47C6-ABF8-13A4C456D9F1}" type="presParOf" srcId="{6B068361-67F3-405D-A6B6-2329F9354770}" destId="{7101972E-C83A-4946-9E3B-D118429E8F1C}" srcOrd="1" destOrd="0" presId="urn:microsoft.com/office/officeart/2005/8/layout/orgChart1"/>
    <dgm:cxn modelId="{9929F415-A5AA-42B9-B78B-D035FD203265}" type="presParOf" srcId="{7101972E-C83A-4946-9E3B-D118429E8F1C}" destId="{CCD647FB-8B5F-4E62-B4C9-C23A82978EE4}" srcOrd="0" destOrd="0" presId="urn:microsoft.com/office/officeart/2005/8/layout/orgChart1"/>
    <dgm:cxn modelId="{963465F1-1DE2-4C88-86EE-045E822A215E}" type="presParOf" srcId="{CCD647FB-8B5F-4E62-B4C9-C23A82978EE4}" destId="{88D55CC1-0759-4ACF-8616-9A4AD54956FC}" srcOrd="0" destOrd="0" presId="urn:microsoft.com/office/officeart/2005/8/layout/orgChart1"/>
    <dgm:cxn modelId="{D3407C5B-F1AC-409E-BB34-647D316718D7}" type="presParOf" srcId="{CCD647FB-8B5F-4E62-B4C9-C23A82978EE4}" destId="{2F277316-A6B6-4020-9F0A-95249E5DA1A7}" srcOrd="1" destOrd="0" presId="urn:microsoft.com/office/officeart/2005/8/layout/orgChart1"/>
    <dgm:cxn modelId="{8B15C62A-0569-4A42-A8CE-DD26A9C6B051}" type="presParOf" srcId="{7101972E-C83A-4946-9E3B-D118429E8F1C}" destId="{B82B041E-0F3A-46E9-9534-4915FF9A86DB}" srcOrd="1" destOrd="0" presId="urn:microsoft.com/office/officeart/2005/8/layout/orgChart1"/>
    <dgm:cxn modelId="{51DE7516-E335-43A1-AA2B-886592CE7B0E}" type="presParOf" srcId="{7101972E-C83A-4946-9E3B-D118429E8F1C}" destId="{4929CA8C-21F9-4CFF-9B02-19F392E464DB}" srcOrd="2" destOrd="0" presId="urn:microsoft.com/office/officeart/2005/8/layout/orgChart1"/>
    <dgm:cxn modelId="{C64C02B4-57A3-4F6D-945E-F7210E923FE4}" type="presParOf" srcId="{6B068361-67F3-405D-A6B6-2329F9354770}" destId="{6A768934-3F1F-4E91-9F4A-56920905E8C0}" srcOrd="2" destOrd="0" presId="urn:microsoft.com/office/officeart/2005/8/layout/orgChart1"/>
    <dgm:cxn modelId="{513C367B-927B-4C90-B67F-BC0A9598F89B}" type="presParOf" srcId="{6B068361-67F3-405D-A6B6-2329F9354770}" destId="{CF078F99-C829-4740-9E9C-D18D6C3A8FCF}" srcOrd="3" destOrd="0" presId="urn:microsoft.com/office/officeart/2005/8/layout/orgChart1"/>
    <dgm:cxn modelId="{B23CA916-02F4-498B-8827-39692BE0AFC9}" type="presParOf" srcId="{CF078F99-C829-4740-9E9C-D18D6C3A8FCF}" destId="{6B5753B2-7F4A-47CB-BB8B-4821D9CDBFBE}" srcOrd="0" destOrd="0" presId="urn:microsoft.com/office/officeart/2005/8/layout/orgChart1"/>
    <dgm:cxn modelId="{C4585833-B41B-48FA-818E-AE8C593CA188}" type="presParOf" srcId="{6B5753B2-7F4A-47CB-BB8B-4821D9CDBFBE}" destId="{D1B093D3-3428-4397-AC14-37842F9CE3CC}" srcOrd="0" destOrd="0" presId="urn:microsoft.com/office/officeart/2005/8/layout/orgChart1"/>
    <dgm:cxn modelId="{577B9D53-7500-44D6-825A-2C08BEDDE207}" type="presParOf" srcId="{6B5753B2-7F4A-47CB-BB8B-4821D9CDBFBE}" destId="{B8ED8FF9-20C1-49FE-A5D5-C12FC284A300}" srcOrd="1" destOrd="0" presId="urn:microsoft.com/office/officeart/2005/8/layout/orgChart1"/>
    <dgm:cxn modelId="{E113492B-7CE3-4F67-8FE5-0039125D7AB6}" type="presParOf" srcId="{CF078F99-C829-4740-9E9C-D18D6C3A8FCF}" destId="{0EA582FF-6BC4-409E-983C-01DD27F96304}" srcOrd="1" destOrd="0" presId="urn:microsoft.com/office/officeart/2005/8/layout/orgChart1"/>
    <dgm:cxn modelId="{D01BED7C-4787-4592-9432-4770DFEC3AA4}" type="presParOf" srcId="{CF078F99-C829-4740-9E9C-D18D6C3A8FCF}" destId="{B6959FF0-B758-4944-BF52-C44A91919E2F}" srcOrd="2" destOrd="0" presId="urn:microsoft.com/office/officeart/2005/8/layout/orgChart1"/>
    <dgm:cxn modelId="{3FDA0534-C7A5-41C5-BA55-9D213A4DBA56}" type="presParOf" srcId="{6B068361-67F3-405D-A6B6-2329F9354770}" destId="{C994D9CF-886D-483E-9D90-64ABF1AE9B21}" srcOrd="4" destOrd="0" presId="urn:microsoft.com/office/officeart/2005/8/layout/orgChart1"/>
    <dgm:cxn modelId="{2FE992AB-0828-4C87-86DC-412889E3C16A}" type="presParOf" srcId="{6B068361-67F3-405D-A6B6-2329F9354770}" destId="{3DF307FA-CB24-4B7A-A302-E2583DCA01FB}" srcOrd="5" destOrd="0" presId="urn:microsoft.com/office/officeart/2005/8/layout/orgChart1"/>
    <dgm:cxn modelId="{AFA60627-5431-415A-8C23-84252D65B9B2}" type="presParOf" srcId="{3DF307FA-CB24-4B7A-A302-E2583DCA01FB}" destId="{86DAFBD8-26D4-4B3F-B592-F232463E4857}" srcOrd="0" destOrd="0" presId="urn:microsoft.com/office/officeart/2005/8/layout/orgChart1"/>
    <dgm:cxn modelId="{45EC34BE-08E8-481E-8122-9E443D2139D3}" type="presParOf" srcId="{86DAFBD8-26D4-4B3F-B592-F232463E4857}" destId="{8EDCBD96-9114-4665-8949-63B2EF32DDE3}" srcOrd="0" destOrd="0" presId="urn:microsoft.com/office/officeart/2005/8/layout/orgChart1"/>
    <dgm:cxn modelId="{761C2E5C-6B21-4DE7-B5C3-D6D64F5C00C5}" type="presParOf" srcId="{86DAFBD8-26D4-4B3F-B592-F232463E4857}" destId="{2B0EB07F-B219-42EC-B740-4CFFD73E4450}" srcOrd="1" destOrd="0" presId="urn:microsoft.com/office/officeart/2005/8/layout/orgChart1"/>
    <dgm:cxn modelId="{0F6BF1C4-EFA8-4146-B3C0-80AEA270A200}" type="presParOf" srcId="{3DF307FA-CB24-4B7A-A302-E2583DCA01FB}" destId="{28E6BF8B-34BC-44D8-84B2-6EA8CB5689B5}" srcOrd="1" destOrd="0" presId="urn:microsoft.com/office/officeart/2005/8/layout/orgChart1"/>
    <dgm:cxn modelId="{2E36A801-B079-4B21-B99B-326B425E84E8}" type="presParOf" srcId="{3DF307FA-CB24-4B7A-A302-E2583DCA01FB}" destId="{8E60AC3D-3425-4BDE-9CD1-2A16F634EC09}" srcOrd="2" destOrd="0" presId="urn:microsoft.com/office/officeart/2005/8/layout/orgChart1"/>
    <dgm:cxn modelId="{3C4D1AF1-6A81-403C-B5BE-BD6836A03ED3}" type="presParOf" srcId="{9064B654-2FB4-4EDB-9853-81C356C47C34}" destId="{BEF98940-D2A1-4FFB-9E71-9C823E81FBA8}" srcOrd="2" destOrd="0" presId="urn:microsoft.com/office/officeart/2005/8/layout/orgChart1"/>
    <dgm:cxn modelId="{E38E0437-24B4-4D5B-A94A-FF258900662D}" type="presParOf" srcId="{2153B7A5-0596-47F0-8FAD-398DE1D7CB46}" destId="{B72AB17C-66D6-42F6-A120-0D5721D1FD6F}" srcOrd="2" destOrd="0" presId="urn:microsoft.com/office/officeart/2005/8/layout/orgChart1"/>
    <dgm:cxn modelId="{A8A02FE6-162D-4F90-AC3A-49A4CC7D5F56}" type="presParOf" srcId="{2153B7A5-0596-47F0-8FAD-398DE1D7CB46}" destId="{C737F372-1419-4F26-AEF8-B5050871B95D}" srcOrd="3" destOrd="0" presId="urn:microsoft.com/office/officeart/2005/8/layout/orgChart1"/>
    <dgm:cxn modelId="{11CC0011-6C4A-4BDD-8F8C-E9329AC3A44D}" type="presParOf" srcId="{C737F372-1419-4F26-AEF8-B5050871B95D}" destId="{56F4358B-7564-485D-BDAD-332F14DD19AE}" srcOrd="0" destOrd="0" presId="urn:microsoft.com/office/officeart/2005/8/layout/orgChart1"/>
    <dgm:cxn modelId="{0D66FD60-F1CB-4C59-8241-8C43A7E90A38}" type="presParOf" srcId="{56F4358B-7564-485D-BDAD-332F14DD19AE}" destId="{A94CBECB-5D7D-4FC7-BA74-78B050F1B75F}" srcOrd="0" destOrd="0" presId="urn:microsoft.com/office/officeart/2005/8/layout/orgChart1"/>
    <dgm:cxn modelId="{5CD68AF5-723E-46EE-BAD2-C4999862C630}" type="presParOf" srcId="{56F4358B-7564-485D-BDAD-332F14DD19AE}" destId="{42C19D93-1C2B-4C5E-9864-8ED868645558}" srcOrd="1" destOrd="0" presId="urn:microsoft.com/office/officeart/2005/8/layout/orgChart1"/>
    <dgm:cxn modelId="{CDEB3689-D08F-4B22-A92C-28312BB91A03}" type="presParOf" srcId="{C737F372-1419-4F26-AEF8-B5050871B95D}" destId="{4E3805B1-1BF7-445C-9A8F-47F8F629EE16}" srcOrd="1" destOrd="0" presId="urn:microsoft.com/office/officeart/2005/8/layout/orgChart1"/>
    <dgm:cxn modelId="{E2299CBA-FE99-42B4-95FF-8EAD2A03D6BE}" type="presParOf" srcId="{4E3805B1-1BF7-445C-9A8F-47F8F629EE16}" destId="{CFBC492B-BBE7-4957-A702-F00F7E13640D}" srcOrd="0" destOrd="0" presId="urn:microsoft.com/office/officeart/2005/8/layout/orgChart1"/>
    <dgm:cxn modelId="{CEDA1B6F-4B56-4733-A0E4-BFE7EBC06ABF}" type="presParOf" srcId="{4E3805B1-1BF7-445C-9A8F-47F8F629EE16}" destId="{5DF4FD3C-F0BD-4A96-8F28-01CB033DAD99}" srcOrd="1" destOrd="0" presId="urn:microsoft.com/office/officeart/2005/8/layout/orgChart1"/>
    <dgm:cxn modelId="{EB18A97C-8A14-45CA-BBA8-69C5A8343FE9}" type="presParOf" srcId="{5DF4FD3C-F0BD-4A96-8F28-01CB033DAD99}" destId="{14E791F3-12E7-4F69-AB28-F57C9FFB360F}" srcOrd="0" destOrd="0" presId="urn:microsoft.com/office/officeart/2005/8/layout/orgChart1"/>
    <dgm:cxn modelId="{014EC7D3-A11F-4248-8F7C-7C594973C8F9}" type="presParOf" srcId="{14E791F3-12E7-4F69-AB28-F57C9FFB360F}" destId="{F84A823B-6CB6-46D6-9B38-8CAE481A57B7}" srcOrd="0" destOrd="0" presId="urn:microsoft.com/office/officeart/2005/8/layout/orgChart1"/>
    <dgm:cxn modelId="{18EA76A5-4334-43E7-90C2-0BBA9AE5D4EF}" type="presParOf" srcId="{14E791F3-12E7-4F69-AB28-F57C9FFB360F}" destId="{AD7D303B-8D83-4690-B18D-5423C107FEAC}" srcOrd="1" destOrd="0" presId="urn:microsoft.com/office/officeart/2005/8/layout/orgChart1"/>
    <dgm:cxn modelId="{4782A18B-AFE2-4E80-84BC-7946DDD0F27A}" type="presParOf" srcId="{5DF4FD3C-F0BD-4A96-8F28-01CB033DAD99}" destId="{C9B946E9-8EEE-432B-8937-784BB9A8D8CB}" srcOrd="1" destOrd="0" presId="urn:microsoft.com/office/officeart/2005/8/layout/orgChart1"/>
    <dgm:cxn modelId="{8A0A1B10-7408-4DB1-9139-7F6C47DD2D4F}" type="presParOf" srcId="{5DF4FD3C-F0BD-4A96-8F28-01CB033DAD99}" destId="{3A58FBB3-19EB-4A78-9F50-F01E9193ADB0}" srcOrd="2" destOrd="0" presId="urn:microsoft.com/office/officeart/2005/8/layout/orgChart1"/>
    <dgm:cxn modelId="{1537FF7F-EF45-44E2-B4BE-FA4BCFA21E48}" type="presParOf" srcId="{4E3805B1-1BF7-445C-9A8F-47F8F629EE16}" destId="{BE265014-FD79-450B-8E99-A4EE1EB7D8FC}" srcOrd="2" destOrd="0" presId="urn:microsoft.com/office/officeart/2005/8/layout/orgChart1"/>
    <dgm:cxn modelId="{CB0CF65A-B86F-486D-8D94-6BF047459D4A}" type="presParOf" srcId="{4E3805B1-1BF7-445C-9A8F-47F8F629EE16}" destId="{467D610E-7840-4A0F-A2B4-3A220BA1E53E}" srcOrd="3" destOrd="0" presId="urn:microsoft.com/office/officeart/2005/8/layout/orgChart1"/>
    <dgm:cxn modelId="{B067C67A-1215-42F8-B893-7026C3FB60E3}" type="presParOf" srcId="{467D610E-7840-4A0F-A2B4-3A220BA1E53E}" destId="{1796B198-2CAD-48B3-8950-4A1D01674C58}" srcOrd="0" destOrd="0" presId="urn:microsoft.com/office/officeart/2005/8/layout/orgChart1"/>
    <dgm:cxn modelId="{4140EF92-25F7-41EC-88B0-8DCA6E5E3266}" type="presParOf" srcId="{1796B198-2CAD-48B3-8950-4A1D01674C58}" destId="{C9AE1E0D-24E6-42F1-A109-53A31B12A74A}" srcOrd="0" destOrd="0" presId="urn:microsoft.com/office/officeart/2005/8/layout/orgChart1"/>
    <dgm:cxn modelId="{5B6A6057-CAE1-4F52-9488-FBF8741FA5EB}" type="presParOf" srcId="{1796B198-2CAD-48B3-8950-4A1D01674C58}" destId="{460D787A-6CEC-4DDF-AE21-B2F4C7DB4C58}" srcOrd="1" destOrd="0" presId="urn:microsoft.com/office/officeart/2005/8/layout/orgChart1"/>
    <dgm:cxn modelId="{94AF4DE1-0CE1-4449-A6B8-86939784B02C}" type="presParOf" srcId="{467D610E-7840-4A0F-A2B4-3A220BA1E53E}" destId="{B62DB971-3A8E-4428-96D6-8D7038EE56D3}" srcOrd="1" destOrd="0" presId="urn:microsoft.com/office/officeart/2005/8/layout/orgChart1"/>
    <dgm:cxn modelId="{014D03C4-001C-40F6-A572-F46A6A0ECC0F}" type="presParOf" srcId="{467D610E-7840-4A0F-A2B4-3A220BA1E53E}" destId="{E3B89CEF-C580-4C78-918E-8B6D0C642B02}" srcOrd="2" destOrd="0" presId="urn:microsoft.com/office/officeart/2005/8/layout/orgChart1"/>
    <dgm:cxn modelId="{502543F5-3965-4613-B7B5-4C7C13D1D399}" type="presParOf" srcId="{C737F372-1419-4F26-AEF8-B5050871B95D}" destId="{0301C22C-49BB-45AD-A0D6-F3B3D652188C}" srcOrd="2" destOrd="0" presId="urn:microsoft.com/office/officeart/2005/8/layout/orgChart1"/>
    <dgm:cxn modelId="{744C6ACD-9D72-4DB6-B372-E2D4340EB797}" type="presParOf" srcId="{2153B7A5-0596-47F0-8FAD-398DE1D7CB46}" destId="{4B415AED-4102-4236-9E71-0E57CDAA6CC8}" srcOrd="4" destOrd="0" presId="urn:microsoft.com/office/officeart/2005/8/layout/orgChart1"/>
    <dgm:cxn modelId="{151CA5F2-156B-43E0-8D79-3F689F0053AC}" type="presParOf" srcId="{2153B7A5-0596-47F0-8FAD-398DE1D7CB46}" destId="{4DC8D886-FB4F-4B5D-8A19-AE9148CC88C4}" srcOrd="5" destOrd="0" presId="urn:microsoft.com/office/officeart/2005/8/layout/orgChart1"/>
    <dgm:cxn modelId="{931453EB-22CE-43B8-86DA-DE775D0CE47E}" type="presParOf" srcId="{4DC8D886-FB4F-4B5D-8A19-AE9148CC88C4}" destId="{89107E2F-2C29-417F-86FE-A1FB9FEE00EB}" srcOrd="0" destOrd="0" presId="urn:microsoft.com/office/officeart/2005/8/layout/orgChart1"/>
    <dgm:cxn modelId="{7EC7015C-5382-44B9-B782-227C1D9195FA}" type="presParOf" srcId="{89107E2F-2C29-417F-86FE-A1FB9FEE00EB}" destId="{6EAC788C-CFD3-4E2F-A840-6467E5B49DF9}" srcOrd="0" destOrd="0" presId="urn:microsoft.com/office/officeart/2005/8/layout/orgChart1"/>
    <dgm:cxn modelId="{08937BB0-7061-40B2-8A3D-A7836ED82928}" type="presParOf" srcId="{89107E2F-2C29-417F-86FE-A1FB9FEE00EB}" destId="{A3DE14C7-D3DF-45B1-8680-4A47AF703050}" srcOrd="1" destOrd="0" presId="urn:microsoft.com/office/officeart/2005/8/layout/orgChart1"/>
    <dgm:cxn modelId="{536B3B60-931A-4A51-B0E0-676D1D845B79}" type="presParOf" srcId="{4DC8D886-FB4F-4B5D-8A19-AE9148CC88C4}" destId="{5E7E04C4-5E94-4769-BDF2-3A0D8C7C6A18}" srcOrd="1" destOrd="0" presId="urn:microsoft.com/office/officeart/2005/8/layout/orgChart1"/>
    <dgm:cxn modelId="{F480C64C-E2D7-42C7-845D-9B8728B22BFF}" type="presParOf" srcId="{5E7E04C4-5E94-4769-BDF2-3A0D8C7C6A18}" destId="{376BA59C-7A40-45A9-B99D-B159B31802A7}" srcOrd="0" destOrd="0" presId="urn:microsoft.com/office/officeart/2005/8/layout/orgChart1"/>
    <dgm:cxn modelId="{53CBCA51-3961-4B15-9FE1-FC87F34D284B}" type="presParOf" srcId="{5E7E04C4-5E94-4769-BDF2-3A0D8C7C6A18}" destId="{AB9CD083-2658-4F9F-9CED-F268463591D1}" srcOrd="1" destOrd="0" presId="urn:microsoft.com/office/officeart/2005/8/layout/orgChart1"/>
    <dgm:cxn modelId="{7F1F078F-826B-4CCC-ADC3-49295E43F498}" type="presParOf" srcId="{AB9CD083-2658-4F9F-9CED-F268463591D1}" destId="{32895A33-582C-4E9A-905E-EC04831CDD21}" srcOrd="0" destOrd="0" presId="urn:microsoft.com/office/officeart/2005/8/layout/orgChart1"/>
    <dgm:cxn modelId="{AA942FF0-ED75-4D1D-8789-BDBCE6FF896C}" type="presParOf" srcId="{32895A33-582C-4E9A-905E-EC04831CDD21}" destId="{9474EB75-5830-4419-8B71-9FC4472735E4}" srcOrd="0" destOrd="0" presId="urn:microsoft.com/office/officeart/2005/8/layout/orgChart1"/>
    <dgm:cxn modelId="{820F6652-0EA7-4568-9E8C-936FF2215338}" type="presParOf" srcId="{32895A33-582C-4E9A-905E-EC04831CDD21}" destId="{84AEE971-6ED2-4B39-AE57-1EDE2BE51EA0}" srcOrd="1" destOrd="0" presId="urn:microsoft.com/office/officeart/2005/8/layout/orgChart1"/>
    <dgm:cxn modelId="{CA6BDA85-38D5-498F-8111-58F2B3F3CFBF}" type="presParOf" srcId="{AB9CD083-2658-4F9F-9CED-F268463591D1}" destId="{643619B4-15D8-4E21-8992-A388A893BFAA}" srcOrd="1" destOrd="0" presId="urn:microsoft.com/office/officeart/2005/8/layout/orgChart1"/>
    <dgm:cxn modelId="{9BDDF274-4DCE-4F4A-9EA9-DEBFEFB29D7D}" type="presParOf" srcId="{AB9CD083-2658-4F9F-9CED-F268463591D1}" destId="{44B7F72A-E367-4380-86B7-476B8D4EB7EB}" srcOrd="2" destOrd="0" presId="urn:microsoft.com/office/officeart/2005/8/layout/orgChart1"/>
    <dgm:cxn modelId="{50E527B4-B774-4351-8A6C-2B33299A0D97}" type="presParOf" srcId="{5E7E04C4-5E94-4769-BDF2-3A0D8C7C6A18}" destId="{86D4C645-9460-47D3-8F28-530642BCA29A}" srcOrd="2" destOrd="0" presId="urn:microsoft.com/office/officeart/2005/8/layout/orgChart1"/>
    <dgm:cxn modelId="{B7F92146-19D3-4DAF-BC5D-0CB3A32BF8D3}" type="presParOf" srcId="{5E7E04C4-5E94-4769-BDF2-3A0D8C7C6A18}" destId="{3C471703-DB85-4CAF-9BE0-B74D598B07A7}" srcOrd="3" destOrd="0" presId="urn:microsoft.com/office/officeart/2005/8/layout/orgChart1"/>
    <dgm:cxn modelId="{BE0311B8-AB03-457F-AC8B-26B0DAD9C643}" type="presParOf" srcId="{3C471703-DB85-4CAF-9BE0-B74D598B07A7}" destId="{0CFA8FB4-F23F-4E9E-9B08-B87C666C7F12}" srcOrd="0" destOrd="0" presId="urn:microsoft.com/office/officeart/2005/8/layout/orgChart1"/>
    <dgm:cxn modelId="{7EFA53DD-6CF4-4029-8FB8-F48D2753855C}" type="presParOf" srcId="{0CFA8FB4-F23F-4E9E-9B08-B87C666C7F12}" destId="{D112447F-AE79-45C5-B3A4-81929075DC8D}" srcOrd="0" destOrd="0" presId="urn:microsoft.com/office/officeart/2005/8/layout/orgChart1"/>
    <dgm:cxn modelId="{FB77A9E1-0256-404B-B227-D3FA78A9919E}" type="presParOf" srcId="{0CFA8FB4-F23F-4E9E-9B08-B87C666C7F12}" destId="{624C9027-D510-477A-9B36-B9434DE2B17D}" srcOrd="1" destOrd="0" presId="urn:microsoft.com/office/officeart/2005/8/layout/orgChart1"/>
    <dgm:cxn modelId="{793ACA94-8D9E-4C61-AFB8-2CD242836B4B}" type="presParOf" srcId="{3C471703-DB85-4CAF-9BE0-B74D598B07A7}" destId="{72C63FBC-1017-4FBD-8571-4BD246639705}" srcOrd="1" destOrd="0" presId="urn:microsoft.com/office/officeart/2005/8/layout/orgChart1"/>
    <dgm:cxn modelId="{821FA071-7DD6-425A-94E3-5955A415315B}" type="presParOf" srcId="{3C471703-DB85-4CAF-9BE0-B74D598B07A7}" destId="{415DA89A-3A41-4A56-803A-B2B526393893}" srcOrd="2" destOrd="0" presId="urn:microsoft.com/office/officeart/2005/8/layout/orgChart1"/>
    <dgm:cxn modelId="{94AD0137-F40E-4C41-9C53-E2484C8D2968}" type="presParOf" srcId="{5E7E04C4-5E94-4769-BDF2-3A0D8C7C6A18}" destId="{2D7D4AF6-7349-4602-96B3-888553DD847F}" srcOrd="4" destOrd="0" presId="urn:microsoft.com/office/officeart/2005/8/layout/orgChart1"/>
    <dgm:cxn modelId="{F53FD571-0829-42E9-8327-C60DEDA38571}" type="presParOf" srcId="{5E7E04C4-5E94-4769-BDF2-3A0D8C7C6A18}" destId="{FA480224-9FEA-4A50-A778-0C9BC17BC5D0}" srcOrd="5" destOrd="0" presId="urn:microsoft.com/office/officeart/2005/8/layout/orgChart1"/>
    <dgm:cxn modelId="{FA417BB6-8351-41E7-901B-5FD5CD9EBFCE}" type="presParOf" srcId="{FA480224-9FEA-4A50-A778-0C9BC17BC5D0}" destId="{78FFF3F8-AB94-416B-8528-3D27EC803E11}" srcOrd="0" destOrd="0" presId="urn:microsoft.com/office/officeart/2005/8/layout/orgChart1"/>
    <dgm:cxn modelId="{34B2DD9C-77BE-45E0-B90E-D01505D78587}" type="presParOf" srcId="{78FFF3F8-AB94-416B-8528-3D27EC803E11}" destId="{428079CD-E2A4-45FE-81DA-50D128EF52B0}" srcOrd="0" destOrd="0" presId="urn:microsoft.com/office/officeart/2005/8/layout/orgChart1"/>
    <dgm:cxn modelId="{FA3EEF58-04ED-45B6-9D3F-1768E4BAA521}" type="presParOf" srcId="{78FFF3F8-AB94-416B-8528-3D27EC803E11}" destId="{8B1A0316-B340-477A-A424-836FE7D816DA}" srcOrd="1" destOrd="0" presId="urn:microsoft.com/office/officeart/2005/8/layout/orgChart1"/>
    <dgm:cxn modelId="{E8C25C5B-E036-43B2-A4AD-BFA5CEFF4B16}" type="presParOf" srcId="{FA480224-9FEA-4A50-A778-0C9BC17BC5D0}" destId="{3DFA1F1D-A41F-4811-8D4F-219D7FDF39EA}" srcOrd="1" destOrd="0" presId="urn:microsoft.com/office/officeart/2005/8/layout/orgChart1"/>
    <dgm:cxn modelId="{14C41663-0CB6-4A6E-8B79-740DBBC95151}" type="presParOf" srcId="{FA480224-9FEA-4A50-A778-0C9BC17BC5D0}" destId="{7035CD1D-B98D-4E67-8A9C-7D2FEAC1AC9F}" srcOrd="2" destOrd="0" presId="urn:microsoft.com/office/officeart/2005/8/layout/orgChart1"/>
    <dgm:cxn modelId="{2BD0B02C-89CD-4754-94B8-88FAEC599BB2}" type="presParOf" srcId="{4DC8D886-FB4F-4B5D-8A19-AE9148CC88C4}" destId="{8C5F833C-B164-4B91-BD44-3808BAAA7E54}" srcOrd="2" destOrd="0" presId="urn:microsoft.com/office/officeart/2005/8/layout/orgChart1"/>
    <dgm:cxn modelId="{337A24B1-4E1D-4BA0-9C8F-AFC11773093A}" type="presParOf" srcId="{2153B7A5-0596-47F0-8FAD-398DE1D7CB46}" destId="{8EEFF501-096C-47E2-8427-CD2425C605B4}" srcOrd="6" destOrd="0" presId="urn:microsoft.com/office/officeart/2005/8/layout/orgChart1"/>
    <dgm:cxn modelId="{96A4CFDC-6485-494F-87D2-1AB1C9096515}" type="presParOf" srcId="{2153B7A5-0596-47F0-8FAD-398DE1D7CB46}" destId="{DE25FD86-B8E2-4433-9E2B-6958C19B7084}" srcOrd="7" destOrd="0" presId="urn:microsoft.com/office/officeart/2005/8/layout/orgChart1"/>
    <dgm:cxn modelId="{D6C87328-9112-4E5D-9843-BE3050874A1C}" type="presParOf" srcId="{DE25FD86-B8E2-4433-9E2B-6958C19B7084}" destId="{8862A638-A14A-4512-A783-6C75A74F07A3}" srcOrd="0" destOrd="0" presId="urn:microsoft.com/office/officeart/2005/8/layout/orgChart1"/>
    <dgm:cxn modelId="{B349206A-DD3A-43BF-AFDA-92C1713C9003}" type="presParOf" srcId="{8862A638-A14A-4512-A783-6C75A74F07A3}" destId="{9EEC9802-65C5-4C12-9B5D-0666DA7929BE}" srcOrd="0" destOrd="0" presId="urn:microsoft.com/office/officeart/2005/8/layout/orgChart1"/>
    <dgm:cxn modelId="{F81355F3-B745-4B7C-9477-A2FC9DDAB5AB}" type="presParOf" srcId="{8862A638-A14A-4512-A783-6C75A74F07A3}" destId="{6346F3BC-1A17-4A9A-9A52-B82CA34FF6EE}" srcOrd="1" destOrd="0" presId="urn:microsoft.com/office/officeart/2005/8/layout/orgChart1"/>
    <dgm:cxn modelId="{77A81148-558E-4819-A144-8E87E0DE88CF}" type="presParOf" srcId="{DE25FD86-B8E2-4433-9E2B-6958C19B7084}" destId="{C665484D-CF13-46E4-8B8A-A531BAA4B84C}" srcOrd="1" destOrd="0" presId="urn:microsoft.com/office/officeart/2005/8/layout/orgChart1"/>
    <dgm:cxn modelId="{5944930E-F809-4458-905C-63BFD5E1178C}" type="presParOf" srcId="{C665484D-CF13-46E4-8B8A-A531BAA4B84C}" destId="{1BA5DDCA-6ACE-4C4C-9E82-30DD9DA325AD}" srcOrd="0" destOrd="0" presId="urn:microsoft.com/office/officeart/2005/8/layout/orgChart1"/>
    <dgm:cxn modelId="{6A83C673-589D-4098-86BF-94290B747FCD}" type="presParOf" srcId="{C665484D-CF13-46E4-8B8A-A531BAA4B84C}" destId="{7858F4CE-C193-4C86-A5D4-3BBF9ADB5E16}" srcOrd="1" destOrd="0" presId="urn:microsoft.com/office/officeart/2005/8/layout/orgChart1"/>
    <dgm:cxn modelId="{33D5FF0E-C7D7-4CEB-83AD-8380F78B4E6A}" type="presParOf" srcId="{7858F4CE-C193-4C86-A5D4-3BBF9ADB5E16}" destId="{3D819951-3FF3-4369-A48D-66D170888697}" srcOrd="0" destOrd="0" presId="urn:microsoft.com/office/officeart/2005/8/layout/orgChart1"/>
    <dgm:cxn modelId="{C2CF345A-2F69-4682-8479-623E55C82892}" type="presParOf" srcId="{3D819951-3FF3-4369-A48D-66D170888697}" destId="{2D66D60C-A46F-4D2B-B925-9623B4F53D40}" srcOrd="0" destOrd="0" presId="urn:microsoft.com/office/officeart/2005/8/layout/orgChart1"/>
    <dgm:cxn modelId="{5DC28C4E-1025-44D4-9A00-693E87D7FC01}" type="presParOf" srcId="{3D819951-3FF3-4369-A48D-66D170888697}" destId="{12471439-31CF-46DF-BC23-883BE748E42D}" srcOrd="1" destOrd="0" presId="urn:microsoft.com/office/officeart/2005/8/layout/orgChart1"/>
    <dgm:cxn modelId="{F9CC2CEC-8C19-47E5-8083-8748431A3DC8}" type="presParOf" srcId="{7858F4CE-C193-4C86-A5D4-3BBF9ADB5E16}" destId="{068467FC-2383-4702-A869-01A6CB6A2AD3}" srcOrd="1" destOrd="0" presId="urn:microsoft.com/office/officeart/2005/8/layout/orgChart1"/>
    <dgm:cxn modelId="{0570EB92-E196-4934-A7DD-58E723712FB3}" type="presParOf" srcId="{7858F4CE-C193-4C86-A5D4-3BBF9ADB5E16}" destId="{02EDF85C-ADF1-4DF1-97F4-98DCE99D6CCC}" srcOrd="2" destOrd="0" presId="urn:microsoft.com/office/officeart/2005/8/layout/orgChart1"/>
    <dgm:cxn modelId="{7766AE95-9BF2-4416-8947-59ECE2BBF828}" type="presParOf" srcId="{C665484D-CF13-46E4-8B8A-A531BAA4B84C}" destId="{8A5980DC-F693-412D-B6BC-D0015E2FACE5}" srcOrd="2" destOrd="0" presId="urn:microsoft.com/office/officeart/2005/8/layout/orgChart1"/>
    <dgm:cxn modelId="{04248727-1677-4018-8C1D-1017F90609C9}" type="presParOf" srcId="{C665484D-CF13-46E4-8B8A-A531BAA4B84C}" destId="{47572C0C-B1C3-41CB-BA7C-4C1990F75201}" srcOrd="3" destOrd="0" presId="urn:microsoft.com/office/officeart/2005/8/layout/orgChart1"/>
    <dgm:cxn modelId="{5A47213E-0D00-4D27-979D-43F362E556D9}" type="presParOf" srcId="{47572C0C-B1C3-41CB-BA7C-4C1990F75201}" destId="{F9494B9A-A0FD-4AC4-A696-6768201A5CE9}" srcOrd="0" destOrd="0" presId="urn:microsoft.com/office/officeart/2005/8/layout/orgChart1"/>
    <dgm:cxn modelId="{48BD4276-745D-4639-B99E-4D1D0718A9ED}" type="presParOf" srcId="{F9494B9A-A0FD-4AC4-A696-6768201A5CE9}" destId="{4519E361-89EE-41E0-A88F-BAD9812C77BC}" srcOrd="0" destOrd="0" presId="urn:microsoft.com/office/officeart/2005/8/layout/orgChart1"/>
    <dgm:cxn modelId="{1B4695AD-8299-42EA-A99C-F7456F3410FC}" type="presParOf" srcId="{F9494B9A-A0FD-4AC4-A696-6768201A5CE9}" destId="{55055326-16C9-4153-A8C3-8A52F50A8CC7}" srcOrd="1" destOrd="0" presId="urn:microsoft.com/office/officeart/2005/8/layout/orgChart1"/>
    <dgm:cxn modelId="{A349F569-218E-44DF-BA9F-8209F723A2D4}" type="presParOf" srcId="{47572C0C-B1C3-41CB-BA7C-4C1990F75201}" destId="{E5B41332-6172-4B98-8F65-76A7C6EB506A}" srcOrd="1" destOrd="0" presId="urn:microsoft.com/office/officeart/2005/8/layout/orgChart1"/>
    <dgm:cxn modelId="{0409545D-053D-4E7E-B33F-D96B7622CA30}" type="presParOf" srcId="{47572C0C-B1C3-41CB-BA7C-4C1990F75201}" destId="{B96B0692-CE94-493F-8B2D-F613452AEC2F}" srcOrd="2" destOrd="0" presId="urn:microsoft.com/office/officeart/2005/8/layout/orgChart1"/>
    <dgm:cxn modelId="{B7884AF2-D0D6-497E-9CCE-43A6327E001C}" type="presParOf" srcId="{DE25FD86-B8E2-4433-9E2B-6958C19B7084}" destId="{EBF6F47E-2CE7-43F2-AE90-850EFB288872}" srcOrd="2" destOrd="0" presId="urn:microsoft.com/office/officeart/2005/8/layout/orgChart1"/>
    <dgm:cxn modelId="{DBE46825-C931-4F9D-985A-E54F3EB421F9}" type="presParOf" srcId="{EBBE2AC9-F610-46EC-9A9E-586396C89C63}" destId="{6306B13E-C6DB-4204-985A-7FEA9C0D6480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D2DA0E9-D24B-462D-BB61-3C9725201D35}" type="doc">
      <dgm:prSet loTypeId="urn:microsoft.com/office/officeart/2005/8/layout/vList5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4930D20E-BA3D-41F6-84DC-7451A7F289D8}" type="pres">
      <dgm:prSet presAssocID="{6D2DA0E9-D24B-462D-BB61-3C9725201D35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F0FADD4F-C0D1-45CF-B5A8-7B001B77EC55}" type="presOf" srcId="{6D2DA0E9-D24B-462D-BB61-3C9725201D35}" destId="{4930D20E-BA3D-41F6-84DC-7451A7F289D8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0FE6CED-3F39-4284-8431-4C44F59F2D50}" type="doc">
      <dgm:prSet loTypeId="urn:microsoft.com/office/officeart/2005/8/layout/vList5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80AC9F39-27FB-4321-9AB4-6006CD4F1B5A}">
      <dgm:prSet phldrT="[文字]" custT="1"/>
      <dgm:spPr/>
      <dgm:t>
        <a:bodyPr/>
        <a:lstStyle/>
        <a:p>
          <a:r>
            <a:rPr lang="zh-TW" altLang="en-US" sz="3600" dirty="0"/>
            <a:t>建案名稱</a:t>
          </a:r>
        </a:p>
      </dgm:t>
    </dgm:pt>
    <dgm:pt modelId="{A2EEB0E2-B325-44C0-9E7D-170B1565F178}" type="parTrans" cxnId="{E22509C8-7180-4EAD-AB6E-6676E0DFD1D8}">
      <dgm:prSet/>
      <dgm:spPr/>
      <dgm:t>
        <a:bodyPr/>
        <a:lstStyle/>
        <a:p>
          <a:endParaRPr lang="zh-TW" altLang="en-US"/>
        </a:p>
      </dgm:t>
    </dgm:pt>
    <dgm:pt modelId="{F7147E65-65B7-4750-9021-CDEE30CEF83D}" type="sibTrans" cxnId="{E22509C8-7180-4EAD-AB6E-6676E0DFD1D8}">
      <dgm:prSet/>
      <dgm:spPr/>
      <dgm:t>
        <a:bodyPr/>
        <a:lstStyle/>
        <a:p>
          <a:endParaRPr lang="zh-TW" altLang="en-US"/>
        </a:p>
      </dgm:t>
    </dgm:pt>
    <dgm:pt modelId="{27567B1D-FE16-41D2-B888-816CC88D17D8}">
      <dgm:prSet custT="1"/>
      <dgm:spPr/>
      <dgm:t>
        <a:bodyPr/>
        <a:lstStyle/>
        <a:p>
          <a:r>
            <a:rPr lang="zh-TW" altLang="en-US" sz="3600" dirty="0"/>
            <a:t>基地面積</a:t>
          </a:r>
        </a:p>
      </dgm:t>
    </dgm:pt>
    <dgm:pt modelId="{6736DFBF-877A-479E-84DC-4B40AFCB2AE1}" type="parTrans" cxnId="{09CB3FCB-6EA5-44EA-BFCB-1E3C650A22B1}">
      <dgm:prSet/>
      <dgm:spPr/>
      <dgm:t>
        <a:bodyPr/>
        <a:lstStyle/>
        <a:p>
          <a:endParaRPr lang="zh-TW" altLang="en-US"/>
        </a:p>
      </dgm:t>
    </dgm:pt>
    <dgm:pt modelId="{6BACBEBD-A6B9-4D46-98A2-1480464F9546}" type="sibTrans" cxnId="{09CB3FCB-6EA5-44EA-BFCB-1E3C650A22B1}">
      <dgm:prSet/>
      <dgm:spPr/>
      <dgm:t>
        <a:bodyPr/>
        <a:lstStyle/>
        <a:p>
          <a:endParaRPr lang="zh-TW" altLang="en-US"/>
        </a:p>
      </dgm:t>
    </dgm:pt>
    <dgm:pt modelId="{7B1517CA-085D-44F2-8E32-150994B4FCE5}">
      <dgm:prSet/>
      <dgm:spPr/>
      <dgm:t>
        <a:bodyPr/>
        <a:lstStyle/>
        <a:p>
          <a:r>
            <a:rPr lang="zh-TW" altLang="en-US" dirty="0"/>
            <a:t>合建基地面積為</a:t>
          </a:r>
          <a:r>
            <a:rPr lang="en-US" altLang="zh-TW" dirty="0"/>
            <a:t>219.92</a:t>
          </a:r>
          <a:r>
            <a:rPr lang="zh-TW" altLang="en-US" dirty="0"/>
            <a:t>坪</a:t>
          </a:r>
          <a:r>
            <a:rPr lang="en-US" altLang="zh-TW" dirty="0"/>
            <a:t>(</a:t>
          </a:r>
          <a:r>
            <a:rPr lang="en-US" altLang="en-US" dirty="0"/>
            <a:t>727</a:t>
          </a:r>
          <a:r>
            <a:rPr lang="en-US" altLang="zh-TW" dirty="0"/>
            <a:t>M</a:t>
          </a:r>
          <a:r>
            <a:rPr lang="en-US" altLang="zh-TW" baseline="30000" dirty="0"/>
            <a:t>2</a:t>
          </a:r>
          <a:r>
            <a:rPr lang="en-US" altLang="zh-TW" baseline="0" dirty="0"/>
            <a:t>)</a:t>
          </a:r>
          <a:r>
            <a:rPr lang="zh-TW" altLang="en-US" dirty="0"/>
            <a:t>，</a:t>
          </a:r>
          <a:endParaRPr lang="zh-TW" altLang="en-US" baseline="0" dirty="0"/>
        </a:p>
      </dgm:t>
    </dgm:pt>
    <dgm:pt modelId="{3AE5BC81-1D3C-4AA1-8A58-FDB84D6EEC8B}" type="parTrans" cxnId="{3B3568C3-EBEB-4627-B1CD-6074E9418C2F}">
      <dgm:prSet/>
      <dgm:spPr/>
      <dgm:t>
        <a:bodyPr/>
        <a:lstStyle/>
        <a:p>
          <a:endParaRPr lang="zh-TW" altLang="en-US"/>
        </a:p>
      </dgm:t>
    </dgm:pt>
    <dgm:pt modelId="{E5C30A34-9623-4F7C-AAA1-FCD3CC2A761F}" type="sibTrans" cxnId="{3B3568C3-EBEB-4627-B1CD-6074E9418C2F}">
      <dgm:prSet/>
      <dgm:spPr/>
      <dgm:t>
        <a:bodyPr/>
        <a:lstStyle/>
        <a:p>
          <a:endParaRPr lang="zh-TW" altLang="en-US"/>
        </a:p>
      </dgm:t>
    </dgm:pt>
    <dgm:pt modelId="{3B80051C-A9A6-486A-B1E9-AEF7D7DD6147}">
      <dgm:prSet custT="1"/>
      <dgm:spPr/>
      <dgm:t>
        <a:bodyPr/>
        <a:lstStyle/>
        <a:p>
          <a:r>
            <a:rPr lang="zh-TW" altLang="en-US" sz="3600" dirty="0"/>
            <a:t>建案位置</a:t>
          </a:r>
        </a:p>
      </dgm:t>
    </dgm:pt>
    <dgm:pt modelId="{251FFF38-AEC7-46AA-8C7E-42C0BF916790}" type="parTrans" cxnId="{8F93F220-1DAE-472E-8C2E-7944BEDAD54A}">
      <dgm:prSet/>
      <dgm:spPr/>
      <dgm:t>
        <a:bodyPr/>
        <a:lstStyle/>
        <a:p>
          <a:endParaRPr lang="zh-TW" altLang="en-US"/>
        </a:p>
      </dgm:t>
    </dgm:pt>
    <dgm:pt modelId="{922618E8-F00E-4168-9D1C-2A1153C03566}" type="sibTrans" cxnId="{8F93F220-1DAE-472E-8C2E-7944BEDAD54A}">
      <dgm:prSet/>
      <dgm:spPr/>
      <dgm:t>
        <a:bodyPr/>
        <a:lstStyle/>
        <a:p>
          <a:endParaRPr lang="zh-TW" altLang="en-US"/>
        </a:p>
      </dgm:t>
    </dgm:pt>
    <dgm:pt modelId="{9171F753-4119-4D72-B3B2-446396CE2E2F}">
      <dgm:prSet/>
      <dgm:spPr/>
      <dgm:t>
        <a:bodyPr/>
        <a:lstStyle/>
        <a:p>
          <a:r>
            <a:rPr lang="zh-TW" altLang="en-US" dirty="0"/>
            <a:t>台北市文山區興順街</a:t>
          </a:r>
        </a:p>
      </dgm:t>
    </dgm:pt>
    <dgm:pt modelId="{C388BE6A-64CA-47A1-8644-72E0D2BBD56C}" type="parTrans" cxnId="{60573A23-F013-4287-9CA1-34AD44343E26}">
      <dgm:prSet/>
      <dgm:spPr/>
      <dgm:t>
        <a:bodyPr/>
        <a:lstStyle/>
        <a:p>
          <a:endParaRPr lang="zh-TW" altLang="en-US"/>
        </a:p>
      </dgm:t>
    </dgm:pt>
    <dgm:pt modelId="{C292C9B3-1B43-4C0E-A227-5F566691977F}" type="sibTrans" cxnId="{60573A23-F013-4287-9CA1-34AD44343E26}">
      <dgm:prSet/>
      <dgm:spPr/>
      <dgm:t>
        <a:bodyPr/>
        <a:lstStyle/>
        <a:p>
          <a:endParaRPr lang="zh-TW" altLang="en-US"/>
        </a:p>
      </dgm:t>
    </dgm:pt>
    <dgm:pt modelId="{1311D361-995D-4F1F-B71B-77E010469399}">
      <dgm:prSet/>
      <dgm:spPr/>
      <dgm:t>
        <a:bodyPr/>
        <a:lstStyle/>
        <a:p>
          <a:r>
            <a:rPr lang="zh-TW" altLang="en-US" dirty="0"/>
            <a:t>於</a:t>
          </a:r>
          <a:r>
            <a:rPr lang="en-US" altLang="en-US" dirty="0"/>
            <a:t>112</a:t>
          </a:r>
          <a:r>
            <a:rPr lang="zh-TW" altLang="en-US" dirty="0"/>
            <a:t>年</a:t>
          </a:r>
          <a:r>
            <a:rPr lang="en-US" altLang="en-US" dirty="0"/>
            <a:t>11</a:t>
          </a:r>
          <a:r>
            <a:rPr lang="zh-TW" altLang="en-US" dirty="0"/>
            <a:t>月結案，業外收益挹注逾億元。</a:t>
          </a:r>
        </a:p>
      </dgm:t>
    </dgm:pt>
    <dgm:pt modelId="{2A94F608-A25C-48F0-8488-4A88767DB0D2}" type="parTrans" cxnId="{3692CEB4-0BC0-4DC4-873D-C1915F2A2BC8}">
      <dgm:prSet/>
      <dgm:spPr/>
      <dgm:t>
        <a:bodyPr/>
        <a:lstStyle/>
        <a:p>
          <a:endParaRPr lang="zh-TW" altLang="en-US"/>
        </a:p>
      </dgm:t>
    </dgm:pt>
    <dgm:pt modelId="{E02EC21C-EC9D-44D8-A697-2218C9F86A9C}" type="sibTrans" cxnId="{3692CEB4-0BC0-4DC4-873D-C1915F2A2BC8}">
      <dgm:prSet/>
      <dgm:spPr/>
      <dgm:t>
        <a:bodyPr/>
        <a:lstStyle/>
        <a:p>
          <a:endParaRPr lang="zh-TW" altLang="en-US"/>
        </a:p>
      </dgm:t>
    </dgm:pt>
    <dgm:pt modelId="{03D67260-27D5-4CA6-81D1-98B04F41F410}">
      <dgm:prSet phldrT="[文字]"/>
      <dgm:spPr/>
      <dgm:t>
        <a:bodyPr/>
        <a:lstStyle/>
        <a:p>
          <a:r>
            <a:rPr lang="zh-TW" altLang="en-US" dirty="0"/>
            <a:t>采采靚心</a:t>
          </a:r>
        </a:p>
      </dgm:t>
    </dgm:pt>
    <dgm:pt modelId="{8C90D188-B287-45AF-8F20-739993B04BC0}" type="parTrans" cxnId="{8B91A372-A8B6-437A-89E9-5955E01AD93E}">
      <dgm:prSet/>
      <dgm:spPr/>
      <dgm:t>
        <a:bodyPr/>
        <a:lstStyle/>
        <a:p>
          <a:endParaRPr lang="zh-TW" altLang="en-US"/>
        </a:p>
      </dgm:t>
    </dgm:pt>
    <dgm:pt modelId="{4891C6EA-8A42-43D4-9094-02CA0D949206}" type="sibTrans" cxnId="{8B91A372-A8B6-437A-89E9-5955E01AD93E}">
      <dgm:prSet/>
      <dgm:spPr/>
      <dgm:t>
        <a:bodyPr/>
        <a:lstStyle/>
        <a:p>
          <a:endParaRPr lang="zh-TW" altLang="en-US"/>
        </a:p>
      </dgm:t>
    </dgm:pt>
    <dgm:pt modelId="{DC1717DD-5F27-4302-901B-A4161A8108E8}">
      <dgm:prSet custT="1"/>
      <dgm:spPr/>
      <dgm:t>
        <a:bodyPr/>
        <a:lstStyle/>
        <a:p>
          <a:r>
            <a:rPr lang="zh-TW" altLang="en-US" sz="3600" dirty="0"/>
            <a:t>建案進度</a:t>
          </a:r>
        </a:p>
      </dgm:t>
    </dgm:pt>
    <dgm:pt modelId="{A99ADEDD-619E-4A61-B486-1CF2A021EE0C}" type="parTrans" cxnId="{4570D5A7-4A2E-41BB-BC8C-4F38351AAF6B}">
      <dgm:prSet/>
      <dgm:spPr/>
      <dgm:t>
        <a:bodyPr/>
        <a:lstStyle/>
        <a:p>
          <a:endParaRPr lang="zh-TW" altLang="en-US"/>
        </a:p>
      </dgm:t>
    </dgm:pt>
    <dgm:pt modelId="{BAB7FDF3-AC21-405A-B87F-3D89244F5094}" type="sibTrans" cxnId="{4570D5A7-4A2E-41BB-BC8C-4F38351AAF6B}">
      <dgm:prSet/>
      <dgm:spPr/>
      <dgm:t>
        <a:bodyPr/>
        <a:lstStyle/>
        <a:p>
          <a:endParaRPr lang="zh-TW" altLang="en-US"/>
        </a:p>
      </dgm:t>
    </dgm:pt>
    <dgm:pt modelId="{86DBF4D8-2B5D-4DA5-A701-B11607DBFF5A}">
      <dgm:prSet/>
      <dgm:spPr/>
      <dgm:t>
        <a:bodyPr/>
        <a:lstStyle/>
        <a:p>
          <a:r>
            <a:rPr lang="zh-TW" altLang="en-US" dirty="0"/>
            <a:t>大洋提供土地</a:t>
          </a:r>
          <a:r>
            <a:rPr lang="en-US" altLang="zh-TW" dirty="0"/>
            <a:t>148.83</a:t>
          </a:r>
          <a:r>
            <a:rPr lang="zh-TW" altLang="en-US" dirty="0"/>
            <a:t>坪</a:t>
          </a:r>
          <a:r>
            <a:rPr lang="en-US" altLang="zh-TW" dirty="0"/>
            <a:t>(</a:t>
          </a:r>
          <a:r>
            <a:rPr lang="en-US" altLang="en-US" dirty="0"/>
            <a:t>492M</a:t>
          </a:r>
          <a:r>
            <a:rPr lang="en-US" altLang="zh-TW" baseline="30000" dirty="0"/>
            <a:t>2</a:t>
          </a:r>
          <a:r>
            <a:rPr lang="en-US" altLang="zh-TW" baseline="0" dirty="0"/>
            <a:t>)</a:t>
          </a:r>
          <a:endParaRPr lang="zh-TW" altLang="en-US" baseline="0" dirty="0"/>
        </a:p>
      </dgm:t>
    </dgm:pt>
    <dgm:pt modelId="{391C5A9F-72EA-4F18-966B-CC0808A0023D}" type="parTrans" cxnId="{8F5B51B6-FCE4-423D-B34A-EFC62B1EA90C}">
      <dgm:prSet/>
      <dgm:spPr/>
    </dgm:pt>
    <dgm:pt modelId="{A2562559-5698-4287-9AF4-5DEB2E3B0E8D}" type="sibTrans" cxnId="{8F5B51B6-FCE4-423D-B34A-EFC62B1EA90C}">
      <dgm:prSet/>
      <dgm:spPr/>
    </dgm:pt>
    <dgm:pt modelId="{23AF6198-30F9-4397-8C4E-315CB24E117D}" type="pres">
      <dgm:prSet presAssocID="{30FE6CED-3F39-4284-8431-4C44F59F2D50}" presName="Name0" presStyleCnt="0">
        <dgm:presLayoutVars>
          <dgm:dir/>
          <dgm:animLvl val="lvl"/>
          <dgm:resizeHandles val="exact"/>
        </dgm:presLayoutVars>
      </dgm:prSet>
      <dgm:spPr/>
    </dgm:pt>
    <dgm:pt modelId="{47DE3163-8A61-4127-91A4-658CA3693CA0}" type="pres">
      <dgm:prSet presAssocID="{80AC9F39-27FB-4321-9AB4-6006CD4F1B5A}" presName="linNode" presStyleCnt="0"/>
      <dgm:spPr/>
    </dgm:pt>
    <dgm:pt modelId="{98F84DA8-00ED-441F-AC6B-F2FD903846B5}" type="pres">
      <dgm:prSet presAssocID="{80AC9F39-27FB-4321-9AB4-6006CD4F1B5A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98CBCF3B-9258-40D2-8946-C1E978A6E37C}" type="pres">
      <dgm:prSet presAssocID="{80AC9F39-27FB-4321-9AB4-6006CD4F1B5A}" presName="descendantText" presStyleLbl="alignAccFollowNode1" presStyleIdx="0" presStyleCnt="4" custLinFactNeighborX="6333" custLinFactNeighborY="738">
        <dgm:presLayoutVars>
          <dgm:bulletEnabled val="1"/>
        </dgm:presLayoutVars>
      </dgm:prSet>
      <dgm:spPr/>
    </dgm:pt>
    <dgm:pt modelId="{57DEBC6F-8A35-4436-A72B-F80C6DAA7512}" type="pres">
      <dgm:prSet presAssocID="{F7147E65-65B7-4750-9021-CDEE30CEF83D}" presName="sp" presStyleCnt="0"/>
      <dgm:spPr/>
    </dgm:pt>
    <dgm:pt modelId="{9D487784-3BB4-42EF-8168-32BB3D4DB76E}" type="pres">
      <dgm:prSet presAssocID="{27567B1D-FE16-41D2-B888-816CC88D17D8}" presName="linNode" presStyleCnt="0"/>
      <dgm:spPr/>
    </dgm:pt>
    <dgm:pt modelId="{3E89E0C0-86D2-4B9F-9B9B-4AF9E9965092}" type="pres">
      <dgm:prSet presAssocID="{27567B1D-FE16-41D2-B888-816CC88D17D8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EC7DFD79-DBA4-4B70-843A-587E1615F508}" type="pres">
      <dgm:prSet presAssocID="{27567B1D-FE16-41D2-B888-816CC88D17D8}" presName="descendantText" presStyleLbl="alignAccFollowNode1" presStyleIdx="1" presStyleCnt="4">
        <dgm:presLayoutVars>
          <dgm:bulletEnabled val="1"/>
        </dgm:presLayoutVars>
      </dgm:prSet>
      <dgm:spPr/>
    </dgm:pt>
    <dgm:pt modelId="{DC7520CB-BA08-4BF2-A7B0-3FE902897D98}" type="pres">
      <dgm:prSet presAssocID="{6BACBEBD-A6B9-4D46-98A2-1480464F9546}" presName="sp" presStyleCnt="0"/>
      <dgm:spPr/>
    </dgm:pt>
    <dgm:pt modelId="{E756A3EE-C820-45AB-8498-B066ECF1E00A}" type="pres">
      <dgm:prSet presAssocID="{3B80051C-A9A6-486A-B1E9-AEF7D7DD6147}" presName="linNode" presStyleCnt="0"/>
      <dgm:spPr/>
    </dgm:pt>
    <dgm:pt modelId="{F61A50F7-9116-417A-9D15-77B0A27A83DD}" type="pres">
      <dgm:prSet presAssocID="{3B80051C-A9A6-486A-B1E9-AEF7D7DD6147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6DE9F3B6-7BEA-4303-A997-BB77E543678E}" type="pres">
      <dgm:prSet presAssocID="{3B80051C-A9A6-486A-B1E9-AEF7D7DD6147}" presName="descendantText" presStyleLbl="alignAccFollowNode1" presStyleIdx="2" presStyleCnt="4">
        <dgm:presLayoutVars>
          <dgm:bulletEnabled val="1"/>
        </dgm:presLayoutVars>
      </dgm:prSet>
      <dgm:spPr/>
    </dgm:pt>
    <dgm:pt modelId="{AD5A9E38-DCCD-45EA-89B0-935249C60ADE}" type="pres">
      <dgm:prSet presAssocID="{922618E8-F00E-4168-9D1C-2A1153C03566}" presName="sp" presStyleCnt="0"/>
      <dgm:spPr/>
    </dgm:pt>
    <dgm:pt modelId="{BCB4E004-9AA4-4B08-8382-87F6DBECEAD6}" type="pres">
      <dgm:prSet presAssocID="{DC1717DD-5F27-4302-901B-A4161A8108E8}" presName="linNode" presStyleCnt="0"/>
      <dgm:spPr/>
    </dgm:pt>
    <dgm:pt modelId="{67BFD677-74A4-49E0-95D0-FED472D5CD09}" type="pres">
      <dgm:prSet presAssocID="{DC1717DD-5F27-4302-901B-A4161A8108E8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0A4BB2BE-38EE-441D-9B48-4786FE4D754F}" type="pres">
      <dgm:prSet presAssocID="{DC1717DD-5F27-4302-901B-A4161A8108E8}" presName="descendantText" presStyleLbl="alignAccFollowNode1" presStyleIdx="3" presStyleCnt="4" custLinFactNeighborX="0" custLinFactNeighborY="-9834">
        <dgm:presLayoutVars>
          <dgm:bulletEnabled val="1"/>
        </dgm:presLayoutVars>
      </dgm:prSet>
      <dgm:spPr/>
    </dgm:pt>
  </dgm:ptLst>
  <dgm:cxnLst>
    <dgm:cxn modelId="{8F93F220-1DAE-472E-8C2E-7944BEDAD54A}" srcId="{30FE6CED-3F39-4284-8431-4C44F59F2D50}" destId="{3B80051C-A9A6-486A-B1E9-AEF7D7DD6147}" srcOrd="2" destOrd="0" parTransId="{251FFF38-AEC7-46AA-8C7E-42C0BF916790}" sibTransId="{922618E8-F00E-4168-9D1C-2A1153C03566}"/>
    <dgm:cxn modelId="{60573A23-F013-4287-9CA1-34AD44343E26}" srcId="{3B80051C-A9A6-486A-B1E9-AEF7D7DD6147}" destId="{9171F753-4119-4D72-B3B2-446396CE2E2F}" srcOrd="0" destOrd="0" parTransId="{C388BE6A-64CA-47A1-8644-72E0D2BBD56C}" sibTransId="{C292C9B3-1B43-4C0E-A227-5F566691977F}"/>
    <dgm:cxn modelId="{3BC6CF33-FF79-4D08-8255-09940800AEF0}" type="presOf" srcId="{86DBF4D8-2B5D-4DA5-A701-B11607DBFF5A}" destId="{EC7DFD79-DBA4-4B70-843A-587E1615F508}" srcOrd="0" destOrd="1" presId="urn:microsoft.com/office/officeart/2005/8/layout/vList5"/>
    <dgm:cxn modelId="{7F83C038-6698-4BB7-A368-DC6FCCC5B8CF}" type="presOf" srcId="{27567B1D-FE16-41D2-B888-816CC88D17D8}" destId="{3E89E0C0-86D2-4B9F-9B9B-4AF9E9965092}" srcOrd="0" destOrd="0" presId="urn:microsoft.com/office/officeart/2005/8/layout/vList5"/>
    <dgm:cxn modelId="{46538762-1B2B-48FD-8C2D-7B8BDD3363F3}" type="presOf" srcId="{3B80051C-A9A6-486A-B1E9-AEF7D7DD6147}" destId="{F61A50F7-9116-417A-9D15-77B0A27A83DD}" srcOrd="0" destOrd="0" presId="urn:microsoft.com/office/officeart/2005/8/layout/vList5"/>
    <dgm:cxn modelId="{8B91A372-A8B6-437A-89E9-5955E01AD93E}" srcId="{80AC9F39-27FB-4321-9AB4-6006CD4F1B5A}" destId="{03D67260-27D5-4CA6-81D1-98B04F41F410}" srcOrd="0" destOrd="0" parTransId="{8C90D188-B287-45AF-8F20-739993B04BC0}" sibTransId="{4891C6EA-8A42-43D4-9094-02CA0D949206}"/>
    <dgm:cxn modelId="{7BEEB158-C3CA-4611-92C3-3C7FFD010610}" type="presOf" srcId="{80AC9F39-27FB-4321-9AB4-6006CD4F1B5A}" destId="{98F84DA8-00ED-441F-AC6B-F2FD903846B5}" srcOrd="0" destOrd="0" presId="urn:microsoft.com/office/officeart/2005/8/layout/vList5"/>
    <dgm:cxn modelId="{CC484192-6146-4A6C-91B9-5A9AF20B0DFF}" type="presOf" srcId="{03D67260-27D5-4CA6-81D1-98B04F41F410}" destId="{98CBCF3B-9258-40D2-8946-C1E978A6E37C}" srcOrd="0" destOrd="0" presId="urn:microsoft.com/office/officeart/2005/8/layout/vList5"/>
    <dgm:cxn modelId="{257CA193-CACB-41DE-9AAC-3F998E52E638}" type="presOf" srcId="{30FE6CED-3F39-4284-8431-4C44F59F2D50}" destId="{23AF6198-30F9-4397-8C4E-315CB24E117D}" srcOrd="0" destOrd="0" presId="urn:microsoft.com/office/officeart/2005/8/layout/vList5"/>
    <dgm:cxn modelId="{26BEA798-7B4D-4F1E-964C-C083F0DF7997}" type="presOf" srcId="{DC1717DD-5F27-4302-901B-A4161A8108E8}" destId="{67BFD677-74A4-49E0-95D0-FED472D5CD09}" srcOrd="0" destOrd="0" presId="urn:microsoft.com/office/officeart/2005/8/layout/vList5"/>
    <dgm:cxn modelId="{4570D5A7-4A2E-41BB-BC8C-4F38351AAF6B}" srcId="{30FE6CED-3F39-4284-8431-4C44F59F2D50}" destId="{DC1717DD-5F27-4302-901B-A4161A8108E8}" srcOrd="3" destOrd="0" parTransId="{A99ADEDD-619E-4A61-B486-1CF2A021EE0C}" sibTransId="{BAB7FDF3-AC21-405A-B87F-3D89244F5094}"/>
    <dgm:cxn modelId="{7A5F05AF-33D1-492F-902C-C30EAD8D007C}" type="presOf" srcId="{9171F753-4119-4D72-B3B2-446396CE2E2F}" destId="{6DE9F3B6-7BEA-4303-A997-BB77E543678E}" srcOrd="0" destOrd="0" presId="urn:microsoft.com/office/officeart/2005/8/layout/vList5"/>
    <dgm:cxn modelId="{3692CEB4-0BC0-4DC4-873D-C1915F2A2BC8}" srcId="{DC1717DD-5F27-4302-901B-A4161A8108E8}" destId="{1311D361-995D-4F1F-B71B-77E010469399}" srcOrd="0" destOrd="0" parTransId="{2A94F608-A25C-48F0-8488-4A88767DB0D2}" sibTransId="{E02EC21C-EC9D-44D8-A697-2218C9F86A9C}"/>
    <dgm:cxn modelId="{8F5B51B6-FCE4-423D-B34A-EFC62B1EA90C}" srcId="{27567B1D-FE16-41D2-B888-816CC88D17D8}" destId="{86DBF4D8-2B5D-4DA5-A701-B11607DBFF5A}" srcOrd="1" destOrd="0" parTransId="{391C5A9F-72EA-4F18-966B-CC0808A0023D}" sibTransId="{A2562559-5698-4287-9AF4-5DEB2E3B0E8D}"/>
    <dgm:cxn modelId="{3B3568C3-EBEB-4627-B1CD-6074E9418C2F}" srcId="{27567B1D-FE16-41D2-B888-816CC88D17D8}" destId="{7B1517CA-085D-44F2-8E32-150994B4FCE5}" srcOrd="0" destOrd="0" parTransId="{3AE5BC81-1D3C-4AA1-8A58-FDB84D6EEC8B}" sibTransId="{E5C30A34-9623-4F7C-AAA1-FCD3CC2A761F}"/>
    <dgm:cxn modelId="{E22509C8-7180-4EAD-AB6E-6676E0DFD1D8}" srcId="{30FE6CED-3F39-4284-8431-4C44F59F2D50}" destId="{80AC9F39-27FB-4321-9AB4-6006CD4F1B5A}" srcOrd="0" destOrd="0" parTransId="{A2EEB0E2-B325-44C0-9E7D-170B1565F178}" sibTransId="{F7147E65-65B7-4750-9021-CDEE30CEF83D}"/>
    <dgm:cxn modelId="{09CB3FCB-6EA5-44EA-BFCB-1E3C650A22B1}" srcId="{30FE6CED-3F39-4284-8431-4C44F59F2D50}" destId="{27567B1D-FE16-41D2-B888-816CC88D17D8}" srcOrd="1" destOrd="0" parTransId="{6736DFBF-877A-479E-84DC-4B40AFCB2AE1}" sibTransId="{6BACBEBD-A6B9-4D46-98A2-1480464F9546}"/>
    <dgm:cxn modelId="{774422E1-19E2-4D51-930F-5E7A3E6EDA20}" type="presOf" srcId="{1311D361-995D-4F1F-B71B-77E010469399}" destId="{0A4BB2BE-38EE-441D-9B48-4786FE4D754F}" srcOrd="0" destOrd="0" presId="urn:microsoft.com/office/officeart/2005/8/layout/vList5"/>
    <dgm:cxn modelId="{527475EA-F262-4A6C-AFA0-93518A7AB849}" type="presOf" srcId="{7B1517CA-085D-44F2-8E32-150994B4FCE5}" destId="{EC7DFD79-DBA4-4B70-843A-587E1615F508}" srcOrd="0" destOrd="0" presId="urn:microsoft.com/office/officeart/2005/8/layout/vList5"/>
    <dgm:cxn modelId="{78E1A030-97B4-454E-8133-10B2417AA0AE}" type="presParOf" srcId="{23AF6198-30F9-4397-8C4E-315CB24E117D}" destId="{47DE3163-8A61-4127-91A4-658CA3693CA0}" srcOrd="0" destOrd="0" presId="urn:microsoft.com/office/officeart/2005/8/layout/vList5"/>
    <dgm:cxn modelId="{695CD875-FEE6-4CE5-97B9-71758CBFF89F}" type="presParOf" srcId="{47DE3163-8A61-4127-91A4-658CA3693CA0}" destId="{98F84DA8-00ED-441F-AC6B-F2FD903846B5}" srcOrd="0" destOrd="0" presId="urn:microsoft.com/office/officeart/2005/8/layout/vList5"/>
    <dgm:cxn modelId="{339F82C1-3FB5-4D72-82B3-0D1D27560788}" type="presParOf" srcId="{47DE3163-8A61-4127-91A4-658CA3693CA0}" destId="{98CBCF3B-9258-40D2-8946-C1E978A6E37C}" srcOrd="1" destOrd="0" presId="urn:microsoft.com/office/officeart/2005/8/layout/vList5"/>
    <dgm:cxn modelId="{64C9D406-0113-482D-AF01-6268B52C4C8E}" type="presParOf" srcId="{23AF6198-30F9-4397-8C4E-315CB24E117D}" destId="{57DEBC6F-8A35-4436-A72B-F80C6DAA7512}" srcOrd="1" destOrd="0" presId="urn:microsoft.com/office/officeart/2005/8/layout/vList5"/>
    <dgm:cxn modelId="{73C2D321-F610-4B08-92E2-7AD335B8BC0D}" type="presParOf" srcId="{23AF6198-30F9-4397-8C4E-315CB24E117D}" destId="{9D487784-3BB4-42EF-8168-32BB3D4DB76E}" srcOrd="2" destOrd="0" presId="urn:microsoft.com/office/officeart/2005/8/layout/vList5"/>
    <dgm:cxn modelId="{224884D4-8614-48CC-9346-4120BA507354}" type="presParOf" srcId="{9D487784-3BB4-42EF-8168-32BB3D4DB76E}" destId="{3E89E0C0-86D2-4B9F-9B9B-4AF9E9965092}" srcOrd="0" destOrd="0" presId="urn:microsoft.com/office/officeart/2005/8/layout/vList5"/>
    <dgm:cxn modelId="{F81155B2-0F5E-40B4-846B-CB17E5E72493}" type="presParOf" srcId="{9D487784-3BB4-42EF-8168-32BB3D4DB76E}" destId="{EC7DFD79-DBA4-4B70-843A-587E1615F508}" srcOrd="1" destOrd="0" presId="urn:microsoft.com/office/officeart/2005/8/layout/vList5"/>
    <dgm:cxn modelId="{C9AB4B6C-2EB7-46DC-80B4-3ED1D2D7F542}" type="presParOf" srcId="{23AF6198-30F9-4397-8C4E-315CB24E117D}" destId="{DC7520CB-BA08-4BF2-A7B0-3FE902897D98}" srcOrd="3" destOrd="0" presId="urn:microsoft.com/office/officeart/2005/8/layout/vList5"/>
    <dgm:cxn modelId="{AA219E31-16B5-4C72-923B-9818D3F4D7AB}" type="presParOf" srcId="{23AF6198-30F9-4397-8C4E-315CB24E117D}" destId="{E756A3EE-C820-45AB-8498-B066ECF1E00A}" srcOrd="4" destOrd="0" presId="urn:microsoft.com/office/officeart/2005/8/layout/vList5"/>
    <dgm:cxn modelId="{B43B5C2D-4B04-445C-AFAC-DCA9C90E374F}" type="presParOf" srcId="{E756A3EE-C820-45AB-8498-B066ECF1E00A}" destId="{F61A50F7-9116-417A-9D15-77B0A27A83DD}" srcOrd="0" destOrd="0" presId="urn:microsoft.com/office/officeart/2005/8/layout/vList5"/>
    <dgm:cxn modelId="{C7AFF611-4B13-403C-BC40-37351F66D561}" type="presParOf" srcId="{E756A3EE-C820-45AB-8498-B066ECF1E00A}" destId="{6DE9F3B6-7BEA-4303-A997-BB77E543678E}" srcOrd="1" destOrd="0" presId="urn:microsoft.com/office/officeart/2005/8/layout/vList5"/>
    <dgm:cxn modelId="{A0F1268E-BC8C-4CCC-B4B6-40305B005F33}" type="presParOf" srcId="{23AF6198-30F9-4397-8C4E-315CB24E117D}" destId="{AD5A9E38-DCCD-45EA-89B0-935249C60ADE}" srcOrd="5" destOrd="0" presId="urn:microsoft.com/office/officeart/2005/8/layout/vList5"/>
    <dgm:cxn modelId="{4CE4924E-D3ED-497F-88BA-E57579BB8A88}" type="presParOf" srcId="{23AF6198-30F9-4397-8C4E-315CB24E117D}" destId="{BCB4E004-9AA4-4B08-8382-87F6DBECEAD6}" srcOrd="6" destOrd="0" presId="urn:microsoft.com/office/officeart/2005/8/layout/vList5"/>
    <dgm:cxn modelId="{78260049-9ADB-4A00-A9EF-7417671B2F9A}" type="presParOf" srcId="{BCB4E004-9AA4-4B08-8382-87F6DBECEAD6}" destId="{67BFD677-74A4-49E0-95D0-FED472D5CD09}" srcOrd="0" destOrd="0" presId="urn:microsoft.com/office/officeart/2005/8/layout/vList5"/>
    <dgm:cxn modelId="{F20A02DD-23CD-4E48-A611-56372F1DE5BB}" type="presParOf" srcId="{BCB4E004-9AA4-4B08-8382-87F6DBECEAD6}" destId="{0A4BB2BE-38EE-441D-9B48-4786FE4D754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B5D8EDD-8977-449F-8E44-A4726C196FA4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69A74E23-95E7-4AFA-82B1-0C415C2185DA}">
      <dgm:prSet phldrT="[文字]"/>
      <dgm:spPr/>
      <dgm:t>
        <a:bodyPr/>
        <a:lstStyle/>
        <a:p>
          <a:r>
            <a:rPr lang="zh-TW" altLang="en-US" dirty="0"/>
            <a:t>基地位置</a:t>
          </a:r>
        </a:p>
      </dgm:t>
    </dgm:pt>
    <dgm:pt modelId="{FB6D28A1-467E-4D86-8782-97F3F31A8FB5}" type="parTrans" cxnId="{5911E186-DAC3-4ECA-B1ED-615009E16B5A}">
      <dgm:prSet/>
      <dgm:spPr/>
      <dgm:t>
        <a:bodyPr/>
        <a:lstStyle/>
        <a:p>
          <a:endParaRPr lang="zh-TW" altLang="en-US"/>
        </a:p>
      </dgm:t>
    </dgm:pt>
    <dgm:pt modelId="{582449A4-F275-4BDC-9611-1B34235CF956}" type="sibTrans" cxnId="{5911E186-DAC3-4ECA-B1ED-615009E16B5A}">
      <dgm:prSet/>
      <dgm:spPr/>
      <dgm:t>
        <a:bodyPr/>
        <a:lstStyle/>
        <a:p>
          <a:endParaRPr lang="zh-TW" altLang="en-US"/>
        </a:p>
      </dgm:t>
    </dgm:pt>
    <dgm:pt modelId="{BE0B8E43-2D65-4C93-A619-5309678684FC}">
      <dgm:prSet/>
      <dgm:spPr/>
      <dgm:t>
        <a:bodyPr/>
        <a:lstStyle/>
        <a:p>
          <a:r>
            <a:rPr lang="zh-TW" altLang="en-US" dirty="0"/>
            <a:t>台北市文山區興隆路 </a:t>
          </a:r>
          <a:r>
            <a:rPr lang="en-US" altLang="zh-TW" dirty="0"/>
            <a:t>/ </a:t>
          </a:r>
          <a:r>
            <a:rPr lang="zh-TW" altLang="en-US" dirty="0"/>
            <a:t>興順街口</a:t>
          </a:r>
        </a:p>
      </dgm:t>
    </dgm:pt>
    <dgm:pt modelId="{6DA39EB5-7487-45B1-A33C-AB721C051D71}" type="parTrans" cxnId="{6BAFD287-D73A-4423-9581-E78FE9CE41DC}">
      <dgm:prSet/>
      <dgm:spPr/>
      <dgm:t>
        <a:bodyPr/>
        <a:lstStyle/>
        <a:p>
          <a:endParaRPr lang="zh-TW" altLang="en-US"/>
        </a:p>
      </dgm:t>
    </dgm:pt>
    <dgm:pt modelId="{FC764869-94B4-472A-8DF7-CB01D8128118}" type="sibTrans" cxnId="{6BAFD287-D73A-4423-9581-E78FE9CE41DC}">
      <dgm:prSet/>
      <dgm:spPr/>
      <dgm:t>
        <a:bodyPr/>
        <a:lstStyle/>
        <a:p>
          <a:endParaRPr lang="zh-TW" altLang="en-US"/>
        </a:p>
      </dgm:t>
    </dgm:pt>
    <dgm:pt modelId="{9F921486-B413-45B3-84AF-4113FE4C5F32}">
      <dgm:prSet/>
      <dgm:spPr/>
      <dgm:t>
        <a:bodyPr/>
        <a:lstStyle/>
        <a:p>
          <a:r>
            <a:rPr lang="zh-TW" altLang="en-US" dirty="0"/>
            <a:t>基地面積</a:t>
          </a:r>
        </a:p>
      </dgm:t>
    </dgm:pt>
    <dgm:pt modelId="{04E14833-73B0-4E4E-A5D7-44BE51D6BA4E}" type="parTrans" cxnId="{D6EC2678-A84D-4240-9566-E7D3AB349740}">
      <dgm:prSet/>
      <dgm:spPr/>
      <dgm:t>
        <a:bodyPr/>
        <a:lstStyle/>
        <a:p>
          <a:endParaRPr lang="zh-TW" altLang="en-US"/>
        </a:p>
      </dgm:t>
    </dgm:pt>
    <dgm:pt modelId="{2300B9FE-D634-48B4-8B3F-A335121AFD75}" type="sibTrans" cxnId="{D6EC2678-A84D-4240-9566-E7D3AB349740}">
      <dgm:prSet/>
      <dgm:spPr/>
      <dgm:t>
        <a:bodyPr/>
        <a:lstStyle/>
        <a:p>
          <a:endParaRPr lang="zh-TW" altLang="en-US"/>
        </a:p>
      </dgm:t>
    </dgm:pt>
    <dgm:pt modelId="{A12F8EDD-2FF3-4352-937B-9691C278D883}">
      <dgm:prSet/>
      <dgm:spPr/>
      <dgm:t>
        <a:bodyPr/>
        <a:lstStyle/>
        <a:p>
          <a:r>
            <a:rPr lang="zh-TW" altLang="en-US" sz="1900" kern="1200" dirty="0"/>
            <a:t>土地面積：</a:t>
          </a:r>
          <a:r>
            <a:rPr lang="en-US" altLang="zh-TW" sz="1900" kern="1200" dirty="0"/>
            <a:t>397.18</a:t>
          </a:r>
          <a:r>
            <a:rPr lang="zh-TW" altLang="en-US" sz="1900" kern="1200" dirty="0"/>
            <a:t>坪</a:t>
          </a:r>
          <a:r>
            <a:rPr lang="en-US" altLang="zh-TW" sz="1900" kern="1200" dirty="0"/>
            <a:t>(1,313M</a:t>
          </a:r>
          <a:r>
            <a:rPr lang="en-US" altLang="zh-TW" sz="1900" kern="1200" baseline="30000" dirty="0"/>
            <a:t>2</a:t>
          </a:r>
          <a:r>
            <a:rPr lang="en-US" altLang="zh-TW" sz="1900" kern="1200" baseline="0" dirty="0"/>
            <a:t>)</a:t>
          </a:r>
          <a:r>
            <a:rPr lang="en-US" altLang="zh-TW" sz="1900" kern="1200" baseline="30000" dirty="0"/>
            <a:t> </a:t>
          </a:r>
          <a:r>
            <a:rPr lang="zh-TW" altLang="en-US" sz="1900" kern="1200" baseline="0" dirty="0"/>
            <a:t>；大洋持分</a:t>
          </a:r>
          <a:r>
            <a:rPr lang="en-US" altLang="zh-TW" sz="1900" kern="1200" baseline="0" dirty="0"/>
            <a:t>1/2</a:t>
          </a:r>
          <a:endParaRPr lang="zh-TW" altLang="en-US" sz="1900" kern="1200" baseline="0" dirty="0"/>
        </a:p>
      </dgm:t>
    </dgm:pt>
    <dgm:pt modelId="{F994884E-418F-4F62-A17E-1E2D9831F23B}" type="parTrans" cxnId="{1E6B8F0A-853B-462A-8AAB-4B52F0F242E9}">
      <dgm:prSet/>
      <dgm:spPr/>
      <dgm:t>
        <a:bodyPr/>
        <a:lstStyle/>
        <a:p>
          <a:endParaRPr lang="zh-TW" altLang="en-US"/>
        </a:p>
      </dgm:t>
    </dgm:pt>
    <dgm:pt modelId="{074FEC8E-EDE3-4DF4-B1FE-0347CA4D5459}" type="sibTrans" cxnId="{1E6B8F0A-853B-462A-8AAB-4B52F0F242E9}">
      <dgm:prSet/>
      <dgm:spPr/>
      <dgm:t>
        <a:bodyPr/>
        <a:lstStyle/>
        <a:p>
          <a:endParaRPr lang="zh-TW" altLang="en-US"/>
        </a:p>
      </dgm:t>
    </dgm:pt>
    <dgm:pt modelId="{1AD27952-9408-429D-87FE-16DEE0B1812E}">
      <dgm:prSet/>
      <dgm:spPr/>
      <dgm:t>
        <a:bodyPr/>
        <a:lstStyle/>
        <a:p>
          <a:r>
            <a:rPr lang="zh-TW" altLang="en-US" sz="1900" kern="1200" dirty="0"/>
            <a:t>都更案面積：</a:t>
          </a:r>
          <a:r>
            <a:rPr lang="en-US" altLang="zh-TW" sz="1900" kern="1200" dirty="0"/>
            <a:t>1125.60</a:t>
          </a:r>
          <a:r>
            <a:rPr lang="zh-TW" altLang="en-US" sz="1900" kern="1200" dirty="0"/>
            <a:t>坪</a:t>
          </a:r>
          <a:r>
            <a:rPr lang="en-US" altLang="zh-TW" sz="1900" kern="1200" dirty="0"/>
            <a:t>(3,721M</a:t>
          </a:r>
          <a:r>
            <a:rPr lang="en-US" altLang="zh-TW" sz="1900" kern="1200" baseline="30000" dirty="0"/>
            <a:t>2</a:t>
          </a:r>
          <a:r>
            <a:rPr lang="en-US" altLang="zh-TW" sz="1900" kern="1200" baseline="0" dirty="0"/>
            <a:t>)</a:t>
          </a:r>
          <a:endParaRPr lang="zh-TW" altLang="en-US" sz="1900" kern="1200" baseline="0" dirty="0"/>
        </a:p>
      </dgm:t>
    </dgm:pt>
    <dgm:pt modelId="{0F10F736-23F8-47A8-8B02-D6E99AFA336D}" type="parTrans" cxnId="{7EC5BDA3-61EE-4F03-97FB-B682350ECEC1}">
      <dgm:prSet/>
      <dgm:spPr/>
      <dgm:t>
        <a:bodyPr/>
        <a:lstStyle/>
        <a:p>
          <a:endParaRPr lang="zh-TW" altLang="en-US"/>
        </a:p>
      </dgm:t>
    </dgm:pt>
    <dgm:pt modelId="{5F79C752-6615-4967-AB5F-2D59C0448D27}" type="sibTrans" cxnId="{7EC5BDA3-61EE-4F03-97FB-B682350ECEC1}">
      <dgm:prSet/>
      <dgm:spPr/>
      <dgm:t>
        <a:bodyPr/>
        <a:lstStyle/>
        <a:p>
          <a:endParaRPr lang="zh-TW" altLang="en-US"/>
        </a:p>
      </dgm:t>
    </dgm:pt>
    <dgm:pt modelId="{6E6DE2E9-693E-4066-8D0C-AB60AA4C64AE}">
      <dgm:prSet/>
      <dgm:spPr/>
      <dgm:t>
        <a:bodyPr/>
        <a:lstStyle/>
        <a:p>
          <a:r>
            <a:rPr lang="zh-TW" altLang="en-US" dirty="0"/>
            <a:t>都更</a:t>
          </a:r>
        </a:p>
        <a:p>
          <a:r>
            <a:rPr lang="zh-TW" altLang="en-US" dirty="0"/>
            <a:t>進度</a:t>
          </a:r>
        </a:p>
      </dgm:t>
    </dgm:pt>
    <dgm:pt modelId="{CDF69FA7-652A-4568-8FC9-4935A43C6C0C}" type="parTrans" cxnId="{CCFFB750-0BC3-45B4-A884-5A2CAAB486B5}">
      <dgm:prSet/>
      <dgm:spPr/>
      <dgm:t>
        <a:bodyPr/>
        <a:lstStyle/>
        <a:p>
          <a:endParaRPr lang="zh-TW" altLang="en-US"/>
        </a:p>
      </dgm:t>
    </dgm:pt>
    <dgm:pt modelId="{8FC9ABC5-AECE-451A-A24A-14363EAE45ED}" type="sibTrans" cxnId="{CCFFB750-0BC3-45B4-A884-5A2CAAB486B5}">
      <dgm:prSet/>
      <dgm:spPr/>
      <dgm:t>
        <a:bodyPr/>
        <a:lstStyle/>
        <a:p>
          <a:endParaRPr lang="zh-TW" altLang="en-US"/>
        </a:p>
      </dgm:t>
    </dgm:pt>
    <dgm:pt modelId="{3C7D8641-76F9-4C6C-9F9E-5A8D61DCB447}">
      <dgm:prSet custT="1"/>
      <dgm:spPr/>
      <dgm:t>
        <a:bodyPr/>
        <a:lstStyle/>
        <a:p>
          <a:r>
            <a:rPr lang="zh-TW" altLang="en-US" sz="19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新細明體" panose="02020500000000000000" pitchFamily="18" charset="-120"/>
              <a:cs typeface="+mn-cs"/>
            </a:rPr>
            <a:t>台北市興隆段三小段</a:t>
          </a:r>
          <a:r>
            <a:rPr lang="en-US" altLang="zh-TW" sz="19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新細明體" panose="02020500000000000000" pitchFamily="18" charset="-120"/>
              <a:cs typeface="+mn-cs"/>
            </a:rPr>
            <a:t>300</a:t>
          </a:r>
          <a:r>
            <a:rPr lang="zh-TW" altLang="en-US" sz="19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新細明體" panose="02020500000000000000" pitchFamily="18" charset="-120"/>
              <a:cs typeface="+mn-cs"/>
            </a:rPr>
            <a:t>地號一筆</a:t>
          </a:r>
        </a:p>
      </dgm:t>
    </dgm:pt>
    <dgm:pt modelId="{BCB01427-0468-4C50-8915-34F85313884D}" type="parTrans" cxnId="{D42CDD04-F9D6-49F5-8D19-D9E14F4BB121}">
      <dgm:prSet/>
      <dgm:spPr/>
      <dgm:t>
        <a:bodyPr/>
        <a:lstStyle/>
        <a:p>
          <a:endParaRPr lang="zh-TW" altLang="en-US"/>
        </a:p>
      </dgm:t>
    </dgm:pt>
    <dgm:pt modelId="{17153D15-9AE4-4DC6-B4FD-3991901C05CC}" type="sibTrans" cxnId="{D42CDD04-F9D6-49F5-8D19-D9E14F4BB121}">
      <dgm:prSet/>
      <dgm:spPr/>
      <dgm:t>
        <a:bodyPr/>
        <a:lstStyle/>
        <a:p>
          <a:endParaRPr lang="zh-TW" altLang="en-US"/>
        </a:p>
      </dgm:t>
    </dgm:pt>
    <dgm:pt modelId="{509AAF09-C713-45C0-ABFF-EE643ABF1543}">
      <dgm:prSet/>
      <dgm:spPr/>
      <dgm:t>
        <a:bodyPr/>
        <a:lstStyle/>
        <a:p>
          <a:r>
            <a:rPr lang="en-US" altLang="zh-TW" dirty="0"/>
            <a:t>113</a:t>
          </a:r>
          <a:r>
            <a:rPr lang="zh-TW" altLang="en-US" dirty="0"/>
            <a:t>年</a:t>
          </a:r>
          <a:r>
            <a:rPr lang="en-US" altLang="zh-TW" dirty="0"/>
            <a:t>5</a:t>
          </a:r>
          <a:r>
            <a:rPr lang="zh-TW" altLang="en-US" dirty="0"/>
            <a:t>月已與甘霖建設簽訂都更合建契約</a:t>
          </a:r>
        </a:p>
      </dgm:t>
    </dgm:pt>
    <dgm:pt modelId="{2BAA969A-3227-47ED-B75B-4A6C2913B32E}" type="parTrans" cxnId="{CEB92A71-CBDE-423D-A180-85FC51AB840D}">
      <dgm:prSet/>
      <dgm:spPr/>
      <dgm:t>
        <a:bodyPr/>
        <a:lstStyle/>
        <a:p>
          <a:endParaRPr lang="zh-TW" altLang="en-US"/>
        </a:p>
      </dgm:t>
    </dgm:pt>
    <dgm:pt modelId="{819F00AC-0CC1-461A-8EF6-943ED7E9A5B7}" type="sibTrans" cxnId="{CEB92A71-CBDE-423D-A180-85FC51AB840D}">
      <dgm:prSet/>
      <dgm:spPr/>
      <dgm:t>
        <a:bodyPr/>
        <a:lstStyle/>
        <a:p>
          <a:endParaRPr lang="zh-TW" altLang="en-US"/>
        </a:p>
      </dgm:t>
    </dgm:pt>
    <dgm:pt modelId="{0038800C-1ACA-4F63-AE96-EC3DE6DFC1EC}" type="pres">
      <dgm:prSet presAssocID="{3B5D8EDD-8977-449F-8E44-A4726C196FA4}" presName="Name0" presStyleCnt="0">
        <dgm:presLayoutVars>
          <dgm:dir/>
          <dgm:animLvl val="lvl"/>
          <dgm:resizeHandles val="exact"/>
        </dgm:presLayoutVars>
      </dgm:prSet>
      <dgm:spPr/>
    </dgm:pt>
    <dgm:pt modelId="{BC3E3DEF-0EDD-4E5E-BD9A-67103FFA5BCE}" type="pres">
      <dgm:prSet presAssocID="{69A74E23-95E7-4AFA-82B1-0C415C2185DA}" presName="linNode" presStyleCnt="0"/>
      <dgm:spPr/>
    </dgm:pt>
    <dgm:pt modelId="{744C010C-0C73-4543-98A5-C7A26BA1AFC2}" type="pres">
      <dgm:prSet presAssocID="{69A74E23-95E7-4AFA-82B1-0C415C2185D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804CB233-F3D7-4873-BC0B-8519E6DBDD39}" type="pres">
      <dgm:prSet presAssocID="{69A74E23-95E7-4AFA-82B1-0C415C2185DA}" presName="descendantText" presStyleLbl="alignAccFollowNode1" presStyleIdx="0" presStyleCnt="3">
        <dgm:presLayoutVars>
          <dgm:bulletEnabled val="1"/>
        </dgm:presLayoutVars>
      </dgm:prSet>
      <dgm:spPr/>
    </dgm:pt>
    <dgm:pt modelId="{A6CD6225-33A6-4F31-B7D2-E2EE71652FF4}" type="pres">
      <dgm:prSet presAssocID="{582449A4-F275-4BDC-9611-1B34235CF956}" presName="sp" presStyleCnt="0"/>
      <dgm:spPr/>
    </dgm:pt>
    <dgm:pt modelId="{5D223D08-7C10-4A05-AA6E-2413958702F4}" type="pres">
      <dgm:prSet presAssocID="{9F921486-B413-45B3-84AF-4113FE4C5F32}" presName="linNode" presStyleCnt="0"/>
      <dgm:spPr/>
    </dgm:pt>
    <dgm:pt modelId="{9D3AEB12-363D-4912-A64B-EB07CE5E4EF3}" type="pres">
      <dgm:prSet presAssocID="{9F921486-B413-45B3-84AF-4113FE4C5F32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13D9E241-1BD7-4314-BB37-242931DF2FA0}" type="pres">
      <dgm:prSet presAssocID="{9F921486-B413-45B3-84AF-4113FE4C5F32}" presName="descendantText" presStyleLbl="alignAccFollowNode1" presStyleIdx="1" presStyleCnt="3">
        <dgm:presLayoutVars>
          <dgm:bulletEnabled val="1"/>
        </dgm:presLayoutVars>
      </dgm:prSet>
      <dgm:spPr/>
    </dgm:pt>
    <dgm:pt modelId="{FAC92A12-7D9C-4EBE-A746-64E25234337C}" type="pres">
      <dgm:prSet presAssocID="{2300B9FE-D634-48B4-8B3F-A335121AFD75}" presName="sp" presStyleCnt="0"/>
      <dgm:spPr/>
    </dgm:pt>
    <dgm:pt modelId="{101B7881-70FB-4861-998A-60E811635120}" type="pres">
      <dgm:prSet presAssocID="{6E6DE2E9-693E-4066-8D0C-AB60AA4C64AE}" presName="linNode" presStyleCnt="0"/>
      <dgm:spPr/>
    </dgm:pt>
    <dgm:pt modelId="{672AB666-D17F-49AB-8574-C5B5E3F41F2B}" type="pres">
      <dgm:prSet presAssocID="{6E6DE2E9-693E-4066-8D0C-AB60AA4C64AE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E386F97C-DD86-4136-9AB2-54FC080B8007}" type="pres">
      <dgm:prSet presAssocID="{6E6DE2E9-693E-4066-8D0C-AB60AA4C64AE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EC0AB401-35F7-4889-9B38-DFE292D8C389}" type="presOf" srcId="{3C7D8641-76F9-4C6C-9F9E-5A8D61DCB447}" destId="{13D9E241-1BD7-4314-BB37-242931DF2FA0}" srcOrd="0" destOrd="0" presId="urn:microsoft.com/office/officeart/2005/8/layout/vList5"/>
    <dgm:cxn modelId="{D42CDD04-F9D6-49F5-8D19-D9E14F4BB121}" srcId="{9F921486-B413-45B3-84AF-4113FE4C5F32}" destId="{3C7D8641-76F9-4C6C-9F9E-5A8D61DCB447}" srcOrd="0" destOrd="0" parTransId="{BCB01427-0468-4C50-8915-34F85313884D}" sibTransId="{17153D15-9AE4-4DC6-B4FD-3991901C05CC}"/>
    <dgm:cxn modelId="{1E6B8F0A-853B-462A-8AAB-4B52F0F242E9}" srcId="{9F921486-B413-45B3-84AF-4113FE4C5F32}" destId="{A12F8EDD-2FF3-4352-937B-9691C278D883}" srcOrd="1" destOrd="0" parTransId="{F994884E-418F-4F62-A17E-1E2D9831F23B}" sibTransId="{074FEC8E-EDE3-4DF4-B1FE-0347CA4D5459}"/>
    <dgm:cxn modelId="{85088249-64D0-42C6-BEEA-F95B6ACD0374}" type="presOf" srcId="{69A74E23-95E7-4AFA-82B1-0C415C2185DA}" destId="{744C010C-0C73-4543-98A5-C7A26BA1AFC2}" srcOrd="0" destOrd="0" presId="urn:microsoft.com/office/officeart/2005/8/layout/vList5"/>
    <dgm:cxn modelId="{CCFFB750-0BC3-45B4-A884-5A2CAAB486B5}" srcId="{3B5D8EDD-8977-449F-8E44-A4726C196FA4}" destId="{6E6DE2E9-693E-4066-8D0C-AB60AA4C64AE}" srcOrd="2" destOrd="0" parTransId="{CDF69FA7-652A-4568-8FC9-4935A43C6C0C}" sibTransId="{8FC9ABC5-AECE-451A-A24A-14363EAE45ED}"/>
    <dgm:cxn modelId="{CEB92A71-CBDE-423D-A180-85FC51AB840D}" srcId="{6E6DE2E9-693E-4066-8D0C-AB60AA4C64AE}" destId="{509AAF09-C713-45C0-ABFF-EE643ABF1543}" srcOrd="0" destOrd="0" parTransId="{2BAA969A-3227-47ED-B75B-4A6C2913B32E}" sibTransId="{819F00AC-0CC1-461A-8EF6-943ED7E9A5B7}"/>
    <dgm:cxn modelId="{8FE38E76-EE92-470A-81CB-780EB8BFF2A0}" type="presOf" srcId="{509AAF09-C713-45C0-ABFF-EE643ABF1543}" destId="{E386F97C-DD86-4136-9AB2-54FC080B8007}" srcOrd="0" destOrd="0" presId="urn:microsoft.com/office/officeart/2005/8/layout/vList5"/>
    <dgm:cxn modelId="{D6EC2678-A84D-4240-9566-E7D3AB349740}" srcId="{3B5D8EDD-8977-449F-8E44-A4726C196FA4}" destId="{9F921486-B413-45B3-84AF-4113FE4C5F32}" srcOrd="1" destOrd="0" parTransId="{04E14833-73B0-4E4E-A5D7-44BE51D6BA4E}" sibTransId="{2300B9FE-D634-48B4-8B3F-A335121AFD75}"/>
    <dgm:cxn modelId="{5911E186-DAC3-4ECA-B1ED-615009E16B5A}" srcId="{3B5D8EDD-8977-449F-8E44-A4726C196FA4}" destId="{69A74E23-95E7-4AFA-82B1-0C415C2185DA}" srcOrd="0" destOrd="0" parTransId="{FB6D28A1-467E-4D86-8782-97F3F31A8FB5}" sibTransId="{582449A4-F275-4BDC-9611-1B34235CF956}"/>
    <dgm:cxn modelId="{6BAFD287-D73A-4423-9581-E78FE9CE41DC}" srcId="{69A74E23-95E7-4AFA-82B1-0C415C2185DA}" destId="{BE0B8E43-2D65-4C93-A619-5309678684FC}" srcOrd="0" destOrd="0" parTransId="{6DA39EB5-7487-45B1-A33C-AB721C051D71}" sibTransId="{FC764869-94B4-472A-8DF7-CB01D8128118}"/>
    <dgm:cxn modelId="{40E9C090-EDF7-43BC-A76C-EF0559E308C4}" type="presOf" srcId="{6E6DE2E9-693E-4066-8D0C-AB60AA4C64AE}" destId="{672AB666-D17F-49AB-8574-C5B5E3F41F2B}" srcOrd="0" destOrd="0" presId="urn:microsoft.com/office/officeart/2005/8/layout/vList5"/>
    <dgm:cxn modelId="{7EC5BDA3-61EE-4F03-97FB-B682350ECEC1}" srcId="{9F921486-B413-45B3-84AF-4113FE4C5F32}" destId="{1AD27952-9408-429D-87FE-16DEE0B1812E}" srcOrd="2" destOrd="0" parTransId="{0F10F736-23F8-47A8-8B02-D6E99AFA336D}" sibTransId="{5F79C752-6615-4967-AB5F-2D59C0448D27}"/>
    <dgm:cxn modelId="{BB18F7C9-E45B-4491-A38F-03BF9A812D2A}" type="presOf" srcId="{1AD27952-9408-429D-87FE-16DEE0B1812E}" destId="{13D9E241-1BD7-4314-BB37-242931DF2FA0}" srcOrd="0" destOrd="2" presId="urn:microsoft.com/office/officeart/2005/8/layout/vList5"/>
    <dgm:cxn modelId="{05B014CB-44F1-428F-8230-F1769AE826A5}" type="presOf" srcId="{3B5D8EDD-8977-449F-8E44-A4726C196FA4}" destId="{0038800C-1ACA-4F63-AE96-EC3DE6DFC1EC}" srcOrd="0" destOrd="0" presId="urn:microsoft.com/office/officeart/2005/8/layout/vList5"/>
    <dgm:cxn modelId="{DE1CD9D0-8786-4702-8AC1-528B83E9C8AF}" type="presOf" srcId="{BE0B8E43-2D65-4C93-A619-5309678684FC}" destId="{804CB233-F3D7-4873-BC0B-8519E6DBDD39}" srcOrd="0" destOrd="0" presId="urn:microsoft.com/office/officeart/2005/8/layout/vList5"/>
    <dgm:cxn modelId="{F7FE37F4-1EEA-4A5F-8448-32E12D9E7EBE}" type="presOf" srcId="{A12F8EDD-2FF3-4352-937B-9691C278D883}" destId="{13D9E241-1BD7-4314-BB37-242931DF2FA0}" srcOrd="0" destOrd="1" presId="urn:microsoft.com/office/officeart/2005/8/layout/vList5"/>
    <dgm:cxn modelId="{098235F8-23F1-4B94-992B-7C4D77DD50A6}" type="presOf" srcId="{9F921486-B413-45B3-84AF-4113FE4C5F32}" destId="{9D3AEB12-363D-4912-A64B-EB07CE5E4EF3}" srcOrd="0" destOrd="0" presId="urn:microsoft.com/office/officeart/2005/8/layout/vList5"/>
    <dgm:cxn modelId="{82E2EA03-F522-49A1-868E-038C34610FFA}" type="presParOf" srcId="{0038800C-1ACA-4F63-AE96-EC3DE6DFC1EC}" destId="{BC3E3DEF-0EDD-4E5E-BD9A-67103FFA5BCE}" srcOrd="0" destOrd="0" presId="urn:microsoft.com/office/officeart/2005/8/layout/vList5"/>
    <dgm:cxn modelId="{05B803D8-3365-41E1-B532-0B8EBADCB4E7}" type="presParOf" srcId="{BC3E3DEF-0EDD-4E5E-BD9A-67103FFA5BCE}" destId="{744C010C-0C73-4543-98A5-C7A26BA1AFC2}" srcOrd="0" destOrd="0" presId="urn:microsoft.com/office/officeart/2005/8/layout/vList5"/>
    <dgm:cxn modelId="{23F9E13B-D7B8-41C4-9528-9D91FA7BCA56}" type="presParOf" srcId="{BC3E3DEF-0EDD-4E5E-BD9A-67103FFA5BCE}" destId="{804CB233-F3D7-4873-BC0B-8519E6DBDD39}" srcOrd="1" destOrd="0" presId="urn:microsoft.com/office/officeart/2005/8/layout/vList5"/>
    <dgm:cxn modelId="{646D9253-8ED9-4588-ABAB-49B8A0D73AF0}" type="presParOf" srcId="{0038800C-1ACA-4F63-AE96-EC3DE6DFC1EC}" destId="{A6CD6225-33A6-4F31-B7D2-E2EE71652FF4}" srcOrd="1" destOrd="0" presId="urn:microsoft.com/office/officeart/2005/8/layout/vList5"/>
    <dgm:cxn modelId="{6753B5B4-CDD8-4D37-9960-4D8F7EC81F56}" type="presParOf" srcId="{0038800C-1ACA-4F63-AE96-EC3DE6DFC1EC}" destId="{5D223D08-7C10-4A05-AA6E-2413958702F4}" srcOrd="2" destOrd="0" presId="urn:microsoft.com/office/officeart/2005/8/layout/vList5"/>
    <dgm:cxn modelId="{AAC96524-CF4C-40C9-96CC-5C8F7C484246}" type="presParOf" srcId="{5D223D08-7C10-4A05-AA6E-2413958702F4}" destId="{9D3AEB12-363D-4912-A64B-EB07CE5E4EF3}" srcOrd="0" destOrd="0" presId="urn:microsoft.com/office/officeart/2005/8/layout/vList5"/>
    <dgm:cxn modelId="{016EE1C6-C9C6-45B1-A8E0-7813EBB7A2EC}" type="presParOf" srcId="{5D223D08-7C10-4A05-AA6E-2413958702F4}" destId="{13D9E241-1BD7-4314-BB37-242931DF2FA0}" srcOrd="1" destOrd="0" presId="urn:microsoft.com/office/officeart/2005/8/layout/vList5"/>
    <dgm:cxn modelId="{E4984DA2-6948-4E50-9B8F-C843437C9BBB}" type="presParOf" srcId="{0038800C-1ACA-4F63-AE96-EC3DE6DFC1EC}" destId="{FAC92A12-7D9C-4EBE-A746-64E25234337C}" srcOrd="3" destOrd="0" presId="urn:microsoft.com/office/officeart/2005/8/layout/vList5"/>
    <dgm:cxn modelId="{227A0F1D-C754-4694-B441-B119A185B7F5}" type="presParOf" srcId="{0038800C-1ACA-4F63-AE96-EC3DE6DFC1EC}" destId="{101B7881-70FB-4861-998A-60E811635120}" srcOrd="4" destOrd="0" presId="urn:microsoft.com/office/officeart/2005/8/layout/vList5"/>
    <dgm:cxn modelId="{2AA81EAF-14F5-4CBD-85E2-B0C58BE51B58}" type="presParOf" srcId="{101B7881-70FB-4861-998A-60E811635120}" destId="{672AB666-D17F-49AB-8574-C5B5E3F41F2B}" srcOrd="0" destOrd="0" presId="urn:microsoft.com/office/officeart/2005/8/layout/vList5"/>
    <dgm:cxn modelId="{9AF2317A-3378-443B-992E-358CD6333E9E}" type="presParOf" srcId="{101B7881-70FB-4861-998A-60E811635120}" destId="{E386F97C-DD86-4136-9AB2-54FC080B800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ABA0736-7EB0-4757-907B-E79043531754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zh-TW" altLang="en-US"/>
        </a:p>
      </dgm:t>
    </dgm:pt>
    <dgm:pt modelId="{F39F71CA-12BE-4765-8FD5-2726C09B9D4E}">
      <dgm:prSet phldrT="[文字]" custT="1"/>
      <dgm:spPr/>
      <dgm:t>
        <a:bodyPr/>
        <a:lstStyle/>
        <a:p>
          <a:r>
            <a:rPr lang="zh-TW" altLang="en-US" sz="3300" dirty="0"/>
            <a:t>建案位置</a:t>
          </a:r>
        </a:p>
      </dgm:t>
    </dgm:pt>
    <dgm:pt modelId="{E4339721-C229-4921-ABCB-D7B3671FE1D7}" type="parTrans" cxnId="{486FC916-2917-496E-B118-1A0B817B14C5}">
      <dgm:prSet/>
      <dgm:spPr/>
      <dgm:t>
        <a:bodyPr/>
        <a:lstStyle/>
        <a:p>
          <a:endParaRPr lang="zh-TW" altLang="en-US"/>
        </a:p>
      </dgm:t>
    </dgm:pt>
    <dgm:pt modelId="{ECB1B028-62B2-46CE-994A-44A5582448D8}" type="sibTrans" cxnId="{486FC916-2917-496E-B118-1A0B817B14C5}">
      <dgm:prSet/>
      <dgm:spPr/>
      <dgm:t>
        <a:bodyPr/>
        <a:lstStyle/>
        <a:p>
          <a:endParaRPr lang="zh-TW" altLang="en-US"/>
        </a:p>
      </dgm:t>
    </dgm:pt>
    <dgm:pt modelId="{9E46D13D-8F47-4852-A7C7-A7685A53E51F}">
      <dgm:prSet custT="1"/>
      <dgm:spPr/>
      <dgm:t>
        <a:bodyPr/>
        <a:lstStyle/>
        <a:p>
          <a:r>
            <a:rPr lang="zh-TW" altLang="en-US" sz="2400" dirty="0"/>
            <a:t>新北市中和區中山路二段</a:t>
          </a:r>
        </a:p>
      </dgm:t>
    </dgm:pt>
    <dgm:pt modelId="{020B50A8-14A0-40F7-B44F-B5528E92A1CF}" type="parTrans" cxnId="{1228DD86-A869-4A8B-BC7E-42B330B8B2EC}">
      <dgm:prSet/>
      <dgm:spPr/>
      <dgm:t>
        <a:bodyPr/>
        <a:lstStyle/>
        <a:p>
          <a:endParaRPr lang="zh-TW" altLang="en-US"/>
        </a:p>
      </dgm:t>
    </dgm:pt>
    <dgm:pt modelId="{14D729A7-A573-4DDE-BE2D-6E379440320E}" type="sibTrans" cxnId="{1228DD86-A869-4A8B-BC7E-42B330B8B2EC}">
      <dgm:prSet/>
      <dgm:spPr/>
      <dgm:t>
        <a:bodyPr/>
        <a:lstStyle/>
        <a:p>
          <a:endParaRPr lang="zh-TW" altLang="en-US"/>
        </a:p>
      </dgm:t>
    </dgm:pt>
    <dgm:pt modelId="{DD868350-8A85-4C3E-88DE-3EC88F9A2167}">
      <dgm:prSet custT="1"/>
      <dgm:spPr/>
      <dgm:t>
        <a:bodyPr/>
        <a:lstStyle/>
        <a:p>
          <a:r>
            <a:rPr lang="zh-TW" altLang="en-US" sz="3300"/>
            <a:t>基地面積</a:t>
          </a:r>
        </a:p>
      </dgm:t>
    </dgm:pt>
    <dgm:pt modelId="{AE71A517-F21C-48EA-8461-7676CF3D21DF}" type="parTrans" cxnId="{6FB6EDF8-6D2E-4A68-944D-2EF9E822C2CB}">
      <dgm:prSet/>
      <dgm:spPr/>
      <dgm:t>
        <a:bodyPr/>
        <a:lstStyle/>
        <a:p>
          <a:endParaRPr lang="zh-TW" altLang="en-US"/>
        </a:p>
      </dgm:t>
    </dgm:pt>
    <dgm:pt modelId="{4CBA1588-B85F-46C7-A060-D34ABDDA1F5B}" type="sibTrans" cxnId="{6FB6EDF8-6D2E-4A68-944D-2EF9E822C2CB}">
      <dgm:prSet/>
      <dgm:spPr/>
      <dgm:t>
        <a:bodyPr/>
        <a:lstStyle/>
        <a:p>
          <a:endParaRPr lang="zh-TW" altLang="en-US"/>
        </a:p>
      </dgm:t>
    </dgm:pt>
    <dgm:pt modelId="{3FB51BFB-D5F3-41D5-B35F-E76DF9928C2F}">
      <dgm:prSet custT="1"/>
      <dgm:spPr/>
      <dgm:t>
        <a:bodyPr/>
        <a:lstStyle/>
        <a:p>
          <a:r>
            <a:rPr lang="zh-TW" altLang="en-US" sz="2400" dirty="0"/>
            <a:t>原土地面積</a:t>
          </a:r>
          <a:r>
            <a:rPr lang="en-US" altLang="en-US" sz="2400" dirty="0"/>
            <a:t>15,730</a:t>
          </a:r>
          <a:r>
            <a:rPr lang="zh-TW" altLang="en-US" sz="2400" dirty="0"/>
            <a:t>坪，扣除</a:t>
          </a:r>
          <a:r>
            <a:rPr lang="en-US" altLang="en-US" sz="2400" dirty="0"/>
            <a:t>37%</a:t>
          </a:r>
          <a:r>
            <a:rPr lang="zh-TW" altLang="en-US" sz="2400" dirty="0"/>
            <a:t>捐地後，實際開發案面積三區總合為</a:t>
          </a:r>
          <a:r>
            <a:rPr lang="en-US" altLang="en-US" sz="2400" dirty="0"/>
            <a:t>9,912</a:t>
          </a:r>
          <a:r>
            <a:rPr lang="zh-TW" altLang="en-US" sz="2400" dirty="0"/>
            <a:t>坪</a:t>
          </a:r>
          <a:r>
            <a:rPr lang="en-US" altLang="zh-TW" sz="2400" dirty="0"/>
            <a:t>(32,767M</a:t>
          </a:r>
          <a:r>
            <a:rPr lang="en-US" altLang="zh-TW" sz="2400" baseline="30000" dirty="0"/>
            <a:t>2</a:t>
          </a:r>
          <a:r>
            <a:rPr lang="en-US" altLang="zh-TW" sz="2400" dirty="0"/>
            <a:t>)</a:t>
          </a:r>
          <a:endParaRPr lang="zh-TW" altLang="en-US" sz="2400" dirty="0"/>
        </a:p>
      </dgm:t>
    </dgm:pt>
    <dgm:pt modelId="{39516404-B820-41F7-A21E-2B08F769966B}" type="parTrans" cxnId="{65436881-5C9F-477F-8AB8-CFFFCE0962B2}">
      <dgm:prSet/>
      <dgm:spPr/>
      <dgm:t>
        <a:bodyPr/>
        <a:lstStyle/>
        <a:p>
          <a:endParaRPr lang="zh-TW" altLang="en-US"/>
        </a:p>
      </dgm:t>
    </dgm:pt>
    <dgm:pt modelId="{802755E6-AE6C-4F33-9BE5-3270CABF68DC}" type="sibTrans" cxnId="{65436881-5C9F-477F-8AB8-CFFFCE0962B2}">
      <dgm:prSet/>
      <dgm:spPr/>
      <dgm:t>
        <a:bodyPr/>
        <a:lstStyle/>
        <a:p>
          <a:endParaRPr lang="zh-TW" altLang="en-US"/>
        </a:p>
      </dgm:t>
    </dgm:pt>
    <dgm:pt modelId="{75A841E0-D1FE-4C58-9C5E-DA9F5FD03422}">
      <dgm:prSet custT="1"/>
      <dgm:spPr/>
      <dgm:t>
        <a:bodyPr/>
        <a:lstStyle/>
        <a:p>
          <a:r>
            <a:rPr lang="zh-TW" altLang="en-US" sz="3300" dirty="0"/>
            <a:t>建案進度</a:t>
          </a:r>
        </a:p>
      </dgm:t>
    </dgm:pt>
    <dgm:pt modelId="{D13B7D80-34B0-4995-8A96-DCB31EE7F5B9}" type="parTrans" cxnId="{06C75AA5-48EE-4574-83F4-EB50DC44C400}">
      <dgm:prSet/>
      <dgm:spPr/>
      <dgm:t>
        <a:bodyPr/>
        <a:lstStyle/>
        <a:p>
          <a:endParaRPr lang="zh-TW" altLang="en-US"/>
        </a:p>
      </dgm:t>
    </dgm:pt>
    <dgm:pt modelId="{C011A224-E2F5-4AEA-AEB6-A2ADB5757357}" type="sibTrans" cxnId="{06C75AA5-48EE-4574-83F4-EB50DC44C400}">
      <dgm:prSet/>
      <dgm:spPr/>
      <dgm:t>
        <a:bodyPr/>
        <a:lstStyle/>
        <a:p>
          <a:endParaRPr lang="zh-TW" altLang="en-US"/>
        </a:p>
      </dgm:t>
    </dgm:pt>
    <dgm:pt modelId="{64087A95-4C14-4F13-AB3D-C861498BD29A}">
      <dgm:prSet custT="1"/>
      <dgm:spPr/>
      <dgm:t>
        <a:bodyPr/>
        <a:lstStyle/>
        <a:p>
          <a:r>
            <a:rPr lang="zh-TW" altLang="en-US" sz="1900" dirty="0"/>
            <a:t>已完成市地重劃工程</a:t>
          </a:r>
        </a:p>
      </dgm:t>
    </dgm:pt>
    <dgm:pt modelId="{70F5ECA1-A195-45F5-816D-B98175ACC9A4}" type="parTrans" cxnId="{13C4B784-C798-4D58-B1A1-A6E91B108C41}">
      <dgm:prSet/>
      <dgm:spPr/>
      <dgm:t>
        <a:bodyPr/>
        <a:lstStyle/>
        <a:p>
          <a:endParaRPr lang="zh-TW" altLang="en-US"/>
        </a:p>
      </dgm:t>
    </dgm:pt>
    <dgm:pt modelId="{E681CF49-FFAF-40FF-B951-846F1218A214}" type="sibTrans" cxnId="{13C4B784-C798-4D58-B1A1-A6E91B108C41}">
      <dgm:prSet/>
      <dgm:spPr/>
      <dgm:t>
        <a:bodyPr/>
        <a:lstStyle/>
        <a:p>
          <a:endParaRPr lang="zh-TW" altLang="en-US"/>
        </a:p>
      </dgm:t>
    </dgm:pt>
    <dgm:pt modelId="{C5A06D25-0BAA-4E3E-B82A-610B40C53F05}">
      <dgm:prSet custT="1"/>
      <dgm:spPr/>
      <dgm:t>
        <a:bodyPr/>
        <a:lstStyle/>
        <a:p>
          <a:r>
            <a:rPr lang="en-US" altLang="zh-TW" sz="1900" dirty="0"/>
            <a:t>112</a:t>
          </a:r>
          <a:r>
            <a:rPr lang="zh-TW" altLang="en-US" sz="1900" dirty="0"/>
            <a:t>年</a:t>
          </a:r>
          <a:r>
            <a:rPr lang="en-US" altLang="zh-TW" sz="1900" dirty="0"/>
            <a:t>12</a:t>
          </a:r>
          <a:r>
            <a:rPr lang="zh-TW" altLang="en-US" sz="1900" dirty="0"/>
            <a:t>月已與馥華集團</a:t>
          </a:r>
          <a:r>
            <a:rPr lang="en-US" altLang="zh-TW" sz="1900" dirty="0"/>
            <a:t>-</a:t>
          </a:r>
          <a:r>
            <a:rPr lang="zh-TW" altLang="en-US" sz="1900" dirty="0"/>
            <a:t>馥羽建設簽訂合建契約</a:t>
          </a:r>
        </a:p>
      </dgm:t>
    </dgm:pt>
    <dgm:pt modelId="{B48AC366-8566-45AF-BD32-CB451E5B684E}" type="parTrans" cxnId="{44F7F435-5EC2-49DB-81FD-4EBAF74AD8DC}">
      <dgm:prSet/>
      <dgm:spPr/>
      <dgm:t>
        <a:bodyPr/>
        <a:lstStyle/>
        <a:p>
          <a:endParaRPr lang="zh-TW" altLang="en-US"/>
        </a:p>
      </dgm:t>
    </dgm:pt>
    <dgm:pt modelId="{F18A7AC6-9BC6-43E0-A573-C86C8B513FD0}" type="sibTrans" cxnId="{44F7F435-5EC2-49DB-81FD-4EBAF74AD8DC}">
      <dgm:prSet/>
      <dgm:spPr/>
      <dgm:t>
        <a:bodyPr/>
        <a:lstStyle/>
        <a:p>
          <a:endParaRPr lang="zh-TW" altLang="en-US"/>
        </a:p>
      </dgm:t>
    </dgm:pt>
    <dgm:pt modelId="{35B99641-274A-4CF0-8C83-E917A1D9A9C9}">
      <dgm:prSet custT="1"/>
      <dgm:spPr/>
      <dgm:t>
        <a:bodyPr/>
        <a:lstStyle/>
        <a:p>
          <a:r>
            <a:rPr lang="zh-TW" altLang="en-US" sz="1900" dirty="0"/>
            <a:t>現調整規劃設計階段，預計明年第四季取得建照</a:t>
          </a:r>
        </a:p>
      </dgm:t>
    </dgm:pt>
    <dgm:pt modelId="{4CCBCB2D-0E26-401C-9E9D-C7F1E54D2331}" type="parTrans" cxnId="{CBDD8111-1343-466E-8D62-A93E0B3E2066}">
      <dgm:prSet/>
      <dgm:spPr/>
    </dgm:pt>
    <dgm:pt modelId="{4D6FC4AB-87A5-4B26-99DC-CC7C87284923}" type="sibTrans" cxnId="{CBDD8111-1343-466E-8D62-A93E0B3E2066}">
      <dgm:prSet/>
      <dgm:spPr/>
    </dgm:pt>
    <dgm:pt modelId="{B175A5DB-4988-4DB2-9BC3-9E1175B3C58D}" type="pres">
      <dgm:prSet presAssocID="{3ABA0736-7EB0-4757-907B-E79043531754}" presName="Name0" presStyleCnt="0">
        <dgm:presLayoutVars>
          <dgm:dir/>
          <dgm:animLvl val="lvl"/>
          <dgm:resizeHandles val="exact"/>
        </dgm:presLayoutVars>
      </dgm:prSet>
      <dgm:spPr/>
    </dgm:pt>
    <dgm:pt modelId="{A9721ED0-FA21-450D-8B88-2CB271099F9A}" type="pres">
      <dgm:prSet presAssocID="{F39F71CA-12BE-4765-8FD5-2726C09B9D4E}" presName="linNode" presStyleCnt="0"/>
      <dgm:spPr/>
    </dgm:pt>
    <dgm:pt modelId="{8BE1D3FA-63AE-4E98-A14D-F720AF281808}" type="pres">
      <dgm:prSet presAssocID="{F39F71CA-12BE-4765-8FD5-2726C09B9D4E}" presName="parentText" presStyleLbl="node1" presStyleIdx="0" presStyleCnt="3" custScaleX="86285" custLinFactNeighborX="-3900" custLinFactNeighborY="906">
        <dgm:presLayoutVars>
          <dgm:chMax val="1"/>
          <dgm:bulletEnabled val="1"/>
        </dgm:presLayoutVars>
      </dgm:prSet>
      <dgm:spPr/>
    </dgm:pt>
    <dgm:pt modelId="{5C75C27E-674E-4E69-B99B-DA1A4C8D3E1E}" type="pres">
      <dgm:prSet presAssocID="{F39F71CA-12BE-4765-8FD5-2726C09B9D4E}" presName="descendantText" presStyleLbl="alignAccFollowNode1" presStyleIdx="0" presStyleCnt="3" custScaleX="114722" custLinFactNeighborX="623" custLinFactNeighborY="566">
        <dgm:presLayoutVars>
          <dgm:bulletEnabled val="1"/>
        </dgm:presLayoutVars>
      </dgm:prSet>
      <dgm:spPr/>
    </dgm:pt>
    <dgm:pt modelId="{E77B70EB-CB99-42E0-B4A8-D33266C01905}" type="pres">
      <dgm:prSet presAssocID="{ECB1B028-62B2-46CE-994A-44A5582448D8}" presName="sp" presStyleCnt="0"/>
      <dgm:spPr/>
    </dgm:pt>
    <dgm:pt modelId="{E7F63015-F563-497B-8234-6D4023E7B60D}" type="pres">
      <dgm:prSet presAssocID="{DD868350-8A85-4C3E-88DE-3EC88F9A2167}" presName="linNode" presStyleCnt="0"/>
      <dgm:spPr/>
    </dgm:pt>
    <dgm:pt modelId="{BEF73D3D-825D-4885-B4F2-0574827CCBBE}" type="pres">
      <dgm:prSet presAssocID="{DD868350-8A85-4C3E-88DE-3EC88F9A2167}" presName="parentText" presStyleLbl="node1" presStyleIdx="1" presStyleCnt="3" custScaleX="86285" custLinFactNeighborX="-3900" custLinFactNeighborY="906">
        <dgm:presLayoutVars>
          <dgm:chMax val="1"/>
          <dgm:bulletEnabled val="1"/>
        </dgm:presLayoutVars>
      </dgm:prSet>
      <dgm:spPr/>
    </dgm:pt>
    <dgm:pt modelId="{BAD87196-175F-4C38-8597-5CFF398BAEBC}" type="pres">
      <dgm:prSet presAssocID="{DD868350-8A85-4C3E-88DE-3EC88F9A2167}" presName="descendantText" presStyleLbl="alignAccFollowNode1" presStyleIdx="1" presStyleCnt="3" custScaleX="114722" custLinFactNeighborX="623" custLinFactNeighborY="566">
        <dgm:presLayoutVars>
          <dgm:bulletEnabled val="1"/>
        </dgm:presLayoutVars>
      </dgm:prSet>
      <dgm:spPr/>
    </dgm:pt>
    <dgm:pt modelId="{39B4D123-EB43-41A6-B4EF-6EFB7F6A04C4}" type="pres">
      <dgm:prSet presAssocID="{4CBA1588-B85F-46C7-A060-D34ABDDA1F5B}" presName="sp" presStyleCnt="0"/>
      <dgm:spPr/>
    </dgm:pt>
    <dgm:pt modelId="{CF79EB9C-887A-4205-A877-CD4464D9EDE0}" type="pres">
      <dgm:prSet presAssocID="{75A841E0-D1FE-4C58-9C5E-DA9F5FD03422}" presName="linNode" presStyleCnt="0"/>
      <dgm:spPr/>
    </dgm:pt>
    <dgm:pt modelId="{4A759370-569A-4859-B7AE-4CC79B3C345F}" type="pres">
      <dgm:prSet presAssocID="{75A841E0-D1FE-4C58-9C5E-DA9F5FD03422}" presName="parentText" presStyleLbl="node1" presStyleIdx="2" presStyleCnt="3" custScaleX="86285" custLinFactNeighborX="-3900" custLinFactNeighborY="906">
        <dgm:presLayoutVars>
          <dgm:chMax val="1"/>
          <dgm:bulletEnabled val="1"/>
        </dgm:presLayoutVars>
      </dgm:prSet>
      <dgm:spPr/>
    </dgm:pt>
    <dgm:pt modelId="{06C08E83-5CBB-49AC-9E5E-D958C7761F8E}" type="pres">
      <dgm:prSet presAssocID="{75A841E0-D1FE-4C58-9C5E-DA9F5FD03422}" presName="descendantText" presStyleLbl="alignAccFollowNode1" presStyleIdx="2" presStyleCnt="3" custScaleX="114722" custScaleY="107784" custLinFactNeighborX="623" custLinFactNeighborY="566">
        <dgm:presLayoutVars>
          <dgm:bulletEnabled val="1"/>
        </dgm:presLayoutVars>
      </dgm:prSet>
      <dgm:spPr/>
    </dgm:pt>
  </dgm:ptLst>
  <dgm:cxnLst>
    <dgm:cxn modelId="{CBDD8111-1343-466E-8D62-A93E0B3E2066}" srcId="{75A841E0-D1FE-4C58-9C5E-DA9F5FD03422}" destId="{35B99641-274A-4CF0-8C83-E917A1D9A9C9}" srcOrd="2" destOrd="0" parTransId="{4CCBCB2D-0E26-401C-9E9D-C7F1E54D2331}" sibTransId="{4D6FC4AB-87A5-4B26-99DC-CC7C87284923}"/>
    <dgm:cxn modelId="{486FC916-2917-496E-B118-1A0B817B14C5}" srcId="{3ABA0736-7EB0-4757-907B-E79043531754}" destId="{F39F71CA-12BE-4765-8FD5-2726C09B9D4E}" srcOrd="0" destOrd="0" parTransId="{E4339721-C229-4921-ABCB-D7B3671FE1D7}" sibTransId="{ECB1B028-62B2-46CE-994A-44A5582448D8}"/>
    <dgm:cxn modelId="{44F7F435-5EC2-49DB-81FD-4EBAF74AD8DC}" srcId="{75A841E0-D1FE-4C58-9C5E-DA9F5FD03422}" destId="{C5A06D25-0BAA-4E3E-B82A-610B40C53F05}" srcOrd="1" destOrd="0" parTransId="{B48AC366-8566-45AF-BD32-CB451E5B684E}" sibTransId="{F18A7AC6-9BC6-43E0-A573-C86C8B513FD0}"/>
    <dgm:cxn modelId="{A8461D3F-B402-4989-9CD0-0E4AEC2F2727}" type="presOf" srcId="{9E46D13D-8F47-4852-A7C7-A7685A53E51F}" destId="{5C75C27E-674E-4E69-B99B-DA1A4C8D3E1E}" srcOrd="0" destOrd="0" presId="urn:microsoft.com/office/officeart/2005/8/layout/vList5"/>
    <dgm:cxn modelId="{6D7F1652-4E68-40E7-9AE4-B27050F97BD6}" type="presOf" srcId="{F39F71CA-12BE-4765-8FD5-2726C09B9D4E}" destId="{8BE1D3FA-63AE-4E98-A14D-F720AF281808}" srcOrd="0" destOrd="0" presId="urn:microsoft.com/office/officeart/2005/8/layout/vList5"/>
    <dgm:cxn modelId="{58217178-1DEE-455D-B934-FAAB06C498F5}" type="presOf" srcId="{64087A95-4C14-4F13-AB3D-C861498BD29A}" destId="{06C08E83-5CBB-49AC-9E5E-D958C7761F8E}" srcOrd="0" destOrd="0" presId="urn:microsoft.com/office/officeart/2005/8/layout/vList5"/>
    <dgm:cxn modelId="{DCEEF178-093F-4953-A610-94395BFF23EB}" type="presOf" srcId="{35B99641-274A-4CF0-8C83-E917A1D9A9C9}" destId="{06C08E83-5CBB-49AC-9E5E-D958C7761F8E}" srcOrd="0" destOrd="2" presId="urn:microsoft.com/office/officeart/2005/8/layout/vList5"/>
    <dgm:cxn modelId="{91899C7D-0403-40EA-B848-0F634E88173F}" type="presOf" srcId="{3ABA0736-7EB0-4757-907B-E79043531754}" destId="{B175A5DB-4988-4DB2-9BC3-9E1175B3C58D}" srcOrd="0" destOrd="0" presId="urn:microsoft.com/office/officeart/2005/8/layout/vList5"/>
    <dgm:cxn modelId="{65436881-5C9F-477F-8AB8-CFFFCE0962B2}" srcId="{DD868350-8A85-4C3E-88DE-3EC88F9A2167}" destId="{3FB51BFB-D5F3-41D5-B35F-E76DF9928C2F}" srcOrd="0" destOrd="0" parTransId="{39516404-B820-41F7-A21E-2B08F769966B}" sibTransId="{802755E6-AE6C-4F33-9BE5-3270CABF68DC}"/>
    <dgm:cxn modelId="{13C4B784-C798-4D58-B1A1-A6E91B108C41}" srcId="{75A841E0-D1FE-4C58-9C5E-DA9F5FD03422}" destId="{64087A95-4C14-4F13-AB3D-C861498BD29A}" srcOrd="0" destOrd="0" parTransId="{70F5ECA1-A195-45F5-816D-B98175ACC9A4}" sibTransId="{E681CF49-FFAF-40FF-B951-846F1218A214}"/>
    <dgm:cxn modelId="{1228DD86-A869-4A8B-BC7E-42B330B8B2EC}" srcId="{F39F71CA-12BE-4765-8FD5-2726C09B9D4E}" destId="{9E46D13D-8F47-4852-A7C7-A7685A53E51F}" srcOrd="0" destOrd="0" parTransId="{020B50A8-14A0-40F7-B44F-B5528E92A1CF}" sibTransId="{14D729A7-A573-4DDE-BE2D-6E379440320E}"/>
    <dgm:cxn modelId="{04B5BAA1-CB68-4498-B969-1E2389C97CF6}" type="presOf" srcId="{75A841E0-D1FE-4C58-9C5E-DA9F5FD03422}" destId="{4A759370-569A-4859-B7AE-4CC79B3C345F}" srcOrd="0" destOrd="0" presId="urn:microsoft.com/office/officeart/2005/8/layout/vList5"/>
    <dgm:cxn modelId="{06C75AA5-48EE-4574-83F4-EB50DC44C400}" srcId="{3ABA0736-7EB0-4757-907B-E79043531754}" destId="{75A841E0-D1FE-4C58-9C5E-DA9F5FD03422}" srcOrd="2" destOrd="0" parTransId="{D13B7D80-34B0-4995-8A96-DCB31EE7F5B9}" sibTransId="{C011A224-E2F5-4AEA-AEB6-A2ADB5757357}"/>
    <dgm:cxn modelId="{D3E59ADF-A436-4B50-9726-62C5BD5C1051}" type="presOf" srcId="{DD868350-8A85-4C3E-88DE-3EC88F9A2167}" destId="{BEF73D3D-825D-4885-B4F2-0574827CCBBE}" srcOrd="0" destOrd="0" presId="urn:microsoft.com/office/officeart/2005/8/layout/vList5"/>
    <dgm:cxn modelId="{E317AAE0-DEE2-45FE-975A-D654A943D365}" type="presOf" srcId="{C5A06D25-0BAA-4E3E-B82A-610B40C53F05}" destId="{06C08E83-5CBB-49AC-9E5E-D958C7761F8E}" srcOrd="0" destOrd="1" presId="urn:microsoft.com/office/officeart/2005/8/layout/vList5"/>
    <dgm:cxn modelId="{6FB6EDF8-6D2E-4A68-944D-2EF9E822C2CB}" srcId="{3ABA0736-7EB0-4757-907B-E79043531754}" destId="{DD868350-8A85-4C3E-88DE-3EC88F9A2167}" srcOrd="1" destOrd="0" parTransId="{AE71A517-F21C-48EA-8461-7676CF3D21DF}" sibTransId="{4CBA1588-B85F-46C7-A060-D34ABDDA1F5B}"/>
    <dgm:cxn modelId="{838901FD-3D3C-421B-B8F7-F6CA9820B1D0}" type="presOf" srcId="{3FB51BFB-D5F3-41D5-B35F-E76DF9928C2F}" destId="{BAD87196-175F-4C38-8597-5CFF398BAEBC}" srcOrd="0" destOrd="0" presId="urn:microsoft.com/office/officeart/2005/8/layout/vList5"/>
    <dgm:cxn modelId="{821C3109-7C44-4F70-BD0B-DED572345A3E}" type="presParOf" srcId="{B175A5DB-4988-4DB2-9BC3-9E1175B3C58D}" destId="{A9721ED0-FA21-450D-8B88-2CB271099F9A}" srcOrd="0" destOrd="0" presId="urn:microsoft.com/office/officeart/2005/8/layout/vList5"/>
    <dgm:cxn modelId="{8FD206E2-F28D-44E4-B375-8CBFA3EC8753}" type="presParOf" srcId="{A9721ED0-FA21-450D-8B88-2CB271099F9A}" destId="{8BE1D3FA-63AE-4E98-A14D-F720AF281808}" srcOrd="0" destOrd="0" presId="urn:microsoft.com/office/officeart/2005/8/layout/vList5"/>
    <dgm:cxn modelId="{D2EFDC27-3598-4400-A599-C0C23E713260}" type="presParOf" srcId="{A9721ED0-FA21-450D-8B88-2CB271099F9A}" destId="{5C75C27E-674E-4E69-B99B-DA1A4C8D3E1E}" srcOrd="1" destOrd="0" presId="urn:microsoft.com/office/officeart/2005/8/layout/vList5"/>
    <dgm:cxn modelId="{2BECA591-F05F-4BAF-B449-61FDDD0E5652}" type="presParOf" srcId="{B175A5DB-4988-4DB2-9BC3-9E1175B3C58D}" destId="{E77B70EB-CB99-42E0-B4A8-D33266C01905}" srcOrd="1" destOrd="0" presId="urn:microsoft.com/office/officeart/2005/8/layout/vList5"/>
    <dgm:cxn modelId="{6108A08E-5B4E-4E0E-A0F2-59785D4CCAE9}" type="presParOf" srcId="{B175A5DB-4988-4DB2-9BC3-9E1175B3C58D}" destId="{E7F63015-F563-497B-8234-6D4023E7B60D}" srcOrd="2" destOrd="0" presId="urn:microsoft.com/office/officeart/2005/8/layout/vList5"/>
    <dgm:cxn modelId="{B8862D70-847A-4336-A18E-315066325C8D}" type="presParOf" srcId="{E7F63015-F563-497B-8234-6D4023E7B60D}" destId="{BEF73D3D-825D-4885-B4F2-0574827CCBBE}" srcOrd="0" destOrd="0" presId="urn:microsoft.com/office/officeart/2005/8/layout/vList5"/>
    <dgm:cxn modelId="{CABC212E-4062-4527-BD4C-5BDCF9D0BF50}" type="presParOf" srcId="{E7F63015-F563-497B-8234-6D4023E7B60D}" destId="{BAD87196-175F-4C38-8597-5CFF398BAEBC}" srcOrd="1" destOrd="0" presId="urn:microsoft.com/office/officeart/2005/8/layout/vList5"/>
    <dgm:cxn modelId="{65A29BAA-8F6C-4ED3-8BD3-2081F129DC70}" type="presParOf" srcId="{B175A5DB-4988-4DB2-9BC3-9E1175B3C58D}" destId="{39B4D123-EB43-41A6-B4EF-6EFB7F6A04C4}" srcOrd="3" destOrd="0" presId="urn:microsoft.com/office/officeart/2005/8/layout/vList5"/>
    <dgm:cxn modelId="{539A623C-595C-477D-BA1C-D61E5B6B8961}" type="presParOf" srcId="{B175A5DB-4988-4DB2-9BC3-9E1175B3C58D}" destId="{CF79EB9C-887A-4205-A877-CD4464D9EDE0}" srcOrd="4" destOrd="0" presId="urn:microsoft.com/office/officeart/2005/8/layout/vList5"/>
    <dgm:cxn modelId="{DA12F06E-3523-427C-9D65-2647AE34AC93}" type="presParOf" srcId="{CF79EB9C-887A-4205-A877-CD4464D9EDE0}" destId="{4A759370-569A-4859-B7AE-4CC79B3C345F}" srcOrd="0" destOrd="0" presId="urn:microsoft.com/office/officeart/2005/8/layout/vList5"/>
    <dgm:cxn modelId="{D5E90901-3896-4181-A71D-8022C058AA2A}" type="presParOf" srcId="{CF79EB9C-887A-4205-A877-CD4464D9EDE0}" destId="{06C08E83-5CBB-49AC-9E5E-D958C7761F8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90EEEB-81FE-43F8-934E-0224185AF905}">
      <dsp:nvSpPr>
        <dsp:cNvPr id="0" name=""/>
        <dsp:cNvSpPr/>
      </dsp:nvSpPr>
      <dsp:spPr>
        <a:xfrm>
          <a:off x="0" y="543277"/>
          <a:ext cx="3484752" cy="5193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3ACAA1-C24D-4256-865A-C54A542C20F3}">
      <dsp:nvSpPr>
        <dsp:cNvPr id="0" name=""/>
        <dsp:cNvSpPr/>
      </dsp:nvSpPr>
      <dsp:spPr>
        <a:xfrm>
          <a:off x="224462" y="65660"/>
          <a:ext cx="3141352" cy="808009"/>
        </a:xfrm>
        <a:prstGeom prst="round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65" tIns="0" rIns="12096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200" kern="1200" dirty="0"/>
            <a:t>公 司 簡</a:t>
          </a:r>
          <a:r>
            <a:rPr lang="zh-TW" altLang="en-US" sz="3200" kern="1200" dirty="0">
              <a:solidFill>
                <a:schemeClr val="bg1"/>
              </a:solidFill>
            </a:rPr>
            <a:t> 介</a:t>
          </a:r>
        </a:p>
      </dsp:txBody>
      <dsp:txXfrm>
        <a:off x="263906" y="105104"/>
        <a:ext cx="3062464" cy="729121"/>
      </dsp:txXfrm>
    </dsp:sp>
    <dsp:sp modelId="{14E989F6-40B2-4EAF-B9A3-BBD3EEFBEBF2}">
      <dsp:nvSpPr>
        <dsp:cNvPr id="0" name=""/>
        <dsp:cNvSpPr/>
      </dsp:nvSpPr>
      <dsp:spPr>
        <a:xfrm>
          <a:off x="666995" y="1783540"/>
          <a:ext cx="3495084" cy="540373"/>
        </a:xfrm>
        <a:prstGeom prst="rect">
          <a:avLst/>
        </a:prstGeom>
        <a:noFill/>
        <a:ln w="25400" cap="flat" cmpd="sng" algn="ctr">
          <a:solidFill>
            <a:schemeClr val="accent3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2BC701-A4AF-45B6-A64E-68EA7C5AE75D}">
      <dsp:nvSpPr>
        <dsp:cNvPr id="0" name=""/>
        <dsp:cNvSpPr/>
      </dsp:nvSpPr>
      <dsp:spPr>
        <a:xfrm>
          <a:off x="970844" y="1169519"/>
          <a:ext cx="3091042" cy="930736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65" tIns="0" rIns="120965" bIns="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altLang="zh-TW" sz="30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113</a:t>
          </a:r>
          <a:r>
            <a:rPr lang="zh-TW" altLang="en-US" sz="3000" kern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年事業部    營運情形</a:t>
          </a:r>
        </a:p>
      </dsp:txBody>
      <dsp:txXfrm>
        <a:off x="1016279" y="1214954"/>
        <a:ext cx="3000172" cy="839866"/>
      </dsp:txXfrm>
    </dsp:sp>
    <dsp:sp modelId="{84BCCBED-789D-4A1D-9D4F-9AF43D338FCC}">
      <dsp:nvSpPr>
        <dsp:cNvPr id="0" name=""/>
        <dsp:cNvSpPr/>
      </dsp:nvSpPr>
      <dsp:spPr>
        <a:xfrm>
          <a:off x="0" y="2997742"/>
          <a:ext cx="3482055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318DBD-4C84-4486-9786-903658C5A205}">
      <dsp:nvSpPr>
        <dsp:cNvPr id="0" name=""/>
        <dsp:cNvSpPr/>
      </dsp:nvSpPr>
      <dsp:spPr>
        <a:xfrm>
          <a:off x="228595" y="2431914"/>
          <a:ext cx="3152617" cy="861027"/>
        </a:xfrm>
        <a:prstGeom prst="roundRect">
          <a:avLst/>
        </a:prstGeom>
        <a:solidFill>
          <a:srgbClr val="FF99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65" tIns="0" rIns="12096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200" kern="1200" dirty="0">
              <a:latin typeface="Times New Roman" pitchFamily="18" charset="0"/>
              <a:cs typeface="Times New Roman" pitchFamily="18" charset="0"/>
            </a:rPr>
            <a:t>經營績效</a:t>
          </a:r>
        </a:p>
      </dsp:txBody>
      <dsp:txXfrm>
        <a:off x="270627" y="2473946"/>
        <a:ext cx="3068553" cy="776963"/>
      </dsp:txXfrm>
    </dsp:sp>
    <dsp:sp modelId="{83A529DF-0471-4B20-86E5-A5CAB0E995EF}">
      <dsp:nvSpPr>
        <dsp:cNvPr id="0" name=""/>
        <dsp:cNvSpPr/>
      </dsp:nvSpPr>
      <dsp:spPr>
        <a:xfrm>
          <a:off x="710017" y="4139100"/>
          <a:ext cx="3527591" cy="51683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469187-8693-4BD7-8F62-59B082A48070}">
      <dsp:nvSpPr>
        <dsp:cNvPr id="0" name=""/>
        <dsp:cNvSpPr/>
      </dsp:nvSpPr>
      <dsp:spPr>
        <a:xfrm>
          <a:off x="992382" y="3655604"/>
          <a:ext cx="3151049" cy="824558"/>
        </a:xfrm>
        <a:prstGeom prst="roundRect">
          <a:avLst/>
        </a:prstGeom>
        <a:solidFill>
          <a:schemeClr val="accent4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65" tIns="0" rIns="120965" bIns="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200" kern="1200" dirty="0">
              <a:solidFill>
                <a:schemeClr val="bg1"/>
              </a:solidFill>
            </a:rPr>
            <a:t>投資效益</a:t>
          </a:r>
        </a:p>
      </dsp:txBody>
      <dsp:txXfrm>
        <a:off x="1032634" y="3695856"/>
        <a:ext cx="3070545" cy="7440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5980DC-F693-412D-B6BC-D0015E2FACE5}">
      <dsp:nvSpPr>
        <dsp:cNvPr id="0" name=""/>
        <dsp:cNvSpPr/>
      </dsp:nvSpPr>
      <dsp:spPr>
        <a:xfrm>
          <a:off x="6099149" y="1704013"/>
          <a:ext cx="210825" cy="1644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4442"/>
              </a:lnTo>
              <a:lnTo>
                <a:pt x="210825" y="164444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A5DDCA-6ACE-4C4C-9E82-30DD9DA325AD}">
      <dsp:nvSpPr>
        <dsp:cNvPr id="0" name=""/>
        <dsp:cNvSpPr/>
      </dsp:nvSpPr>
      <dsp:spPr>
        <a:xfrm>
          <a:off x="6099149" y="1704013"/>
          <a:ext cx="210825" cy="646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6532"/>
              </a:lnTo>
              <a:lnTo>
                <a:pt x="210825" y="64653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EFF501-096C-47E2-8427-CD2425C605B4}">
      <dsp:nvSpPr>
        <dsp:cNvPr id="0" name=""/>
        <dsp:cNvSpPr/>
      </dsp:nvSpPr>
      <dsp:spPr>
        <a:xfrm>
          <a:off x="4110358" y="706103"/>
          <a:ext cx="2550994" cy="295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578"/>
              </a:lnTo>
              <a:lnTo>
                <a:pt x="2550994" y="147578"/>
              </a:lnTo>
              <a:lnTo>
                <a:pt x="2550994" y="29515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7D4AF6-7349-4602-96B3-888553DD847F}">
      <dsp:nvSpPr>
        <dsp:cNvPr id="0" name=""/>
        <dsp:cNvSpPr/>
      </dsp:nvSpPr>
      <dsp:spPr>
        <a:xfrm>
          <a:off x="4398487" y="1704013"/>
          <a:ext cx="210825" cy="26317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1719"/>
              </a:lnTo>
              <a:lnTo>
                <a:pt x="210825" y="263171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D4C645-9460-47D3-8F28-530642BCA29A}">
      <dsp:nvSpPr>
        <dsp:cNvPr id="0" name=""/>
        <dsp:cNvSpPr/>
      </dsp:nvSpPr>
      <dsp:spPr>
        <a:xfrm>
          <a:off x="4398487" y="1704013"/>
          <a:ext cx="210825" cy="1644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4442"/>
              </a:lnTo>
              <a:lnTo>
                <a:pt x="210825" y="164444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6BA59C-7A40-45A9-B99D-B159B31802A7}">
      <dsp:nvSpPr>
        <dsp:cNvPr id="0" name=""/>
        <dsp:cNvSpPr/>
      </dsp:nvSpPr>
      <dsp:spPr>
        <a:xfrm>
          <a:off x="4398487" y="1704013"/>
          <a:ext cx="210825" cy="646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6532"/>
              </a:lnTo>
              <a:lnTo>
                <a:pt x="210825" y="64653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415AED-4102-4236-9E71-0E57CDAA6CC8}">
      <dsp:nvSpPr>
        <dsp:cNvPr id="0" name=""/>
        <dsp:cNvSpPr/>
      </dsp:nvSpPr>
      <dsp:spPr>
        <a:xfrm>
          <a:off x="4110358" y="706103"/>
          <a:ext cx="850331" cy="2951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578"/>
              </a:lnTo>
              <a:lnTo>
                <a:pt x="850331" y="147578"/>
              </a:lnTo>
              <a:lnTo>
                <a:pt x="850331" y="29515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265014-FD79-450B-8E99-A4EE1EB7D8FC}">
      <dsp:nvSpPr>
        <dsp:cNvPr id="0" name=""/>
        <dsp:cNvSpPr/>
      </dsp:nvSpPr>
      <dsp:spPr>
        <a:xfrm>
          <a:off x="2697824" y="1704013"/>
          <a:ext cx="210825" cy="1644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4442"/>
              </a:lnTo>
              <a:lnTo>
                <a:pt x="210825" y="164444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BC492B-BBE7-4957-A702-F00F7E13640D}">
      <dsp:nvSpPr>
        <dsp:cNvPr id="0" name=""/>
        <dsp:cNvSpPr/>
      </dsp:nvSpPr>
      <dsp:spPr>
        <a:xfrm>
          <a:off x="2697824" y="1704013"/>
          <a:ext cx="210825" cy="646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6532"/>
              </a:lnTo>
              <a:lnTo>
                <a:pt x="210825" y="64653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2AB17C-66D6-42F6-A120-0D5721D1FD6F}">
      <dsp:nvSpPr>
        <dsp:cNvPr id="0" name=""/>
        <dsp:cNvSpPr/>
      </dsp:nvSpPr>
      <dsp:spPr>
        <a:xfrm>
          <a:off x="3260026" y="706103"/>
          <a:ext cx="850331" cy="295156"/>
        </a:xfrm>
        <a:custGeom>
          <a:avLst/>
          <a:gdLst/>
          <a:ahLst/>
          <a:cxnLst/>
          <a:rect l="0" t="0" r="0" b="0"/>
          <a:pathLst>
            <a:path>
              <a:moveTo>
                <a:pt x="850331" y="0"/>
              </a:moveTo>
              <a:lnTo>
                <a:pt x="850331" y="147578"/>
              </a:lnTo>
              <a:lnTo>
                <a:pt x="0" y="147578"/>
              </a:lnTo>
              <a:lnTo>
                <a:pt x="0" y="29515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94D9CF-886D-483E-9D90-64ABF1AE9B21}">
      <dsp:nvSpPr>
        <dsp:cNvPr id="0" name=""/>
        <dsp:cNvSpPr/>
      </dsp:nvSpPr>
      <dsp:spPr>
        <a:xfrm>
          <a:off x="997161" y="1704013"/>
          <a:ext cx="210825" cy="2642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2352"/>
              </a:lnTo>
              <a:lnTo>
                <a:pt x="210825" y="264235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768934-3F1F-4E91-9F4A-56920905E8C0}">
      <dsp:nvSpPr>
        <dsp:cNvPr id="0" name=""/>
        <dsp:cNvSpPr/>
      </dsp:nvSpPr>
      <dsp:spPr>
        <a:xfrm>
          <a:off x="997161" y="1704013"/>
          <a:ext cx="210825" cy="16444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4442"/>
              </a:lnTo>
              <a:lnTo>
                <a:pt x="210825" y="164444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2097EE-95A6-4773-9B93-2A7D52714D05}">
      <dsp:nvSpPr>
        <dsp:cNvPr id="0" name=""/>
        <dsp:cNvSpPr/>
      </dsp:nvSpPr>
      <dsp:spPr>
        <a:xfrm>
          <a:off x="997161" y="1704013"/>
          <a:ext cx="210825" cy="6465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6532"/>
              </a:lnTo>
              <a:lnTo>
                <a:pt x="210825" y="64653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5BEEE8-2726-4D48-BA9E-5E1130BEE9B9}">
      <dsp:nvSpPr>
        <dsp:cNvPr id="0" name=""/>
        <dsp:cNvSpPr/>
      </dsp:nvSpPr>
      <dsp:spPr>
        <a:xfrm>
          <a:off x="1559363" y="706103"/>
          <a:ext cx="2550994" cy="295156"/>
        </a:xfrm>
        <a:custGeom>
          <a:avLst/>
          <a:gdLst/>
          <a:ahLst/>
          <a:cxnLst/>
          <a:rect l="0" t="0" r="0" b="0"/>
          <a:pathLst>
            <a:path>
              <a:moveTo>
                <a:pt x="2550994" y="0"/>
              </a:moveTo>
              <a:lnTo>
                <a:pt x="2550994" y="147578"/>
              </a:lnTo>
              <a:lnTo>
                <a:pt x="0" y="147578"/>
              </a:lnTo>
              <a:lnTo>
                <a:pt x="0" y="295156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73EE64-53FA-48B9-9613-D582BF7DA5E8}">
      <dsp:nvSpPr>
        <dsp:cNvPr id="0" name=""/>
        <dsp:cNvSpPr/>
      </dsp:nvSpPr>
      <dsp:spPr>
        <a:xfrm>
          <a:off x="3407604" y="3350"/>
          <a:ext cx="1405506" cy="7027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4800" kern="1200" dirty="0">
              <a:latin typeface="Times New Roman" pitchFamily="18" charset="0"/>
              <a:cs typeface="Times New Roman" pitchFamily="18" charset="0"/>
            </a:rPr>
            <a:t>OPC</a:t>
          </a:r>
          <a:endParaRPr lang="zh-TW" altLang="en-US" sz="4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407604" y="3350"/>
        <a:ext cx="1405506" cy="702753"/>
      </dsp:txXfrm>
    </dsp:sp>
    <dsp:sp modelId="{8099DE40-E016-42C7-9571-2D177BC09211}">
      <dsp:nvSpPr>
        <dsp:cNvPr id="0" name=""/>
        <dsp:cNvSpPr/>
      </dsp:nvSpPr>
      <dsp:spPr>
        <a:xfrm>
          <a:off x="856610" y="1001259"/>
          <a:ext cx="1405506" cy="70275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1400" kern="1200" dirty="0">
              <a:latin typeface="Times New Roman" pitchFamily="18" charset="0"/>
              <a:ea typeface="+mn-ea"/>
              <a:cs typeface="Times New Roman" pitchFamily="18" charset="0"/>
            </a:rPr>
            <a:t>加工事業部</a:t>
          </a:r>
        </a:p>
      </dsp:txBody>
      <dsp:txXfrm>
        <a:off x="856610" y="1001259"/>
        <a:ext cx="1405506" cy="702753"/>
      </dsp:txXfrm>
    </dsp:sp>
    <dsp:sp modelId="{88D55CC1-0759-4ACF-8616-9A4AD54956FC}">
      <dsp:nvSpPr>
        <dsp:cNvPr id="0" name=""/>
        <dsp:cNvSpPr/>
      </dsp:nvSpPr>
      <dsp:spPr>
        <a:xfrm>
          <a:off x="1207987" y="1999169"/>
          <a:ext cx="1065261" cy="70275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1400" kern="1200">
              <a:latin typeface="Times New Roman" pitchFamily="18" charset="0"/>
              <a:ea typeface="+mn-ea"/>
              <a:cs typeface="Times New Roman" pitchFamily="18" charset="0"/>
            </a:rPr>
            <a:t>營業 一處</a:t>
          </a:r>
          <a:endParaRPr lang="en-US" altLang="zh-TW" sz="1400" kern="1200" dirty="0"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1207987" y="1999169"/>
        <a:ext cx="1065261" cy="702753"/>
      </dsp:txXfrm>
    </dsp:sp>
    <dsp:sp modelId="{D1B093D3-3428-4397-AC14-37842F9CE3CC}">
      <dsp:nvSpPr>
        <dsp:cNvPr id="0" name=""/>
        <dsp:cNvSpPr/>
      </dsp:nvSpPr>
      <dsp:spPr>
        <a:xfrm>
          <a:off x="1207987" y="2997078"/>
          <a:ext cx="1071010" cy="70275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1400" kern="1200" dirty="0">
              <a:latin typeface="Times New Roman" pitchFamily="18" charset="0"/>
              <a:ea typeface="+mn-ea"/>
              <a:cs typeface="Times New Roman" pitchFamily="18" charset="0"/>
            </a:rPr>
            <a:t>新屋廠</a:t>
          </a:r>
          <a:endParaRPr lang="en-US" altLang="zh-TW" sz="1400" kern="1200" dirty="0">
            <a:latin typeface="Times New Roman" pitchFamily="18" charset="0"/>
            <a:ea typeface="+mn-ea"/>
            <a:cs typeface="Times New Roman" pitchFamily="18" charset="0"/>
          </a:endParaRPr>
        </a:p>
      </dsp:txBody>
      <dsp:txXfrm>
        <a:off x="1207987" y="2997078"/>
        <a:ext cx="1071010" cy="702753"/>
      </dsp:txXfrm>
    </dsp:sp>
    <dsp:sp modelId="{8EDCBD96-9114-4665-8949-63B2EF32DDE3}">
      <dsp:nvSpPr>
        <dsp:cNvPr id="0" name=""/>
        <dsp:cNvSpPr/>
      </dsp:nvSpPr>
      <dsp:spPr>
        <a:xfrm>
          <a:off x="1207987" y="3994988"/>
          <a:ext cx="1070967" cy="70275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1400" kern="1200" dirty="0">
              <a:latin typeface="Times New Roman" pitchFamily="18" charset="0"/>
              <a:ea typeface="+mn-ea"/>
              <a:cs typeface="Times New Roman" pitchFamily="18" charset="0"/>
            </a:rPr>
            <a:t>惠州廠</a:t>
          </a:r>
        </a:p>
      </dsp:txBody>
      <dsp:txXfrm>
        <a:off x="1207987" y="3994988"/>
        <a:ext cx="1070967" cy="702753"/>
      </dsp:txXfrm>
    </dsp:sp>
    <dsp:sp modelId="{A94CBECB-5D7D-4FC7-BA74-78B050F1B75F}">
      <dsp:nvSpPr>
        <dsp:cNvPr id="0" name=""/>
        <dsp:cNvSpPr/>
      </dsp:nvSpPr>
      <dsp:spPr>
        <a:xfrm>
          <a:off x="2557273" y="1001259"/>
          <a:ext cx="1405506" cy="70275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1400" kern="1200" dirty="0">
              <a:latin typeface="Times New Roman" pitchFamily="18" charset="0"/>
              <a:ea typeface="+mn-ea"/>
              <a:cs typeface="Times New Roman" pitchFamily="18" charset="0"/>
            </a:rPr>
            <a:t>建材事業部</a:t>
          </a:r>
        </a:p>
      </dsp:txBody>
      <dsp:txXfrm>
        <a:off x="2557273" y="1001259"/>
        <a:ext cx="1405506" cy="702753"/>
      </dsp:txXfrm>
    </dsp:sp>
    <dsp:sp modelId="{F84A823B-6CB6-46D6-9B38-8CAE481A57B7}">
      <dsp:nvSpPr>
        <dsp:cNvPr id="0" name=""/>
        <dsp:cNvSpPr/>
      </dsp:nvSpPr>
      <dsp:spPr>
        <a:xfrm>
          <a:off x="2908650" y="1999169"/>
          <a:ext cx="1072092" cy="70275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1400" kern="1200" dirty="0">
              <a:latin typeface="Times New Roman" pitchFamily="18" charset="0"/>
              <a:ea typeface="+mn-ea"/>
              <a:cs typeface="Times New Roman" pitchFamily="18" charset="0"/>
            </a:rPr>
            <a:t>建材處</a:t>
          </a:r>
        </a:p>
      </dsp:txBody>
      <dsp:txXfrm>
        <a:off x="2908650" y="1999169"/>
        <a:ext cx="1072092" cy="702753"/>
      </dsp:txXfrm>
    </dsp:sp>
    <dsp:sp modelId="{C9AE1E0D-24E6-42F1-A109-53A31B12A74A}">
      <dsp:nvSpPr>
        <dsp:cNvPr id="0" name=""/>
        <dsp:cNvSpPr/>
      </dsp:nvSpPr>
      <dsp:spPr>
        <a:xfrm>
          <a:off x="2908650" y="2997078"/>
          <a:ext cx="1065261" cy="70275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1400" kern="1200" dirty="0">
              <a:latin typeface="Times New Roman" pitchFamily="18" charset="0"/>
              <a:ea typeface="+mn-ea"/>
              <a:cs typeface="Times New Roman" pitchFamily="18" charset="0"/>
            </a:rPr>
            <a:t>中壢廠</a:t>
          </a:r>
        </a:p>
      </dsp:txBody>
      <dsp:txXfrm>
        <a:off x="2908650" y="2997078"/>
        <a:ext cx="1065261" cy="702753"/>
      </dsp:txXfrm>
    </dsp:sp>
    <dsp:sp modelId="{6EAC788C-CFD3-4E2F-A840-6467E5B49DF9}">
      <dsp:nvSpPr>
        <dsp:cNvPr id="0" name=""/>
        <dsp:cNvSpPr/>
      </dsp:nvSpPr>
      <dsp:spPr>
        <a:xfrm>
          <a:off x="4257936" y="1001259"/>
          <a:ext cx="1405506" cy="70275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1400" kern="1200" dirty="0">
              <a:latin typeface="Times New Roman" pitchFamily="18" charset="0"/>
              <a:ea typeface="+mn-ea"/>
              <a:cs typeface="Times New Roman" pitchFamily="18" charset="0"/>
            </a:rPr>
            <a:t>合皮事業部</a:t>
          </a:r>
        </a:p>
      </dsp:txBody>
      <dsp:txXfrm>
        <a:off x="4257936" y="1001259"/>
        <a:ext cx="1405506" cy="702753"/>
      </dsp:txXfrm>
    </dsp:sp>
    <dsp:sp modelId="{9474EB75-5830-4419-8B71-9FC4472735E4}">
      <dsp:nvSpPr>
        <dsp:cNvPr id="0" name=""/>
        <dsp:cNvSpPr/>
      </dsp:nvSpPr>
      <dsp:spPr>
        <a:xfrm>
          <a:off x="4609313" y="1999169"/>
          <a:ext cx="1073188" cy="70275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1400" kern="1200" dirty="0">
              <a:latin typeface="Times New Roman" pitchFamily="18" charset="0"/>
              <a:ea typeface="+mn-ea"/>
              <a:cs typeface="Times New Roman" pitchFamily="18" charset="0"/>
            </a:rPr>
            <a:t>合皮處</a:t>
          </a:r>
        </a:p>
      </dsp:txBody>
      <dsp:txXfrm>
        <a:off x="4609313" y="1999169"/>
        <a:ext cx="1073188" cy="702753"/>
      </dsp:txXfrm>
    </dsp:sp>
    <dsp:sp modelId="{D112447F-AE79-45C5-B3A4-81929075DC8D}">
      <dsp:nvSpPr>
        <dsp:cNvPr id="0" name=""/>
        <dsp:cNvSpPr/>
      </dsp:nvSpPr>
      <dsp:spPr>
        <a:xfrm>
          <a:off x="4609313" y="2997078"/>
          <a:ext cx="1073188" cy="70275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1400" kern="1200" dirty="0">
              <a:latin typeface="Times New Roman" pitchFamily="18" charset="0"/>
              <a:ea typeface="+mn-ea"/>
              <a:cs typeface="Times New Roman" pitchFamily="18" charset="0"/>
            </a:rPr>
            <a:t>桃三廠</a:t>
          </a:r>
        </a:p>
      </dsp:txBody>
      <dsp:txXfrm>
        <a:off x="4609313" y="2997078"/>
        <a:ext cx="1073188" cy="702753"/>
      </dsp:txXfrm>
    </dsp:sp>
    <dsp:sp modelId="{428079CD-E2A4-45FE-81DA-50D128EF52B0}">
      <dsp:nvSpPr>
        <dsp:cNvPr id="0" name=""/>
        <dsp:cNvSpPr/>
      </dsp:nvSpPr>
      <dsp:spPr>
        <a:xfrm>
          <a:off x="4609313" y="3984355"/>
          <a:ext cx="1086540" cy="70275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1400" kern="1200" dirty="0">
              <a:latin typeface="Times New Roman" pitchFamily="18" charset="0"/>
              <a:ea typeface="+mn-ea"/>
              <a:cs typeface="Times New Roman" pitchFamily="18" charset="0"/>
            </a:rPr>
            <a:t>東莞廠</a:t>
          </a:r>
        </a:p>
      </dsp:txBody>
      <dsp:txXfrm>
        <a:off x="4609313" y="3984355"/>
        <a:ext cx="1086540" cy="702753"/>
      </dsp:txXfrm>
    </dsp:sp>
    <dsp:sp modelId="{9EEC9802-65C5-4C12-9B5D-0666DA7929BE}">
      <dsp:nvSpPr>
        <dsp:cNvPr id="0" name=""/>
        <dsp:cNvSpPr/>
      </dsp:nvSpPr>
      <dsp:spPr>
        <a:xfrm>
          <a:off x="5958599" y="1001259"/>
          <a:ext cx="1405506" cy="702753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1400" kern="1200" dirty="0">
              <a:latin typeface="Times New Roman" pitchFamily="18" charset="0"/>
              <a:ea typeface="+mn-ea"/>
              <a:cs typeface="Times New Roman" pitchFamily="18" charset="0"/>
            </a:rPr>
            <a:t>原料事業部</a:t>
          </a:r>
        </a:p>
      </dsp:txBody>
      <dsp:txXfrm>
        <a:off x="5958599" y="1001259"/>
        <a:ext cx="1405506" cy="702753"/>
      </dsp:txXfrm>
    </dsp:sp>
    <dsp:sp modelId="{2D66D60C-A46F-4D2B-B925-9623B4F53D40}">
      <dsp:nvSpPr>
        <dsp:cNvPr id="0" name=""/>
        <dsp:cNvSpPr/>
      </dsp:nvSpPr>
      <dsp:spPr>
        <a:xfrm>
          <a:off x="6309975" y="1999169"/>
          <a:ext cx="1095522" cy="70275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1400" kern="1200" dirty="0">
              <a:latin typeface="Times New Roman" pitchFamily="18" charset="0"/>
              <a:ea typeface="+mn-ea"/>
              <a:cs typeface="Times New Roman" pitchFamily="18" charset="0"/>
            </a:rPr>
            <a:t>原料處</a:t>
          </a:r>
        </a:p>
      </dsp:txBody>
      <dsp:txXfrm>
        <a:off x="6309975" y="1999169"/>
        <a:ext cx="1095522" cy="702753"/>
      </dsp:txXfrm>
    </dsp:sp>
    <dsp:sp modelId="{4519E361-89EE-41E0-A88F-BAD9812C77BC}">
      <dsp:nvSpPr>
        <dsp:cNvPr id="0" name=""/>
        <dsp:cNvSpPr/>
      </dsp:nvSpPr>
      <dsp:spPr>
        <a:xfrm>
          <a:off x="6309975" y="2997078"/>
          <a:ext cx="1116801" cy="70275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zh-TW" altLang="en-US" sz="1400" kern="1200" dirty="0">
              <a:latin typeface="Times New Roman" pitchFamily="18" charset="0"/>
              <a:ea typeface="+mn-ea"/>
              <a:cs typeface="Times New Roman" pitchFamily="18" charset="0"/>
            </a:rPr>
            <a:t>桃園廠</a:t>
          </a:r>
        </a:p>
      </dsp:txBody>
      <dsp:txXfrm>
        <a:off x="6309975" y="2997078"/>
        <a:ext cx="1116801" cy="7027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CBCF3B-9258-40D2-8946-C1E978A6E37C}">
      <dsp:nvSpPr>
        <dsp:cNvPr id="0" name=""/>
        <dsp:cNvSpPr/>
      </dsp:nvSpPr>
      <dsp:spPr>
        <a:xfrm rot="5400000">
          <a:off x="5197881" y="-2079391"/>
          <a:ext cx="917397" cy="5323840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2200" kern="1200" dirty="0"/>
            <a:t>采采靚心</a:t>
          </a:r>
        </a:p>
      </dsp:txBody>
      <dsp:txXfrm rot="-5400000">
        <a:off x="2994660" y="168614"/>
        <a:ext cx="5279056" cy="827829"/>
      </dsp:txXfrm>
    </dsp:sp>
    <dsp:sp modelId="{98F84DA8-00ED-441F-AC6B-F2FD903846B5}">
      <dsp:nvSpPr>
        <dsp:cNvPr id="0" name=""/>
        <dsp:cNvSpPr/>
      </dsp:nvSpPr>
      <dsp:spPr>
        <a:xfrm>
          <a:off x="0" y="2384"/>
          <a:ext cx="2994660" cy="114674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600" kern="1200" dirty="0"/>
            <a:t>建案名稱</a:t>
          </a:r>
        </a:p>
      </dsp:txBody>
      <dsp:txXfrm>
        <a:off x="55980" y="58364"/>
        <a:ext cx="2882700" cy="1034787"/>
      </dsp:txXfrm>
    </dsp:sp>
    <dsp:sp modelId="{EC7DFD79-DBA4-4B70-843A-587E1615F508}">
      <dsp:nvSpPr>
        <dsp:cNvPr id="0" name=""/>
        <dsp:cNvSpPr/>
      </dsp:nvSpPr>
      <dsp:spPr>
        <a:xfrm rot="5400000">
          <a:off x="5197881" y="-882077"/>
          <a:ext cx="917397" cy="5323840"/>
        </a:xfrm>
        <a:prstGeom prst="round2SameRect">
          <a:avLst/>
        </a:prstGeom>
        <a:solidFill>
          <a:schemeClr val="accent2">
            <a:tint val="40000"/>
            <a:alpha val="90000"/>
            <a:hueOff val="1675274"/>
            <a:satOff val="-1459"/>
            <a:lumOff val="-2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675274"/>
              <a:satOff val="-1459"/>
              <a:lumOff val="-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2200" kern="1200" dirty="0"/>
            <a:t>合建基地面積為</a:t>
          </a:r>
          <a:r>
            <a:rPr lang="en-US" altLang="zh-TW" sz="2200" kern="1200" dirty="0"/>
            <a:t>219.92</a:t>
          </a:r>
          <a:r>
            <a:rPr lang="zh-TW" altLang="en-US" sz="2200" kern="1200" dirty="0"/>
            <a:t>坪</a:t>
          </a:r>
          <a:r>
            <a:rPr lang="en-US" altLang="zh-TW" sz="2200" kern="1200" dirty="0"/>
            <a:t>(</a:t>
          </a:r>
          <a:r>
            <a:rPr lang="en-US" altLang="en-US" sz="2200" kern="1200" dirty="0"/>
            <a:t>727</a:t>
          </a:r>
          <a:r>
            <a:rPr lang="en-US" altLang="zh-TW" sz="2200" kern="1200" dirty="0"/>
            <a:t>M</a:t>
          </a:r>
          <a:r>
            <a:rPr lang="en-US" altLang="zh-TW" sz="2200" kern="1200" baseline="30000" dirty="0"/>
            <a:t>2</a:t>
          </a:r>
          <a:r>
            <a:rPr lang="en-US" altLang="zh-TW" sz="2200" kern="1200" baseline="0" dirty="0"/>
            <a:t>)</a:t>
          </a:r>
          <a:r>
            <a:rPr lang="zh-TW" altLang="en-US" sz="2200" kern="1200" dirty="0"/>
            <a:t>，</a:t>
          </a:r>
          <a:endParaRPr lang="zh-TW" altLang="en-US" sz="2200" kern="1200" baseline="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2200" kern="1200" dirty="0"/>
            <a:t>大洋提供土地</a:t>
          </a:r>
          <a:r>
            <a:rPr lang="en-US" altLang="zh-TW" sz="2200" kern="1200" dirty="0"/>
            <a:t>148.83</a:t>
          </a:r>
          <a:r>
            <a:rPr lang="zh-TW" altLang="en-US" sz="2200" kern="1200" dirty="0"/>
            <a:t>坪</a:t>
          </a:r>
          <a:r>
            <a:rPr lang="en-US" altLang="zh-TW" sz="2200" kern="1200" dirty="0"/>
            <a:t>(</a:t>
          </a:r>
          <a:r>
            <a:rPr lang="en-US" altLang="en-US" sz="2200" kern="1200" dirty="0"/>
            <a:t>492M</a:t>
          </a:r>
          <a:r>
            <a:rPr lang="en-US" altLang="zh-TW" sz="2200" kern="1200" baseline="30000" dirty="0"/>
            <a:t>2</a:t>
          </a:r>
          <a:r>
            <a:rPr lang="en-US" altLang="zh-TW" sz="2200" kern="1200" baseline="0" dirty="0"/>
            <a:t>)</a:t>
          </a:r>
          <a:endParaRPr lang="zh-TW" altLang="en-US" sz="2200" kern="1200" baseline="0" dirty="0"/>
        </a:p>
      </dsp:txBody>
      <dsp:txXfrm rot="-5400000">
        <a:off x="2994660" y="1365928"/>
        <a:ext cx="5279056" cy="827829"/>
      </dsp:txXfrm>
    </dsp:sp>
    <dsp:sp modelId="{3E89E0C0-86D2-4B9F-9B9B-4AF9E9965092}">
      <dsp:nvSpPr>
        <dsp:cNvPr id="0" name=""/>
        <dsp:cNvSpPr/>
      </dsp:nvSpPr>
      <dsp:spPr>
        <a:xfrm>
          <a:off x="0" y="1206468"/>
          <a:ext cx="2994660" cy="1146747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600" kern="1200" dirty="0"/>
            <a:t>基地面積</a:t>
          </a:r>
        </a:p>
      </dsp:txBody>
      <dsp:txXfrm>
        <a:off x="55980" y="1262448"/>
        <a:ext cx="2882700" cy="1034787"/>
      </dsp:txXfrm>
    </dsp:sp>
    <dsp:sp modelId="{6DE9F3B6-7BEA-4303-A997-BB77E543678E}">
      <dsp:nvSpPr>
        <dsp:cNvPr id="0" name=""/>
        <dsp:cNvSpPr/>
      </dsp:nvSpPr>
      <dsp:spPr>
        <a:xfrm rot="5400000">
          <a:off x="5197881" y="322007"/>
          <a:ext cx="917397" cy="5323840"/>
        </a:xfrm>
        <a:prstGeom prst="round2SameRect">
          <a:avLst/>
        </a:prstGeom>
        <a:solidFill>
          <a:schemeClr val="accent2">
            <a:tint val="40000"/>
            <a:alpha val="90000"/>
            <a:hueOff val="3350547"/>
            <a:satOff val="-2919"/>
            <a:lumOff val="-4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3350547"/>
              <a:satOff val="-2919"/>
              <a:lumOff val="-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2200" kern="1200" dirty="0"/>
            <a:t>台北市文山區興順街</a:t>
          </a:r>
        </a:p>
      </dsp:txBody>
      <dsp:txXfrm rot="-5400000">
        <a:off x="2994660" y="2570012"/>
        <a:ext cx="5279056" cy="827829"/>
      </dsp:txXfrm>
    </dsp:sp>
    <dsp:sp modelId="{F61A50F7-9116-417A-9D15-77B0A27A83DD}">
      <dsp:nvSpPr>
        <dsp:cNvPr id="0" name=""/>
        <dsp:cNvSpPr/>
      </dsp:nvSpPr>
      <dsp:spPr>
        <a:xfrm>
          <a:off x="0" y="2410553"/>
          <a:ext cx="2994660" cy="1146747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600" kern="1200" dirty="0"/>
            <a:t>建案位置</a:t>
          </a:r>
        </a:p>
      </dsp:txBody>
      <dsp:txXfrm>
        <a:off x="55980" y="2466533"/>
        <a:ext cx="2882700" cy="1034787"/>
      </dsp:txXfrm>
    </dsp:sp>
    <dsp:sp modelId="{0A4BB2BE-38EE-441D-9B48-4786FE4D754F}">
      <dsp:nvSpPr>
        <dsp:cNvPr id="0" name=""/>
        <dsp:cNvSpPr/>
      </dsp:nvSpPr>
      <dsp:spPr>
        <a:xfrm rot="5400000">
          <a:off x="5197881" y="1435875"/>
          <a:ext cx="917397" cy="5323840"/>
        </a:xfrm>
        <a:prstGeom prst="round2Same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2200" kern="1200" dirty="0"/>
            <a:t>於</a:t>
          </a:r>
          <a:r>
            <a:rPr lang="en-US" altLang="en-US" sz="2200" kern="1200" dirty="0"/>
            <a:t>112</a:t>
          </a:r>
          <a:r>
            <a:rPr lang="zh-TW" altLang="en-US" sz="2200" kern="1200" dirty="0"/>
            <a:t>年</a:t>
          </a:r>
          <a:r>
            <a:rPr lang="en-US" altLang="en-US" sz="2200" kern="1200" dirty="0"/>
            <a:t>11</a:t>
          </a:r>
          <a:r>
            <a:rPr lang="zh-TW" altLang="en-US" sz="2200" kern="1200" dirty="0"/>
            <a:t>月結案，業外收益挹注逾億元。</a:t>
          </a:r>
        </a:p>
      </dsp:txBody>
      <dsp:txXfrm rot="-5400000">
        <a:off x="2994660" y="3683880"/>
        <a:ext cx="5279056" cy="827829"/>
      </dsp:txXfrm>
    </dsp:sp>
    <dsp:sp modelId="{67BFD677-74A4-49E0-95D0-FED472D5CD09}">
      <dsp:nvSpPr>
        <dsp:cNvPr id="0" name=""/>
        <dsp:cNvSpPr/>
      </dsp:nvSpPr>
      <dsp:spPr>
        <a:xfrm>
          <a:off x="0" y="3614638"/>
          <a:ext cx="2994660" cy="1146747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600" kern="1200" dirty="0"/>
            <a:t>建案進度</a:t>
          </a:r>
        </a:p>
      </dsp:txBody>
      <dsp:txXfrm>
        <a:off x="55980" y="3670618"/>
        <a:ext cx="2882700" cy="103478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4CB233-F3D7-4873-BC0B-8519E6DBDD39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3000" kern="1200" dirty="0"/>
            <a:t>台北市文山區興隆路 </a:t>
          </a:r>
          <a:r>
            <a:rPr lang="en-US" altLang="zh-TW" sz="3000" kern="1200" dirty="0"/>
            <a:t>/ </a:t>
          </a:r>
          <a:r>
            <a:rPr lang="zh-TW" altLang="en-US" sz="3000" kern="1200" dirty="0"/>
            <a:t>興順街口</a:t>
          </a:r>
        </a:p>
      </dsp:txBody>
      <dsp:txXfrm rot="-5400000">
        <a:off x="2962656" y="205028"/>
        <a:ext cx="5209983" cy="1052927"/>
      </dsp:txXfrm>
    </dsp:sp>
    <dsp:sp modelId="{744C010C-0C73-4543-98A5-C7A26BA1AFC2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300" kern="1200" dirty="0"/>
            <a:t>基地位置</a:t>
          </a:r>
        </a:p>
      </dsp:txBody>
      <dsp:txXfrm>
        <a:off x="71201" y="73410"/>
        <a:ext cx="2820254" cy="1316160"/>
      </dsp:txXfrm>
    </dsp:sp>
    <dsp:sp modelId="{13D9E241-1BD7-4314-BB37-242931DF2FA0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9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新細明體" panose="02020500000000000000" pitchFamily="18" charset="-120"/>
              <a:cs typeface="+mn-cs"/>
            </a:rPr>
            <a:t>台北市興隆段三小段</a:t>
          </a:r>
          <a:r>
            <a:rPr lang="en-US" altLang="zh-TW" sz="19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新細明體" panose="02020500000000000000" pitchFamily="18" charset="-120"/>
              <a:cs typeface="+mn-cs"/>
            </a:rPr>
            <a:t>300</a:t>
          </a:r>
          <a:r>
            <a:rPr lang="zh-TW" altLang="en-US" sz="19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/>
              <a:ea typeface="新細明體" panose="02020500000000000000" pitchFamily="18" charset="-120"/>
              <a:cs typeface="+mn-cs"/>
            </a:rPr>
            <a:t>地號一筆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900" kern="1200" dirty="0"/>
            <a:t>土地面積：</a:t>
          </a:r>
          <a:r>
            <a:rPr lang="en-US" altLang="zh-TW" sz="1900" kern="1200" dirty="0"/>
            <a:t>397.18</a:t>
          </a:r>
          <a:r>
            <a:rPr lang="zh-TW" altLang="en-US" sz="1900" kern="1200" dirty="0"/>
            <a:t>坪</a:t>
          </a:r>
          <a:r>
            <a:rPr lang="en-US" altLang="zh-TW" sz="1900" kern="1200" dirty="0"/>
            <a:t>(1,313M</a:t>
          </a:r>
          <a:r>
            <a:rPr lang="en-US" altLang="zh-TW" sz="1900" kern="1200" baseline="30000" dirty="0"/>
            <a:t>2</a:t>
          </a:r>
          <a:r>
            <a:rPr lang="en-US" altLang="zh-TW" sz="1900" kern="1200" baseline="0" dirty="0"/>
            <a:t>)</a:t>
          </a:r>
          <a:r>
            <a:rPr lang="en-US" altLang="zh-TW" sz="1900" kern="1200" baseline="30000" dirty="0"/>
            <a:t> </a:t>
          </a:r>
          <a:r>
            <a:rPr lang="zh-TW" altLang="en-US" sz="1900" kern="1200" baseline="0" dirty="0"/>
            <a:t>；大洋持分</a:t>
          </a:r>
          <a:r>
            <a:rPr lang="en-US" altLang="zh-TW" sz="1900" kern="1200" baseline="0" dirty="0"/>
            <a:t>1/2</a:t>
          </a:r>
          <a:endParaRPr lang="zh-TW" altLang="en-US" sz="1900" kern="1200" baseline="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900" kern="1200" dirty="0"/>
            <a:t>都更案面積：</a:t>
          </a:r>
          <a:r>
            <a:rPr lang="en-US" altLang="zh-TW" sz="1900" kern="1200" dirty="0"/>
            <a:t>1125.60</a:t>
          </a:r>
          <a:r>
            <a:rPr lang="zh-TW" altLang="en-US" sz="1900" kern="1200" dirty="0"/>
            <a:t>坪</a:t>
          </a:r>
          <a:r>
            <a:rPr lang="en-US" altLang="zh-TW" sz="1900" kern="1200" dirty="0"/>
            <a:t>(3,721M</a:t>
          </a:r>
          <a:r>
            <a:rPr lang="en-US" altLang="zh-TW" sz="1900" kern="1200" baseline="30000" dirty="0"/>
            <a:t>2</a:t>
          </a:r>
          <a:r>
            <a:rPr lang="en-US" altLang="zh-TW" sz="1900" kern="1200" baseline="0" dirty="0"/>
            <a:t>)</a:t>
          </a:r>
          <a:endParaRPr lang="zh-TW" altLang="en-US" sz="1900" kern="1200" baseline="0" dirty="0"/>
        </a:p>
      </dsp:txBody>
      <dsp:txXfrm rot="-5400000">
        <a:off x="2962656" y="1736518"/>
        <a:ext cx="5209983" cy="1052927"/>
      </dsp:txXfrm>
    </dsp:sp>
    <dsp:sp modelId="{9D3AEB12-363D-4912-A64B-EB07CE5E4EF3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300" kern="1200" dirty="0"/>
            <a:t>基地面積</a:t>
          </a:r>
        </a:p>
      </dsp:txBody>
      <dsp:txXfrm>
        <a:off x="71201" y="1604901"/>
        <a:ext cx="2820254" cy="1316160"/>
      </dsp:txXfrm>
    </dsp:sp>
    <dsp:sp modelId="{E386F97C-DD86-4136-9AB2-54FC080B8007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57150" rIns="114300" bIns="571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TW" sz="3000" kern="1200" dirty="0"/>
            <a:t>113</a:t>
          </a:r>
          <a:r>
            <a:rPr lang="zh-TW" altLang="en-US" sz="3000" kern="1200" dirty="0"/>
            <a:t>年</a:t>
          </a:r>
          <a:r>
            <a:rPr lang="en-US" altLang="zh-TW" sz="3000" kern="1200" dirty="0"/>
            <a:t>5</a:t>
          </a:r>
          <a:r>
            <a:rPr lang="zh-TW" altLang="en-US" sz="3000" kern="1200" dirty="0"/>
            <a:t>月已與甘霖建設簽訂都更合建契約</a:t>
          </a:r>
        </a:p>
      </dsp:txBody>
      <dsp:txXfrm rot="-5400000">
        <a:off x="2962656" y="3268008"/>
        <a:ext cx="5209983" cy="1052927"/>
      </dsp:txXfrm>
    </dsp:sp>
    <dsp:sp modelId="{672AB666-D17F-49AB-8574-C5B5E3F41F2B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300" kern="1200" dirty="0"/>
            <a:t>都更</a:t>
          </a:r>
        </a:p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300" kern="1200" dirty="0"/>
            <a:t>進度</a:t>
          </a:r>
        </a:p>
      </dsp:txBody>
      <dsp:txXfrm>
        <a:off x="71201" y="3136391"/>
        <a:ext cx="2820254" cy="131616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75C27E-674E-4E69-B99B-DA1A4C8D3E1E}">
      <dsp:nvSpPr>
        <dsp:cNvPr id="0" name=""/>
        <dsp:cNvSpPr/>
      </dsp:nvSpPr>
      <dsp:spPr>
        <a:xfrm rot="5400000">
          <a:off x="4797484" y="-2165516"/>
          <a:ext cx="1196851" cy="5845179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2400" kern="1200" dirty="0"/>
            <a:t>新北市中和區中山路二段</a:t>
          </a:r>
        </a:p>
      </dsp:txBody>
      <dsp:txXfrm rot="-5400000">
        <a:off x="2473321" y="217072"/>
        <a:ext cx="5786754" cy="1080001"/>
      </dsp:txXfrm>
    </dsp:sp>
    <dsp:sp modelId="{8BE1D3FA-63AE-4E98-A14D-F720AF281808}">
      <dsp:nvSpPr>
        <dsp:cNvPr id="0" name=""/>
        <dsp:cNvSpPr/>
      </dsp:nvSpPr>
      <dsp:spPr>
        <a:xfrm>
          <a:off x="0" y="15821"/>
          <a:ext cx="2472913" cy="149606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300" kern="1200" dirty="0"/>
            <a:t>建案位置</a:t>
          </a:r>
        </a:p>
      </dsp:txBody>
      <dsp:txXfrm>
        <a:off x="73032" y="88853"/>
        <a:ext cx="2326849" cy="1350000"/>
      </dsp:txXfrm>
    </dsp:sp>
    <dsp:sp modelId="{BAD87196-175F-4C38-8597-5CFF398BAEBC}">
      <dsp:nvSpPr>
        <dsp:cNvPr id="0" name=""/>
        <dsp:cNvSpPr/>
      </dsp:nvSpPr>
      <dsp:spPr>
        <a:xfrm rot="5400000">
          <a:off x="4797484" y="-594648"/>
          <a:ext cx="1196851" cy="5845179"/>
        </a:xfrm>
        <a:prstGeom prst="round2SameRect">
          <a:avLst/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2400" kern="1200" dirty="0"/>
            <a:t>原土地面積</a:t>
          </a:r>
          <a:r>
            <a:rPr lang="en-US" altLang="en-US" sz="2400" kern="1200" dirty="0"/>
            <a:t>15,730</a:t>
          </a:r>
          <a:r>
            <a:rPr lang="zh-TW" altLang="en-US" sz="2400" kern="1200" dirty="0"/>
            <a:t>坪，扣除</a:t>
          </a:r>
          <a:r>
            <a:rPr lang="en-US" altLang="en-US" sz="2400" kern="1200" dirty="0"/>
            <a:t>37%</a:t>
          </a:r>
          <a:r>
            <a:rPr lang="zh-TW" altLang="en-US" sz="2400" kern="1200" dirty="0"/>
            <a:t>捐地後，實際開發案面積三區總合為</a:t>
          </a:r>
          <a:r>
            <a:rPr lang="en-US" altLang="en-US" sz="2400" kern="1200" dirty="0"/>
            <a:t>9,912</a:t>
          </a:r>
          <a:r>
            <a:rPr lang="zh-TW" altLang="en-US" sz="2400" kern="1200" dirty="0"/>
            <a:t>坪</a:t>
          </a:r>
          <a:r>
            <a:rPr lang="en-US" altLang="zh-TW" sz="2400" kern="1200" dirty="0"/>
            <a:t>(32,767M</a:t>
          </a:r>
          <a:r>
            <a:rPr lang="en-US" altLang="zh-TW" sz="2400" kern="1200" baseline="30000" dirty="0"/>
            <a:t>2</a:t>
          </a:r>
          <a:r>
            <a:rPr lang="en-US" altLang="zh-TW" sz="2400" kern="1200" dirty="0"/>
            <a:t>)</a:t>
          </a:r>
          <a:endParaRPr lang="zh-TW" altLang="en-US" sz="2400" kern="1200" dirty="0"/>
        </a:p>
      </dsp:txBody>
      <dsp:txXfrm rot="-5400000">
        <a:off x="2473321" y="1787940"/>
        <a:ext cx="5786754" cy="1080001"/>
      </dsp:txXfrm>
    </dsp:sp>
    <dsp:sp modelId="{BEF73D3D-825D-4885-B4F2-0574827CCBBE}">
      <dsp:nvSpPr>
        <dsp:cNvPr id="0" name=""/>
        <dsp:cNvSpPr/>
      </dsp:nvSpPr>
      <dsp:spPr>
        <a:xfrm>
          <a:off x="0" y="1586688"/>
          <a:ext cx="2472913" cy="1496064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300" kern="1200"/>
            <a:t>基地面積</a:t>
          </a:r>
        </a:p>
      </dsp:txBody>
      <dsp:txXfrm>
        <a:off x="73032" y="1659720"/>
        <a:ext cx="2326849" cy="1350000"/>
      </dsp:txXfrm>
    </dsp:sp>
    <dsp:sp modelId="{06C08E83-5CBB-49AC-9E5E-D958C7761F8E}">
      <dsp:nvSpPr>
        <dsp:cNvPr id="0" name=""/>
        <dsp:cNvSpPr/>
      </dsp:nvSpPr>
      <dsp:spPr>
        <a:xfrm rot="5400000">
          <a:off x="4750903" y="976218"/>
          <a:ext cx="1290014" cy="5845179"/>
        </a:xfrm>
        <a:prstGeom prst="round2Same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900" kern="1200" dirty="0"/>
            <a:t>已完成市地重劃工程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altLang="zh-TW" sz="1900" kern="1200" dirty="0"/>
            <a:t>112</a:t>
          </a:r>
          <a:r>
            <a:rPr lang="zh-TW" altLang="en-US" sz="1900" kern="1200" dirty="0"/>
            <a:t>年</a:t>
          </a:r>
          <a:r>
            <a:rPr lang="en-US" altLang="zh-TW" sz="1900" kern="1200" dirty="0"/>
            <a:t>12</a:t>
          </a:r>
          <a:r>
            <a:rPr lang="zh-TW" altLang="en-US" sz="1900" kern="1200" dirty="0"/>
            <a:t>月已與馥華集團</a:t>
          </a:r>
          <a:r>
            <a:rPr lang="en-US" altLang="zh-TW" sz="1900" kern="1200" dirty="0"/>
            <a:t>-</a:t>
          </a:r>
          <a:r>
            <a:rPr lang="zh-TW" altLang="en-US" sz="1900" kern="1200" dirty="0"/>
            <a:t>馥羽建設簽訂合建契約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TW" altLang="en-US" sz="1900" kern="1200" dirty="0"/>
            <a:t>現調整規劃設計階段，預計明年第四季取得建照</a:t>
          </a:r>
        </a:p>
      </dsp:txBody>
      <dsp:txXfrm rot="-5400000">
        <a:off x="2473321" y="3316774"/>
        <a:ext cx="5782206" cy="1164068"/>
      </dsp:txXfrm>
    </dsp:sp>
    <dsp:sp modelId="{4A759370-569A-4859-B7AE-4CC79B3C345F}">
      <dsp:nvSpPr>
        <dsp:cNvPr id="0" name=""/>
        <dsp:cNvSpPr/>
      </dsp:nvSpPr>
      <dsp:spPr>
        <a:xfrm>
          <a:off x="0" y="3146268"/>
          <a:ext cx="2472913" cy="1496064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300" kern="1200" dirty="0"/>
            <a:t>建案進度</a:t>
          </a:r>
        </a:p>
      </dsp:txBody>
      <dsp:txXfrm>
        <a:off x="73032" y="3219300"/>
        <a:ext cx="2326849" cy="135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9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1" y="1"/>
            <a:ext cx="2945115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6" tIns="46468" rIns="92936" bIns="46468" numCol="1" anchor="t" anchorCtr="0" compatLnSpc="1">
            <a:prstTxWarp prst="textNoShape">
              <a:avLst/>
            </a:prstTxWarp>
          </a:bodyPr>
          <a:lstStyle>
            <a:lvl1pPr defTabSz="929601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389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483" y="1"/>
            <a:ext cx="2945115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6" tIns="46468" rIns="92936" bIns="46468" numCol="1" anchor="t" anchorCtr="0" compatLnSpc="1">
            <a:prstTxWarp prst="textNoShape">
              <a:avLst/>
            </a:prstTxWarp>
          </a:bodyPr>
          <a:lstStyle>
            <a:lvl1pPr algn="r" defTabSz="929601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389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1" y="9430728"/>
            <a:ext cx="2945115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6" tIns="46468" rIns="92936" bIns="46468" numCol="1" anchor="b" anchorCtr="0" compatLnSpc="1">
            <a:prstTxWarp prst="textNoShape">
              <a:avLst/>
            </a:prstTxWarp>
          </a:bodyPr>
          <a:lstStyle>
            <a:lvl1pPr defTabSz="929601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389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483" y="9430728"/>
            <a:ext cx="2945115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36" tIns="46468" rIns="92936" bIns="46468" numCol="1" anchor="b" anchorCtr="0" compatLnSpc="1">
            <a:prstTxWarp prst="textNoShape">
              <a:avLst/>
            </a:prstTxWarp>
          </a:bodyPr>
          <a:lstStyle>
            <a:lvl1pPr algn="r" defTabSz="929601"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963062D9-A7FE-487E-B349-A70DADD9315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0" y="1"/>
            <a:ext cx="2946203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5" tIns="45697" rIns="91395" bIns="45697" numCol="1" anchor="t" anchorCtr="0" compatLnSpc="1">
            <a:prstTxWarp prst="textNoShape">
              <a:avLst/>
            </a:prstTxWarp>
          </a:bodyPr>
          <a:lstStyle>
            <a:lvl1pPr defTabSz="913627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5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396" y="1"/>
            <a:ext cx="2946203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5" tIns="45697" rIns="91395" bIns="45697" numCol="1" anchor="t" anchorCtr="0" compatLnSpc="1">
            <a:prstTxWarp prst="textNoShape">
              <a:avLst/>
            </a:prstTxWarp>
          </a:bodyPr>
          <a:lstStyle>
            <a:lvl1pPr algn="r" defTabSz="913627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1363"/>
            <a:ext cx="49720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232" y="4716547"/>
            <a:ext cx="5439226" cy="4470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5" tIns="45697" rIns="91395" bIns="456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75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0" y="9430728"/>
            <a:ext cx="2946203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5" tIns="45697" rIns="91395" bIns="45697" numCol="1" anchor="b" anchorCtr="0" compatLnSpc="1">
            <a:prstTxWarp prst="textNoShape">
              <a:avLst/>
            </a:prstTxWarp>
          </a:bodyPr>
          <a:lstStyle>
            <a:lvl1pPr defTabSz="913627">
              <a:defRPr sz="1200"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5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396" y="9430728"/>
            <a:ext cx="2946203" cy="496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5" tIns="45697" rIns="91395" bIns="45697" numCol="1" anchor="b" anchorCtr="0" compatLnSpc="1">
            <a:prstTxWarp prst="textNoShape">
              <a:avLst/>
            </a:prstTxWarp>
          </a:bodyPr>
          <a:lstStyle>
            <a:lvl1pPr algn="r" defTabSz="913627"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9C960F3B-FDD3-4F6B-AAB3-CCD6815CF1B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3FCF4-727B-4CF0-9BF7-E39CEC01485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B02B2-1449-4BDB-9D5A-BF87D8FEA2B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D86B98-0A4E-4B51-9BCB-5260D85C273C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24DAD-20B5-4061-A2A5-2E7098C0219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541DE-1413-4E1A-BF8E-D896B1AF74B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C6925-56F7-46B7-9145-E226BF0AAF6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ACCF8-1045-4702-BB68-089FF05563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6DFBF-60C2-4897-B64F-14F8A76A974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03F5D-A6B8-43E7-B43B-D0FFEF3A727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E825C-2E1D-48B1-AB5D-9C367C01A25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C570B-B9DA-485B-B0D9-CA857E7118D0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C6A63-BBAE-4785-BB17-D2BF5AA2D9E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新細明體" charset="-120"/>
              </a:defRPr>
            </a:lvl1pPr>
          </a:lstStyle>
          <a:p>
            <a:pPr>
              <a:defRPr/>
            </a:pPr>
            <a:fld id="{5CC183D0-175E-4F90-A802-9319CB7ED12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78" r:id="rId1"/>
    <p:sldLayoutId id="2147484779" r:id="rId2"/>
    <p:sldLayoutId id="2147484780" r:id="rId3"/>
    <p:sldLayoutId id="2147484781" r:id="rId4"/>
    <p:sldLayoutId id="2147484782" r:id="rId5"/>
    <p:sldLayoutId id="2147484783" r:id="rId6"/>
    <p:sldLayoutId id="2147484784" r:id="rId7"/>
    <p:sldLayoutId id="2147484785" r:id="rId8"/>
    <p:sldLayoutId id="2147484786" r:id="rId9"/>
    <p:sldLayoutId id="2147484787" r:id="rId10"/>
    <p:sldLayoutId id="2147484788" r:id="rId11"/>
    <p:sldLayoutId id="214748479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opc.com.tw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4.xml"/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12" Type="http://schemas.microsoft.com/office/2007/relationships/diagramDrawing" Target="../diagrams/drawing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openxmlformats.org/officeDocument/2006/relationships/diagramColors" Target="../diagrams/colors4.xml"/><Relationship Id="rId5" Type="http://schemas.openxmlformats.org/officeDocument/2006/relationships/diagramColors" Target="../diagrams/colors3.xml"/><Relationship Id="rId10" Type="http://schemas.openxmlformats.org/officeDocument/2006/relationships/diagramQuickStyle" Target="../diagrams/quickStyle4.xml"/><Relationship Id="rId4" Type="http://schemas.openxmlformats.org/officeDocument/2006/relationships/diagramQuickStyle" Target="../diagrams/quickStyle3.xml"/><Relationship Id="rId9" Type="http://schemas.openxmlformats.org/officeDocument/2006/relationships/diagramLayout" Target="../diagrams/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0"/>
          <p:cNvSpPr>
            <a:spLocks noGrp="1" noChangeArrowheads="1"/>
          </p:cNvSpPr>
          <p:nvPr>
            <p:ph idx="1"/>
          </p:nvPr>
        </p:nvSpPr>
        <p:spPr>
          <a:xfrm>
            <a:off x="129092" y="344245"/>
            <a:ext cx="8853543" cy="5927463"/>
          </a:xfrm>
          <a:noFill/>
          <a:ln w="19050" cmpd="dbl">
            <a:noFill/>
            <a:prstDash val="solid"/>
            <a:bevel/>
          </a:ln>
        </p:spPr>
        <p:txBody>
          <a:bodyPr/>
          <a:lstStyle/>
          <a:p>
            <a:pPr marL="266700" indent="-266700" algn="ctr" eaLnBrk="1" hangingPunct="1">
              <a:buFont typeface="Arial" charset="0"/>
              <a:buNone/>
            </a:pPr>
            <a:endParaRPr lang="en-US" altLang="zh-TW" sz="4800" dirty="0"/>
          </a:p>
          <a:p>
            <a:pPr marL="266700" indent="-266700" algn="ctr" eaLnBrk="1" hangingPunct="1">
              <a:buFont typeface="Arial" charset="0"/>
              <a:buNone/>
            </a:pPr>
            <a:r>
              <a:rPr lang="en-US" altLang="zh-TW" sz="4800" dirty="0"/>
              <a:t>   </a:t>
            </a:r>
            <a:r>
              <a:rPr lang="zh-TW" altLang="en-US" sz="4800" dirty="0"/>
              <a:t>大洋塑膠工業股份有限公司</a:t>
            </a:r>
          </a:p>
          <a:p>
            <a:pPr marL="266700" indent="-266700" algn="ctr" eaLnBrk="1" hangingPunct="1">
              <a:lnSpc>
                <a:spcPct val="120000"/>
              </a:lnSpc>
              <a:buFont typeface="Arial" charset="0"/>
              <a:buNone/>
            </a:pPr>
            <a:r>
              <a:rPr lang="zh-TW" altLang="en-US" sz="4000" dirty="0">
                <a:latin typeface="Times New Roman" pitchFamily="18" charset="0"/>
              </a:rPr>
              <a:t> </a:t>
            </a:r>
            <a:r>
              <a:rPr lang="en-US" altLang="zh-TW" sz="4400" dirty="0">
                <a:latin typeface="Times New Roman" pitchFamily="18" charset="0"/>
              </a:rPr>
              <a:t>113</a:t>
            </a:r>
            <a:r>
              <a:rPr lang="zh-TW" altLang="en-US" sz="4400" dirty="0">
                <a:latin typeface="Times New Roman" pitchFamily="18" charset="0"/>
              </a:rPr>
              <a:t>年度法人說明會</a:t>
            </a:r>
          </a:p>
          <a:p>
            <a:pPr marL="266700" indent="-266700" algn="ctr" eaLnBrk="1" hangingPunct="1">
              <a:buFont typeface="Wingdings" pitchFamily="2" charset="2"/>
              <a:buNone/>
            </a:pPr>
            <a:r>
              <a:rPr lang="zh-TW" altLang="en-US" sz="4000" dirty="0">
                <a:latin typeface="Times New Roman" pitchFamily="18" charset="0"/>
              </a:rPr>
              <a:t>                           </a:t>
            </a:r>
          </a:p>
          <a:p>
            <a:pPr marL="266700" indent="-266700" algn="ctr" eaLnBrk="1" hangingPunct="1">
              <a:buFont typeface="Wingdings" pitchFamily="2" charset="2"/>
              <a:buNone/>
            </a:pPr>
            <a:r>
              <a:rPr lang="zh-TW" altLang="en-US" sz="3600" dirty="0">
                <a:latin typeface="Times New Roman" pitchFamily="18" charset="0"/>
              </a:rPr>
              <a:t>                              報告人</a:t>
            </a:r>
            <a:r>
              <a:rPr lang="zh-TW" altLang="en-US" sz="3600" dirty="0"/>
              <a:t>：邱俊福  發言人</a:t>
            </a:r>
            <a:endParaRPr lang="en-US" altLang="zh-TW" sz="3600" dirty="0"/>
          </a:p>
          <a:p>
            <a:pPr marL="266700" indent="-266700" algn="ctr" eaLnBrk="1" hangingPunct="1">
              <a:buNone/>
            </a:pPr>
            <a:r>
              <a:rPr lang="en-US" altLang="zh-TW" sz="3600" dirty="0">
                <a:latin typeface="Times New Roman" pitchFamily="18" charset="0"/>
              </a:rPr>
              <a:t>                                          </a:t>
            </a:r>
            <a:r>
              <a:rPr lang="zh-TW" altLang="en-US" sz="4000" dirty="0">
                <a:latin typeface="Times New Roman" pitchFamily="18" charset="0"/>
              </a:rPr>
              <a:t>     </a:t>
            </a:r>
            <a:r>
              <a:rPr lang="en-US" altLang="zh-TW" sz="3600" dirty="0">
                <a:latin typeface="Times New Roman" pitchFamily="18" charset="0"/>
              </a:rPr>
              <a:t>113</a:t>
            </a:r>
            <a:r>
              <a:rPr lang="zh-TW" altLang="en-US" sz="3600" dirty="0">
                <a:latin typeface="Times New Roman" pitchFamily="18" charset="0"/>
              </a:rPr>
              <a:t>年</a:t>
            </a:r>
            <a:r>
              <a:rPr lang="en-US" altLang="zh-TW" sz="3600" dirty="0">
                <a:latin typeface="Times New Roman" pitchFamily="18" charset="0"/>
              </a:rPr>
              <a:t>8</a:t>
            </a:r>
            <a:r>
              <a:rPr lang="zh-TW" altLang="en-US" sz="3600" dirty="0">
                <a:latin typeface="Times New Roman" pitchFamily="18" charset="0"/>
              </a:rPr>
              <a:t>月</a:t>
            </a:r>
            <a:r>
              <a:rPr lang="en-US" altLang="zh-TW" sz="3600" dirty="0">
                <a:latin typeface="Times New Roman" pitchFamily="18" charset="0"/>
              </a:rPr>
              <a:t>19</a:t>
            </a:r>
            <a:r>
              <a:rPr lang="zh-TW" altLang="en-US" sz="3600" dirty="0">
                <a:latin typeface="Times New Roman" pitchFamily="18" charset="0"/>
              </a:rPr>
              <a:t>日</a:t>
            </a:r>
          </a:p>
        </p:txBody>
      </p:sp>
      <p:pic>
        <p:nvPicPr>
          <p:cNvPr id="6148" name="Picture 139" descr="w_161020_0607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31847" y="5535650"/>
            <a:ext cx="229870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541DE-1413-4E1A-BF8E-D896B1AF74B1}" type="slidenum">
              <a:rPr lang="en-US" altLang="zh-TW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</a:t>
            </a:fld>
            <a:endParaRPr lang="en-US" altLang="zh-TW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http://img3.redocn.com/20121209/Redocn_2012120609590602.jpg"/>
          <p:cNvPicPr>
            <a:picLocks noChangeAspect="1" noChangeArrowheads="1"/>
          </p:cNvPicPr>
          <p:nvPr/>
        </p:nvPicPr>
        <p:blipFill>
          <a:blip r:embed="rId4" cstate="print"/>
          <a:srcRect t="4397" b="5375"/>
          <a:stretch>
            <a:fillRect/>
          </a:stretch>
        </p:blipFill>
        <p:spPr bwMode="auto">
          <a:xfrm>
            <a:off x="671943" y="3205778"/>
            <a:ext cx="2598382" cy="3076687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1"/>
          <p:cNvSpPr>
            <a:spLocks noGrp="1"/>
          </p:cNvSpPr>
          <p:nvPr>
            <p:ph type="title"/>
          </p:nvPr>
        </p:nvSpPr>
        <p:spPr>
          <a:xfrm>
            <a:off x="439738" y="238125"/>
            <a:ext cx="8318500" cy="1085850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200" dirty="0"/>
              <a:t>             經營績效</a:t>
            </a:r>
            <a:br>
              <a:rPr lang="en-US" altLang="zh-TW" sz="3200" dirty="0"/>
            </a:br>
            <a:r>
              <a:rPr lang="en-US" altLang="zh-TW" sz="3200" dirty="0"/>
              <a:t>             </a:t>
            </a:r>
            <a:r>
              <a:rPr lang="zh-TW" altLang="en-US" sz="3200" dirty="0">
                <a:latin typeface="Times New Roman" pitchFamily="18" charset="0"/>
                <a:ea typeface="細明體" pitchFamily="49" charset="-120"/>
              </a:rPr>
              <a:t>最近五年度合併營收</a:t>
            </a:r>
            <a:endParaRPr lang="zh-TW" altLang="en-US" sz="3200" dirty="0"/>
          </a:p>
        </p:txBody>
      </p:sp>
      <p:sp>
        <p:nvSpPr>
          <p:cNvPr id="2052" name="文字方塊 1"/>
          <p:cNvSpPr txBox="1">
            <a:spLocks noChangeArrowheads="1"/>
          </p:cNvSpPr>
          <p:nvPr/>
        </p:nvSpPr>
        <p:spPr bwMode="auto">
          <a:xfrm>
            <a:off x="471488" y="1584325"/>
            <a:ext cx="1963102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/>
          <a:lstStyle/>
          <a:p>
            <a:r>
              <a:rPr lang="zh-TW" altLang="en-US" sz="1600" dirty="0">
                <a:latin typeface="Calibri" pitchFamily="34" charset="0"/>
              </a:rPr>
              <a:t>單位：新台幣百萬元</a:t>
            </a:r>
          </a:p>
        </p:txBody>
      </p:sp>
      <p:pic>
        <p:nvPicPr>
          <p:cNvPr id="2053" name="Picture 139" descr="w_161020_060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" y="461963"/>
            <a:ext cx="229870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541DE-1413-4E1A-BF8E-D896B1AF74B1}" type="slidenum">
              <a:rPr lang="en-US" altLang="zh-TW" smtClean="0"/>
              <a:pPr>
                <a:defRPr/>
              </a:pPr>
              <a:t>10</a:t>
            </a:fld>
            <a:endParaRPr lang="en-US" altLang="zh-TW" dirty="0"/>
          </a:p>
        </p:txBody>
      </p:sp>
      <p:graphicFrame>
        <p:nvGraphicFramePr>
          <p:cNvPr id="2" name="圖表 1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2536825"/>
              </p:ext>
            </p:extLst>
          </p:nvPr>
        </p:nvGraphicFramePr>
        <p:xfrm>
          <a:off x="479425" y="2057400"/>
          <a:ext cx="7950472" cy="4064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1"/>
          <p:cNvSpPr>
            <a:spLocks noGrp="1"/>
          </p:cNvSpPr>
          <p:nvPr>
            <p:ph type="title"/>
          </p:nvPr>
        </p:nvSpPr>
        <p:spPr>
          <a:xfrm>
            <a:off x="439738" y="238125"/>
            <a:ext cx="8318500" cy="1085850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200" dirty="0"/>
              <a:t>          經營績效</a:t>
            </a:r>
            <a:br>
              <a:rPr lang="en-US" altLang="zh-TW" sz="3200" dirty="0"/>
            </a:br>
            <a:r>
              <a:rPr lang="en-US" altLang="zh-TW" sz="3200" dirty="0"/>
              <a:t>         </a:t>
            </a:r>
            <a:r>
              <a:rPr lang="zh-TW" altLang="en-US" sz="3200" dirty="0">
                <a:latin typeface="Times New Roman" pitchFamily="18" charset="0"/>
                <a:ea typeface="細明體" pitchFamily="49" charset="-120"/>
              </a:rPr>
              <a:t>合併損益表</a:t>
            </a:r>
            <a:endParaRPr lang="zh-TW" altLang="en-US" sz="3200" dirty="0"/>
          </a:p>
        </p:txBody>
      </p:sp>
      <p:sp>
        <p:nvSpPr>
          <p:cNvPr id="7454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446483" y="1449593"/>
            <a:ext cx="2119313" cy="371475"/>
          </a:xfrm>
        </p:spPr>
        <p:txBody>
          <a:bodyPr rtlCol="0">
            <a:normAutofit fontScale="92500" lnSpcReduction="10000"/>
          </a:bodyPr>
          <a:lstStyle/>
          <a:p>
            <a:pPr algn="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zh-TW" altLang="en-US" sz="2000" dirty="0">
                <a:latin typeface="Times New Roman" pitchFamily="18" charset="0"/>
              </a:rPr>
              <a:t>單位</a:t>
            </a:r>
            <a:r>
              <a:rPr lang="zh-TW" altLang="zh-TW" sz="2000" dirty="0"/>
              <a:t>：</a:t>
            </a:r>
            <a:r>
              <a:rPr lang="zh-TW" altLang="en-US" sz="2000" dirty="0">
                <a:latin typeface="Times New Roman" pitchFamily="18" charset="0"/>
              </a:rPr>
              <a:t>新台幣仟元</a:t>
            </a:r>
          </a:p>
        </p:txBody>
      </p:sp>
      <p:graphicFrame>
        <p:nvGraphicFramePr>
          <p:cNvPr id="745659" name="Group 18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58280698"/>
              </p:ext>
            </p:extLst>
          </p:nvPr>
        </p:nvGraphicFramePr>
        <p:xfrm>
          <a:off x="451820" y="1979409"/>
          <a:ext cx="8261874" cy="4211434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6141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8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00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54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3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878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9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　</a:t>
                      </a:r>
                      <a:endParaRPr kumimoji="1" lang="zh-TW" altLang="en-US" sz="19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112(1~6)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113(1~6)</a:t>
                      </a:r>
                      <a:endParaRPr kumimoji="1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增</a:t>
                      </a:r>
                      <a:r>
                        <a:rPr kumimoji="1" lang="en-US" altLang="zh-TW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1" lang="zh-TW" alt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減</a:t>
                      </a:r>
                      <a:r>
                        <a:rPr kumimoji="1" lang="en-US" altLang="zh-TW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r>
                        <a:rPr kumimoji="1" lang="zh-TW" alt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金額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變動％</a:t>
                      </a:r>
                      <a:endParaRPr kumimoji="1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69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營業收入淨額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2,499,093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2,445,382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-53,711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-2.15%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69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營業成本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2,313,740</a:t>
                      </a:r>
                    </a:p>
                  </a:txBody>
                  <a:tcPr marL="9525" marR="28575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2,244,585</a:t>
                      </a:r>
                    </a:p>
                  </a:txBody>
                  <a:tcPr marL="9525" marR="28575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-69,155</a:t>
                      </a:r>
                    </a:p>
                  </a:txBody>
                  <a:tcPr marL="9525" marR="28575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-2.99%</a:t>
                      </a:r>
                    </a:p>
                  </a:txBody>
                  <a:tcPr marL="9525" marR="285750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69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營業毛利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185,353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200,797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15,444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8.33%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69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營業費用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182,872</a:t>
                      </a:r>
                    </a:p>
                  </a:txBody>
                  <a:tcPr marL="9525" marR="28575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197,833</a:t>
                      </a:r>
                    </a:p>
                  </a:txBody>
                  <a:tcPr marL="9525" marR="28575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14,961</a:t>
                      </a:r>
                    </a:p>
                  </a:txBody>
                  <a:tcPr marL="9525" marR="28575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8.18%</a:t>
                      </a:r>
                    </a:p>
                  </a:txBody>
                  <a:tcPr marL="9525" marR="285750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69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營業淨利</a:t>
                      </a:r>
                      <a:r>
                        <a:rPr kumimoji="1" lang="en-US" altLang="zh-TW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1" lang="zh-TW" alt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損</a:t>
                      </a:r>
                      <a:r>
                        <a:rPr kumimoji="1" lang="en-US" altLang="zh-TW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 </a:t>
                      </a:r>
                      <a:endParaRPr kumimoji="1" lang="en-US" altLang="zh-TW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2,481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2,964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483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19.47%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569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營業外收入及支出 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157,220</a:t>
                      </a:r>
                    </a:p>
                  </a:txBody>
                  <a:tcPr marL="9525" marR="28575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237,044</a:t>
                      </a:r>
                    </a:p>
                  </a:txBody>
                  <a:tcPr marL="9525" marR="28575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79,824</a:t>
                      </a:r>
                    </a:p>
                  </a:txBody>
                  <a:tcPr marL="9525" marR="28575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50.77%</a:t>
                      </a:r>
                    </a:p>
                  </a:txBody>
                  <a:tcPr marL="9525" marR="285750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69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繼續營業部門稅前淨利</a:t>
                      </a:r>
                      <a:r>
                        <a:rPr kumimoji="1" lang="en-US" altLang="zh-TW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1" lang="zh-TW" alt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損</a:t>
                      </a:r>
                      <a:r>
                        <a:rPr kumimoji="1" lang="en-US" altLang="zh-TW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1" lang="en-US" altLang="zh-TW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159,701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240,008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80,307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50.29%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569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所得稅費用 </a:t>
                      </a:r>
                      <a:endParaRPr kumimoji="1" lang="zh-TW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9,927</a:t>
                      </a:r>
                    </a:p>
                  </a:txBody>
                  <a:tcPr marL="9525" marR="28575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52,315</a:t>
                      </a:r>
                    </a:p>
                  </a:txBody>
                  <a:tcPr marL="9525" marR="28575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42,388</a:t>
                      </a:r>
                    </a:p>
                  </a:txBody>
                  <a:tcPr marL="9525" marR="28575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427.00%</a:t>
                      </a:r>
                    </a:p>
                  </a:txBody>
                  <a:tcPr marL="9525" marR="285750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569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繼續營業部門淨利</a:t>
                      </a:r>
                      <a:r>
                        <a:rPr kumimoji="1" lang="en-US" altLang="zh-TW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1" lang="zh-TW" alt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損</a:t>
                      </a:r>
                      <a:r>
                        <a:rPr kumimoji="1" lang="en-US" altLang="zh-TW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1" lang="en-US" altLang="zh-TW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149,774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187,693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37,919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25.32%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69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停業單位稅後損益</a:t>
                      </a:r>
                      <a:endParaRPr kumimoji="1" lang="en-US" altLang="zh-TW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algn="r" rtl="0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28575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28575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285750" marT="9525" marB="0" anchor="ctr"/>
                </a:tc>
                <a:tc>
                  <a:txBody>
                    <a:bodyPr/>
                    <a:lstStyle/>
                    <a:p>
                      <a:pPr algn="r" rtl="0" fontAlgn="ctr"/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525" marR="285750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5695">
                <a:tc>
                  <a:txBody>
                    <a:bodyPr/>
                    <a:lstStyle/>
                    <a:p>
                      <a:pPr marL="342900" marR="0" lvl="0" indent="-34290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本期淨利</a:t>
                      </a:r>
                      <a:r>
                        <a:rPr kumimoji="1" lang="en-US" altLang="zh-TW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kumimoji="1" lang="zh-TW" alt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損</a:t>
                      </a:r>
                      <a:r>
                        <a:rPr kumimoji="1" lang="en-US" altLang="zh-TW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kumimoji="1" lang="en-US" altLang="zh-TW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j-ea"/>
                        <a:cs typeface="Times New Roman" pitchFamily="18" charset="0"/>
                      </a:endParaRPr>
                    </a:p>
                  </a:txBody>
                  <a:tcPr anchor="ctr" horzOverflow="overflow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149,774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187,693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37,919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altLang="zh-TW" sz="16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25.32%</a:t>
                      </a:r>
                    </a:p>
                  </a:txBody>
                  <a:tcPr marL="9525" marR="285750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15432" name="Picture 139" descr="w_161020_060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" y="461963"/>
            <a:ext cx="229870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D24DAD-20B5-4061-A2A5-2E7098C02198}" type="slidenum">
              <a:rPr lang="en-US" altLang="zh-TW" smtClean="0"/>
              <a:pPr>
                <a:defRPr/>
              </a:pPr>
              <a:t>11</a:t>
            </a:fld>
            <a:endParaRPr lang="en-US" altLang="zh-TW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/>
              <a:t>          </a:t>
            </a:r>
            <a:r>
              <a:rPr lang="zh-TW" altLang="en-US" sz="3600" dirty="0"/>
              <a:t>轉 投 資 效 益</a:t>
            </a:r>
          </a:p>
        </p:txBody>
      </p:sp>
      <p:sp>
        <p:nvSpPr>
          <p:cNvPr id="10" name="內容版面配置區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TW" sz="2800" dirty="0"/>
              <a:t>1.</a:t>
            </a:r>
            <a:r>
              <a:rPr lang="zh-TW" altLang="en-US" sz="2800" dirty="0"/>
              <a:t>淳品實業</a:t>
            </a:r>
            <a:r>
              <a:rPr lang="en-US" altLang="zh-TW" sz="2800" dirty="0"/>
              <a:t>(</a:t>
            </a:r>
            <a:r>
              <a:rPr lang="zh-TW" altLang="en-US" sz="2800" dirty="0"/>
              <a:t>股</a:t>
            </a:r>
            <a:r>
              <a:rPr lang="en-US" altLang="zh-TW" sz="2800" dirty="0"/>
              <a:t>)</a:t>
            </a:r>
            <a:r>
              <a:rPr lang="zh-TW" altLang="en-US" sz="2800" dirty="0"/>
              <a:t>公司：主要業務為倉儲物流。</a:t>
            </a:r>
            <a:endParaRPr lang="en-US" altLang="zh-TW" sz="2800" dirty="0"/>
          </a:p>
          <a:p>
            <a:pPr algn="just"/>
            <a:r>
              <a:rPr lang="en-US" altLang="zh-TW" sz="2800" dirty="0"/>
              <a:t>2.</a:t>
            </a:r>
            <a:r>
              <a:rPr lang="zh-TW" altLang="en-US" sz="2800" dirty="0"/>
              <a:t>台灣氯乙烯</a:t>
            </a:r>
            <a:r>
              <a:rPr lang="en-US" altLang="zh-TW" sz="2800" dirty="0"/>
              <a:t>(</a:t>
            </a:r>
            <a:r>
              <a:rPr lang="zh-TW" altLang="en-US" sz="2800" dirty="0"/>
              <a:t>股</a:t>
            </a:r>
            <a:r>
              <a:rPr lang="en-US" altLang="zh-TW" sz="2800" dirty="0"/>
              <a:t>)</a:t>
            </a:r>
            <a:r>
              <a:rPr lang="zh-TW" altLang="en-US" sz="2800" dirty="0"/>
              <a:t>公司：主要業務為</a:t>
            </a:r>
            <a:r>
              <a:rPr lang="en-US" altLang="zh-TW" sz="2800" dirty="0"/>
              <a:t>VCM</a:t>
            </a:r>
            <a:r>
              <a:rPr lang="zh-TW" altLang="en-US" sz="2800" dirty="0"/>
              <a:t>原物料買賣。</a:t>
            </a:r>
            <a:endParaRPr lang="en-US" altLang="zh-TW" sz="2800" dirty="0"/>
          </a:p>
          <a:p>
            <a:pPr algn="just"/>
            <a:r>
              <a:rPr lang="en-US" altLang="zh-TW" sz="2800" dirty="0"/>
              <a:t>3.</a:t>
            </a:r>
            <a:r>
              <a:rPr lang="zh-TW" altLang="en-US" sz="2800" dirty="0"/>
              <a:t>及其他上市櫃、未上市櫃等有發展潛力的公司。</a:t>
            </a:r>
            <a:endParaRPr lang="en-US" altLang="zh-TW" sz="2800" dirty="0"/>
          </a:p>
          <a:p>
            <a:pPr algn="just"/>
            <a:r>
              <a:rPr lang="zh-TW" altLang="en-US" sz="2800" dirty="0"/>
              <a:t>以上轉投資公司均有穩定的配息收入。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541DE-1413-4E1A-BF8E-D896B1AF74B1}" type="slidenum">
              <a:rPr lang="en-US" altLang="zh-TW" smtClean="0"/>
              <a:pPr>
                <a:defRPr/>
              </a:pPr>
              <a:t>12</a:t>
            </a:fld>
            <a:endParaRPr lang="en-US" altLang="zh-TW" dirty="0"/>
          </a:p>
        </p:txBody>
      </p:sp>
      <p:pic>
        <p:nvPicPr>
          <p:cNvPr id="18435" name="Picture 139" descr="w_161020_060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800" y="508000"/>
            <a:ext cx="2298700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/>
              <a:t>          </a:t>
            </a:r>
            <a:r>
              <a:rPr lang="zh-TW" altLang="en-US" sz="3600" dirty="0"/>
              <a:t>與國際接軌</a:t>
            </a:r>
          </a:p>
        </p:txBody>
      </p:sp>
      <p:sp>
        <p:nvSpPr>
          <p:cNvPr id="8" name="內容版面配置區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zh-TW" altLang="en-US" sz="2400" dirty="0">
                <a:latin typeface="Times New Roman" pitchFamily="18" charset="0"/>
                <a:cs typeface="Times New Roman" pitchFamily="18" charset="0"/>
              </a:rPr>
              <a:t>◆本公司已於</a:t>
            </a: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2024</a:t>
            </a:r>
            <a:r>
              <a:rPr lang="zh-TW" altLang="en-US" sz="2400" dirty="0">
                <a:latin typeface="Times New Roman" pitchFamily="18" charset="0"/>
                <a:cs typeface="Times New Roman" pitchFamily="18" charset="0"/>
              </a:rPr>
              <a:t>年</a:t>
            </a: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zh-TW" altLang="en-US" sz="2400" dirty="0">
                <a:latin typeface="Times New Roman" pitchFamily="18" charset="0"/>
                <a:cs typeface="Times New Roman" pitchFamily="18" charset="0"/>
              </a:rPr>
              <a:t>月份完成</a:t>
            </a: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2023</a:t>
            </a:r>
            <a:r>
              <a:rPr lang="zh-TW" altLang="en-US" sz="2400" dirty="0">
                <a:latin typeface="Times New Roman" pitchFamily="18" charset="0"/>
                <a:cs typeface="Times New Roman" pitchFamily="18" charset="0"/>
              </a:rPr>
              <a:t>年</a:t>
            </a: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ESG</a:t>
            </a:r>
            <a:r>
              <a:rPr lang="zh-TW" altLang="en-US" sz="2400" dirty="0">
                <a:latin typeface="Times New Roman" pitchFamily="18" charset="0"/>
                <a:cs typeface="Times New Roman" pitchFamily="18" charset="0"/>
              </a:rPr>
              <a:t>永續報告書，並經董事會承認通過。</a:t>
            </a:r>
            <a:endParaRPr lang="en-US" altLang="zh-TW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200"/>
              </a:spcBef>
              <a:buNone/>
            </a:pPr>
            <a:r>
              <a:rPr lang="zh-TW" altLang="en-US" sz="2400" u="sng" dirty="0">
                <a:latin typeface="Times New Roman" pitchFamily="18" charset="0"/>
                <a:cs typeface="Times New Roman" pitchFamily="18" charset="0"/>
              </a:rPr>
              <a:t>本報告書相關資訊：</a:t>
            </a:r>
            <a:endParaRPr lang="en-US" altLang="zh-TW" sz="2400" u="sng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3600"/>
              </a:lnSpc>
              <a:buNone/>
            </a:pPr>
            <a:r>
              <a:rPr lang="zh-TW" alt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zh-TW" altLang="en-US" sz="2400" dirty="0">
                <a:latin typeface="Times New Roman" pitchFamily="18" charset="0"/>
                <a:cs typeface="Times New Roman" pitchFamily="18" charset="0"/>
              </a:rPr>
              <a:t>內容依據最新版</a:t>
            </a: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GRI</a:t>
            </a:r>
            <a:r>
              <a:rPr lang="zh-TW" altLang="en-US" sz="2400" dirty="0">
                <a:latin typeface="Times New Roman" pitchFamily="18" charset="0"/>
                <a:cs typeface="Times New Roman" pitchFamily="18" charset="0"/>
              </a:rPr>
              <a:t>準則編製。</a:t>
            </a:r>
            <a:endParaRPr lang="en-US" altLang="zh-TW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3600"/>
              </a:lnSpc>
              <a:buNone/>
            </a:pPr>
            <a:r>
              <a:rPr lang="zh-TW" alt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2-</a:t>
            </a:r>
            <a:r>
              <a:rPr lang="zh-TW" altLang="en-US" sz="2400" dirty="0">
                <a:latin typeface="Times New Roman" pitchFamily="18" charset="0"/>
                <a:cs typeface="Times New Roman" pitchFamily="18" charset="0"/>
              </a:rPr>
              <a:t>依規定揭露永續指標及氣候相關資訊。</a:t>
            </a:r>
            <a:endParaRPr lang="en-US" altLang="zh-TW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3600"/>
              </a:lnSpc>
              <a:buNone/>
            </a:pPr>
            <a:r>
              <a:rPr lang="zh-TW" alt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3-</a:t>
            </a:r>
            <a:r>
              <a:rPr lang="zh-TW" altLang="en-US" sz="2400" dirty="0">
                <a:latin typeface="Times New Roman" pitchFamily="18" charset="0"/>
                <a:cs typeface="Times New Roman" pitchFamily="18" charset="0"/>
              </a:rPr>
              <a:t>提前進行溫室氣體盤查作業並循序導入產品碳足跡盤查。</a:t>
            </a:r>
            <a:endParaRPr lang="en-US" altLang="zh-TW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3600"/>
              </a:lnSpc>
              <a:buNone/>
            </a:pPr>
            <a:r>
              <a:rPr lang="zh-TW" alt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4-</a:t>
            </a:r>
            <a:r>
              <a:rPr lang="zh-TW" altLang="en-US" sz="2400" dirty="0">
                <a:latin typeface="Times New Roman" pitchFamily="18" charset="0"/>
                <a:cs typeface="Times New Roman" pitchFamily="18" charset="0"/>
              </a:rPr>
              <a:t>經</a:t>
            </a: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ESG</a:t>
            </a:r>
            <a:r>
              <a:rPr lang="zh-TW" altLang="en-US" sz="2400" dirty="0">
                <a:latin typeface="Times New Roman" pitchFamily="18" charset="0"/>
                <a:cs typeface="Times New Roman" pitchFamily="18" charset="0"/>
              </a:rPr>
              <a:t>驗證公司查證並出具保證聲明書。</a:t>
            </a:r>
            <a:endParaRPr lang="en-US" altLang="zh-TW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1800"/>
              </a:spcBef>
              <a:buNone/>
            </a:pPr>
            <a:r>
              <a:rPr lang="zh-TW" altLang="en-US" sz="2400" dirty="0">
                <a:latin typeface="Times New Roman" pitchFamily="18" charset="0"/>
                <a:cs typeface="Times New Roman" pitchFamily="18" charset="0"/>
              </a:rPr>
              <a:t>完整報告書內容詳公司網站：</a:t>
            </a:r>
            <a:r>
              <a:rPr lang="en-US" altLang="zh-TW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400" dirty="0">
                <a:latin typeface="Times New Roman" pitchFamily="18" charset="0"/>
                <a:cs typeface="Times New Roman" pitchFamily="18" charset="0"/>
                <a:hlinkClick r:id="rId2"/>
              </a:rPr>
              <a:t>https://www.opc.com.tw/</a:t>
            </a:r>
            <a:endParaRPr lang="en-US" altLang="zh-TW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541DE-1413-4E1A-BF8E-D896B1AF74B1}" type="slidenum">
              <a:rPr lang="en-US" altLang="zh-TW" smtClean="0"/>
              <a:pPr>
                <a:defRPr/>
              </a:pPr>
              <a:t>13</a:t>
            </a:fld>
            <a:endParaRPr lang="en-US" altLang="zh-TW" dirty="0"/>
          </a:p>
        </p:txBody>
      </p:sp>
      <p:pic>
        <p:nvPicPr>
          <p:cNvPr id="18435" name="Picture 139" descr="w_161020_0607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800" y="508000"/>
            <a:ext cx="2298700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E45E5-4F20-1BD1-B987-FF43ED971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23" name="內容版面配置區 22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541DE-1413-4E1A-BF8E-D896B1AF74B1}" type="slidenum">
              <a:rPr lang="en-US" altLang="zh-TW" smtClean="0"/>
              <a:pPr>
                <a:defRPr/>
              </a:pPr>
              <a:t>14</a:t>
            </a:fld>
            <a:endParaRPr lang="en-US" altLang="zh-TW" dirty="0"/>
          </a:p>
        </p:txBody>
      </p:sp>
      <p:sp>
        <p:nvSpPr>
          <p:cNvPr id="24" name="標題 1"/>
          <p:cNvSpPr txBox="1">
            <a:spLocks/>
          </p:cNvSpPr>
          <p:nvPr/>
        </p:nvSpPr>
        <p:spPr>
          <a:xfrm>
            <a:off x="439738" y="302671"/>
            <a:ext cx="8318500" cy="10858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kumimoji="0" lang="zh-TW" altLang="en-US" sz="4400" dirty="0">
                <a:latin typeface="+mj-lt"/>
                <a:ea typeface="+mj-ea"/>
                <a:cs typeface="+mj-cs"/>
              </a:rPr>
              <a:t>                  </a:t>
            </a:r>
            <a:r>
              <a:rPr kumimoji="0" lang="zh-TW" altLang="en-US" sz="3600" dirty="0">
                <a:latin typeface="+mj-lt"/>
                <a:ea typeface="+mj-ea"/>
                <a:cs typeface="+mj-cs"/>
              </a:rPr>
              <a:t>活化資產</a:t>
            </a:r>
            <a:r>
              <a:rPr kumimoji="0" lang="en-US" altLang="zh-TW" sz="3600" dirty="0">
                <a:latin typeface="+mj-lt"/>
                <a:ea typeface="+mj-ea"/>
                <a:cs typeface="+mj-cs"/>
              </a:rPr>
              <a:t>-</a:t>
            </a:r>
            <a:r>
              <a:rPr kumimoji="0" lang="zh-TW" altLang="en-US" sz="3600" dirty="0">
                <a:latin typeface="+mj-lt"/>
                <a:ea typeface="新細明體" charset="-120"/>
                <a:cs typeface="+mj-cs"/>
              </a:rPr>
              <a:t>景美</a:t>
            </a:r>
            <a:r>
              <a:rPr lang="zh-TW" altLang="en-US" sz="3600" dirty="0">
                <a:ea typeface="新細明體" charset="-120"/>
              </a:rPr>
              <a:t>土地開發案</a:t>
            </a:r>
            <a:endParaRPr kumimoji="0" lang="zh-TW" altLang="en-US" sz="3600" dirty="0">
              <a:latin typeface="+mj-lt"/>
              <a:ea typeface="+mj-ea"/>
              <a:cs typeface="+mj-cs"/>
            </a:endParaRPr>
          </a:p>
        </p:txBody>
      </p:sp>
      <p:pic>
        <p:nvPicPr>
          <p:cNvPr id="19460" name="Picture 139" descr="w_161020_0607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9425" y="461963"/>
            <a:ext cx="229870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" name="資料庫圖表 2">
            <a:extLst>
              <a:ext uri="{FF2B5EF4-FFF2-40B4-BE49-F238E27FC236}">
                <a16:creationId xmlns:a16="http://schemas.microsoft.com/office/drawing/2014/main" id="{9EEAD9B4-99AF-D6D1-6923-355C88310A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5669658"/>
              </p:ext>
            </p:extLst>
          </p:nvPr>
        </p:nvGraphicFramePr>
        <p:xfrm>
          <a:off x="439737" y="1618708"/>
          <a:ext cx="8318500" cy="4763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1152533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E95CD0D-AD3C-86C8-FE14-60CC30446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541DE-1413-4E1A-BF8E-D896B1AF74B1}" type="slidenum">
              <a:rPr lang="en-US" altLang="zh-TW" smtClean="0"/>
              <a:pPr>
                <a:defRPr/>
              </a:pPr>
              <a:t>15</a:t>
            </a:fld>
            <a:endParaRPr lang="en-US" altLang="zh-TW" dirty="0"/>
          </a:p>
        </p:txBody>
      </p:sp>
      <p:sp>
        <p:nvSpPr>
          <p:cNvPr id="5" name="標題 1">
            <a:extLst>
              <a:ext uri="{FF2B5EF4-FFF2-40B4-BE49-F238E27FC236}">
                <a16:creationId xmlns:a16="http://schemas.microsoft.com/office/drawing/2014/main" id="{90C9522D-B279-92C5-9179-94F87503203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kumimoji="0" lang="zh-TW" altLang="en-US" sz="4400" dirty="0">
                <a:latin typeface="+mj-lt"/>
                <a:ea typeface="+mj-ea"/>
                <a:cs typeface="+mj-cs"/>
              </a:rPr>
              <a:t>                  </a:t>
            </a:r>
            <a:r>
              <a:rPr kumimoji="0" lang="zh-TW" altLang="en-US" sz="3600" dirty="0">
                <a:latin typeface="+mj-lt"/>
                <a:ea typeface="+mj-ea"/>
                <a:cs typeface="+mj-cs"/>
              </a:rPr>
              <a:t>活化資產</a:t>
            </a:r>
            <a:r>
              <a:rPr kumimoji="0" lang="en-US" altLang="zh-TW" sz="3600" dirty="0">
                <a:latin typeface="+mj-lt"/>
                <a:ea typeface="+mj-ea"/>
                <a:cs typeface="+mj-cs"/>
              </a:rPr>
              <a:t>-</a:t>
            </a:r>
            <a:r>
              <a:rPr lang="zh-TW" altLang="en-US" sz="3600" dirty="0">
                <a:ea typeface="新細明體" charset="-120"/>
              </a:rPr>
              <a:t>興隆段土地都更案</a:t>
            </a:r>
            <a:endParaRPr kumimoji="0" lang="zh-TW" altLang="en-US" sz="3600" dirty="0">
              <a:latin typeface="+mj-lt"/>
              <a:ea typeface="+mj-ea"/>
              <a:cs typeface="+mj-cs"/>
            </a:endParaRPr>
          </a:p>
        </p:txBody>
      </p:sp>
      <p:pic>
        <p:nvPicPr>
          <p:cNvPr id="6" name="Picture 139" descr="w_161020_06079">
            <a:extLst>
              <a:ext uri="{FF2B5EF4-FFF2-40B4-BE49-F238E27FC236}">
                <a16:creationId xmlns:a16="http://schemas.microsoft.com/office/drawing/2014/main" id="{DAABD097-0FFF-ADDE-76B9-E41E5B983F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" y="461963"/>
            <a:ext cx="229870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內容版面配置區 9">
            <a:extLst>
              <a:ext uri="{FF2B5EF4-FFF2-40B4-BE49-F238E27FC236}">
                <a16:creationId xmlns:a16="http://schemas.microsoft.com/office/drawing/2014/main" id="{B9C5C7B9-AF05-BA85-EA3C-55C2325B5C7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526152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標題 1"/>
          <p:cNvSpPr txBox="1">
            <a:spLocks/>
          </p:cNvSpPr>
          <p:nvPr/>
        </p:nvSpPr>
        <p:spPr>
          <a:xfrm>
            <a:off x="439738" y="302671"/>
            <a:ext cx="8318500" cy="108585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kumimoji="0" lang="zh-TW" altLang="en-US" sz="4400" dirty="0">
                <a:latin typeface="+mj-lt"/>
                <a:ea typeface="+mj-ea"/>
                <a:cs typeface="+mj-cs"/>
              </a:rPr>
              <a:t>                  </a:t>
            </a:r>
            <a:r>
              <a:rPr kumimoji="0" lang="zh-TW" altLang="en-US" sz="3600" dirty="0">
                <a:latin typeface="+mj-lt"/>
                <a:ea typeface="+mj-ea"/>
                <a:cs typeface="+mj-cs"/>
              </a:rPr>
              <a:t>活化資產</a:t>
            </a:r>
            <a:r>
              <a:rPr kumimoji="0" lang="en-US" altLang="zh-TW" sz="3600" dirty="0">
                <a:latin typeface="+mj-lt"/>
                <a:ea typeface="+mj-ea"/>
                <a:cs typeface="+mj-cs"/>
              </a:rPr>
              <a:t>-</a:t>
            </a:r>
            <a:r>
              <a:rPr lang="zh-TW" altLang="en-US" sz="3600" dirty="0">
                <a:ea typeface="新細明體" charset="-120"/>
              </a:rPr>
              <a:t>中和土地合建案</a:t>
            </a:r>
            <a:endParaRPr kumimoji="0" lang="zh-TW" altLang="en-US" sz="3600" dirty="0">
              <a:latin typeface="+mj-lt"/>
              <a:ea typeface="+mj-ea"/>
              <a:cs typeface="+mj-cs"/>
            </a:endParaRPr>
          </a:p>
        </p:txBody>
      </p:sp>
      <p:pic>
        <p:nvPicPr>
          <p:cNvPr id="19460" name="Picture 139" descr="w_161020_060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" y="461963"/>
            <a:ext cx="229870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541DE-1413-4E1A-BF8E-D896B1AF74B1}" type="slidenum">
              <a:rPr lang="en-US" altLang="zh-TW" smtClean="0"/>
              <a:pPr>
                <a:defRPr/>
              </a:pPr>
              <a:t>16</a:t>
            </a:fld>
            <a:endParaRPr lang="en-US" altLang="zh-TW" dirty="0"/>
          </a:p>
        </p:txBody>
      </p:sp>
      <p:graphicFrame>
        <p:nvGraphicFramePr>
          <p:cNvPr id="14" name="內容版面配置區 13">
            <a:extLst>
              <a:ext uri="{FF2B5EF4-FFF2-40B4-BE49-F238E27FC236}">
                <a16:creationId xmlns:a16="http://schemas.microsoft.com/office/drawing/2014/main" id="{65B6E645-5AD5-4102-2E02-7DC50896C28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39738" y="1609454"/>
          <a:ext cx="8318500" cy="4642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18"/>
          <p:cNvSpPr>
            <a:spLocks noChangeArrowheads="1" noChangeShapeType="1" noTextEdit="1"/>
          </p:cNvSpPr>
          <p:nvPr/>
        </p:nvSpPr>
        <p:spPr bwMode="auto">
          <a:xfrm>
            <a:off x="1997393" y="1449388"/>
            <a:ext cx="5448300" cy="2138362"/>
          </a:xfrm>
          <a:prstGeom prst="rect">
            <a:avLst/>
          </a:prstGeom>
          <a:noFill/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zh-TW" altLang="en-US" sz="3600" kern="10" normalizeH="1" dirty="0">
                <a:ln w="9525">
                  <a:noFill/>
                  <a:round/>
                  <a:headEnd/>
                  <a:tailEnd/>
                </a:ln>
                <a:latin typeface="新細明體"/>
                <a:ea typeface="新細明體"/>
              </a:rPr>
              <a:t>報</a:t>
            </a:r>
            <a:r>
              <a:rPr lang="zh-TW" altLang="en-US" sz="3600" kern="10" normalizeH="1" dirty="0">
                <a:ln w="9525">
                  <a:noFill/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新細明體"/>
                <a:ea typeface="新細明體"/>
              </a:rPr>
              <a:t> </a:t>
            </a:r>
            <a:r>
              <a:rPr lang="zh-TW" altLang="en-US" sz="3600" kern="10" normalizeH="1" dirty="0">
                <a:ln w="9525">
                  <a:noFill/>
                  <a:round/>
                  <a:headEnd/>
                  <a:tailEnd/>
                </a:ln>
                <a:latin typeface="新細明體"/>
                <a:ea typeface="新細明體"/>
              </a:rPr>
              <a:t>告</a:t>
            </a:r>
            <a:r>
              <a:rPr lang="zh-TW" altLang="en-US" sz="3600" kern="10" normalizeH="1" dirty="0">
                <a:ln w="9525">
                  <a:noFill/>
                  <a:round/>
                  <a:headEnd/>
                  <a:tailEnd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/>
                <a:ea typeface="新細明體"/>
              </a:rPr>
              <a:t> </a:t>
            </a:r>
            <a:r>
              <a:rPr lang="zh-TW" altLang="en-US" sz="3600" kern="10" normalizeH="1" dirty="0">
                <a:ln w="9525">
                  <a:noFill/>
                  <a:round/>
                  <a:headEnd/>
                  <a:tailEnd/>
                </a:ln>
                <a:latin typeface="新細明體"/>
                <a:ea typeface="新細明體"/>
              </a:rPr>
              <a:t>完</a:t>
            </a:r>
            <a:r>
              <a:rPr lang="zh-TW" altLang="en-US" sz="3600" kern="10" normalizeH="1" dirty="0">
                <a:ln w="9525">
                  <a:noFill/>
                  <a:round/>
                  <a:headEnd/>
                  <a:tailEnd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/>
                <a:ea typeface="新細明體"/>
              </a:rPr>
              <a:t> </a:t>
            </a:r>
            <a:r>
              <a:rPr lang="zh-TW" altLang="en-US" sz="3600" kern="10" normalizeH="1" dirty="0">
                <a:ln w="9525">
                  <a:noFill/>
                  <a:round/>
                  <a:headEnd/>
                  <a:tailEnd/>
                </a:ln>
                <a:latin typeface="新細明體"/>
                <a:ea typeface="新細明體"/>
              </a:rPr>
              <a:t>畢</a:t>
            </a:r>
          </a:p>
          <a:p>
            <a:pPr algn="ctr">
              <a:defRPr/>
            </a:pPr>
            <a:endParaRPr lang="zh-TW" altLang="en-US" sz="3600" kern="10" normalizeH="1" dirty="0">
              <a:ln w="9525">
                <a:noFill/>
                <a:round/>
                <a:headEnd/>
                <a:tailEnd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新細明體"/>
              <a:ea typeface="新細明體"/>
            </a:endParaRPr>
          </a:p>
          <a:p>
            <a:pPr algn="ctr">
              <a:defRPr/>
            </a:pPr>
            <a:r>
              <a:rPr lang="zh-TW" altLang="en-US" sz="3600" kern="10" normalizeH="1" dirty="0">
                <a:ln w="9525">
                  <a:noFill/>
                  <a:round/>
                  <a:headEnd/>
                  <a:tailEnd/>
                </a:ln>
                <a:latin typeface="新細明體"/>
                <a:ea typeface="新細明體"/>
              </a:rPr>
              <a:t>謝</a:t>
            </a:r>
            <a:r>
              <a:rPr lang="zh-TW" altLang="en-US" sz="3600" kern="10" normalizeH="1" dirty="0">
                <a:ln w="9525">
                  <a:noFill/>
                  <a:round/>
                  <a:headEnd/>
                  <a:tailEnd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/>
                <a:ea typeface="新細明體"/>
              </a:rPr>
              <a:t> </a:t>
            </a:r>
            <a:r>
              <a:rPr lang="zh-TW" altLang="en-US" sz="3600" kern="10" normalizeH="1" dirty="0">
                <a:ln w="9525">
                  <a:noFill/>
                  <a:round/>
                  <a:headEnd/>
                  <a:tailEnd/>
                </a:ln>
                <a:latin typeface="新細明體"/>
                <a:ea typeface="新細明體"/>
              </a:rPr>
              <a:t>謝 指</a:t>
            </a:r>
            <a:r>
              <a:rPr lang="zh-TW" altLang="en-US" sz="3600" kern="10" normalizeH="1" dirty="0">
                <a:ln w="9525">
                  <a:noFill/>
                  <a:round/>
                  <a:headEnd/>
                  <a:tailEnd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/>
                <a:ea typeface="新細明體"/>
              </a:rPr>
              <a:t> </a:t>
            </a:r>
            <a:r>
              <a:rPr lang="zh-TW" altLang="en-US" sz="3600" kern="10" normalizeH="1" dirty="0">
                <a:ln w="9525">
                  <a:noFill/>
                  <a:round/>
                  <a:headEnd/>
                  <a:tailEnd/>
                </a:ln>
                <a:latin typeface="新細明體"/>
                <a:ea typeface="新細明體"/>
              </a:rPr>
              <a:t>教</a:t>
            </a:r>
          </a:p>
        </p:txBody>
      </p:sp>
      <p:pic>
        <p:nvPicPr>
          <p:cNvPr id="20483" name="Picture 139" descr="w_161020_060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94805" y="5513070"/>
            <a:ext cx="2298700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http://www.internetmarketingninjas.com/blog/wp-content/uploads/2015/01/slideshare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7125" y="3921555"/>
            <a:ext cx="2603350" cy="2640610"/>
          </a:xfrm>
          <a:prstGeom prst="rect">
            <a:avLst/>
          </a:prstGeom>
          <a:noFill/>
        </p:spPr>
      </p:pic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541DE-1413-4E1A-BF8E-D896B1AF74B1}" type="slidenum">
              <a:rPr lang="en-US" altLang="zh-TW" smtClean="0"/>
              <a:pPr>
                <a:defRPr/>
              </a:pPr>
              <a:t>17</a:t>
            </a:fld>
            <a:endParaRPr lang="en-US" altLang="zh-TW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9" descr="w_161020_060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16320" y="5545343"/>
            <a:ext cx="2298700" cy="728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C03F5D-A6B8-43E7-B43B-D0FFEF3A7272}" type="slidenum">
              <a:rPr lang="en-US" altLang="zh-TW" smtClean="0"/>
              <a:pPr>
                <a:defRPr/>
              </a:pPr>
              <a:t>18</a:t>
            </a:fld>
            <a:endParaRPr lang="en-US" altLang="zh-TW" dirty="0"/>
          </a:p>
        </p:txBody>
      </p:sp>
      <p:pic>
        <p:nvPicPr>
          <p:cNvPr id="33796" name="Picture 4" descr="http://rocksdigital.com/wp-content/uploads/2015/07/Digital-Marketing-Q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1" y="473336"/>
            <a:ext cx="8025204" cy="47333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9738" y="238125"/>
            <a:ext cx="8318500" cy="1085850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/>
              <a:t>   簡 報 大 綱</a:t>
            </a: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3376600"/>
              </p:ext>
            </p:extLst>
          </p:nvPr>
        </p:nvGraphicFramePr>
        <p:xfrm>
          <a:off x="4227755" y="1731980"/>
          <a:ext cx="4571906" cy="4663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172" name="Picture 139" descr="w_161020_0607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79425" y="461963"/>
            <a:ext cx="229870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0" name="Picture 2" descr="https://www.104.com.tw/upload1/custintroduce/L1_1/L2_5/1502450900020160420061550top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19548" y="1861073"/>
            <a:ext cx="3700631" cy="4528503"/>
          </a:xfrm>
          <a:prstGeom prst="rect">
            <a:avLst/>
          </a:prstGeom>
          <a:noFill/>
        </p:spPr>
      </p:pic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541DE-1413-4E1A-BF8E-D896B1AF74B1}" type="slidenum">
              <a:rPr lang="en-US" altLang="zh-TW" smtClean="0"/>
              <a:pPr>
                <a:defRPr/>
              </a:pPr>
              <a:t>2</a:t>
            </a:fld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439738" y="238125"/>
            <a:ext cx="8318500" cy="1085850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/>
              <a:t>  公 司 組 織</a:t>
            </a:r>
          </a:p>
        </p:txBody>
      </p:sp>
      <p:pic>
        <p:nvPicPr>
          <p:cNvPr id="10244" name="Picture 139" descr="w_161020_060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" y="461963"/>
            <a:ext cx="229870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541DE-1413-4E1A-BF8E-D896B1AF74B1}" type="slidenum">
              <a:rPr lang="en-US" altLang="zh-TW" smtClean="0"/>
              <a:pPr>
                <a:defRPr/>
              </a:pPr>
              <a:t>3</a:t>
            </a:fld>
            <a:endParaRPr lang="en-US" altLang="zh-TW" dirty="0"/>
          </a:p>
        </p:txBody>
      </p:sp>
      <p:graphicFrame>
        <p:nvGraphicFramePr>
          <p:cNvPr id="6" name="資料庫圖表 5"/>
          <p:cNvGraphicFramePr/>
          <p:nvPr/>
        </p:nvGraphicFramePr>
        <p:xfrm>
          <a:off x="462579" y="1463040"/>
          <a:ext cx="8283388" cy="47010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/>
          <p:cNvSpPr>
            <a:spLocks noGrp="1"/>
          </p:cNvSpPr>
          <p:nvPr>
            <p:ph type="title"/>
          </p:nvPr>
        </p:nvSpPr>
        <p:spPr>
          <a:xfrm>
            <a:off x="439738" y="238125"/>
            <a:ext cx="8318500" cy="1085850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dirty="0"/>
              <a:t> 主 要 產 品</a:t>
            </a:r>
          </a:p>
        </p:txBody>
      </p:sp>
      <p:pic>
        <p:nvPicPr>
          <p:cNvPr id="10244" name="Picture 139" descr="w_161020_060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" y="461963"/>
            <a:ext cx="229870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541DE-1413-4E1A-BF8E-D896B1AF74B1}" type="slidenum">
              <a:rPr lang="en-US" altLang="zh-TW" smtClean="0"/>
              <a:pPr>
                <a:defRPr/>
              </a:pPr>
              <a:t>4</a:t>
            </a:fld>
            <a:endParaRPr lang="en-US" altLang="zh-TW" dirty="0"/>
          </a:p>
        </p:txBody>
      </p:sp>
      <p:graphicFrame>
        <p:nvGraphicFramePr>
          <p:cNvPr id="19" name="表格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6813007"/>
              </p:ext>
            </p:extLst>
          </p:nvPr>
        </p:nvGraphicFramePr>
        <p:xfrm>
          <a:off x="492405" y="1342313"/>
          <a:ext cx="8208764" cy="4368277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7207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7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7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0554">
                <a:tc>
                  <a:txBody>
                    <a:bodyPr/>
                    <a:lstStyle/>
                    <a:p>
                      <a:endParaRPr lang="zh-TW" altLang="en-US" sz="1400" dirty="0"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加工事業部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建材事業部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合皮事業部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原料事業部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552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400" dirty="0"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產品</a:t>
                      </a:r>
                      <a:endParaRPr lang="en-US" altLang="zh-TW" sz="1400" dirty="0"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400" dirty="0"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類別</a:t>
                      </a:r>
                    </a:p>
                  </a:txBody>
                  <a:tcPr anchor="ctr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透明膠布</a:t>
                      </a:r>
                      <a:endParaRPr kumimoji="0" lang="en-US" altLang="zh-TW" sz="1400" b="0" i="0" u="none" strike="noStrike" cap="none" spc="-10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一般膠布</a:t>
                      </a:r>
                      <a:endParaRPr kumimoji="0" lang="en-US" altLang="zh-TW" sz="1400" b="0" i="0" u="none" strike="noStrike" cap="none" spc="-10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硬質膠布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印貼膠布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印刷膠布</a:t>
                      </a:r>
                      <a:endParaRPr kumimoji="0" lang="en-US" altLang="zh-TW" sz="1400" b="0" i="0" u="none" strike="noStrike" cap="none" spc="-10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雅纖新木</a:t>
                      </a:r>
                      <a:r>
                        <a:rPr kumimoji="0" lang="en-US" altLang="zh-TW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微晶木</a:t>
                      </a:r>
                      <a:r>
                        <a:rPr kumimoji="0" lang="en-US" altLang="zh-TW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endParaRPr kumimoji="0" lang="zh-TW" altLang="en-US" sz="1400" b="0" i="0" u="none" strike="noStrike" cap="none" spc="-10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horzOverflow="overflow"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2400"/>
                        </a:lnSpc>
                      </a:pPr>
                      <a:r>
                        <a:rPr lang="en-US" altLang="zh-TW" sz="1400" b="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itchFamily="18" charset="0"/>
                        </a:rPr>
                        <a:t>PVC</a:t>
                      </a:r>
                      <a:r>
                        <a:rPr lang="zh-TW" altLang="en-US" sz="1400" b="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itchFamily="18" charset="0"/>
                        </a:rPr>
                        <a:t>塑膠管</a:t>
                      </a:r>
                    </a:p>
                    <a:p>
                      <a:pPr lvl="0">
                        <a:lnSpc>
                          <a:spcPts val="2400"/>
                        </a:lnSpc>
                      </a:pPr>
                      <a:r>
                        <a:rPr lang="zh-TW" altLang="en-US" sz="1400" b="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itchFamily="18" charset="0"/>
                        </a:rPr>
                        <a:t>高耐衝擊管</a:t>
                      </a:r>
                      <a:endParaRPr lang="en-US" altLang="zh-TW" sz="1400" b="0" spc="-100" dirty="0">
                        <a:solidFill>
                          <a:schemeClr val="tx1"/>
                        </a:solidFill>
                        <a:latin typeface="新細明體" panose="02020500000000000000" pitchFamily="18" charset="-120"/>
                        <a:ea typeface="新細明體" panose="02020500000000000000" pitchFamily="18" charset="-120"/>
                        <a:cs typeface="Times New Roman" pitchFamily="18" charset="0"/>
                      </a:endParaRPr>
                    </a:p>
                    <a:p>
                      <a:pPr lvl="0">
                        <a:lnSpc>
                          <a:spcPts val="2400"/>
                        </a:lnSpc>
                      </a:pPr>
                      <a:r>
                        <a:rPr lang="en-US" altLang="zh-TW" sz="1400" b="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itchFamily="18" charset="0"/>
                        </a:rPr>
                        <a:t>CD</a:t>
                      </a:r>
                      <a:r>
                        <a:rPr lang="zh-TW" altLang="en-US" sz="1400" b="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itchFamily="18" charset="0"/>
                        </a:rPr>
                        <a:t>可撓管、耐衝板、發泡膠粒</a:t>
                      </a: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、</a:t>
                      </a:r>
                      <a:endParaRPr lang="zh-TW" altLang="en-US" sz="1400" b="0" spc="-100" dirty="0">
                        <a:solidFill>
                          <a:schemeClr val="tx1"/>
                        </a:solidFill>
                        <a:latin typeface="新細明體" panose="02020500000000000000" pitchFamily="18" charset="-120"/>
                        <a:ea typeface="新細明體" panose="02020500000000000000" pitchFamily="18" charset="-120"/>
                        <a:cs typeface="Times New Roman" pitchFamily="18" charset="0"/>
                      </a:endParaRPr>
                    </a:p>
                    <a:p>
                      <a:pPr lvl="0">
                        <a:lnSpc>
                          <a:spcPts val="2400"/>
                        </a:lnSpc>
                      </a:pPr>
                      <a:r>
                        <a:rPr lang="zh-TW" altLang="en-US" sz="1400" b="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itchFamily="18" charset="0"/>
                        </a:rPr>
                        <a:t>塑木複合材料</a:t>
                      </a: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、</a:t>
                      </a:r>
                      <a:endParaRPr lang="en-US" altLang="zh-TW" sz="1400" b="0" spc="-100" dirty="0">
                        <a:solidFill>
                          <a:schemeClr val="tx1"/>
                        </a:solidFill>
                        <a:latin typeface="新細明體" panose="02020500000000000000" pitchFamily="18" charset="-120"/>
                        <a:ea typeface="新細明體" panose="02020500000000000000" pitchFamily="18" charset="-120"/>
                        <a:cs typeface="Times New Roman" pitchFamily="18" charset="0"/>
                      </a:endParaRPr>
                    </a:p>
                    <a:p>
                      <a:pPr lvl="0">
                        <a:lnSpc>
                          <a:spcPts val="2400"/>
                        </a:lnSpc>
                      </a:pPr>
                      <a:r>
                        <a:rPr lang="en-US" altLang="zh-TW" sz="1400" b="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itchFamily="18" charset="0"/>
                        </a:rPr>
                        <a:t>PVC</a:t>
                      </a:r>
                      <a:r>
                        <a:rPr lang="zh-TW" altLang="en-US" sz="1400" b="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itchFamily="18" charset="0"/>
                        </a:rPr>
                        <a:t>角材、大月彎管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2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水性</a:t>
                      </a:r>
                      <a:r>
                        <a:rPr kumimoji="0" lang="en-US" altLang="zh-TW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PU</a:t>
                      </a: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合成皮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無溶劑</a:t>
                      </a:r>
                      <a:r>
                        <a:rPr kumimoji="0" lang="en-US" altLang="zh-TW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PPU</a:t>
                      </a: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合成皮</a:t>
                      </a:r>
                      <a:endParaRPr kumimoji="0" lang="en-US" altLang="zh-TW" sz="1400" b="0" i="0" u="none" strike="noStrike" cap="none" spc="-10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水性</a:t>
                      </a:r>
                      <a:r>
                        <a:rPr kumimoji="0" lang="en-US" altLang="zh-TW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PU</a:t>
                      </a: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樹脂</a:t>
                      </a:r>
                      <a:endParaRPr kumimoji="0" lang="en-US" altLang="zh-TW" sz="1400" b="0" i="0" u="none" strike="noStrike" cap="none" spc="-10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無溶劑</a:t>
                      </a:r>
                      <a:r>
                        <a:rPr kumimoji="0" lang="en-US" altLang="zh-TW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PPU</a:t>
                      </a: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樹脂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紡織環保加工樹脂</a:t>
                      </a:r>
                      <a:endParaRPr kumimoji="0" lang="en-US" altLang="zh-TW" sz="1400" b="0" i="0" u="none" strike="noStrike" cap="none" spc="-10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ts val="2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生質材料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塑膠粉</a:t>
                      </a:r>
                      <a:endParaRPr lang="en-US" altLang="zh-TW" sz="1400" b="0" spc="-100" dirty="0">
                        <a:solidFill>
                          <a:schemeClr val="tx1"/>
                        </a:solidFill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塑膠粒</a:t>
                      </a:r>
                      <a:endParaRPr lang="en-US" altLang="zh-TW" sz="1400" b="0" spc="-100" dirty="0">
                        <a:solidFill>
                          <a:schemeClr val="tx1"/>
                        </a:solidFill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環保膠粒</a:t>
                      </a:r>
                      <a:endParaRPr lang="en-US" altLang="zh-TW" sz="1400" b="0" spc="-100" dirty="0">
                        <a:solidFill>
                          <a:schemeClr val="tx1"/>
                        </a:solidFill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b="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itchFamily="18" charset="0"/>
                        </a:rPr>
                        <a:t>醫療膠粒</a:t>
                      </a:r>
                      <a:endParaRPr lang="en-US" altLang="zh-TW" sz="1400" b="0" spc="-100" dirty="0">
                        <a:solidFill>
                          <a:schemeClr val="tx1"/>
                        </a:solidFill>
                        <a:latin typeface="新細明體" panose="02020500000000000000" pitchFamily="18" charset="-120"/>
                        <a:ea typeface="新細明體" panose="02020500000000000000" pitchFamily="18" charset="-120"/>
                        <a:cs typeface="Times New Roman" pitchFamily="18" charset="0"/>
                      </a:endParaRPr>
                    </a:p>
                    <a:p>
                      <a:pPr lvl="0">
                        <a:lnSpc>
                          <a:spcPts val="2500"/>
                        </a:lnSpc>
                      </a:pPr>
                      <a:r>
                        <a:rPr lang="zh-TW" altLang="en-US" sz="1400" b="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itchFamily="18" charset="0"/>
                        </a:rPr>
                        <a:t>厚透明管膠粒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81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400" dirty="0"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重要</a:t>
                      </a:r>
                      <a:endParaRPr lang="en-US" altLang="zh-TW" sz="1400" dirty="0"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zh-TW" altLang="en-US" sz="1400" dirty="0"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用途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地墊防污用、展示窗、庭院涼亭、遊艇、帳篷窗戶用、棉被袋材用、文具檔案夾用 、廣告招牌及商標用、窗簾用、醫材用、建材用、壁紙用；地磚用浴室地板、景觀台護欄及桌椅等環保仿真木材。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2400"/>
                        </a:lnSpc>
                      </a:pPr>
                      <a:r>
                        <a:rPr lang="zh-TW" altLang="en-US" sz="1400" b="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電氣給水配管，自來水、衛生下水道工程，塑膠製品射出，室內及室外景觀運用。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高發泡、商標、功能性薄膜、運動器材、球類、服飾、家具及</a:t>
                      </a:r>
                      <a:r>
                        <a:rPr kumimoji="0" lang="en-US" altLang="zh-TW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3C</a:t>
                      </a: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相關 </a:t>
                      </a:r>
                      <a:r>
                        <a:rPr kumimoji="0" lang="en-US" altLang="zh-TW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(</a:t>
                      </a: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耳機罩、平板套</a:t>
                      </a:r>
                      <a:r>
                        <a:rPr kumimoji="0" lang="en-US" altLang="zh-TW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)</a:t>
                      </a:r>
                      <a:r>
                        <a:rPr kumimoji="0" lang="zh-TW" altLang="en-US" sz="1400" b="0" i="0" u="none" strike="noStrike" cap="none" spc="-10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等產品</a:t>
                      </a:r>
                      <a:r>
                        <a:rPr lang="zh-TW" altLang="en-US" sz="1400" b="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。</a:t>
                      </a:r>
                      <a:endParaRPr kumimoji="0" lang="zh-TW" altLang="en-US" sz="1400" b="0" i="0" u="none" strike="noStrike" cap="none" spc="-10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ts val="2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itchFamily="18" charset="0"/>
                        </a:rPr>
                        <a:t>塑膠布、塑膠管、異形押出、塗料、油墨等之原料，</a:t>
                      </a:r>
                      <a:r>
                        <a:rPr lang="en-US" altLang="zh-TW" sz="140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itchFamily="18" charset="0"/>
                        </a:rPr>
                        <a:t>IC</a:t>
                      </a:r>
                      <a:r>
                        <a:rPr lang="zh-TW" altLang="en-US" sz="140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Times New Roman" pitchFamily="18" charset="0"/>
                        </a:rPr>
                        <a:t>封裝管，電子廠用厚透明管</a:t>
                      </a:r>
                      <a:r>
                        <a:rPr lang="zh-TW" altLang="en-US" sz="1400" b="0" spc="-10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。</a:t>
                      </a:r>
                      <a:endParaRPr lang="en-US" altLang="zh-TW" sz="1400" spc="-100" dirty="0">
                        <a:solidFill>
                          <a:schemeClr val="tx1"/>
                        </a:solidFill>
                        <a:latin typeface="新細明體" panose="02020500000000000000" pitchFamily="18" charset="-120"/>
                        <a:ea typeface="新細明體" panose="02020500000000000000" pitchFamily="18" charset="-12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2973443"/>
              </p:ext>
            </p:extLst>
          </p:nvPr>
        </p:nvGraphicFramePr>
        <p:xfrm>
          <a:off x="431320" y="1528558"/>
          <a:ext cx="8246854" cy="4636053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123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23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481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2400" b="0" dirty="0">
                          <a:latin typeface="Times New Roman" pitchFamily="18" charset="0"/>
                          <a:cs typeface="Times New Roman" pitchFamily="18" charset="0"/>
                        </a:rPr>
                        <a:t>上半年營運回顧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dirty="0">
                          <a:latin typeface="Times New Roman" pitchFamily="18" charset="0"/>
                          <a:cs typeface="Times New Roman" pitchFamily="18" charset="0"/>
                        </a:rPr>
                        <a:t>下半年營運展望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055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</a:pPr>
                      <a:r>
                        <a:rPr kumimoji="0" lang="en-US" altLang="zh-TW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  <a:sym typeface="Wingdings 2"/>
                        </a:rPr>
                        <a:t></a:t>
                      </a:r>
                      <a:r>
                        <a:rPr kumimoji="0" lang="zh-TW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  <a:sym typeface="Wingdings 2"/>
                        </a:rPr>
                        <a:t> </a:t>
                      </a:r>
                      <a:r>
                        <a:rPr kumimoji="0" lang="zh-TW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因持續受到中國大陸同業產能開出影響，造成市場</a:t>
                      </a:r>
                      <a:endParaRPr kumimoji="0" lang="en-US" altLang="zh-TW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</a:pPr>
                      <a:r>
                        <a:rPr kumimoji="0" lang="zh-TW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供過於求、且因產能過剩而進行價格戰，導致本公</a:t>
                      </a:r>
                      <a:endParaRPr kumimoji="0" lang="en-US" altLang="zh-TW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</a:pPr>
                      <a:r>
                        <a:rPr kumimoji="0" lang="zh-TW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司產品競爭力銳減。且上半年</a:t>
                      </a:r>
                      <a:r>
                        <a:rPr kumimoji="0" lang="en-US" altLang="zh-TW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PVC</a:t>
                      </a:r>
                      <a:r>
                        <a:rPr kumimoji="0" lang="zh-TW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粉價格及運費皆上</a:t>
                      </a:r>
                      <a:endParaRPr kumimoji="0" lang="en-US" altLang="zh-TW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</a:pPr>
                      <a:r>
                        <a:rPr kumimoji="0" lang="zh-TW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漲，為避免訂單流失，不僅維持產品售價不調漲，</a:t>
                      </a:r>
                      <a:endParaRPr kumimoji="0" lang="en-US" altLang="zh-TW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</a:pPr>
                      <a:r>
                        <a:rPr kumimoji="0" lang="zh-TW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成本也無法轉嫁成本至下游客戶，導致生產量大幅</a:t>
                      </a:r>
                      <a:endParaRPr kumimoji="0" lang="en-US" altLang="zh-TW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</a:pPr>
                      <a:r>
                        <a:rPr kumimoji="0" lang="zh-TW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減少，對經濟前景非常悲觀。另國內同業有鑒於東</a:t>
                      </a:r>
                      <a:endParaRPr kumimoji="0" lang="en-US" altLang="zh-TW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</a:pPr>
                      <a:r>
                        <a:rPr kumimoji="0" lang="zh-TW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南亞外銷訂單完全被中國大陸取代而開始縮編及轉</a:t>
                      </a:r>
                      <a:endParaRPr kumimoji="0" lang="en-US" altLang="zh-TW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</a:pPr>
                      <a:r>
                        <a:rPr kumimoji="0" lang="zh-TW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型，以自動化倉儲或電子為主。膠布類產品整體銷</a:t>
                      </a:r>
                      <a:endParaRPr kumimoji="0" lang="en-US" altLang="zh-TW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</a:pPr>
                      <a:r>
                        <a:rPr kumimoji="0" lang="zh-TW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售量較去年同衰退約</a:t>
                      </a:r>
                      <a:r>
                        <a:rPr kumimoji="0" lang="en-US" altLang="zh-TW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15% ; </a:t>
                      </a:r>
                      <a:r>
                        <a:rPr kumimoji="0" lang="zh-TW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銷售金額也較去年同期減</a:t>
                      </a:r>
                      <a:endParaRPr kumimoji="0" lang="en-US" altLang="zh-TW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</a:pPr>
                      <a:r>
                        <a:rPr kumimoji="0" lang="zh-TW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少約</a:t>
                      </a:r>
                      <a:r>
                        <a:rPr kumimoji="0" lang="en-US" altLang="zh-TW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15%</a:t>
                      </a:r>
                      <a:r>
                        <a:rPr kumimoji="0" lang="zh-TW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。</a:t>
                      </a:r>
                      <a:endParaRPr kumimoji="0" lang="en-US" altLang="zh-TW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60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  <a:defRPr/>
                      </a:pPr>
                      <a:r>
                        <a:rPr kumimoji="0" lang="en-US" altLang="zh-TW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  <a:sym typeface="Wingdings 2" pitchFamily="18" charset="2"/>
                        </a:rPr>
                        <a:t></a:t>
                      </a: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馬士基集團</a:t>
                      </a:r>
                      <a:r>
                        <a:rPr kumimoji="0" lang="en-US" altLang="zh-TW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(MAERSK)</a:t>
                      </a: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預測紅海干擾可能延續到年底</a:t>
                      </a:r>
                      <a:endParaRPr kumimoji="0" lang="en-US" altLang="zh-TW" sz="13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360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  <a:defRPr/>
                      </a:pP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，因</a:t>
                      </a:r>
                      <a:r>
                        <a:rPr kumimoji="0" lang="zh-TW" altLang="zh-TW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紅海危機使得整</a:t>
                      </a: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體</a:t>
                      </a:r>
                      <a:r>
                        <a:rPr kumimoji="0" lang="zh-TW" altLang="zh-TW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供應鏈</a:t>
                      </a: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情況持續</a:t>
                      </a:r>
                      <a:r>
                        <a:rPr kumimoji="0" lang="zh-TW" altLang="zh-TW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緊張</a:t>
                      </a: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。</a:t>
                      </a:r>
                      <a:r>
                        <a:rPr kumimoji="0" lang="zh-TW" altLang="zh-TW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以節</a:t>
                      </a:r>
                      <a:endParaRPr kumimoji="0" lang="en-US" altLang="zh-TW" sz="13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360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  <a:defRPr/>
                      </a:pP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</a:t>
                      </a:r>
                      <a:r>
                        <a:rPr kumimoji="0" lang="zh-TW" altLang="zh-TW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日做淡季減班</a:t>
                      </a: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、</a:t>
                      </a:r>
                      <a:r>
                        <a:rPr kumimoji="0" lang="zh-TW" altLang="zh-TW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安排船舶進塢或閒置</a:t>
                      </a: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，加上巴拿馬</a:t>
                      </a:r>
                      <a:endParaRPr kumimoji="0" lang="en-US" altLang="zh-TW" sz="13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360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  <a:defRPr/>
                      </a:pP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運河乾旱問題，</a:t>
                      </a:r>
                      <a:r>
                        <a:rPr kumimoji="0" lang="zh-TW" altLang="zh-TW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抽減航班已成為常態</a:t>
                      </a: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，這將有利於</a:t>
                      </a:r>
                      <a:endParaRPr kumimoji="0" lang="en-US" altLang="zh-TW" sz="13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360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  <a:defRPr/>
                      </a:pP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貨櫃船公司操作運費。另美國聯準會降息的時間可</a:t>
                      </a:r>
                      <a:endParaRPr kumimoji="0" lang="en-US" altLang="zh-TW" sz="13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360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  <a:defRPr/>
                      </a:pP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能延到年底，加上</a:t>
                      </a:r>
                      <a:r>
                        <a:rPr kumimoji="0" lang="en-US" altLang="zh-TW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11</a:t>
                      </a: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月美國大選等不確定因素，客</a:t>
                      </a:r>
                      <a:endParaRPr kumimoji="0" lang="en-US" altLang="zh-TW" sz="13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360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  <a:defRPr/>
                      </a:pP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戶下單模式改以維持少量庫存，有需求才下急單為</a:t>
                      </a:r>
                      <a:endParaRPr kumimoji="0" lang="en-US" altLang="zh-TW" sz="13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360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  <a:defRPr/>
                      </a:pP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主，以致於公司產品庫存較先前減少約</a:t>
                      </a:r>
                      <a:r>
                        <a:rPr kumimoji="0" lang="en-US" altLang="zh-TW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25%</a:t>
                      </a: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。且</a:t>
                      </a:r>
                      <a:r>
                        <a:rPr kumimoji="0" lang="zh-TW" altLang="zh-TW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隨</a:t>
                      </a:r>
                      <a:endParaRPr kumimoji="0" lang="en-US" altLang="zh-TW" sz="13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360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  <a:defRPr/>
                      </a:pP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</a:t>
                      </a:r>
                      <a:r>
                        <a:rPr kumimoji="0" lang="zh-TW" altLang="zh-TW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著數位化和電子化的推進，傳統文具市場需求普遍</a:t>
                      </a:r>
                      <a:endParaRPr kumimoji="0" lang="en-US" altLang="zh-TW" sz="13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360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  <a:defRPr/>
                      </a:pP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</a:t>
                      </a:r>
                      <a:r>
                        <a:rPr kumimoji="0" lang="zh-TW" altLang="zh-TW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下降</a:t>
                      </a: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，反而是隨著區域衝突的升溫使</a:t>
                      </a:r>
                      <a:r>
                        <a:rPr kumimoji="0" lang="zh-TW" altLang="zh-TW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醫用品市場相</a:t>
                      </a:r>
                      <a:endParaRPr kumimoji="0" lang="en-US" altLang="zh-TW" sz="13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360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  <a:defRPr/>
                      </a:pP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</a:t>
                      </a:r>
                      <a:r>
                        <a:rPr kumimoji="0" lang="zh-TW" altLang="zh-TW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對穩定</a:t>
                      </a: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，故做出優於客戶預期的品質及提升產品良</a:t>
                      </a:r>
                      <a:endParaRPr kumimoji="0" lang="en-US" altLang="zh-TW" sz="13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itchFamily="18" charset="0"/>
                      </a:endParaRPr>
                    </a:p>
                    <a:p>
                      <a:pPr marL="36000" marR="0" lvl="0" indent="0" algn="l" defTabSz="914400" rtl="0" eaLnBrk="0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 2" pitchFamily="18" charset="2"/>
                        <a:buNone/>
                        <a:tabLst>
                          <a:tab pos="2871788" algn="l"/>
                        </a:tabLst>
                        <a:defRPr/>
                      </a:pPr>
                      <a:r>
                        <a:rPr kumimoji="0" lang="zh-TW" altLang="en-US" sz="13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itchFamily="18" charset="0"/>
                        </a:rPr>
                        <a:t>    率將有助於接單的順暢。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6553200" y="6605195"/>
            <a:ext cx="2133600" cy="116280"/>
          </a:xfrm>
        </p:spPr>
        <p:txBody>
          <a:bodyPr/>
          <a:lstStyle/>
          <a:p>
            <a:pPr>
              <a:defRPr/>
            </a:pPr>
            <a:fld id="{E29541DE-1413-4E1A-BF8E-D896B1AF74B1}" type="slidenum">
              <a:rPr lang="en-US" altLang="zh-TW" smtClean="0"/>
              <a:pPr>
                <a:defRPr/>
              </a:pPr>
              <a:t>5</a:t>
            </a:fld>
            <a:endParaRPr lang="en-US" altLang="zh-TW" dirty="0"/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 algn="l"/>
            <a:r>
              <a:rPr lang="en-US" altLang="zh-TW" dirty="0"/>
              <a:t>                     </a:t>
            </a:r>
            <a:r>
              <a:rPr lang="en-US" altLang="zh-TW" sz="3200" dirty="0">
                <a:latin typeface="Times New Roman" pitchFamily="18" charset="0"/>
                <a:cs typeface="Times New Roman" pitchFamily="18" charset="0"/>
              </a:rPr>
              <a:t>113</a:t>
            </a:r>
            <a:r>
              <a:rPr lang="zh-TW" altLang="en-US" sz="3200" dirty="0">
                <a:latin typeface="Times New Roman" pitchFamily="18" charset="0"/>
                <a:cs typeface="Times New Roman" pitchFamily="18" charset="0"/>
              </a:rPr>
              <a:t>年加工事業部營運情形</a:t>
            </a:r>
          </a:p>
        </p:txBody>
      </p:sp>
      <p:pic>
        <p:nvPicPr>
          <p:cNvPr id="7" name="Picture 139" descr="w_161020_060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6244" y="537267"/>
            <a:ext cx="229870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8532507"/>
              </p:ext>
            </p:extLst>
          </p:nvPr>
        </p:nvGraphicFramePr>
        <p:xfrm>
          <a:off x="457198" y="1600199"/>
          <a:ext cx="8234980" cy="5083243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117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7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1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2400" b="0" dirty="0">
                          <a:latin typeface="Times New Roman" pitchFamily="18" charset="0"/>
                          <a:cs typeface="Times New Roman" pitchFamily="18" charset="0"/>
                        </a:rPr>
                        <a:t>上半年營運回顧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dirty="0">
                          <a:latin typeface="Times New Roman" pitchFamily="18" charset="0"/>
                          <a:cs typeface="Times New Roman" pitchFamily="18" charset="0"/>
                        </a:rPr>
                        <a:t>下半年營運展望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9553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 2"/>
                        </a:rPr>
                        <a:t></a:t>
                      </a:r>
                      <a:r>
                        <a:rPr lang="zh-TW" altLang="en-US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年初國內經濟動能在</a:t>
                      </a:r>
                      <a:r>
                        <a:rPr lang="en-US" altLang="zh-TW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AI</a:t>
                      </a:r>
                      <a:r>
                        <a:rPr lang="zh-TW" altLang="en-US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、半導體產業的帶動下逐步浮現、民間消費亦日趨熱絡，原物料價格則受到戰爭與地緣政治影響呈看漲局勢，造成下游廠商在供給趨緊的預期心理下，補貨意願復甦。且政府公共建設標案持續釋出</a:t>
                      </a:r>
                      <a:r>
                        <a:rPr lang="en-US" altLang="zh-TW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en-US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如</a:t>
                      </a:r>
                      <a:r>
                        <a:rPr lang="en-US" altLang="zh-TW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zh-TW" altLang="en-US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社宅新建、營區改建與電廠電網改善工程等</a:t>
                      </a:r>
                      <a:r>
                        <a:rPr lang="en-US" altLang="zh-TW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zh-TW" altLang="en-US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，廠辦興建也隨經濟回溫陸續重啟，房市因新青年安心成家政策推動下持續發燒，種種因素皆有助於營建市場景氣表現。惟政府碳費開徵造成營建成本增加，是否影響基建工程進度仍有待觀察。</a:t>
                      </a:r>
                    </a:p>
                    <a:p>
                      <a:pPr algn="just">
                        <a:lnSpc>
                          <a:spcPts val="2800"/>
                        </a:lnSpc>
                      </a:pPr>
                      <a:endParaRPr kumimoji="0" lang="zh-TW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新細明體" charset="-12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49263" rtl="0" eaLnBrk="1" fontAlgn="base" latinLnBrk="0" hangingPunct="0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  <a:defRPr/>
                      </a:pPr>
                      <a:r>
                        <a:rPr lang="en-US" altLang="zh-TW" sz="16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</a:t>
                      </a:r>
                      <a:r>
                        <a:rPr lang="zh-TW" altLang="en-US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整體景氣看似平穩回升，在營建上企業購地擴廠及園區新貴購屋置產的信心不斷增強，政府持續擴大綠電、基礎建設力道與花蓮震後重建速度加快，加上股市頻創新高，致使民間消費資金充沛，可望帶動經濟溫和成長。惟兩岸貿易關係惡化，中國擴大終止</a:t>
                      </a:r>
                      <a:r>
                        <a:rPr lang="en-US" altLang="zh-TW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ECFA</a:t>
                      </a:r>
                      <a:r>
                        <a:rPr lang="zh-TW" altLang="en-US" sz="16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關稅減讓項目，營建因通膨墊高建材價格與人力支出，且缺工問題難解，將加重業者營運壓力，加上新青安政策變相成為炒房幫兇面臨檢討，以上隱憂變數將影響下半年景氣發展。</a:t>
                      </a:r>
                    </a:p>
                    <a:p>
                      <a:pPr marL="0" marR="0" lvl="0" indent="0" algn="just" defTabSz="449263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  <a:tab pos="7239000" algn="l"/>
                          <a:tab pos="7962900" algn="l"/>
                        </a:tabLst>
                      </a:pPr>
                      <a:endParaRPr kumimoji="0" lang="en-US" altLang="zh-TW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新細明體" charset="-120"/>
                        <a:ea typeface="新細明體" charset="-12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541DE-1413-4E1A-BF8E-D896B1AF74B1}" type="slidenum">
              <a:rPr lang="en-US" altLang="zh-TW" smtClean="0"/>
              <a:pPr>
                <a:defRPr/>
              </a:pPr>
              <a:t>6</a:t>
            </a:fld>
            <a:endParaRPr lang="en-US" altLang="zh-TW" dirty="0"/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 algn="l"/>
            <a:r>
              <a:rPr lang="en-US" altLang="zh-TW" dirty="0"/>
              <a:t>                     </a:t>
            </a:r>
            <a:r>
              <a:rPr lang="en-US" altLang="zh-TW" sz="3200" dirty="0">
                <a:latin typeface="Times New Roman" pitchFamily="18" charset="0"/>
                <a:cs typeface="Times New Roman" pitchFamily="18" charset="0"/>
              </a:rPr>
              <a:t>113</a:t>
            </a:r>
            <a:r>
              <a:rPr lang="zh-TW" altLang="en-US" sz="3200" dirty="0">
                <a:latin typeface="Times New Roman" pitchFamily="18" charset="0"/>
                <a:cs typeface="Times New Roman" pitchFamily="18" charset="0"/>
              </a:rPr>
              <a:t>年建材事業部營運情形</a:t>
            </a:r>
          </a:p>
        </p:txBody>
      </p:sp>
      <p:pic>
        <p:nvPicPr>
          <p:cNvPr id="7" name="Picture 139" descr="w_161020_060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6244" y="537267"/>
            <a:ext cx="229870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1427605"/>
              </p:ext>
            </p:extLst>
          </p:nvPr>
        </p:nvGraphicFramePr>
        <p:xfrm>
          <a:off x="457198" y="1600199"/>
          <a:ext cx="8234980" cy="3988376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117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7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4814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2400" b="0" dirty="0">
                          <a:latin typeface="Times New Roman" pitchFamily="18" charset="0"/>
                          <a:cs typeface="Times New Roman" pitchFamily="18" charset="0"/>
                        </a:rPr>
                        <a:t>上半年營運回顧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dirty="0">
                          <a:latin typeface="Times New Roman" pitchFamily="18" charset="0"/>
                          <a:cs typeface="Times New Roman" pitchFamily="18" charset="0"/>
                        </a:rPr>
                        <a:t>下半年營運展望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95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2023</a:t>
                      </a:r>
                      <a:r>
                        <a:rPr lang="zh-TW" altLang="en-US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下半年，俄烏戰爭與通膨持續、以哈戰爭開始、供應鏈庫存過多，導致全球市場緊縮及品牌下單保守。時至</a:t>
                      </a:r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2024</a:t>
                      </a:r>
                      <a:r>
                        <a:rPr lang="zh-TW" altLang="en-US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上半年，以哈戰爭造成航運成本上漲，俄烏戰爭仍然延續，市場整體仍屬下單保守與單量緊縮，但經一年的去化，特定客戶庫存耗盡，單量回升。因此雖</a:t>
                      </a:r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2024</a:t>
                      </a:r>
                      <a:r>
                        <a:rPr lang="zh-TW" altLang="en-US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上半年銷售受市場緊縮影響，仍較</a:t>
                      </a:r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2023</a:t>
                      </a:r>
                      <a:r>
                        <a:rPr lang="zh-TW" altLang="en-US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下半年成長</a:t>
                      </a:r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3-4</a:t>
                      </a:r>
                      <a:r>
                        <a:rPr lang="zh-TW" altLang="en-US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成。但因市場保守，第三、四季狀況仍未明朗，能見度不高。</a:t>
                      </a:r>
                      <a:endParaRPr lang="en-US" altLang="zh-TW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  <a:sym typeface="Wingdings 2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</a:t>
                      </a:r>
                      <a:r>
                        <a:rPr lang="zh-TW" altLang="en-US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過去兩年</a:t>
                      </a:r>
                      <a:r>
                        <a:rPr lang="en-US" altLang="zh-TW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ESG</a:t>
                      </a:r>
                      <a:r>
                        <a:rPr lang="zh-TW" altLang="en-US" sz="16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  <a:sym typeface="Wingdings 2"/>
                        </a:rPr>
                        <a:t>浪潮興起，在景氣不佳情況下合理減少非必要支出，但仍持續與既有及新客群開發產品並取得認可，上半年逐漸見到成效，將會延續至下半年。同時增加歐美參展頻率後，更加了解市場趨勢，有利定調產品開發方向，可望取得新市場方向及初步客戶的正面反饋，進而擴展潛在新訂單。</a:t>
                      </a:r>
                      <a:endParaRPr lang="zh-TW" altLang="en-US" sz="16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541DE-1413-4E1A-BF8E-D896B1AF74B1}" type="slidenum">
              <a:rPr lang="en-US" altLang="zh-TW" smtClean="0"/>
              <a:pPr>
                <a:defRPr/>
              </a:pPr>
              <a:t>7</a:t>
            </a:fld>
            <a:endParaRPr lang="en-US" altLang="zh-TW" dirty="0"/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 algn="l"/>
            <a:r>
              <a:rPr lang="en-US" altLang="zh-TW" dirty="0"/>
              <a:t>                     </a:t>
            </a:r>
            <a:r>
              <a:rPr lang="en-US" altLang="zh-TW" sz="3200" dirty="0">
                <a:latin typeface="Times New Roman" pitchFamily="18" charset="0"/>
                <a:cs typeface="Times New Roman" pitchFamily="18" charset="0"/>
              </a:rPr>
              <a:t>113</a:t>
            </a:r>
            <a:r>
              <a:rPr lang="zh-TW" altLang="en-US" sz="3200" dirty="0">
                <a:latin typeface="Times New Roman" pitchFamily="18" charset="0"/>
                <a:cs typeface="Times New Roman" pitchFamily="18" charset="0"/>
              </a:rPr>
              <a:t>年合皮事業部營運情形</a:t>
            </a:r>
          </a:p>
        </p:txBody>
      </p:sp>
      <p:pic>
        <p:nvPicPr>
          <p:cNvPr id="7" name="Picture 139" descr="w_161020_060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6244" y="537267"/>
            <a:ext cx="229870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0757366"/>
              </p:ext>
            </p:extLst>
          </p:nvPr>
        </p:nvGraphicFramePr>
        <p:xfrm>
          <a:off x="457198" y="1600199"/>
          <a:ext cx="8234980" cy="4370224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4117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74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83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zh-TW" altLang="en-US" sz="2400" b="0" dirty="0">
                          <a:latin typeface="Times New Roman" pitchFamily="18" charset="0"/>
                          <a:cs typeface="Times New Roman" pitchFamily="18" charset="0"/>
                        </a:rPr>
                        <a:t>上半年營運回顧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dirty="0">
                          <a:latin typeface="Times New Roman" pitchFamily="18" charset="0"/>
                          <a:cs typeface="Times New Roman" pitchFamily="18" charset="0"/>
                        </a:rPr>
                        <a:t>下半年營運展望</a:t>
                      </a: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3748">
                <a:tc>
                  <a:txBody>
                    <a:bodyPr/>
                    <a:lstStyle/>
                    <a:p>
                      <a:pPr>
                        <a:lnSpc>
                          <a:spcPts val="3200"/>
                        </a:lnSpc>
                        <a:spcBef>
                          <a:spcPts val="0"/>
                        </a:spcBef>
                      </a:pP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  <a:sym typeface="Wingdings 2"/>
                        </a:rPr>
                        <a:t>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受國際景氣不佳及戰爭影響，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PVC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粉銷售量與去年同期相比，減少了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7.3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％；銷售金額減少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12.9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％，獲利與去年相比有減少損失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20.1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％。</a:t>
                      </a:r>
                      <a:endParaRPr lang="en-US" altLang="zh-TW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ts val="3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膠粒部分，銷售數量約為去年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98.9%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，銷售金額約達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93.7%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，主因銷售價格低於去年同期，故利潤比去年同期減少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26.1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％。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lnSpc>
                          <a:spcPts val="3200"/>
                        </a:lnSpc>
                        <a:spcBef>
                          <a:spcPts val="0"/>
                        </a:spcBef>
                      </a:pPr>
                      <a:r>
                        <a:rPr lang="en-US" altLang="zh-TW" sz="2000" dirty="0">
                          <a:solidFill>
                            <a:schemeClr val="tx1"/>
                          </a:solidFill>
                          <a:sym typeface="Wingdings 2"/>
                        </a:rPr>
                        <a:t>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PVC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粉銷售雖限於全球景氣不佳影響，但上半年主要也是受大陸低價競爭，故銷售量及單價</a:t>
                      </a:r>
                      <a:r>
                        <a:rPr lang="zh-TW" altLang="en-US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皆不理想，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預估下半年主要市場將對大陸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PVC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銷售限制，銷售量及單價將有所反彈，利潤預估將有所回升。</a:t>
                      </a:r>
                      <a:endParaRPr lang="en-US" altLang="zh-TW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0">
                        <a:lnSpc>
                          <a:spcPts val="3200"/>
                        </a:lnSpc>
                        <a:spcBef>
                          <a:spcPts val="0"/>
                        </a:spcBef>
                      </a:pP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膠粒方面：一般</a:t>
                      </a:r>
                      <a:r>
                        <a:rPr lang="en-US" altLang="zh-TW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PVC</a:t>
                      </a:r>
                      <a:r>
                        <a:rPr lang="zh-TW" altLang="en-US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膠粒預估將維持平穩，環保膠粒會有所成長，整體表現預估與去年同期稍增，利潤也會微增。</a:t>
                      </a:r>
                    </a:p>
                  </a:txBody>
                  <a:tcPr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541DE-1413-4E1A-BF8E-D896B1AF74B1}" type="slidenum">
              <a:rPr lang="en-US" altLang="zh-TW" smtClean="0"/>
              <a:pPr>
                <a:defRPr/>
              </a:pPr>
              <a:t>8</a:t>
            </a:fld>
            <a:endParaRPr lang="en-US" altLang="zh-TW" dirty="0"/>
          </a:p>
        </p:txBody>
      </p:sp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 algn="l"/>
            <a:r>
              <a:rPr lang="en-US" altLang="zh-TW" dirty="0"/>
              <a:t>                     </a:t>
            </a:r>
            <a:r>
              <a:rPr lang="en-US" altLang="zh-TW" sz="3200" dirty="0">
                <a:latin typeface="Times New Roman" pitchFamily="18" charset="0"/>
                <a:cs typeface="Times New Roman" pitchFamily="18" charset="0"/>
              </a:rPr>
              <a:t>113</a:t>
            </a:r>
            <a:r>
              <a:rPr lang="zh-TW" altLang="en-US" sz="3200" dirty="0">
                <a:latin typeface="Times New Roman" pitchFamily="18" charset="0"/>
                <a:cs typeface="Times New Roman" pitchFamily="18" charset="0"/>
              </a:rPr>
              <a:t>年原料事業部營運情形</a:t>
            </a:r>
          </a:p>
        </p:txBody>
      </p:sp>
      <p:pic>
        <p:nvPicPr>
          <p:cNvPr id="7" name="Picture 139" descr="w_161020_060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6244" y="537267"/>
            <a:ext cx="229870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/>
          <p:cNvSpPr>
            <a:spLocks noGrp="1"/>
          </p:cNvSpPr>
          <p:nvPr>
            <p:ph type="title"/>
          </p:nvPr>
        </p:nvSpPr>
        <p:spPr>
          <a:xfrm>
            <a:off x="439738" y="238125"/>
            <a:ext cx="8318500" cy="1085850"/>
          </a:xfrm>
          <a:solidFill>
            <a:schemeClr val="accent5">
              <a:lumMod val="60000"/>
              <a:lumOff val="40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3200" dirty="0"/>
              <a:t>             經營績效</a:t>
            </a:r>
            <a:br>
              <a:rPr lang="en-US" altLang="zh-TW" sz="3200" dirty="0"/>
            </a:br>
            <a:r>
              <a:rPr lang="en-US" altLang="zh-TW" sz="3200" dirty="0"/>
              <a:t>             </a:t>
            </a:r>
            <a:r>
              <a:rPr lang="zh-TW" altLang="en-US" sz="3200" dirty="0">
                <a:latin typeface="Times New Roman" pitchFamily="18" charset="0"/>
                <a:ea typeface="細明體" pitchFamily="49" charset="-120"/>
              </a:rPr>
              <a:t>最近兩年度產品別營收</a:t>
            </a:r>
            <a:endParaRPr lang="zh-TW" altLang="en-US" sz="3200" dirty="0"/>
          </a:p>
        </p:txBody>
      </p:sp>
      <p:pic>
        <p:nvPicPr>
          <p:cNvPr id="1029" name="Picture 139" descr="w_161020_060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" y="461963"/>
            <a:ext cx="2298700" cy="72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矩形 9"/>
          <p:cNvSpPr/>
          <p:nvPr/>
        </p:nvSpPr>
        <p:spPr>
          <a:xfrm>
            <a:off x="6765706" y="1631360"/>
            <a:ext cx="1896889" cy="344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1600" dirty="0">
                <a:latin typeface="Times New Roman" pitchFamily="18" charset="0"/>
                <a:ea typeface="+mn-ea"/>
                <a:cs typeface="Times New Roman" pitchFamily="18" charset="0"/>
              </a:rPr>
              <a:t>單位：新台幣萬元</a:t>
            </a:r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DACCF8-1045-4702-BB68-089FF05563FD}" type="slidenum">
              <a:rPr lang="en-US" altLang="zh-TW" smtClean="0"/>
              <a:pPr>
                <a:defRPr/>
              </a:pPr>
              <a:t>9</a:t>
            </a:fld>
            <a:endParaRPr lang="en-US" altLang="zh-TW" dirty="0"/>
          </a:p>
        </p:txBody>
      </p:sp>
      <p:graphicFrame>
        <p:nvGraphicFramePr>
          <p:cNvPr id="5" name="內容版面配置區 4">
            <a:extLst>
              <a:ext uri="{FF2B5EF4-FFF2-40B4-BE49-F238E27FC236}">
                <a16:creationId xmlns:a16="http://schemas.microsoft.com/office/drawing/2014/main" id="{535CC9F0-769A-4DB2-A60A-6BF7E189001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31562302"/>
              </p:ext>
            </p:extLst>
          </p:nvPr>
        </p:nvGraphicFramePr>
        <p:xfrm>
          <a:off x="4623995" y="2033196"/>
          <a:ext cx="4038600" cy="4323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內容版面配置區 11">
            <a:extLst>
              <a:ext uri="{FF2B5EF4-FFF2-40B4-BE49-F238E27FC236}">
                <a16:creationId xmlns:a16="http://schemas.microsoft.com/office/drawing/2014/main" id="{EDA6628B-7FCD-F59F-BBE7-F5661DD0C6C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64768249"/>
              </p:ext>
            </p:extLst>
          </p:nvPr>
        </p:nvGraphicFramePr>
        <p:xfrm>
          <a:off x="439738" y="2033196"/>
          <a:ext cx="4038600" cy="4323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ea6af88-fd49-476a-9fa0-38b2b1a4652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4E6E6A430F49438D00040F56935320" ma:contentTypeVersion="13" ma:contentTypeDescription="Create a new document." ma:contentTypeScope="" ma:versionID="24aae3e90a81f1d8e7c0c9131f21a4cd">
  <xsd:schema xmlns:xsd="http://www.w3.org/2001/XMLSchema" xmlns:xs="http://www.w3.org/2001/XMLSchema" xmlns:p="http://schemas.microsoft.com/office/2006/metadata/properties" xmlns:ns3="aea6af88-fd49-476a-9fa0-38b2b1a46522" xmlns:ns4="3c3311a5-c6dd-4e2f-a5ca-c3a19364e354" targetNamespace="http://schemas.microsoft.com/office/2006/metadata/properties" ma:root="true" ma:fieldsID="2943985eeb2c84e831b12684f67e6388" ns3:_="" ns4:_="">
    <xsd:import namespace="aea6af88-fd49-476a-9fa0-38b2b1a46522"/>
    <xsd:import namespace="3c3311a5-c6dd-4e2f-a5ca-c3a19364e35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a6af88-fd49-476a-9fa0-38b2b1a465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3311a5-c6dd-4e2f-a5ca-c3a19364e35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241FFB-861E-4289-A6F5-12CC82F7B5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EFEF9A-B88F-4AEF-8BD4-A6AB46B277F4}">
  <ds:schemaRefs>
    <ds:schemaRef ds:uri="http://schemas.microsoft.com/office/infopath/2007/PartnerControls"/>
    <ds:schemaRef ds:uri="http://purl.org/dc/terms/"/>
    <ds:schemaRef ds:uri="aea6af88-fd49-476a-9fa0-38b2b1a46522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3c3311a5-c6dd-4e2f-a5ca-c3a19364e354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B5D86CD-99C0-4448-A242-3CA23BD83C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a6af88-fd49-476a-9fa0-38b2b1a46522"/>
    <ds:schemaRef ds:uri="3c3311a5-c6dd-4e2f-a5ca-c3a19364e35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18415</TotalTime>
  <Words>1943</Words>
  <Application>Microsoft Office PowerPoint</Application>
  <PresentationFormat>如螢幕大小 (4:3)</PresentationFormat>
  <Paragraphs>246</Paragraphs>
  <Slides>18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5" baseType="lpstr">
      <vt:lpstr>新細明體</vt:lpstr>
      <vt:lpstr>Arial</vt:lpstr>
      <vt:lpstr>Calibri</vt:lpstr>
      <vt:lpstr>Times New Roman</vt:lpstr>
      <vt:lpstr>Wingdings</vt:lpstr>
      <vt:lpstr>Wingdings 2</vt:lpstr>
      <vt:lpstr>Office 佈景主題</vt:lpstr>
      <vt:lpstr>PowerPoint 簡報</vt:lpstr>
      <vt:lpstr>   簡 報 大 綱</vt:lpstr>
      <vt:lpstr>  公 司 組 織</vt:lpstr>
      <vt:lpstr> 主 要 產 品</vt:lpstr>
      <vt:lpstr>                     113年加工事業部營運情形</vt:lpstr>
      <vt:lpstr>                     113年建材事業部營運情形</vt:lpstr>
      <vt:lpstr>                     113年合皮事業部營運情形</vt:lpstr>
      <vt:lpstr>                     113年原料事業部營運情形</vt:lpstr>
      <vt:lpstr>             經營績效              最近兩年度產品別營收</vt:lpstr>
      <vt:lpstr>             經營績效              最近五年度合併營收</vt:lpstr>
      <vt:lpstr>          經營績效          合併損益表</vt:lpstr>
      <vt:lpstr>          轉 投 資 效 益</vt:lpstr>
      <vt:lpstr>          與國際接軌</vt:lpstr>
      <vt:lpstr>PowerPoint 簡報</vt:lpstr>
      <vt:lpstr>                  活化資產-興隆段土地都更案</vt:lpstr>
      <vt:lpstr>PowerPoint 簡報</vt:lpstr>
      <vt:lpstr>PowerPoint 簡報</vt:lpstr>
      <vt:lpstr>PowerPoint 簡報</vt:lpstr>
    </vt:vector>
  </TitlesOfParts>
  <Company>OPC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2017年第二季財務報告</dc:title>
  <dc:creator>denny</dc:creator>
  <cp:lastModifiedBy>陳 大洋</cp:lastModifiedBy>
  <cp:revision>1334</cp:revision>
  <cp:lastPrinted>2024-07-31T02:19:20Z</cp:lastPrinted>
  <dcterms:created xsi:type="dcterms:W3CDTF">2017-06-20T06:48:13Z</dcterms:created>
  <dcterms:modified xsi:type="dcterms:W3CDTF">2024-08-07T01:18:21Z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0x010100FF4E6E6A430F49438D00040F56935320</vt:lpwstr>
  </property>
</Properties>
</file>