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4"/>
  </p:sldMasterIdLst>
  <p:notesMasterIdLst>
    <p:notesMasterId r:id="rId21"/>
  </p:notesMasterIdLst>
  <p:handoutMasterIdLst>
    <p:handoutMasterId r:id="rId22"/>
  </p:handoutMasterIdLst>
  <p:sldIdLst>
    <p:sldId id="325" r:id="rId5"/>
    <p:sldId id="328" r:id="rId6"/>
    <p:sldId id="326" r:id="rId7"/>
    <p:sldId id="332" r:id="rId8"/>
    <p:sldId id="330" r:id="rId9"/>
    <p:sldId id="338" r:id="rId10"/>
    <p:sldId id="331" r:id="rId11"/>
    <p:sldId id="339" r:id="rId12"/>
    <p:sldId id="340" r:id="rId13"/>
    <p:sldId id="334" r:id="rId14"/>
    <p:sldId id="342" r:id="rId15"/>
    <p:sldId id="343" r:id="rId16"/>
    <p:sldId id="341" r:id="rId17"/>
    <p:sldId id="344" r:id="rId18"/>
    <p:sldId id="335" r:id="rId19"/>
    <p:sldId id="337"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5135"/>
    <a:srgbClr val="BDA07D"/>
    <a:srgbClr val="F5F9F9"/>
    <a:srgbClr val="627272"/>
    <a:srgbClr val="93A5A8"/>
    <a:srgbClr val="3E709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7292A2E-F333-43FB-9621-5CBBE7FDCDCB}">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0" autoAdjust="0"/>
    <p:restoredTop sz="95455" autoAdjust="0"/>
  </p:normalViewPr>
  <p:slideViewPr>
    <p:cSldViewPr snapToGrid="0">
      <p:cViewPr varScale="1">
        <p:scale>
          <a:sx n="78" d="100"/>
          <a:sy n="78" d="100"/>
        </p:scale>
        <p:origin x="696"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337907062256379"/>
          <c:y val="0.16898725584634239"/>
          <c:w val="0.83012623304762778"/>
          <c:h val="0.74906326026023851"/>
        </c:manualLayout>
      </c:layout>
      <c:pie3DChart>
        <c:varyColors val="1"/>
        <c:ser>
          <c:idx val="0"/>
          <c:order val="0"/>
          <c:explosion val="11"/>
          <c:dPt>
            <c:idx val="0"/>
            <c:bubble3D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a:noFill/>
              </a:ln>
              <a:effectLst>
                <a:outerShdw blurRad="40000" dist="20000" dir="5400000" rotWithShape="0">
                  <a:srgbClr val="000000">
                    <a:alpha val="38000"/>
                  </a:srgbClr>
                </a:outerShdw>
              </a:effectLst>
              <a:sp3d/>
            </c:spPr>
            <c:extLst>
              <c:ext xmlns:c16="http://schemas.microsoft.com/office/drawing/2014/chart" uri="{C3380CC4-5D6E-409C-BE32-E72D297353CC}">
                <c16:uniqueId val="{00000001-2C95-4014-9000-91B9B2EC7142}"/>
              </c:ext>
            </c:extLst>
          </c:dPt>
          <c:dPt>
            <c:idx val="1"/>
            <c:bubble3D val="0"/>
            <c:explosion val="23"/>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a:noFill/>
              </a:ln>
              <a:effectLst>
                <a:outerShdw blurRad="40000" dist="20000" dir="5400000" rotWithShape="0">
                  <a:srgbClr val="000000">
                    <a:alpha val="38000"/>
                  </a:srgbClr>
                </a:outerShdw>
              </a:effectLst>
              <a:sp3d/>
            </c:spPr>
            <c:extLst>
              <c:ext xmlns:c16="http://schemas.microsoft.com/office/drawing/2014/chart" uri="{C3380CC4-5D6E-409C-BE32-E72D297353CC}">
                <c16:uniqueId val="{00000003-2C95-4014-9000-91B9B2EC7142}"/>
              </c:ext>
            </c:extLst>
          </c:dPt>
          <c:dPt>
            <c:idx val="2"/>
            <c:bubble3D val="0"/>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a:noFill/>
              </a:ln>
              <a:effectLst>
                <a:outerShdw blurRad="40000" dist="20000" dir="5400000" rotWithShape="0">
                  <a:srgbClr val="000000">
                    <a:alpha val="38000"/>
                  </a:srgbClr>
                </a:outerShdw>
              </a:effectLst>
              <a:sp3d/>
            </c:spPr>
            <c:extLst>
              <c:ext xmlns:c16="http://schemas.microsoft.com/office/drawing/2014/chart" uri="{C3380CC4-5D6E-409C-BE32-E72D297353CC}">
                <c16:uniqueId val="{00000005-2C95-4014-9000-91B9B2EC7142}"/>
              </c:ext>
            </c:extLst>
          </c:dPt>
          <c:dPt>
            <c:idx val="3"/>
            <c:bubble3D val="0"/>
            <c:spPr>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a:noFill/>
              </a:ln>
              <a:effectLst>
                <a:outerShdw blurRad="40000" dist="20000" dir="5400000" rotWithShape="0">
                  <a:srgbClr val="000000">
                    <a:alpha val="38000"/>
                  </a:srgbClr>
                </a:outerShdw>
              </a:effectLst>
              <a:sp3d/>
            </c:spPr>
            <c:extLst>
              <c:ext xmlns:c16="http://schemas.microsoft.com/office/drawing/2014/chart" uri="{C3380CC4-5D6E-409C-BE32-E72D297353CC}">
                <c16:uniqueId val="{00000007-2C95-4014-9000-91B9B2EC7142}"/>
              </c:ext>
            </c:extLst>
          </c:dPt>
          <c:dLbls>
            <c:dLbl>
              <c:idx val="0"/>
              <c:layout>
                <c:manualLayout>
                  <c:x val="-1.152012248468944E-3"/>
                  <c:y val="-6.3641367745698452E-2"/>
                </c:manualLayout>
              </c:layout>
              <c:tx>
                <c:rich>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65000"/>
                            <a:lumOff val="35000"/>
                          </a:prstClr>
                        </a:solidFill>
                        <a:latin typeface="+mn-lt"/>
                        <a:ea typeface="+mn-ea"/>
                        <a:cs typeface="+mn-cs"/>
                      </a:defRPr>
                    </a:pPr>
                    <a:r>
                      <a:rPr lang="en-US" altLang="zh-TW" sz="1400" b="1" i="0" u="none" strike="noStrike" kern="1200" cap="none" spc="0" baseline="0" dirty="0">
                        <a:ln/>
                        <a:solidFill>
                          <a:schemeClr val="accent4"/>
                        </a:solidFill>
                        <a:effectLst/>
                        <a:latin typeface="Times New Roman" panose="02020603050405020304" pitchFamily="18" charset="0"/>
                        <a:ea typeface="標楷體" pitchFamily="65" charset="-120"/>
                        <a:cs typeface="Times New Roman" panose="02020603050405020304" pitchFamily="18" charset="0"/>
                      </a:rPr>
                      <a:t>Middle East</a:t>
                    </a: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22%</a:t>
                    </a:r>
                  </a:p>
                </c:rich>
              </c:tx>
              <c:numFmt formatCode="General" sourceLinked="0"/>
              <c:spPr>
                <a:noFill/>
                <a:ln>
                  <a:noFill/>
                </a:ln>
                <a:effectLst/>
              </c:spPr>
              <c:txPr>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65000"/>
                          <a:lumOff val="35000"/>
                        </a:prstClr>
                      </a:solidFill>
                      <a:latin typeface="+mn-lt"/>
                      <a:ea typeface="+mn-ea"/>
                      <a:cs typeface="+mn-cs"/>
                    </a:defRPr>
                  </a:pPr>
                  <a:endParaRPr lang="zh-TW"/>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C95-4014-9000-91B9B2EC7142}"/>
                </c:ext>
              </c:extLst>
            </c:dLbl>
            <c:dLbl>
              <c:idx val="1"/>
              <c:layout>
                <c:manualLayout>
                  <c:x val="-0.14405266171453299"/>
                  <c:y val="2.2394970866415891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65000"/>
                            <a:lumOff val="35000"/>
                          </a:schemeClr>
                        </a:solidFill>
                        <a:latin typeface="+mn-lt"/>
                        <a:ea typeface="+mn-ea"/>
                        <a:cs typeface="+mn-cs"/>
                      </a:defRPr>
                    </a:pPr>
                    <a:r>
                      <a:rPr lang="en-US" altLang="zh-TW" sz="1400" b="1" i="0" u="none" strike="noStrike" kern="1200" cap="none" spc="0" baseline="0" dirty="0">
                        <a:ln/>
                        <a:solidFill>
                          <a:schemeClr val="accent4"/>
                        </a:solidFill>
                        <a:effectLst/>
                        <a:latin typeface="Times New Roman" panose="02020603050405020304" pitchFamily="18" charset="0"/>
                        <a:ea typeface="標楷體" pitchFamily="65" charset="-120"/>
                        <a:cs typeface="Times New Roman" panose="02020603050405020304" pitchFamily="18" charset="0"/>
                      </a:rPr>
                      <a:t>Asia</a:t>
                    </a:r>
                    <a:b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b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55%</a:t>
                    </a:r>
                  </a:p>
                </c:rich>
              </c:tx>
              <c:numFmt formatCode="General" sourceLinked="0"/>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65000"/>
                          <a:lumOff val="35000"/>
                        </a:schemeClr>
                      </a:solidFill>
                      <a:latin typeface="+mn-lt"/>
                      <a:ea typeface="+mn-ea"/>
                      <a:cs typeface="+mn-cs"/>
                    </a:defRPr>
                  </a:pPr>
                  <a:endParaRPr lang="zh-TW"/>
                </a:p>
              </c:txPr>
              <c:showLegendKey val="0"/>
              <c:showVal val="1"/>
              <c:showCatName val="0"/>
              <c:showSerName val="0"/>
              <c:showPercent val="0"/>
              <c:showBubbleSize val="0"/>
              <c:extLst>
                <c:ext xmlns:c15="http://schemas.microsoft.com/office/drawing/2012/chart" uri="{CE6537A1-D6FC-4f65-9D91-7224C49458BB}">
                  <c15:layout>
                    <c:manualLayout>
                      <c:w val="0.10572629638038625"/>
                      <c:h val="0.114945819568496"/>
                    </c:manualLayout>
                  </c15:layout>
                  <c15:showDataLabelsRange val="0"/>
                </c:ext>
                <c:ext xmlns:c16="http://schemas.microsoft.com/office/drawing/2014/chart" uri="{C3380CC4-5D6E-409C-BE32-E72D297353CC}">
                  <c16:uniqueId val="{00000003-2C95-4014-9000-91B9B2EC7142}"/>
                </c:ext>
              </c:extLst>
            </c:dLbl>
            <c:dLbl>
              <c:idx val="2"/>
              <c:layout>
                <c:manualLayout>
                  <c:x val="-8.8124469893312962E-2"/>
                  <c:y val="1.0584049793298873E-2"/>
                </c:manualLayout>
              </c:layout>
              <c:tx>
                <c:rich>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65000"/>
                            <a:lumOff val="35000"/>
                          </a:prstClr>
                        </a:solidFill>
                        <a:latin typeface="+mn-lt"/>
                        <a:ea typeface="+mn-ea"/>
                        <a:cs typeface="+mn-cs"/>
                      </a:defRPr>
                    </a:pPr>
                    <a:r>
                      <a:rPr lang="en-US" altLang="zh-TW" sz="1400" b="1" i="0" u="none" strike="noStrike" kern="1200" cap="none" spc="0" baseline="0" dirty="0">
                        <a:ln/>
                        <a:solidFill>
                          <a:schemeClr val="accent3"/>
                        </a:solidFill>
                        <a:effectLst/>
                        <a:latin typeface="Times New Roman" panose="02020603050405020304" pitchFamily="18" charset="0"/>
                        <a:ea typeface="標楷體" pitchFamily="65" charset="-120"/>
                        <a:cs typeface="Times New Roman" panose="02020603050405020304" pitchFamily="18" charset="0"/>
                      </a:rPr>
                      <a:t>Europe</a:t>
                    </a: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20%</a:t>
                    </a:r>
                  </a:p>
                </c:rich>
              </c:tx>
              <c:numFmt formatCode="General" sourceLinked="0"/>
              <c:spPr>
                <a:noFill/>
                <a:ln>
                  <a:noFill/>
                </a:ln>
                <a:effectLst/>
              </c:spPr>
              <c:txPr>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65000"/>
                          <a:lumOff val="35000"/>
                        </a:prstClr>
                      </a:solidFill>
                      <a:latin typeface="+mn-lt"/>
                      <a:ea typeface="+mn-ea"/>
                      <a:cs typeface="+mn-cs"/>
                    </a:defRPr>
                  </a:pPr>
                  <a:endParaRPr lang="zh-TW"/>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2C95-4014-9000-91B9B2EC7142}"/>
                </c:ext>
              </c:extLst>
            </c:dLbl>
            <c:dLbl>
              <c:idx val="3"/>
              <c:layout>
                <c:manualLayout>
                  <c:x val="-8.525986610755823E-2"/>
                  <c:y val="-3.0814701598003886E-2"/>
                </c:manualLayout>
              </c:layout>
              <c:tx>
                <c:rich>
                  <a:bodyPr/>
                  <a:lstStyle/>
                  <a:p>
                    <a:r>
                      <a:rPr lang="en-US" altLang="zh-TW" sz="1400" b="1" i="0" u="none" strike="noStrike" kern="1200" cap="none" spc="0" baseline="0" dirty="0">
                        <a:ln/>
                        <a:solidFill>
                          <a:schemeClr val="accent4"/>
                        </a:solidFill>
                        <a:effectLst/>
                        <a:latin typeface="Times New Roman" panose="02020603050405020304" pitchFamily="18" charset="0"/>
                        <a:ea typeface="標楷體" pitchFamily="65" charset="-120"/>
                        <a:cs typeface="Times New Roman" panose="02020603050405020304" pitchFamily="18" charset="0"/>
                      </a:rPr>
                      <a:t>America</a:t>
                    </a:r>
                    <a:endParaRPr lang="en-US" altLang="zh-TW" sz="1400"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2C95-4014-9000-91B9B2EC7142}"/>
                </c:ext>
              </c:extLst>
            </c:dLbl>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zh-TW"/>
              </a:p>
            </c:txPr>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外銷比!$A$4:$A$7</c:f>
              <c:strCache>
                <c:ptCount val="4"/>
                <c:pt idx="0">
                  <c:v>中東</c:v>
                </c:pt>
                <c:pt idx="1">
                  <c:v>亞洲</c:v>
                </c:pt>
                <c:pt idx="2">
                  <c:v>歐洲</c:v>
                </c:pt>
                <c:pt idx="3">
                  <c:v>美洲</c:v>
                </c:pt>
              </c:strCache>
              <c:extLst/>
            </c:strRef>
          </c:cat>
          <c:val>
            <c:numRef>
              <c:f>外銷比!$B$4:$B$7</c:f>
              <c:numCache>
                <c:formatCode>0.00%</c:formatCode>
                <c:ptCount val="4"/>
                <c:pt idx="0">
                  <c:v>0.21721517428570139</c:v>
                </c:pt>
                <c:pt idx="1">
                  <c:v>0.55000000000000004</c:v>
                </c:pt>
                <c:pt idx="2">
                  <c:v>0.19626195685868084</c:v>
                </c:pt>
                <c:pt idx="3">
                  <c:v>3.1230931711027275E-2</c:v>
                </c:pt>
              </c:numCache>
              <c:extLst/>
            </c:numRef>
          </c:val>
          <c:extLst>
            <c:ext xmlns:c16="http://schemas.microsoft.com/office/drawing/2014/chart" uri="{C3380CC4-5D6E-409C-BE32-E72D297353CC}">
              <c16:uniqueId val="{00000008-2C95-4014-9000-91B9B2EC7142}"/>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zh-TW"/>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image" Target="../media/image26.jpg"/></Relationships>
</file>

<file path=ppt/diagrams/_rels/data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jpg"/><Relationship Id="rId4" Type="http://schemas.openxmlformats.org/officeDocument/2006/relationships/image" Target="../media/image41.png"/></Relationships>
</file>

<file path=ppt/diagrams/_rels/data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image" Target="../media/image4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image" Target="../media/image26.jpg"/></Relationships>
</file>

<file path=ppt/diagrams/_rels/drawing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jpg"/><Relationship Id="rId4" Type="http://schemas.openxmlformats.org/officeDocument/2006/relationships/image" Target="../media/image4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image" Target="../media/image4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E95F7E-3D24-4997-AE64-470BC187C0B8}"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zh-TW" altLang="en-US"/>
        </a:p>
      </dgm:t>
    </dgm:pt>
    <dgm:pt modelId="{2209C8EA-1CA6-4C5B-AA29-0DCCAAEC1D52}">
      <dgm:prSet phldrT="[文字]" custT="1"/>
      <dgm:spPr/>
      <dgm:t>
        <a:bodyPr>
          <a:scene3d>
            <a:camera prst="orthographicFront"/>
            <a:lightRig rig="soft" dir="t">
              <a:rot lat="0" lon="0" rev="15600000"/>
            </a:lightRig>
          </a:scene3d>
          <a:sp3d extrusionH="57150" prstMaterial="softEdge">
            <a:bevelT w="25400" h="38100"/>
          </a:sp3d>
        </a:bodyPr>
        <a:lstStyle/>
        <a:p>
          <a:r>
            <a:rPr lang="en-US" altLang="zh-TW" sz="2200"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SOURCING at MAGIC LV</a:t>
          </a:r>
        </a:p>
        <a:p>
          <a:r>
            <a:rPr lang="en-US" altLang="zh-TW" sz="2200"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2/13-2/15</a:t>
          </a:r>
          <a:endParaRPr lang="zh-TW" altLang="en-US" sz="2200" b="1" cap="none" spc="0" dirty="0">
            <a:ln/>
            <a:solidFill>
              <a:schemeClr val="accent4"/>
            </a:solidFill>
            <a:effectLst/>
            <a:latin typeface="Times New Roman" panose="02020603050405020304" pitchFamily="18" charset="0"/>
            <a:cs typeface="Times New Roman" panose="02020603050405020304" pitchFamily="18" charset="0"/>
          </a:endParaRPr>
        </a:p>
      </dgm:t>
    </dgm:pt>
    <dgm:pt modelId="{C8E4F871-D156-422D-9213-9079F0E50E1B}" type="parTrans" cxnId="{F67F06FB-2C18-44CE-8E8F-BFC178CE6DDB}">
      <dgm:prSet/>
      <dgm:spPr/>
      <dgm:t>
        <a:bodyPr/>
        <a:lstStyle/>
        <a:p>
          <a:endParaRPr lang="zh-TW" altLang="en-US"/>
        </a:p>
      </dgm:t>
    </dgm:pt>
    <dgm:pt modelId="{0EA58FC1-655A-4340-B39E-DE67FCD04C0B}" type="sibTrans" cxnId="{F67F06FB-2C18-44CE-8E8F-BFC178CE6DDB}">
      <dgm:prSet/>
      <dgm:spPr/>
      <dgm:t>
        <a:bodyPr/>
        <a:lstStyle/>
        <a:p>
          <a:endParaRPr lang="zh-TW" altLang="en-US"/>
        </a:p>
      </dgm:t>
    </dgm:pt>
    <dgm:pt modelId="{BFD2EF60-8DCE-4BB7-9799-77D6B8DBAA2D}">
      <dgm:prSet phldrT="[文字]" custT="1"/>
      <dgm:spPr/>
      <dgm:t>
        <a:bodyPr>
          <a:scene3d>
            <a:camera prst="orthographicFront"/>
            <a:lightRig rig="soft" dir="t">
              <a:rot lat="0" lon="0" rev="15600000"/>
            </a:lightRig>
          </a:scene3d>
          <a:sp3d extrusionH="57150" prstMaterial="softEdge">
            <a:bevelT w="25400" h="38100"/>
          </a:sp3d>
        </a:bodyPr>
        <a:lstStyle/>
        <a:p>
          <a:r>
            <a:rPr lang="en-US" altLang="en-US" sz="2400" b="1" cap="none" spc="0" dirty="0">
              <a:ln/>
              <a:solidFill>
                <a:schemeClr val="accent4"/>
              </a:solidFill>
              <a:effectLst/>
              <a:latin typeface="Times New Roman" panose="02020603050405020304" pitchFamily="18" charset="0"/>
              <a:cs typeface="Times New Roman" panose="02020603050405020304" pitchFamily="18" charset="0"/>
            </a:rPr>
            <a:t>Texworle Vietnam Feb </a:t>
          </a:r>
        </a:p>
        <a:p>
          <a:r>
            <a:rPr lang="en-US" altLang="en-US" sz="2400" b="1" cap="none" spc="0" dirty="0">
              <a:ln/>
              <a:solidFill>
                <a:schemeClr val="accent4"/>
              </a:solidFill>
              <a:effectLst/>
              <a:latin typeface="Times New Roman" panose="02020603050405020304" pitchFamily="18" charset="0"/>
              <a:cs typeface="Times New Roman" panose="02020603050405020304" pitchFamily="18" charset="0"/>
            </a:rPr>
            <a:t>2/28-3/1</a:t>
          </a:r>
          <a:endParaRPr lang="zh-TW" altLang="en-US" sz="2400" b="1" cap="none" spc="0" dirty="0">
            <a:ln/>
            <a:solidFill>
              <a:schemeClr val="accent4"/>
            </a:solidFill>
            <a:effectLst/>
            <a:latin typeface="Times New Roman" panose="02020603050405020304" pitchFamily="18" charset="0"/>
            <a:cs typeface="Times New Roman" panose="02020603050405020304" pitchFamily="18" charset="0"/>
          </a:endParaRPr>
        </a:p>
      </dgm:t>
    </dgm:pt>
    <dgm:pt modelId="{D23BBE6C-EA59-4430-ABE5-4F500E425485}" type="parTrans" cxnId="{A4CF7DDD-C5E0-482C-B94E-F297FC12298A}">
      <dgm:prSet/>
      <dgm:spPr/>
      <dgm:t>
        <a:bodyPr/>
        <a:lstStyle/>
        <a:p>
          <a:endParaRPr lang="zh-TW" altLang="en-US"/>
        </a:p>
      </dgm:t>
    </dgm:pt>
    <dgm:pt modelId="{525811F2-1182-47EC-B852-9937053D5F59}" type="sibTrans" cxnId="{A4CF7DDD-C5E0-482C-B94E-F297FC12298A}">
      <dgm:prSet/>
      <dgm:spPr/>
      <dgm:t>
        <a:bodyPr/>
        <a:lstStyle/>
        <a:p>
          <a:endParaRPr lang="zh-TW" altLang="en-US"/>
        </a:p>
      </dgm:t>
    </dgm:pt>
    <dgm:pt modelId="{CF4F4EB0-1B57-4FAF-AD47-6DC35C885B4D}">
      <dgm:prSet custT="1"/>
      <dgm:spPr/>
      <dgm:t>
        <a:bodyPr>
          <a:scene3d>
            <a:camera prst="orthographicFront"/>
            <a:lightRig rig="soft" dir="t">
              <a:rot lat="0" lon="0" rev="15600000"/>
            </a:lightRig>
          </a:scene3d>
          <a:sp3d extrusionH="57150" prstMaterial="softEdge">
            <a:bevelT w="25400" h="38100"/>
          </a:sp3d>
        </a:bodyPr>
        <a:lstStyle/>
        <a:p>
          <a:r>
            <a:rPr lang="en-US" altLang="en-US" sz="2400" b="1" cap="none" spc="0" dirty="0">
              <a:ln/>
              <a:solidFill>
                <a:schemeClr val="accent4"/>
              </a:solidFill>
              <a:effectLst/>
              <a:latin typeface="Times New Roman" panose="02020603050405020304" pitchFamily="18" charset="0"/>
              <a:cs typeface="Times New Roman" panose="02020603050405020304" pitchFamily="18" charset="0"/>
            </a:rPr>
            <a:t>PERFORMANCE DAYS</a:t>
          </a:r>
        </a:p>
        <a:p>
          <a:r>
            <a:rPr lang="en-US" altLang="zh-TW" sz="2400"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3/20-3/21</a:t>
          </a:r>
          <a:endParaRPr lang="zh-TW" altLang="en-US" sz="2400" b="1" cap="none" spc="0" dirty="0">
            <a:ln/>
            <a:solidFill>
              <a:schemeClr val="accent4"/>
            </a:solidFill>
            <a:effectLst/>
            <a:latin typeface="Times New Roman" panose="02020603050405020304" pitchFamily="18" charset="0"/>
            <a:cs typeface="Times New Roman" panose="02020603050405020304" pitchFamily="18" charset="0"/>
          </a:endParaRPr>
        </a:p>
      </dgm:t>
    </dgm:pt>
    <dgm:pt modelId="{43754E9A-7826-4B1D-9C25-394153C4125D}" type="parTrans" cxnId="{7B7EF9A4-0EFF-4D2D-88D4-032DA66FA30A}">
      <dgm:prSet/>
      <dgm:spPr/>
      <dgm:t>
        <a:bodyPr/>
        <a:lstStyle/>
        <a:p>
          <a:endParaRPr lang="zh-TW" altLang="en-US"/>
        </a:p>
      </dgm:t>
    </dgm:pt>
    <dgm:pt modelId="{7163C8DA-ABE7-4A9D-92E3-F33DF87B53F5}" type="sibTrans" cxnId="{7B7EF9A4-0EFF-4D2D-88D4-032DA66FA30A}">
      <dgm:prSet/>
      <dgm:spPr/>
      <dgm:t>
        <a:bodyPr/>
        <a:lstStyle/>
        <a:p>
          <a:endParaRPr lang="zh-TW" altLang="en-US"/>
        </a:p>
      </dgm:t>
    </dgm:pt>
    <dgm:pt modelId="{A4BFE0AF-D38E-42C0-84BF-42B4588AD06D}">
      <dgm:prSet custT="1"/>
      <dgm:spPr/>
      <dgm:t>
        <a:bodyPr>
          <a:scene3d>
            <a:camera prst="orthographicFront"/>
            <a:lightRig rig="soft" dir="t">
              <a:rot lat="0" lon="0" rev="15600000"/>
            </a:lightRig>
          </a:scene3d>
          <a:sp3d extrusionH="57150" prstMaterial="softEdge">
            <a:bevelT w="25400" h="38100"/>
          </a:sp3d>
        </a:bodyPr>
        <a:lstStyle/>
        <a:p>
          <a:r>
            <a:rPr lang="en-US" altLang="en-US" sz="2400" b="1" cap="none" spc="0" dirty="0">
              <a:ln/>
              <a:solidFill>
                <a:schemeClr val="accent4"/>
              </a:solidFill>
              <a:effectLst/>
              <a:latin typeface="Times New Roman" panose="02020603050405020304" pitchFamily="18" charset="0"/>
              <a:cs typeface="Times New Roman" panose="02020603050405020304" pitchFamily="18" charset="0"/>
            </a:rPr>
            <a:t>Techtextil </a:t>
          </a:r>
          <a:r>
            <a:rPr lang="en-US" altLang="en-US" sz="2400" b="1" cap="none" spc="0" dirty="0" err="1">
              <a:ln/>
              <a:solidFill>
                <a:schemeClr val="accent4"/>
              </a:solidFill>
              <a:effectLst/>
              <a:latin typeface="Times New Roman" panose="02020603050405020304" pitchFamily="18" charset="0"/>
              <a:cs typeface="Times New Roman" panose="02020603050405020304" pitchFamily="18" charset="0"/>
            </a:rPr>
            <a:t>texprocess</a:t>
          </a:r>
          <a:endParaRPr lang="en-US" altLang="en-US" sz="2400" b="1" cap="none" spc="0" dirty="0">
            <a:ln/>
            <a:solidFill>
              <a:schemeClr val="accent4"/>
            </a:solidFill>
            <a:effectLst/>
            <a:latin typeface="Times New Roman" panose="02020603050405020304" pitchFamily="18" charset="0"/>
            <a:cs typeface="Times New Roman" panose="02020603050405020304" pitchFamily="18" charset="0"/>
          </a:endParaRPr>
        </a:p>
        <a:p>
          <a:r>
            <a:rPr lang="en-US" altLang="en-US" sz="2400" b="1" cap="none" spc="0" dirty="0">
              <a:ln/>
              <a:solidFill>
                <a:schemeClr val="accent4"/>
              </a:solidFill>
              <a:effectLst/>
              <a:latin typeface="Times New Roman" panose="02020603050405020304" pitchFamily="18" charset="0"/>
              <a:cs typeface="Times New Roman" panose="02020603050405020304" pitchFamily="18" charset="0"/>
            </a:rPr>
            <a:t>4/23-26</a:t>
          </a:r>
          <a:endParaRPr lang="zh-TW" altLang="en-US" sz="2400" b="1" cap="none" spc="0" dirty="0">
            <a:ln/>
            <a:solidFill>
              <a:schemeClr val="accent4"/>
            </a:solidFill>
            <a:effectLst/>
            <a:latin typeface="Times New Roman" panose="02020603050405020304" pitchFamily="18" charset="0"/>
            <a:cs typeface="Times New Roman" panose="02020603050405020304" pitchFamily="18" charset="0"/>
          </a:endParaRPr>
        </a:p>
      </dgm:t>
    </dgm:pt>
    <dgm:pt modelId="{B0B90AFD-3EFE-472D-8768-D2E39364173D}" type="parTrans" cxnId="{F71BF0F0-6288-44D9-96FC-D39B354A9E55}">
      <dgm:prSet/>
      <dgm:spPr/>
      <dgm:t>
        <a:bodyPr/>
        <a:lstStyle/>
        <a:p>
          <a:endParaRPr lang="zh-TW" altLang="en-US"/>
        </a:p>
      </dgm:t>
    </dgm:pt>
    <dgm:pt modelId="{8EC38408-D454-4905-B107-A34D5A6ED418}" type="sibTrans" cxnId="{F71BF0F0-6288-44D9-96FC-D39B354A9E55}">
      <dgm:prSet/>
      <dgm:spPr/>
      <dgm:t>
        <a:bodyPr/>
        <a:lstStyle/>
        <a:p>
          <a:endParaRPr lang="zh-TW" altLang="en-US"/>
        </a:p>
      </dgm:t>
    </dgm:pt>
    <dgm:pt modelId="{C5ADB453-8345-4AF9-90F6-2ACAC894265D}">
      <dgm:prSet custT="1"/>
      <dgm:spPr/>
      <dgm:t>
        <a:bodyPr>
          <a:scene3d>
            <a:camera prst="orthographicFront"/>
            <a:lightRig rig="soft" dir="t">
              <a:rot lat="0" lon="0" rev="15600000"/>
            </a:lightRig>
          </a:scene3d>
          <a:sp3d extrusionH="57150" prstMaterial="softEdge">
            <a:bevelT w="25400" h="38100"/>
          </a:sp3d>
        </a:bodyPr>
        <a:lstStyle/>
        <a:p>
          <a:r>
            <a:rPr lang="en-US" altLang="en-US" sz="2400" b="1" cap="none" spc="0" dirty="0">
              <a:ln/>
              <a:solidFill>
                <a:schemeClr val="accent4"/>
              </a:solidFill>
              <a:effectLst/>
              <a:latin typeface="Times New Roman" panose="02020603050405020304" pitchFamily="18" charset="0"/>
              <a:cs typeface="Times New Roman" panose="02020603050405020304" pitchFamily="18" charset="0"/>
            </a:rPr>
            <a:t>PanTextiles Tokyo</a:t>
          </a:r>
        </a:p>
        <a:p>
          <a:r>
            <a:rPr lang="en-US" altLang="en-US" sz="2400" b="1" cap="none" spc="0" dirty="0">
              <a:ln/>
              <a:solidFill>
                <a:schemeClr val="accent4"/>
              </a:solidFill>
              <a:effectLst/>
              <a:latin typeface="Times New Roman" panose="02020603050405020304" pitchFamily="18" charset="0"/>
              <a:cs typeface="Times New Roman" panose="02020603050405020304" pitchFamily="18" charset="0"/>
            </a:rPr>
            <a:t>5/22-23</a:t>
          </a:r>
          <a:endParaRPr lang="zh-TW" altLang="en-US" sz="2400" b="1" cap="none" spc="0" dirty="0">
            <a:ln/>
            <a:solidFill>
              <a:schemeClr val="accent4"/>
            </a:solidFill>
            <a:effectLst/>
            <a:latin typeface="Times New Roman" panose="02020603050405020304" pitchFamily="18" charset="0"/>
            <a:cs typeface="Times New Roman" panose="02020603050405020304" pitchFamily="18" charset="0"/>
          </a:endParaRPr>
        </a:p>
      </dgm:t>
    </dgm:pt>
    <dgm:pt modelId="{51F15826-77E0-461E-AFD8-BCE5F1A6EEBD}" type="parTrans" cxnId="{731ECBD2-D3A5-4205-B00D-198900C16B72}">
      <dgm:prSet/>
      <dgm:spPr/>
      <dgm:t>
        <a:bodyPr/>
        <a:lstStyle/>
        <a:p>
          <a:endParaRPr lang="zh-TW" altLang="en-US"/>
        </a:p>
      </dgm:t>
    </dgm:pt>
    <dgm:pt modelId="{53E49F8A-07BC-4D74-8EEF-00725362A694}" type="sibTrans" cxnId="{731ECBD2-D3A5-4205-B00D-198900C16B72}">
      <dgm:prSet/>
      <dgm:spPr/>
      <dgm:t>
        <a:bodyPr/>
        <a:lstStyle/>
        <a:p>
          <a:endParaRPr lang="zh-TW" altLang="en-US"/>
        </a:p>
      </dgm:t>
    </dgm:pt>
    <dgm:pt modelId="{A93418AA-7F23-4912-A68A-43E7D9C4A8E8}" type="pres">
      <dgm:prSet presAssocID="{F8E95F7E-3D24-4997-AE64-470BC187C0B8}" presName="CompostProcess" presStyleCnt="0">
        <dgm:presLayoutVars>
          <dgm:dir/>
          <dgm:resizeHandles val="exact"/>
        </dgm:presLayoutVars>
      </dgm:prSet>
      <dgm:spPr/>
    </dgm:pt>
    <dgm:pt modelId="{7CD6CE41-295A-48B0-A635-0FA4E1DA5F3B}" type="pres">
      <dgm:prSet presAssocID="{F8E95F7E-3D24-4997-AE64-470BC187C0B8}" presName="arrow" presStyleLbl="bgShp" presStyleIdx="0" presStyleCnt="1"/>
      <dgm:spPr/>
    </dgm:pt>
    <dgm:pt modelId="{A5FDF898-9660-4BBC-8A3F-1F8F0F7B5E10}" type="pres">
      <dgm:prSet presAssocID="{F8E95F7E-3D24-4997-AE64-470BC187C0B8}" presName="linearProcess" presStyleCnt="0"/>
      <dgm:spPr/>
    </dgm:pt>
    <dgm:pt modelId="{3511FA34-E51E-4531-B7A7-EA2E67003052}" type="pres">
      <dgm:prSet presAssocID="{2209C8EA-1CA6-4C5B-AA29-0DCCAAEC1D52}" presName="textNode" presStyleLbl="node1" presStyleIdx="0" presStyleCnt="5">
        <dgm:presLayoutVars>
          <dgm:bulletEnabled val="1"/>
        </dgm:presLayoutVars>
      </dgm:prSet>
      <dgm:spPr/>
    </dgm:pt>
    <dgm:pt modelId="{89B4C999-666D-4D40-8369-5AA47E17E0F3}" type="pres">
      <dgm:prSet presAssocID="{0EA58FC1-655A-4340-B39E-DE67FCD04C0B}" presName="sibTrans" presStyleCnt="0"/>
      <dgm:spPr/>
    </dgm:pt>
    <dgm:pt modelId="{964EDCBC-5C38-4E43-99AA-8FC192D3A4C3}" type="pres">
      <dgm:prSet presAssocID="{BFD2EF60-8DCE-4BB7-9799-77D6B8DBAA2D}" presName="textNode" presStyleLbl="node1" presStyleIdx="1" presStyleCnt="5">
        <dgm:presLayoutVars>
          <dgm:bulletEnabled val="1"/>
        </dgm:presLayoutVars>
      </dgm:prSet>
      <dgm:spPr/>
    </dgm:pt>
    <dgm:pt modelId="{429F175C-FEAC-4585-9435-D49E10D53638}" type="pres">
      <dgm:prSet presAssocID="{525811F2-1182-47EC-B852-9937053D5F59}" presName="sibTrans" presStyleCnt="0"/>
      <dgm:spPr/>
    </dgm:pt>
    <dgm:pt modelId="{3056FD61-CBCF-47AB-A216-9214339AB9C8}" type="pres">
      <dgm:prSet presAssocID="{CF4F4EB0-1B57-4FAF-AD47-6DC35C885B4D}" presName="textNode" presStyleLbl="node1" presStyleIdx="2" presStyleCnt="5">
        <dgm:presLayoutVars>
          <dgm:bulletEnabled val="1"/>
        </dgm:presLayoutVars>
      </dgm:prSet>
      <dgm:spPr/>
    </dgm:pt>
    <dgm:pt modelId="{8FE970AB-31AF-47C5-968F-D97A23FCEF44}" type="pres">
      <dgm:prSet presAssocID="{7163C8DA-ABE7-4A9D-92E3-F33DF87B53F5}" presName="sibTrans" presStyleCnt="0"/>
      <dgm:spPr/>
    </dgm:pt>
    <dgm:pt modelId="{E70EB97D-B300-484D-B3AA-80D7D83A3FC3}" type="pres">
      <dgm:prSet presAssocID="{A4BFE0AF-D38E-42C0-84BF-42B4588AD06D}" presName="textNode" presStyleLbl="node1" presStyleIdx="3" presStyleCnt="5">
        <dgm:presLayoutVars>
          <dgm:bulletEnabled val="1"/>
        </dgm:presLayoutVars>
      </dgm:prSet>
      <dgm:spPr/>
    </dgm:pt>
    <dgm:pt modelId="{F0687F7E-63EA-4277-A7C6-ACFB4058F6C7}" type="pres">
      <dgm:prSet presAssocID="{8EC38408-D454-4905-B107-A34D5A6ED418}" presName="sibTrans" presStyleCnt="0"/>
      <dgm:spPr/>
    </dgm:pt>
    <dgm:pt modelId="{9FCD7E71-E2F8-454B-BFD4-D09DB67A838B}" type="pres">
      <dgm:prSet presAssocID="{C5ADB453-8345-4AF9-90F6-2ACAC894265D}" presName="textNode" presStyleLbl="node1" presStyleIdx="4" presStyleCnt="5">
        <dgm:presLayoutVars>
          <dgm:bulletEnabled val="1"/>
        </dgm:presLayoutVars>
      </dgm:prSet>
      <dgm:spPr/>
    </dgm:pt>
  </dgm:ptLst>
  <dgm:cxnLst>
    <dgm:cxn modelId="{E7EDDD0A-E101-4F8E-A093-8E86E1F3EAB5}" type="presOf" srcId="{CF4F4EB0-1B57-4FAF-AD47-6DC35C885B4D}" destId="{3056FD61-CBCF-47AB-A216-9214339AB9C8}" srcOrd="0" destOrd="0" presId="urn:microsoft.com/office/officeart/2005/8/layout/hProcess9"/>
    <dgm:cxn modelId="{E220D57B-B4D4-45C0-8AB4-45345A56E3CA}" type="presOf" srcId="{C5ADB453-8345-4AF9-90F6-2ACAC894265D}" destId="{9FCD7E71-E2F8-454B-BFD4-D09DB67A838B}" srcOrd="0" destOrd="0" presId="urn:microsoft.com/office/officeart/2005/8/layout/hProcess9"/>
    <dgm:cxn modelId="{D711537D-48FC-4EC7-9089-96F90B098B56}" type="presOf" srcId="{2209C8EA-1CA6-4C5B-AA29-0DCCAAEC1D52}" destId="{3511FA34-E51E-4531-B7A7-EA2E67003052}" srcOrd="0" destOrd="0" presId="urn:microsoft.com/office/officeart/2005/8/layout/hProcess9"/>
    <dgm:cxn modelId="{7B7EF9A4-0EFF-4D2D-88D4-032DA66FA30A}" srcId="{F8E95F7E-3D24-4997-AE64-470BC187C0B8}" destId="{CF4F4EB0-1B57-4FAF-AD47-6DC35C885B4D}" srcOrd="2" destOrd="0" parTransId="{43754E9A-7826-4B1D-9C25-394153C4125D}" sibTransId="{7163C8DA-ABE7-4A9D-92E3-F33DF87B53F5}"/>
    <dgm:cxn modelId="{5E8F6CBF-8CF8-499D-AE45-04AAF8EEEF9A}" type="presOf" srcId="{BFD2EF60-8DCE-4BB7-9799-77D6B8DBAA2D}" destId="{964EDCBC-5C38-4E43-99AA-8FC192D3A4C3}" srcOrd="0" destOrd="0" presId="urn:microsoft.com/office/officeart/2005/8/layout/hProcess9"/>
    <dgm:cxn modelId="{731ECBD2-D3A5-4205-B00D-198900C16B72}" srcId="{F8E95F7E-3D24-4997-AE64-470BC187C0B8}" destId="{C5ADB453-8345-4AF9-90F6-2ACAC894265D}" srcOrd="4" destOrd="0" parTransId="{51F15826-77E0-461E-AFD8-BCE5F1A6EEBD}" sibTransId="{53E49F8A-07BC-4D74-8EEF-00725362A694}"/>
    <dgm:cxn modelId="{A4CF7DDD-C5E0-482C-B94E-F297FC12298A}" srcId="{F8E95F7E-3D24-4997-AE64-470BC187C0B8}" destId="{BFD2EF60-8DCE-4BB7-9799-77D6B8DBAA2D}" srcOrd="1" destOrd="0" parTransId="{D23BBE6C-EA59-4430-ABE5-4F500E425485}" sibTransId="{525811F2-1182-47EC-B852-9937053D5F59}"/>
    <dgm:cxn modelId="{F71BF0F0-6288-44D9-96FC-D39B354A9E55}" srcId="{F8E95F7E-3D24-4997-AE64-470BC187C0B8}" destId="{A4BFE0AF-D38E-42C0-84BF-42B4588AD06D}" srcOrd="3" destOrd="0" parTransId="{B0B90AFD-3EFE-472D-8768-D2E39364173D}" sibTransId="{8EC38408-D454-4905-B107-A34D5A6ED418}"/>
    <dgm:cxn modelId="{1C7956F1-8C0C-435B-9EF3-30CAAE666023}" type="presOf" srcId="{A4BFE0AF-D38E-42C0-84BF-42B4588AD06D}" destId="{E70EB97D-B300-484D-B3AA-80D7D83A3FC3}" srcOrd="0" destOrd="0" presId="urn:microsoft.com/office/officeart/2005/8/layout/hProcess9"/>
    <dgm:cxn modelId="{550806F6-809E-4B77-A51C-58891CFC4C4B}" type="presOf" srcId="{F8E95F7E-3D24-4997-AE64-470BC187C0B8}" destId="{A93418AA-7F23-4912-A68A-43E7D9C4A8E8}" srcOrd="0" destOrd="0" presId="urn:microsoft.com/office/officeart/2005/8/layout/hProcess9"/>
    <dgm:cxn modelId="{F67F06FB-2C18-44CE-8E8F-BFC178CE6DDB}" srcId="{F8E95F7E-3D24-4997-AE64-470BC187C0B8}" destId="{2209C8EA-1CA6-4C5B-AA29-0DCCAAEC1D52}" srcOrd="0" destOrd="0" parTransId="{C8E4F871-D156-422D-9213-9079F0E50E1B}" sibTransId="{0EA58FC1-655A-4340-B39E-DE67FCD04C0B}"/>
    <dgm:cxn modelId="{A7CBA370-5C13-4A4E-8905-E25D6273C126}" type="presParOf" srcId="{A93418AA-7F23-4912-A68A-43E7D9C4A8E8}" destId="{7CD6CE41-295A-48B0-A635-0FA4E1DA5F3B}" srcOrd="0" destOrd="0" presId="urn:microsoft.com/office/officeart/2005/8/layout/hProcess9"/>
    <dgm:cxn modelId="{7A48744C-F7B8-4D73-876D-8495FA51643D}" type="presParOf" srcId="{A93418AA-7F23-4912-A68A-43E7D9C4A8E8}" destId="{A5FDF898-9660-4BBC-8A3F-1F8F0F7B5E10}" srcOrd="1" destOrd="0" presId="urn:microsoft.com/office/officeart/2005/8/layout/hProcess9"/>
    <dgm:cxn modelId="{A1865B88-537B-4293-973E-F8A84B3CA747}" type="presParOf" srcId="{A5FDF898-9660-4BBC-8A3F-1F8F0F7B5E10}" destId="{3511FA34-E51E-4531-B7A7-EA2E67003052}" srcOrd="0" destOrd="0" presId="urn:microsoft.com/office/officeart/2005/8/layout/hProcess9"/>
    <dgm:cxn modelId="{53A05877-5084-46C6-9420-2FFC559F8B46}" type="presParOf" srcId="{A5FDF898-9660-4BBC-8A3F-1F8F0F7B5E10}" destId="{89B4C999-666D-4D40-8369-5AA47E17E0F3}" srcOrd="1" destOrd="0" presId="urn:microsoft.com/office/officeart/2005/8/layout/hProcess9"/>
    <dgm:cxn modelId="{8E8AF280-E4A6-47B4-8D22-10D30E195496}" type="presParOf" srcId="{A5FDF898-9660-4BBC-8A3F-1F8F0F7B5E10}" destId="{964EDCBC-5C38-4E43-99AA-8FC192D3A4C3}" srcOrd="2" destOrd="0" presId="urn:microsoft.com/office/officeart/2005/8/layout/hProcess9"/>
    <dgm:cxn modelId="{B0569329-27C2-4735-A6CB-9E028FC50C61}" type="presParOf" srcId="{A5FDF898-9660-4BBC-8A3F-1F8F0F7B5E10}" destId="{429F175C-FEAC-4585-9435-D49E10D53638}" srcOrd="3" destOrd="0" presId="urn:microsoft.com/office/officeart/2005/8/layout/hProcess9"/>
    <dgm:cxn modelId="{3B4A38F1-5000-4AFA-9D9D-6F8FAD9C05AD}" type="presParOf" srcId="{A5FDF898-9660-4BBC-8A3F-1F8F0F7B5E10}" destId="{3056FD61-CBCF-47AB-A216-9214339AB9C8}" srcOrd="4" destOrd="0" presId="urn:microsoft.com/office/officeart/2005/8/layout/hProcess9"/>
    <dgm:cxn modelId="{750E893C-DD12-41B0-8D45-2F4DB6AF5B93}" type="presParOf" srcId="{A5FDF898-9660-4BBC-8A3F-1F8F0F7B5E10}" destId="{8FE970AB-31AF-47C5-968F-D97A23FCEF44}" srcOrd="5" destOrd="0" presId="urn:microsoft.com/office/officeart/2005/8/layout/hProcess9"/>
    <dgm:cxn modelId="{6B2B702E-5633-4F3D-9BAD-E733FC95602F}" type="presParOf" srcId="{A5FDF898-9660-4BBC-8A3F-1F8F0F7B5E10}" destId="{E70EB97D-B300-484D-B3AA-80D7D83A3FC3}" srcOrd="6" destOrd="0" presId="urn:microsoft.com/office/officeart/2005/8/layout/hProcess9"/>
    <dgm:cxn modelId="{8C74C95C-091C-411E-BE6A-2AFD02DB10E4}" type="presParOf" srcId="{A5FDF898-9660-4BBC-8A3F-1F8F0F7B5E10}" destId="{F0687F7E-63EA-4277-A7C6-ACFB4058F6C7}" srcOrd="7" destOrd="0" presId="urn:microsoft.com/office/officeart/2005/8/layout/hProcess9"/>
    <dgm:cxn modelId="{113ECE04-4E89-495E-9892-11685D2DE046}" type="presParOf" srcId="{A5FDF898-9660-4BBC-8A3F-1F8F0F7B5E10}" destId="{9FCD7E71-E2F8-454B-BFD4-D09DB67A838B}"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6480AC-C0DE-4E5E-9ECD-9AE37E3FCB79}"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n-US"/>
        </a:p>
      </dgm:t>
    </dgm:pt>
    <dgm:pt modelId="{8A04F340-E8E1-4146-9905-E7ADCAEAABD7}">
      <dgm:prSet phldrT="[Text]" phldr="0" custT="1"/>
      <dgm:spPr/>
      <dgm:t>
        <a:bodyPr>
          <a:scene3d>
            <a:camera prst="orthographicFront"/>
            <a:lightRig rig="harsh" dir="t"/>
          </a:scene3d>
          <a:sp3d extrusionH="57150" prstMaterial="matte">
            <a:bevelT w="63500" h="12700" prst="angle"/>
            <a:contourClr>
              <a:schemeClr val="bg1">
                <a:lumMod val="65000"/>
              </a:schemeClr>
            </a:contourClr>
          </a:sp3d>
        </a:bodyPr>
        <a:lstStyle/>
        <a:p>
          <a:r>
            <a:rPr lang="en-US" altLang="zh-TW" sz="1700" b="1" kern="1200" cap="none" spc="0" dirty="0">
              <a:ln/>
              <a:solidFill>
                <a:schemeClr val="accent3"/>
              </a:solidFill>
              <a:effectLst/>
              <a:latin typeface="Times New Roman" panose="02020603050405020304" pitchFamily="18" charset="0"/>
              <a:ea typeface="+mn-ea"/>
              <a:cs typeface="Times New Roman" panose="02020603050405020304" pitchFamily="18" charset="0"/>
            </a:rPr>
            <a:t>Inter textile SHANGHAI</a:t>
          </a:r>
        </a:p>
        <a:p>
          <a:r>
            <a:rPr lang="en-US" altLang="zh-TW" sz="1700" b="1" kern="1200" cap="none" spc="0" dirty="0">
              <a:ln/>
              <a:solidFill>
                <a:schemeClr val="accent3"/>
              </a:solidFill>
              <a:effectLst/>
              <a:latin typeface="Times New Roman" panose="02020603050405020304" pitchFamily="18" charset="0"/>
              <a:ea typeface="+mn-ea"/>
              <a:cs typeface="Times New Roman" panose="02020603050405020304" pitchFamily="18" charset="0"/>
            </a:rPr>
            <a:t>8/27-8/29</a:t>
          </a:r>
          <a:endParaRPr lang="en-US" sz="1700" b="1" kern="1200" cap="none" spc="0" dirty="0">
            <a:ln/>
            <a:solidFill>
              <a:schemeClr val="accent3"/>
            </a:solidFill>
            <a:effectLst/>
            <a:latin typeface="Times New Roman" panose="02020603050405020304" pitchFamily="18" charset="0"/>
            <a:ea typeface="+mn-ea"/>
            <a:cs typeface="Times New Roman" panose="02020603050405020304" pitchFamily="18" charset="0"/>
          </a:endParaRPr>
        </a:p>
      </dgm:t>
    </dgm:pt>
    <dgm:pt modelId="{4EBD5EC2-45ED-4ED6-8376-97D155A911AE}" type="parTrans" cxnId="{E636BFFB-0404-4D4B-B3F0-C64FDFD9DDEF}">
      <dgm:prSet/>
      <dgm:spPr/>
      <dgm:t>
        <a:bodyPr/>
        <a:lstStyle/>
        <a:p>
          <a:endParaRPr lang="en-US"/>
        </a:p>
      </dgm:t>
    </dgm:pt>
    <dgm:pt modelId="{F9CD2A04-6A34-4104-A971-391788B88F55}" type="sibTrans" cxnId="{E636BFFB-0404-4D4B-B3F0-C64FDFD9DDEF}">
      <dgm:prSet/>
      <dgm:spPr/>
      <dgm:t>
        <a:bodyPr/>
        <a:lstStyle/>
        <a:p>
          <a:endParaRPr lang="en-US"/>
        </a:p>
      </dgm:t>
    </dgm:pt>
    <dgm:pt modelId="{FD9CA14A-483C-4869-B0C1-7C5FB7EEDBCC}">
      <dgm:prSet phldrT="[Text]" phldr="0" custT="1"/>
      <dgm:spPr/>
      <dgm:t>
        <a:bodyPr>
          <a:scene3d>
            <a:camera prst="orthographicFront"/>
            <a:lightRig rig="harsh" dir="t"/>
          </a:scene3d>
          <a:sp3d extrusionH="57150" prstMaterial="matte">
            <a:bevelT w="63500" h="12700" prst="angle"/>
            <a:contourClr>
              <a:schemeClr val="bg1">
                <a:lumMod val="65000"/>
              </a:schemeClr>
            </a:contourClr>
          </a:sp3d>
        </a:bodyPr>
        <a:lstStyle/>
        <a:p>
          <a:r>
            <a:rPr lang="en-US" altLang="zh-TW" sz="1700" b="1" cap="none" spc="0" dirty="0">
              <a:ln/>
              <a:solidFill>
                <a:schemeClr val="accent3"/>
              </a:solidFill>
              <a:effectLst/>
              <a:latin typeface="Times New Roman" panose="02020603050405020304" pitchFamily="18" charset="0"/>
              <a:cs typeface="Times New Roman" panose="02020603050405020304" pitchFamily="18" charset="0"/>
            </a:rPr>
            <a:t>automechanika Frankfurt</a:t>
          </a:r>
          <a:endParaRPr lang="en-US" sz="1700" b="1" cap="none" spc="0" dirty="0">
            <a:ln/>
            <a:solidFill>
              <a:schemeClr val="accent3"/>
            </a:solidFill>
            <a:effectLst/>
            <a:latin typeface="Times New Roman" panose="02020603050405020304" pitchFamily="18" charset="0"/>
            <a:cs typeface="Times New Roman" panose="02020603050405020304" pitchFamily="18" charset="0"/>
          </a:endParaRPr>
        </a:p>
      </dgm:t>
    </dgm:pt>
    <dgm:pt modelId="{8182A92F-45BA-4CD1-8E43-0B0810A50FEB}" type="parTrans" cxnId="{5EDA943F-300F-408A-A52E-3D5140FD5C22}">
      <dgm:prSet/>
      <dgm:spPr/>
      <dgm:t>
        <a:bodyPr/>
        <a:lstStyle/>
        <a:p>
          <a:endParaRPr lang="en-US"/>
        </a:p>
      </dgm:t>
    </dgm:pt>
    <dgm:pt modelId="{914BB93C-EA8A-4B5B-8F06-30DA7C7F4B7B}" type="sibTrans" cxnId="{5EDA943F-300F-408A-A52E-3D5140FD5C22}">
      <dgm:prSet/>
      <dgm:spPr/>
      <dgm:t>
        <a:bodyPr/>
        <a:lstStyle/>
        <a:p>
          <a:endParaRPr lang="en-US"/>
        </a:p>
      </dgm:t>
    </dgm:pt>
    <dgm:pt modelId="{2BE415B7-7185-4956-8487-237B40BC0EE5}">
      <dgm:prSet phldrT="[Text]" phldr="0" custT="1"/>
      <dgm:spPr/>
      <dgm:t>
        <a:bodyPr>
          <a:scene3d>
            <a:camera prst="orthographicFront"/>
            <a:lightRig rig="harsh" dir="t"/>
          </a:scene3d>
          <a:sp3d extrusionH="57150" prstMaterial="matte">
            <a:bevelT w="63500" h="12700" prst="angle"/>
            <a:contourClr>
              <a:schemeClr val="bg1">
                <a:lumMod val="65000"/>
              </a:schemeClr>
            </a:contourClr>
          </a:sp3d>
        </a:bodyPr>
        <a:lstStyle/>
        <a:p>
          <a:r>
            <a:rPr lang="en-US" altLang="zh-TW" sz="1700" b="1" cap="none" spc="0" dirty="0">
              <a:ln/>
              <a:solidFill>
                <a:schemeClr val="accent3"/>
              </a:solidFill>
              <a:effectLst/>
              <a:latin typeface="Times New Roman" panose="02020603050405020304" pitchFamily="18" charset="0"/>
              <a:ea typeface="標楷體" panose="03000509000000000000" pitchFamily="65" charset="-120"/>
              <a:cs typeface="Times New Roman" panose="02020603050405020304" pitchFamily="18" charset="0"/>
            </a:rPr>
            <a:t>PanTextiles Osaka</a:t>
          </a:r>
          <a:endParaRPr lang="en-US" sz="1700" b="1" cap="none" spc="0" dirty="0">
            <a:ln/>
            <a:solidFill>
              <a:schemeClr val="accent3"/>
            </a:solidFill>
            <a:effectLst/>
            <a:latin typeface="Times New Roman" panose="02020603050405020304" pitchFamily="18" charset="0"/>
            <a:cs typeface="Times New Roman" panose="02020603050405020304" pitchFamily="18" charset="0"/>
          </a:endParaRPr>
        </a:p>
      </dgm:t>
    </dgm:pt>
    <dgm:pt modelId="{A38E847E-0D1D-4F40-9A71-4D5999ADE08B}" type="parTrans" cxnId="{CB32A309-9CA9-4554-941D-519A91A9E733}">
      <dgm:prSet/>
      <dgm:spPr/>
      <dgm:t>
        <a:bodyPr/>
        <a:lstStyle/>
        <a:p>
          <a:endParaRPr lang="en-US"/>
        </a:p>
      </dgm:t>
    </dgm:pt>
    <dgm:pt modelId="{F0D1C61C-E3F2-49BA-A2D8-C04A81308E5D}" type="sibTrans" cxnId="{CB32A309-9CA9-4554-941D-519A91A9E733}">
      <dgm:prSet/>
      <dgm:spPr/>
      <dgm:t>
        <a:bodyPr/>
        <a:lstStyle/>
        <a:p>
          <a:endParaRPr lang="en-US"/>
        </a:p>
      </dgm:t>
    </dgm:pt>
    <dgm:pt modelId="{3CC73758-10C1-47F8-AFA7-1A986D4DDD60}">
      <dgm:prSet phldrT="[Text]" phldr="0"/>
      <dgm:spPr/>
      <dgm:t>
        <a:bodyPr/>
        <a:lstStyle/>
        <a:p>
          <a:endParaRPr lang="en-US" dirty="0"/>
        </a:p>
      </dgm:t>
    </dgm:pt>
    <dgm:pt modelId="{D8170BBA-6035-4773-8431-FEDD687647FF}" type="sibTrans" cxnId="{4A69F85D-5C15-48FD-893A-B3050E1BADEB}">
      <dgm:prSet/>
      <dgm:spPr/>
      <dgm:t>
        <a:bodyPr/>
        <a:lstStyle/>
        <a:p>
          <a:endParaRPr lang="en-US"/>
        </a:p>
      </dgm:t>
    </dgm:pt>
    <dgm:pt modelId="{FF6AE4B6-4A2F-49EE-9316-9AF55E77838B}" type="parTrans" cxnId="{4A69F85D-5C15-48FD-893A-B3050E1BADEB}">
      <dgm:prSet/>
      <dgm:spPr/>
      <dgm:t>
        <a:bodyPr/>
        <a:lstStyle/>
        <a:p>
          <a:endParaRPr lang="en-US"/>
        </a:p>
      </dgm:t>
    </dgm:pt>
    <dgm:pt modelId="{5E71F362-34DF-4EEC-92A3-0EFE450E05E4}">
      <dgm:prSet phldrT="[Text]" phldr="0" custT="1"/>
      <dgm:spPr/>
      <dgm:t>
        <a:bodyPr>
          <a:scene3d>
            <a:camera prst="orthographicFront"/>
            <a:lightRig rig="harsh" dir="t"/>
          </a:scene3d>
          <a:sp3d extrusionH="57150" prstMaterial="matte">
            <a:bevelT w="63500" h="12700" prst="angle"/>
            <a:contourClr>
              <a:schemeClr val="bg1">
                <a:lumMod val="65000"/>
              </a:schemeClr>
            </a:contourClr>
          </a:sp3d>
        </a:bodyPr>
        <a:lstStyle/>
        <a:p>
          <a:r>
            <a:rPr lang="en-US" altLang="zh-TW" sz="1700" b="1" cap="none" spc="0" dirty="0">
              <a:ln/>
              <a:solidFill>
                <a:schemeClr val="accent3"/>
              </a:solidFill>
              <a:effectLst/>
              <a:latin typeface="Times New Roman" panose="02020603050405020304" pitchFamily="18" charset="0"/>
              <a:cs typeface="Times New Roman" panose="02020603050405020304" pitchFamily="18" charset="0"/>
            </a:rPr>
            <a:t>SOURCING at MAGIC AUGUST</a:t>
          </a:r>
        </a:p>
        <a:p>
          <a:r>
            <a:rPr lang="en-US" altLang="zh-TW" sz="1700" b="1" cap="none" spc="0" dirty="0">
              <a:ln/>
              <a:solidFill>
                <a:schemeClr val="accent3"/>
              </a:solidFill>
              <a:effectLst/>
              <a:latin typeface="Times New Roman" panose="02020603050405020304" pitchFamily="18" charset="0"/>
              <a:cs typeface="Times New Roman" panose="02020603050405020304" pitchFamily="18" charset="0"/>
            </a:rPr>
            <a:t>8/19-8/21</a:t>
          </a:r>
          <a:endParaRPr lang="en-US" sz="1700" b="1" cap="none" spc="0" dirty="0">
            <a:ln/>
            <a:solidFill>
              <a:schemeClr val="accent3"/>
            </a:solidFill>
            <a:effectLst/>
            <a:latin typeface="Times New Roman" panose="02020603050405020304" pitchFamily="18" charset="0"/>
            <a:cs typeface="Times New Roman" panose="02020603050405020304" pitchFamily="18" charset="0"/>
          </a:endParaRPr>
        </a:p>
      </dgm:t>
    </dgm:pt>
    <dgm:pt modelId="{B208B24A-E9FD-40A9-B764-FB7C2B7ED8B9}" type="sibTrans" cxnId="{B99CA6C9-28D1-4DDB-B8EC-AED73AD115CA}">
      <dgm:prSet/>
      <dgm:spPr/>
      <dgm:t>
        <a:bodyPr/>
        <a:lstStyle/>
        <a:p>
          <a:endParaRPr lang="en-US"/>
        </a:p>
      </dgm:t>
    </dgm:pt>
    <dgm:pt modelId="{8E5EE4D1-908E-455C-B8B3-281AD42DEC9A}" type="parTrans" cxnId="{B99CA6C9-28D1-4DDB-B8EC-AED73AD115CA}">
      <dgm:prSet/>
      <dgm:spPr/>
      <dgm:t>
        <a:bodyPr/>
        <a:lstStyle/>
        <a:p>
          <a:endParaRPr lang="en-US"/>
        </a:p>
      </dgm:t>
    </dgm:pt>
    <dgm:pt modelId="{678FA1FF-F158-48E9-BADA-C7740FAC88DD}">
      <dgm:prSet phldrT="[Text]" phldr="0"/>
      <dgm:spPr/>
      <dgm:t>
        <a:bodyPr/>
        <a:lstStyle/>
        <a:p>
          <a:endParaRPr lang="en-US" dirty="0"/>
        </a:p>
      </dgm:t>
    </dgm:pt>
    <dgm:pt modelId="{BFDC3669-AF89-4ABB-B36A-2C6F1522E436}" type="sibTrans" cxnId="{8640F2F1-CA22-48AF-841A-5AC5C1331BEE}">
      <dgm:prSet/>
      <dgm:spPr/>
      <dgm:t>
        <a:bodyPr/>
        <a:lstStyle/>
        <a:p>
          <a:endParaRPr lang="zh-TW" altLang="en-US"/>
        </a:p>
      </dgm:t>
    </dgm:pt>
    <dgm:pt modelId="{AAE37FCE-300C-432E-B953-36D04960AA84}" type="parTrans" cxnId="{8640F2F1-CA22-48AF-841A-5AC5C1331BEE}">
      <dgm:prSet/>
      <dgm:spPr/>
      <dgm:t>
        <a:bodyPr/>
        <a:lstStyle/>
        <a:p>
          <a:endParaRPr lang="zh-TW" altLang="en-US"/>
        </a:p>
      </dgm:t>
    </dgm:pt>
    <dgm:pt modelId="{D2FE027B-4161-41E1-B4D4-02AECB2E3FA0}">
      <dgm:prSet phldrT="[Text]" phldr="0"/>
      <dgm:spPr/>
      <dgm:t>
        <a:bodyPr/>
        <a:lstStyle/>
        <a:p>
          <a:endParaRPr lang="en-US" dirty="0"/>
        </a:p>
      </dgm:t>
    </dgm:pt>
    <dgm:pt modelId="{4D59E06B-629C-40B5-96D3-423B7A56C945}" type="sibTrans" cxnId="{4F4F82A2-02F1-492B-96C1-46C070BEFCE3}">
      <dgm:prSet/>
      <dgm:spPr/>
      <dgm:t>
        <a:bodyPr/>
        <a:lstStyle/>
        <a:p>
          <a:endParaRPr lang="en-US"/>
        </a:p>
      </dgm:t>
    </dgm:pt>
    <dgm:pt modelId="{88680CFE-3CE0-4842-B3D3-716D3B671238}" type="parTrans" cxnId="{4F4F82A2-02F1-492B-96C1-46C070BEFCE3}">
      <dgm:prSet/>
      <dgm:spPr/>
      <dgm:t>
        <a:bodyPr/>
        <a:lstStyle/>
        <a:p>
          <a:endParaRPr lang="en-US"/>
        </a:p>
      </dgm:t>
    </dgm:pt>
    <dgm:pt modelId="{DC2A6814-AFDB-45ED-B0DF-690FC17FDD15}">
      <dgm:prSet phldrT="[Text]" phldr="0"/>
      <dgm:spPr/>
      <dgm:t>
        <a:bodyPr/>
        <a:lstStyle/>
        <a:p>
          <a:endParaRPr lang="en-US" dirty="0"/>
        </a:p>
      </dgm:t>
    </dgm:pt>
    <dgm:pt modelId="{21B15696-85DA-4EE9-B07A-C2F584764287}" type="sibTrans" cxnId="{8F2693F5-C97B-490B-AF26-86C16A851066}">
      <dgm:prSet/>
      <dgm:spPr/>
      <dgm:t>
        <a:bodyPr/>
        <a:lstStyle/>
        <a:p>
          <a:endParaRPr lang="zh-TW" altLang="en-US"/>
        </a:p>
      </dgm:t>
    </dgm:pt>
    <dgm:pt modelId="{9EA6DEDF-135B-4BF0-B317-2C91F65391A0}" type="parTrans" cxnId="{8F2693F5-C97B-490B-AF26-86C16A851066}">
      <dgm:prSet/>
      <dgm:spPr/>
      <dgm:t>
        <a:bodyPr/>
        <a:lstStyle/>
        <a:p>
          <a:endParaRPr lang="zh-TW" altLang="en-US"/>
        </a:p>
      </dgm:t>
    </dgm:pt>
    <dgm:pt modelId="{8FB1212A-017E-4046-9121-1CA5AF3815C2}">
      <dgm:prSet/>
      <dgm:spPr/>
      <dgm:t>
        <a:bodyPr/>
        <a:lstStyle/>
        <a:p>
          <a:endParaRPr lang="zh-TW" altLang="zh-TW" sz="1400"/>
        </a:p>
      </dgm:t>
    </dgm:pt>
    <dgm:pt modelId="{45D2813C-F53A-46E1-8F33-534FB8E49C7E}" type="parTrans" cxnId="{B32AC323-822C-4C18-920C-7700D21339CB}">
      <dgm:prSet/>
      <dgm:spPr/>
      <dgm:t>
        <a:bodyPr/>
        <a:lstStyle/>
        <a:p>
          <a:endParaRPr lang="zh-TW" altLang="en-US"/>
        </a:p>
      </dgm:t>
    </dgm:pt>
    <dgm:pt modelId="{9568DDCB-763E-4D6F-9A66-C02D64E22B5D}" type="sibTrans" cxnId="{B32AC323-822C-4C18-920C-7700D21339CB}">
      <dgm:prSet/>
      <dgm:spPr/>
      <dgm:t>
        <a:bodyPr/>
        <a:lstStyle/>
        <a:p>
          <a:endParaRPr lang="zh-TW" altLang="en-US"/>
        </a:p>
      </dgm:t>
    </dgm:pt>
    <dgm:pt modelId="{21FC8E7E-27BC-40B4-B714-1AC723DCC776}">
      <dgm:prSet custT="1"/>
      <dgm:spPr/>
      <dgm:t>
        <a:bodyPr>
          <a:scene3d>
            <a:camera prst="orthographicFront"/>
            <a:lightRig rig="harsh" dir="t"/>
          </a:scene3d>
          <a:sp3d extrusionH="57150" prstMaterial="matte">
            <a:bevelT w="63500" h="12700" prst="angle"/>
            <a:contourClr>
              <a:schemeClr val="bg1">
                <a:lumMod val="65000"/>
              </a:schemeClr>
            </a:contourClr>
          </a:sp3d>
        </a:bodyPr>
        <a:lstStyle/>
        <a:p>
          <a:r>
            <a:rPr lang="en-US" altLang="zh-TW" sz="1700" b="1" cap="none" spc="0" dirty="0">
              <a:ln/>
              <a:solidFill>
                <a:schemeClr val="accent3"/>
              </a:solidFill>
              <a:effectLst/>
              <a:latin typeface="Times New Roman" panose="02020603050405020304" pitchFamily="18" charset="0"/>
              <a:cs typeface="Times New Roman" panose="02020603050405020304" pitchFamily="18" charset="0"/>
            </a:rPr>
            <a:t>9/10-9/14</a:t>
          </a:r>
          <a:endParaRPr lang="zh-TW" altLang="zh-TW" sz="1700" b="1" cap="none" spc="0" dirty="0">
            <a:ln/>
            <a:solidFill>
              <a:schemeClr val="accent3"/>
            </a:solidFill>
            <a:effectLst/>
            <a:latin typeface="Times New Roman" panose="02020603050405020304" pitchFamily="18" charset="0"/>
            <a:cs typeface="Times New Roman" panose="02020603050405020304" pitchFamily="18" charset="0"/>
          </a:endParaRPr>
        </a:p>
      </dgm:t>
    </dgm:pt>
    <dgm:pt modelId="{5A6DF78E-C1CC-47D8-891D-0A71E9F542BA}" type="parTrans" cxnId="{ABCEBA1B-3677-4743-BDB1-C009909EC634}">
      <dgm:prSet/>
      <dgm:spPr/>
      <dgm:t>
        <a:bodyPr/>
        <a:lstStyle/>
        <a:p>
          <a:endParaRPr lang="zh-TW" altLang="en-US"/>
        </a:p>
      </dgm:t>
    </dgm:pt>
    <dgm:pt modelId="{EF603605-A434-4914-BCF4-FC8162E79DB7}" type="sibTrans" cxnId="{ABCEBA1B-3677-4743-BDB1-C009909EC634}">
      <dgm:prSet/>
      <dgm:spPr/>
      <dgm:t>
        <a:bodyPr/>
        <a:lstStyle/>
        <a:p>
          <a:endParaRPr lang="zh-TW" altLang="en-US"/>
        </a:p>
      </dgm:t>
    </dgm:pt>
    <dgm:pt modelId="{95523695-5C3F-4EFD-B973-DFD264371E94}">
      <dgm:prSet/>
      <dgm:spPr/>
      <dgm:t>
        <a:bodyPr/>
        <a:lstStyle/>
        <a:p>
          <a:endParaRPr lang="zh-TW" altLang="zh-TW" sz="1400" dirty="0"/>
        </a:p>
      </dgm:t>
    </dgm:pt>
    <dgm:pt modelId="{2BC9C571-894F-4007-8D2C-09CEDFA4DB96}" type="parTrans" cxnId="{5813119F-D53D-4C1A-9CBF-80AC8CF19F61}">
      <dgm:prSet/>
      <dgm:spPr/>
      <dgm:t>
        <a:bodyPr/>
        <a:lstStyle/>
        <a:p>
          <a:endParaRPr lang="zh-TW" altLang="en-US"/>
        </a:p>
      </dgm:t>
    </dgm:pt>
    <dgm:pt modelId="{57E2A28B-8AB7-4BC0-B2AD-87FB489383DA}" type="sibTrans" cxnId="{5813119F-D53D-4C1A-9CBF-80AC8CF19F61}">
      <dgm:prSet/>
      <dgm:spPr/>
      <dgm:t>
        <a:bodyPr/>
        <a:lstStyle/>
        <a:p>
          <a:endParaRPr lang="zh-TW" altLang="en-US"/>
        </a:p>
      </dgm:t>
    </dgm:pt>
    <dgm:pt modelId="{7FBFC90B-9DA8-4AC7-B18B-5AC090757832}">
      <dgm:prSet phldrT="[Text]" phldr="0" custT="1"/>
      <dgm:spPr/>
      <dgm:t>
        <a:bodyPr>
          <a:scene3d>
            <a:camera prst="orthographicFront"/>
            <a:lightRig rig="harsh" dir="t"/>
          </a:scene3d>
          <a:sp3d extrusionH="57150" prstMaterial="matte">
            <a:bevelT w="63500" h="12700" prst="angle"/>
            <a:contourClr>
              <a:schemeClr val="bg1">
                <a:lumMod val="65000"/>
              </a:schemeClr>
            </a:contourClr>
          </a:sp3d>
        </a:bodyPr>
        <a:lstStyle/>
        <a:p>
          <a:r>
            <a:rPr lang="en-US" altLang="zh-TW" sz="1700" b="1" cap="none" spc="0" dirty="0">
              <a:ln/>
              <a:solidFill>
                <a:schemeClr val="accent3"/>
              </a:solidFill>
              <a:effectLst/>
              <a:latin typeface="Times New Roman" panose="02020603050405020304" pitchFamily="18" charset="0"/>
              <a:ea typeface="標楷體" panose="03000509000000000000" pitchFamily="65" charset="-120"/>
              <a:cs typeface="Times New Roman" panose="02020603050405020304" pitchFamily="18" charset="0"/>
            </a:rPr>
            <a:t>10/30-10/31</a:t>
          </a:r>
          <a:endParaRPr lang="en-US" sz="1700" b="1" cap="none" spc="0" dirty="0">
            <a:ln/>
            <a:solidFill>
              <a:schemeClr val="accent3"/>
            </a:solidFill>
            <a:effectLst/>
            <a:latin typeface="Times New Roman" panose="02020603050405020304" pitchFamily="18" charset="0"/>
            <a:cs typeface="Times New Roman" panose="02020603050405020304" pitchFamily="18" charset="0"/>
          </a:endParaRPr>
        </a:p>
      </dgm:t>
    </dgm:pt>
    <dgm:pt modelId="{A739C7FE-BC35-4453-B493-6B4860DF879F}" type="parTrans" cxnId="{6B6E95CE-CB57-4D1A-A010-22F31B08D5AC}">
      <dgm:prSet/>
      <dgm:spPr/>
      <dgm:t>
        <a:bodyPr/>
        <a:lstStyle/>
        <a:p>
          <a:endParaRPr lang="zh-TW" altLang="en-US"/>
        </a:p>
      </dgm:t>
    </dgm:pt>
    <dgm:pt modelId="{4DDFF211-C554-469F-B481-CB13609B433E}" type="sibTrans" cxnId="{6B6E95CE-CB57-4D1A-A010-22F31B08D5AC}">
      <dgm:prSet/>
      <dgm:spPr/>
      <dgm:t>
        <a:bodyPr/>
        <a:lstStyle/>
        <a:p>
          <a:endParaRPr lang="zh-TW" altLang="en-US"/>
        </a:p>
      </dgm:t>
    </dgm:pt>
    <dgm:pt modelId="{3018F3C8-C8DA-42BD-BEA8-9BD4E1870292}" type="pres">
      <dgm:prSet presAssocID="{A66480AC-C0DE-4E5E-9ECD-9AE37E3FCB79}" presName="Name0" presStyleCnt="0">
        <dgm:presLayoutVars>
          <dgm:chMax/>
          <dgm:chPref/>
          <dgm:dir/>
          <dgm:animLvl val="lvl"/>
        </dgm:presLayoutVars>
      </dgm:prSet>
      <dgm:spPr/>
    </dgm:pt>
    <dgm:pt modelId="{1BE4F6FD-369C-4794-8DDC-0BE651AEF1AF}" type="pres">
      <dgm:prSet presAssocID="{678FA1FF-F158-48E9-BADA-C7740FAC88DD}" presName="composite" presStyleCnt="0"/>
      <dgm:spPr/>
    </dgm:pt>
    <dgm:pt modelId="{048A7FB1-65D2-4C4D-96CC-0868842CA11F}" type="pres">
      <dgm:prSet presAssocID="{678FA1FF-F158-48E9-BADA-C7740FAC88DD}" presName="ParentAccentShape" presStyleLbl="trBgShp" presStyleIdx="0" presStyleCnt="8"/>
      <dgm:spPr/>
    </dgm:pt>
    <dgm:pt modelId="{82D9AA5C-2E2E-4058-9474-986A57B74694}" type="pres">
      <dgm:prSet presAssocID="{678FA1FF-F158-48E9-BADA-C7740FAC88DD}" presName="ParentText" presStyleLbl="revTx" presStyleIdx="0" presStyleCnt="8">
        <dgm:presLayoutVars>
          <dgm:chMax val="1"/>
          <dgm:chPref val="1"/>
          <dgm:bulletEnabled val="1"/>
        </dgm:presLayoutVars>
      </dgm:prSet>
      <dgm:spPr/>
    </dgm:pt>
    <dgm:pt modelId="{AA4C539B-EE9F-45DE-8ADB-C249CA194A9B}" type="pres">
      <dgm:prSet presAssocID="{678FA1FF-F158-48E9-BADA-C7740FAC88DD}" presName="ChildText" presStyleLbl="revTx" presStyleIdx="1" presStyleCnt="8" custScaleX="110008" custLinFactNeighborX="2516" custLinFactNeighborY="5656">
        <dgm:presLayoutVars>
          <dgm:chMax val="0"/>
          <dgm:chPref val="0"/>
        </dgm:presLayoutVars>
      </dgm:prSet>
      <dgm:spPr/>
    </dgm:pt>
    <dgm:pt modelId="{C6013D9C-DDD1-4B3C-AE3A-0CDD0D579EFC}" type="pres">
      <dgm:prSet presAssocID="{678FA1FF-F158-48E9-BADA-C7740FAC88DD}" presName="ChildAccentShape" presStyleLbl="trBgShp" presStyleIdx="1" presStyleCnt="8"/>
      <dgm:spPr/>
    </dgm:pt>
    <dgm:pt modelId="{2E923B91-B235-4EFF-BB28-31333AC33E94}" type="pres">
      <dgm:prSet presAssocID="{678FA1FF-F158-48E9-BADA-C7740FAC88DD}" presName="Image" presStyleLbl="alignImgPlace1" presStyleIdx="0" presStyleCnt="4" custLinFactNeighborY="854"/>
      <dgm:spPr>
        <a:blipFill>
          <a:blip xmlns:r="http://schemas.openxmlformats.org/officeDocument/2006/relationships" r:embed="rId1">
            <a:extLst>
              <a:ext uri="{28A0092B-C50C-407E-A947-70E740481C1C}">
                <a14:useLocalDpi xmlns:a14="http://schemas.microsoft.com/office/drawing/2010/main" val="0"/>
              </a:ext>
            </a:extLst>
          </a:blip>
          <a:srcRect/>
          <a:stretch>
            <a:fillRect t="-23000" b="-23000"/>
          </a:stretch>
        </a:blipFill>
      </dgm:spPr>
    </dgm:pt>
    <dgm:pt modelId="{597D3B6B-90D7-4AC3-9109-75D4689F7BBE}" type="pres">
      <dgm:prSet presAssocID="{BFDC3669-AF89-4ABB-B36A-2C6F1522E436}" presName="sibTrans" presStyleCnt="0"/>
      <dgm:spPr/>
    </dgm:pt>
    <dgm:pt modelId="{764FF429-677C-48F5-94C1-457196F0CADF}" type="pres">
      <dgm:prSet presAssocID="{DC2A6814-AFDB-45ED-B0DF-690FC17FDD15}" presName="composite" presStyleCnt="0"/>
      <dgm:spPr/>
    </dgm:pt>
    <dgm:pt modelId="{8610E3FE-CB07-4540-8198-3F7F6767979D}" type="pres">
      <dgm:prSet presAssocID="{DC2A6814-AFDB-45ED-B0DF-690FC17FDD15}" presName="ParentAccentShape" presStyleLbl="trBgShp" presStyleIdx="2" presStyleCnt="8"/>
      <dgm:spPr/>
    </dgm:pt>
    <dgm:pt modelId="{CF7DF976-CB84-4ABA-994D-8D247EEBE99B}" type="pres">
      <dgm:prSet presAssocID="{DC2A6814-AFDB-45ED-B0DF-690FC17FDD15}" presName="ParentText" presStyleLbl="revTx" presStyleIdx="2" presStyleCnt="8">
        <dgm:presLayoutVars>
          <dgm:chMax val="1"/>
          <dgm:chPref val="1"/>
          <dgm:bulletEnabled val="1"/>
        </dgm:presLayoutVars>
      </dgm:prSet>
      <dgm:spPr/>
    </dgm:pt>
    <dgm:pt modelId="{A93E63C3-E0C4-4819-9959-DD5C8362EBA2}" type="pres">
      <dgm:prSet presAssocID="{DC2A6814-AFDB-45ED-B0DF-690FC17FDD15}" presName="ChildText" presStyleLbl="revTx" presStyleIdx="3" presStyleCnt="8" custScaleX="130134" custLinFactNeighborX="11322">
        <dgm:presLayoutVars>
          <dgm:chMax val="0"/>
          <dgm:chPref val="0"/>
        </dgm:presLayoutVars>
      </dgm:prSet>
      <dgm:spPr/>
    </dgm:pt>
    <dgm:pt modelId="{EE151866-267A-4539-A847-38468A4A8F48}" type="pres">
      <dgm:prSet presAssocID="{DC2A6814-AFDB-45ED-B0DF-690FC17FDD15}" presName="ChildAccentShape" presStyleLbl="trBgShp" presStyleIdx="3" presStyleCnt="8"/>
      <dgm:spPr/>
    </dgm:pt>
    <dgm:pt modelId="{BD7B4B93-CC7C-4611-B4C5-D1CDA4DB7EC6}" type="pres">
      <dgm:prSet presAssocID="{DC2A6814-AFDB-45ED-B0DF-690FC17FDD15}" presName="Image" presStyleLbl="alignImgPlace1" presStyleIdx="1" presStyleCnt="4"/>
      <dgm:spPr/>
    </dgm:pt>
    <dgm:pt modelId="{10D6BEA1-5C93-448E-BC96-7A9C31520686}" type="pres">
      <dgm:prSet presAssocID="{21B15696-85DA-4EE9-B07A-C2F584764287}" presName="sibTrans" presStyleCnt="0"/>
      <dgm:spPr/>
    </dgm:pt>
    <dgm:pt modelId="{445877F6-3AD7-4864-B91E-E3C2EEF57FD8}" type="pres">
      <dgm:prSet presAssocID="{3CC73758-10C1-47F8-AFA7-1A986D4DDD60}" presName="composite" presStyleCnt="0"/>
      <dgm:spPr/>
    </dgm:pt>
    <dgm:pt modelId="{0289BE73-449F-44EB-8F67-957B72682AB8}" type="pres">
      <dgm:prSet presAssocID="{3CC73758-10C1-47F8-AFA7-1A986D4DDD60}" presName="ParentAccentShape" presStyleLbl="trBgShp" presStyleIdx="4" presStyleCnt="8"/>
      <dgm:spPr/>
    </dgm:pt>
    <dgm:pt modelId="{B05F982B-25FD-48D1-A3D8-11BF94212E80}" type="pres">
      <dgm:prSet presAssocID="{3CC73758-10C1-47F8-AFA7-1A986D4DDD60}" presName="ParentText" presStyleLbl="revTx" presStyleIdx="4" presStyleCnt="8">
        <dgm:presLayoutVars>
          <dgm:chMax val="1"/>
          <dgm:chPref val="1"/>
          <dgm:bulletEnabled val="1"/>
        </dgm:presLayoutVars>
      </dgm:prSet>
      <dgm:spPr/>
    </dgm:pt>
    <dgm:pt modelId="{55410981-AA3C-47AC-A803-D9882588E580}" type="pres">
      <dgm:prSet presAssocID="{3CC73758-10C1-47F8-AFA7-1A986D4DDD60}" presName="ChildText" presStyleLbl="revTx" presStyleIdx="5" presStyleCnt="8" custScaleX="148319" custLinFactNeighborX="16354" custLinFactNeighborY="808">
        <dgm:presLayoutVars>
          <dgm:chMax val="0"/>
          <dgm:chPref val="0"/>
        </dgm:presLayoutVars>
      </dgm:prSet>
      <dgm:spPr/>
    </dgm:pt>
    <dgm:pt modelId="{556BE032-2311-4BC5-80C6-B9FAB3D9D733}" type="pres">
      <dgm:prSet presAssocID="{3CC73758-10C1-47F8-AFA7-1A986D4DDD60}" presName="ChildAccentShape" presStyleLbl="trBgShp" presStyleIdx="5" presStyleCnt="8"/>
      <dgm:spPr/>
    </dgm:pt>
    <dgm:pt modelId="{AD13BF45-8722-4EC2-934E-482615AE9A16}" type="pres">
      <dgm:prSet presAssocID="{3CC73758-10C1-47F8-AFA7-1A986D4DDD60}" presName="Image" presStyleLbl="alignImgPlace1" presStyleIdx="2"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12000" r="-12000"/>
          </a:stretch>
        </a:blipFill>
      </dgm:spPr>
    </dgm:pt>
    <dgm:pt modelId="{1BB50362-65B8-449F-A5AC-248F495357A3}" type="pres">
      <dgm:prSet presAssocID="{D8170BBA-6035-4773-8431-FEDD687647FF}" presName="sibTrans" presStyleCnt="0"/>
      <dgm:spPr/>
    </dgm:pt>
    <dgm:pt modelId="{15F86937-8E30-4561-B592-B10E9F01858B}" type="pres">
      <dgm:prSet presAssocID="{D2FE027B-4161-41E1-B4D4-02AECB2E3FA0}" presName="composite" presStyleCnt="0"/>
      <dgm:spPr/>
    </dgm:pt>
    <dgm:pt modelId="{D96D479D-E425-4A27-9B7F-CB5774A16D76}" type="pres">
      <dgm:prSet presAssocID="{D2FE027B-4161-41E1-B4D4-02AECB2E3FA0}" presName="ParentAccentShape" presStyleLbl="trBgShp" presStyleIdx="6" presStyleCnt="8"/>
      <dgm:spPr/>
    </dgm:pt>
    <dgm:pt modelId="{63FC434C-5E6D-4B5C-ACBC-5B03AA100BC8}" type="pres">
      <dgm:prSet presAssocID="{D2FE027B-4161-41E1-B4D4-02AECB2E3FA0}" presName="ParentText" presStyleLbl="revTx" presStyleIdx="6" presStyleCnt="8">
        <dgm:presLayoutVars>
          <dgm:chMax val="1"/>
          <dgm:chPref val="1"/>
          <dgm:bulletEnabled val="1"/>
        </dgm:presLayoutVars>
      </dgm:prSet>
      <dgm:spPr/>
    </dgm:pt>
    <dgm:pt modelId="{7A074AFA-1072-4A11-8E8D-785BE6457AF7}" type="pres">
      <dgm:prSet presAssocID="{D2FE027B-4161-41E1-B4D4-02AECB2E3FA0}" presName="ChildText" presStyleLbl="revTx" presStyleIdx="7" presStyleCnt="8" custScaleX="130709" custLinFactNeighborX="10064">
        <dgm:presLayoutVars>
          <dgm:chMax val="0"/>
          <dgm:chPref val="0"/>
        </dgm:presLayoutVars>
      </dgm:prSet>
      <dgm:spPr/>
    </dgm:pt>
    <dgm:pt modelId="{32DAB081-2CAE-4094-AD79-0AAF83CCD76A}" type="pres">
      <dgm:prSet presAssocID="{D2FE027B-4161-41E1-B4D4-02AECB2E3FA0}" presName="ChildAccentShape" presStyleLbl="trBgShp" presStyleIdx="7" presStyleCnt="8"/>
      <dgm:spPr/>
    </dgm:pt>
    <dgm:pt modelId="{55409CA4-AAF7-498C-A3AB-6854E6FF9B03}" type="pres">
      <dgm:prSet presAssocID="{D2FE027B-4161-41E1-B4D4-02AECB2E3FA0}" presName="Image" presStyleLbl="alignImgPlace1" presStyleIdx="3"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55000" b="-55000"/>
          </a:stretch>
        </a:blipFill>
      </dgm:spPr>
    </dgm:pt>
  </dgm:ptLst>
  <dgm:cxnLst>
    <dgm:cxn modelId="{606B9600-E87C-4CF3-9BF4-B12817A3B57A}" type="presOf" srcId="{3CC73758-10C1-47F8-AFA7-1A986D4DDD60}" destId="{B05F982B-25FD-48D1-A3D8-11BF94212E80}" srcOrd="0" destOrd="0" presId="urn:microsoft.com/office/officeart/2009/3/layout/SnapshotPictureList"/>
    <dgm:cxn modelId="{ACA01405-CFF3-4014-9D6C-F2699081F08C}" type="presOf" srcId="{21FC8E7E-27BC-40B4-B714-1AC723DCC776}" destId="{55410981-AA3C-47AC-A803-D9882588E580}" srcOrd="0" destOrd="1" presId="urn:microsoft.com/office/officeart/2009/3/layout/SnapshotPictureList"/>
    <dgm:cxn modelId="{CB32A309-9CA9-4554-941D-519A91A9E733}" srcId="{D2FE027B-4161-41E1-B4D4-02AECB2E3FA0}" destId="{2BE415B7-7185-4956-8487-237B40BC0EE5}" srcOrd="0" destOrd="0" parTransId="{A38E847E-0D1D-4F40-9A71-4D5999ADE08B}" sibTransId="{F0D1C61C-E3F2-49BA-A2D8-C04A81308E5D}"/>
    <dgm:cxn modelId="{99496F0E-AD75-4751-9E73-6D8FCB357EA4}" type="presOf" srcId="{8A04F340-E8E1-4146-9905-E7ADCAEAABD7}" destId="{A93E63C3-E0C4-4819-9959-DD5C8362EBA2}" srcOrd="0" destOrd="0" presId="urn:microsoft.com/office/officeart/2009/3/layout/SnapshotPictureList"/>
    <dgm:cxn modelId="{ABCEBA1B-3677-4743-BDB1-C009909EC634}" srcId="{3CC73758-10C1-47F8-AFA7-1A986D4DDD60}" destId="{21FC8E7E-27BC-40B4-B714-1AC723DCC776}" srcOrd="1" destOrd="0" parTransId="{5A6DF78E-C1CC-47D8-891D-0A71E9F542BA}" sibTransId="{EF603605-A434-4914-BCF4-FC8162E79DB7}"/>
    <dgm:cxn modelId="{B32AC323-822C-4C18-920C-7700D21339CB}" srcId="{3CC73758-10C1-47F8-AFA7-1A986D4DDD60}" destId="{8FB1212A-017E-4046-9121-1CA5AF3815C2}" srcOrd="3" destOrd="0" parTransId="{45D2813C-F53A-46E1-8F33-534FB8E49C7E}" sibTransId="{9568DDCB-763E-4D6F-9A66-C02D64E22B5D}"/>
    <dgm:cxn modelId="{2F8F6026-5655-46AC-ABFE-D41247EB37B6}" type="presOf" srcId="{2BE415B7-7185-4956-8487-237B40BC0EE5}" destId="{7A074AFA-1072-4A11-8E8D-785BE6457AF7}" srcOrd="0" destOrd="0" presId="urn:microsoft.com/office/officeart/2009/3/layout/SnapshotPictureList"/>
    <dgm:cxn modelId="{BF277A26-6D36-426B-BF8F-D988E5D554D4}" type="presOf" srcId="{95523695-5C3F-4EFD-B973-DFD264371E94}" destId="{55410981-AA3C-47AC-A803-D9882588E580}" srcOrd="0" destOrd="2" presId="urn:microsoft.com/office/officeart/2009/3/layout/SnapshotPictureList"/>
    <dgm:cxn modelId="{5EDA943F-300F-408A-A52E-3D5140FD5C22}" srcId="{3CC73758-10C1-47F8-AFA7-1A986D4DDD60}" destId="{FD9CA14A-483C-4869-B0C1-7C5FB7EEDBCC}" srcOrd="0" destOrd="0" parTransId="{8182A92F-45BA-4CD1-8E43-0B0810A50FEB}" sibTransId="{914BB93C-EA8A-4B5B-8F06-30DA7C7F4B7B}"/>
    <dgm:cxn modelId="{68586F40-F0EE-49AD-B255-36172A89BE4D}" type="presOf" srcId="{5E71F362-34DF-4EEC-92A3-0EFE450E05E4}" destId="{AA4C539B-EE9F-45DE-8ADB-C249CA194A9B}" srcOrd="0" destOrd="0" presId="urn:microsoft.com/office/officeart/2009/3/layout/SnapshotPictureList"/>
    <dgm:cxn modelId="{4A69F85D-5C15-48FD-893A-B3050E1BADEB}" srcId="{A66480AC-C0DE-4E5E-9ECD-9AE37E3FCB79}" destId="{3CC73758-10C1-47F8-AFA7-1A986D4DDD60}" srcOrd="2" destOrd="0" parTransId="{FF6AE4B6-4A2F-49EE-9316-9AF55E77838B}" sibTransId="{D8170BBA-6035-4773-8431-FEDD687647FF}"/>
    <dgm:cxn modelId="{899CF066-C936-486D-A3C5-3E13DE89CEE2}" type="presOf" srcId="{D2FE027B-4161-41E1-B4D4-02AECB2E3FA0}" destId="{63FC434C-5E6D-4B5C-ACBC-5B03AA100BC8}" srcOrd="0" destOrd="0" presId="urn:microsoft.com/office/officeart/2009/3/layout/SnapshotPictureList"/>
    <dgm:cxn modelId="{A4B9AC72-0ECB-48AC-820E-253903033CFD}" type="presOf" srcId="{8FB1212A-017E-4046-9121-1CA5AF3815C2}" destId="{55410981-AA3C-47AC-A803-D9882588E580}" srcOrd="0" destOrd="3" presId="urn:microsoft.com/office/officeart/2009/3/layout/SnapshotPictureList"/>
    <dgm:cxn modelId="{860B5F8F-FA71-4EBF-A2BC-93F3B85F4364}" type="presOf" srcId="{DC2A6814-AFDB-45ED-B0DF-690FC17FDD15}" destId="{CF7DF976-CB84-4ABA-994D-8D247EEBE99B}" srcOrd="0" destOrd="0" presId="urn:microsoft.com/office/officeart/2009/3/layout/SnapshotPictureList"/>
    <dgm:cxn modelId="{89F7859C-24EA-43E9-A55E-6D963B35AFC3}" type="presOf" srcId="{FD9CA14A-483C-4869-B0C1-7C5FB7EEDBCC}" destId="{55410981-AA3C-47AC-A803-D9882588E580}" srcOrd="0" destOrd="0" presId="urn:microsoft.com/office/officeart/2009/3/layout/SnapshotPictureList"/>
    <dgm:cxn modelId="{5813119F-D53D-4C1A-9CBF-80AC8CF19F61}" srcId="{3CC73758-10C1-47F8-AFA7-1A986D4DDD60}" destId="{95523695-5C3F-4EFD-B973-DFD264371E94}" srcOrd="2" destOrd="0" parTransId="{2BC9C571-894F-4007-8D2C-09CEDFA4DB96}" sibTransId="{57E2A28B-8AB7-4BC0-B2AD-87FB489383DA}"/>
    <dgm:cxn modelId="{4F4F82A2-02F1-492B-96C1-46C070BEFCE3}" srcId="{A66480AC-C0DE-4E5E-9ECD-9AE37E3FCB79}" destId="{D2FE027B-4161-41E1-B4D4-02AECB2E3FA0}" srcOrd="3" destOrd="0" parTransId="{88680CFE-3CE0-4842-B3D3-716D3B671238}" sibTransId="{4D59E06B-629C-40B5-96D3-423B7A56C945}"/>
    <dgm:cxn modelId="{B99CA6C9-28D1-4DDB-B8EC-AED73AD115CA}" srcId="{678FA1FF-F158-48E9-BADA-C7740FAC88DD}" destId="{5E71F362-34DF-4EEC-92A3-0EFE450E05E4}" srcOrd="0" destOrd="0" parTransId="{8E5EE4D1-908E-455C-B8B3-281AD42DEC9A}" sibTransId="{B208B24A-E9FD-40A9-B764-FB7C2B7ED8B9}"/>
    <dgm:cxn modelId="{6B6E95CE-CB57-4D1A-A010-22F31B08D5AC}" srcId="{D2FE027B-4161-41E1-B4D4-02AECB2E3FA0}" destId="{7FBFC90B-9DA8-4AC7-B18B-5AC090757832}" srcOrd="1" destOrd="0" parTransId="{A739C7FE-BC35-4453-B493-6B4860DF879F}" sibTransId="{4DDFF211-C554-469F-B481-CB13609B433E}"/>
    <dgm:cxn modelId="{902353DD-31C2-48CC-BEE4-A02ACE20BDB8}" type="presOf" srcId="{678FA1FF-F158-48E9-BADA-C7740FAC88DD}" destId="{82D9AA5C-2E2E-4058-9474-986A57B74694}" srcOrd="0" destOrd="0" presId="urn:microsoft.com/office/officeart/2009/3/layout/SnapshotPictureList"/>
    <dgm:cxn modelId="{5303A9DE-9B16-495F-98AD-412F6FAC3395}" type="presOf" srcId="{7FBFC90B-9DA8-4AC7-B18B-5AC090757832}" destId="{7A074AFA-1072-4A11-8E8D-785BE6457AF7}" srcOrd="0" destOrd="1" presId="urn:microsoft.com/office/officeart/2009/3/layout/SnapshotPictureList"/>
    <dgm:cxn modelId="{A4E4E2DE-B00B-49E0-9BE7-B0A2BD37C66E}" type="presOf" srcId="{A66480AC-C0DE-4E5E-9ECD-9AE37E3FCB79}" destId="{3018F3C8-C8DA-42BD-BEA8-9BD4E1870292}" srcOrd="0" destOrd="0" presId="urn:microsoft.com/office/officeart/2009/3/layout/SnapshotPictureList"/>
    <dgm:cxn modelId="{8640F2F1-CA22-48AF-841A-5AC5C1331BEE}" srcId="{A66480AC-C0DE-4E5E-9ECD-9AE37E3FCB79}" destId="{678FA1FF-F158-48E9-BADA-C7740FAC88DD}" srcOrd="0" destOrd="0" parTransId="{AAE37FCE-300C-432E-B953-36D04960AA84}" sibTransId="{BFDC3669-AF89-4ABB-B36A-2C6F1522E436}"/>
    <dgm:cxn modelId="{8F2693F5-C97B-490B-AF26-86C16A851066}" srcId="{A66480AC-C0DE-4E5E-9ECD-9AE37E3FCB79}" destId="{DC2A6814-AFDB-45ED-B0DF-690FC17FDD15}" srcOrd="1" destOrd="0" parTransId="{9EA6DEDF-135B-4BF0-B317-2C91F65391A0}" sibTransId="{21B15696-85DA-4EE9-B07A-C2F584764287}"/>
    <dgm:cxn modelId="{E636BFFB-0404-4D4B-B3F0-C64FDFD9DDEF}" srcId="{DC2A6814-AFDB-45ED-B0DF-690FC17FDD15}" destId="{8A04F340-E8E1-4146-9905-E7ADCAEAABD7}" srcOrd="0" destOrd="0" parTransId="{4EBD5EC2-45ED-4ED6-8376-97D155A911AE}" sibTransId="{F9CD2A04-6A34-4104-A971-391788B88F55}"/>
    <dgm:cxn modelId="{6CC43ED8-54C0-423F-805B-1278628EC28A}" type="presParOf" srcId="{3018F3C8-C8DA-42BD-BEA8-9BD4E1870292}" destId="{1BE4F6FD-369C-4794-8DDC-0BE651AEF1AF}" srcOrd="0" destOrd="0" presId="urn:microsoft.com/office/officeart/2009/3/layout/SnapshotPictureList"/>
    <dgm:cxn modelId="{51E0EB7C-C5B7-4C89-ADB1-2FC798558ADF}" type="presParOf" srcId="{1BE4F6FD-369C-4794-8DDC-0BE651AEF1AF}" destId="{048A7FB1-65D2-4C4D-96CC-0868842CA11F}" srcOrd="0" destOrd="0" presId="urn:microsoft.com/office/officeart/2009/3/layout/SnapshotPictureList"/>
    <dgm:cxn modelId="{3A6C18FE-E3A5-4A3B-8A3D-842FF7CD3FC5}" type="presParOf" srcId="{1BE4F6FD-369C-4794-8DDC-0BE651AEF1AF}" destId="{82D9AA5C-2E2E-4058-9474-986A57B74694}" srcOrd="1" destOrd="0" presId="urn:microsoft.com/office/officeart/2009/3/layout/SnapshotPictureList"/>
    <dgm:cxn modelId="{66989762-FDA1-4CE0-91D3-69754B8846C8}" type="presParOf" srcId="{1BE4F6FD-369C-4794-8DDC-0BE651AEF1AF}" destId="{AA4C539B-EE9F-45DE-8ADB-C249CA194A9B}" srcOrd="2" destOrd="0" presId="urn:microsoft.com/office/officeart/2009/3/layout/SnapshotPictureList"/>
    <dgm:cxn modelId="{C9B6A65E-6A85-4754-8B43-E0901993C634}" type="presParOf" srcId="{1BE4F6FD-369C-4794-8DDC-0BE651AEF1AF}" destId="{C6013D9C-DDD1-4B3C-AE3A-0CDD0D579EFC}" srcOrd="3" destOrd="0" presId="urn:microsoft.com/office/officeart/2009/3/layout/SnapshotPictureList"/>
    <dgm:cxn modelId="{648B4B17-B594-4066-AB5F-6554A7C6FE08}" type="presParOf" srcId="{1BE4F6FD-369C-4794-8DDC-0BE651AEF1AF}" destId="{2E923B91-B235-4EFF-BB28-31333AC33E94}" srcOrd="4" destOrd="0" presId="urn:microsoft.com/office/officeart/2009/3/layout/SnapshotPictureList"/>
    <dgm:cxn modelId="{55477B26-C6E4-4F15-AB78-45E55F6F1180}" type="presParOf" srcId="{3018F3C8-C8DA-42BD-BEA8-9BD4E1870292}" destId="{597D3B6B-90D7-4AC3-9109-75D4689F7BBE}" srcOrd="1" destOrd="0" presId="urn:microsoft.com/office/officeart/2009/3/layout/SnapshotPictureList"/>
    <dgm:cxn modelId="{D42843C6-F21C-4A49-9B99-3FE5788DB761}" type="presParOf" srcId="{3018F3C8-C8DA-42BD-BEA8-9BD4E1870292}" destId="{764FF429-677C-48F5-94C1-457196F0CADF}" srcOrd="2" destOrd="0" presId="urn:microsoft.com/office/officeart/2009/3/layout/SnapshotPictureList"/>
    <dgm:cxn modelId="{7EF3F336-B458-448D-8C37-C6DA81C05861}" type="presParOf" srcId="{764FF429-677C-48F5-94C1-457196F0CADF}" destId="{8610E3FE-CB07-4540-8198-3F7F6767979D}" srcOrd="0" destOrd="0" presId="urn:microsoft.com/office/officeart/2009/3/layout/SnapshotPictureList"/>
    <dgm:cxn modelId="{656DFD1E-17F5-4D10-8B5B-11840B63D4D1}" type="presParOf" srcId="{764FF429-677C-48F5-94C1-457196F0CADF}" destId="{CF7DF976-CB84-4ABA-994D-8D247EEBE99B}" srcOrd="1" destOrd="0" presId="urn:microsoft.com/office/officeart/2009/3/layout/SnapshotPictureList"/>
    <dgm:cxn modelId="{C49D2245-4BDF-49C3-A33A-A0BCF36333E1}" type="presParOf" srcId="{764FF429-677C-48F5-94C1-457196F0CADF}" destId="{A93E63C3-E0C4-4819-9959-DD5C8362EBA2}" srcOrd="2" destOrd="0" presId="urn:microsoft.com/office/officeart/2009/3/layout/SnapshotPictureList"/>
    <dgm:cxn modelId="{5C1EAAE6-3250-410E-845C-BFA8A04467CC}" type="presParOf" srcId="{764FF429-677C-48F5-94C1-457196F0CADF}" destId="{EE151866-267A-4539-A847-38468A4A8F48}" srcOrd="3" destOrd="0" presId="urn:microsoft.com/office/officeart/2009/3/layout/SnapshotPictureList"/>
    <dgm:cxn modelId="{21C35E90-87D5-4B5F-B3E5-73DBBED474A1}" type="presParOf" srcId="{764FF429-677C-48F5-94C1-457196F0CADF}" destId="{BD7B4B93-CC7C-4611-B4C5-D1CDA4DB7EC6}" srcOrd="4" destOrd="0" presId="urn:microsoft.com/office/officeart/2009/3/layout/SnapshotPictureList"/>
    <dgm:cxn modelId="{A8FB0FF4-256B-4712-99E7-43B5B07AE9F3}" type="presParOf" srcId="{3018F3C8-C8DA-42BD-BEA8-9BD4E1870292}" destId="{10D6BEA1-5C93-448E-BC96-7A9C31520686}" srcOrd="3" destOrd="0" presId="urn:microsoft.com/office/officeart/2009/3/layout/SnapshotPictureList"/>
    <dgm:cxn modelId="{E7E0C8CA-6B97-4CFA-B1F4-EE063E03D239}" type="presParOf" srcId="{3018F3C8-C8DA-42BD-BEA8-9BD4E1870292}" destId="{445877F6-3AD7-4864-B91E-E3C2EEF57FD8}" srcOrd="4" destOrd="0" presId="urn:microsoft.com/office/officeart/2009/3/layout/SnapshotPictureList"/>
    <dgm:cxn modelId="{DD0243C2-C50A-4AA6-ADF6-B001DF8CB2DA}" type="presParOf" srcId="{445877F6-3AD7-4864-B91E-E3C2EEF57FD8}" destId="{0289BE73-449F-44EB-8F67-957B72682AB8}" srcOrd="0" destOrd="0" presId="urn:microsoft.com/office/officeart/2009/3/layout/SnapshotPictureList"/>
    <dgm:cxn modelId="{E13AC798-29F8-4854-846E-BE11FE995A42}" type="presParOf" srcId="{445877F6-3AD7-4864-B91E-E3C2EEF57FD8}" destId="{B05F982B-25FD-48D1-A3D8-11BF94212E80}" srcOrd="1" destOrd="0" presId="urn:microsoft.com/office/officeart/2009/3/layout/SnapshotPictureList"/>
    <dgm:cxn modelId="{8DAAACDA-1932-4D4A-8C28-50DBFE759426}" type="presParOf" srcId="{445877F6-3AD7-4864-B91E-E3C2EEF57FD8}" destId="{55410981-AA3C-47AC-A803-D9882588E580}" srcOrd="2" destOrd="0" presId="urn:microsoft.com/office/officeart/2009/3/layout/SnapshotPictureList"/>
    <dgm:cxn modelId="{97DE4809-D347-474B-90A8-8C1CC16F6E32}" type="presParOf" srcId="{445877F6-3AD7-4864-B91E-E3C2EEF57FD8}" destId="{556BE032-2311-4BC5-80C6-B9FAB3D9D733}" srcOrd="3" destOrd="0" presId="urn:microsoft.com/office/officeart/2009/3/layout/SnapshotPictureList"/>
    <dgm:cxn modelId="{F23681B9-9315-4BCE-BAE3-4627AEA87587}" type="presParOf" srcId="{445877F6-3AD7-4864-B91E-E3C2EEF57FD8}" destId="{AD13BF45-8722-4EC2-934E-482615AE9A16}" srcOrd="4" destOrd="0" presId="urn:microsoft.com/office/officeart/2009/3/layout/SnapshotPictureList"/>
    <dgm:cxn modelId="{777F2229-11D8-482F-8E8B-59FD6D04B822}" type="presParOf" srcId="{3018F3C8-C8DA-42BD-BEA8-9BD4E1870292}" destId="{1BB50362-65B8-449F-A5AC-248F495357A3}" srcOrd="5" destOrd="0" presId="urn:microsoft.com/office/officeart/2009/3/layout/SnapshotPictureList"/>
    <dgm:cxn modelId="{A8CBE830-69E3-44AB-859B-34302E45EF5D}" type="presParOf" srcId="{3018F3C8-C8DA-42BD-BEA8-9BD4E1870292}" destId="{15F86937-8E30-4561-B592-B10E9F01858B}" srcOrd="6" destOrd="0" presId="urn:microsoft.com/office/officeart/2009/3/layout/SnapshotPictureList"/>
    <dgm:cxn modelId="{25BD8F92-C320-4EB3-9A21-3C9C70323565}" type="presParOf" srcId="{15F86937-8E30-4561-B592-B10E9F01858B}" destId="{D96D479D-E425-4A27-9B7F-CB5774A16D76}" srcOrd="0" destOrd="0" presId="urn:microsoft.com/office/officeart/2009/3/layout/SnapshotPictureList"/>
    <dgm:cxn modelId="{9120AF7F-7570-43FF-9B39-9A82EC5543EA}" type="presParOf" srcId="{15F86937-8E30-4561-B592-B10E9F01858B}" destId="{63FC434C-5E6D-4B5C-ACBC-5B03AA100BC8}" srcOrd="1" destOrd="0" presId="urn:microsoft.com/office/officeart/2009/3/layout/SnapshotPictureList"/>
    <dgm:cxn modelId="{BDA23B93-1F89-4661-A619-A0BDBA17D264}" type="presParOf" srcId="{15F86937-8E30-4561-B592-B10E9F01858B}" destId="{7A074AFA-1072-4A11-8E8D-785BE6457AF7}" srcOrd="2" destOrd="0" presId="urn:microsoft.com/office/officeart/2009/3/layout/SnapshotPictureList"/>
    <dgm:cxn modelId="{0AD6FED6-68A2-4694-906F-A739B1C15560}" type="presParOf" srcId="{15F86937-8E30-4561-B592-B10E9F01858B}" destId="{32DAB081-2CAE-4094-AD79-0AAF83CCD76A}" srcOrd="3" destOrd="0" presId="urn:microsoft.com/office/officeart/2009/3/layout/SnapshotPictureList"/>
    <dgm:cxn modelId="{51ED9BBD-A3E0-4265-BC0B-186A0AB7616B}" type="presParOf" srcId="{15F86937-8E30-4561-B592-B10E9F01858B}" destId="{55409CA4-AAF7-498C-A3AB-6854E6FF9B03}"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A7A126-57E6-4F42-A4A0-36739340D37A}" type="doc">
      <dgm:prSet loTypeId="urn:microsoft.com/office/officeart/2005/8/layout/pList2" loCatId="picture" qsTypeId="urn:microsoft.com/office/officeart/2005/8/quickstyle/simple1" qsCatId="simple" csTypeId="urn:microsoft.com/office/officeart/2005/8/colors/accent1_2" csCatId="accent1" phldr="1"/>
      <dgm:spPr/>
      <dgm:t>
        <a:bodyPr/>
        <a:lstStyle/>
        <a:p>
          <a:endParaRPr lang="zh-TW" altLang="en-US"/>
        </a:p>
      </dgm:t>
    </dgm:pt>
    <dgm:pt modelId="{A6D60673-DE0D-4761-A2E4-83689FCA4D0E}">
      <dgm:prSet phldrT="[文字]" custT="1"/>
      <dgm:spPr/>
      <dgm:t>
        <a:bodyPr>
          <a:scene3d>
            <a:camera prst="orthographicFront"/>
            <a:lightRig rig="soft" dir="t">
              <a:rot lat="0" lon="0" rev="15600000"/>
            </a:lightRig>
          </a:scene3d>
          <a:sp3d extrusionH="57150" prstMaterial="softEdge">
            <a:bevelT w="25400" h="38100"/>
          </a:sp3d>
        </a:bodyPr>
        <a:lstStyle/>
        <a:p>
          <a:pPr algn="l"/>
          <a:r>
            <a:rPr lang="en-US" altLang="zh-TW" sz="1200" b="1"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2024. September </a:t>
          </a:r>
        </a:p>
        <a:p>
          <a:pPr algn="l"/>
          <a:r>
            <a:rPr lang="en-US" altLang="zh-TW" sz="1200" b="1"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1.9/6 First Visit</a:t>
          </a:r>
        </a:p>
        <a:p>
          <a:pPr algn="l"/>
          <a:r>
            <a:rPr lang="en-US" altLang="zh-TW" sz="1200" b="1"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Nan-</a:t>
          </a:r>
          <a:r>
            <a:rPr lang="en-US" altLang="zh-TW" sz="1200" b="1" cap="none" spc="0" dirty="0" err="1">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ao</a:t>
          </a:r>
          <a:r>
            <a:rPr lang="en-US" altLang="zh-TW" sz="1200" b="1"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 Township Office. </a:t>
          </a:r>
        </a:p>
        <a:p>
          <a:pPr algn="l"/>
          <a:r>
            <a:rPr lang="en-US" altLang="zh-TW" sz="1200" b="1"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2. Proposal for Collaboration between UNIVRESAL TEXTILE  and Nan-</a:t>
          </a:r>
          <a:r>
            <a:rPr lang="en-US" altLang="zh-TW" sz="1200" b="1" cap="none" spc="0" dirty="0" err="1">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ao</a:t>
          </a:r>
          <a:r>
            <a:rPr lang="en-US" altLang="zh-TW" sz="1200" b="1"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a:t>
          </a:r>
        </a:p>
        <a:p>
          <a:pPr algn="l"/>
          <a:r>
            <a:rPr lang="en-US" altLang="zh-TW" sz="1200" b="1"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3. Proposal Revision.</a:t>
          </a:r>
        </a:p>
        <a:p>
          <a:pPr algn="l"/>
          <a:r>
            <a:rPr lang="en-US" altLang="zh-TW" sz="1200" b="1"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4.Project Confirmation and Signing of the Cooperation Agreement. </a:t>
          </a:r>
        </a:p>
      </dgm:t>
    </dgm:pt>
    <dgm:pt modelId="{2990E500-F5CB-4D3D-8DA0-3E5499859909}" type="parTrans" cxnId="{9FA151E3-B400-4B3F-8F34-003866D79FF3}">
      <dgm:prSet/>
      <dgm:spPr/>
      <dgm:t>
        <a:bodyPr/>
        <a:lstStyle/>
        <a:p>
          <a:endParaRPr lang="zh-TW" altLang="en-US"/>
        </a:p>
      </dgm:t>
    </dgm:pt>
    <dgm:pt modelId="{2F267337-CE3A-4D83-92FF-684C785B160F}" type="sibTrans" cxnId="{9FA151E3-B400-4B3F-8F34-003866D79FF3}">
      <dgm:prSet/>
      <dgm:spPr/>
      <dgm:t>
        <a:bodyPr/>
        <a:lstStyle/>
        <a:p>
          <a:endParaRPr lang="zh-TW" altLang="en-US"/>
        </a:p>
      </dgm:t>
    </dgm:pt>
    <dgm:pt modelId="{92AB2A78-81E9-49E6-80F4-9726ECC9B61D}">
      <dgm:prSet phldrT="[文字]" custT="1"/>
      <dgm:spPr/>
      <dgm:t>
        <a:bodyPr>
          <a:scene3d>
            <a:camera prst="orthographicFront"/>
            <a:lightRig rig="soft" dir="t">
              <a:rot lat="0" lon="0" rev="15600000"/>
            </a:lightRig>
          </a:scene3d>
          <a:sp3d extrusionH="57150" prstMaterial="softEdge">
            <a:bevelT w="25400" h="38100"/>
          </a:sp3d>
        </a:bodyPr>
        <a:lstStyle/>
        <a:p>
          <a:pPr marL="0" lvl="0" algn="l" defTabSz="755650">
            <a:lnSpc>
              <a:spcPct val="90000"/>
            </a:lnSpc>
            <a:spcBef>
              <a:spcPct val="0"/>
            </a:spcBef>
            <a:spcAft>
              <a:spcPct val="35000"/>
            </a:spcAft>
            <a:buNone/>
          </a:pPr>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2024. October </a:t>
          </a:r>
        </a:p>
        <a:p>
          <a:pPr algn="l"/>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1. Project budget and related collaboration discussions.</a:t>
          </a:r>
          <a:b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br>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2.Official project launch.</a:t>
          </a:r>
        </a:p>
        <a:p>
          <a:pPr algn="l"/>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3. Event planning.</a:t>
          </a:r>
        </a:p>
        <a:p>
          <a:pPr algn="l"/>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4. Localized product development and planning.</a:t>
          </a:r>
        </a:p>
      </dgm:t>
    </dgm:pt>
    <dgm:pt modelId="{B2677428-CB19-4341-927A-89FFF81201BA}" type="parTrans" cxnId="{E0C72192-8EC2-422D-A350-DE0FA9E93D92}">
      <dgm:prSet/>
      <dgm:spPr/>
      <dgm:t>
        <a:bodyPr/>
        <a:lstStyle/>
        <a:p>
          <a:endParaRPr lang="zh-TW" altLang="en-US"/>
        </a:p>
      </dgm:t>
    </dgm:pt>
    <dgm:pt modelId="{EE76EEE0-A238-4802-8994-3EE1C5E08508}" type="sibTrans" cxnId="{E0C72192-8EC2-422D-A350-DE0FA9E93D92}">
      <dgm:prSet/>
      <dgm:spPr/>
      <dgm:t>
        <a:bodyPr/>
        <a:lstStyle/>
        <a:p>
          <a:endParaRPr lang="zh-TW" altLang="en-US"/>
        </a:p>
      </dgm:t>
    </dgm:pt>
    <dgm:pt modelId="{52D0C855-569D-42D8-B517-694ED276874D}">
      <dgm:prSet phldrT="[文字]" custT="1"/>
      <dgm:spPr/>
      <dgm:t>
        <a:bodyPr>
          <a:scene3d>
            <a:camera prst="orthographicFront"/>
            <a:lightRig rig="soft" dir="t">
              <a:rot lat="0" lon="0" rev="15600000"/>
            </a:lightRig>
          </a:scene3d>
          <a:sp3d extrusionH="57150" prstMaterial="softEdge">
            <a:bevelT w="25400" h="38100"/>
          </a:sp3d>
        </a:bodyPr>
        <a:lstStyle/>
        <a:p>
          <a:pPr marL="0" lvl="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2024. December </a:t>
          </a:r>
        </a:p>
        <a:p>
          <a:pPr marL="0" lvl="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1. UNIVRESAL TEXTILE and Nan-</a:t>
          </a:r>
          <a:r>
            <a:rPr lang="en-US" altLang="zh-TW" sz="1200" b="1" kern="1200" cap="none" spc="0" dirty="0" err="1">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ao</a:t>
          </a: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product first wave testing.</a:t>
          </a:r>
        </a:p>
        <a:p>
          <a:pPr marL="0" lvl="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 UNIVRESAL TEXTILE and Nan-</a:t>
          </a:r>
          <a:r>
            <a:rPr lang="en-US" altLang="zh-TW" sz="1200" b="1" kern="1200" cap="none" spc="0" dirty="0" err="1">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ao</a:t>
          </a: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product development and sample making.</a:t>
          </a:r>
        </a:p>
        <a:p>
          <a:pPr marL="0" lvl="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3. Market testing</a:t>
          </a:r>
        </a:p>
        <a:p>
          <a:pPr marL="0" lvl="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4. Sales channels</a:t>
          </a:r>
          <a:endParaRPr lang="zh-TW" altLang="zh-TW" sz="1200" b="1" kern="1200" cap="none" spc="0" dirty="0">
            <a:ln/>
            <a:solidFill>
              <a:schemeClr val="accent4"/>
            </a:solidFill>
            <a:effectLst/>
            <a:latin typeface="Nirmala UI Semilight" panose="020B0402040204020203" pitchFamily="34" charset="0"/>
            <a:cs typeface="Nirmala UI Semilight" panose="020B0402040204020203" pitchFamily="34" charset="0"/>
          </a:endParaRPr>
        </a:p>
        <a:p>
          <a:pPr marL="0" lvl="0" algn="l" defTabSz="755650">
            <a:lnSpc>
              <a:spcPct val="90000"/>
            </a:lnSpc>
            <a:spcBef>
              <a:spcPct val="0"/>
            </a:spcBef>
            <a:spcAft>
              <a:spcPct val="35000"/>
            </a:spcAft>
            <a:buNone/>
          </a:pPr>
          <a:endParaRPr lang="zh-TW" altLang="zh-TW" sz="1600" b="1" kern="1200" cap="none" spc="0" dirty="0">
            <a:ln/>
            <a:solidFill>
              <a:schemeClr val="accent4"/>
            </a:solidFill>
            <a:effectLst/>
            <a:latin typeface="Nirmala UI Semilight" panose="020B0402040204020203" pitchFamily="34" charset="0"/>
            <a:cs typeface="Nirmala UI Semilight" panose="020B0402040204020203" pitchFamily="34" charset="0"/>
          </a:endParaRPr>
        </a:p>
        <a:p>
          <a:pPr marL="0" lvl="0" algn="l" defTabSz="755650">
            <a:lnSpc>
              <a:spcPct val="90000"/>
            </a:lnSpc>
            <a:spcBef>
              <a:spcPct val="0"/>
            </a:spcBef>
            <a:spcAft>
              <a:spcPct val="35000"/>
            </a:spcAft>
            <a:buNone/>
          </a:pPr>
          <a:endParaRPr lang="zh-TW" altLang="en-US" sz="1700" b="1" kern="1200" cap="none" spc="0" dirty="0">
            <a:ln/>
            <a:solidFill>
              <a:srgbClr val="627272"/>
            </a:solidFill>
            <a:effectLst/>
            <a:latin typeface="Times New Roman" panose="02020603050405020304" pitchFamily="18" charset="0"/>
            <a:ea typeface="標楷體" panose="03000509000000000000" pitchFamily="65" charset="-120"/>
            <a:cs typeface="Times New Roman" panose="02020603050405020304" pitchFamily="18" charset="0"/>
          </a:endParaRPr>
        </a:p>
      </dgm:t>
    </dgm:pt>
    <dgm:pt modelId="{CEC518DC-AD31-46F0-969E-E518BF5F20F8}" type="parTrans" cxnId="{98C67AE5-D043-40B6-95FB-7F63AA1A91D4}">
      <dgm:prSet/>
      <dgm:spPr/>
      <dgm:t>
        <a:bodyPr/>
        <a:lstStyle/>
        <a:p>
          <a:endParaRPr lang="zh-TW" altLang="en-US"/>
        </a:p>
      </dgm:t>
    </dgm:pt>
    <dgm:pt modelId="{5BBCAC42-F8E1-4630-B69F-5507AEC409D4}" type="sibTrans" cxnId="{98C67AE5-D043-40B6-95FB-7F63AA1A91D4}">
      <dgm:prSet/>
      <dgm:spPr/>
      <dgm:t>
        <a:bodyPr/>
        <a:lstStyle/>
        <a:p>
          <a:endParaRPr lang="zh-TW" altLang="en-US"/>
        </a:p>
      </dgm:t>
    </dgm:pt>
    <dgm:pt modelId="{901E0032-F604-45ED-80B6-AA71BDEA6E27}">
      <dgm:prSet/>
      <dgm:spPr/>
      <dgm:t>
        <a:bodyPr/>
        <a:lstStyle/>
        <a:p>
          <a:endParaRPr lang="zh-TW" altLang="en-US" sz="3600" dirty="0"/>
        </a:p>
      </dgm:t>
    </dgm:pt>
    <dgm:pt modelId="{9EB309F8-67F0-4E2E-846F-3C78A7EEEB32}" type="parTrans" cxnId="{6AB99248-DD17-4421-917F-5C9FC9FFA346}">
      <dgm:prSet/>
      <dgm:spPr/>
      <dgm:t>
        <a:bodyPr/>
        <a:lstStyle/>
        <a:p>
          <a:endParaRPr lang="zh-TW" altLang="en-US"/>
        </a:p>
      </dgm:t>
    </dgm:pt>
    <dgm:pt modelId="{B983BADA-3F6E-46CF-B3E4-EB5BDC07E7B4}" type="sibTrans" cxnId="{6AB99248-DD17-4421-917F-5C9FC9FFA346}">
      <dgm:prSet/>
      <dgm:spPr/>
      <dgm:t>
        <a:bodyPr/>
        <a:lstStyle/>
        <a:p>
          <a:endParaRPr lang="zh-TW" altLang="en-US"/>
        </a:p>
      </dgm:t>
    </dgm:pt>
    <dgm:pt modelId="{26374E19-B59B-4FFF-9DAC-A114ACA82E1C}">
      <dgm:prSet phldrT="[文字]" custT="1"/>
      <dgm:spPr/>
      <dgm:t>
        <a:bodyPr>
          <a:scene3d>
            <a:camera prst="orthographicFront"/>
            <a:lightRig rig="soft" dir="t">
              <a:rot lat="0" lon="0" rev="15600000"/>
            </a:lightRig>
          </a:scene3d>
          <a:sp3d extrusionH="57150" prstMaterial="softEdge">
            <a:bevelT w="25400" h="38100"/>
          </a:sp3d>
        </a:bodyPr>
        <a:lstStyle/>
        <a:p>
          <a:pPr marL="0" lvl="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2024. November </a:t>
          </a:r>
        </a:p>
        <a:p>
          <a:pPr algn="l"/>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1.Product design execution.</a:t>
          </a:r>
        </a:p>
        <a:p>
          <a:pPr algn="l"/>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 UNIVRESAL TEXTILE and Nan-</a:t>
          </a:r>
          <a:r>
            <a:rPr lang="en-US" altLang="zh-TW" sz="1200" b="1" kern="1200" cap="none" spc="0" dirty="0" err="1">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ao</a:t>
          </a: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sewing classroom trial operation.</a:t>
          </a:r>
          <a:endParaRPr lang="zh-TW" altLang="zh-TW" sz="1200" b="1" kern="1200" cap="none" spc="0" dirty="0">
            <a:ln/>
            <a:solidFill>
              <a:schemeClr val="accent4"/>
            </a:solidFill>
            <a:effectLst/>
            <a:latin typeface="Nirmala UI Semilight" panose="020B0402040204020203" pitchFamily="34" charset="0"/>
            <a:cs typeface="Nirmala UI Semilight" panose="020B0402040204020203" pitchFamily="34" charset="0"/>
          </a:endParaRPr>
        </a:p>
        <a:p>
          <a:pPr algn="l"/>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3. UNIVRESAL TEXTILE and Nan-</a:t>
          </a:r>
          <a:r>
            <a:rPr lang="en-US" altLang="zh-TW" sz="1200" b="1" kern="1200" cap="none" spc="0" dirty="0" err="1">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ao</a:t>
          </a: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a:t>
          </a:r>
          <a:endParaRPr lang="zh-TW" altLang="zh-TW" sz="1200" b="1" kern="1200" cap="none" spc="0" dirty="0">
            <a:ln/>
            <a:solidFill>
              <a:schemeClr val="accent4"/>
            </a:solidFill>
            <a:effectLst/>
            <a:latin typeface="Nirmala UI Semilight" panose="020B0402040204020203" pitchFamily="34" charset="0"/>
            <a:cs typeface="Nirmala UI Semilight" panose="020B0402040204020203" pitchFamily="34" charset="0"/>
          </a:endParaRPr>
        </a:p>
        <a:p>
          <a:pPr algn="l"/>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textile art workshop.</a:t>
          </a:r>
        </a:p>
        <a:p>
          <a:pPr algn="l"/>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4. Textile Art Workshop.</a:t>
          </a:r>
        </a:p>
        <a:p>
          <a:pPr algn="l"/>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5. Annual textile art exhibition planning.</a:t>
          </a:r>
        </a:p>
        <a:p>
          <a:pPr algn="l"/>
          <a:endParaRPr lang="en-US" altLang="zh-TW" sz="14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endParaRPr>
        </a:p>
      </dgm:t>
    </dgm:pt>
    <dgm:pt modelId="{496E030A-67A7-4CD5-9EE0-7DCAC48599DB}" type="parTrans" cxnId="{74B60859-B07E-4BB3-9818-F37A2B9F37E5}">
      <dgm:prSet/>
      <dgm:spPr/>
      <dgm:t>
        <a:bodyPr/>
        <a:lstStyle/>
        <a:p>
          <a:endParaRPr lang="zh-TW" altLang="en-US"/>
        </a:p>
      </dgm:t>
    </dgm:pt>
    <dgm:pt modelId="{9EA0BDA8-F351-4AF4-9487-E3CD9EF1B886}" type="sibTrans" cxnId="{74B60859-B07E-4BB3-9818-F37A2B9F37E5}">
      <dgm:prSet/>
      <dgm:spPr/>
      <dgm:t>
        <a:bodyPr/>
        <a:lstStyle/>
        <a:p>
          <a:endParaRPr lang="zh-TW" altLang="en-US"/>
        </a:p>
      </dgm:t>
    </dgm:pt>
    <dgm:pt modelId="{9F5D0C74-B6D6-4387-B70A-8E0185021336}" type="pres">
      <dgm:prSet presAssocID="{6DA7A126-57E6-4F42-A4A0-36739340D37A}" presName="Name0" presStyleCnt="0">
        <dgm:presLayoutVars>
          <dgm:dir/>
          <dgm:resizeHandles val="exact"/>
        </dgm:presLayoutVars>
      </dgm:prSet>
      <dgm:spPr/>
    </dgm:pt>
    <dgm:pt modelId="{730EA68B-C3D8-4C92-9FDD-7853E1EC616E}" type="pres">
      <dgm:prSet presAssocID="{6DA7A126-57E6-4F42-A4A0-36739340D37A}" presName="bkgdShp" presStyleLbl="alignAccFollowNode1" presStyleIdx="0" presStyleCnt="1"/>
      <dgm:spPr/>
    </dgm:pt>
    <dgm:pt modelId="{7BE0FD0C-4B9D-4967-B619-1DACD84BDBE1}" type="pres">
      <dgm:prSet presAssocID="{6DA7A126-57E6-4F42-A4A0-36739340D37A}" presName="linComp" presStyleCnt="0"/>
      <dgm:spPr/>
    </dgm:pt>
    <dgm:pt modelId="{FFCD79A3-A0BE-410B-82FB-1016EE859E84}" type="pres">
      <dgm:prSet presAssocID="{A6D60673-DE0D-4761-A2E4-83689FCA4D0E}" presName="compNode" presStyleCnt="0"/>
      <dgm:spPr/>
    </dgm:pt>
    <dgm:pt modelId="{F9EC1B70-AEBF-4A22-8096-45F920CCF3F3}" type="pres">
      <dgm:prSet presAssocID="{A6D60673-DE0D-4761-A2E4-83689FCA4D0E}" presName="node" presStyleLbl="node1" presStyleIdx="0" presStyleCnt="4">
        <dgm:presLayoutVars>
          <dgm:bulletEnabled val="1"/>
        </dgm:presLayoutVars>
      </dgm:prSet>
      <dgm:spPr/>
    </dgm:pt>
    <dgm:pt modelId="{8B0F7D0F-F063-4538-9E16-AD86491D7089}" type="pres">
      <dgm:prSet presAssocID="{A6D60673-DE0D-4761-A2E4-83689FCA4D0E}" presName="invisiNode" presStyleLbl="node1" presStyleIdx="0" presStyleCnt="4"/>
      <dgm:spPr/>
    </dgm:pt>
    <dgm:pt modelId="{82514C58-D481-4839-8C63-CABB184BCC11}" type="pres">
      <dgm:prSet presAssocID="{A6D60673-DE0D-4761-A2E4-83689FCA4D0E}" presName="imagNode" presStyleLbl="fgImgPlace1" presStyleIdx="0" presStyleCnt="4">
        <dgm:style>
          <a:lnRef idx="2">
            <a:schemeClr val="accent1"/>
          </a:lnRef>
          <a:fillRef idx="1">
            <a:schemeClr val="lt1"/>
          </a:fillRef>
          <a:effectRef idx="0">
            <a:schemeClr val="accent1"/>
          </a:effectRef>
          <a:fontRef idx="minor">
            <a:schemeClr val="dk1"/>
          </a:fontRef>
        </dgm:style>
      </dgm:prSet>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2000" r="-12000"/>
          </a:stretch>
        </a:blipFill>
      </dgm:spPr>
    </dgm:pt>
    <dgm:pt modelId="{A3BBE1D7-7A9F-4E91-BE8C-51FD9A54DE9A}" type="pres">
      <dgm:prSet presAssocID="{2F267337-CE3A-4D83-92FF-684C785B160F}" presName="sibTrans" presStyleLbl="sibTrans2D1" presStyleIdx="0" presStyleCnt="0"/>
      <dgm:spPr/>
    </dgm:pt>
    <dgm:pt modelId="{D532652F-B2A0-4389-8215-39C51E3D66B4}" type="pres">
      <dgm:prSet presAssocID="{92AB2A78-81E9-49E6-80F4-9726ECC9B61D}" presName="compNode" presStyleCnt="0"/>
      <dgm:spPr/>
    </dgm:pt>
    <dgm:pt modelId="{92AD94D3-97CE-4673-BB7C-2EBBD29DCDA6}" type="pres">
      <dgm:prSet presAssocID="{92AB2A78-81E9-49E6-80F4-9726ECC9B61D}" presName="node" presStyleLbl="node1" presStyleIdx="1" presStyleCnt="4">
        <dgm:presLayoutVars>
          <dgm:bulletEnabled val="1"/>
        </dgm:presLayoutVars>
      </dgm:prSet>
      <dgm:spPr/>
    </dgm:pt>
    <dgm:pt modelId="{A054FB6E-A65C-4FBA-8F57-E61CD39F0174}" type="pres">
      <dgm:prSet presAssocID="{92AB2A78-81E9-49E6-80F4-9726ECC9B61D}" presName="invisiNode" presStyleLbl="node1" presStyleIdx="1" presStyleCnt="4"/>
      <dgm:spPr/>
    </dgm:pt>
    <dgm:pt modelId="{7F0B8178-345E-4F24-8F81-BE18F9355D16}" type="pres">
      <dgm:prSet presAssocID="{92AB2A78-81E9-49E6-80F4-9726ECC9B61D}" presName="imagNode" presStyleLbl="fgImgPlace1" presStyleIdx="1" presStyleCnt="4">
        <dgm:style>
          <a:lnRef idx="2">
            <a:schemeClr val="accent1"/>
          </a:lnRef>
          <a:fillRef idx="1">
            <a:schemeClr val="lt1"/>
          </a:fillRef>
          <a:effectRef idx="0">
            <a:schemeClr val="accent1"/>
          </a:effectRef>
          <a:fontRef idx="minor">
            <a:schemeClr val="dk1"/>
          </a:fontRef>
        </dgm:style>
      </dgm:prSet>
      <dgm:spPr>
        <a:blipFill rotWithShape="1">
          <a:blip xmlns:r="http://schemas.openxmlformats.org/officeDocument/2006/relationships" r:embed="rId2"/>
          <a:srcRect/>
          <a:stretch>
            <a:fillRect/>
          </a:stretch>
        </a:blipFill>
        <a:ln>
          <a:solidFill>
            <a:schemeClr val="accent1">
              <a:lumMod val="75000"/>
            </a:schemeClr>
          </a:solidFill>
        </a:ln>
      </dgm:spPr>
    </dgm:pt>
    <dgm:pt modelId="{983B03A3-6B86-47BD-851A-441E3C3560C4}" type="pres">
      <dgm:prSet presAssocID="{EE76EEE0-A238-4802-8994-3EE1C5E08508}" presName="sibTrans" presStyleLbl="sibTrans2D1" presStyleIdx="0" presStyleCnt="0"/>
      <dgm:spPr/>
    </dgm:pt>
    <dgm:pt modelId="{13A7E59B-6CDA-4C9E-970B-D812668BD21B}" type="pres">
      <dgm:prSet presAssocID="{26374E19-B59B-4FFF-9DAC-A114ACA82E1C}" presName="compNode" presStyleCnt="0"/>
      <dgm:spPr/>
    </dgm:pt>
    <dgm:pt modelId="{6D374B7A-FCB3-4E93-AB76-276C0973ECD8}" type="pres">
      <dgm:prSet presAssocID="{26374E19-B59B-4FFF-9DAC-A114ACA82E1C}" presName="node" presStyleLbl="node1" presStyleIdx="2" presStyleCnt="4">
        <dgm:presLayoutVars>
          <dgm:bulletEnabled val="1"/>
        </dgm:presLayoutVars>
      </dgm:prSet>
      <dgm:spPr/>
    </dgm:pt>
    <dgm:pt modelId="{4A5396FD-9CD2-43E4-BEE9-C01B37E36E06}" type="pres">
      <dgm:prSet presAssocID="{26374E19-B59B-4FFF-9DAC-A114ACA82E1C}" presName="invisiNode" presStyleLbl="node1" presStyleIdx="2" presStyleCnt="4"/>
      <dgm:spPr/>
    </dgm:pt>
    <dgm:pt modelId="{A31A7352-9EE1-4EA9-BB92-FE199D9E6235}" type="pres">
      <dgm:prSet presAssocID="{26374E19-B59B-4FFF-9DAC-A114ACA82E1C}" presName="imagNode" presStyleLbl="fgImgPlace1" presStyleIdx="2" presStyleCnt="4" custLinFactNeighborX="4077" custLinFactNeighborY="702"/>
      <dgm:spPr>
        <a:blipFill rotWithShape="1">
          <a:blip xmlns:r="http://schemas.openxmlformats.org/officeDocument/2006/relationships" r:embed="rId3"/>
          <a:srcRect/>
          <a:stretch>
            <a:fillRect/>
          </a:stretch>
        </a:blipFill>
      </dgm:spPr>
    </dgm:pt>
    <dgm:pt modelId="{152EE3D7-60BD-4A74-9BA9-2804EC72F3DB}" type="pres">
      <dgm:prSet presAssocID="{9EA0BDA8-F351-4AF4-9487-E3CD9EF1B886}" presName="sibTrans" presStyleLbl="sibTrans2D1" presStyleIdx="0" presStyleCnt="0"/>
      <dgm:spPr/>
    </dgm:pt>
    <dgm:pt modelId="{23FD769E-C359-41E9-A549-027564D6A225}" type="pres">
      <dgm:prSet presAssocID="{52D0C855-569D-42D8-B517-694ED276874D}" presName="compNode" presStyleCnt="0"/>
      <dgm:spPr/>
    </dgm:pt>
    <dgm:pt modelId="{1E33B10C-4621-4CA5-A349-8C1B846F97D1}" type="pres">
      <dgm:prSet presAssocID="{52D0C855-569D-42D8-B517-694ED276874D}" presName="node" presStyleLbl="node1" presStyleIdx="3" presStyleCnt="4">
        <dgm:presLayoutVars>
          <dgm:bulletEnabled val="1"/>
        </dgm:presLayoutVars>
      </dgm:prSet>
      <dgm:spPr/>
    </dgm:pt>
    <dgm:pt modelId="{2F6BB27E-5CB7-4FA0-BD17-88ADE0DA6149}" type="pres">
      <dgm:prSet presAssocID="{52D0C855-569D-42D8-B517-694ED276874D}" presName="invisiNode" presStyleLbl="node1" presStyleIdx="3" presStyleCnt="4"/>
      <dgm:spPr/>
    </dgm:pt>
    <dgm:pt modelId="{D18CAB41-FAF0-4E1D-AEB2-F0414A2FEA82}" type="pres">
      <dgm:prSet presAssocID="{52D0C855-569D-42D8-B517-694ED276874D}" presName="imagNode" presStyleLbl="fgImgPlace1" presStyleIdx="3" presStyleCnt="4">
        <dgm:style>
          <a:lnRef idx="2">
            <a:schemeClr val="accent1"/>
          </a:lnRef>
          <a:fillRef idx="1">
            <a:schemeClr val="lt1"/>
          </a:fillRef>
          <a:effectRef idx="0">
            <a:schemeClr val="accent1"/>
          </a:effectRef>
          <a:fontRef idx="minor">
            <a:schemeClr val="dk1"/>
          </a:fontRef>
        </dgm:style>
      </dgm:prSet>
      <dgm:spPr>
        <a:blipFill rotWithShape="1">
          <a:blip xmlns:r="http://schemas.openxmlformats.org/officeDocument/2006/relationships" r:embed="rId4"/>
          <a:srcRect/>
          <a:stretch>
            <a:fillRect/>
          </a:stretch>
        </a:blipFill>
      </dgm:spPr>
    </dgm:pt>
  </dgm:ptLst>
  <dgm:cxnLst>
    <dgm:cxn modelId="{E226422C-102F-41EB-B7D7-5B97094B5239}" type="presOf" srcId="{2F267337-CE3A-4D83-92FF-684C785B160F}" destId="{A3BBE1D7-7A9F-4E91-BE8C-51FD9A54DE9A}" srcOrd="0" destOrd="0" presId="urn:microsoft.com/office/officeart/2005/8/layout/pList2"/>
    <dgm:cxn modelId="{22DDC045-6FC7-4068-A75A-1B4B859CDE23}" type="presOf" srcId="{6DA7A126-57E6-4F42-A4A0-36739340D37A}" destId="{9F5D0C74-B6D6-4387-B70A-8E0185021336}" srcOrd="0" destOrd="0" presId="urn:microsoft.com/office/officeart/2005/8/layout/pList2"/>
    <dgm:cxn modelId="{F8013A47-776A-4D6E-AAAC-3A5314523AD7}" type="presOf" srcId="{A6D60673-DE0D-4761-A2E4-83689FCA4D0E}" destId="{F9EC1B70-AEBF-4A22-8096-45F920CCF3F3}" srcOrd="0" destOrd="0" presId="urn:microsoft.com/office/officeart/2005/8/layout/pList2"/>
    <dgm:cxn modelId="{6AB99248-DD17-4421-917F-5C9FC9FFA346}" srcId="{A6D60673-DE0D-4761-A2E4-83689FCA4D0E}" destId="{901E0032-F604-45ED-80B6-AA71BDEA6E27}" srcOrd="0" destOrd="0" parTransId="{9EB309F8-67F0-4E2E-846F-3C78A7EEEB32}" sibTransId="{B983BADA-3F6E-46CF-B3E4-EB5BDC07E7B4}"/>
    <dgm:cxn modelId="{130C0370-AD35-41E7-8357-5410A4405733}" type="presOf" srcId="{9EA0BDA8-F351-4AF4-9487-E3CD9EF1B886}" destId="{152EE3D7-60BD-4A74-9BA9-2804EC72F3DB}" srcOrd="0" destOrd="0" presId="urn:microsoft.com/office/officeart/2005/8/layout/pList2"/>
    <dgm:cxn modelId="{74B60859-B07E-4BB3-9818-F37A2B9F37E5}" srcId="{6DA7A126-57E6-4F42-A4A0-36739340D37A}" destId="{26374E19-B59B-4FFF-9DAC-A114ACA82E1C}" srcOrd="2" destOrd="0" parTransId="{496E030A-67A7-4CD5-9EE0-7DCAC48599DB}" sibTransId="{9EA0BDA8-F351-4AF4-9487-E3CD9EF1B886}"/>
    <dgm:cxn modelId="{59FFF081-5F0D-4D1E-A88A-F9FBC19F6419}" type="presOf" srcId="{52D0C855-569D-42D8-B517-694ED276874D}" destId="{1E33B10C-4621-4CA5-A349-8C1B846F97D1}" srcOrd="0" destOrd="0" presId="urn:microsoft.com/office/officeart/2005/8/layout/pList2"/>
    <dgm:cxn modelId="{454E7688-A379-46C8-BB5B-ADB269BF3D18}" type="presOf" srcId="{92AB2A78-81E9-49E6-80F4-9726ECC9B61D}" destId="{92AD94D3-97CE-4673-BB7C-2EBBD29DCDA6}" srcOrd="0" destOrd="0" presId="urn:microsoft.com/office/officeart/2005/8/layout/pList2"/>
    <dgm:cxn modelId="{E0C72192-8EC2-422D-A350-DE0FA9E93D92}" srcId="{6DA7A126-57E6-4F42-A4A0-36739340D37A}" destId="{92AB2A78-81E9-49E6-80F4-9726ECC9B61D}" srcOrd="1" destOrd="0" parTransId="{B2677428-CB19-4341-927A-89FFF81201BA}" sibTransId="{EE76EEE0-A238-4802-8994-3EE1C5E08508}"/>
    <dgm:cxn modelId="{4BCC72D7-C5D6-46CE-A61D-ADB5D97AF2EC}" type="presOf" srcId="{901E0032-F604-45ED-80B6-AA71BDEA6E27}" destId="{F9EC1B70-AEBF-4A22-8096-45F920CCF3F3}" srcOrd="0" destOrd="1" presId="urn:microsoft.com/office/officeart/2005/8/layout/pList2"/>
    <dgm:cxn modelId="{DDD816E0-4002-4D33-9FAB-3E1B5B344BDE}" type="presOf" srcId="{26374E19-B59B-4FFF-9DAC-A114ACA82E1C}" destId="{6D374B7A-FCB3-4E93-AB76-276C0973ECD8}" srcOrd="0" destOrd="0" presId="urn:microsoft.com/office/officeart/2005/8/layout/pList2"/>
    <dgm:cxn modelId="{9FA151E3-B400-4B3F-8F34-003866D79FF3}" srcId="{6DA7A126-57E6-4F42-A4A0-36739340D37A}" destId="{A6D60673-DE0D-4761-A2E4-83689FCA4D0E}" srcOrd="0" destOrd="0" parTransId="{2990E500-F5CB-4D3D-8DA0-3E5499859909}" sibTransId="{2F267337-CE3A-4D83-92FF-684C785B160F}"/>
    <dgm:cxn modelId="{98C67AE5-D043-40B6-95FB-7F63AA1A91D4}" srcId="{6DA7A126-57E6-4F42-A4A0-36739340D37A}" destId="{52D0C855-569D-42D8-B517-694ED276874D}" srcOrd="3" destOrd="0" parTransId="{CEC518DC-AD31-46F0-969E-E518BF5F20F8}" sibTransId="{5BBCAC42-F8E1-4630-B69F-5507AEC409D4}"/>
    <dgm:cxn modelId="{92A90EFF-33AD-4885-9BCB-1D81374487B6}" type="presOf" srcId="{EE76EEE0-A238-4802-8994-3EE1C5E08508}" destId="{983B03A3-6B86-47BD-851A-441E3C3560C4}" srcOrd="0" destOrd="0" presId="urn:microsoft.com/office/officeart/2005/8/layout/pList2"/>
    <dgm:cxn modelId="{52E266B3-410C-4F12-99AA-193D95260A32}" type="presParOf" srcId="{9F5D0C74-B6D6-4387-B70A-8E0185021336}" destId="{730EA68B-C3D8-4C92-9FDD-7853E1EC616E}" srcOrd="0" destOrd="0" presId="urn:microsoft.com/office/officeart/2005/8/layout/pList2"/>
    <dgm:cxn modelId="{B3924D12-019A-4D97-9608-30508AA4BE26}" type="presParOf" srcId="{9F5D0C74-B6D6-4387-B70A-8E0185021336}" destId="{7BE0FD0C-4B9D-4967-B619-1DACD84BDBE1}" srcOrd="1" destOrd="0" presId="urn:microsoft.com/office/officeart/2005/8/layout/pList2"/>
    <dgm:cxn modelId="{C809878F-A2FD-4776-8CD4-662273F4030B}" type="presParOf" srcId="{7BE0FD0C-4B9D-4967-B619-1DACD84BDBE1}" destId="{FFCD79A3-A0BE-410B-82FB-1016EE859E84}" srcOrd="0" destOrd="0" presId="urn:microsoft.com/office/officeart/2005/8/layout/pList2"/>
    <dgm:cxn modelId="{85CA7EF3-DD39-41E6-863B-3F3387C414B0}" type="presParOf" srcId="{FFCD79A3-A0BE-410B-82FB-1016EE859E84}" destId="{F9EC1B70-AEBF-4A22-8096-45F920CCF3F3}" srcOrd="0" destOrd="0" presId="urn:microsoft.com/office/officeart/2005/8/layout/pList2"/>
    <dgm:cxn modelId="{0B8E730B-1390-48CE-A7AE-14345096B61E}" type="presParOf" srcId="{FFCD79A3-A0BE-410B-82FB-1016EE859E84}" destId="{8B0F7D0F-F063-4538-9E16-AD86491D7089}" srcOrd="1" destOrd="0" presId="urn:microsoft.com/office/officeart/2005/8/layout/pList2"/>
    <dgm:cxn modelId="{98506024-2C74-4BDE-A431-BA1AF18E70D1}" type="presParOf" srcId="{FFCD79A3-A0BE-410B-82FB-1016EE859E84}" destId="{82514C58-D481-4839-8C63-CABB184BCC11}" srcOrd="2" destOrd="0" presId="urn:microsoft.com/office/officeart/2005/8/layout/pList2"/>
    <dgm:cxn modelId="{2FAD8917-B4B7-4F8E-87B0-6F044AA65428}" type="presParOf" srcId="{7BE0FD0C-4B9D-4967-B619-1DACD84BDBE1}" destId="{A3BBE1D7-7A9F-4E91-BE8C-51FD9A54DE9A}" srcOrd="1" destOrd="0" presId="urn:microsoft.com/office/officeart/2005/8/layout/pList2"/>
    <dgm:cxn modelId="{1A334A48-03E4-4A41-8696-AC8706E6552C}" type="presParOf" srcId="{7BE0FD0C-4B9D-4967-B619-1DACD84BDBE1}" destId="{D532652F-B2A0-4389-8215-39C51E3D66B4}" srcOrd="2" destOrd="0" presId="urn:microsoft.com/office/officeart/2005/8/layout/pList2"/>
    <dgm:cxn modelId="{503B4531-5D7F-4CBF-A2F2-CE6019C67138}" type="presParOf" srcId="{D532652F-B2A0-4389-8215-39C51E3D66B4}" destId="{92AD94D3-97CE-4673-BB7C-2EBBD29DCDA6}" srcOrd="0" destOrd="0" presId="urn:microsoft.com/office/officeart/2005/8/layout/pList2"/>
    <dgm:cxn modelId="{7A63399E-A57C-4F43-80E2-228178AF36DB}" type="presParOf" srcId="{D532652F-B2A0-4389-8215-39C51E3D66B4}" destId="{A054FB6E-A65C-4FBA-8F57-E61CD39F0174}" srcOrd="1" destOrd="0" presId="urn:microsoft.com/office/officeart/2005/8/layout/pList2"/>
    <dgm:cxn modelId="{2686E454-AECC-429F-B188-32ABA314DF96}" type="presParOf" srcId="{D532652F-B2A0-4389-8215-39C51E3D66B4}" destId="{7F0B8178-345E-4F24-8F81-BE18F9355D16}" srcOrd="2" destOrd="0" presId="urn:microsoft.com/office/officeart/2005/8/layout/pList2"/>
    <dgm:cxn modelId="{9EC3B769-A5B4-4393-AE98-3103DBA5432D}" type="presParOf" srcId="{7BE0FD0C-4B9D-4967-B619-1DACD84BDBE1}" destId="{983B03A3-6B86-47BD-851A-441E3C3560C4}" srcOrd="3" destOrd="0" presId="urn:microsoft.com/office/officeart/2005/8/layout/pList2"/>
    <dgm:cxn modelId="{413E57CF-E522-41C4-8C41-B5AADD05FB86}" type="presParOf" srcId="{7BE0FD0C-4B9D-4967-B619-1DACD84BDBE1}" destId="{13A7E59B-6CDA-4C9E-970B-D812668BD21B}" srcOrd="4" destOrd="0" presId="urn:microsoft.com/office/officeart/2005/8/layout/pList2"/>
    <dgm:cxn modelId="{90DBFAD9-DBC4-48AB-AB8D-83FD804FB3E4}" type="presParOf" srcId="{13A7E59B-6CDA-4C9E-970B-D812668BD21B}" destId="{6D374B7A-FCB3-4E93-AB76-276C0973ECD8}" srcOrd="0" destOrd="0" presId="urn:microsoft.com/office/officeart/2005/8/layout/pList2"/>
    <dgm:cxn modelId="{EB6F79A1-B67D-4AE6-A198-B5EC2FA77677}" type="presParOf" srcId="{13A7E59B-6CDA-4C9E-970B-D812668BD21B}" destId="{4A5396FD-9CD2-43E4-BEE9-C01B37E36E06}" srcOrd="1" destOrd="0" presId="urn:microsoft.com/office/officeart/2005/8/layout/pList2"/>
    <dgm:cxn modelId="{6E5D5D84-B0C7-427C-8737-9B140CA3A5EB}" type="presParOf" srcId="{13A7E59B-6CDA-4C9E-970B-D812668BD21B}" destId="{A31A7352-9EE1-4EA9-BB92-FE199D9E6235}" srcOrd="2" destOrd="0" presId="urn:microsoft.com/office/officeart/2005/8/layout/pList2"/>
    <dgm:cxn modelId="{C74FE110-78BB-4EA9-8A19-C6DAADA65F87}" type="presParOf" srcId="{7BE0FD0C-4B9D-4967-B619-1DACD84BDBE1}" destId="{152EE3D7-60BD-4A74-9BA9-2804EC72F3DB}" srcOrd="5" destOrd="0" presId="urn:microsoft.com/office/officeart/2005/8/layout/pList2"/>
    <dgm:cxn modelId="{310AC2A0-634B-4779-AD4A-5722F183E79C}" type="presParOf" srcId="{7BE0FD0C-4B9D-4967-B619-1DACD84BDBE1}" destId="{23FD769E-C359-41E9-A549-027564D6A225}" srcOrd="6" destOrd="0" presId="urn:microsoft.com/office/officeart/2005/8/layout/pList2"/>
    <dgm:cxn modelId="{57EE6D8B-0843-4B6F-9A44-AA632C3D5705}" type="presParOf" srcId="{23FD769E-C359-41E9-A549-027564D6A225}" destId="{1E33B10C-4621-4CA5-A349-8C1B846F97D1}" srcOrd="0" destOrd="0" presId="urn:microsoft.com/office/officeart/2005/8/layout/pList2"/>
    <dgm:cxn modelId="{D5D735BA-CB5B-4C08-A3EC-09A3006E4228}" type="presParOf" srcId="{23FD769E-C359-41E9-A549-027564D6A225}" destId="{2F6BB27E-5CB7-4FA0-BD17-88ADE0DA6149}" srcOrd="1" destOrd="0" presId="urn:microsoft.com/office/officeart/2005/8/layout/pList2"/>
    <dgm:cxn modelId="{F359C6C5-33AC-4513-97DD-DDCB580E5017}" type="presParOf" srcId="{23FD769E-C359-41E9-A549-027564D6A225}" destId="{D18CAB41-FAF0-4E1D-AEB2-F0414A2FEA82}"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07827C-5578-4378-94FE-C7835485FA0C}"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zh-TW" altLang="en-US"/>
        </a:p>
      </dgm:t>
    </dgm:pt>
    <dgm:pt modelId="{889F2961-C770-429A-81A0-2AD69114D41A}">
      <dgm:prSet phldrT="[文字]"/>
      <dgm:spPr/>
      <dgm:t>
        <a:bodyPr>
          <a:scene3d>
            <a:camera prst="orthographicFront"/>
            <a:lightRig rig="soft" dir="t">
              <a:rot lat="0" lon="0" rev="15600000"/>
            </a:lightRig>
          </a:scene3d>
          <a:sp3d extrusionH="57150" prstMaterial="softEdge">
            <a:bevelT w="25400" h="38100"/>
          </a:sp3d>
        </a:bodyPr>
        <a:lstStyle/>
        <a:p>
          <a:r>
            <a:rPr lang="en-US" altLang="en-US"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Diversification</a:t>
          </a:r>
          <a:endParaRPr lang="zh-TW" altLang="en-US"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endParaRPr>
        </a:p>
      </dgm:t>
    </dgm:pt>
    <dgm:pt modelId="{FEAD1922-D540-4A7B-809B-36CCC62D1E95}" type="parTrans" cxnId="{A5C21F97-C018-4F80-B4C8-DA3471C0C4DF}">
      <dgm:prSet/>
      <dgm:spPr/>
      <dgm:t>
        <a:bodyPr/>
        <a:lstStyle/>
        <a:p>
          <a:endParaRPr lang="zh-TW" altLang="en-US"/>
        </a:p>
      </dgm:t>
    </dgm:pt>
    <dgm:pt modelId="{6E90CC0E-AE74-493A-86CA-AE53FD4431CF}" type="sibTrans" cxnId="{A5C21F97-C018-4F80-B4C8-DA3471C0C4DF}">
      <dgm:prSet/>
      <dgm:spPr/>
      <dgm:t>
        <a:bodyPr/>
        <a:lstStyle/>
        <a:p>
          <a:endParaRPr lang="zh-TW" altLang="en-US"/>
        </a:p>
      </dgm:t>
    </dgm:pt>
    <dgm:pt modelId="{73870A9E-6A40-4C4B-945E-18613AB1D67F}">
      <dgm:prSet phldrT="[文字]"/>
      <dgm:spPr/>
      <dgm:t>
        <a:bodyPr>
          <a:scene3d>
            <a:camera prst="orthographicFront"/>
            <a:lightRig rig="soft" dir="t">
              <a:rot lat="0" lon="0" rev="15600000"/>
            </a:lightRig>
          </a:scene3d>
          <a:sp3d extrusionH="57150" prstMaterial="softEdge">
            <a:bevelT w="25400" h="38100"/>
          </a:sp3d>
        </a:bodyPr>
        <a:lstStyle/>
        <a:p>
          <a:r>
            <a:rPr lang="en-US" altLang="en-US"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Product Development</a:t>
          </a:r>
          <a:endParaRPr lang="zh-TW" altLang="en-US"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endParaRPr>
        </a:p>
      </dgm:t>
    </dgm:pt>
    <dgm:pt modelId="{E4C8790D-159D-426A-90C0-5FAF7A7A2082}" type="parTrans" cxnId="{0FFF0CE8-CD2B-442A-AAEE-01E3F9E9EDC8}">
      <dgm:prSet/>
      <dgm:spPr/>
      <dgm:t>
        <a:bodyPr/>
        <a:lstStyle/>
        <a:p>
          <a:endParaRPr lang="zh-TW" altLang="en-US"/>
        </a:p>
      </dgm:t>
    </dgm:pt>
    <dgm:pt modelId="{9B3F5E5A-286B-443E-8674-38FAABBFFFA1}" type="sibTrans" cxnId="{0FFF0CE8-CD2B-442A-AAEE-01E3F9E9EDC8}">
      <dgm:prSet/>
      <dgm:spPr/>
      <dgm:t>
        <a:bodyPr/>
        <a:lstStyle/>
        <a:p>
          <a:endParaRPr lang="zh-TW" altLang="en-US"/>
        </a:p>
      </dgm:t>
    </dgm:pt>
    <dgm:pt modelId="{4C2BA634-5536-4C71-B5A3-670689A55B55}">
      <dgm:prSet phldrT="[文字]"/>
      <dgm:spPr/>
      <dgm:t>
        <a:bodyPr>
          <a:scene3d>
            <a:camera prst="orthographicFront"/>
            <a:lightRig rig="soft" dir="t">
              <a:rot lat="0" lon="0" rev="15600000"/>
            </a:lightRig>
          </a:scene3d>
          <a:sp3d extrusionH="57150" prstMaterial="softEdge">
            <a:bevelT w="25400" h="38100"/>
          </a:sp3d>
        </a:bodyPr>
        <a:lstStyle/>
        <a:p>
          <a:r>
            <a:rPr lang="en-US" altLang="en-US"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Innovation</a:t>
          </a:r>
          <a:endParaRPr lang="zh-TW" altLang="en-US" b="1"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endParaRPr>
        </a:p>
      </dgm:t>
    </dgm:pt>
    <dgm:pt modelId="{743A80D9-CA05-4F8F-B3D8-EA4676E67C01}" type="parTrans" cxnId="{9D02C8F3-3F2F-4FA6-8939-5E2FB77A3FA7}">
      <dgm:prSet/>
      <dgm:spPr/>
      <dgm:t>
        <a:bodyPr/>
        <a:lstStyle/>
        <a:p>
          <a:endParaRPr lang="zh-TW" altLang="en-US"/>
        </a:p>
      </dgm:t>
    </dgm:pt>
    <dgm:pt modelId="{BD483F53-8586-46F1-A132-6086D67DBA55}" type="sibTrans" cxnId="{9D02C8F3-3F2F-4FA6-8939-5E2FB77A3FA7}">
      <dgm:prSet/>
      <dgm:spPr/>
      <dgm:t>
        <a:bodyPr/>
        <a:lstStyle/>
        <a:p>
          <a:endParaRPr lang="zh-TW" altLang="en-US"/>
        </a:p>
      </dgm:t>
    </dgm:pt>
    <dgm:pt modelId="{D68D6982-942B-4436-A478-3CB8DF309BC9}" type="pres">
      <dgm:prSet presAssocID="{AE07827C-5578-4378-94FE-C7835485FA0C}" presName="Name0" presStyleCnt="0">
        <dgm:presLayoutVars>
          <dgm:dir/>
          <dgm:resizeHandles val="exact"/>
        </dgm:presLayoutVars>
      </dgm:prSet>
      <dgm:spPr/>
    </dgm:pt>
    <dgm:pt modelId="{43CE4664-FB87-4EDF-87B5-2E86910552DB}" type="pres">
      <dgm:prSet presAssocID="{889F2961-C770-429A-81A0-2AD69114D41A}" presName="composite" presStyleCnt="0"/>
      <dgm:spPr/>
    </dgm:pt>
    <dgm:pt modelId="{16BA4AC2-1641-4010-B12F-4272E60F43C3}" type="pres">
      <dgm:prSet presAssocID="{889F2961-C770-429A-81A0-2AD69114D41A}" presName="rect1" presStyleLbl="trAlignAcc1" presStyleIdx="0" presStyleCnt="3" custLinFactNeighborX="9369">
        <dgm:presLayoutVars>
          <dgm:bulletEnabled val="1"/>
        </dgm:presLayoutVars>
      </dgm:prSet>
      <dgm:spPr/>
    </dgm:pt>
    <dgm:pt modelId="{1F8E26C2-65E9-4494-A232-6F87F0E1067F}" type="pres">
      <dgm:prSet presAssocID="{889F2961-C770-429A-81A0-2AD69114D41A}" presName="rect2" presStyleLbl="fgImgPlace1" presStyleIdx="0" presStyleCnt="3" custScaleX="149401"/>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extLst>
        <a:ext uri="{E40237B7-FDA0-4F09-8148-C483321AD2D9}">
          <dgm14:cNvPr xmlns:dgm14="http://schemas.microsoft.com/office/drawing/2010/diagram" id="0" name="" descr="光線中漂浮的沙子"/>
        </a:ext>
      </dgm:extLst>
    </dgm:pt>
    <dgm:pt modelId="{A04325C6-C486-466F-8C7C-669A5D06C382}" type="pres">
      <dgm:prSet presAssocID="{6E90CC0E-AE74-493A-86CA-AE53FD4431CF}" presName="sibTrans" presStyleCnt="0"/>
      <dgm:spPr/>
    </dgm:pt>
    <dgm:pt modelId="{A530DC7B-40B5-4E72-836D-1DC148D7D3D4}" type="pres">
      <dgm:prSet presAssocID="{73870A9E-6A40-4C4B-945E-18613AB1D67F}" presName="composite" presStyleCnt="0"/>
      <dgm:spPr/>
    </dgm:pt>
    <dgm:pt modelId="{0F43842C-54C8-401A-A63B-3D07E3CCC806}" type="pres">
      <dgm:prSet presAssocID="{73870A9E-6A40-4C4B-945E-18613AB1D67F}" presName="rect1" presStyleLbl="trAlignAcc1" presStyleIdx="1" presStyleCnt="3" custLinFactNeighborX="9369">
        <dgm:presLayoutVars>
          <dgm:bulletEnabled val="1"/>
        </dgm:presLayoutVars>
      </dgm:prSet>
      <dgm:spPr/>
    </dgm:pt>
    <dgm:pt modelId="{42223E1D-21E6-4802-9D54-F43EAC317DC1}" type="pres">
      <dgm:prSet presAssocID="{73870A9E-6A40-4C4B-945E-18613AB1D67F}" presName="rect2" presStyleLbl="fgImgPlace1" presStyleIdx="1" presStyleCnt="3" custScaleX="149401"/>
      <dgm:spPr>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dgm:spPr>
      <dgm:extLst>
        <a:ext uri="{E40237B7-FDA0-4F09-8148-C483321AD2D9}">
          <dgm14:cNvPr xmlns:dgm14="http://schemas.microsoft.com/office/drawing/2010/diagram" id="0" name="" descr="在光線中漂浮的圖形"/>
        </a:ext>
      </dgm:extLst>
    </dgm:pt>
    <dgm:pt modelId="{F629E7AE-0288-4BD1-9366-9FDD4D0D2344}" type="pres">
      <dgm:prSet presAssocID="{9B3F5E5A-286B-443E-8674-38FAABBFFFA1}" presName="sibTrans" presStyleCnt="0"/>
      <dgm:spPr/>
    </dgm:pt>
    <dgm:pt modelId="{762D1E77-673A-436F-A68C-3EF850DBC766}" type="pres">
      <dgm:prSet presAssocID="{4C2BA634-5536-4C71-B5A3-670689A55B55}" presName="composite" presStyleCnt="0"/>
      <dgm:spPr/>
    </dgm:pt>
    <dgm:pt modelId="{F844EDFD-15B2-4CB7-9C29-038120B40E91}" type="pres">
      <dgm:prSet presAssocID="{4C2BA634-5536-4C71-B5A3-670689A55B55}" presName="rect1" presStyleLbl="trAlignAcc1" presStyleIdx="2" presStyleCnt="3" custLinFactNeighborX="9369">
        <dgm:presLayoutVars>
          <dgm:bulletEnabled val="1"/>
        </dgm:presLayoutVars>
      </dgm:prSet>
      <dgm:spPr/>
    </dgm:pt>
    <dgm:pt modelId="{43714363-8761-416E-BA84-92CD83A6B655}" type="pres">
      <dgm:prSet presAssocID="{4C2BA634-5536-4C71-B5A3-670689A55B55}" presName="rect2" presStyleLbl="fgImgPlace1" presStyleIdx="2" presStyleCnt="3" custScaleX="149401"/>
      <dgm:spPr>
        <a:blipFill>
          <a:blip xmlns:r="http://schemas.openxmlformats.org/officeDocument/2006/relationships" r:embed="rId3">
            <a:extLst>
              <a:ext uri="{28A0092B-C50C-407E-A947-70E740481C1C}">
                <a14:useLocalDpi xmlns:a14="http://schemas.microsoft.com/office/drawing/2010/main" val="0"/>
              </a:ext>
            </a:extLst>
          </a:blip>
          <a:srcRect/>
          <a:stretch>
            <a:fillRect l="-22000" r="-22000"/>
          </a:stretch>
        </a:blipFill>
      </dgm:spPr>
      <dgm:extLst>
        <a:ext uri="{E40237B7-FDA0-4F09-8148-C483321AD2D9}">
          <dgm14:cNvPr xmlns:dgm14="http://schemas.microsoft.com/office/drawing/2010/diagram" id="0" name="" descr="抽象大理石效果圖畫"/>
        </a:ext>
      </dgm:extLst>
    </dgm:pt>
  </dgm:ptLst>
  <dgm:cxnLst>
    <dgm:cxn modelId="{1AFE485D-E772-454D-830C-5235058ABE90}" type="presOf" srcId="{4C2BA634-5536-4C71-B5A3-670689A55B55}" destId="{F844EDFD-15B2-4CB7-9C29-038120B40E91}" srcOrd="0" destOrd="0" presId="urn:microsoft.com/office/officeart/2008/layout/PictureStrips"/>
    <dgm:cxn modelId="{1D962074-8F1E-4AA5-BB3F-20FEA484999D}" type="presOf" srcId="{AE07827C-5578-4378-94FE-C7835485FA0C}" destId="{D68D6982-942B-4436-A478-3CB8DF309BC9}" srcOrd="0" destOrd="0" presId="urn:microsoft.com/office/officeart/2008/layout/PictureStrips"/>
    <dgm:cxn modelId="{C894768E-6E8C-47FE-9B20-3DA0C8B0AA33}" type="presOf" srcId="{889F2961-C770-429A-81A0-2AD69114D41A}" destId="{16BA4AC2-1641-4010-B12F-4272E60F43C3}" srcOrd="0" destOrd="0" presId="urn:microsoft.com/office/officeart/2008/layout/PictureStrips"/>
    <dgm:cxn modelId="{A5C21F97-C018-4F80-B4C8-DA3471C0C4DF}" srcId="{AE07827C-5578-4378-94FE-C7835485FA0C}" destId="{889F2961-C770-429A-81A0-2AD69114D41A}" srcOrd="0" destOrd="0" parTransId="{FEAD1922-D540-4A7B-809B-36CCC62D1E95}" sibTransId="{6E90CC0E-AE74-493A-86CA-AE53FD4431CF}"/>
    <dgm:cxn modelId="{0FFF0CE8-CD2B-442A-AAEE-01E3F9E9EDC8}" srcId="{AE07827C-5578-4378-94FE-C7835485FA0C}" destId="{73870A9E-6A40-4C4B-945E-18613AB1D67F}" srcOrd="1" destOrd="0" parTransId="{E4C8790D-159D-426A-90C0-5FAF7A7A2082}" sibTransId="{9B3F5E5A-286B-443E-8674-38FAABBFFFA1}"/>
    <dgm:cxn modelId="{02A79DF0-FD40-460D-9374-BFE4C8B0C49A}" type="presOf" srcId="{73870A9E-6A40-4C4B-945E-18613AB1D67F}" destId="{0F43842C-54C8-401A-A63B-3D07E3CCC806}" srcOrd="0" destOrd="0" presId="urn:microsoft.com/office/officeart/2008/layout/PictureStrips"/>
    <dgm:cxn modelId="{9D02C8F3-3F2F-4FA6-8939-5E2FB77A3FA7}" srcId="{AE07827C-5578-4378-94FE-C7835485FA0C}" destId="{4C2BA634-5536-4C71-B5A3-670689A55B55}" srcOrd="2" destOrd="0" parTransId="{743A80D9-CA05-4F8F-B3D8-EA4676E67C01}" sibTransId="{BD483F53-8586-46F1-A132-6086D67DBA55}"/>
    <dgm:cxn modelId="{70648511-43A4-48DC-AC13-826BECE28025}" type="presParOf" srcId="{D68D6982-942B-4436-A478-3CB8DF309BC9}" destId="{43CE4664-FB87-4EDF-87B5-2E86910552DB}" srcOrd="0" destOrd="0" presId="urn:microsoft.com/office/officeart/2008/layout/PictureStrips"/>
    <dgm:cxn modelId="{8F414F9A-E56C-4ED0-84BF-6DF3DCAA2222}" type="presParOf" srcId="{43CE4664-FB87-4EDF-87B5-2E86910552DB}" destId="{16BA4AC2-1641-4010-B12F-4272E60F43C3}" srcOrd="0" destOrd="0" presId="urn:microsoft.com/office/officeart/2008/layout/PictureStrips"/>
    <dgm:cxn modelId="{DD22C6F5-10AB-4272-BA58-88F40942AC95}" type="presParOf" srcId="{43CE4664-FB87-4EDF-87B5-2E86910552DB}" destId="{1F8E26C2-65E9-4494-A232-6F87F0E1067F}" srcOrd="1" destOrd="0" presId="urn:microsoft.com/office/officeart/2008/layout/PictureStrips"/>
    <dgm:cxn modelId="{D03B5939-25C4-4F35-A4B0-6C8D0D98ACA5}" type="presParOf" srcId="{D68D6982-942B-4436-A478-3CB8DF309BC9}" destId="{A04325C6-C486-466F-8C7C-669A5D06C382}" srcOrd="1" destOrd="0" presId="urn:microsoft.com/office/officeart/2008/layout/PictureStrips"/>
    <dgm:cxn modelId="{74EB14AA-234F-4015-8C7A-AB4939977A66}" type="presParOf" srcId="{D68D6982-942B-4436-A478-3CB8DF309BC9}" destId="{A530DC7B-40B5-4E72-836D-1DC148D7D3D4}" srcOrd="2" destOrd="0" presId="urn:microsoft.com/office/officeart/2008/layout/PictureStrips"/>
    <dgm:cxn modelId="{0E587542-B42D-496B-960F-060160B7337B}" type="presParOf" srcId="{A530DC7B-40B5-4E72-836D-1DC148D7D3D4}" destId="{0F43842C-54C8-401A-A63B-3D07E3CCC806}" srcOrd="0" destOrd="0" presId="urn:microsoft.com/office/officeart/2008/layout/PictureStrips"/>
    <dgm:cxn modelId="{16690A44-917D-4254-BC04-0851ADBAD1EA}" type="presParOf" srcId="{A530DC7B-40B5-4E72-836D-1DC148D7D3D4}" destId="{42223E1D-21E6-4802-9D54-F43EAC317DC1}" srcOrd="1" destOrd="0" presId="urn:microsoft.com/office/officeart/2008/layout/PictureStrips"/>
    <dgm:cxn modelId="{8DA18CED-C9E0-4427-8987-757959158CDE}" type="presParOf" srcId="{D68D6982-942B-4436-A478-3CB8DF309BC9}" destId="{F629E7AE-0288-4BD1-9366-9FDD4D0D2344}" srcOrd="3" destOrd="0" presId="urn:microsoft.com/office/officeart/2008/layout/PictureStrips"/>
    <dgm:cxn modelId="{869AD7F9-1B3D-4831-93DE-83F7A128FC57}" type="presParOf" srcId="{D68D6982-942B-4436-A478-3CB8DF309BC9}" destId="{762D1E77-673A-436F-A68C-3EF850DBC766}" srcOrd="4" destOrd="0" presId="urn:microsoft.com/office/officeart/2008/layout/PictureStrips"/>
    <dgm:cxn modelId="{62466B62-C074-4721-A6E2-21A595AF58B9}" type="presParOf" srcId="{762D1E77-673A-436F-A68C-3EF850DBC766}" destId="{F844EDFD-15B2-4CB7-9C29-038120B40E91}" srcOrd="0" destOrd="0" presId="urn:microsoft.com/office/officeart/2008/layout/PictureStrips"/>
    <dgm:cxn modelId="{F9D30694-8E1A-4B18-928C-E815D8DA90B6}" type="presParOf" srcId="{762D1E77-673A-436F-A68C-3EF850DBC766}" destId="{43714363-8761-416E-BA84-92CD83A6B655}" srcOrd="1" destOrd="0" presId="urn:microsoft.com/office/officeart/2008/layout/PictureStrip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6CE41-295A-48B0-A635-0FA4E1DA5F3B}">
      <dsp:nvSpPr>
        <dsp:cNvPr id="0" name=""/>
        <dsp:cNvSpPr/>
      </dsp:nvSpPr>
      <dsp:spPr>
        <a:xfrm>
          <a:off x="816787" y="0"/>
          <a:ext cx="9256928" cy="439832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11FA34-E51E-4531-B7A7-EA2E67003052}">
      <dsp:nvSpPr>
        <dsp:cNvPr id="0" name=""/>
        <dsp:cNvSpPr/>
      </dsp:nvSpPr>
      <dsp:spPr>
        <a:xfrm>
          <a:off x="3190" y="1319498"/>
          <a:ext cx="1920727" cy="17593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scene3d>
            <a:camera prst="orthographicFront"/>
            <a:lightRig rig="soft" dir="t">
              <a:rot lat="0" lon="0" rev="15600000"/>
            </a:lightRig>
          </a:scene3d>
          <a:sp3d extrusionH="57150" prstMaterial="softEdge">
            <a:bevelT w="25400" h="38100"/>
          </a:sp3d>
        </a:bodyPr>
        <a:lstStyle/>
        <a:p>
          <a:pPr marL="0" lvl="0" indent="0" algn="ctr" defTabSz="977900">
            <a:lnSpc>
              <a:spcPct val="90000"/>
            </a:lnSpc>
            <a:spcBef>
              <a:spcPct val="0"/>
            </a:spcBef>
            <a:spcAft>
              <a:spcPct val="35000"/>
            </a:spcAft>
            <a:buNone/>
          </a:pPr>
          <a:r>
            <a:rPr lang="en-US" altLang="zh-TW" sz="22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SOURCING at MAGIC LV</a:t>
          </a:r>
        </a:p>
        <a:p>
          <a:pPr marL="0" lvl="0" indent="0" algn="ctr" defTabSz="977900">
            <a:lnSpc>
              <a:spcPct val="90000"/>
            </a:lnSpc>
            <a:spcBef>
              <a:spcPct val="0"/>
            </a:spcBef>
            <a:spcAft>
              <a:spcPct val="35000"/>
            </a:spcAft>
            <a:buNone/>
          </a:pPr>
          <a:r>
            <a:rPr lang="en-US" altLang="zh-TW" sz="22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2/13-2/15</a:t>
          </a:r>
          <a:endParaRPr lang="zh-TW" altLang="en-US" sz="2200" b="1" kern="1200" cap="none" spc="0" dirty="0">
            <a:ln/>
            <a:solidFill>
              <a:schemeClr val="accent4"/>
            </a:solidFill>
            <a:effectLst/>
            <a:latin typeface="Times New Roman" panose="02020603050405020304" pitchFamily="18" charset="0"/>
            <a:cs typeface="Times New Roman" panose="02020603050405020304" pitchFamily="18" charset="0"/>
          </a:endParaRPr>
        </a:p>
      </dsp:txBody>
      <dsp:txXfrm>
        <a:off x="89073" y="1405381"/>
        <a:ext cx="1748961" cy="1587564"/>
      </dsp:txXfrm>
    </dsp:sp>
    <dsp:sp modelId="{964EDCBC-5C38-4E43-99AA-8FC192D3A4C3}">
      <dsp:nvSpPr>
        <dsp:cNvPr id="0" name=""/>
        <dsp:cNvSpPr/>
      </dsp:nvSpPr>
      <dsp:spPr>
        <a:xfrm>
          <a:off x="2244039" y="1319498"/>
          <a:ext cx="1920727" cy="17593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scene3d>
            <a:camera prst="orthographicFront"/>
            <a:lightRig rig="soft" dir="t">
              <a:rot lat="0" lon="0" rev="15600000"/>
            </a:lightRig>
          </a:scene3d>
          <a:sp3d extrusionH="57150" prstMaterial="softEdge">
            <a:bevelT w="25400" h="38100"/>
          </a:sp3d>
        </a:bodyPr>
        <a:lstStyle/>
        <a:p>
          <a:pPr marL="0" lvl="0" indent="0" algn="ctr" defTabSz="1066800">
            <a:lnSpc>
              <a:spcPct val="90000"/>
            </a:lnSpc>
            <a:spcBef>
              <a:spcPct val="0"/>
            </a:spcBef>
            <a:spcAft>
              <a:spcPct val="35000"/>
            </a:spcAft>
            <a:buNone/>
          </a:pPr>
          <a:r>
            <a:rPr lang="en-US" altLang="en-US" sz="2400" b="1" kern="1200" cap="none" spc="0" dirty="0">
              <a:ln/>
              <a:solidFill>
                <a:schemeClr val="accent4"/>
              </a:solidFill>
              <a:effectLst/>
              <a:latin typeface="Times New Roman" panose="02020603050405020304" pitchFamily="18" charset="0"/>
              <a:cs typeface="Times New Roman" panose="02020603050405020304" pitchFamily="18" charset="0"/>
            </a:rPr>
            <a:t>Texworle Vietnam Feb </a:t>
          </a:r>
        </a:p>
        <a:p>
          <a:pPr marL="0" lvl="0" indent="0" algn="ctr" defTabSz="1066800">
            <a:lnSpc>
              <a:spcPct val="90000"/>
            </a:lnSpc>
            <a:spcBef>
              <a:spcPct val="0"/>
            </a:spcBef>
            <a:spcAft>
              <a:spcPct val="35000"/>
            </a:spcAft>
            <a:buNone/>
          </a:pPr>
          <a:r>
            <a:rPr lang="en-US" altLang="en-US" sz="2400" b="1" kern="1200" cap="none" spc="0" dirty="0">
              <a:ln/>
              <a:solidFill>
                <a:schemeClr val="accent4"/>
              </a:solidFill>
              <a:effectLst/>
              <a:latin typeface="Times New Roman" panose="02020603050405020304" pitchFamily="18" charset="0"/>
              <a:cs typeface="Times New Roman" panose="02020603050405020304" pitchFamily="18" charset="0"/>
            </a:rPr>
            <a:t>2/28-3/1</a:t>
          </a:r>
          <a:endParaRPr lang="zh-TW" altLang="en-US" sz="2400" b="1" kern="1200" cap="none" spc="0" dirty="0">
            <a:ln/>
            <a:solidFill>
              <a:schemeClr val="accent4"/>
            </a:solidFill>
            <a:effectLst/>
            <a:latin typeface="Times New Roman" panose="02020603050405020304" pitchFamily="18" charset="0"/>
            <a:cs typeface="Times New Roman" panose="02020603050405020304" pitchFamily="18" charset="0"/>
          </a:endParaRPr>
        </a:p>
      </dsp:txBody>
      <dsp:txXfrm>
        <a:off x="2329922" y="1405381"/>
        <a:ext cx="1748961" cy="1587564"/>
      </dsp:txXfrm>
    </dsp:sp>
    <dsp:sp modelId="{3056FD61-CBCF-47AB-A216-9214339AB9C8}">
      <dsp:nvSpPr>
        <dsp:cNvPr id="0" name=""/>
        <dsp:cNvSpPr/>
      </dsp:nvSpPr>
      <dsp:spPr>
        <a:xfrm>
          <a:off x="4484888" y="1319498"/>
          <a:ext cx="1920727" cy="17593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scene3d>
            <a:camera prst="orthographicFront"/>
            <a:lightRig rig="soft" dir="t">
              <a:rot lat="0" lon="0" rev="15600000"/>
            </a:lightRig>
          </a:scene3d>
          <a:sp3d extrusionH="57150" prstMaterial="softEdge">
            <a:bevelT w="25400" h="38100"/>
          </a:sp3d>
        </a:bodyPr>
        <a:lstStyle/>
        <a:p>
          <a:pPr marL="0" lvl="0" indent="0" algn="ctr" defTabSz="1066800">
            <a:lnSpc>
              <a:spcPct val="90000"/>
            </a:lnSpc>
            <a:spcBef>
              <a:spcPct val="0"/>
            </a:spcBef>
            <a:spcAft>
              <a:spcPct val="35000"/>
            </a:spcAft>
            <a:buNone/>
          </a:pPr>
          <a:r>
            <a:rPr lang="en-US" altLang="en-US" sz="2400" b="1" kern="1200" cap="none" spc="0" dirty="0">
              <a:ln/>
              <a:solidFill>
                <a:schemeClr val="accent4"/>
              </a:solidFill>
              <a:effectLst/>
              <a:latin typeface="Times New Roman" panose="02020603050405020304" pitchFamily="18" charset="0"/>
              <a:cs typeface="Times New Roman" panose="02020603050405020304" pitchFamily="18" charset="0"/>
            </a:rPr>
            <a:t>PERFORMANCE DAYS</a:t>
          </a:r>
        </a:p>
        <a:p>
          <a:pPr marL="0" lvl="0" indent="0" algn="ctr" defTabSz="1066800">
            <a:lnSpc>
              <a:spcPct val="90000"/>
            </a:lnSpc>
            <a:spcBef>
              <a:spcPct val="0"/>
            </a:spcBef>
            <a:spcAft>
              <a:spcPct val="35000"/>
            </a:spcAft>
            <a:buNone/>
          </a:pPr>
          <a:r>
            <a:rPr lang="en-US" altLang="zh-TW" sz="24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3/20-3/21</a:t>
          </a:r>
          <a:endParaRPr lang="zh-TW" altLang="en-US" sz="2400" b="1" kern="1200" cap="none" spc="0" dirty="0">
            <a:ln/>
            <a:solidFill>
              <a:schemeClr val="accent4"/>
            </a:solidFill>
            <a:effectLst/>
            <a:latin typeface="Times New Roman" panose="02020603050405020304" pitchFamily="18" charset="0"/>
            <a:cs typeface="Times New Roman" panose="02020603050405020304" pitchFamily="18" charset="0"/>
          </a:endParaRPr>
        </a:p>
      </dsp:txBody>
      <dsp:txXfrm>
        <a:off x="4570771" y="1405381"/>
        <a:ext cx="1748961" cy="1587564"/>
      </dsp:txXfrm>
    </dsp:sp>
    <dsp:sp modelId="{E70EB97D-B300-484D-B3AA-80D7D83A3FC3}">
      <dsp:nvSpPr>
        <dsp:cNvPr id="0" name=""/>
        <dsp:cNvSpPr/>
      </dsp:nvSpPr>
      <dsp:spPr>
        <a:xfrm>
          <a:off x="6725737" y="1319498"/>
          <a:ext cx="1920727" cy="17593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scene3d>
            <a:camera prst="orthographicFront"/>
            <a:lightRig rig="soft" dir="t">
              <a:rot lat="0" lon="0" rev="15600000"/>
            </a:lightRig>
          </a:scene3d>
          <a:sp3d extrusionH="57150" prstMaterial="softEdge">
            <a:bevelT w="25400" h="38100"/>
          </a:sp3d>
        </a:bodyPr>
        <a:lstStyle/>
        <a:p>
          <a:pPr marL="0" lvl="0" indent="0" algn="ctr" defTabSz="1066800">
            <a:lnSpc>
              <a:spcPct val="90000"/>
            </a:lnSpc>
            <a:spcBef>
              <a:spcPct val="0"/>
            </a:spcBef>
            <a:spcAft>
              <a:spcPct val="35000"/>
            </a:spcAft>
            <a:buNone/>
          </a:pPr>
          <a:r>
            <a:rPr lang="en-US" altLang="en-US" sz="2400" b="1" kern="1200" cap="none" spc="0" dirty="0">
              <a:ln/>
              <a:solidFill>
                <a:schemeClr val="accent4"/>
              </a:solidFill>
              <a:effectLst/>
              <a:latin typeface="Times New Roman" panose="02020603050405020304" pitchFamily="18" charset="0"/>
              <a:cs typeface="Times New Roman" panose="02020603050405020304" pitchFamily="18" charset="0"/>
            </a:rPr>
            <a:t>Techtextil </a:t>
          </a:r>
          <a:r>
            <a:rPr lang="en-US" altLang="en-US" sz="2400" b="1" kern="1200" cap="none" spc="0" dirty="0" err="1">
              <a:ln/>
              <a:solidFill>
                <a:schemeClr val="accent4"/>
              </a:solidFill>
              <a:effectLst/>
              <a:latin typeface="Times New Roman" panose="02020603050405020304" pitchFamily="18" charset="0"/>
              <a:cs typeface="Times New Roman" panose="02020603050405020304" pitchFamily="18" charset="0"/>
            </a:rPr>
            <a:t>texprocess</a:t>
          </a:r>
          <a:endParaRPr lang="en-US" altLang="en-US" sz="2400" b="1" kern="1200" cap="none" spc="0" dirty="0">
            <a:ln/>
            <a:solidFill>
              <a:schemeClr val="accent4"/>
            </a:solidFill>
            <a:effectLst/>
            <a:latin typeface="Times New Roman" panose="02020603050405020304" pitchFamily="18" charset="0"/>
            <a:cs typeface="Times New Roman" panose="02020603050405020304" pitchFamily="18" charset="0"/>
          </a:endParaRPr>
        </a:p>
        <a:p>
          <a:pPr marL="0" lvl="0" indent="0" algn="ctr" defTabSz="1066800">
            <a:lnSpc>
              <a:spcPct val="90000"/>
            </a:lnSpc>
            <a:spcBef>
              <a:spcPct val="0"/>
            </a:spcBef>
            <a:spcAft>
              <a:spcPct val="35000"/>
            </a:spcAft>
            <a:buNone/>
          </a:pPr>
          <a:r>
            <a:rPr lang="en-US" altLang="en-US" sz="2400" b="1" kern="1200" cap="none" spc="0" dirty="0">
              <a:ln/>
              <a:solidFill>
                <a:schemeClr val="accent4"/>
              </a:solidFill>
              <a:effectLst/>
              <a:latin typeface="Times New Roman" panose="02020603050405020304" pitchFamily="18" charset="0"/>
              <a:cs typeface="Times New Roman" panose="02020603050405020304" pitchFamily="18" charset="0"/>
            </a:rPr>
            <a:t>4/23-26</a:t>
          </a:r>
          <a:endParaRPr lang="zh-TW" altLang="en-US" sz="2400" b="1" kern="1200" cap="none" spc="0" dirty="0">
            <a:ln/>
            <a:solidFill>
              <a:schemeClr val="accent4"/>
            </a:solidFill>
            <a:effectLst/>
            <a:latin typeface="Times New Roman" panose="02020603050405020304" pitchFamily="18" charset="0"/>
            <a:cs typeface="Times New Roman" panose="02020603050405020304" pitchFamily="18" charset="0"/>
          </a:endParaRPr>
        </a:p>
      </dsp:txBody>
      <dsp:txXfrm>
        <a:off x="6811620" y="1405381"/>
        <a:ext cx="1748961" cy="1587564"/>
      </dsp:txXfrm>
    </dsp:sp>
    <dsp:sp modelId="{9FCD7E71-E2F8-454B-BFD4-D09DB67A838B}">
      <dsp:nvSpPr>
        <dsp:cNvPr id="0" name=""/>
        <dsp:cNvSpPr/>
      </dsp:nvSpPr>
      <dsp:spPr>
        <a:xfrm>
          <a:off x="8966585" y="1319498"/>
          <a:ext cx="1920727" cy="17593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scene3d>
            <a:camera prst="orthographicFront"/>
            <a:lightRig rig="soft" dir="t">
              <a:rot lat="0" lon="0" rev="15600000"/>
            </a:lightRig>
          </a:scene3d>
          <a:sp3d extrusionH="57150" prstMaterial="softEdge">
            <a:bevelT w="25400" h="38100"/>
          </a:sp3d>
        </a:bodyPr>
        <a:lstStyle/>
        <a:p>
          <a:pPr marL="0" lvl="0" indent="0" algn="ctr" defTabSz="1066800">
            <a:lnSpc>
              <a:spcPct val="90000"/>
            </a:lnSpc>
            <a:spcBef>
              <a:spcPct val="0"/>
            </a:spcBef>
            <a:spcAft>
              <a:spcPct val="35000"/>
            </a:spcAft>
            <a:buNone/>
          </a:pPr>
          <a:r>
            <a:rPr lang="en-US" altLang="en-US" sz="2400" b="1" kern="1200" cap="none" spc="0" dirty="0">
              <a:ln/>
              <a:solidFill>
                <a:schemeClr val="accent4"/>
              </a:solidFill>
              <a:effectLst/>
              <a:latin typeface="Times New Roman" panose="02020603050405020304" pitchFamily="18" charset="0"/>
              <a:cs typeface="Times New Roman" panose="02020603050405020304" pitchFamily="18" charset="0"/>
            </a:rPr>
            <a:t>PanTextiles Tokyo</a:t>
          </a:r>
        </a:p>
        <a:p>
          <a:pPr marL="0" lvl="0" indent="0" algn="ctr" defTabSz="1066800">
            <a:lnSpc>
              <a:spcPct val="90000"/>
            </a:lnSpc>
            <a:spcBef>
              <a:spcPct val="0"/>
            </a:spcBef>
            <a:spcAft>
              <a:spcPct val="35000"/>
            </a:spcAft>
            <a:buNone/>
          </a:pPr>
          <a:r>
            <a:rPr lang="en-US" altLang="en-US" sz="2400" b="1" kern="1200" cap="none" spc="0" dirty="0">
              <a:ln/>
              <a:solidFill>
                <a:schemeClr val="accent4"/>
              </a:solidFill>
              <a:effectLst/>
              <a:latin typeface="Times New Roman" panose="02020603050405020304" pitchFamily="18" charset="0"/>
              <a:cs typeface="Times New Roman" panose="02020603050405020304" pitchFamily="18" charset="0"/>
            </a:rPr>
            <a:t>5/22-23</a:t>
          </a:r>
          <a:endParaRPr lang="zh-TW" altLang="en-US" sz="2400" b="1" kern="1200" cap="none" spc="0" dirty="0">
            <a:ln/>
            <a:solidFill>
              <a:schemeClr val="accent4"/>
            </a:solidFill>
            <a:effectLst/>
            <a:latin typeface="Times New Roman" panose="02020603050405020304" pitchFamily="18" charset="0"/>
            <a:cs typeface="Times New Roman" panose="02020603050405020304" pitchFamily="18" charset="0"/>
          </a:endParaRPr>
        </a:p>
      </dsp:txBody>
      <dsp:txXfrm>
        <a:off x="9052468" y="1405381"/>
        <a:ext cx="1748961" cy="15875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51866-267A-4539-A847-38468A4A8F48}">
      <dsp:nvSpPr>
        <dsp:cNvPr id="0" name=""/>
        <dsp:cNvSpPr/>
      </dsp:nvSpPr>
      <dsp:spPr>
        <a:xfrm>
          <a:off x="5208161" y="2428020"/>
          <a:ext cx="97039" cy="1795991"/>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10E3FE-CB07-4540-8198-3F7F6767979D}">
      <dsp:nvSpPr>
        <dsp:cNvPr id="0" name=""/>
        <dsp:cNvSpPr/>
      </dsp:nvSpPr>
      <dsp:spPr>
        <a:xfrm>
          <a:off x="1324956" y="2428020"/>
          <a:ext cx="2523838" cy="1795991"/>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8A7FB1-65D2-4C4D-96CC-0868842CA11F}">
      <dsp:nvSpPr>
        <dsp:cNvPr id="0" name=""/>
        <dsp:cNvSpPr/>
      </dsp:nvSpPr>
      <dsp:spPr>
        <a:xfrm>
          <a:off x="1324956" y="215712"/>
          <a:ext cx="2523838" cy="1795991"/>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013D9C-DDD1-4B3C-AE3A-0CDD0D579EFC}">
      <dsp:nvSpPr>
        <dsp:cNvPr id="0" name=""/>
        <dsp:cNvSpPr/>
      </dsp:nvSpPr>
      <dsp:spPr>
        <a:xfrm>
          <a:off x="5208161" y="215712"/>
          <a:ext cx="97039" cy="1795991"/>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89BE73-449F-44EB-8F67-957B72682AB8}">
      <dsp:nvSpPr>
        <dsp:cNvPr id="0" name=""/>
        <dsp:cNvSpPr/>
      </dsp:nvSpPr>
      <dsp:spPr>
        <a:xfrm>
          <a:off x="5603358" y="215712"/>
          <a:ext cx="2523838" cy="1795991"/>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6BE032-2311-4BC5-80C6-B9FAB3D9D733}">
      <dsp:nvSpPr>
        <dsp:cNvPr id="0" name=""/>
        <dsp:cNvSpPr/>
      </dsp:nvSpPr>
      <dsp:spPr>
        <a:xfrm>
          <a:off x="9486563" y="215712"/>
          <a:ext cx="97039" cy="1795991"/>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923B91-B235-4EFF-BB28-31333AC33E94}">
      <dsp:nvSpPr>
        <dsp:cNvPr id="0" name=""/>
        <dsp:cNvSpPr/>
      </dsp:nvSpPr>
      <dsp:spPr>
        <a:xfrm>
          <a:off x="1227917" y="15023"/>
          <a:ext cx="2426798" cy="169885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D9AA5C-2E2E-4058-9474-986A57B74694}">
      <dsp:nvSpPr>
        <dsp:cNvPr id="0" name=""/>
        <dsp:cNvSpPr/>
      </dsp:nvSpPr>
      <dsp:spPr>
        <a:xfrm>
          <a:off x="1423627" y="1699970"/>
          <a:ext cx="2328128" cy="213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34290" rIns="91440" bIns="34290" numCol="1" spcCol="1270" anchor="ctr" anchorCtr="0">
          <a:noAutofit/>
        </a:bodyPr>
        <a:lstStyle/>
        <a:p>
          <a:pPr marL="0" lvl="0" indent="0" algn="l" defTabSz="400050">
            <a:lnSpc>
              <a:spcPct val="90000"/>
            </a:lnSpc>
            <a:spcBef>
              <a:spcPct val="0"/>
            </a:spcBef>
            <a:spcAft>
              <a:spcPct val="35000"/>
            </a:spcAft>
            <a:buNone/>
          </a:pPr>
          <a:endParaRPr lang="en-US" sz="900" kern="1200" dirty="0"/>
        </a:p>
      </dsp:txBody>
      <dsp:txXfrm>
        <a:off x="1423627" y="1699970"/>
        <a:ext cx="2328128" cy="213186"/>
      </dsp:txXfrm>
    </dsp:sp>
    <dsp:sp modelId="{AA4C539B-EE9F-45DE-8ADB-C249CA194A9B}">
      <dsp:nvSpPr>
        <dsp:cNvPr id="0" name=""/>
        <dsp:cNvSpPr/>
      </dsp:nvSpPr>
      <dsp:spPr>
        <a:xfrm>
          <a:off x="3922834" y="317294"/>
          <a:ext cx="1269350" cy="179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scene3d>
            <a:camera prst="orthographicFront"/>
            <a:lightRig rig="harsh" dir="t"/>
          </a:scene3d>
          <a:sp3d extrusionH="57150" prstMaterial="matte">
            <a:bevelT w="63500" h="12700" prst="angle"/>
            <a:contourClr>
              <a:schemeClr val="bg1">
                <a:lumMod val="65000"/>
              </a:schemeClr>
            </a:contourClr>
          </a:sp3d>
        </a:bodyPr>
        <a:lstStyle/>
        <a:p>
          <a:pPr marL="0" lvl="0" indent="0" algn="l" defTabSz="755650">
            <a:lnSpc>
              <a:spcPct val="90000"/>
            </a:lnSpc>
            <a:spcBef>
              <a:spcPct val="0"/>
            </a:spcBef>
            <a:spcAft>
              <a:spcPct val="35000"/>
            </a:spcAft>
            <a:buNone/>
          </a:pPr>
          <a:r>
            <a:rPr lang="en-US" altLang="zh-TW" sz="1700" b="1" kern="1200" cap="none" spc="0" dirty="0">
              <a:ln/>
              <a:solidFill>
                <a:schemeClr val="accent3"/>
              </a:solidFill>
              <a:effectLst/>
              <a:latin typeface="Times New Roman" panose="02020603050405020304" pitchFamily="18" charset="0"/>
              <a:cs typeface="Times New Roman" panose="02020603050405020304" pitchFamily="18" charset="0"/>
            </a:rPr>
            <a:t>SOURCING at MAGIC AUGUST</a:t>
          </a:r>
        </a:p>
        <a:p>
          <a:pPr marL="0" lvl="0" indent="0" algn="l" defTabSz="755650">
            <a:lnSpc>
              <a:spcPct val="90000"/>
            </a:lnSpc>
            <a:spcBef>
              <a:spcPct val="0"/>
            </a:spcBef>
            <a:spcAft>
              <a:spcPct val="35000"/>
            </a:spcAft>
            <a:buNone/>
          </a:pPr>
          <a:r>
            <a:rPr lang="en-US" altLang="zh-TW" sz="1700" b="1" kern="1200" cap="none" spc="0" dirty="0">
              <a:ln/>
              <a:solidFill>
                <a:schemeClr val="accent3"/>
              </a:solidFill>
              <a:effectLst/>
              <a:latin typeface="Times New Roman" panose="02020603050405020304" pitchFamily="18" charset="0"/>
              <a:cs typeface="Times New Roman" panose="02020603050405020304" pitchFamily="18" charset="0"/>
            </a:rPr>
            <a:t>8/19-8/21</a:t>
          </a:r>
          <a:endParaRPr lang="en-US" sz="1700" b="1" kern="1200" cap="none" spc="0" dirty="0">
            <a:ln/>
            <a:solidFill>
              <a:schemeClr val="accent3"/>
            </a:solidFill>
            <a:effectLst/>
            <a:latin typeface="Times New Roman" panose="02020603050405020304" pitchFamily="18" charset="0"/>
            <a:cs typeface="Times New Roman" panose="02020603050405020304" pitchFamily="18" charset="0"/>
          </a:endParaRPr>
        </a:p>
      </dsp:txBody>
      <dsp:txXfrm>
        <a:off x="3922834" y="317294"/>
        <a:ext cx="1269350" cy="1795991"/>
      </dsp:txXfrm>
    </dsp:sp>
    <dsp:sp modelId="{D96D479D-E425-4A27-9B7F-CB5774A16D76}">
      <dsp:nvSpPr>
        <dsp:cNvPr id="0" name=""/>
        <dsp:cNvSpPr/>
      </dsp:nvSpPr>
      <dsp:spPr>
        <a:xfrm>
          <a:off x="5642850" y="2428020"/>
          <a:ext cx="2523838" cy="1795991"/>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DAB081-2CAE-4094-AD79-0AAF83CCD76A}">
      <dsp:nvSpPr>
        <dsp:cNvPr id="0" name=""/>
        <dsp:cNvSpPr/>
      </dsp:nvSpPr>
      <dsp:spPr>
        <a:xfrm>
          <a:off x="9526054" y="2428020"/>
          <a:ext cx="97039" cy="1795991"/>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7B4B93-CC7C-4611-B4C5-D1CDA4DB7EC6}">
      <dsp:nvSpPr>
        <dsp:cNvPr id="0" name=""/>
        <dsp:cNvSpPr/>
      </dsp:nvSpPr>
      <dsp:spPr>
        <a:xfrm>
          <a:off x="1227917" y="2212823"/>
          <a:ext cx="2426798" cy="1698851"/>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7DF976-CB84-4ABA-994D-8D247EEBE99B}">
      <dsp:nvSpPr>
        <dsp:cNvPr id="0" name=""/>
        <dsp:cNvSpPr/>
      </dsp:nvSpPr>
      <dsp:spPr>
        <a:xfrm>
          <a:off x="1423627" y="3912278"/>
          <a:ext cx="2328128" cy="213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34290" rIns="91440" bIns="34290" numCol="1" spcCol="1270" anchor="ctr" anchorCtr="0">
          <a:noAutofit/>
        </a:bodyPr>
        <a:lstStyle/>
        <a:p>
          <a:pPr marL="0" lvl="0" indent="0" algn="l" defTabSz="400050">
            <a:lnSpc>
              <a:spcPct val="90000"/>
            </a:lnSpc>
            <a:spcBef>
              <a:spcPct val="0"/>
            </a:spcBef>
            <a:spcAft>
              <a:spcPct val="35000"/>
            </a:spcAft>
            <a:buNone/>
          </a:pPr>
          <a:endParaRPr lang="en-US" sz="900" kern="1200" dirty="0"/>
        </a:p>
      </dsp:txBody>
      <dsp:txXfrm>
        <a:off x="1423627" y="3912278"/>
        <a:ext cx="2328128" cy="213186"/>
      </dsp:txXfrm>
    </dsp:sp>
    <dsp:sp modelId="{A93E63C3-E0C4-4819-9959-DD5C8362EBA2}">
      <dsp:nvSpPr>
        <dsp:cNvPr id="0" name=""/>
        <dsp:cNvSpPr/>
      </dsp:nvSpPr>
      <dsp:spPr>
        <a:xfrm>
          <a:off x="3908330" y="2428020"/>
          <a:ext cx="1501578" cy="179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scene3d>
            <a:camera prst="orthographicFront"/>
            <a:lightRig rig="harsh" dir="t"/>
          </a:scene3d>
          <a:sp3d extrusionH="57150" prstMaterial="matte">
            <a:bevelT w="63500" h="12700" prst="angle"/>
            <a:contourClr>
              <a:schemeClr val="bg1">
                <a:lumMod val="65000"/>
              </a:schemeClr>
            </a:contourClr>
          </a:sp3d>
        </a:bodyPr>
        <a:lstStyle/>
        <a:p>
          <a:pPr marL="0" lvl="0" indent="0" algn="l" defTabSz="755650">
            <a:lnSpc>
              <a:spcPct val="90000"/>
            </a:lnSpc>
            <a:spcBef>
              <a:spcPct val="0"/>
            </a:spcBef>
            <a:spcAft>
              <a:spcPct val="35000"/>
            </a:spcAft>
            <a:buNone/>
          </a:pPr>
          <a:r>
            <a:rPr lang="en-US" altLang="zh-TW" sz="1700" b="1" kern="1200" cap="none" spc="0" dirty="0">
              <a:ln/>
              <a:solidFill>
                <a:schemeClr val="accent3"/>
              </a:solidFill>
              <a:effectLst/>
              <a:latin typeface="Times New Roman" panose="02020603050405020304" pitchFamily="18" charset="0"/>
              <a:ea typeface="+mn-ea"/>
              <a:cs typeface="Times New Roman" panose="02020603050405020304" pitchFamily="18" charset="0"/>
            </a:rPr>
            <a:t>Inter textile SHANGHAI</a:t>
          </a:r>
        </a:p>
        <a:p>
          <a:pPr marL="0" lvl="0" indent="0" algn="l" defTabSz="755650">
            <a:lnSpc>
              <a:spcPct val="90000"/>
            </a:lnSpc>
            <a:spcBef>
              <a:spcPct val="0"/>
            </a:spcBef>
            <a:spcAft>
              <a:spcPct val="35000"/>
            </a:spcAft>
            <a:buNone/>
          </a:pPr>
          <a:r>
            <a:rPr lang="en-US" altLang="zh-TW" sz="1700" b="1" kern="1200" cap="none" spc="0" dirty="0">
              <a:ln/>
              <a:solidFill>
                <a:schemeClr val="accent3"/>
              </a:solidFill>
              <a:effectLst/>
              <a:latin typeface="Times New Roman" panose="02020603050405020304" pitchFamily="18" charset="0"/>
              <a:ea typeface="+mn-ea"/>
              <a:cs typeface="Times New Roman" panose="02020603050405020304" pitchFamily="18" charset="0"/>
            </a:rPr>
            <a:t>8/27-8/29</a:t>
          </a:r>
          <a:endParaRPr lang="en-US" sz="1700" b="1" kern="1200" cap="none" spc="0" dirty="0">
            <a:ln/>
            <a:solidFill>
              <a:schemeClr val="accent3"/>
            </a:solidFill>
            <a:effectLst/>
            <a:latin typeface="Times New Roman" panose="02020603050405020304" pitchFamily="18" charset="0"/>
            <a:ea typeface="+mn-ea"/>
            <a:cs typeface="Times New Roman" panose="02020603050405020304" pitchFamily="18" charset="0"/>
          </a:endParaRPr>
        </a:p>
      </dsp:txBody>
      <dsp:txXfrm>
        <a:off x="3908330" y="2428020"/>
        <a:ext cx="1501578" cy="1795991"/>
      </dsp:txXfrm>
    </dsp:sp>
    <dsp:sp modelId="{AD13BF45-8722-4EC2-934E-482615AE9A16}">
      <dsp:nvSpPr>
        <dsp:cNvPr id="0" name=""/>
        <dsp:cNvSpPr/>
      </dsp:nvSpPr>
      <dsp:spPr>
        <a:xfrm>
          <a:off x="5506319" y="515"/>
          <a:ext cx="2426798" cy="169885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2000" r="-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5F982B-25FD-48D1-A3D8-11BF94212E80}">
      <dsp:nvSpPr>
        <dsp:cNvPr id="0" name=""/>
        <dsp:cNvSpPr/>
      </dsp:nvSpPr>
      <dsp:spPr>
        <a:xfrm>
          <a:off x="5702029" y="1699970"/>
          <a:ext cx="2328128" cy="213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34290" rIns="91440" bIns="34290" numCol="1" spcCol="1270" anchor="ctr" anchorCtr="0">
          <a:noAutofit/>
        </a:bodyPr>
        <a:lstStyle/>
        <a:p>
          <a:pPr marL="0" lvl="0" indent="0" algn="l" defTabSz="400050">
            <a:lnSpc>
              <a:spcPct val="90000"/>
            </a:lnSpc>
            <a:spcBef>
              <a:spcPct val="0"/>
            </a:spcBef>
            <a:spcAft>
              <a:spcPct val="35000"/>
            </a:spcAft>
            <a:buNone/>
          </a:pPr>
          <a:endParaRPr lang="en-US" sz="900" kern="1200" dirty="0"/>
        </a:p>
      </dsp:txBody>
      <dsp:txXfrm>
        <a:off x="5702029" y="1699970"/>
        <a:ext cx="2328128" cy="213186"/>
      </dsp:txXfrm>
    </dsp:sp>
    <dsp:sp modelId="{55410981-AA3C-47AC-A803-D9882588E580}">
      <dsp:nvSpPr>
        <dsp:cNvPr id="0" name=""/>
        <dsp:cNvSpPr/>
      </dsp:nvSpPr>
      <dsp:spPr>
        <a:xfrm>
          <a:off x="8139879" y="230224"/>
          <a:ext cx="1711410" cy="179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scene3d>
            <a:camera prst="orthographicFront"/>
            <a:lightRig rig="harsh" dir="t"/>
          </a:scene3d>
          <a:sp3d extrusionH="57150" prstMaterial="matte">
            <a:bevelT w="63500" h="12700" prst="angle"/>
            <a:contourClr>
              <a:schemeClr val="bg1">
                <a:lumMod val="65000"/>
              </a:schemeClr>
            </a:contourClr>
          </a:sp3d>
        </a:bodyPr>
        <a:lstStyle/>
        <a:p>
          <a:pPr marL="0" lvl="0" indent="0" algn="l" defTabSz="755650">
            <a:lnSpc>
              <a:spcPct val="90000"/>
            </a:lnSpc>
            <a:spcBef>
              <a:spcPct val="0"/>
            </a:spcBef>
            <a:spcAft>
              <a:spcPct val="35000"/>
            </a:spcAft>
            <a:buNone/>
          </a:pPr>
          <a:r>
            <a:rPr lang="en-US" altLang="zh-TW" sz="1700" b="1" kern="1200" cap="none" spc="0" dirty="0">
              <a:ln/>
              <a:solidFill>
                <a:schemeClr val="accent3"/>
              </a:solidFill>
              <a:effectLst/>
              <a:latin typeface="Times New Roman" panose="02020603050405020304" pitchFamily="18" charset="0"/>
              <a:cs typeface="Times New Roman" panose="02020603050405020304" pitchFamily="18" charset="0"/>
            </a:rPr>
            <a:t>automechanika Frankfurt</a:t>
          </a:r>
          <a:endParaRPr lang="en-US" sz="1700" b="1" kern="1200" cap="none" spc="0" dirty="0">
            <a:ln/>
            <a:solidFill>
              <a:schemeClr val="accent3"/>
            </a:solidFill>
            <a:effectLst/>
            <a:latin typeface="Times New Roman" panose="02020603050405020304" pitchFamily="18" charset="0"/>
            <a:cs typeface="Times New Roman" panose="02020603050405020304" pitchFamily="18" charset="0"/>
          </a:endParaRPr>
        </a:p>
        <a:p>
          <a:pPr marL="0" lvl="0" indent="0" algn="l" defTabSz="755650">
            <a:lnSpc>
              <a:spcPct val="90000"/>
            </a:lnSpc>
            <a:spcBef>
              <a:spcPct val="0"/>
            </a:spcBef>
            <a:spcAft>
              <a:spcPct val="35000"/>
            </a:spcAft>
            <a:buNone/>
          </a:pPr>
          <a:r>
            <a:rPr lang="en-US" altLang="zh-TW" sz="1700" b="1" kern="1200" cap="none" spc="0" dirty="0">
              <a:ln/>
              <a:solidFill>
                <a:schemeClr val="accent3"/>
              </a:solidFill>
              <a:effectLst/>
              <a:latin typeface="Times New Roman" panose="02020603050405020304" pitchFamily="18" charset="0"/>
              <a:cs typeface="Times New Roman" panose="02020603050405020304" pitchFamily="18" charset="0"/>
            </a:rPr>
            <a:t>9/10-9/14</a:t>
          </a:r>
          <a:endParaRPr lang="zh-TW" altLang="zh-TW" sz="1700" b="1" kern="1200" cap="none" spc="0" dirty="0">
            <a:ln/>
            <a:solidFill>
              <a:schemeClr val="accent3"/>
            </a:solidFill>
            <a:effectLst/>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None/>
          </a:pPr>
          <a:endParaRPr lang="zh-TW" altLang="zh-TW" sz="1400" kern="1200" dirty="0"/>
        </a:p>
        <a:p>
          <a:pPr marL="0" lvl="0" indent="0" algn="l" defTabSz="622300">
            <a:lnSpc>
              <a:spcPct val="90000"/>
            </a:lnSpc>
            <a:spcBef>
              <a:spcPct val="0"/>
            </a:spcBef>
            <a:spcAft>
              <a:spcPct val="35000"/>
            </a:spcAft>
            <a:buNone/>
          </a:pPr>
          <a:endParaRPr lang="zh-TW" altLang="zh-TW" sz="1400" kern="1200"/>
        </a:p>
      </dsp:txBody>
      <dsp:txXfrm>
        <a:off x="8139879" y="230224"/>
        <a:ext cx="1711410" cy="1795991"/>
      </dsp:txXfrm>
    </dsp:sp>
    <dsp:sp modelId="{55409CA4-AAF7-498C-A3AB-6854E6FF9B03}">
      <dsp:nvSpPr>
        <dsp:cNvPr id="0" name=""/>
        <dsp:cNvSpPr/>
      </dsp:nvSpPr>
      <dsp:spPr>
        <a:xfrm>
          <a:off x="5545810" y="2212823"/>
          <a:ext cx="2426798" cy="169885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55000" b="-5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FC434C-5E6D-4B5C-ACBC-5B03AA100BC8}">
      <dsp:nvSpPr>
        <dsp:cNvPr id="0" name=""/>
        <dsp:cNvSpPr/>
      </dsp:nvSpPr>
      <dsp:spPr>
        <a:xfrm>
          <a:off x="5741520" y="3912278"/>
          <a:ext cx="2328128" cy="213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34290" rIns="91440" bIns="34290" numCol="1" spcCol="1270" anchor="ctr" anchorCtr="0">
          <a:noAutofit/>
        </a:bodyPr>
        <a:lstStyle/>
        <a:p>
          <a:pPr marL="0" lvl="0" indent="0" algn="l" defTabSz="400050">
            <a:lnSpc>
              <a:spcPct val="90000"/>
            </a:lnSpc>
            <a:spcBef>
              <a:spcPct val="0"/>
            </a:spcBef>
            <a:spcAft>
              <a:spcPct val="35000"/>
            </a:spcAft>
            <a:buNone/>
          </a:pPr>
          <a:endParaRPr lang="en-US" sz="900" kern="1200" dirty="0"/>
        </a:p>
      </dsp:txBody>
      <dsp:txXfrm>
        <a:off x="5741520" y="3912278"/>
        <a:ext cx="2328128" cy="213186"/>
      </dsp:txXfrm>
    </dsp:sp>
    <dsp:sp modelId="{7A074AFA-1072-4A11-8E8D-785BE6457AF7}">
      <dsp:nvSpPr>
        <dsp:cNvPr id="0" name=""/>
        <dsp:cNvSpPr/>
      </dsp:nvSpPr>
      <dsp:spPr>
        <a:xfrm>
          <a:off x="8208390" y="2428020"/>
          <a:ext cx="1508213" cy="179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scene3d>
            <a:camera prst="orthographicFront"/>
            <a:lightRig rig="harsh" dir="t"/>
          </a:scene3d>
          <a:sp3d extrusionH="57150" prstMaterial="matte">
            <a:bevelT w="63500" h="12700" prst="angle"/>
            <a:contourClr>
              <a:schemeClr val="bg1">
                <a:lumMod val="65000"/>
              </a:schemeClr>
            </a:contourClr>
          </a:sp3d>
        </a:bodyPr>
        <a:lstStyle/>
        <a:p>
          <a:pPr marL="0" lvl="0" indent="0" algn="l" defTabSz="755650">
            <a:lnSpc>
              <a:spcPct val="90000"/>
            </a:lnSpc>
            <a:spcBef>
              <a:spcPct val="0"/>
            </a:spcBef>
            <a:spcAft>
              <a:spcPct val="35000"/>
            </a:spcAft>
            <a:buNone/>
          </a:pPr>
          <a:r>
            <a:rPr lang="en-US" altLang="zh-TW" sz="1700" b="1" kern="1200" cap="none" spc="0" dirty="0">
              <a:ln/>
              <a:solidFill>
                <a:schemeClr val="accent3"/>
              </a:solidFill>
              <a:effectLst/>
              <a:latin typeface="Times New Roman" panose="02020603050405020304" pitchFamily="18" charset="0"/>
              <a:ea typeface="標楷體" panose="03000509000000000000" pitchFamily="65" charset="-120"/>
              <a:cs typeface="Times New Roman" panose="02020603050405020304" pitchFamily="18" charset="0"/>
            </a:rPr>
            <a:t>PanTextiles Osaka</a:t>
          </a:r>
          <a:endParaRPr lang="en-US" sz="1700" b="1" kern="1200" cap="none" spc="0" dirty="0">
            <a:ln/>
            <a:solidFill>
              <a:schemeClr val="accent3"/>
            </a:solidFill>
            <a:effectLst/>
            <a:latin typeface="Times New Roman" panose="02020603050405020304" pitchFamily="18" charset="0"/>
            <a:cs typeface="Times New Roman" panose="02020603050405020304" pitchFamily="18" charset="0"/>
          </a:endParaRPr>
        </a:p>
        <a:p>
          <a:pPr marL="0" lvl="0" indent="0" algn="l" defTabSz="755650">
            <a:lnSpc>
              <a:spcPct val="90000"/>
            </a:lnSpc>
            <a:spcBef>
              <a:spcPct val="0"/>
            </a:spcBef>
            <a:spcAft>
              <a:spcPct val="35000"/>
            </a:spcAft>
            <a:buNone/>
          </a:pPr>
          <a:r>
            <a:rPr lang="en-US" altLang="zh-TW" sz="1700" b="1" kern="1200" cap="none" spc="0" dirty="0">
              <a:ln/>
              <a:solidFill>
                <a:schemeClr val="accent3"/>
              </a:solidFill>
              <a:effectLst/>
              <a:latin typeface="Times New Roman" panose="02020603050405020304" pitchFamily="18" charset="0"/>
              <a:ea typeface="標楷體" panose="03000509000000000000" pitchFamily="65" charset="-120"/>
              <a:cs typeface="Times New Roman" panose="02020603050405020304" pitchFamily="18" charset="0"/>
            </a:rPr>
            <a:t>10/30-10/31</a:t>
          </a:r>
          <a:endParaRPr lang="en-US" sz="1700" b="1" kern="1200" cap="none" spc="0" dirty="0">
            <a:ln/>
            <a:solidFill>
              <a:schemeClr val="accent3"/>
            </a:solidFill>
            <a:effectLst/>
            <a:latin typeface="Times New Roman" panose="02020603050405020304" pitchFamily="18" charset="0"/>
            <a:cs typeface="Times New Roman" panose="02020603050405020304" pitchFamily="18" charset="0"/>
          </a:endParaRPr>
        </a:p>
      </dsp:txBody>
      <dsp:txXfrm>
        <a:off x="8208390" y="2428020"/>
        <a:ext cx="1508213" cy="17959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EA68B-C3D8-4C92-9FDD-7853E1EC616E}">
      <dsp:nvSpPr>
        <dsp:cNvPr id="0" name=""/>
        <dsp:cNvSpPr/>
      </dsp:nvSpPr>
      <dsp:spPr>
        <a:xfrm>
          <a:off x="0" y="0"/>
          <a:ext cx="8762492" cy="216467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514C58-D481-4839-8C63-CABB184BCC11}">
      <dsp:nvSpPr>
        <dsp:cNvPr id="0" name=""/>
        <dsp:cNvSpPr/>
      </dsp:nvSpPr>
      <dsp:spPr>
        <a:xfrm>
          <a:off x="265287" y="288622"/>
          <a:ext cx="1914399" cy="1587425"/>
        </a:xfrm>
        <a:prstGeom prst="roundRect">
          <a:avLst>
            <a:gd name="adj" fmla="val 10000"/>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2000" r="-12000"/>
          </a:stretch>
        </a:blip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sp>
    <dsp:sp modelId="{F9EC1B70-AEBF-4A22-8096-45F920CCF3F3}">
      <dsp:nvSpPr>
        <dsp:cNvPr id="0" name=""/>
        <dsp:cNvSpPr/>
      </dsp:nvSpPr>
      <dsp:spPr>
        <a:xfrm rot="10800000">
          <a:off x="265287" y="2164670"/>
          <a:ext cx="1914399" cy="264570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scene3d>
            <a:camera prst="orthographicFront"/>
            <a:lightRig rig="soft" dir="t">
              <a:rot lat="0" lon="0" rev="15600000"/>
            </a:lightRig>
          </a:scene3d>
          <a:sp3d extrusionH="57150" prstMaterial="softEdge">
            <a:bevelT w="25400" h="38100"/>
          </a:sp3d>
        </a:bodyPr>
        <a:lstStyle/>
        <a:p>
          <a:pPr marL="0" lvl="0" indent="0" algn="l" defTabSz="533400">
            <a:lnSpc>
              <a:spcPct val="90000"/>
            </a:lnSpc>
            <a:spcBef>
              <a:spcPct val="0"/>
            </a:spcBef>
            <a:spcAft>
              <a:spcPct val="35000"/>
            </a:spcAft>
            <a:buNone/>
          </a:pPr>
          <a:r>
            <a:rPr lang="en-US" altLang="zh-TW" sz="1200" b="1" kern="1200"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2024. September </a:t>
          </a:r>
        </a:p>
        <a:p>
          <a:pPr marL="0" lvl="0" indent="0" algn="l" defTabSz="533400">
            <a:lnSpc>
              <a:spcPct val="90000"/>
            </a:lnSpc>
            <a:spcBef>
              <a:spcPct val="0"/>
            </a:spcBef>
            <a:spcAft>
              <a:spcPct val="35000"/>
            </a:spcAft>
            <a:buNone/>
          </a:pPr>
          <a:r>
            <a:rPr lang="en-US" altLang="zh-TW" sz="1200" b="1" kern="1200"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1.9/6 First Visit</a:t>
          </a:r>
        </a:p>
        <a:p>
          <a:pPr marL="0" lvl="0" indent="0" algn="l" defTabSz="533400">
            <a:lnSpc>
              <a:spcPct val="90000"/>
            </a:lnSpc>
            <a:spcBef>
              <a:spcPct val="0"/>
            </a:spcBef>
            <a:spcAft>
              <a:spcPct val="35000"/>
            </a:spcAft>
            <a:buNone/>
          </a:pPr>
          <a:r>
            <a:rPr lang="en-US" altLang="zh-TW" sz="1200" b="1" kern="1200"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Nan-</a:t>
          </a:r>
          <a:r>
            <a:rPr lang="en-US" altLang="zh-TW" sz="1200" b="1" kern="1200" cap="none" spc="0" dirty="0" err="1">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ao</a:t>
          </a:r>
          <a:r>
            <a:rPr lang="en-US" altLang="zh-TW" sz="1200" b="1" kern="1200"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 Township Office. </a:t>
          </a:r>
        </a:p>
        <a:p>
          <a:pPr marL="0" lvl="0" indent="0" algn="l" defTabSz="533400">
            <a:lnSpc>
              <a:spcPct val="90000"/>
            </a:lnSpc>
            <a:spcBef>
              <a:spcPct val="0"/>
            </a:spcBef>
            <a:spcAft>
              <a:spcPct val="35000"/>
            </a:spcAft>
            <a:buNone/>
          </a:pPr>
          <a:r>
            <a:rPr lang="en-US" altLang="zh-TW" sz="1200" b="1" kern="1200"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2. Proposal for Collaboration between UNIVRESAL TEXTILE  and Nan-</a:t>
          </a:r>
          <a:r>
            <a:rPr lang="en-US" altLang="zh-TW" sz="1200" b="1" kern="1200" cap="none" spc="0" dirty="0" err="1">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ao</a:t>
          </a:r>
          <a:r>
            <a:rPr lang="en-US" altLang="zh-TW" sz="1200" b="1" kern="1200"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a:t>
          </a:r>
        </a:p>
        <a:p>
          <a:pPr marL="0" lvl="0" indent="0" algn="l" defTabSz="533400">
            <a:lnSpc>
              <a:spcPct val="90000"/>
            </a:lnSpc>
            <a:spcBef>
              <a:spcPct val="0"/>
            </a:spcBef>
            <a:spcAft>
              <a:spcPct val="35000"/>
            </a:spcAft>
            <a:buNone/>
          </a:pPr>
          <a:r>
            <a:rPr lang="en-US" altLang="zh-TW" sz="1200" b="1" kern="1200"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3. Proposal Revision.</a:t>
          </a:r>
        </a:p>
        <a:p>
          <a:pPr marL="0" lvl="0" indent="0" algn="l" defTabSz="533400">
            <a:lnSpc>
              <a:spcPct val="90000"/>
            </a:lnSpc>
            <a:spcBef>
              <a:spcPct val="0"/>
            </a:spcBef>
            <a:spcAft>
              <a:spcPct val="35000"/>
            </a:spcAft>
            <a:buNone/>
          </a:pPr>
          <a:r>
            <a:rPr lang="en-US" altLang="zh-TW" sz="1200" b="1" kern="1200" cap="none" spc="0" dirty="0">
              <a:ln/>
              <a:solidFill>
                <a:schemeClr val="accent4"/>
              </a:solidFill>
              <a:effectLst/>
              <a:latin typeface="Letter Gothic" panose="020B0409020202030204" pitchFamily="49" charset="0"/>
              <a:ea typeface="標楷體" panose="03000509000000000000" pitchFamily="65" charset="-120"/>
              <a:cs typeface="Myanmar Text" panose="020B0502040204020203" pitchFamily="34" charset="0"/>
            </a:rPr>
            <a:t>4.Project Confirmation and Signing of the Cooperation Agreement. </a:t>
          </a:r>
        </a:p>
        <a:p>
          <a:pPr marL="285750" lvl="1" indent="-285750" algn="l" defTabSz="1600200">
            <a:lnSpc>
              <a:spcPct val="90000"/>
            </a:lnSpc>
            <a:spcBef>
              <a:spcPct val="0"/>
            </a:spcBef>
            <a:spcAft>
              <a:spcPct val="15000"/>
            </a:spcAft>
            <a:buChar char="•"/>
          </a:pPr>
          <a:endParaRPr lang="zh-TW" altLang="en-US" sz="3600" kern="1200" dirty="0"/>
        </a:p>
      </dsp:txBody>
      <dsp:txXfrm rot="10800000">
        <a:off x="324161" y="2164670"/>
        <a:ext cx="1796651" cy="2586834"/>
      </dsp:txXfrm>
    </dsp:sp>
    <dsp:sp modelId="{7F0B8178-345E-4F24-8F81-BE18F9355D16}">
      <dsp:nvSpPr>
        <dsp:cNvPr id="0" name=""/>
        <dsp:cNvSpPr/>
      </dsp:nvSpPr>
      <dsp:spPr>
        <a:xfrm>
          <a:off x="2371126" y="288622"/>
          <a:ext cx="1914399" cy="1587425"/>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accent1">
              <a:lumMod val="75000"/>
            </a:schemeClr>
          </a:solidFill>
          <a:prstDash val="solid"/>
          <a:miter lim="800000"/>
        </a:ln>
        <a:effectLst/>
      </dsp:spPr>
      <dsp:style>
        <a:lnRef idx="2">
          <a:schemeClr val="accent1"/>
        </a:lnRef>
        <a:fillRef idx="1">
          <a:schemeClr val="lt1"/>
        </a:fillRef>
        <a:effectRef idx="0">
          <a:schemeClr val="accent1"/>
        </a:effectRef>
        <a:fontRef idx="minor">
          <a:schemeClr val="dk1"/>
        </a:fontRef>
      </dsp:style>
    </dsp:sp>
    <dsp:sp modelId="{92AD94D3-97CE-4673-BB7C-2EBBD29DCDA6}">
      <dsp:nvSpPr>
        <dsp:cNvPr id="0" name=""/>
        <dsp:cNvSpPr/>
      </dsp:nvSpPr>
      <dsp:spPr>
        <a:xfrm rot="10800000">
          <a:off x="2371126" y="2164670"/>
          <a:ext cx="1914399" cy="264570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scene3d>
            <a:camera prst="orthographicFront"/>
            <a:lightRig rig="soft" dir="t">
              <a:rot lat="0" lon="0" rev="15600000"/>
            </a:lightRig>
          </a:scene3d>
          <a:sp3d extrusionH="57150" prstMaterial="softEdge">
            <a:bevelT w="25400" h="38100"/>
          </a:sp3d>
        </a:bodyPr>
        <a:lstStyle/>
        <a:p>
          <a:pPr marL="0" lvl="0" indent="0" algn="l" defTabSz="755650">
            <a:lnSpc>
              <a:spcPct val="90000"/>
            </a:lnSpc>
            <a:spcBef>
              <a:spcPct val="0"/>
            </a:spcBef>
            <a:spcAft>
              <a:spcPct val="35000"/>
            </a:spcAft>
            <a:buNone/>
          </a:pPr>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2024. October </a:t>
          </a:r>
        </a:p>
        <a:p>
          <a:pPr indent="0" algn="l">
            <a:spcBef>
              <a:spcPct val="0"/>
            </a:spcBef>
            <a:buNone/>
          </a:pPr>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1. Project budget and related collaboration discussions.</a:t>
          </a:r>
          <a:b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br>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2.Official project launch.</a:t>
          </a:r>
        </a:p>
        <a:p>
          <a:pPr indent="0" algn="l">
            <a:spcBef>
              <a:spcPct val="0"/>
            </a:spcBef>
            <a:buNone/>
          </a:pPr>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3. Event planning.</a:t>
          </a:r>
        </a:p>
        <a:p>
          <a:pPr indent="0" algn="l">
            <a:spcBef>
              <a:spcPct val="0"/>
            </a:spcBef>
            <a:buNone/>
          </a:pPr>
          <a:r>
            <a:rPr lang="en-US" altLang="zh-TW" sz="14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4. Localized product development and planning.</a:t>
          </a:r>
        </a:p>
      </dsp:txBody>
      <dsp:txXfrm rot="10800000">
        <a:off x="2430000" y="2164670"/>
        <a:ext cx="1796651" cy="2586834"/>
      </dsp:txXfrm>
    </dsp:sp>
    <dsp:sp modelId="{A31A7352-9EE1-4EA9-BB92-FE199D9E6235}">
      <dsp:nvSpPr>
        <dsp:cNvPr id="0" name=""/>
        <dsp:cNvSpPr/>
      </dsp:nvSpPr>
      <dsp:spPr>
        <a:xfrm>
          <a:off x="4555016" y="299766"/>
          <a:ext cx="1914399" cy="1587425"/>
        </a:xfrm>
        <a:prstGeom prst="roundRect">
          <a:avLst>
            <a:gd name="adj" fmla="val 10000"/>
          </a:avLst>
        </a:prstGeom>
        <a:blipFill rotWithShape="1">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374B7A-FCB3-4E93-AB76-276C0973ECD8}">
      <dsp:nvSpPr>
        <dsp:cNvPr id="0" name=""/>
        <dsp:cNvSpPr/>
      </dsp:nvSpPr>
      <dsp:spPr>
        <a:xfrm rot="10800000">
          <a:off x="4476965" y="2164670"/>
          <a:ext cx="1914399" cy="264570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scene3d>
            <a:camera prst="orthographicFront"/>
            <a:lightRig rig="soft" dir="t">
              <a:rot lat="0" lon="0" rev="15600000"/>
            </a:lightRig>
          </a:scene3d>
          <a:sp3d extrusionH="57150" prstMaterial="softEdge">
            <a:bevelT w="25400" h="38100"/>
          </a:sp3d>
        </a:bodyPr>
        <a:lstStyle/>
        <a:p>
          <a:pPr marL="0" lvl="0" indent="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2024. November </a:t>
          </a:r>
        </a:p>
        <a:p>
          <a:pPr indent="0" algn="l">
            <a:spcBef>
              <a:spcPct val="0"/>
            </a:spcBef>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1.Product design execution.</a:t>
          </a:r>
        </a:p>
        <a:p>
          <a:pPr indent="0" algn="l">
            <a:spcBef>
              <a:spcPct val="0"/>
            </a:spcBef>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 UNIVRESAL TEXTILE and Nan-</a:t>
          </a:r>
          <a:r>
            <a:rPr lang="en-US" altLang="zh-TW" sz="1200" b="1" kern="1200" cap="none" spc="0" dirty="0" err="1">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ao</a:t>
          </a: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sewing classroom trial operation.</a:t>
          </a:r>
          <a:endParaRPr lang="zh-TW" altLang="zh-TW" sz="1200" b="1" kern="1200" cap="none" spc="0" dirty="0">
            <a:ln/>
            <a:solidFill>
              <a:schemeClr val="accent4"/>
            </a:solidFill>
            <a:effectLst/>
            <a:latin typeface="Nirmala UI Semilight" panose="020B0402040204020203" pitchFamily="34" charset="0"/>
            <a:cs typeface="Nirmala UI Semilight" panose="020B0402040204020203" pitchFamily="34" charset="0"/>
          </a:endParaRPr>
        </a:p>
        <a:p>
          <a:pPr indent="0" algn="l">
            <a:spcBef>
              <a:spcPct val="0"/>
            </a:spcBef>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3. UNIVRESAL TEXTILE and Nan-</a:t>
          </a:r>
          <a:r>
            <a:rPr lang="en-US" altLang="zh-TW" sz="1200" b="1" kern="1200" cap="none" spc="0" dirty="0" err="1">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ao</a:t>
          </a: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a:t>
          </a:r>
          <a:endParaRPr lang="zh-TW" altLang="zh-TW" sz="1200" b="1" kern="1200" cap="none" spc="0" dirty="0">
            <a:ln/>
            <a:solidFill>
              <a:schemeClr val="accent4"/>
            </a:solidFill>
            <a:effectLst/>
            <a:latin typeface="Nirmala UI Semilight" panose="020B0402040204020203" pitchFamily="34" charset="0"/>
            <a:cs typeface="Nirmala UI Semilight" panose="020B0402040204020203" pitchFamily="34" charset="0"/>
          </a:endParaRPr>
        </a:p>
        <a:p>
          <a:pPr indent="0" algn="l">
            <a:spcBef>
              <a:spcPct val="0"/>
            </a:spcBef>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textile art workshop.</a:t>
          </a:r>
        </a:p>
        <a:p>
          <a:pPr indent="0" algn="l">
            <a:spcBef>
              <a:spcPct val="0"/>
            </a:spcBef>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4. Textile Art Workshop.</a:t>
          </a:r>
        </a:p>
        <a:p>
          <a:pPr indent="0" algn="l">
            <a:spcBef>
              <a:spcPct val="0"/>
            </a:spcBef>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5. Annual textile art exhibition planning.</a:t>
          </a:r>
        </a:p>
        <a:p>
          <a:pPr indent="0" algn="l">
            <a:spcBef>
              <a:spcPct val="0"/>
            </a:spcBef>
            <a:buNone/>
          </a:pPr>
          <a:endParaRPr lang="en-US" altLang="zh-TW" sz="14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endParaRPr>
        </a:p>
      </dsp:txBody>
      <dsp:txXfrm rot="10800000">
        <a:off x="4535839" y="2164670"/>
        <a:ext cx="1796651" cy="2586834"/>
      </dsp:txXfrm>
    </dsp:sp>
    <dsp:sp modelId="{D18CAB41-FAF0-4E1D-AEB2-F0414A2FEA82}">
      <dsp:nvSpPr>
        <dsp:cNvPr id="0" name=""/>
        <dsp:cNvSpPr/>
      </dsp:nvSpPr>
      <dsp:spPr>
        <a:xfrm>
          <a:off x="6582805" y="288622"/>
          <a:ext cx="1914399" cy="1587425"/>
        </a:xfrm>
        <a:prstGeom prst="roundRect">
          <a:avLst>
            <a:gd name="adj" fmla="val 10000"/>
          </a:avLst>
        </a:prstGeom>
        <a:blipFill rotWithShape="1">
          <a:blip xmlns:r="http://schemas.openxmlformats.org/officeDocument/2006/relationships" r:embed="rId4"/>
          <a:srcRect/>
          <a:stretch>
            <a:fillRect/>
          </a:stretch>
        </a:blip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sp>
    <dsp:sp modelId="{1E33B10C-4621-4CA5-A349-8C1B846F97D1}">
      <dsp:nvSpPr>
        <dsp:cNvPr id="0" name=""/>
        <dsp:cNvSpPr/>
      </dsp:nvSpPr>
      <dsp:spPr>
        <a:xfrm rot="10800000">
          <a:off x="6582805" y="2164670"/>
          <a:ext cx="1914399" cy="264570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scene3d>
            <a:camera prst="orthographicFront"/>
            <a:lightRig rig="soft" dir="t">
              <a:rot lat="0" lon="0" rev="15600000"/>
            </a:lightRig>
          </a:scene3d>
          <a:sp3d extrusionH="57150" prstMaterial="softEdge">
            <a:bevelT w="25400" h="38100"/>
          </a:sp3d>
        </a:bodyPr>
        <a:lstStyle/>
        <a:p>
          <a:pPr marL="0" lvl="0" indent="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2024. December </a:t>
          </a:r>
        </a:p>
        <a:p>
          <a:pPr marL="0" lvl="0" indent="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1. UNIVRESAL TEXTILE and Nan-</a:t>
          </a:r>
          <a:r>
            <a:rPr lang="en-US" altLang="zh-TW" sz="1200" b="1" kern="1200" cap="none" spc="0" dirty="0" err="1">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ao</a:t>
          </a: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product first wave testing.</a:t>
          </a:r>
        </a:p>
        <a:p>
          <a:pPr marL="0" lvl="0" indent="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2. UNIVRESAL TEXTILE and Nan-</a:t>
          </a:r>
          <a:r>
            <a:rPr lang="en-US" altLang="zh-TW" sz="1200" b="1" kern="1200" cap="none" spc="0" dirty="0" err="1">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ao</a:t>
          </a: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 product development and sample making.</a:t>
          </a:r>
        </a:p>
        <a:p>
          <a:pPr marL="0" lvl="0" indent="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3. Market testing</a:t>
          </a:r>
        </a:p>
        <a:p>
          <a:pPr marL="0" lvl="0" indent="0" algn="l" defTabSz="755650">
            <a:lnSpc>
              <a:spcPct val="90000"/>
            </a:lnSpc>
            <a:spcBef>
              <a:spcPct val="0"/>
            </a:spcBef>
            <a:spcAft>
              <a:spcPct val="35000"/>
            </a:spcAft>
            <a:buNone/>
          </a:pPr>
          <a:r>
            <a:rPr lang="en-US" altLang="zh-TW" sz="1200" b="1" kern="1200" cap="none" spc="0" dirty="0">
              <a:ln/>
              <a:solidFill>
                <a:schemeClr val="accent4"/>
              </a:solidFill>
              <a:effectLst/>
              <a:latin typeface="Nirmala UI Semilight" panose="020B0402040204020203" pitchFamily="34" charset="0"/>
              <a:ea typeface="Nirmala UI Semilight" panose="020B0402040204020203" pitchFamily="34" charset="0"/>
              <a:cs typeface="Nirmala UI Semilight" panose="020B0402040204020203" pitchFamily="34" charset="0"/>
            </a:rPr>
            <a:t>4. Sales channels</a:t>
          </a:r>
          <a:endParaRPr lang="zh-TW" altLang="zh-TW" sz="1200" b="1" kern="1200" cap="none" spc="0" dirty="0">
            <a:ln/>
            <a:solidFill>
              <a:schemeClr val="accent4"/>
            </a:solidFill>
            <a:effectLst/>
            <a:latin typeface="Nirmala UI Semilight" panose="020B0402040204020203" pitchFamily="34" charset="0"/>
            <a:cs typeface="Nirmala UI Semilight" panose="020B0402040204020203" pitchFamily="34" charset="0"/>
          </a:endParaRPr>
        </a:p>
        <a:p>
          <a:pPr marL="0" lvl="0" indent="0" algn="l" defTabSz="755650">
            <a:lnSpc>
              <a:spcPct val="90000"/>
            </a:lnSpc>
            <a:spcBef>
              <a:spcPct val="0"/>
            </a:spcBef>
            <a:spcAft>
              <a:spcPct val="35000"/>
            </a:spcAft>
            <a:buNone/>
          </a:pPr>
          <a:endParaRPr lang="zh-TW" altLang="zh-TW" sz="1600" b="1" kern="1200" cap="none" spc="0" dirty="0">
            <a:ln/>
            <a:solidFill>
              <a:schemeClr val="accent4"/>
            </a:solidFill>
            <a:effectLst/>
            <a:latin typeface="Nirmala UI Semilight" panose="020B0402040204020203" pitchFamily="34" charset="0"/>
            <a:cs typeface="Nirmala UI Semilight" panose="020B0402040204020203" pitchFamily="34" charset="0"/>
          </a:endParaRPr>
        </a:p>
        <a:p>
          <a:pPr marL="0" lvl="0" indent="0" algn="l" defTabSz="755650">
            <a:lnSpc>
              <a:spcPct val="90000"/>
            </a:lnSpc>
            <a:spcBef>
              <a:spcPct val="0"/>
            </a:spcBef>
            <a:spcAft>
              <a:spcPct val="35000"/>
            </a:spcAft>
            <a:buNone/>
          </a:pPr>
          <a:endParaRPr lang="zh-TW" altLang="en-US" sz="1700" b="1" kern="1200" cap="none" spc="0" dirty="0">
            <a:ln/>
            <a:solidFill>
              <a:srgbClr val="627272"/>
            </a:solidFill>
            <a:effectLst/>
            <a:latin typeface="Times New Roman" panose="02020603050405020304" pitchFamily="18" charset="0"/>
            <a:ea typeface="標楷體" panose="03000509000000000000" pitchFamily="65" charset="-120"/>
            <a:cs typeface="Times New Roman" panose="02020603050405020304" pitchFamily="18" charset="0"/>
          </a:endParaRPr>
        </a:p>
      </dsp:txBody>
      <dsp:txXfrm rot="10800000">
        <a:off x="6641679" y="2164670"/>
        <a:ext cx="1796651" cy="25868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A4AC2-1641-4010-B12F-4272E60F43C3}">
      <dsp:nvSpPr>
        <dsp:cNvPr id="0" name=""/>
        <dsp:cNvSpPr/>
      </dsp:nvSpPr>
      <dsp:spPr>
        <a:xfrm>
          <a:off x="2463359" y="355737"/>
          <a:ext cx="4465319" cy="139541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45159" tIns="156210" rIns="156210" bIns="156210" numCol="1" spcCol="1270" anchor="ctr" anchorCtr="0">
          <a:noAutofit/>
          <a:scene3d>
            <a:camera prst="orthographicFront"/>
            <a:lightRig rig="soft" dir="t">
              <a:rot lat="0" lon="0" rev="15600000"/>
            </a:lightRig>
          </a:scene3d>
          <a:sp3d extrusionH="57150" prstMaterial="softEdge">
            <a:bevelT w="25400" h="38100"/>
          </a:sp3d>
        </a:bodyPr>
        <a:lstStyle/>
        <a:p>
          <a:pPr marL="0" lvl="0" indent="0" algn="l" defTabSz="1822450">
            <a:lnSpc>
              <a:spcPct val="90000"/>
            </a:lnSpc>
            <a:spcBef>
              <a:spcPct val="0"/>
            </a:spcBef>
            <a:spcAft>
              <a:spcPct val="35000"/>
            </a:spcAft>
            <a:buNone/>
          </a:pPr>
          <a:r>
            <a:rPr lang="en-US" altLang="en-US" sz="41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Diversification</a:t>
          </a:r>
          <a:endParaRPr lang="zh-TW" altLang="en-US" sz="41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endParaRPr>
        </a:p>
      </dsp:txBody>
      <dsp:txXfrm>
        <a:off x="2463359" y="355737"/>
        <a:ext cx="4465319" cy="1395412"/>
      </dsp:txXfrm>
    </dsp:sp>
    <dsp:sp modelId="{1F8E26C2-65E9-4494-A232-6F87F0E1067F}">
      <dsp:nvSpPr>
        <dsp:cNvPr id="0" name=""/>
        <dsp:cNvSpPr/>
      </dsp:nvSpPr>
      <dsp:spPr>
        <a:xfrm>
          <a:off x="1617676" y="154178"/>
          <a:ext cx="1459332" cy="14651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43842C-54C8-401A-A63B-3D07E3CCC806}">
      <dsp:nvSpPr>
        <dsp:cNvPr id="0" name=""/>
        <dsp:cNvSpPr/>
      </dsp:nvSpPr>
      <dsp:spPr>
        <a:xfrm>
          <a:off x="2463359" y="2112407"/>
          <a:ext cx="4465319" cy="139541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45159" tIns="156210" rIns="156210" bIns="156210" numCol="1" spcCol="1270" anchor="ctr" anchorCtr="0">
          <a:noAutofit/>
          <a:scene3d>
            <a:camera prst="orthographicFront"/>
            <a:lightRig rig="soft" dir="t">
              <a:rot lat="0" lon="0" rev="15600000"/>
            </a:lightRig>
          </a:scene3d>
          <a:sp3d extrusionH="57150" prstMaterial="softEdge">
            <a:bevelT w="25400" h="38100"/>
          </a:sp3d>
        </a:bodyPr>
        <a:lstStyle/>
        <a:p>
          <a:pPr marL="0" lvl="0" indent="0" algn="l" defTabSz="1822450">
            <a:lnSpc>
              <a:spcPct val="90000"/>
            </a:lnSpc>
            <a:spcBef>
              <a:spcPct val="0"/>
            </a:spcBef>
            <a:spcAft>
              <a:spcPct val="35000"/>
            </a:spcAft>
            <a:buNone/>
          </a:pPr>
          <a:r>
            <a:rPr lang="en-US" altLang="en-US" sz="41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Product Development</a:t>
          </a:r>
          <a:endParaRPr lang="zh-TW" altLang="en-US" sz="41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endParaRPr>
        </a:p>
      </dsp:txBody>
      <dsp:txXfrm>
        <a:off x="2463359" y="2112407"/>
        <a:ext cx="4465319" cy="1395412"/>
      </dsp:txXfrm>
    </dsp:sp>
    <dsp:sp modelId="{42223E1D-21E6-4802-9D54-F43EAC317DC1}">
      <dsp:nvSpPr>
        <dsp:cNvPr id="0" name=""/>
        <dsp:cNvSpPr/>
      </dsp:nvSpPr>
      <dsp:spPr>
        <a:xfrm>
          <a:off x="1617676" y="1910847"/>
          <a:ext cx="1459332" cy="14651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44EDFD-15B2-4CB7-9C29-038120B40E91}">
      <dsp:nvSpPr>
        <dsp:cNvPr id="0" name=""/>
        <dsp:cNvSpPr/>
      </dsp:nvSpPr>
      <dsp:spPr>
        <a:xfrm>
          <a:off x="2463359" y="3869076"/>
          <a:ext cx="4465319" cy="139541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45159" tIns="156210" rIns="156210" bIns="156210" numCol="1" spcCol="1270" anchor="ctr" anchorCtr="0">
          <a:noAutofit/>
          <a:scene3d>
            <a:camera prst="orthographicFront"/>
            <a:lightRig rig="soft" dir="t">
              <a:rot lat="0" lon="0" rev="15600000"/>
            </a:lightRig>
          </a:scene3d>
          <a:sp3d extrusionH="57150" prstMaterial="softEdge">
            <a:bevelT w="25400" h="38100"/>
          </a:sp3d>
        </a:bodyPr>
        <a:lstStyle/>
        <a:p>
          <a:pPr marL="0" lvl="0" indent="0" algn="l" defTabSz="1822450">
            <a:lnSpc>
              <a:spcPct val="90000"/>
            </a:lnSpc>
            <a:spcBef>
              <a:spcPct val="0"/>
            </a:spcBef>
            <a:spcAft>
              <a:spcPct val="35000"/>
            </a:spcAft>
            <a:buNone/>
          </a:pPr>
          <a:r>
            <a:rPr lang="en-US" altLang="en-US" sz="41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rPr>
            <a:t>Innovation</a:t>
          </a:r>
          <a:endParaRPr lang="zh-TW" altLang="en-US" sz="4100" b="1" kern="1200" cap="none" spc="0" dirty="0">
            <a:ln/>
            <a:solidFill>
              <a:schemeClr val="accent4"/>
            </a:solidFill>
            <a:effectLst/>
            <a:latin typeface="Times New Roman" panose="02020603050405020304" pitchFamily="18" charset="0"/>
            <a:ea typeface="標楷體" panose="03000509000000000000" pitchFamily="65" charset="-120"/>
            <a:cs typeface="Times New Roman" panose="02020603050405020304" pitchFamily="18" charset="0"/>
          </a:endParaRPr>
        </a:p>
      </dsp:txBody>
      <dsp:txXfrm>
        <a:off x="2463359" y="3869076"/>
        <a:ext cx="4465319" cy="1395412"/>
      </dsp:txXfrm>
    </dsp:sp>
    <dsp:sp modelId="{43714363-8761-416E-BA84-92CD83A6B655}">
      <dsp:nvSpPr>
        <dsp:cNvPr id="0" name=""/>
        <dsp:cNvSpPr/>
      </dsp:nvSpPr>
      <dsp:spPr>
        <a:xfrm>
          <a:off x="1617676" y="3667516"/>
          <a:ext cx="1459332" cy="146518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2000" r="-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AF03AE-1CC2-475F-B909-50970E9699A7}"/>
              </a:ext>
            </a:extLst>
          </p:cNvPr>
          <p:cNvSpPr>
            <a:spLocks noGrp="1"/>
          </p:cNvSpPr>
          <p:nvPr>
            <p:ph type="hdr" sz="quarter"/>
          </p:nvPr>
        </p:nvSpPr>
        <p:spPr>
          <a:xfrm>
            <a:off x="0" y="2"/>
            <a:ext cx="2945659" cy="49805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B63C45E-73BA-4C86-A24F-A5006B4E7BAB}"/>
              </a:ext>
            </a:extLst>
          </p:cNvPr>
          <p:cNvSpPr>
            <a:spLocks noGrp="1"/>
          </p:cNvSpPr>
          <p:nvPr>
            <p:ph type="dt" sz="quarter" idx="1"/>
          </p:nvPr>
        </p:nvSpPr>
        <p:spPr>
          <a:xfrm>
            <a:off x="3850443" y="2"/>
            <a:ext cx="2945659" cy="498055"/>
          </a:xfrm>
          <a:prstGeom prst="rect">
            <a:avLst/>
          </a:prstGeom>
        </p:spPr>
        <p:txBody>
          <a:bodyPr vert="horz" lIns="91440" tIns="45720" rIns="91440" bIns="45720" rtlCol="0"/>
          <a:lstStyle>
            <a:lvl1pPr algn="r">
              <a:defRPr sz="1200"/>
            </a:lvl1pPr>
          </a:lstStyle>
          <a:p>
            <a:fld id="{0F37A4CE-17BB-4BB2-AC7B-97495293E2AC}" type="datetimeFigureOut">
              <a:rPr lang="en-US" smtClean="0"/>
              <a:t>11/19/2024</a:t>
            </a:fld>
            <a:endParaRPr lang="en-US" dirty="0"/>
          </a:p>
        </p:txBody>
      </p:sp>
      <p:sp>
        <p:nvSpPr>
          <p:cNvPr id="4" name="Footer Placeholder 3">
            <a:extLst>
              <a:ext uri="{FF2B5EF4-FFF2-40B4-BE49-F238E27FC236}">
                <a16:creationId xmlns:a16="http://schemas.microsoft.com/office/drawing/2014/main" id="{D71DB874-DF6A-4AFA-8055-4AD7EE4CE3A9}"/>
              </a:ext>
            </a:extLst>
          </p:cNvPr>
          <p:cNvSpPr>
            <a:spLocks noGrp="1"/>
          </p:cNvSpPr>
          <p:nvPr>
            <p:ph type="ftr" sz="quarter" idx="2"/>
          </p:nvPr>
        </p:nvSpPr>
        <p:spPr>
          <a:xfrm>
            <a:off x="0" y="9428585"/>
            <a:ext cx="2945659" cy="498054"/>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77078F-04CB-4625-B536-5BCAA2EC6CAD}"/>
              </a:ext>
            </a:extLst>
          </p:cNvPr>
          <p:cNvSpPr>
            <a:spLocks noGrp="1"/>
          </p:cNvSpPr>
          <p:nvPr>
            <p:ph type="sldNum" sz="quarter" idx="3"/>
          </p:nvPr>
        </p:nvSpPr>
        <p:spPr>
          <a:xfrm>
            <a:off x="3850443" y="9428585"/>
            <a:ext cx="2945659" cy="498054"/>
          </a:xfrm>
          <a:prstGeom prst="rect">
            <a:avLst/>
          </a:prstGeom>
        </p:spPr>
        <p:txBody>
          <a:bodyPr vert="horz" lIns="91440" tIns="45720" rIns="91440" bIns="45720" rtlCol="0" anchor="b"/>
          <a:lstStyle>
            <a:lvl1pPr algn="r">
              <a:defRPr sz="1200"/>
            </a:lvl1pPr>
          </a:lstStyle>
          <a:p>
            <a:fld id="{BE0EF92D-82DD-4142-BCE8-036B91487D2E}" type="slidenum">
              <a:rPr lang="en-US" smtClean="0"/>
              <a:t>‹#›</a:t>
            </a:fld>
            <a:endParaRPr lang="en-US" dirty="0"/>
          </a:p>
        </p:txBody>
      </p:sp>
    </p:spTree>
    <p:extLst>
      <p:ext uri="{BB962C8B-B14F-4D97-AF65-F5344CB8AC3E}">
        <p14:creationId xmlns:p14="http://schemas.microsoft.com/office/powerpoint/2010/main" val="757070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659" cy="49805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2"/>
            <a:ext cx="2945659" cy="498055"/>
          </a:xfrm>
          <a:prstGeom prst="rect">
            <a:avLst/>
          </a:prstGeom>
        </p:spPr>
        <p:txBody>
          <a:bodyPr vert="horz" lIns="91440" tIns="45720" rIns="91440" bIns="45720" rtlCol="0"/>
          <a:lstStyle>
            <a:lvl1pPr algn="r">
              <a:defRPr sz="1200"/>
            </a:lvl1pPr>
          </a:lstStyle>
          <a:p>
            <a:fld id="{2C86C8F5-2FDA-4718-81AA-24F4816BBD56}" type="datetimeFigureOut">
              <a:rPr lang="en-US" smtClean="0"/>
              <a:t>11/19/2024</a:t>
            </a:fld>
            <a:endParaRPr lang="en-US" dirty="0"/>
          </a:p>
        </p:txBody>
      </p:sp>
      <p:sp>
        <p:nvSpPr>
          <p:cNvPr id="4" name="Slide Image Placeholder 3"/>
          <p:cNvSpPr>
            <a:spLocks noGrp="1" noRot="1" noChangeAspect="1"/>
          </p:cNvSpPr>
          <p:nvPr>
            <p:ph type="sldImg" idx="2"/>
          </p:nvPr>
        </p:nvSpPr>
        <p:spPr>
          <a:xfrm>
            <a:off x="422275" y="1239838"/>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5"/>
            <a:ext cx="2945659" cy="49805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5"/>
            <a:ext cx="2945659" cy="498054"/>
          </a:xfrm>
          <a:prstGeom prst="rect">
            <a:avLst/>
          </a:prstGeom>
        </p:spPr>
        <p:txBody>
          <a:bodyPr vert="horz" lIns="91440" tIns="45720" rIns="91440" bIns="45720" rtlCol="0" anchor="b"/>
          <a:lstStyle>
            <a:lvl1pPr algn="r">
              <a:defRPr sz="1200"/>
            </a:lvl1pPr>
          </a:lstStyle>
          <a:p>
            <a:fld id="{C58EC616-C518-4358-9496-6C33B2F5FA56}" type="slidenum">
              <a:rPr lang="en-US" smtClean="0"/>
              <a:t>‹#›</a:t>
            </a:fld>
            <a:endParaRPr lang="en-US" dirty="0"/>
          </a:p>
        </p:txBody>
      </p:sp>
    </p:spTree>
    <p:extLst>
      <p:ext uri="{BB962C8B-B14F-4D97-AF65-F5344CB8AC3E}">
        <p14:creationId xmlns:p14="http://schemas.microsoft.com/office/powerpoint/2010/main" val="173232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C58EC616-C518-4358-9496-6C33B2F5FA56}" type="slidenum">
              <a:rPr lang="en-US" smtClean="0"/>
              <a:t>3</a:t>
            </a:fld>
            <a:endParaRPr lang="en-US" dirty="0"/>
          </a:p>
        </p:txBody>
      </p:sp>
    </p:spTree>
    <p:extLst>
      <p:ext uri="{BB962C8B-B14F-4D97-AF65-F5344CB8AC3E}">
        <p14:creationId xmlns:p14="http://schemas.microsoft.com/office/powerpoint/2010/main" val="3319523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C58EC616-C518-4358-9496-6C33B2F5FA56}" type="slidenum">
              <a:rPr lang="en-US" smtClean="0"/>
              <a:t>5</a:t>
            </a:fld>
            <a:endParaRPr lang="en-US" dirty="0"/>
          </a:p>
        </p:txBody>
      </p:sp>
    </p:spTree>
    <p:extLst>
      <p:ext uri="{BB962C8B-B14F-4D97-AF65-F5344CB8AC3E}">
        <p14:creationId xmlns:p14="http://schemas.microsoft.com/office/powerpoint/2010/main" val="2020053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C58EC616-C518-4358-9496-6C33B2F5FA56}" type="slidenum">
              <a:rPr lang="en-US" smtClean="0"/>
              <a:t>6</a:t>
            </a:fld>
            <a:endParaRPr lang="en-US" dirty="0"/>
          </a:p>
        </p:txBody>
      </p:sp>
    </p:spTree>
    <p:extLst>
      <p:ext uri="{BB962C8B-B14F-4D97-AF65-F5344CB8AC3E}">
        <p14:creationId xmlns:p14="http://schemas.microsoft.com/office/powerpoint/2010/main" val="3081030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A63D0-8D7C-5F74-A496-6AA40B2E07B1}"/>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39B5FD6-2641-25DF-D311-FD9162EA727F}"/>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F9B0B8FE-3255-EBED-758B-65F0A5EC09FE}"/>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id="{AD35B05D-7374-8648-34F2-FEFB4352BAFD}"/>
              </a:ext>
            </a:extLst>
          </p:cNvPr>
          <p:cNvSpPr>
            <a:spLocks noGrp="1"/>
          </p:cNvSpPr>
          <p:nvPr>
            <p:ph type="sldNum" sz="quarter" idx="5"/>
          </p:nvPr>
        </p:nvSpPr>
        <p:spPr/>
        <p:txBody>
          <a:bodyPr/>
          <a:lstStyle/>
          <a:p>
            <a:fld id="{C58EC616-C518-4358-9496-6C33B2F5FA56}" type="slidenum">
              <a:rPr lang="en-US" smtClean="0"/>
              <a:t>8</a:t>
            </a:fld>
            <a:endParaRPr lang="en-US" dirty="0"/>
          </a:p>
        </p:txBody>
      </p:sp>
    </p:spTree>
    <p:extLst>
      <p:ext uri="{BB962C8B-B14F-4D97-AF65-F5344CB8AC3E}">
        <p14:creationId xmlns:p14="http://schemas.microsoft.com/office/powerpoint/2010/main" val="2158296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8D5DF-5D64-7D41-A72B-9B6F4C19419B}"/>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823E5A3-11B1-6721-7C9C-1893745DE135}"/>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F90C4FC-D9F0-8A18-9260-A6CE52C41EE8}"/>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id="{CE6BD35E-F2DB-9A55-2E4F-744B579BD18F}"/>
              </a:ext>
            </a:extLst>
          </p:cNvPr>
          <p:cNvSpPr>
            <a:spLocks noGrp="1"/>
          </p:cNvSpPr>
          <p:nvPr>
            <p:ph type="sldNum" sz="quarter" idx="5"/>
          </p:nvPr>
        </p:nvSpPr>
        <p:spPr/>
        <p:txBody>
          <a:bodyPr/>
          <a:lstStyle/>
          <a:p>
            <a:fld id="{C58EC616-C518-4358-9496-6C33B2F5FA56}" type="slidenum">
              <a:rPr lang="en-US" smtClean="0"/>
              <a:t>9</a:t>
            </a:fld>
            <a:endParaRPr lang="en-US" dirty="0"/>
          </a:p>
        </p:txBody>
      </p:sp>
    </p:spTree>
    <p:extLst>
      <p:ext uri="{BB962C8B-B14F-4D97-AF65-F5344CB8AC3E}">
        <p14:creationId xmlns:p14="http://schemas.microsoft.com/office/powerpoint/2010/main" val="3787323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C58EC616-C518-4358-9496-6C33B2F5FA56}" type="slidenum">
              <a:rPr lang="en-US" smtClean="0"/>
              <a:t>15</a:t>
            </a:fld>
            <a:endParaRPr lang="en-US" dirty="0"/>
          </a:p>
        </p:txBody>
      </p:sp>
    </p:spTree>
    <p:extLst>
      <p:ext uri="{BB962C8B-B14F-4D97-AF65-F5344CB8AC3E}">
        <p14:creationId xmlns:p14="http://schemas.microsoft.com/office/powerpoint/2010/main" val="38471809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1A476F7-D5C8-1CEC-9F4A-86A24C0BF39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455" t="5126"/>
          <a:stretch/>
        </p:blipFill>
        <p:spPr>
          <a:xfrm>
            <a:off x="0" y="0"/>
            <a:ext cx="5423337" cy="5356522"/>
          </a:xfrm>
          <a:prstGeom prst="rect">
            <a:avLst/>
          </a:prstGeom>
        </p:spPr>
      </p:pic>
      <p:pic>
        <p:nvPicPr>
          <p:cNvPr id="3" name="Graphic 2">
            <a:extLst>
              <a:ext uri="{FF2B5EF4-FFF2-40B4-BE49-F238E27FC236}">
                <a16:creationId xmlns:a16="http://schemas.microsoft.com/office/drawing/2014/main" id="{D0CBB0B7-F53E-97B4-C0F5-2D1842F1D23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14735" y="726953"/>
            <a:ext cx="3069021" cy="2381688"/>
          </a:xfrm>
          <a:prstGeom prst="rect">
            <a:avLst/>
          </a:prstGeom>
        </p:spPr>
      </p:pic>
      <p:sp>
        <p:nvSpPr>
          <p:cNvPr id="4" name="Rectangle 3">
            <a:extLst>
              <a:ext uri="{FF2B5EF4-FFF2-40B4-BE49-F238E27FC236}">
                <a16:creationId xmlns:a16="http://schemas.microsoft.com/office/drawing/2014/main" id="{EABE1252-9BC4-8186-499A-2A7107C2945E}"/>
              </a:ext>
              <a:ext uri="{C183D7F6-B498-43B3-948B-1728B52AA6E4}">
                <adec:decorative xmlns:adec="http://schemas.microsoft.com/office/drawing/2017/decorative" val="1"/>
              </a:ext>
            </a:extLst>
          </p:cNvPr>
          <p:cNvSpPr/>
          <p:nvPr userDrawn="1"/>
        </p:nvSpPr>
        <p:spPr>
          <a:xfrm>
            <a:off x="7315203" y="0"/>
            <a:ext cx="204524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768096" y="667512"/>
            <a:ext cx="5916168" cy="4873752"/>
          </a:xfrm>
          <a:prstGeom prst="rect">
            <a:avLst/>
          </a:prstGeom>
        </p:spPr>
        <p:txBody>
          <a:bodyPr anchor="b"/>
          <a:lstStyle>
            <a:lvl1pPr>
              <a:lnSpc>
                <a:spcPct val="100000"/>
              </a:lnSpc>
              <a:defRPr sz="5000" cap="all" spc="20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768096" y="5568696"/>
            <a:ext cx="5276088" cy="859536"/>
          </a:xfrm>
          <a:prstGeom prst="rect">
            <a:avLst/>
          </a:prstGeom>
        </p:spPr>
        <p:txBody>
          <a:bodyPr anchor="t"/>
          <a:lstStyle>
            <a:lvl1pPr marL="0" indent="0">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7754112" y="947737"/>
            <a:ext cx="4048124"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277970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3F9824-10E6-81A0-0A31-9658CC0091BE}"/>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C3002FB0-0A62-2FA3-FB8D-3275F1072D07}"/>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dirty="0"/>
              <a:t>Click to edit Master title style</a:t>
            </a:r>
          </a:p>
        </p:txBody>
      </p:sp>
      <p:sp>
        <p:nvSpPr>
          <p:cNvPr id="9" name="Content Placeholder 2">
            <a:extLst>
              <a:ext uri="{FF2B5EF4-FFF2-40B4-BE49-F238E27FC236}">
                <a16:creationId xmlns:a16="http://schemas.microsoft.com/office/drawing/2014/main" id="{4B5BF220-87F8-C1D3-102B-15C9BF2EE478}"/>
              </a:ext>
            </a:extLst>
          </p:cNvPr>
          <p:cNvSpPr>
            <a:spLocks noGrp="1"/>
          </p:cNvSpPr>
          <p:nvPr>
            <p:ph idx="13"/>
          </p:nvPr>
        </p:nvSpPr>
        <p:spPr>
          <a:xfrm>
            <a:off x="804672" y="2093976"/>
            <a:ext cx="10469880" cy="4014216"/>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910471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E4764D-8226-78DF-9303-299C95FA31F7}"/>
              </a:ext>
              <a:ext uri="{C183D7F6-B498-43B3-948B-1728B52AA6E4}">
                <adec:decorative xmlns:adec="http://schemas.microsoft.com/office/drawing/2017/decorative" val="1"/>
              </a:ext>
            </a:extLst>
          </p:cNvPr>
          <p:cNvSpPr/>
          <p:nvPr userDrawn="1"/>
        </p:nvSpPr>
        <p:spPr>
          <a:xfrm>
            <a:off x="3598984" y="0"/>
            <a:ext cx="133643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77C27D79-5B49-F06F-29C2-BF64295274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53477" y="5154421"/>
            <a:ext cx="3279227" cy="1229710"/>
          </a:xfrm>
          <a:prstGeom prst="rect">
            <a:avLst/>
          </a:prstGeom>
        </p:spPr>
      </p:pic>
      <p:pic>
        <p:nvPicPr>
          <p:cNvPr id="11" name="Graphic 10">
            <a:extLst>
              <a:ext uri="{FF2B5EF4-FFF2-40B4-BE49-F238E27FC236}">
                <a16:creationId xmlns:a16="http://schemas.microsoft.com/office/drawing/2014/main" id="{1545B34A-525D-FD4C-2384-D583B495C03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5455" t="5126"/>
          <a:stretch/>
        </p:blipFill>
        <p:spPr>
          <a:xfrm flipH="1">
            <a:off x="6768663" y="1729776"/>
            <a:ext cx="5423337" cy="5356522"/>
          </a:xfrm>
          <a:prstGeom prst="rect">
            <a:avLst/>
          </a:prstGeom>
        </p:spPr>
      </p:pic>
      <p:sp>
        <p:nvSpPr>
          <p:cNvPr id="7" name="Title 6">
            <a:extLst>
              <a:ext uri="{FF2B5EF4-FFF2-40B4-BE49-F238E27FC236}">
                <a16:creationId xmlns:a16="http://schemas.microsoft.com/office/drawing/2014/main" id="{1B59FA15-E93F-D07D-D82B-86E08C540E92}"/>
              </a:ext>
            </a:extLst>
          </p:cNvPr>
          <p:cNvSpPr>
            <a:spLocks noGrp="1"/>
          </p:cNvSpPr>
          <p:nvPr>
            <p:ph type="title" hasCustomPrompt="1"/>
          </p:nvPr>
        </p:nvSpPr>
        <p:spPr>
          <a:xfrm>
            <a:off x="5632704" y="795528"/>
            <a:ext cx="6099048" cy="5120640"/>
          </a:xfrm>
          <a:prstGeom prst="rect">
            <a:avLst/>
          </a:prstGeom>
          <a:solidFill>
            <a:schemeClr val="tx1">
              <a:alpha val="5000"/>
            </a:schemeClr>
          </a:solidFill>
        </p:spPr>
        <p:txBody>
          <a:bodyPr anchor="ctr"/>
          <a:lstStyle>
            <a:lvl1pPr>
              <a:lnSpc>
                <a:spcPct val="90000"/>
              </a:lnSpc>
              <a:defRPr sz="4800" cap="all" spc="0" baseline="0"/>
            </a:lvl1pPr>
          </a:lstStyle>
          <a:p>
            <a:r>
              <a:rPr lang="en-US" dirty="0"/>
              <a:t>Click to add title</a:t>
            </a:r>
          </a:p>
        </p:txBody>
      </p:sp>
      <p:sp>
        <p:nvSpPr>
          <p:cNvPr id="8" name="Picture Placeholder 10">
            <a:extLst>
              <a:ext uri="{FF2B5EF4-FFF2-40B4-BE49-F238E27FC236}">
                <a16:creationId xmlns:a16="http://schemas.microsoft.com/office/drawing/2014/main" id="{4F1B2B40-3852-2BC5-AA67-3AC0C94B5350}"/>
              </a:ext>
            </a:extLst>
          </p:cNvPr>
          <p:cNvSpPr>
            <a:spLocks noGrp="1"/>
          </p:cNvSpPr>
          <p:nvPr>
            <p:ph type="pic" sz="quarter" idx="13" hasCustomPrompt="1"/>
          </p:nvPr>
        </p:nvSpPr>
        <p:spPr>
          <a:xfrm>
            <a:off x="576072" y="950976"/>
            <a:ext cx="4050792" cy="4965192"/>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4185421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4">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6177962F-BF83-8BF0-521C-AC2FE18512C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5400000">
            <a:off x="7746274" y="2898378"/>
            <a:ext cx="3089740" cy="4876799"/>
          </a:xfrm>
          <a:prstGeom prst="rect">
            <a:avLst/>
          </a:prstGeom>
        </p:spPr>
      </p:pic>
      <p:sp>
        <p:nvSpPr>
          <p:cNvPr id="7" name="Rectangle 6">
            <a:extLst>
              <a:ext uri="{FF2B5EF4-FFF2-40B4-BE49-F238E27FC236}">
                <a16:creationId xmlns:a16="http://schemas.microsoft.com/office/drawing/2014/main" id="{5D003ACC-3116-807F-81D2-E8057D4C2C0F}"/>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B43485B2-AA3A-87CC-3B1B-A193C6EB5985}"/>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dirty="0"/>
              <a:t>Click to edit Master title style</a:t>
            </a:r>
          </a:p>
        </p:txBody>
      </p:sp>
      <p:sp>
        <p:nvSpPr>
          <p:cNvPr id="9" name="Content Placeholder 2">
            <a:extLst>
              <a:ext uri="{FF2B5EF4-FFF2-40B4-BE49-F238E27FC236}">
                <a16:creationId xmlns:a16="http://schemas.microsoft.com/office/drawing/2014/main" id="{16EF9689-52F4-4A6F-BEAC-E0B840C117B5}"/>
              </a:ext>
            </a:extLst>
          </p:cNvPr>
          <p:cNvSpPr>
            <a:spLocks noGrp="1"/>
          </p:cNvSpPr>
          <p:nvPr>
            <p:ph idx="1"/>
          </p:nvPr>
        </p:nvSpPr>
        <p:spPr>
          <a:xfrm>
            <a:off x="777240" y="2093976"/>
            <a:ext cx="5833872" cy="3776472"/>
          </a:xfrm>
          <a:solidFill>
            <a:schemeClr val="bg1">
              <a:lumMod val="95000"/>
            </a:schemeClr>
          </a:solidFill>
        </p:spPr>
        <p:txBody>
          <a:bodyPr rIns="91440" anchor="t" anchorCtr="0">
            <a:normAutofit/>
          </a:bodyPr>
          <a:lstStyle>
            <a:lvl1pPr marL="457200" indent="-457200">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828800" indent="-457200">
              <a:buFont typeface="+mj-lt"/>
              <a:buAutoNum type="alphaLcParenR"/>
              <a:defRPr sz="1400"/>
            </a:lvl4pPr>
            <a:lvl5pPr marL="2286000" indent="-457200">
              <a:buFont typeface="+mj-lt"/>
              <a:buAutoNum type="romanL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DB532826-83B5-DC67-7DDB-45FD78E830A1}"/>
              </a:ext>
            </a:extLst>
          </p:cNvPr>
          <p:cNvSpPr>
            <a:spLocks noGrp="1"/>
          </p:cNvSpPr>
          <p:nvPr>
            <p:ph idx="13"/>
          </p:nvPr>
        </p:nvSpPr>
        <p:spPr>
          <a:xfrm>
            <a:off x="7306056" y="2093976"/>
            <a:ext cx="3172968" cy="3776472"/>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421904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647051E-220B-9586-3E85-05AF9DC9B680}"/>
              </a:ext>
              <a:ext uri="{C183D7F6-B498-43B3-948B-1728B52AA6E4}">
                <adec:decorative xmlns:adec="http://schemas.microsoft.com/office/drawing/2017/decorative" val="1"/>
              </a:ext>
            </a:extLst>
          </p:cNvPr>
          <p:cNvSpPr/>
          <p:nvPr userDrawn="1"/>
        </p:nvSpPr>
        <p:spPr>
          <a:xfrm>
            <a:off x="7315203" y="0"/>
            <a:ext cx="204524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68FA6629-B230-F528-AAE3-D182D963F05E}"/>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10800000">
            <a:off x="0" y="671161"/>
            <a:ext cx="3089740" cy="4876799"/>
          </a:xfrm>
          <a:prstGeom prst="rect">
            <a:avLst/>
          </a:prstGeom>
        </p:spPr>
      </p:pic>
      <p:pic>
        <p:nvPicPr>
          <p:cNvPr id="8" name="Graphic 7">
            <a:extLst>
              <a:ext uri="{FF2B5EF4-FFF2-40B4-BE49-F238E27FC236}">
                <a16:creationId xmlns:a16="http://schemas.microsoft.com/office/drawing/2014/main" id="{7FA0390C-256A-CE3C-1348-C39DBAE01D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37644" y="655677"/>
            <a:ext cx="2438400" cy="2070100"/>
          </a:xfrm>
          <a:prstGeom prst="rect">
            <a:avLst/>
          </a:prstGeom>
        </p:spPr>
      </p:pic>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768096" y="667512"/>
            <a:ext cx="5916168" cy="3666744"/>
          </a:xfrm>
          <a:prstGeom prst="rect">
            <a:avLst/>
          </a:prstGeom>
        </p:spPr>
        <p:txBody>
          <a:bodyPr anchor="b">
            <a:normAutofit/>
          </a:bodyPr>
          <a:lstStyle>
            <a:lvl1pPr>
              <a:lnSpc>
                <a:spcPct val="100000"/>
              </a:lnSpc>
              <a:defRPr sz="4800" cap="all" spc="20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768096" y="4636008"/>
            <a:ext cx="5276088" cy="1554480"/>
          </a:xfrm>
          <a:prstGeom prst="rect">
            <a:avLst/>
          </a:prstGeom>
        </p:spPr>
        <p:txBody>
          <a:bodyPr anchor="t"/>
          <a:lstStyle>
            <a:lvl1pPr marL="0" indent="0">
              <a:spcAft>
                <a:spcPts val="600"/>
              </a:spcAft>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7754112" y="947737"/>
            <a:ext cx="4023360"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553565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ED2A3BD-B73E-1BD7-6B8B-22C9FB12483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10800000">
            <a:off x="0" y="671161"/>
            <a:ext cx="3089740" cy="4876799"/>
          </a:xfrm>
          <a:prstGeom prst="rect">
            <a:avLst/>
          </a:prstGeom>
        </p:spPr>
      </p:pic>
      <p:sp>
        <p:nvSpPr>
          <p:cNvPr id="8" name="Rectangle 7">
            <a:extLst>
              <a:ext uri="{FF2B5EF4-FFF2-40B4-BE49-F238E27FC236}">
                <a16:creationId xmlns:a16="http://schemas.microsoft.com/office/drawing/2014/main" id="{0B3FCFB4-857F-ED0B-D469-F2A392F06BE2}"/>
              </a:ext>
              <a:ext uri="{C183D7F6-B498-43B3-948B-1728B52AA6E4}">
                <adec:decorative xmlns:adec="http://schemas.microsoft.com/office/drawing/2017/decorative" val="1"/>
              </a:ext>
            </a:extLst>
          </p:cNvPr>
          <p:cNvSpPr/>
          <p:nvPr userDrawn="1"/>
        </p:nvSpPr>
        <p:spPr>
          <a:xfrm>
            <a:off x="10142482" y="0"/>
            <a:ext cx="204951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E0604BC-34A9-95A0-8560-88E7547176F4}"/>
              </a:ext>
              <a:ext uri="{C183D7F6-B498-43B3-948B-1728B52AA6E4}">
                <adec:decorative xmlns:adec="http://schemas.microsoft.com/office/drawing/2017/decorative" val="1"/>
              </a:ext>
            </a:extLst>
          </p:cNvPr>
          <p:cNvSpPr/>
          <p:nvPr userDrawn="1"/>
        </p:nvSpPr>
        <p:spPr>
          <a:xfrm flipH="1">
            <a:off x="9911255"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FF2F08ED-0715-2E8A-476E-A005A7D75B5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5400000">
            <a:off x="9013145" y="4934929"/>
            <a:ext cx="1841938" cy="968936"/>
          </a:xfrm>
          <a:prstGeom prst="rect">
            <a:avLst/>
          </a:prstGeom>
        </p:spPr>
      </p:pic>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768096" y="667512"/>
            <a:ext cx="3291840" cy="5513832"/>
          </a:xfrm>
          <a:solidFill>
            <a:schemeClr val="bg1">
              <a:lumMod val="95000"/>
            </a:schemeClr>
          </a:solidFill>
        </p:spPr>
        <p:txBody>
          <a:bodyPr/>
          <a:lstStyle/>
          <a:p>
            <a:r>
              <a:rPr lang="en-US"/>
              <a:t>Click to edit Master title style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5239512" y="667512"/>
            <a:ext cx="4105656" cy="5568696"/>
          </a:xfrm>
          <a:solidFill>
            <a:schemeClr val="bg1">
              <a:lumMod val="95000"/>
            </a:schemeClr>
          </a:solidFill>
        </p:spPr>
        <p:txBody>
          <a:bodyPr anchor="ctr" anchorCtr="0"/>
          <a:lstStyle>
            <a:lvl1pPr>
              <a:lnSpc>
                <a:spcPct val="150000"/>
              </a:lnSpc>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36193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image lef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248277F-DB00-5149-6533-E8AEF0BAD4D5}"/>
              </a:ext>
              <a:ext uri="{C183D7F6-B498-43B3-948B-1728B52AA6E4}">
                <adec:decorative xmlns:adec="http://schemas.microsoft.com/office/drawing/2017/decorative" val="1"/>
              </a:ext>
            </a:extLst>
          </p:cNvPr>
          <p:cNvSpPr/>
          <p:nvPr userDrawn="1"/>
        </p:nvSpPr>
        <p:spPr>
          <a:xfrm>
            <a:off x="3573518" y="0"/>
            <a:ext cx="133432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8067A69A-84EE-0E71-D053-F462EBCC8E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63520" y="655677"/>
            <a:ext cx="2438400" cy="2070100"/>
          </a:xfrm>
          <a:prstGeom prst="rect">
            <a:avLst/>
          </a:prstGeom>
        </p:spPr>
      </p:pic>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099048" y="658368"/>
            <a:ext cx="5486400" cy="3621024"/>
          </a:xfrm>
          <a:prstGeom prst="rect">
            <a:avLst/>
          </a:prstGeom>
          <a:solidFill>
            <a:schemeClr val="bg1">
              <a:lumMod val="95000"/>
            </a:schemeClr>
          </a:solidFill>
        </p:spPr>
        <p:txBody>
          <a:bodyPr anchor="b"/>
          <a:lstStyle>
            <a:lvl1pPr>
              <a:lnSpc>
                <a:spcPct val="90000"/>
              </a:lnSpc>
              <a:defRPr sz="4800" cap="all" spc="0" baseline="0"/>
            </a:lvl1pPr>
          </a:lstStyle>
          <a:p>
            <a:r>
              <a:rPr lang="en-US" dirty="0"/>
              <a:t>Click to add title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630936" y="576072"/>
            <a:ext cx="4023360" cy="5495544"/>
          </a:xfrm>
          <a:prstGeom prst="rect">
            <a:avLst/>
          </a:prstGeom>
        </p:spPr>
        <p:txBody>
          <a:bodyPr/>
          <a:lstStyle>
            <a:lvl1pPr marL="0" indent="0" algn="ctr">
              <a:buNone/>
              <a:defRPr spc="400" baseline="0"/>
            </a:lvl1pPr>
          </a:lstStyle>
          <a:p>
            <a:r>
              <a:rPr lang="en-US" dirty="0"/>
              <a:t>Click to add photo</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099048" y="4553712"/>
            <a:ext cx="5486400" cy="1005840"/>
          </a:xfrm>
          <a:prstGeom prst="rect">
            <a:avLst/>
          </a:prstGeom>
          <a:solidFill>
            <a:schemeClr val="bg1">
              <a:lumMod val="95000"/>
            </a:schemeClr>
          </a:solidFill>
        </p:spPr>
        <p:txBody>
          <a:bodyPr anchor="t">
            <a:normAutofit/>
          </a:bodyPr>
          <a:lstStyle>
            <a:lvl1pPr marL="0" indent="0">
              <a:buNone/>
              <a:defRPr sz="2400" b="0" i="0" spc="0" baseline="0">
                <a:solidFill>
                  <a:schemeClr val="accent4"/>
                </a:solidFill>
              </a:defRPr>
            </a:lvl1pPr>
          </a:lstStyle>
          <a:p>
            <a:pPr lvl="0"/>
            <a:r>
              <a:rPr lang="en-US" dirty="0"/>
              <a:t>Click to add name</a:t>
            </a:r>
          </a:p>
        </p:txBody>
      </p:sp>
    </p:spTree>
    <p:extLst>
      <p:ext uri="{BB962C8B-B14F-4D97-AF65-F5344CB8AC3E}">
        <p14:creationId xmlns:p14="http://schemas.microsoft.com/office/powerpoint/2010/main" val="3451331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17B23C3-2F98-4465-21EA-A49296DA1F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5400000">
            <a:off x="7746274" y="2898378"/>
            <a:ext cx="3089740" cy="4876799"/>
          </a:xfrm>
          <a:prstGeom prst="rect">
            <a:avLst/>
          </a:prstGeom>
        </p:spPr>
      </p:pic>
      <p:sp>
        <p:nvSpPr>
          <p:cNvPr id="8" name="Rectangle 7">
            <a:extLst>
              <a:ext uri="{FF2B5EF4-FFF2-40B4-BE49-F238E27FC236}">
                <a16:creationId xmlns:a16="http://schemas.microsoft.com/office/drawing/2014/main" id="{3397A4D6-9D7A-63FE-63C9-A585FFE05579}"/>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777240" y="365760"/>
            <a:ext cx="10149840" cy="1545336"/>
          </a:xfrm>
          <a:solidFill>
            <a:schemeClr val="bg1">
              <a:lumMod val="95000"/>
            </a:schemeClr>
          </a:solidFill>
        </p:spPr>
        <p:txBody>
          <a:bodyPr/>
          <a:lstStyle>
            <a:lvl1pPr>
              <a:defRPr baseline="0"/>
            </a:lvl1pPr>
          </a:lstStyle>
          <a:p>
            <a:r>
              <a:rPr lang="en-US" dirty="0"/>
              <a:t>Click to edit Master title style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777240" y="2093976"/>
            <a:ext cx="4370832" cy="3776472"/>
          </a:xfrm>
          <a:solidFill>
            <a:schemeClr val="bg1">
              <a:lumMod val="95000"/>
            </a:schemeClr>
          </a:solidFill>
        </p:spPr>
        <p:txBody>
          <a:bodyPr rIns="45720"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3A182AF-83EB-0BA6-3ADD-B49BDD9E37ED}"/>
              </a:ext>
            </a:extLst>
          </p:cNvPr>
          <p:cNvSpPr>
            <a:spLocks noGrp="1"/>
          </p:cNvSpPr>
          <p:nvPr>
            <p:ph idx="13"/>
          </p:nvPr>
        </p:nvSpPr>
        <p:spPr>
          <a:xfrm>
            <a:off x="6099048" y="2112264"/>
            <a:ext cx="4370832" cy="3776472"/>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306378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7C8AFE-E640-9C6A-F20C-CDE1D4EF5745}"/>
              </a:ext>
              <a:ext uri="{C183D7F6-B498-43B3-948B-1728B52AA6E4}">
                <adec:decorative xmlns:adec="http://schemas.microsoft.com/office/drawing/2017/decorative" val="1"/>
              </a:ext>
            </a:extLst>
          </p:cNvPr>
          <p:cNvSpPr/>
          <p:nvPr userDrawn="1"/>
        </p:nvSpPr>
        <p:spPr>
          <a:xfrm>
            <a:off x="9627476" y="0"/>
            <a:ext cx="133432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phic 2">
            <a:extLst>
              <a:ext uri="{FF2B5EF4-FFF2-40B4-BE49-F238E27FC236}">
                <a16:creationId xmlns:a16="http://schemas.microsoft.com/office/drawing/2014/main" id="{31CF2607-B5C7-9992-C51D-DD5E7FC5FB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9827" y="3157140"/>
            <a:ext cx="2438400" cy="2070100"/>
          </a:xfrm>
          <a:prstGeom prst="rect">
            <a:avLst/>
          </a:prstGeom>
        </p:spPr>
      </p:pic>
      <p:pic>
        <p:nvPicPr>
          <p:cNvPr id="4" name="Graphic 3">
            <a:extLst>
              <a:ext uri="{FF2B5EF4-FFF2-40B4-BE49-F238E27FC236}">
                <a16:creationId xmlns:a16="http://schemas.microsoft.com/office/drawing/2014/main" id="{6D2F83CD-8345-462A-4412-5A54CB1FDD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916"/>
          <a:stretch/>
        </p:blipFill>
        <p:spPr>
          <a:xfrm>
            <a:off x="0" y="3950466"/>
            <a:ext cx="3005804" cy="2224362"/>
          </a:xfrm>
          <a:prstGeom prst="rect">
            <a:avLst/>
          </a:prstGeom>
        </p:spPr>
      </p:pic>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768096" y="685800"/>
            <a:ext cx="5486400" cy="3383280"/>
          </a:xfrm>
          <a:prstGeom prst="rect">
            <a:avLst/>
          </a:prstGeom>
          <a:solidFill>
            <a:schemeClr val="bg1">
              <a:lumMod val="95000"/>
            </a:schemeClr>
          </a:solidFill>
        </p:spPr>
        <p:txBody>
          <a:bodyPr anchor="b"/>
          <a:lstStyle>
            <a:lvl1pPr>
              <a:lnSpc>
                <a:spcPct val="90000"/>
              </a:lnSpc>
              <a:defRPr sz="4800" cap="all" spc="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768096" y="4343400"/>
            <a:ext cx="5486400" cy="1005840"/>
          </a:xfrm>
          <a:prstGeom prst="rect">
            <a:avLst/>
          </a:prstGeom>
          <a:solidFill>
            <a:schemeClr val="tx1">
              <a:alpha val="5000"/>
            </a:schemeClr>
          </a:solidFill>
        </p:spPr>
        <p:txBody>
          <a:bodyPr anchor="t">
            <a:normAutofit/>
          </a:bodyPr>
          <a:lstStyle>
            <a:lvl1pPr marL="0" indent="0">
              <a:buNone/>
              <a:defRPr sz="2400" b="0" i="0" spc="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6684264" y="576072"/>
            <a:ext cx="4023360" cy="5495544"/>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1306737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97A4D6-9D7A-63FE-63C9-A585FFE05579}"/>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dirty="0"/>
              <a:t>Click to edit Master title style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777240" y="2093976"/>
            <a:ext cx="3419856" cy="3776472"/>
          </a:xfrm>
          <a:solidFill>
            <a:schemeClr val="tx1">
              <a:alpha val="5000"/>
            </a:schemeClr>
          </a:solidFill>
        </p:spPr>
        <p:txBody>
          <a:bodyPr rIns="45720" anchor="t" anchorCtr="0">
            <a:normAutofit/>
          </a:bodyPr>
          <a:lstStyle>
            <a:lvl1pPr>
              <a:spcAft>
                <a:spcPts val="1800"/>
              </a:spcAft>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3A182AF-83EB-0BA6-3ADD-B49BDD9E37ED}"/>
              </a:ext>
            </a:extLst>
          </p:cNvPr>
          <p:cNvSpPr>
            <a:spLocks noGrp="1"/>
          </p:cNvSpPr>
          <p:nvPr>
            <p:ph idx="13"/>
          </p:nvPr>
        </p:nvSpPr>
        <p:spPr>
          <a:xfrm>
            <a:off x="4864608" y="2093976"/>
            <a:ext cx="6382512" cy="3749040"/>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pic>
        <p:nvPicPr>
          <p:cNvPr id="10" name="Graphic 9">
            <a:extLst>
              <a:ext uri="{FF2B5EF4-FFF2-40B4-BE49-F238E27FC236}">
                <a16:creationId xmlns:a16="http://schemas.microsoft.com/office/drawing/2014/main" id="{CB897DD0-4462-B31B-50A9-D399FD0F589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529"/>
          <a:stretch/>
        </p:blipFill>
        <p:spPr>
          <a:xfrm>
            <a:off x="3815" y="4389845"/>
            <a:ext cx="5024198" cy="2463772"/>
          </a:xfrm>
          <a:prstGeom prst="rect">
            <a:avLst/>
          </a:prstGeom>
        </p:spPr>
      </p:pic>
    </p:spTree>
    <p:extLst>
      <p:ext uri="{BB962C8B-B14F-4D97-AF65-F5344CB8AC3E}">
        <p14:creationId xmlns:p14="http://schemas.microsoft.com/office/powerpoint/2010/main" val="3645425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5EA319-BD06-493B-D1CD-EC2AF739443B}"/>
              </a:ext>
              <a:ext uri="{C183D7F6-B498-43B3-948B-1728B52AA6E4}">
                <adec:decorative xmlns:adec="http://schemas.microsoft.com/office/drawing/2017/decorative" val="1"/>
              </a:ext>
            </a:extLst>
          </p:cNvPr>
          <p:cNvSpPr/>
          <p:nvPr userDrawn="1"/>
        </p:nvSpPr>
        <p:spPr>
          <a:xfrm>
            <a:off x="7547991" y="0"/>
            <a:ext cx="1703832"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8560446E-E817-5E2A-D76A-43A4168EF1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7246669" y="4842646"/>
            <a:ext cx="1611949" cy="1853259"/>
          </a:xfrm>
          <a:prstGeom prst="rect">
            <a:avLst/>
          </a:prstGeom>
        </p:spPr>
      </p:pic>
      <p:sp>
        <p:nvSpPr>
          <p:cNvPr id="10" name="Title 1">
            <a:extLst>
              <a:ext uri="{FF2B5EF4-FFF2-40B4-BE49-F238E27FC236}">
                <a16:creationId xmlns:a16="http://schemas.microsoft.com/office/drawing/2014/main" id="{17DC846D-C40C-085A-6A57-EBD733E9C244}"/>
              </a:ext>
            </a:extLst>
          </p:cNvPr>
          <p:cNvSpPr>
            <a:spLocks noGrp="1"/>
          </p:cNvSpPr>
          <p:nvPr>
            <p:ph type="title"/>
          </p:nvPr>
        </p:nvSpPr>
        <p:spPr>
          <a:xfrm>
            <a:off x="777240" y="365760"/>
            <a:ext cx="6291072" cy="2670048"/>
          </a:xfrm>
          <a:solidFill>
            <a:schemeClr val="bg1">
              <a:lumMod val="95000"/>
            </a:schemeClr>
          </a:solidFill>
        </p:spPr>
        <p:txBody>
          <a:bodyPr/>
          <a:lstStyle>
            <a:lvl1pPr>
              <a:defRPr baseline="0"/>
            </a:lvl1pPr>
          </a:lstStyle>
          <a:p>
            <a:r>
              <a:rPr lang="en-US" dirty="0"/>
              <a:t>Click to edit Master title style</a:t>
            </a:r>
          </a:p>
        </p:txBody>
      </p:sp>
      <p:sp>
        <p:nvSpPr>
          <p:cNvPr id="11" name="Content Placeholder 2">
            <a:extLst>
              <a:ext uri="{FF2B5EF4-FFF2-40B4-BE49-F238E27FC236}">
                <a16:creationId xmlns:a16="http://schemas.microsoft.com/office/drawing/2014/main" id="{0F5F674E-A7FF-FC97-AC6B-9E98247F633F}"/>
              </a:ext>
            </a:extLst>
          </p:cNvPr>
          <p:cNvSpPr>
            <a:spLocks noGrp="1"/>
          </p:cNvSpPr>
          <p:nvPr>
            <p:ph idx="1"/>
          </p:nvPr>
        </p:nvSpPr>
        <p:spPr>
          <a:xfrm>
            <a:off x="777240" y="3346704"/>
            <a:ext cx="6016752" cy="2670048"/>
          </a:xfrm>
          <a:solidFill>
            <a:schemeClr val="bg1">
              <a:lumMod val="95000"/>
            </a:schemeClr>
          </a:solidFill>
        </p:spPr>
        <p:txBody>
          <a:bodyPr rIns="45720"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10">
            <a:extLst>
              <a:ext uri="{FF2B5EF4-FFF2-40B4-BE49-F238E27FC236}">
                <a16:creationId xmlns:a16="http://schemas.microsoft.com/office/drawing/2014/main" id="{F3752326-0FB4-41C5-2D91-5CBFDC2DAD85}"/>
              </a:ext>
            </a:extLst>
          </p:cNvPr>
          <p:cNvSpPr>
            <a:spLocks noGrp="1"/>
          </p:cNvSpPr>
          <p:nvPr>
            <p:ph type="pic" sz="quarter" idx="13" hasCustomPrompt="1"/>
          </p:nvPr>
        </p:nvSpPr>
        <p:spPr>
          <a:xfrm>
            <a:off x="7818120" y="950976"/>
            <a:ext cx="4050792" cy="4965192"/>
          </a:xfrm>
          <a:prstGeom prst="rect">
            <a:avLst/>
          </a:prstGeom>
        </p:spPr>
        <p:txBody>
          <a:bodyPr/>
          <a:lstStyle>
            <a:lvl1pPr marL="0" indent="0" algn="ctr">
              <a:buNone/>
              <a:defRPr spc="400" baseline="0"/>
            </a:lvl1pPr>
          </a:lstStyle>
          <a:p>
            <a:r>
              <a:rPr lang="en-US" dirty="0"/>
              <a:t>Click to add photo</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4271592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14BC85D4-4139-2AAA-166E-6FBA095A8B1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455" t="5126"/>
          <a:stretch/>
        </p:blipFill>
        <p:spPr>
          <a:xfrm>
            <a:off x="0" y="1729776"/>
            <a:ext cx="5423337" cy="5356522"/>
          </a:xfrm>
          <a:prstGeom prst="rect">
            <a:avLst/>
          </a:prstGeom>
        </p:spPr>
      </p:pic>
      <p:sp>
        <p:nvSpPr>
          <p:cNvPr id="13" name="Rectangle 12">
            <a:extLst>
              <a:ext uri="{FF2B5EF4-FFF2-40B4-BE49-F238E27FC236}">
                <a16:creationId xmlns:a16="http://schemas.microsoft.com/office/drawing/2014/main" id="{A931BC73-A262-809F-6027-25B33F16B5F3}"/>
              </a:ext>
              <a:ext uri="{C183D7F6-B498-43B3-948B-1728B52AA6E4}">
                <adec:decorative xmlns:adec="http://schemas.microsoft.com/office/drawing/2017/decorative" val="1"/>
              </a:ext>
            </a:extLst>
          </p:cNvPr>
          <p:cNvSpPr/>
          <p:nvPr userDrawn="1"/>
        </p:nvSpPr>
        <p:spPr>
          <a:xfrm>
            <a:off x="10941270" y="0"/>
            <a:ext cx="1250729"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FAEA2C9-0142-1847-0FE5-307C101C610D}"/>
              </a:ext>
              <a:ext uri="{C183D7F6-B498-43B3-948B-1728B52AA6E4}">
                <adec:decorative xmlns:adec="http://schemas.microsoft.com/office/drawing/2017/decorative" val="1"/>
              </a:ext>
            </a:extLst>
          </p:cNvPr>
          <p:cNvSpPr/>
          <p:nvPr userDrawn="1"/>
        </p:nvSpPr>
        <p:spPr>
          <a:xfrm flipH="1">
            <a:off x="10683241"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6007DF4F-A4F8-98C7-5975-55CBED0DB375}"/>
              </a:ext>
            </a:extLst>
          </p:cNvPr>
          <p:cNvSpPr>
            <a:spLocks noGrp="1"/>
          </p:cNvSpPr>
          <p:nvPr>
            <p:ph type="title"/>
          </p:nvPr>
        </p:nvSpPr>
        <p:spPr>
          <a:xfrm>
            <a:off x="777240" y="667512"/>
            <a:ext cx="3621024" cy="5513832"/>
          </a:xfrm>
          <a:solidFill>
            <a:schemeClr val="bg1">
              <a:lumMod val="95000"/>
            </a:schemeClr>
          </a:solidFill>
        </p:spPr>
        <p:txBody>
          <a:bodyPr/>
          <a:lstStyle/>
          <a:p>
            <a:r>
              <a:rPr lang="en-US"/>
              <a:t>Click to edit Master title style</a:t>
            </a:r>
          </a:p>
        </p:txBody>
      </p:sp>
      <p:sp>
        <p:nvSpPr>
          <p:cNvPr id="16" name="Content Placeholder 2">
            <a:extLst>
              <a:ext uri="{FF2B5EF4-FFF2-40B4-BE49-F238E27FC236}">
                <a16:creationId xmlns:a16="http://schemas.microsoft.com/office/drawing/2014/main" id="{659D4968-2C08-763C-19C6-59134968556A}"/>
              </a:ext>
            </a:extLst>
          </p:cNvPr>
          <p:cNvSpPr>
            <a:spLocks noGrp="1"/>
          </p:cNvSpPr>
          <p:nvPr>
            <p:ph idx="1"/>
          </p:nvPr>
        </p:nvSpPr>
        <p:spPr>
          <a:xfrm>
            <a:off x="4846320" y="1161288"/>
            <a:ext cx="5276088" cy="4535424"/>
          </a:xfrm>
          <a:solidFill>
            <a:schemeClr val="bg1">
              <a:lumMod val="95000"/>
            </a:schemeClr>
          </a:solidFill>
        </p:spPr>
        <p:txBody>
          <a:bodyPr anchor="t" anchorCtr="0">
            <a:normAutofit/>
          </a:bodyPr>
          <a:lstStyle>
            <a:lvl1pPr marL="457200" indent="-457200">
              <a:lnSpc>
                <a:spcPct val="80000"/>
              </a:lnSpc>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714500" indent="-342900">
              <a:buFont typeface="+mj-lt"/>
              <a:buAutoNum type="alphaLcParenR"/>
              <a:defRPr sz="1400"/>
            </a:lvl4pPr>
            <a:lvl5pPr marL="2228850" indent="-400050">
              <a:buFont typeface="+mj-lt"/>
              <a:buAutoNum type="romanL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141534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0B854-EF27-FB51-FED5-D9C462D789D0}"/>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7AAF96D3-D3E2-FEAC-EE69-279502A579CE}"/>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dirty="0"/>
              <a:t>Click to edit Master title style</a:t>
            </a:r>
          </a:p>
        </p:txBody>
      </p:sp>
      <p:sp>
        <p:nvSpPr>
          <p:cNvPr id="9" name="Content Placeholder 2">
            <a:extLst>
              <a:ext uri="{FF2B5EF4-FFF2-40B4-BE49-F238E27FC236}">
                <a16:creationId xmlns:a16="http://schemas.microsoft.com/office/drawing/2014/main" id="{FFA9ADD0-45A7-DB71-D010-70B5B174CC7B}"/>
              </a:ext>
            </a:extLst>
          </p:cNvPr>
          <p:cNvSpPr>
            <a:spLocks noGrp="1"/>
          </p:cNvSpPr>
          <p:nvPr>
            <p:ph idx="1"/>
          </p:nvPr>
        </p:nvSpPr>
        <p:spPr>
          <a:xfrm>
            <a:off x="777240" y="2093976"/>
            <a:ext cx="2880360" cy="3776472"/>
          </a:xfrm>
          <a:solidFill>
            <a:schemeClr val="tx1">
              <a:alpha val="5000"/>
            </a:schemeClr>
          </a:solidFill>
        </p:spPr>
        <p:txBody>
          <a:bodyPr rIns="45720" anchor="t" anchorCtr="0">
            <a:normAutofit/>
          </a:bodyPr>
          <a:lstStyle>
            <a:lvl1pPr>
              <a:spcAft>
                <a:spcPts val="1800"/>
              </a:spcAft>
              <a:defRPr sz="20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D4ECD368-DD7D-CC8B-3678-D0BFE829181C}"/>
              </a:ext>
            </a:extLst>
          </p:cNvPr>
          <p:cNvSpPr>
            <a:spLocks noGrp="1"/>
          </p:cNvSpPr>
          <p:nvPr>
            <p:ph idx="13"/>
          </p:nvPr>
        </p:nvSpPr>
        <p:spPr>
          <a:xfrm>
            <a:off x="4261104" y="2093976"/>
            <a:ext cx="6967728" cy="4014216"/>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335964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FB4E19-B10C-43FA-AB4B-5D0396BD6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cap="all" spc="150" baseline="0">
                <a:solidFill>
                  <a:schemeClr val="accent4">
                    <a:lumMod val="75000"/>
                  </a:schemeClr>
                </a:solidFill>
              </a:defRPr>
            </a:lvl1pPr>
          </a:lstStyle>
          <a:p>
            <a:r>
              <a:rPr lang="en-US" dirty="0"/>
              <a:t>20XX</a:t>
            </a:r>
          </a:p>
        </p:txBody>
      </p:sp>
      <p:sp>
        <p:nvSpPr>
          <p:cNvPr id="5" name="Footer Placeholder 4">
            <a:extLst>
              <a:ext uri="{FF2B5EF4-FFF2-40B4-BE49-F238E27FC236}">
                <a16:creationId xmlns:a16="http://schemas.microsoft.com/office/drawing/2014/main" id="{3E5C552B-0CAD-4920-B258-233A9F86DF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cap="all" spc="150" baseline="0">
                <a:solidFill>
                  <a:schemeClr val="accent4">
                    <a:lumMod val="75000"/>
                  </a:schemeClr>
                </a:solidFill>
              </a:defRPr>
            </a:lvl1pPr>
          </a:lstStyle>
          <a:p>
            <a:endParaRPr lang="en-US" dirty="0"/>
          </a:p>
        </p:txBody>
      </p:sp>
      <p:sp>
        <p:nvSpPr>
          <p:cNvPr id="6" name="Slide Number Placeholder 5">
            <a:extLst>
              <a:ext uri="{FF2B5EF4-FFF2-40B4-BE49-F238E27FC236}">
                <a16:creationId xmlns:a16="http://schemas.microsoft.com/office/drawing/2014/main" id="{CE983FFB-15A3-4B11-A130-4565577A3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cap="all" spc="150" baseline="0">
                <a:solidFill>
                  <a:schemeClr val="accent4">
                    <a:lumMod val="75000"/>
                  </a:schemeClr>
                </a:solidFill>
              </a:defRPr>
            </a:lvl1pPr>
          </a:lstStyle>
          <a:p>
            <a:fld id="{F91729D4-A164-47A3-830D-E792BCE699E4}" type="slidenum">
              <a:rPr lang="en-US" smtClean="0"/>
              <a:pPr/>
              <a:t>‹#›</a:t>
            </a:fld>
            <a:endParaRPr lang="en-US" dirty="0"/>
          </a:p>
        </p:txBody>
      </p:sp>
      <p:sp>
        <p:nvSpPr>
          <p:cNvPr id="2" name="Title Placeholder 1">
            <a:extLst>
              <a:ext uri="{FF2B5EF4-FFF2-40B4-BE49-F238E27FC236}">
                <a16:creationId xmlns:a16="http://schemas.microsoft.com/office/drawing/2014/main" id="{7575F976-A881-DB46-9D98-9D55727C19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9C7589-D4CD-50AB-9AA4-198FD4932D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71090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5" r:id="rId4"/>
    <p:sldLayoutId id="2147483683" r:id="rId5"/>
    <p:sldLayoutId id="2147483684" r:id="rId6"/>
    <p:sldLayoutId id="2147483677" r:id="rId7"/>
    <p:sldLayoutId id="2147483678" r:id="rId8"/>
    <p:sldLayoutId id="2147483679" r:id="rId9"/>
    <p:sldLayoutId id="2147483680" r:id="rId10"/>
    <p:sldLayoutId id="2147483681" r:id="rId11"/>
    <p:sldLayoutId id="2147483682" r:id="rId12"/>
    <p:sldLayoutId id="2147483685" r:id="rId13"/>
  </p:sldLayoutIdLst>
  <p:hf hdr="0" ftr="0" dt="0"/>
  <p:txStyles>
    <p:titleStyle>
      <a:lvl1pPr algn="l" defTabSz="914400" rtl="0" eaLnBrk="1" latinLnBrk="0" hangingPunct="1">
        <a:lnSpc>
          <a:spcPct val="90000"/>
        </a:lnSpc>
        <a:spcBef>
          <a:spcPct val="0"/>
        </a:spcBef>
        <a:buNone/>
        <a:defRPr sz="4400" kern="1200">
          <a:solidFill>
            <a:schemeClr val="accent4">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20.jpeg"/><Relationship Id="rId1" Type="http://schemas.openxmlformats.org/officeDocument/2006/relationships/slideLayout" Target="../slideLayouts/slideLayout10.xml"/><Relationship Id="rId5" Type="http://schemas.openxmlformats.org/officeDocument/2006/relationships/image" Target="../media/image43.png"/><Relationship Id="rId4" Type="http://schemas.openxmlformats.org/officeDocument/2006/relationships/image" Target="../media/image42.emf"/></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4.jpg"/><Relationship Id="rId7" Type="http://schemas.openxmlformats.org/officeDocument/2006/relationships/diagramQuickStyle" Target="../diagrams/quickStyle4.xm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0.jpeg"/><Relationship Id="rId9" Type="http://schemas.microsoft.com/office/2007/relationships/diagramDrawing" Target="../diagrams/drawing4.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0.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image" Target="../media/image24.png"/><Relationship Id="rId5" Type="http://schemas.openxmlformats.org/officeDocument/2006/relationships/diagramQuickStyle" Target="../diagrams/quickStyle1.xml"/><Relationship Id="rId10" Type="http://schemas.openxmlformats.org/officeDocument/2006/relationships/image" Target="../media/image23.png"/><Relationship Id="rId4" Type="http://schemas.openxmlformats.org/officeDocument/2006/relationships/diagramLayout" Target="../diagrams/layout1.xml"/><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20.jpe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png"/><Relationship Id="rId9"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0.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79680-7C22-BFF1-165D-52AB411C0F66}"/>
              </a:ext>
            </a:extLst>
          </p:cNvPr>
          <p:cNvSpPr>
            <a:spLocks noGrp="1"/>
          </p:cNvSpPr>
          <p:nvPr>
            <p:ph type="title"/>
          </p:nvPr>
        </p:nvSpPr>
        <p:spPr>
          <a:xfrm>
            <a:off x="780452" y="947737"/>
            <a:ext cx="6218042" cy="2971427"/>
          </a:xfrm>
        </p:spPr>
        <p:txBody>
          <a:bodyPr>
            <a:scene3d>
              <a:camera prst="orthographicFront"/>
              <a:lightRig rig="soft" dir="t">
                <a:rot lat="0" lon="0" rev="15600000"/>
              </a:lightRig>
            </a:scene3d>
            <a:sp3d extrusionH="57150" prstMaterial="softEdge">
              <a:bevelT w="25400" h="38100"/>
            </a:sp3d>
          </a:bodyPr>
          <a:lstStyle/>
          <a:p>
            <a:pPr algn="ctr"/>
            <a:r>
              <a:rPr lang="en-US" altLang="zh-TW"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2024</a:t>
            </a:r>
            <a:br>
              <a:rPr lang="en-US" altLang="zh-TW"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Investor Conference</a:t>
            </a:r>
            <a:br>
              <a:rPr lang="zh-TW" altLang="en-US"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sz="3200"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Nov. 19 , 2024</a:t>
            </a:r>
            <a:endParaRPr lang="zh-TW" altLang="en-US" sz="3200"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Text Placeholder 2">
            <a:extLst>
              <a:ext uri="{FF2B5EF4-FFF2-40B4-BE49-F238E27FC236}">
                <a16:creationId xmlns:a16="http://schemas.microsoft.com/office/drawing/2014/main" id="{302F459B-002E-E89C-3A0E-589730DD7197}"/>
              </a:ext>
            </a:extLst>
          </p:cNvPr>
          <p:cNvSpPr>
            <a:spLocks noGrp="1"/>
          </p:cNvSpPr>
          <p:nvPr>
            <p:ph type="body" sz="quarter" idx="10"/>
          </p:nvPr>
        </p:nvSpPr>
        <p:spPr>
          <a:xfrm>
            <a:off x="1268606" y="5760720"/>
            <a:ext cx="6218043" cy="859536"/>
          </a:xfrm>
        </p:spPr>
        <p:txBody>
          <a:bodyPr>
            <a:scene3d>
              <a:camera prst="orthographicFront"/>
              <a:lightRig rig="soft" dir="t">
                <a:rot lat="0" lon="0" rev="15600000"/>
              </a:lightRig>
            </a:scene3d>
            <a:sp3d extrusionH="57150" prstMaterial="softEdge">
              <a:bevelT w="25400" h="38100"/>
            </a:sp3d>
          </a:bodyPr>
          <a:lstStyle/>
          <a:p>
            <a:endParaRPr lang="en-US" altLang="zh-TW" sz="2000" b="1" spc="0" dirty="0">
              <a:ln/>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b="1" spc="0" dirty="0">
                <a:ln/>
                <a:latin typeface="Times New Roman" panose="02020603050405020304" pitchFamily="18" charset="0"/>
                <a:ea typeface="標楷體" panose="03000509000000000000" pitchFamily="65" charset="-120"/>
                <a:cs typeface="Times New Roman" panose="02020603050405020304" pitchFamily="18" charset="0"/>
              </a:rPr>
              <a:t>UNIVERSAL TEXTILE CO., LTD.        Code</a:t>
            </a:r>
            <a:r>
              <a:rPr lang="zh-TW" altLang="en-US" sz="2000" b="1" spc="0" dirty="0">
                <a:ln/>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b="1" spc="0" dirty="0">
                <a:ln/>
                <a:latin typeface="Times New Roman" panose="02020603050405020304" pitchFamily="18" charset="0"/>
                <a:ea typeface="標楷體" panose="03000509000000000000" pitchFamily="65" charset="-120"/>
                <a:cs typeface="Times New Roman" panose="02020603050405020304" pitchFamily="18" charset="0"/>
              </a:rPr>
              <a:t>1445</a:t>
            </a:r>
          </a:p>
          <a:p>
            <a:endParaRPr lang="en-US" altLang="zh-TW" sz="2000" b="1" spc="0" dirty="0">
              <a:ln/>
              <a:latin typeface="Times New Roman" panose="02020603050405020304" pitchFamily="18" charset="0"/>
              <a:ea typeface="標楷體" panose="03000509000000000000" pitchFamily="65" charset="-120"/>
              <a:cs typeface="Times New Roman" panose="02020603050405020304" pitchFamily="18" charset="0"/>
            </a:endParaRPr>
          </a:p>
          <a:p>
            <a:endParaRPr lang="en-US" b="1" spc="0" dirty="0">
              <a:ln/>
            </a:endParaRPr>
          </a:p>
        </p:txBody>
      </p:sp>
      <p:pic>
        <p:nvPicPr>
          <p:cNvPr id="16" name="圖片版面配置區 15">
            <a:extLst>
              <a:ext uri="{FF2B5EF4-FFF2-40B4-BE49-F238E27FC236}">
                <a16:creationId xmlns:a16="http://schemas.microsoft.com/office/drawing/2014/main" id="{C2EE24DD-6FA5-A895-6BCE-43319E437EE8}"/>
              </a:ext>
            </a:extLst>
          </p:cNvPr>
          <p:cNvPicPr>
            <a:picLocks noGrp="1" noChangeAspect="1"/>
          </p:cNvPicPr>
          <p:nvPr>
            <p:ph type="pic" sz="quarter" idx="11"/>
          </p:nvPr>
        </p:nvPicPr>
        <p:blipFill>
          <a:blip r:embed="rId2"/>
          <a:srcRect l="19442" r="19442"/>
          <a:stretch>
            <a:fillRect/>
          </a:stretch>
        </p:blipFill>
        <p:spPr/>
      </p:pic>
      <p:pic>
        <p:nvPicPr>
          <p:cNvPr id="17" name="Picture 9" descr="universal">
            <a:extLst>
              <a:ext uri="{FF2B5EF4-FFF2-40B4-BE49-F238E27FC236}">
                <a16:creationId xmlns:a16="http://schemas.microsoft.com/office/drawing/2014/main" id="{DEEF5914-0682-B7E6-22F0-D52080BBE783}"/>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spTree>
    <p:extLst>
      <p:ext uri="{BB962C8B-B14F-4D97-AF65-F5344CB8AC3E}">
        <p14:creationId xmlns:p14="http://schemas.microsoft.com/office/powerpoint/2010/main" val="3262765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68167B-5A2E-FCAC-1623-F839F32BD90C}"/>
              </a:ext>
            </a:extLst>
          </p:cNvPr>
          <p:cNvSpPr>
            <a:spLocks noGrp="1"/>
          </p:cNvSpPr>
          <p:nvPr>
            <p:ph type="title"/>
          </p:nvPr>
        </p:nvSpPr>
        <p:spPr>
          <a:xfrm>
            <a:off x="777240" y="365760"/>
            <a:ext cx="10890504" cy="1545336"/>
          </a:xfrm>
        </p:spPr>
        <p:txBody>
          <a:bodyPr>
            <a:scene3d>
              <a:camera prst="orthographicFront"/>
              <a:lightRig rig="soft" dir="t">
                <a:rot lat="0" lon="0" rev="15600000"/>
              </a:lightRig>
            </a:scene3d>
            <a:sp3d extrusionH="57150" prstMaterial="softEdge">
              <a:bevelT w="25400" h="38100"/>
            </a:sp3d>
          </a:bodyPr>
          <a:lstStyle/>
          <a:p>
            <a:pPr algn="ctr"/>
            <a:r>
              <a:rPr lang="en-US" altLang="zh-TW"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Revenue</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Slide Number Placeholder 2">
            <a:extLst>
              <a:ext uri="{FF2B5EF4-FFF2-40B4-BE49-F238E27FC236}">
                <a16:creationId xmlns:a16="http://schemas.microsoft.com/office/drawing/2014/main" id="{E72D1435-9E6A-5F3A-C02E-7ABBE33226FF}"/>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10</a:t>
            </a:fld>
            <a:endParaRPr lang="en-US" dirty="0"/>
          </a:p>
        </p:txBody>
      </p:sp>
      <p:pic>
        <p:nvPicPr>
          <p:cNvPr id="12" name="Picture 9" descr="universal">
            <a:extLst>
              <a:ext uri="{FF2B5EF4-FFF2-40B4-BE49-F238E27FC236}">
                <a16:creationId xmlns:a16="http://schemas.microsoft.com/office/drawing/2014/main" id="{6CD6DF8B-EA8B-5CFA-D7E3-8D70FB87DE27}"/>
              </a:ext>
            </a:extLst>
          </p:cNvPr>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graphicFrame>
        <p:nvGraphicFramePr>
          <p:cNvPr id="2" name="物件 1">
            <a:extLst>
              <a:ext uri="{FF2B5EF4-FFF2-40B4-BE49-F238E27FC236}">
                <a16:creationId xmlns:a16="http://schemas.microsoft.com/office/drawing/2014/main" id="{FC3CD41C-9383-71A5-2651-55E574C50E4D}"/>
              </a:ext>
            </a:extLst>
          </p:cNvPr>
          <p:cNvGraphicFramePr>
            <a:graphicFrameLocks noChangeAspect="1"/>
          </p:cNvGraphicFramePr>
          <p:nvPr>
            <p:extLst>
              <p:ext uri="{D42A27DB-BD31-4B8C-83A1-F6EECF244321}">
                <p14:modId xmlns:p14="http://schemas.microsoft.com/office/powerpoint/2010/main" val="2859368256"/>
              </p:ext>
            </p:extLst>
          </p:nvPr>
        </p:nvGraphicFramePr>
        <p:xfrm>
          <a:off x="1720850" y="2162175"/>
          <a:ext cx="8258175" cy="1955800"/>
        </p:xfrm>
        <a:graphic>
          <a:graphicData uri="http://schemas.openxmlformats.org/presentationml/2006/ole">
            <mc:AlternateContent xmlns:mc="http://schemas.openxmlformats.org/markup-compatibility/2006">
              <mc:Choice xmlns:v="urn:schemas-microsoft-com:vml" Requires="v">
                <p:oleObj name="Worksheet" r:id="rId3" imgW="8919667" imgH="1535653" progId="Excel.Sheet.12">
                  <p:embed/>
                </p:oleObj>
              </mc:Choice>
              <mc:Fallback>
                <p:oleObj name="Worksheet" r:id="rId3" imgW="8919667" imgH="1535653" progId="Excel.Sheet.12">
                  <p:embed/>
                  <p:pic>
                    <p:nvPicPr>
                      <p:cNvPr id="0" name=""/>
                      <p:cNvPicPr/>
                      <p:nvPr/>
                    </p:nvPicPr>
                    <p:blipFill>
                      <a:blip r:embed="rId4"/>
                      <a:stretch>
                        <a:fillRect/>
                      </a:stretch>
                    </p:blipFill>
                    <p:spPr>
                      <a:xfrm>
                        <a:off x="1720850" y="2162175"/>
                        <a:ext cx="8258175" cy="1955800"/>
                      </a:xfrm>
                      <a:prstGeom prst="rect">
                        <a:avLst/>
                      </a:prstGeom>
                    </p:spPr>
                  </p:pic>
                </p:oleObj>
              </mc:Fallback>
            </mc:AlternateContent>
          </a:graphicData>
        </a:graphic>
      </p:graphicFrame>
      <p:sp>
        <p:nvSpPr>
          <p:cNvPr id="6" name="文字方塊 4">
            <a:extLst>
              <a:ext uri="{FF2B5EF4-FFF2-40B4-BE49-F238E27FC236}">
                <a16:creationId xmlns:a16="http://schemas.microsoft.com/office/drawing/2014/main" id="{E650279B-93FD-7FA3-A447-44C5641CD10D}"/>
              </a:ext>
            </a:extLst>
          </p:cNvPr>
          <p:cNvSpPr txBox="1">
            <a:spLocks noChangeArrowheads="1"/>
          </p:cNvSpPr>
          <p:nvPr/>
        </p:nvSpPr>
        <p:spPr bwMode="auto">
          <a:xfrm>
            <a:off x="8146013" y="1875587"/>
            <a:ext cx="2190749" cy="523220"/>
          </a:xfrm>
          <a:prstGeom prst="rect">
            <a:avLst/>
          </a:prstGeom>
          <a:noFill/>
          <a:ln w="9525">
            <a:noFill/>
            <a:miter lim="800000"/>
          </a:ln>
        </p:spPr>
        <p:txBody>
          <a:bodyPr wrap="square">
            <a:spAutoFit/>
            <a:scene3d>
              <a:camera prst="orthographicFront"/>
              <a:lightRig rig="soft" dir="t">
                <a:rot lat="0" lon="0" rev="15600000"/>
              </a:lightRig>
            </a:scene3d>
            <a:sp3d extrusionH="57150" prstMaterial="softEdge">
              <a:bevelT w="25400" h="38100"/>
            </a:sp3d>
          </a:bodyPr>
          <a:lstStyle/>
          <a:p>
            <a:pPr algn="r"/>
            <a:r>
              <a:rPr kumimoji="0" lang="en-US" altLang="zh-TW" sz="1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Unit</a:t>
            </a:r>
            <a:r>
              <a:rPr kumimoji="0" lang="zh-TW" altLang="en-US" sz="1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NTD millions</a:t>
            </a:r>
          </a:p>
          <a:p>
            <a:pPr algn="r"/>
            <a:endParaRPr kumimoji="0" lang="zh-TW" altLang="en-US" sz="1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8" name="圖片 7">
            <a:extLst>
              <a:ext uri="{FF2B5EF4-FFF2-40B4-BE49-F238E27FC236}">
                <a16:creationId xmlns:a16="http://schemas.microsoft.com/office/drawing/2014/main" id="{BBC513A2-A3DC-8B77-B8C1-40662AC7FFFD}"/>
              </a:ext>
            </a:extLst>
          </p:cNvPr>
          <p:cNvPicPr>
            <a:picLocks noChangeAspect="1"/>
          </p:cNvPicPr>
          <p:nvPr/>
        </p:nvPicPr>
        <p:blipFill>
          <a:blip r:embed="rId5"/>
          <a:stretch>
            <a:fillRect/>
          </a:stretch>
        </p:blipFill>
        <p:spPr>
          <a:xfrm>
            <a:off x="3372066" y="4233126"/>
            <a:ext cx="5279594" cy="2584928"/>
          </a:xfrm>
          <a:prstGeom prst="rect">
            <a:avLst/>
          </a:prstGeom>
        </p:spPr>
      </p:pic>
    </p:spTree>
    <p:extLst>
      <p:ext uri="{BB962C8B-B14F-4D97-AF65-F5344CB8AC3E}">
        <p14:creationId xmlns:p14="http://schemas.microsoft.com/office/powerpoint/2010/main" val="2551074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40F98-1979-EFF7-EDD2-9FEE0FDA8C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090FA5-FA4B-AF27-E5F3-F0E5691D64FA}"/>
              </a:ext>
            </a:extLst>
          </p:cNvPr>
          <p:cNvSpPr>
            <a:spLocks noGrp="1"/>
          </p:cNvSpPr>
          <p:nvPr>
            <p:ph type="title"/>
          </p:nvPr>
        </p:nvSpPr>
        <p:spPr>
          <a:xfrm>
            <a:off x="777240" y="365760"/>
            <a:ext cx="10890504" cy="1545336"/>
          </a:xfrm>
        </p:spPr>
        <p:txBody>
          <a:bodyPr>
            <a:normAutofit/>
            <a:scene3d>
              <a:camera prst="orthographicFront"/>
              <a:lightRig rig="soft" dir="t">
                <a:rot lat="0" lon="0" rev="15600000"/>
              </a:lightRig>
            </a:scene3d>
            <a:sp3d extrusionH="57150" prstMaterial="softEdge">
              <a:bevelT w="25400" h="38100"/>
            </a:sp3d>
          </a:bodyPr>
          <a:lstStyle/>
          <a:p>
            <a:pPr algn="ctr"/>
            <a:r>
              <a:rPr lang="en-US" altLang="zh-TW" sz="4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Market Distribution 2024 </a:t>
            </a:r>
            <a:br>
              <a:rPr lang="en-US" altLang="zh-TW" sz="4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sz="4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Market Distribution</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Slide Number Placeholder 2">
            <a:extLst>
              <a:ext uri="{FF2B5EF4-FFF2-40B4-BE49-F238E27FC236}">
                <a16:creationId xmlns:a16="http://schemas.microsoft.com/office/drawing/2014/main" id="{7E6876BF-4BD2-DC24-CA27-1BC247D660AB}"/>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11</a:t>
            </a:fld>
            <a:endParaRPr lang="en-US" dirty="0"/>
          </a:p>
        </p:txBody>
      </p:sp>
      <p:pic>
        <p:nvPicPr>
          <p:cNvPr id="2" name="Picture 9" descr="universal">
            <a:extLst>
              <a:ext uri="{FF2B5EF4-FFF2-40B4-BE49-F238E27FC236}">
                <a16:creationId xmlns:a16="http://schemas.microsoft.com/office/drawing/2014/main" id="{59F779AA-80FE-CD63-9CBF-54BB991D56A1}"/>
              </a:ext>
            </a:extLst>
          </p:cNvPr>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graphicFrame>
        <p:nvGraphicFramePr>
          <p:cNvPr id="5" name="圖表 4">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394314923"/>
              </p:ext>
            </p:extLst>
          </p:nvPr>
        </p:nvGraphicFramePr>
        <p:xfrm>
          <a:off x="2566955" y="1911096"/>
          <a:ext cx="6540615" cy="43310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53227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C9267-D489-3B87-1DB8-62E9A0C2192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4EB29F3-1448-C754-8D73-DFA2ECA9B3D4}"/>
              </a:ext>
            </a:extLst>
          </p:cNvPr>
          <p:cNvSpPr>
            <a:spLocks noGrp="1"/>
          </p:cNvSpPr>
          <p:nvPr>
            <p:ph type="title"/>
          </p:nvPr>
        </p:nvSpPr>
        <p:spPr>
          <a:xfrm>
            <a:off x="777240" y="365760"/>
            <a:ext cx="10890504" cy="1545336"/>
          </a:xfrm>
        </p:spPr>
        <p:txBody>
          <a:bodyPr>
            <a:normAutofit/>
            <a:scene3d>
              <a:camera prst="orthographicFront"/>
              <a:lightRig rig="soft" dir="t">
                <a:rot lat="0" lon="0" rev="15600000"/>
              </a:lightRig>
            </a:scene3d>
            <a:sp3d extrusionH="57150" prstMaterial="softEdge">
              <a:bevelT w="25400" h="38100"/>
            </a:sp3d>
          </a:bodyPr>
          <a:lstStyle/>
          <a:p>
            <a:pPr algn="ctr"/>
            <a:r>
              <a:rPr lang="en-US" altLang="zh-TW"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Simplified Income statement</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Slide Number Placeholder 2">
            <a:extLst>
              <a:ext uri="{FF2B5EF4-FFF2-40B4-BE49-F238E27FC236}">
                <a16:creationId xmlns:a16="http://schemas.microsoft.com/office/drawing/2014/main" id="{66EA9DBF-734A-92B9-CF5B-9FAF5F356C26}"/>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12</a:t>
            </a:fld>
            <a:endParaRPr lang="en-US" dirty="0"/>
          </a:p>
        </p:txBody>
      </p:sp>
      <p:pic>
        <p:nvPicPr>
          <p:cNvPr id="2" name="Picture 9" descr="universal">
            <a:extLst>
              <a:ext uri="{FF2B5EF4-FFF2-40B4-BE49-F238E27FC236}">
                <a16:creationId xmlns:a16="http://schemas.microsoft.com/office/drawing/2014/main" id="{AEFCEE90-5DC7-C8BA-03A9-365A8D7C786D}"/>
              </a:ext>
            </a:extLst>
          </p:cNvPr>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graphicFrame>
        <p:nvGraphicFramePr>
          <p:cNvPr id="6" name="表格 5">
            <a:extLst>
              <a:ext uri="{FF2B5EF4-FFF2-40B4-BE49-F238E27FC236}">
                <a16:creationId xmlns:a16="http://schemas.microsoft.com/office/drawing/2014/main" id="{2EF2D0DD-E728-9412-E5D7-E77D06CC80FA}"/>
              </a:ext>
            </a:extLst>
          </p:cNvPr>
          <p:cNvGraphicFramePr>
            <a:graphicFrameLocks noGrp="1"/>
          </p:cNvGraphicFramePr>
          <p:nvPr>
            <p:extLst>
              <p:ext uri="{D42A27DB-BD31-4B8C-83A1-F6EECF244321}">
                <p14:modId xmlns:p14="http://schemas.microsoft.com/office/powerpoint/2010/main" val="993203124"/>
              </p:ext>
            </p:extLst>
          </p:nvPr>
        </p:nvGraphicFramePr>
        <p:xfrm>
          <a:off x="1897812" y="2027396"/>
          <a:ext cx="8367621" cy="4517604"/>
        </p:xfrm>
        <a:graphic>
          <a:graphicData uri="http://schemas.openxmlformats.org/drawingml/2006/table">
            <a:tbl>
              <a:tblPr/>
              <a:tblGrid>
                <a:gridCol w="2229744">
                  <a:extLst>
                    <a:ext uri="{9D8B030D-6E8A-4147-A177-3AD203B41FA5}">
                      <a16:colId xmlns:a16="http://schemas.microsoft.com/office/drawing/2014/main" val="892878209"/>
                    </a:ext>
                  </a:extLst>
                </a:gridCol>
                <a:gridCol w="1659967">
                  <a:extLst>
                    <a:ext uri="{9D8B030D-6E8A-4147-A177-3AD203B41FA5}">
                      <a16:colId xmlns:a16="http://schemas.microsoft.com/office/drawing/2014/main" val="4226032792"/>
                    </a:ext>
                  </a:extLst>
                </a:gridCol>
                <a:gridCol w="1498962">
                  <a:extLst>
                    <a:ext uri="{9D8B030D-6E8A-4147-A177-3AD203B41FA5}">
                      <a16:colId xmlns:a16="http://schemas.microsoft.com/office/drawing/2014/main" val="3373505733"/>
                    </a:ext>
                  </a:extLst>
                </a:gridCol>
                <a:gridCol w="1593832">
                  <a:extLst>
                    <a:ext uri="{9D8B030D-6E8A-4147-A177-3AD203B41FA5}">
                      <a16:colId xmlns:a16="http://schemas.microsoft.com/office/drawing/2014/main" val="3997834357"/>
                    </a:ext>
                  </a:extLst>
                </a:gridCol>
                <a:gridCol w="1385116">
                  <a:extLst>
                    <a:ext uri="{9D8B030D-6E8A-4147-A177-3AD203B41FA5}">
                      <a16:colId xmlns:a16="http://schemas.microsoft.com/office/drawing/2014/main" val="2462811613"/>
                    </a:ext>
                  </a:extLst>
                </a:gridCol>
              </a:tblGrid>
              <a:tr h="359992">
                <a:tc>
                  <a:txBody>
                    <a:bodyPr/>
                    <a:lstStyle/>
                    <a:p>
                      <a:pPr algn="ctr" fontAlgn="ctr"/>
                      <a:endParaRPr lang="zh-TW" altLang="en-US" sz="1800" b="1" i="0" u="none" strike="noStrike" dirty="0">
                        <a:solidFill>
                          <a:srgbClr val="FFFFFF"/>
                        </a:solidFill>
                        <a:effectLst/>
                        <a:latin typeface="標楷體" panose="03000509000000000000" pitchFamily="65" charset="-120"/>
                        <a:ea typeface="標楷體" panose="03000509000000000000" pitchFamily="65" charset="-120"/>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5B3D7"/>
                    </a:solidFill>
                  </a:tcPr>
                </a:tc>
                <a:tc>
                  <a:txBody>
                    <a:bodyPr/>
                    <a:lstStyle/>
                    <a:p>
                      <a:pPr algn="ctr" fontAlgn="ctr"/>
                      <a:r>
                        <a:rPr lang="en-US" sz="1800" b="1" i="0" u="none" strike="noStrike" dirty="0">
                          <a:solidFill>
                            <a:srgbClr val="FFFFFF"/>
                          </a:solidFill>
                          <a:effectLst/>
                          <a:latin typeface="標楷體" panose="03000509000000000000" pitchFamily="65" charset="-120"/>
                          <a:ea typeface="標楷體" panose="03000509000000000000" pitchFamily="65" charset="-120"/>
                        </a:rPr>
                        <a:t>2024Q1~Q3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5B3D7"/>
                    </a:solidFill>
                  </a:tcPr>
                </a:tc>
                <a:tc>
                  <a:txBody>
                    <a:bodyPr/>
                    <a:lstStyle/>
                    <a:p>
                      <a:pPr algn="ctr" fontAlgn="ctr"/>
                      <a:r>
                        <a:rPr lang="en-US" altLang="zh-TW" sz="1800" b="1" i="0" u="none" strike="noStrike">
                          <a:solidFill>
                            <a:srgbClr val="FFFFFF"/>
                          </a:solidFill>
                          <a:effectLst/>
                          <a:latin typeface="標楷體" panose="03000509000000000000" pitchFamily="65" charset="-120"/>
                          <a:ea typeface="標楷體" panose="03000509000000000000" pitchFamily="65" charset="-120"/>
                        </a:rPr>
                        <a:t>2023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5B3D7"/>
                    </a:solidFill>
                  </a:tcPr>
                </a:tc>
                <a:tc>
                  <a:txBody>
                    <a:bodyPr/>
                    <a:lstStyle/>
                    <a:p>
                      <a:pPr algn="ctr" fontAlgn="ctr"/>
                      <a:r>
                        <a:rPr lang="en-US" altLang="zh-TW" sz="1800" b="1" i="0" u="none" strike="noStrike">
                          <a:solidFill>
                            <a:srgbClr val="FFFFFF"/>
                          </a:solidFill>
                          <a:effectLst/>
                          <a:latin typeface="標楷體" panose="03000509000000000000" pitchFamily="65" charset="-120"/>
                          <a:ea typeface="標楷體" panose="03000509000000000000" pitchFamily="65" charset="-120"/>
                        </a:rPr>
                        <a:t>2022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5B3D7"/>
                    </a:solidFill>
                  </a:tcPr>
                </a:tc>
                <a:tc>
                  <a:txBody>
                    <a:bodyPr/>
                    <a:lstStyle/>
                    <a:p>
                      <a:pPr algn="ctr" fontAlgn="ctr"/>
                      <a:r>
                        <a:rPr lang="en-US" altLang="zh-TW" sz="1800" b="1" i="0" u="none" strike="noStrike">
                          <a:solidFill>
                            <a:srgbClr val="FFFFFF"/>
                          </a:solidFill>
                          <a:effectLst/>
                          <a:latin typeface="標楷體" panose="03000509000000000000" pitchFamily="65" charset="-120"/>
                          <a:ea typeface="標楷體" panose="03000509000000000000" pitchFamily="65" charset="-120"/>
                        </a:rPr>
                        <a:t>2021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3123168084"/>
                  </a:ext>
                </a:extLst>
              </a:tr>
              <a:tr h="369044">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Net Revenue</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780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1,381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1,511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1,254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747471988"/>
                  </a:ext>
                </a:extLst>
              </a:tr>
              <a:tr h="359992">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Cost Of Revenue</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-706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-1,195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-1,392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-1,259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9789940"/>
                  </a:ext>
                </a:extLst>
              </a:tr>
              <a:tr h="359992">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Gross Profit</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74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186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119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05650055"/>
                  </a:ext>
                </a:extLst>
              </a:tr>
              <a:tr h="359992">
                <a:tc>
                  <a:txBody>
                    <a:bodyPr/>
                    <a:lstStyle/>
                    <a:p>
                      <a:pPr algn="ctr" fontAlgn="ctr"/>
                      <a:r>
                        <a:rPr lang="en-US" altLang="zh-TW" sz="1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Gross Profit Rate</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EF3"/>
                    </a:solidFill>
                  </a:tcPr>
                </a:tc>
                <a:tc>
                  <a:txBody>
                    <a:bodyPr/>
                    <a:lstStyle/>
                    <a:p>
                      <a:pPr algn="ctr" fontAlgn="ctr"/>
                      <a:r>
                        <a:rPr lang="en-US" altLang="zh-TW" sz="1800" b="1" i="0" u="none" strike="noStrike">
                          <a:solidFill>
                            <a:srgbClr val="000000"/>
                          </a:solidFill>
                          <a:effectLst/>
                          <a:latin typeface="標楷體" panose="03000509000000000000" pitchFamily="65" charset="-120"/>
                          <a:ea typeface="標楷體" panose="03000509000000000000" pitchFamily="65" charset="-120"/>
                        </a:rPr>
                        <a:t>9.5%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EF3"/>
                    </a:solidFill>
                  </a:tcPr>
                </a:tc>
                <a:tc>
                  <a:txBody>
                    <a:bodyPr/>
                    <a:lstStyle/>
                    <a:p>
                      <a:pPr algn="ctr" fontAlgn="ctr"/>
                      <a:r>
                        <a:rPr lang="en-US" altLang="zh-TW" sz="1800" b="1" i="0" u="none" strike="noStrike">
                          <a:solidFill>
                            <a:srgbClr val="000000"/>
                          </a:solidFill>
                          <a:effectLst/>
                          <a:latin typeface="標楷體" panose="03000509000000000000" pitchFamily="65" charset="-120"/>
                          <a:ea typeface="標楷體" panose="03000509000000000000" pitchFamily="65" charset="-120"/>
                        </a:rPr>
                        <a:t>13.5%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EF3"/>
                    </a:solidFill>
                  </a:tcPr>
                </a:tc>
                <a:tc>
                  <a:txBody>
                    <a:bodyPr/>
                    <a:lstStyle/>
                    <a:p>
                      <a:pPr algn="ctr" fontAlgn="ctr"/>
                      <a:r>
                        <a:rPr lang="en-US" altLang="zh-TW" sz="1800" b="1" i="0" u="none" strike="noStrike">
                          <a:solidFill>
                            <a:srgbClr val="000000"/>
                          </a:solidFill>
                          <a:effectLst/>
                          <a:latin typeface="標楷體" panose="03000509000000000000" pitchFamily="65" charset="-120"/>
                          <a:ea typeface="標楷體" panose="03000509000000000000" pitchFamily="65" charset="-120"/>
                        </a:rPr>
                        <a:t>7.9%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EF3"/>
                    </a:solidFill>
                  </a:tcPr>
                </a:tc>
                <a:tc>
                  <a:txBody>
                    <a:bodyPr/>
                    <a:lstStyle/>
                    <a:p>
                      <a:pPr algn="ctr" fontAlgn="ctr"/>
                      <a:r>
                        <a:rPr lang="en-US" altLang="zh-TW" sz="1800" b="1" i="0" u="none" strike="noStrike">
                          <a:solidFill>
                            <a:srgbClr val="000000"/>
                          </a:solidFill>
                          <a:effectLst/>
                          <a:latin typeface="標楷體" panose="03000509000000000000" pitchFamily="65" charset="-120"/>
                          <a:ea typeface="標楷體" panose="03000509000000000000" pitchFamily="65" charset="-120"/>
                        </a:rPr>
                        <a:t>-0.4%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EEF3"/>
                    </a:solidFill>
                  </a:tcPr>
                </a:tc>
                <a:extLst>
                  <a:ext uri="{0D108BD9-81ED-4DB2-BD59-A6C34878D82A}">
                    <a16:rowId xmlns:a16="http://schemas.microsoft.com/office/drawing/2014/main" val="3578148045"/>
                  </a:ext>
                </a:extLst>
              </a:tr>
              <a:tr h="359992">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Operating Expenses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(127)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(262)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(153)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(43)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5105336"/>
                  </a:ext>
                </a:extLst>
              </a:tr>
              <a:tr h="359992">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Income From Operation</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(53)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(76)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(34)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(48)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843382619"/>
                  </a:ext>
                </a:extLst>
              </a:tr>
              <a:tr h="359992">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Non-operating Income And Expenses</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1,132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28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365477895"/>
                  </a:ext>
                </a:extLst>
              </a:tr>
              <a:tr h="359992">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Income Tax Expense</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(48)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17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1109116"/>
                  </a:ext>
                </a:extLst>
              </a:tr>
              <a:tr h="359992">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Net Income</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1,008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11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(25)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202291132"/>
                  </a:ext>
                </a:extLst>
              </a:tr>
              <a:tr h="359992">
                <a:tc>
                  <a:txBody>
                    <a:bodyPr/>
                    <a:lstStyle/>
                    <a:p>
                      <a:pPr algn="ctr" fontAlgn="ctr"/>
                      <a:r>
                        <a:rPr lang="en-US" altLang="zh-TW" sz="1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Net Income Rate</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E4BC"/>
                    </a:solidFill>
                  </a:tcPr>
                </a:tc>
                <a:tc>
                  <a:txBody>
                    <a:bodyPr/>
                    <a:lstStyle/>
                    <a:p>
                      <a:pPr algn="ctr" fontAlgn="ctr"/>
                      <a:r>
                        <a:rPr lang="en-US" altLang="zh-TW" sz="1800" b="1" i="0" u="none" strike="noStrike">
                          <a:solidFill>
                            <a:srgbClr val="000000"/>
                          </a:solidFill>
                          <a:effectLst/>
                          <a:latin typeface="標楷體" panose="03000509000000000000" pitchFamily="65" charset="-120"/>
                          <a:ea typeface="標楷體" panose="03000509000000000000" pitchFamily="65" charset="-120"/>
                        </a:rPr>
                        <a:t>-1.9%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E4BC"/>
                    </a:solidFill>
                  </a:tcPr>
                </a:tc>
                <a:tc>
                  <a:txBody>
                    <a:bodyPr/>
                    <a:lstStyle/>
                    <a:p>
                      <a:pPr algn="ctr" fontAlgn="ctr"/>
                      <a:r>
                        <a:rPr lang="en-US" altLang="zh-TW" sz="1800" b="1" i="0" u="none" strike="noStrike">
                          <a:solidFill>
                            <a:srgbClr val="000000"/>
                          </a:solidFill>
                          <a:effectLst/>
                          <a:latin typeface="標楷體" panose="03000509000000000000" pitchFamily="65" charset="-120"/>
                          <a:ea typeface="標楷體" panose="03000509000000000000" pitchFamily="65" charset="-120"/>
                        </a:rPr>
                        <a:t>73.0%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E4BC"/>
                    </a:solidFill>
                  </a:tcPr>
                </a:tc>
                <a:tc>
                  <a:txBody>
                    <a:bodyPr/>
                    <a:lstStyle/>
                    <a:p>
                      <a:pPr algn="ctr" fontAlgn="ctr"/>
                      <a:r>
                        <a:rPr lang="en-US" altLang="zh-TW" sz="1800" b="1" i="0" u="none" strike="noStrike">
                          <a:solidFill>
                            <a:srgbClr val="000000"/>
                          </a:solidFill>
                          <a:effectLst/>
                          <a:latin typeface="標楷體" panose="03000509000000000000" pitchFamily="65" charset="-120"/>
                          <a:ea typeface="標楷體" panose="03000509000000000000" pitchFamily="65" charset="-120"/>
                        </a:rPr>
                        <a:t>0.7%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E4BC"/>
                    </a:solidFill>
                  </a:tcPr>
                </a:tc>
                <a:tc>
                  <a:txBody>
                    <a:bodyPr/>
                    <a:lstStyle/>
                    <a:p>
                      <a:pPr algn="ctr" fontAlgn="ctr"/>
                      <a:r>
                        <a:rPr lang="en-US" altLang="zh-TW" sz="1800" b="1" i="0" u="none" strike="noStrike">
                          <a:solidFill>
                            <a:srgbClr val="000000"/>
                          </a:solidFill>
                          <a:effectLst/>
                          <a:latin typeface="標楷體" panose="03000509000000000000" pitchFamily="65" charset="-120"/>
                          <a:ea typeface="標楷體" panose="03000509000000000000" pitchFamily="65" charset="-120"/>
                        </a:rPr>
                        <a:t>-2.0%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E4BC"/>
                    </a:solidFill>
                  </a:tcPr>
                </a:tc>
                <a:extLst>
                  <a:ext uri="{0D108BD9-81ED-4DB2-BD59-A6C34878D82A}">
                    <a16:rowId xmlns:a16="http://schemas.microsoft.com/office/drawing/2014/main" val="2940757845"/>
                  </a:ext>
                </a:extLst>
              </a:tr>
              <a:tr h="359992">
                <a:tc>
                  <a:txBody>
                    <a:bodyPr/>
                    <a:lstStyle/>
                    <a:p>
                      <a:pPr algn="ctr" fontAlgn="ctr"/>
                      <a:r>
                        <a:rPr lang="en-US" altLang="zh-TW" sz="18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EPS</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(0.12)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7.72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a:solidFill>
                            <a:srgbClr val="000000"/>
                          </a:solidFill>
                          <a:effectLst/>
                          <a:latin typeface="標楷體" panose="03000509000000000000" pitchFamily="65" charset="-120"/>
                          <a:ea typeface="標楷體" panose="03000509000000000000" pitchFamily="65" charset="-120"/>
                        </a:rPr>
                        <a:t>0.08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fontAlgn="ctr"/>
                      <a:r>
                        <a:rPr lang="en-US" altLang="zh-TW" sz="1800" b="0" i="0" u="none" strike="noStrike" dirty="0">
                          <a:solidFill>
                            <a:srgbClr val="000000"/>
                          </a:solidFill>
                          <a:effectLst/>
                          <a:latin typeface="標楷體" panose="03000509000000000000" pitchFamily="65" charset="-120"/>
                          <a:ea typeface="標楷體" panose="03000509000000000000" pitchFamily="65" charset="-120"/>
                        </a:rPr>
                        <a:t>(0.19)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895154690"/>
                  </a:ext>
                </a:extLst>
              </a:tr>
            </a:tbl>
          </a:graphicData>
        </a:graphic>
      </p:graphicFrame>
    </p:spTree>
    <p:extLst>
      <p:ext uri="{BB962C8B-B14F-4D97-AF65-F5344CB8AC3E}">
        <p14:creationId xmlns:p14="http://schemas.microsoft.com/office/powerpoint/2010/main" val="3966280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959F7-0823-DA93-B6A3-B31198CB963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52DB61-B51B-0CEB-3E53-A38BC9E8E5CA}"/>
              </a:ext>
            </a:extLst>
          </p:cNvPr>
          <p:cNvSpPr>
            <a:spLocks noGrp="1"/>
          </p:cNvSpPr>
          <p:nvPr>
            <p:ph type="title"/>
          </p:nvPr>
        </p:nvSpPr>
        <p:spPr>
          <a:xfrm>
            <a:off x="777240" y="365760"/>
            <a:ext cx="10890504" cy="1545336"/>
          </a:xfrm>
        </p:spPr>
        <p:txBody>
          <a:bodyPr>
            <a:normAutofit/>
            <a:scene3d>
              <a:camera prst="orthographicFront"/>
              <a:lightRig rig="soft" dir="t">
                <a:rot lat="0" lon="0" rev="15600000"/>
              </a:lightRig>
            </a:scene3d>
            <a:sp3d extrusionH="57150" prstMaterial="softEdge">
              <a:bevelT w="25400" h="38100"/>
            </a:sp3d>
          </a:bodyPr>
          <a:lstStyle/>
          <a:p>
            <a:pPr algn="ctr"/>
            <a:r>
              <a:rPr lang="en-US" altLang="zh-TW" sz="4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Balance Sheets</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3B7C25D-2F22-E703-F478-46BB83DB0A47}"/>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13</a:t>
            </a:fld>
            <a:endParaRPr lang="en-US" dirty="0"/>
          </a:p>
        </p:txBody>
      </p:sp>
      <p:pic>
        <p:nvPicPr>
          <p:cNvPr id="2" name="Picture 9" descr="universal">
            <a:extLst>
              <a:ext uri="{FF2B5EF4-FFF2-40B4-BE49-F238E27FC236}">
                <a16:creationId xmlns:a16="http://schemas.microsoft.com/office/drawing/2014/main" id="{0D89EF46-7A97-99F7-B54C-37BEF4E57DDB}"/>
              </a:ext>
            </a:extLst>
          </p:cNvPr>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graphicFrame>
        <p:nvGraphicFramePr>
          <p:cNvPr id="6" name="表格 5">
            <a:extLst>
              <a:ext uri="{FF2B5EF4-FFF2-40B4-BE49-F238E27FC236}">
                <a16:creationId xmlns:a16="http://schemas.microsoft.com/office/drawing/2014/main" id="{975D88F4-C24E-F889-A051-B11CAB085819}"/>
              </a:ext>
            </a:extLst>
          </p:cNvPr>
          <p:cNvGraphicFramePr>
            <a:graphicFrameLocks noGrp="1"/>
          </p:cNvGraphicFramePr>
          <p:nvPr>
            <p:extLst>
              <p:ext uri="{D42A27DB-BD31-4B8C-83A1-F6EECF244321}">
                <p14:modId xmlns:p14="http://schemas.microsoft.com/office/powerpoint/2010/main" val="3039406579"/>
              </p:ext>
            </p:extLst>
          </p:nvPr>
        </p:nvGraphicFramePr>
        <p:xfrm>
          <a:off x="2304228" y="1911096"/>
          <a:ext cx="8331687" cy="4815574"/>
        </p:xfrm>
        <a:graphic>
          <a:graphicData uri="http://schemas.openxmlformats.org/drawingml/2006/table">
            <a:tbl>
              <a:tblPr/>
              <a:tblGrid>
                <a:gridCol w="2065641">
                  <a:extLst>
                    <a:ext uri="{9D8B030D-6E8A-4147-A177-3AD203B41FA5}">
                      <a16:colId xmlns:a16="http://schemas.microsoft.com/office/drawing/2014/main" val="2499939343"/>
                    </a:ext>
                  </a:extLst>
                </a:gridCol>
                <a:gridCol w="779647">
                  <a:extLst>
                    <a:ext uri="{9D8B030D-6E8A-4147-A177-3AD203B41FA5}">
                      <a16:colId xmlns:a16="http://schemas.microsoft.com/office/drawing/2014/main" val="1227998272"/>
                    </a:ext>
                  </a:extLst>
                </a:gridCol>
                <a:gridCol w="537578">
                  <a:extLst>
                    <a:ext uri="{9D8B030D-6E8A-4147-A177-3AD203B41FA5}">
                      <a16:colId xmlns:a16="http://schemas.microsoft.com/office/drawing/2014/main" val="3979466015"/>
                    </a:ext>
                  </a:extLst>
                </a:gridCol>
                <a:gridCol w="145683">
                  <a:extLst>
                    <a:ext uri="{9D8B030D-6E8A-4147-A177-3AD203B41FA5}">
                      <a16:colId xmlns:a16="http://schemas.microsoft.com/office/drawing/2014/main" val="2479774365"/>
                    </a:ext>
                  </a:extLst>
                </a:gridCol>
                <a:gridCol w="811426">
                  <a:extLst>
                    <a:ext uri="{9D8B030D-6E8A-4147-A177-3AD203B41FA5}">
                      <a16:colId xmlns:a16="http://schemas.microsoft.com/office/drawing/2014/main" val="3165013591"/>
                    </a:ext>
                  </a:extLst>
                </a:gridCol>
                <a:gridCol w="643204">
                  <a:extLst>
                    <a:ext uri="{9D8B030D-6E8A-4147-A177-3AD203B41FA5}">
                      <a16:colId xmlns:a16="http://schemas.microsoft.com/office/drawing/2014/main" val="2274678490"/>
                    </a:ext>
                  </a:extLst>
                </a:gridCol>
                <a:gridCol w="145683">
                  <a:extLst>
                    <a:ext uri="{9D8B030D-6E8A-4147-A177-3AD203B41FA5}">
                      <a16:colId xmlns:a16="http://schemas.microsoft.com/office/drawing/2014/main" val="3922325061"/>
                    </a:ext>
                  </a:extLst>
                </a:gridCol>
                <a:gridCol w="811426">
                  <a:extLst>
                    <a:ext uri="{9D8B030D-6E8A-4147-A177-3AD203B41FA5}">
                      <a16:colId xmlns:a16="http://schemas.microsoft.com/office/drawing/2014/main" val="1783596890"/>
                    </a:ext>
                  </a:extLst>
                </a:gridCol>
                <a:gridCol w="643204">
                  <a:extLst>
                    <a:ext uri="{9D8B030D-6E8A-4147-A177-3AD203B41FA5}">
                      <a16:colId xmlns:a16="http://schemas.microsoft.com/office/drawing/2014/main" val="1585542749"/>
                    </a:ext>
                  </a:extLst>
                </a:gridCol>
                <a:gridCol w="145683">
                  <a:extLst>
                    <a:ext uri="{9D8B030D-6E8A-4147-A177-3AD203B41FA5}">
                      <a16:colId xmlns:a16="http://schemas.microsoft.com/office/drawing/2014/main" val="1621491803"/>
                    </a:ext>
                  </a:extLst>
                </a:gridCol>
                <a:gridCol w="888666">
                  <a:extLst>
                    <a:ext uri="{9D8B030D-6E8A-4147-A177-3AD203B41FA5}">
                      <a16:colId xmlns:a16="http://schemas.microsoft.com/office/drawing/2014/main" val="2265281613"/>
                    </a:ext>
                  </a:extLst>
                </a:gridCol>
                <a:gridCol w="713846">
                  <a:extLst>
                    <a:ext uri="{9D8B030D-6E8A-4147-A177-3AD203B41FA5}">
                      <a16:colId xmlns:a16="http://schemas.microsoft.com/office/drawing/2014/main" val="11645561"/>
                    </a:ext>
                  </a:extLst>
                </a:gridCol>
              </a:tblGrid>
              <a:tr h="213678">
                <a:tc>
                  <a:txBody>
                    <a:bodyPr/>
                    <a:lstStyle/>
                    <a:p>
                      <a:pPr algn="l" fontAlgn="ct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Unit</a:t>
                      </a:r>
                      <a:r>
                        <a:rPr lang="zh-TW" altLang="en-US" sz="1200" b="0" i="0" u="none" strike="noStrike" dirty="0">
                          <a:solidFill>
                            <a:srgbClr val="000000"/>
                          </a:solidFill>
                          <a:effectLst/>
                          <a:latin typeface="Times New Roman" panose="02020603050405020304" pitchFamily="18" charset="0"/>
                          <a:ea typeface="新細明體" panose="02020500000000000000" pitchFamily="18" charset="-120"/>
                        </a:rPr>
                        <a:t>：</a:t>
                      </a: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NTD millions</a:t>
                      </a:r>
                    </a:p>
                  </a:txBody>
                  <a:tcPr marL="0" marR="0" marT="0" marB="0" anchor="ctr">
                    <a:lnL>
                      <a:noFill/>
                    </a:lnL>
                    <a:lnR>
                      <a:noFill/>
                    </a:lnR>
                    <a:lnT>
                      <a:noFill/>
                    </a:lnT>
                    <a:lnB>
                      <a:noFill/>
                    </a:lnB>
                    <a:noFill/>
                  </a:tcPr>
                </a:tc>
                <a:tc gridSpan="2">
                  <a:txBody>
                    <a:bodyPr/>
                    <a:lstStyle/>
                    <a:p>
                      <a:pPr algn="ctr" fontAlgn="ctr"/>
                      <a:r>
                        <a:rPr lang="en-US" sz="1200" b="0" i="0" u="none" strike="noStrike">
                          <a:solidFill>
                            <a:srgbClr val="000000"/>
                          </a:solidFill>
                          <a:effectLst/>
                          <a:latin typeface="Times New Roman" panose="02020603050405020304" pitchFamily="18" charset="0"/>
                          <a:ea typeface="新細明體" panose="02020500000000000000" pitchFamily="18" charset="-120"/>
                        </a:rPr>
                        <a:t>2024Q3</a:t>
                      </a:r>
                    </a:p>
                  </a:txBody>
                  <a:tcPr marL="0" marR="0" marT="0" marB="0" anchor="ctr">
                    <a:lnL>
                      <a:noFill/>
                    </a:lnL>
                    <a:lnR>
                      <a:noFill/>
                    </a:lnR>
                    <a:lnT>
                      <a:noFill/>
                    </a:lnT>
                    <a:lnB>
                      <a:noFill/>
                    </a:lnB>
                    <a:noFill/>
                  </a:tcPr>
                </a:tc>
                <a:tc hMerge="1">
                  <a:txBody>
                    <a:bodyPr/>
                    <a:lstStyle/>
                    <a:p>
                      <a:endParaRPr lang="zh-TW" altLang="en-US"/>
                    </a:p>
                  </a:txBody>
                  <a:tcPr/>
                </a:tc>
                <a:tc>
                  <a:txBody>
                    <a:bodyPr/>
                    <a:lstStyle/>
                    <a:p>
                      <a:pPr algn="ctr"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gridSpan="2">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2023</a:t>
                      </a:r>
                    </a:p>
                  </a:txBody>
                  <a:tcPr marL="0" marR="0" marT="0" marB="0" anchor="ctr">
                    <a:lnL>
                      <a:noFill/>
                    </a:lnL>
                    <a:lnR>
                      <a:noFill/>
                    </a:lnR>
                    <a:lnT>
                      <a:noFill/>
                    </a:lnT>
                    <a:lnB>
                      <a:noFill/>
                    </a:lnB>
                    <a:noFill/>
                  </a:tcPr>
                </a:tc>
                <a:tc hMerge="1">
                  <a:txBody>
                    <a:bodyPr/>
                    <a:lstStyle/>
                    <a:p>
                      <a:endParaRPr lang="zh-TW" altLang="en-US"/>
                    </a:p>
                  </a:txBody>
                  <a:tcPr/>
                </a:tc>
                <a:tc>
                  <a:txBody>
                    <a:bodyPr/>
                    <a:lstStyle/>
                    <a:p>
                      <a:pPr algn="ctr"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gridSpan="2">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2022</a:t>
                      </a:r>
                    </a:p>
                  </a:txBody>
                  <a:tcPr marL="0" marR="0" marT="0" marB="0" anchor="ctr">
                    <a:lnL>
                      <a:noFill/>
                    </a:lnL>
                    <a:lnR>
                      <a:noFill/>
                    </a:lnR>
                    <a:lnT>
                      <a:noFill/>
                    </a:lnT>
                    <a:lnB>
                      <a:noFill/>
                    </a:lnB>
                    <a:noFill/>
                  </a:tcPr>
                </a:tc>
                <a:tc hMerge="1">
                  <a:txBody>
                    <a:bodyPr/>
                    <a:lstStyle/>
                    <a:p>
                      <a:endParaRPr lang="zh-TW" altLang="en-US"/>
                    </a:p>
                  </a:txBody>
                  <a:tcPr/>
                </a:tc>
                <a:tc>
                  <a:txBody>
                    <a:bodyPr/>
                    <a:lstStyle/>
                    <a:p>
                      <a:pPr algn="ctr"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2021</a:t>
                      </a:r>
                    </a:p>
                  </a:txBody>
                  <a:tcPr marL="0" marR="0" marT="0" marB="0" anchor="ctr">
                    <a:lnL>
                      <a:noFill/>
                    </a:lnL>
                    <a:lnR>
                      <a:noFill/>
                    </a:lnR>
                    <a:lnT>
                      <a:noFill/>
                    </a:lnT>
                    <a:lnB>
                      <a:noFill/>
                    </a:lnB>
                    <a:noFill/>
                  </a:tcPr>
                </a:tc>
                <a:tc>
                  <a:txBody>
                    <a:bodyPr/>
                    <a:lstStyle/>
                    <a:p>
                      <a:pPr algn="ctr"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extLst>
                  <a:ext uri="{0D108BD9-81ED-4DB2-BD59-A6C34878D82A}">
                    <a16:rowId xmlns:a16="http://schemas.microsoft.com/office/drawing/2014/main" val="1167769263"/>
                  </a:ext>
                </a:extLst>
              </a:tr>
              <a:tr h="213678">
                <a:tc>
                  <a:txBody>
                    <a:bodyPr/>
                    <a:lstStyle/>
                    <a:p>
                      <a:pPr algn="l" fontAlgn="ctr"/>
                      <a:r>
                        <a:rPr lang="en-US" altLang="zh-TW" sz="1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Assets</a:t>
                      </a:r>
                    </a:p>
                  </a:txBody>
                  <a:tcPr marL="0" marR="0" marT="0" marB="0" anchor="ctr">
                    <a:lnL>
                      <a:noFill/>
                    </a:lnL>
                    <a:lnR>
                      <a:noFill/>
                    </a:lnR>
                    <a:lnT>
                      <a:noFill/>
                    </a:lnT>
                    <a:lnB>
                      <a:noFill/>
                    </a:lnB>
                    <a:noFill/>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Amount</a:t>
                      </a:r>
                    </a:p>
                  </a:txBody>
                  <a:tcPr marL="0" marR="0" marT="0" marB="0" anchor="ctr">
                    <a:lnL>
                      <a:noFill/>
                    </a:lnL>
                    <a:lnR>
                      <a:noFill/>
                    </a:lnR>
                    <a:lnT>
                      <a:noFill/>
                    </a:lnT>
                    <a:lnB>
                      <a:noFill/>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a:t>
                      </a:r>
                    </a:p>
                  </a:txBody>
                  <a:tcPr marL="0" marR="0" marT="0" marB="0" anchor="ctr">
                    <a:lnL>
                      <a:noFill/>
                    </a:lnL>
                    <a:lnR>
                      <a:noFill/>
                    </a:lnR>
                    <a:lnT>
                      <a:noFill/>
                    </a:lnT>
                    <a:lnB>
                      <a:noFill/>
                    </a:lnB>
                    <a:noFill/>
                  </a:tcPr>
                </a:tc>
                <a:tc>
                  <a:txBody>
                    <a:bodyPr/>
                    <a:lstStyle/>
                    <a:p>
                      <a:pPr algn="ctr"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Amount</a:t>
                      </a:r>
                    </a:p>
                  </a:txBody>
                  <a:tcPr marL="0" marR="0" marT="0" marB="0" anchor="ctr">
                    <a:lnL>
                      <a:noFill/>
                    </a:lnL>
                    <a:lnR>
                      <a:noFill/>
                    </a:lnR>
                    <a:lnT>
                      <a:noFill/>
                    </a:lnT>
                    <a:lnB>
                      <a:noFill/>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a:t>
                      </a:r>
                    </a:p>
                  </a:txBody>
                  <a:tcPr marL="0" marR="0" marT="0" marB="0" anchor="ctr">
                    <a:lnL>
                      <a:noFill/>
                    </a:lnL>
                    <a:lnR>
                      <a:noFill/>
                    </a:lnR>
                    <a:lnT>
                      <a:noFill/>
                    </a:lnT>
                    <a:lnB>
                      <a:noFill/>
                    </a:lnB>
                    <a:noFill/>
                  </a:tcPr>
                </a:tc>
                <a:tc>
                  <a:txBody>
                    <a:bodyPr/>
                    <a:lstStyle/>
                    <a:p>
                      <a:pPr algn="ctr"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Amount</a:t>
                      </a:r>
                    </a:p>
                  </a:txBody>
                  <a:tcPr marL="0" marR="0" marT="0" marB="0" anchor="ctr">
                    <a:lnL>
                      <a:noFill/>
                    </a:lnL>
                    <a:lnR>
                      <a:noFill/>
                    </a:lnR>
                    <a:lnT>
                      <a:noFill/>
                    </a:lnT>
                    <a:lnB>
                      <a:noFill/>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a:t>
                      </a:r>
                    </a:p>
                  </a:txBody>
                  <a:tcPr marL="0" marR="0" marT="0" marB="0" anchor="ctr">
                    <a:lnL>
                      <a:noFill/>
                    </a:lnL>
                    <a:lnR>
                      <a:noFill/>
                    </a:lnR>
                    <a:lnT>
                      <a:noFill/>
                    </a:lnT>
                    <a:lnB>
                      <a:noFill/>
                    </a:lnB>
                    <a:noFill/>
                  </a:tcPr>
                </a:tc>
                <a:tc>
                  <a:txBody>
                    <a:bodyPr/>
                    <a:lstStyle/>
                    <a:p>
                      <a:pPr algn="ctr"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Amount</a:t>
                      </a:r>
                    </a:p>
                  </a:txBody>
                  <a:tcPr marL="0" marR="0" marT="0" marB="0" anchor="ctr">
                    <a:lnL>
                      <a:noFill/>
                    </a:lnL>
                    <a:lnR>
                      <a:noFill/>
                    </a:lnR>
                    <a:lnT>
                      <a:noFill/>
                    </a:lnT>
                    <a:lnB>
                      <a:noFill/>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a:t>
                      </a:r>
                    </a:p>
                  </a:txBody>
                  <a:tcPr marL="0" marR="0" marT="0" marB="0" anchor="ctr">
                    <a:lnL>
                      <a:noFill/>
                    </a:lnL>
                    <a:lnR>
                      <a:noFill/>
                    </a:lnR>
                    <a:lnT>
                      <a:noFill/>
                    </a:lnT>
                    <a:lnB>
                      <a:noFill/>
                    </a:lnB>
                    <a:noFill/>
                  </a:tcPr>
                </a:tc>
                <a:extLst>
                  <a:ext uri="{0D108BD9-81ED-4DB2-BD59-A6C34878D82A}">
                    <a16:rowId xmlns:a16="http://schemas.microsoft.com/office/drawing/2014/main" val="1141777389"/>
                  </a:ext>
                </a:extLst>
              </a:tr>
              <a:tr h="213678">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u="none" strike="noStrike" kern="12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Cash &amp; Marketable </a:t>
                      </a:r>
                    </a:p>
                    <a:p>
                      <a:pPr algn="l" fontAlgn="ctr"/>
                      <a:r>
                        <a:rPr lang="en-US" altLang="zh-TW" sz="1200" u="none" strike="noStrike" kern="12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    Securities</a:t>
                      </a:r>
                      <a:endParaRPr lang="zh-TW" altLang="en-US" sz="1200" u="none" strike="noStrike" kern="12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1,264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46%</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1,786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58%</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609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29%</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448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22%</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1287551593"/>
                  </a:ext>
                </a:extLst>
              </a:tr>
              <a:tr h="253090">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u="none" strike="noStrike" kern="12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Accounts Receivable</a:t>
                      </a:r>
                      <a:endParaRPr lang="zh-TW" altLang="en-US" sz="1200" u="none" strike="noStrike" kern="12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165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dirty="0">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186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dirty="0">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195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9%</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233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12%</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3593778708"/>
                  </a:ext>
                </a:extLst>
              </a:tr>
              <a:tr h="213678">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Inventories</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dirty="0">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376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14%</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345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11%</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403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19%</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384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19%</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3077684010"/>
                  </a:ext>
                </a:extLst>
              </a:tr>
              <a:tr h="213678">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PP&amp;E</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656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24%</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670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22%</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804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38%</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836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42%</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4207719718"/>
                  </a:ext>
                </a:extLst>
              </a:tr>
              <a:tr h="213678">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Other</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264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11%</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dirty="0">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117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120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109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984937057"/>
                  </a:ext>
                </a:extLst>
              </a:tr>
              <a:tr h="213678">
                <a:tc>
                  <a:txBody>
                    <a:bodyPr/>
                    <a:lstStyle/>
                    <a:p>
                      <a:pPr algn="l" fontAlgn="ctr"/>
                      <a:r>
                        <a:rPr lang="en-US" altLang="zh-TW" sz="1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Assets</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2,725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101%</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3,104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100%</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2,131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101%</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2,010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101%</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46289766"/>
                  </a:ext>
                </a:extLst>
              </a:tr>
              <a:tr h="213678">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extLst>
                  <a:ext uri="{0D108BD9-81ED-4DB2-BD59-A6C34878D82A}">
                    <a16:rowId xmlns:a16="http://schemas.microsoft.com/office/drawing/2014/main" val="3023183027"/>
                  </a:ext>
                </a:extLst>
              </a:tr>
              <a:tr h="213678">
                <a:tc>
                  <a:txBody>
                    <a:bodyPr/>
                    <a:lstStyle/>
                    <a:p>
                      <a:pPr algn="l" fontAlgn="ctr"/>
                      <a:r>
                        <a:rPr lang="en-US" altLang="zh-TW" sz="1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Liabilities</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3937145370"/>
                  </a:ext>
                </a:extLst>
              </a:tr>
              <a:tr h="213678">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Current Liabilities</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277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10%</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317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10%</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347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16%</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202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10%</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268532204"/>
                  </a:ext>
                </a:extLst>
              </a:tr>
              <a:tr h="213678">
                <a:tc>
                  <a:txBody>
                    <a:bodyPr/>
                    <a:lstStyle/>
                    <a:p>
                      <a:pPr algn="l"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Noncurrent Liabilities</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88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93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151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7%</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162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8%</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1149000706"/>
                  </a:ext>
                </a:extLst>
              </a:tr>
              <a:tr h="213678">
                <a:tc>
                  <a:txBody>
                    <a:bodyPr/>
                    <a:lstStyle/>
                    <a:p>
                      <a:pPr algn="l" fontAlgn="ctr"/>
                      <a:r>
                        <a:rPr lang="en-US" altLang="zh-TW" sz="1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Liabilities</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365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13%</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410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13%</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498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23%</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364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18%</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3006099602"/>
                  </a:ext>
                </a:extLst>
              </a:tr>
              <a:tr h="213678">
                <a:tc>
                  <a:txBody>
                    <a:bodyPr/>
                    <a:lstStyle/>
                    <a:p>
                      <a:pPr algn="l" fontAlgn="ctr"/>
                      <a:r>
                        <a:rPr lang="en-US" altLang="zh-TW" sz="1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Total equity</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2,360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87%</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2,694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87%</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1,633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77%</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1"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1,646 </a:t>
                      </a:r>
                    </a:p>
                  </a:txBody>
                  <a:tcPr marL="0" marR="0" marT="0" marB="0" anchor="ctr">
                    <a:lnL>
                      <a:noFill/>
                    </a:lnL>
                    <a:lnR>
                      <a:noFill/>
                    </a:lnR>
                    <a:lnT>
                      <a:noFill/>
                    </a:lnT>
                    <a:lnB>
                      <a:noFill/>
                    </a:lnB>
                    <a:solidFill>
                      <a:srgbClr val="EAEAEA"/>
                    </a:solidFill>
                  </a:tcPr>
                </a:tc>
                <a:tc>
                  <a:txBody>
                    <a:bodyPr/>
                    <a:lstStyle/>
                    <a:p>
                      <a:pPr algn="r" fontAlgn="ctr"/>
                      <a:r>
                        <a:rPr lang="en-US" altLang="zh-TW" sz="1200" b="1" i="0" u="none" strike="noStrike">
                          <a:solidFill>
                            <a:srgbClr val="000000"/>
                          </a:solidFill>
                          <a:effectLst/>
                          <a:latin typeface="Times New Roman" panose="02020603050405020304" pitchFamily="18" charset="0"/>
                          <a:ea typeface="新細明體" panose="02020500000000000000" pitchFamily="18" charset="-120"/>
                        </a:rPr>
                        <a:t>82%</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3470363202"/>
                  </a:ext>
                </a:extLst>
              </a:tr>
              <a:tr h="213678">
                <a:tc>
                  <a:txBody>
                    <a:bodyPr/>
                    <a:lstStyle/>
                    <a:p>
                      <a:pPr algn="l" fontAlgn="ct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extLst>
                  <a:ext uri="{0D108BD9-81ED-4DB2-BD59-A6C34878D82A}">
                    <a16:rowId xmlns:a16="http://schemas.microsoft.com/office/drawing/2014/main" val="1326962761"/>
                  </a:ext>
                </a:extLst>
              </a:tr>
              <a:tr h="213678">
                <a:tc>
                  <a:txBody>
                    <a:bodyPr/>
                    <a:lstStyle/>
                    <a:p>
                      <a:pPr algn="l"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Key Indices</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13883461"/>
                  </a:ext>
                </a:extLst>
              </a:tr>
              <a:tr h="213678">
                <a:tc>
                  <a:txBody>
                    <a:bodyPr/>
                    <a:lstStyle/>
                    <a:p>
                      <a:pPr algn="l" fontAlgn="ct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A/R Turnover Days*</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64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50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52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48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466989018"/>
                  </a:ext>
                </a:extLst>
              </a:tr>
              <a:tr h="213678">
                <a:tc>
                  <a:txBody>
                    <a:bodyPr/>
                    <a:lstStyle/>
                    <a:p>
                      <a:pPr algn="l" fontAlgn="ct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Inventory Turnover Days*</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140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114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103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117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728089075"/>
                  </a:ext>
                </a:extLst>
              </a:tr>
              <a:tr h="213678">
                <a:tc>
                  <a:txBody>
                    <a:bodyPr/>
                    <a:lstStyle/>
                    <a:p>
                      <a:pPr algn="l" fontAlgn="ct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Current Ratio (x)</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dirty="0">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3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3816064548"/>
                  </a:ext>
                </a:extLst>
              </a:tr>
              <a:tr h="213678">
                <a:tc>
                  <a:txBody>
                    <a:bodyPr/>
                    <a:lstStyle/>
                    <a:p>
                      <a:pPr algn="l" fontAlgn="ct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Asset Productivity (x)*</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0.38</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0.45</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0.73</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tc>
                  <a:txBody>
                    <a:bodyPr/>
                    <a:lstStyle/>
                    <a:p>
                      <a:pPr algn="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0.62</a:t>
                      </a:r>
                    </a:p>
                  </a:txBody>
                  <a:tcPr marL="0" marR="0" marT="0" marB="0" anchor="ctr">
                    <a:lnL>
                      <a:noFill/>
                    </a:lnL>
                    <a:lnR>
                      <a:noFill/>
                    </a:lnR>
                    <a:lnT>
                      <a:noFill/>
                    </a:lnT>
                    <a:lnB>
                      <a:noFill/>
                    </a:lnB>
                    <a:solidFill>
                      <a:srgbClr val="EAEAEA"/>
                    </a:solidFill>
                  </a:tcPr>
                </a:tc>
                <a:tc>
                  <a:txBody>
                    <a:bodyPr/>
                    <a:lstStyle/>
                    <a:p>
                      <a:pPr algn="l" fontAlgn="ctr"/>
                      <a:r>
                        <a:rPr lang="zh-TW" altLang="en-US" sz="1200" b="0" i="0" u="none" strike="noStrike">
                          <a:solidFill>
                            <a:srgbClr val="000000"/>
                          </a:solidFill>
                          <a:effectLst/>
                          <a:latin typeface="Times New Roman" panose="02020603050405020304" pitchFamily="18" charset="0"/>
                          <a:ea typeface="新細明體" panose="02020500000000000000" pitchFamily="18" charset="-120"/>
                        </a:rPr>
                        <a:t>　</a:t>
                      </a:r>
                    </a:p>
                  </a:txBody>
                  <a:tcPr marL="0" marR="0" marT="0" marB="0" anchor="ctr">
                    <a:lnL>
                      <a:noFill/>
                    </a:lnL>
                    <a:lnR>
                      <a:noFill/>
                    </a:lnR>
                    <a:lnT>
                      <a:noFill/>
                    </a:lnT>
                    <a:lnB>
                      <a:noFill/>
                    </a:lnB>
                    <a:solidFill>
                      <a:srgbClr val="EAEAEA"/>
                    </a:solidFill>
                  </a:tcPr>
                </a:tc>
                <a:extLst>
                  <a:ext uri="{0D108BD9-81ED-4DB2-BD59-A6C34878D82A}">
                    <a16:rowId xmlns:a16="http://schemas.microsoft.com/office/drawing/2014/main" val="2222881292"/>
                  </a:ext>
                </a:extLst>
              </a:tr>
              <a:tr h="213678">
                <a:tc>
                  <a:txBody>
                    <a:bodyPr/>
                    <a:lstStyle/>
                    <a:p>
                      <a:pPr algn="l" fontAlgn="ctr"/>
                      <a:r>
                        <a:rPr lang="en-US" altLang="zh-TW" sz="11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*Annualized net revenue and cost</a:t>
                      </a:r>
                    </a:p>
                    <a:p>
                      <a:pPr algn="l" fontAlgn="ct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tc>
                  <a:txBody>
                    <a:bodyPr/>
                    <a:lstStyle/>
                    <a:p>
                      <a:pPr algn="l" fontAlgn="ct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endParaRPr>
                    </a:p>
                  </a:txBody>
                  <a:tcPr marL="0" marR="0" marT="0" marB="0" anchor="ctr">
                    <a:lnL>
                      <a:noFill/>
                    </a:lnL>
                    <a:lnR>
                      <a:noFill/>
                    </a:lnR>
                    <a:lnT>
                      <a:noFill/>
                    </a:lnT>
                    <a:lnB>
                      <a:noFill/>
                    </a:lnB>
                    <a:noFill/>
                  </a:tcPr>
                </a:tc>
                <a:extLst>
                  <a:ext uri="{0D108BD9-81ED-4DB2-BD59-A6C34878D82A}">
                    <a16:rowId xmlns:a16="http://schemas.microsoft.com/office/drawing/2014/main" val="141899269"/>
                  </a:ext>
                </a:extLst>
              </a:tr>
            </a:tbl>
          </a:graphicData>
        </a:graphic>
      </p:graphicFrame>
    </p:spTree>
    <p:extLst>
      <p:ext uri="{BB962C8B-B14F-4D97-AF65-F5344CB8AC3E}">
        <p14:creationId xmlns:p14="http://schemas.microsoft.com/office/powerpoint/2010/main" val="2283056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B6F40-DB9F-E94E-158F-3E8AEBC62B2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FE2434-A85D-04FB-39F0-3BD6AF14B60E}"/>
              </a:ext>
            </a:extLst>
          </p:cNvPr>
          <p:cNvSpPr>
            <a:spLocks noGrp="1"/>
          </p:cNvSpPr>
          <p:nvPr>
            <p:ph type="title"/>
          </p:nvPr>
        </p:nvSpPr>
        <p:spPr>
          <a:xfrm>
            <a:off x="777240" y="365760"/>
            <a:ext cx="10890504" cy="1545336"/>
          </a:xfrm>
        </p:spPr>
        <p:txBody>
          <a:bodyPr>
            <a:normAutofit/>
            <a:scene3d>
              <a:camera prst="orthographicFront"/>
              <a:lightRig rig="soft" dir="t">
                <a:rot lat="0" lon="0" rev="15600000"/>
              </a:lightRig>
            </a:scene3d>
            <a:sp3d extrusionH="57150" prstMaterial="softEdge">
              <a:bevelT w="25400" h="38100"/>
            </a:sp3d>
          </a:bodyPr>
          <a:lstStyle/>
          <a:p>
            <a:pPr algn="ctr"/>
            <a:r>
              <a:rPr lang="en-US" altLang="zh-TW" sz="4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Cash Flows</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Slide Number Placeholder 2">
            <a:extLst>
              <a:ext uri="{FF2B5EF4-FFF2-40B4-BE49-F238E27FC236}">
                <a16:creationId xmlns:a16="http://schemas.microsoft.com/office/drawing/2014/main" id="{F77CB556-AE41-3796-B36E-7D4986EA1E0A}"/>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14</a:t>
            </a:fld>
            <a:endParaRPr lang="en-US" dirty="0"/>
          </a:p>
        </p:txBody>
      </p:sp>
      <p:pic>
        <p:nvPicPr>
          <p:cNvPr id="2" name="Picture 9" descr="universal">
            <a:extLst>
              <a:ext uri="{FF2B5EF4-FFF2-40B4-BE49-F238E27FC236}">
                <a16:creationId xmlns:a16="http://schemas.microsoft.com/office/drawing/2014/main" id="{1448AA51-94B0-F094-E4AF-BED720CCA921}"/>
              </a:ext>
            </a:extLst>
          </p:cNvPr>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graphicFrame>
        <p:nvGraphicFramePr>
          <p:cNvPr id="7" name="表格 6">
            <a:extLst>
              <a:ext uri="{FF2B5EF4-FFF2-40B4-BE49-F238E27FC236}">
                <a16:creationId xmlns:a16="http://schemas.microsoft.com/office/drawing/2014/main" id="{A19380F3-ED5C-BFB5-81AB-E0EB54AD5C46}"/>
              </a:ext>
            </a:extLst>
          </p:cNvPr>
          <p:cNvGraphicFramePr>
            <a:graphicFrameLocks noGrp="1"/>
          </p:cNvGraphicFramePr>
          <p:nvPr>
            <p:extLst>
              <p:ext uri="{D42A27DB-BD31-4B8C-83A1-F6EECF244321}">
                <p14:modId xmlns:p14="http://schemas.microsoft.com/office/powerpoint/2010/main" val="1307919926"/>
              </p:ext>
            </p:extLst>
          </p:nvPr>
        </p:nvGraphicFramePr>
        <p:xfrm>
          <a:off x="3191068" y="2118047"/>
          <a:ext cx="5673014" cy="3965508"/>
        </p:xfrm>
        <a:graphic>
          <a:graphicData uri="http://schemas.openxmlformats.org/drawingml/2006/table">
            <a:tbl>
              <a:tblPr/>
              <a:tblGrid>
                <a:gridCol w="2489822">
                  <a:extLst>
                    <a:ext uri="{9D8B030D-6E8A-4147-A177-3AD203B41FA5}">
                      <a16:colId xmlns:a16="http://schemas.microsoft.com/office/drawing/2014/main" val="796195421"/>
                    </a:ext>
                  </a:extLst>
                </a:gridCol>
                <a:gridCol w="819435">
                  <a:extLst>
                    <a:ext uri="{9D8B030D-6E8A-4147-A177-3AD203B41FA5}">
                      <a16:colId xmlns:a16="http://schemas.microsoft.com/office/drawing/2014/main" val="2282297615"/>
                    </a:ext>
                  </a:extLst>
                </a:gridCol>
                <a:gridCol w="787919">
                  <a:extLst>
                    <a:ext uri="{9D8B030D-6E8A-4147-A177-3AD203B41FA5}">
                      <a16:colId xmlns:a16="http://schemas.microsoft.com/office/drawing/2014/main" val="2848569868"/>
                    </a:ext>
                  </a:extLst>
                </a:gridCol>
                <a:gridCol w="787919">
                  <a:extLst>
                    <a:ext uri="{9D8B030D-6E8A-4147-A177-3AD203B41FA5}">
                      <a16:colId xmlns:a16="http://schemas.microsoft.com/office/drawing/2014/main" val="1581245103"/>
                    </a:ext>
                  </a:extLst>
                </a:gridCol>
                <a:gridCol w="787919">
                  <a:extLst>
                    <a:ext uri="{9D8B030D-6E8A-4147-A177-3AD203B41FA5}">
                      <a16:colId xmlns:a16="http://schemas.microsoft.com/office/drawing/2014/main" val="1034893095"/>
                    </a:ext>
                  </a:extLst>
                </a:gridCol>
              </a:tblGrid>
              <a:tr h="330459">
                <a:tc>
                  <a:txBody>
                    <a:bodyPr/>
                    <a:lstStyle/>
                    <a:p>
                      <a:pPr algn="l"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Unit</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NTD millions</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sz="1200" b="0" i="0" u="none" strike="noStrike">
                          <a:solidFill>
                            <a:srgbClr val="000000"/>
                          </a:solidFill>
                          <a:effectLst/>
                          <a:latin typeface="Times New Roman" panose="02020603050405020304" pitchFamily="18" charset="0"/>
                          <a:ea typeface="新細明體" panose="02020500000000000000" pitchFamily="18" charset="-120"/>
                        </a:rPr>
                        <a:t>2024Q3</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2023</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2022</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2021</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451777831"/>
                  </a:ext>
                </a:extLst>
              </a:tr>
              <a:tr h="330459">
                <a:tc>
                  <a:txBody>
                    <a:bodyPr/>
                    <a:lstStyle/>
                    <a:p>
                      <a:pPr algn="l" fontAlgn="ct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Beginning Balance</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1,243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302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164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4215011805"/>
                  </a:ext>
                </a:extLst>
              </a:tr>
              <a:tr h="330459">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Cash from operating activities</a:t>
                      </a:r>
                      <a:endParaRPr lang="en-US" altLang="zh-TW"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(207)</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122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122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(157)</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015127638"/>
                  </a:ext>
                </a:extLst>
              </a:tr>
              <a:tr h="330459">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Marketable Securities Investment</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(426)</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455776643"/>
                  </a:ext>
                </a:extLst>
              </a:tr>
              <a:tr h="330459">
                <a:tc>
                  <a:txBody>
                    <a:bodyPr/>
                    <a:lstStyle/>
                    <a:p>
                      <a:pPr algn="l" fontAlgn="ctr"/>
                      <a:r>
                        <a:rPr 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Capital expenditures </a:t>
                      </a:r>
                      <a:endParaRPr 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(651)</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extLst>
                  <a:ext uri="{0D108BD9-81ED-4DB2-BD59-A6C34878D82A}">
                    <a16:rowId xmlns:a16="http://schemas.microsoft.com/office/drawing/2014/main" val="2155693231"/>
                  </a:ext>
                </a:extLst>
              </a:tr>
              <a:tr h="330459">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Short-term loans </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214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(3)</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extLst>
                  <a:ext uri="{0D108BD9-81ED-4DB2-BD59-A6C34878D82A}">
                    <a16:rowId xmlns:a16="http://schemas.microsoft.com/office/drawing/2014/main" val="2681201702"/>
                  </a:ext>
                </a:extLst>
              </a:tr>
              <a:tr h="330459">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Dividends</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7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extLst>
                  <a:ext uri="{0D108BD9-81ED-4DB2-BD59-A6C34878D82A}">
                    <a16:rowId xmlns:a16="http://schemas.microsoft.com/office/drawing/2014/main" val="1969325536"/>
                  </a:ext>
                </a:extLst>
              </a:tr>
              <a:tr h="330459">
                <a:tc>
                  <a:txBody>
                    <a:bodyPr/>
                    <a:lstStyle/>
                    <a:p>
                      <a:pPr algn="l" fontAlgn="ct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Capital</a:t>
                      </a: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Expenditure</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(43)</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(91)</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(95)</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(12)</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976323522"/>
                  </a:ext>
                </a:extLst>
              </a:tr>
              <a:tr h="330459">
                <a:tc>
                  <a:txBody>
                    <a:bodyPr/>
                    <a:lstStyle/>
                    <a:p>
                      <a:pPr algn="l"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Short-term debt</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120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1,059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80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(50)</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658277866"/>
                  </a:ext>
                </a:extLst>
              </a:tr>
              <a:tr h="330459">
                <a:tc>
                  <a:txBody>
                    <a:bodyPr/>
                    <a:lstStyle/>
                    <a:p>
                      <a:pPr algn="l"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Distribute dividends</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(327)</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(26)</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224934794"/>
                  </a:ext>
                </a:extLst>
              </a:tr>
              <a:tr h="330459">
                <a:tc>
                  <a:txBody>
                    <a:bodyPr/>
                    <a:lstStyle/>
                    <a:p>
                      <a:pPr algn="l" fontAlgn="ctr"/>
                      <a:r>
                        <a:rPr lang="zh-TW" altLang="en-US"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b="0"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Other &amp; Treasury Stock</a:t>
                      </a:r>
                      <a:endParaRPr lang="zh-TW" altLang="en-US" sz="1200" b="0" i="0" u="none" strike="noStrike"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(2)</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(182)</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7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511808929"/>
                  </a:ext>
                </a:extLst>
              </a:tr>
              <a:tr h="330459">
                <a:tc>
                  <a:txBody>
                    <a:bodyPr/>
                    <a:lstStyle/>
                    <a:p>
                      <a:pPr algn="l" fontAlgn="ctr"/>
                      <a:r>
                        <a:rPr lang="en-US" altLang="zh-TW" sz="1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Ending Balance</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358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1,243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a:solidFill>
                            <a:srgbClr val="000000"/>
                          </a:solidFill>
                          <a:effectLst/>
                          <a:latin typeface="Times New Roman" panose="02020603050405020304" pitchFamily="18" charset="0"/>
                          <a:ea typeface="新細明體" panose="02020500000000000000" pitchFamily="18" charset="-120"/>
                        </a:rPr>
                        <a:t>302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US" altLang="zh-TW" sz="1200" b="0" i="0" u="none" strike="noStrike" dirty="0">
                          <a:solidFill>
                            <a:srgbClr val="000000"/>
                          </a:solidFill>
                          <a:effectLst/>
                          <a:latin typeface="Times New Roman" panose="02020603050405020304" pitchFamily="18" charset="0"/>
                          <a:ea typeface="新細明體" panose="02020500000000000000" pitchFamily="18" charset="-120"/>
                        </a:rPr>
                        <a:t>164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360789582"/>
                  </a:ext>
                </a:extLst>
              </a:tr>
            </a:tbl>
          </a:graphicData>
        </a:graphic>
      </p:graphicFrame>
    </p:spTree>
    <p:extLst>
      <p:ext uri="{BB962C8B-B14F-4D97-AF65-F5344CB8AC3E}">
        <p14:creationId xmlns:p14="http://schemas.microsoft.com/office/powerpoint/2010/main" val="3467241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78D4A060-0749-3986-3240-6ABD27C9DD92}"/>
              </a:ext>
            </a:extLst>
          </p:cNvPr>
          <p:cNvSpPr>
            <a:spLocks noGrp="1"/>
          </p:cNvSpPr>
          <p:nvPr>
            <p:ph type="title"/>
          </p:nvPr>
        </p:nvSpPr>
        <p:spPr>
          <a:xfrm>
            <a:off x="650748" y="-221320"/>
            <a:ext cx="10890504" cy="1545336"/>
          </a:xfrm>
        </p:spPr>
        <p:txBody>
          <a:bodyPr>
            <a:normAutofit/>
            <a:scene3d>
              <a:camera prst="orthographicFront"/>
              <a:lightRig rig="soft" dir="t">
                <a:rot lat="0" lon="0" rev="15600000"/>
              </a:lightRig>
            </a:scene3d>
            <a:sp3d extrusionH="57150" prstMaterial="softEdge">
              <a:bevelT w="25400" h="38100"/>
            </a:sp3d>
          </a:bodyPr>
          <a:lstStyle/>
          <a:p>
            <a:pPr algn="ctr"/>
            <a:r>
              <a:rPr lang="en-US" altLang="zh-TW" sz="4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The Outlook</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8" name="圖片版面配置區 7">
            <a:extLst>
              <a:ext uri="{FF2B5EF4-FFF2-40B4-BE49-F238E27FC236}">
                <a16:creationId xmlns:a16="http://schemas.microsoft.com/office/drawing/2014/main" id="{94F0519D-303D-75B2-5112-16DE508F3946}"/>
              </a:ext>
            </a:extLst>
          </p:cNvPr>
          <p:cNvPicPr>
            <a:picLocks noGrp="1" noChangeAspect="1"/>
          </p:cNvPicPr>
          <p:nvPr>
            <p:ph type="pic" sz="quarter" idx="13"/>
          </p:nvPr>
        </p:nvPicPr>
        <p:blipFill>
          <a:blip r:embed="rId3"/>
          <a:srcRect l="9207" r="9207"/>
          <a:stretch>
            <a:fillRect/>
          </a:stretch>
        </p:blipFill>
        <p:spPr>
          <a:xfrm>
            <a:off x="808613" y="946404"/>
            <a:ext cx="4050792" cy="4965192"/>
          </a:xfrm>
        </p:spPr>
      </p:pic>
      <p:pic>
        <p:nvPicPr>
          <p:cNvPr id="5" name="Picture 9" descr="universal">
            <a:extLst>
              <a:ext uri="{FF2B5EF4-FFF2-40B4-BE49-F238E27FC236}">
                <a16:creationId xmlns:a16="http://schemas.microsoft.com/office/drawing/2014/main" id="{A740244B-1387-A6C2-D228-13B8C22CE1D4}"/>
              </a:ext>
            </a:extLst>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graphicFrame>
        <p:nvGraphicFramePr>
          <p:cNvPr id="14" name="資料庫圖表 13">
            <a:extLst>
              <a:ext uri="{FF2B5EF4-FFF2-40B4-BE49-F238E27FC236}">
                <a16:creationId xmlns:a16="http://schemas.microsoft.com/office/drawing/2014/main" id="{D132889C-AA26-EDFB-BA4A-A595BF409426}"/>
              </a:ext>
            </a:extLst>
          </p:cNvPr>
          <p:cNvGraphicFramePr/>
          <p:nvPr>
            <p:extLst>
              <p:ext uri="{D42A27DB-BD31-4B8C-83A1-F6EECF244321}">
                <p14:modId xmlns:p14="http://schemas.microsoft.com/office/powerpoint/2010/main" val="1704323276"/>
              </p:ext>
            </p:extLst>
          </p:nvPr>
        </p:nvGraphicFramePr>
        <p:xfrm>
          <a:off x="3781873" y="795528"/>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087350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0CCF9-507A-9B33-F360-5F3A97BF4E61}"/>
              </a:ext>
            </a:extLst>
          </p:cNvPr>
          <p:cNvSpPr>
            <a:spLocks noGrp="1"/>
          </p:cNvSpPr>
          <p:nvPr>
            <p:ph type="title"/>
          </p:nvPr>
        </p:nvSpPr>
        <p:spPr>
          <a:xfrm>
            <a:off x="768096" y="667512"/>
            <a:ext cx="5916168" cy="3666744"/>
          </a:xfrm>
        </p:spPr>
        <p:txBody>
          <a:bodyPr>
            <a:normAutofit fontScale="90000"/>
            <a:scene3d>
              <a:camera prst="orthographicFront"/>
              <a:lightRig rig="soft" dir="t">
                <a:rot lat="0" lon="0" rev="15600000"/>
              </a:lightRig>
            </a:scene3d>
            <a:sp3d extrusionH="57150" prstMaterial="softEdge">
              <a:bevelT w="25400" h="38100"/>
            </a:sp3d>
          </a:bodyPr>
          <a:lstStyle/>
          <a:p>
            <a:pPr algn="ctr"/>
            <a:br>
              <a:rPr lang="en-US" altLang="zh-TW"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sz="7300"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Thank You </a:t>
            </a:r>
            <a:br>
              <a:rPr lang="en-US" altLang="zh-TW"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br>
            <a:br>
              <a:rPr lang="en-US" altLang="zh-TW"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Q&amp;A</a:t>
            </a:r>
            <a:br>
              <a:rPr lang="en-US" altLang="zh-TW"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br>
            <a:endParaRPr lang="zh-TW" altLang="en-US" b="1" cap="none" spc="0"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Text Placeholder 2">
            <a:extLst>
              <a:ext uri="{FF2B5EF4-FFF2-40B4-BE49-F238E27FC236}">
                <a16:creationId xmlns:a16="http://schemas.microsoft.com/office/drawing/2014/main" id="{FA394F8A-4651-0476-8C8A-075A356960DE}"/>
              </a:ext>
            </a:extLst>
          </p:cNvPr>
          <p:cNvSpPr>
            <a:spLocks noGrp="1"/>
          </p:cNvSpPr>
          <p:nvPr>
            <p:ph type="body" sz="quarter" idx="10"/>
          </p:nvPr>
        </p:nvSpPr>
        <p:spPr>
          <a:xfrm>
            <a:off x="1088136" y="4636007"/>
            <a:ext cx="5276088" cy="1919775"/>
          </a:xfrm>
        </p:spPr>
        <p:txBody>
          <a:bodyPr>
            <a:normAutofit/>
            <a:scene3d>
              <a:camera prst="orthographicFront"/>
              <a:lightRig rig="soft" dir="t">
                <a:rot lat="0" lon="0" rev="15600000"/>
              </a:lightRig>
            </a:scene3d>
            <a:sp3d extrusionH="57150" prstMaterial="softEdge">
              <a:bevelT w="25400" h="38100"/>
            </a:sp3d>
          </a:bodyPr>
          <a:lstStyle/>
          <a:p>
            <a:endParaRPr lang="zh-TW" altLang="en-US" b="1" spc="0" dirty="0">
              <a:ln/>
              <a:latin typeface="Times New Roman" panose="02020603050405020304" pitchFamily="18" charset="0"/>
              <a:ea typeface="標楷體" panose="03000509000000000000" pitchFamily="65" charset="-120"/>
              <a:cs typeface="Times New Roman" panose="02020603050405020304" pitchFamily="18" charset="0"/>
            </a:endParaRPr>
          </a:p>
          <a:p>
            <a:r>
              <a:rPr lang="en-US" b="1" spc="0" dirty="0">
                <a:ln/>
                <a:latin typeface="Times New Roman" panose="02020603050405020304" pitchFamily="18" charset="0"/>
                <a:ea typeface="標楷體" panose="03000509000000000000" pitchFamily="65" charset="-120"/>
                <a:cs typeface="Times New Roman" panose="02020603050405020304" pitchFamily="18" charset="0"/>
              </a:rPr>
              <a:t>UNIVERSAL TEXTILE CO., LTD.</a:t>
            </a:r>
          </a:p>
          <a:p>
            <a:r>
              <a:rPr lang="en-US" b="1" spc="0" dirty="0">
                <a:ln/>
                <a:latin typeface="Times New Roman" panose="02020603050405020304" pitchFamily="18" charset="0"/>
                <a:ea typeface="標楷體" panose="03000509000000000000" pitchFamily="65" charset="-120"/>
                <a:cs typeface="Times New Roman" panose="02020603050405020304" pitchFamily="18" charset="0"/>
              </a:rPr>
              <a:t>7F 62-5 </a:t>
            </a:r>
            <a:r>
              <a:rPr lang="en-US" b="1" spc="0" dirty="0" err="1">
                <a:ln/>
                <a:latin typeface="Times New Roman" panose="02020603050405020304" pitchFamily="18" charset="0"/>
                <a:ea typeface="標楷體" panose="03000509000000000000" pitchFamily="65" charset="-120"/>
                <a:cs typeface="Times New Roman" panose="02020603050405020304" pitchFamily="18" charset="0"/>
              </a:rPr>
              <a:t>Sining</a:t>
            </a:r>
            <a:r>
              <a:rPr lang="en-US" b="1" spc="0" dirty="0">
                <a:ln/>
                <a:latin typeface="Times New Roman" panose="02020603050405020304" pitchFamily="18" charset="0"/>
                <a:ea typeface="標楷體" panose="03000509000000000000" pitchFamily="65" charset="-120"/>
                <a:cs typeface="Times New Roman" panose="02020603050405020304" pitchFamily="18" charset="0"/>
              </a:rPr>
              <a:t> N. Road Taipei Taiwan </a:t>
            </a:r>
          </a:p>
          <a:p>
            <a:r>
              <a:rPr lang="en-US" b="1" spc="0" dirty="0">
                <a:ln/>
                <a:latin typeface="Times New Roman" panose="02020603050405020304" pitchFamily="18" charset="0"/>
                <a:ea typeface="標楷體" panose="03000509000000000000" pitchFamily="65" charset="-120"/>
                <a:cs typeface="Times New Roman" panose="02020603050405020304" pitchFamily="18" charset="0"/>
              </a:rPr>
              <a:t>Tel：886-2-25523701</a:t>
            </a:r>
          </a:p>
          <a:p>
            <a:endParaRPr lang="en-US" b="1" spc="0" dirty="0">
              <a:ln/>
            </a:endParaRPr>
          </a:p>
          <a:p>
            <a:endParaRPr lang="en-US" b="1" spc="0" dirty="0">
              <a:ln/>
            </a:endParaRPr>
          </a:p>
        </p:txBody>
      </p:sp>
      <p:pic>
        <p:nvPicPr>
          <p:cNvPr id="5" name="Picture Placeholder 4" descr="Aerial view of the beach">
            <a:extLst>
              <a:ext uri="{FF2B5EF4-FFF2-40B4-BE49-F238E27FC236}">
                <a16:creationId xmlns:a16="http://schemas.microsoft.com/office/drawing/2014/main" id="{69435B0A-4EE0-1346-7375-E8C7E1ED6C91}"/>
              </a:ext>
            </a:extLst>
          </p:cNvPr>
          <p:cNvPicPr>
            <a:picLocks noGrp="1" noChangeAspect="1"/>
          </p:cNvPicPr>
          <p:nvPr>
            <p:ph type="pic" sz="quarter" idx="11"/>
          </p:nvPr>
        </p:nvPicPr>
        <p:blipFill>
          <a:blip r:embed="rId2"/>
          <a:srcRect t="69" b="69"/>
          <a:stretch/>
        </p:blipFill>
        <p:spPr>
          <a:xfrm>
            <a:off x="7754112" y="947737"/>
            <a:ext cx="4023360" cy="4962525"/>
          </a:xfrm>
        </p:spPr>
      </p:pic>
      <p:pic>
        <p:nvPicPr>
          <p:cNvPr id="4" name="Picture 9" descr="universal">
            <a:extLst>
              <a:ext uri="{FF2B5EF4-FFF2-40B4-BE49-F238E27FC236}">
                <a16:creationId xmlns:a16="http://schemas.microsoft.com/office/drawing/2014/main" id="{ECBE8881-9F71-F974-013D-C6764D6D86A5}"/>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spTree>
    <p:extLst>
      <p:ext uri="{BB962C8B-B14F-4D97-AF65-F5344CB8AC3E}">
        <p14:creationId xmlns:p14="http://schemas.microsoft.com/office/powerpoint/2010/main" val="4165655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99B05-C604-092A-7393-1520DFBF0872}"/>
              </a:ext>
            </a:extLst>
          </p:cNvPr>
          <p:cNvSpPr>
            <a:spLocks noGrp="1"/>
          </p:cNvSpPr>
          <p:nvPr>
            <p:ph type="title"/>
          </p:nvPr>
        </p:nvSpPr>
        <p:spPr>
          <a:xfrm>
            <a:off x="777240" y="365760"/>
            <a:ext cx="10149840" cy="1545336"/>
          </a:xfrm>
        </p:spPr>
        <p:txBody>
          <a:bodyPr>
            <a:scene3d>
              <a:camera prst="orthographicFront"/>
              <a:lightRig rig="soft" dir="t">
                <a:rot lat="0" lon="0" rev="15600000"/>
              </a:lightRig>
            </a:scene3d>
            <a:sp3d extrusionH="57150" prstMaterial="softEdge">
              <a:bevelT w="25400" h="38100"/>
            </a:sp3d>
          </a:bodyPr>
          <a:lstStyle/>
          <a:p>
            <a:pPr algn="ctr"/>
            <a:r>
              <a:rPr lang="en-US" altLang="zh-TW"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Disclaimer</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Slide Number Placeholder 4">
            <a:extLst>
              <a:ext uri="{FF2B5EF4-FFF2-40B4-BE49-F238E27FC236}">
                <a16:creationId xmlns:a16="http://schemas.microsoft.com/office/drawing/2014/main" id="{8CBF3930-7226-63E0-7754-B4FBBDA56AE5}"/>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2</a:t>
            </a:fld>
            <a:endParaRPr lang="en-US" dirty="0"/>
          </a:p>
        </p:txBody>
      </p:sp>
      <p:sp>
        <p:nvSpPr>
          <p:cNvPr id="8" name="Content Placeholder 5">
            <a:extLst>
              <a:ext uri="{FF2B5EF4-FFF2-40B4-BE49-F238E27FC236}">
                <a16:creationId xmlns:a16="http://schemas.microsoft.com/office/drawing/2014/main" id="{E70594F1-9579-D4A0-7A9C-337FC5E92920}"/>
              </a:ext>
            </a:extLst>
          </p:cNvPr>
          <p:cNvSpPr>
            <a:spLocks noGrp="1"/>
          </p:cNvSpPr>
          <p:nvPr>
            <p:ph idx="13"/>
          </p:nvPr>
        </p:nvSpPr>
        <p:spPr>
          <a:xfrm>
            <a:off x="777240" y="2093976"/>
            <a:ext cx="10149840" cy="4262374"/>
          </a:xfrm>
        </p:spPr>
        <p:txBody>
          <a:bodyPr>
            <a:normAutofit fontScale="55000" lnSpcReduction="20000"/>
            <a:scene3d>
              <a:camera prst="orthographicFront"/>
              <a:lightRig rig="soft" dir="t">
                <a:rot lat="0" lon="0" rev="15600000"/>
              </a:lightRig>
            </a:scene3d>
            <a:sp3d extrusionH="57150" prstMaterial="softEdge">
              <a:bevelT w="25400" h="38100"/>
            </a:sp3d>
          </a:bodyPr>
          <a:lstStyle/>
          <a:p>
            <a:pPr marL="288000" algn="just">
              <a:lnSpc>
                <a:spcPct val="170000"/>
              </a:lnSpc>
              <a:buFont typeface="Wingdings" panose="05000000000000000000" pitchFamily="2" charset="2"/>
              <a:buChar char="Ø"/>
            </a:pPr>
            <a:r>
              <a:rPr lang="en-US" altLang="zh-TW" sz="2700" b="1" dirty="0">
                <a:ln/>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The information contained in this presentation includes materials of the company overview, financial figures, future plan and etc.</a:t>
            </a:r>
          </a:p>
          <a:p>
            <a:pPr marL="288000" marR="0" lvl="0" algn="just" fontAlgn="auto">
              <a:lnSpc>
                <a:spcPct val="170000"/>
              </a:lnSpc>
              <a:buClrTx/>
              <a:buSzTx/>
              <a:buFont typeface="Wingdings" panose="05000000000000000000" pitchFamily="2" charset="2"/>
              <a:buChar char="Ø"/>
              <a:tabLst/>
              <a:defRPr/>
            </a:pPr>
            <a:r>
              <a:rPr lang="en-US" altLang="zh-TW" sz="2700" b="1" dirty="0">
                <a:ln/>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The Company has not issued a financial forecast, the information contained in this document regarding the Company's financial, Business, Q &amp; A description  involved in the future business and industry development . The views of the exhibition may differ from the actual results of the future. This difference  reasons may include changes in market demand, price fluctuations, competitive behavior, the international economy  status, exchange rate fluctuations, upstream and downstream supply chain and other various risk can not grasp by the company.</a:t>
            </a:r>
          </a:p>
          <a:p>
            <a:pPr marL="288000" algn="just">
              <a:lnSpc>
                <a:spcPct val="170000"/>
              </a:lnSpc>
              <a:buFont typeface="Wingdings" panose="05000000000000000000" pitchFamily="2" charset="2"/>
              <a:buChar char="Ø"/>
            </a:pPr>
            <a:r>
              <a:rPr lang="en-US" altLang="zh-TW" sz="2700" b="1" dirty="0">
                <a:ln/>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The future of this document reflects the company's view of the future. If any of these changes or adjustments in the future, the company is not responsible for remind or update.</a:t>
            </a:r>
          </a:p>
          <a:p>
            <a:pPr marL="0" indent="0">
              <a:buNone/>
            </a:pPr>
            <a:endParaRPr lang="en-US" b="1" dirty="0">
              <a:ln/>
              <a:solidFill>
                <a:schemeClr val="accent4"/>
              </a:solidFill>
            </a:endParaRPr>
          </a:p>
        </p:txBody>
      </p:sp>
      <p:pic>
        <p:nvPicPr>
          <p:cNvPr id="10" name="Picture 9" descr="universal">
            <a:extLst>
              <a:ext uri="{FF2B5EF4-FFF2-40B4-BE49-F238E27FC236}">
                <a16:creationId xmlns:a16="http://schemas.microsoft.com/office/drawing/2014/main" id="{9DB401FD-97F8-AD0E-00AB-C293ED10B628}"/>
              </a:ext>
            </a:extLst>
          </p:cNvPr>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spTree>
    <p:extLst>
      <p:ext uri="{BB962C8B-B14F-4D97-AF65-F5344CB8AC3E}">
        <p14:creationId xmlns:p14="http://schemas.microsoft.com/office/powerpoint/2010/main" val="685724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AF76D-A0D2-8179-168C-8025D377329E}"/>
              </a:ext>
            </a:extLst>
          </p:cNvPr>
          <p:cNvSpPr>
            <a:spLocks noGrp="1"/>
          </p:cNvSpPr>
          <p:nvPr>
            <p:ph type="title"/>
          </p:nvPr>
        </p:nvSpPr>
        <p:spPr>
          <a:xfrm>
            <a:off x="796087" y="667512"/>
            <a:ext cx="3291840" cy="5513832"/>
          </a:xfrm>
        </p:spPr>
        <p:txBody>
          <a:bodyPr>
            <a:scene3d>
              <a:camera prst="orthographicFront"/>
              <a:lightRig rig="soft" dir="t">
                <a:rot lat="0" lon="0" rev="15600000"/>
              </a:lightRig>
            </a:scene3d>
            <a:sp3d extrusionH="57150" prstMaterial="softEdge">
              <a:bevelT w="25400" h="38100"/>
            </a:sp3d>
          </a:bodyPr>
          <a:lstStyle/>
          <a:p>
            <a:pPr algn="ctr"/>
            <a:r>
              <a:rPr lang="en-US" altLang="zh-TW" sz="5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Agenda</a:t>
            </a:r>
            <a:br>
              <a:rPr lang="en-US" altLang="zh-TW" sz="5400" b="1" dirty="0">
                <a:ln/>
                <a:solidFill>
                  <a:schemeClr val="accent4"/>
                </a:solidFill>
                <a:ea typeface="標楷體" panose="03000509000000000000" pitchFamily="65" charset="-120"/>
                <a:cs typeface="Arial" panose="020B0604020202020204" pitchFamily="34" charset="0"/>
              </a:rPr>
            </a:br>
            <a:endParaRPr lang="en-US" b="1" dirty="0">
              <a:ln/>
              <a:solidFill>
                <a:schemeClr val="accent4"/>
              </a:solidFill>
            </a:endParaRPr>
          </a:p>
        </p:txBody>
      </p:sp>
      <p:sp>
        <p:nvSpPr>
          <p:cNvPr id="3" name="Content Placeholder 2">
            <a:extLst>
              <a:ext uri="{FF2B5EF4-FFF2-40B4-BE49-F238E27FC236}">
                <a16:creationId xmlns:a16="http://schemas.microsoft.com/office/drawing/2014/main" id="{B16F5ACA-5B20-DED2-F6EA-E50B5B17F3AE}"/>
              </a:ext>
            </a:extLst>
          </p:cNvPr>
          <p:cNvSpPr>
            <a:spLocks noGrp="1"/>
          </p:cNvSpPr>
          <p:nvPr>
            <p:ph idx="1"/>
          </p:nvPr>
        </p:nvSpPr>
        <p:spPr>
          <a:xfrm>
            <a:off x="5239512" y="667512"/>
            <a:ext cx="4325402" cy="5568696"/>
          </a:xfrm>
        </p:spPr>
        <p:txBody>
          <a:bodyPr>
            <a:normAutofit fontScale="77500" lnSpcReduction="20000"/>
            <a:scene3d>
              <a:camera prst="orthographicFront"/>
              <a:lightRig rig="soft" dir="t">
                <a:rot lat="0" lon="0" rev="15600000"/>
              </a:lightRig>
            </a:scene3d>
            <a:sp3d extrusionH="57150" prstMaterial="softEdge">
              <a:bevelT w="25400" h="38100"/>
            </a:sp3d>
          </a:bodyPr>
          <a:lstStyle/>
          <a:p>
            <a:pPr marL="514350" indent="-514350">
              <a:buFont typeface="+mj-lt"/>
              <a:buAutoNum type="arabicPeriod"/>
            </a:pPr>
            <a:endParaRPr lang="en-US" altLang="zh-TW"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a:p>
            <a:pPr marL="514350" indent="-514350">
              <a:buFont typeface="+mj-lt"/>
              <a:buAutoNum type="arabicPeriod"/>
            </a:pPr>
            <a:r>
              <a:rPr lang="en-US" altLang="zh-TW" sz="40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Company Profile</a:t>
            </a:r>
          </a:p>
          <a:p>
            <a:pPr marL="514350" indent="-514350">
              <a:buFont typeface="+mj-lt"/>
              <a:buAutoNum type="arabicPeriod"/>
            </a:pPr>
            <a:r>
              <a:rPr lang="en-US" altLang="zh-TW" sz="40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Business Operations</a:t>
            </a:r>
          </a:p>
          <a:p>
            <a:pPr marL="514350" indent="-514350">
              <a:buFont typeface="+mj-lt"/>
              <a:buAutoNum type="arabicPeriod"/>
            </a:pPr>
            <a:r>
              <a:rPr lang="en-US" altLang="zh-TW" sz="40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Financial Summary</a:t>
            </a:r>
          </a:p>
          <a:p>
            <a:pPr marL="514350" indent="-514350">
              <a:buFont typeface="+mj-lt"/>
              <a:buAutoNum type="arabicPeriod"/>
            </a:pPr>
            <a:r>
              <a:rPr lang="en-US" altLang="zh-TW" sz="40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The Outlook </a:t>
            </a:r>
          </a:p>
          <a:p>
            <a:pPr marL="514350" indent="-514350">
              <a:buFont typeface="+mj-lt"/>
              <a:buAutoNum type="arabicPeriod"/>
            </a:pPr>
            <a:r>
              <a:rPr lang="en-US" altLang="zh-TW" sz="40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Q&amp;A</a:t>
            </a:r>
          </a:p>
          <a:p>
            <a:pPr marL="514350" indent="-514350">
              <a:buFont typeface="+mj-lt"/>
              <a:buAutoNum type="arabicPeriod"/>
            </a:pPr>
            <a:endParaRPr lang="zh-TW" altLang="en-US" b="1" dirty="0">
              <a:ln/>
              <a:solidFill>
                <a:schemeClr val="accent4"/>
              </a:solidFill>
            </a:endParaRPr>
          </a:p>
          <a:p>
            <a:endParaRPr lang="en-US" b="1" dirty="0">
              <a:ln/>
              <a:solidFill>
                <a:schemeClr val="accent4"/>
              </a:solidFill>
            </a:endParaRPr>
          </a:p>
        </p:txBody>
      </p:sp>
      <p:sp>
        <p:nvSpPr>
          <p:cNvPr id="5" name="Slide Number Placeholder 4">
            <a:extLst>
              <a:ext uri="{FF2B5EF4-FFF2-40B4-BE49-F238E27FC236}">
                <a16:creationId xmlns:a16="http://schemas.microsoft.com/office/drawing/2014/main" id="{269330A5-9701-4D21-4CCC-742D1F9B425E}"/>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3</a:t>
            </a:fld>
            <a:endParaRPr lang="en-US" dirty="0"/>
          </a:p>
        </p:txBody>
      </p:sp>
      <p:pic>
        <p:nvPicPr>
          <p:cNvPr id="6" name="Picture 9" descr="universal">
            <a:extLst>
              <a:ext uri="{FF2B5EF4-FFF2-40B4-BE49-F238E27FC236}">
                <a16:creationId xmlns:a16="http://schemas.microsoft.com/office/drawing/2014/main" id="{EFF3DC49-D205-BF85-B69E-2BDC9FDBE60F}"/>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spTree>
    <p:extLst>
      <p:ext uri="{BB962C8B-B14F-4D97-AF65-F5344CB8AC3E}">
        <p14:creationId xmlns:p14="http://schemas.microsoft.com/office/powerpoint/2010/main" val="852209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CFC0B0-8375-0EFB-5560-78FD88F24B62}"/>
              </a:ext>
            </a:extLst>
          </p:cNvPr>
          <p:cNvSpPr>
            <a:spLocks noGrp="1"/>
          </p:cNvSpPr>
          <p:nvPr>
            <p:ph type="title"/>
          </p:nvPr>
        </p:nvSpPr>
        <p:spPr>
          <a:xfrm>
            <a:off x="777240" y="667512"/>
            <a:ext cx="3621024" cy="5513832"/>
          </a:xfrm>
        </p:spPr>
        <p:txBody>
          <a:bodyPr>
            <a:scene3d>
              <a:camera prst="orthographicFront"/>
              <a:lightRig rig="soft" dir="t">
                <a:rot lat="0" lon="0" rev="15600000"/>
              </a:lightRig>
            </a:scene3d>
            <a:sp3d extrusionH="57150" prstMaterial="softEdge">
              <a:bevelT w="25400" h="38100"/>
            </a:sp3d>
          </a:bodyPr>
          <a:lstStyle/>
          <a:p>
            <a:pPr algn="ctr"/>
            <a:r>
              <a:rPr lang="en-US" altLang="zh-TW" sz="44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Company Profile</a:t>
            </a:r>
            <a:br>
              <a:rPr lang="en-US" altLang="zh-TW" sz="4400" b="1" dirty="0">
                <a:ln/>
                <a:solidFill>
                  <a:schemeClr val="accent4"/>
                </a:solidFill>
                <a:latin typeface="+mj-lt"/>
                <a:ea typeface="標楷體" panose="03000509000000000000" pitchFamily="65" charset="-120"/>
                <a:cs typeface="Arial" panose="020B0604020202020204" pitchFamily="34" charset="0"/>
              </a:rPr>
            </a:br>
            <a:br>
              <a:rPr lang="zh-TW" altLang="en-US" sz="4400" b="1" dirty="0">
                <a:ln/>
                <a:solidFill>
                  <a:schemeClr val="accent4"/>
                </a:solidFill>
                <a:latin typeface="+mj-lt"/>
                <a:ea typeface="標楷體" panose="03000509000000000000" pitchFamily="65" charset="-120"/>
                <a:cs typeface="Arial" panose="020B0604020202020204" pitchFamily="34" charset="0"/>
              </a:rPr>
            </a:br>
            <a:endParaRPr lang="en-US" b="1" dirty="0">
              <a:ln/>
              <a:solidFill>
                <a:schemeClr val="accent4"/>
              </a:solidFill>
            </a:endParaRPr>
          </a:p>
        </p:txBody>
      </p:sp>
      <p:sp>
        <p:nvSpPr>
          <p:cNvPr id="5" name="Content Placeholder 4">
            <a:extLst>
              <a:ext uri="{FF2B5EF4-FFF2-40B4-BE49-F238E27FC236}">
                <a16:creationId xmlns:a16="http://schemas.microsoft.com/office/drawing/2014/main" id="{26C3EB53-F5A8-F2BE-C684-067C8F8AA61A}"/>
              </a:ext>
            </a:extLst>
          </p:cNvPr>
          <p:cNvSpPr>
            <a:spLocks noGrp="1"/>
          </p:cNvSpPr>
          <p:nvPr>
            <p:ph idx="1"/>
          </p:nvPr>
        </p:nvSpPr>
        <p:spPr>
          <a:xfrm>
            <a:off x="4846320" y="667511"/>
            <a:ext cx="5705566" cy="5513831"/>
          </a:xfrm>
        </p:spPr>
        <p:txBody>
          <a:bodyPr>
            <a:normAutofit fontScale="92500" lnSpcReduction="10000"/>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Inception</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1969/9/12</a:t>
            </a:r>
            <a:endPar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Capital</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NTD1.306 billion</a:t>
            </a:r>
            <a:endPar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Chair man</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Mr. </a:t>
            </a:r>
            <a:r>
              <a:rPr kumimoji="0" lang="en-US" altLang="zh-TW" sz="1800" b="1" i="0" u="none" strike="noStrike" kern="1200" normalizeH="0" baseline="0" noProof="0" dirty="0" err="1">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Chen,Yao</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-Ming</a:t>
            </a:r>
            <a:endParaRPr lang="en-US" altLang="zh-TW" sz="18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President</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Mr. </a:t>
            </a:r>
            <a:r>
              <a:rPr kumimoji="0" lang="en-US" altLang="zh-TW" sz="1800" b="1" i="0" u="none" strike="noStrike" kern="1200" normalizeH="0" baseline="0" noProof="0" dirty="0" err="1">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Yang,Ren</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-Kai</a:t>
            </a:r>
            <a:endPar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Date of Listing</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1991/2/5</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Headquarters</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7/F 62-5 SINING N. ROAD, TAIPEI</a:t>
            </a:r>
          </a:p>
          <a:p>
            <a:pPr marL="0" marR="0" lvl="0" indent="0" algn="l" defTabSz="914400" rtl="0" eaLnBrk="1" fontAlgn="auto" latinLnBrk="0" hangingPunct="1">
              <a:lnSpc>
                <a:spcPct val="140000"/>
              </a:lnSpc>
              <a:spcBef>
                <a:spcPts val="0"/>
              </a:spcBef>
              <a:spcAft>
                <a:spcPts val="0"/>
              </a:spcAft>
              <a:buClrTx/>
              <a:buSzTx/>
              <a:buFontTx/>
              <a:buNone/>
              <a:tabLst/>
              <a:defRPr/>
            </a:pPr>
            <a:r>
              <a:rPr lang="en-US" altLang="zh-TW" sz="18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TAIWAN R.O.C.</a:t>
            </a:r>
            <a:endPar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Factory</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Weaving</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300 looms</a:t>
            </a:r>
          </a:p>
          <a:p>
            <a:pPr marL="0" marR="0" lvl="0" indent="0" algn="l" defTabSz="914400" rtl="0" eaLnBrk="1" fontAlgn="auto" latinLnBrk="0" hangingPunct="1">
              <a:lnSpc>
                <a:spcPct val="140000"/>
              </a:lnSpc>
              <a:spcBef>
                <a:spcPts val="0"/>
              </a:spcBef>
              <a:spcAft>
                <a:spcPts val="0"/>
              </a:spcAft>
              <a:buClrTx/>
              <a:buSzTx/>
              <a:buFontTx/>
              <a:buNone/>
              <a:tabLst/>
              <a:defRPr/>
            </a:pPr>
            <a:r>
              <a:rPr lang="en-US" altLang="zh-TW" sz="18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(Capacity:1,800,000 yards/month)</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8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Spinning</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16 textured machines</a:t>
            </a:r>
          </a:p>
          <a:p>
            <a:pPr marL="0" marR="0" lvl="0" indent="0" algn="l" defTabSz="914400" rtl="0" eaLnBrk="1" fontAlgn="auto" latinLnBrk="0" hangingPunct="1">
              <a:lnSpc>
                <a:spcPct val="140000"/>
              </a:lnSpc>
              <a:spcBef>
                <a:spcPts val="0"/>
              </a:spcBef>
              <a:spcAft>
                <a:spcPts val="0"/>
              </a:spcAft>
              <a:buClrTx/>
              <a:buSzTx/>
              <a:buFontTx/>
              <a:buNone/>
              <a:tabLst/>
              <a:defRPr/>
            </a:pPr>
            <a:r>
              <a:rPr lang="en-US" altLang="zh-TW" sz="18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(Capacity:1,300 ton/month)</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Employees</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300</a:t>
            </a:r>
            <a:endPar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Main Products</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Polyester filament woven fabrics </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endPar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40000"/>
              </a:lnSpc>
              <a:spcBef>
                <a:spcPts val="0"/>
              </a:spcBef>
              <a:spcAft>
                <a:spcPts val="0"/>
              </a:spcAft>
              <a:buClrTx/>
              <a:buSzTx/>
              <a:buFontTx/>
              <a:buNone/>
              <a:tabLst/>
              <a:defRPr/>
            </a:pPr>
            <a:r>
              <a:rPr lang="en-US" altLang="zh-TW" sz="18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8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Polyester draw textured yarn (P-DTY)</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Market</a:t>
            </a: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Fabrics: 90% for export sales</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zh-TW" altLang="en-US"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800"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800" b="1" i="0" u="none" strike="noStrike" kern="1200" normalizeH="0" baseline="0" noProof="0" dirty="0">
                <a:ln/>
                <a:solidFill>
                  <a:schemeClr val="accent4"/>
                </a:solidFill>
                <a:uLnTx/>
                <a:uFillTx/>
                <a:latin typeface="Times New Roman" panose="02020603050405020304" pitchFamily="18" charset="0"/>
                <a:ea typeface="標楷體" panose="03000509000000000000" pitchFamily="65" charset="-120"/>
                <a:cs typeface="Times New Roman" panose="02020603050405020304" pitchFamily="18" charset="0"/>
              </a:rPr>
              <a:t>Textured yarns: 99% for domestic sales</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Slide Number Placeholder 2">
            <a:extLst>
              <a:ext uri="{FF2B5EF4-FFF2-40B4-BE49-F238E27FC236}">
                <a16:creationId xmlns:a16="http://schemas.microsoft.com/office/drawing/2014/main" id="{B24C7587-DB63-4AB0-CEFD-FA701A9E8F26}"/>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4</a:t>
            </a:fld>
            <a:endParaRPr lang="en-US" dirty="0"/>
          </a:p>
        </p:txBody>
      </p:sp>
      <p:pic>
        <p:nvPicPr>
          <p:cNvPr id="2" name="Picture 9" descr="universal">
            <a:extLst>
              <a:ext uri="{FF2B5EF4-FFF2-40B4-BE49-F238E27FC236}">
                <a16:creationId xmlns:a16="http://schemas.microsoft.com/office/drawing/2014/main" id="{A0071856-8C04-11A9-D248-B0B4D5A58555}"/>
              </a:ext>
            </a:extLst>
          </p:cNvPr>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spTree>
    <p:extLst>
      <p:ext uri="{BB962C8B-B14F-4D97-AF65-F5344CB8AC3E}">
        <p14:creationId xmlns:p14="http://schemas.microsoft.com/office/powerpoint/2010/main" val="675328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5FB9-8092-6AC4-0B88-415B5224C3DC}"/>
              </a:ext>
            </a:extLst>
          </p:cNvPr>
          <p:cNvSpPr>
            <a:spLocks noGrp="1"/>
          </p:cNvSpPr>
          <p:nvPr>
            <p:ph type="title"/>
          </p:nvPr>
        </p:nvSpPr>
        <p:spPr/>
        <p:txBody>
          <a:bodyPr>
            <a:normAutofit/>
            <a:scene3d>
              <a:camera prst="orthographicFront"/>
              <a:lightRig rig="soft" dir="t">
                <a:rot lat="0" lon="0" rev="15600000"/>
              </a:lightRig>
            </a:scene3d>
            <a:sp3d extrusionH="57150" prstMaterial="softEdge">
              <a:bevelT w="25400" h="38100"/>
            </a:sp3d>
          </a:bodyPr>
          <a:lstStyle/>
          <a:p>
            <a:pPr algn="ctr"/>
            <a:r>
              <a:rPr lang="en-US" altLang="zh-TW"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Business Operations</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915BC64-6AC5-A7BE-0281-C9832CBF4D7F}"/>
              </a:ext>
            </a:extLst>
          </p:cNvPr>
          <p:cNvSpPr>
            <a:spLocks noGrp="1"/>
          </p:cNvSpPr>
          <p:nvPr>
            <p:ph type="sldNum" sz="quarter" idx="12"/>
          </p:nvPr>
        </p:nvSpPr>
        <p:spPr/>
        <p:txBody>
          <a:bodyPr/>
          <a:lstStyle/>
          <a:p>
            <a:fld id="{CBD12358-51D2-46B3-9BDE-DF29528B9454}" type="slidenum">
              <a:rPr lang="en-US" smtClean="0"/>
              <a:t>5</a:t>
            </a:fld>
            <a:endParaRPr lang="en-US" dirty="0"/>
          </a:p>
        </p:txBody>
      </p:sp>
      <p:graphicFrame>
        <p:nvGraphicFramePr>
          <p:cNvPr id="10" name="內容版面配置區 9">
            <a:extLst>
              <a:ext uri="{FF2B5EF4-FFF2-40B4-BE49-F238E27FC236}">
                <a16:creationId xmlns:a16="http://schemas.microsoft.com/office/drawing/2014/main" id="{552CDEA2-1DF7-5EBE-03BD-24EF2EA7152F}"/>
              </a:ext>
            </a:extLst>
          </p:cNvPr>
          <p:cNvGraphicFramePr>
            <a:graphicFrameLocks noGrp="1"/>
          </p:cNvGraphicFramePr>
          <p:nvPr>
            <p:ph idx="13"/>
            <p:extLst>
              <p:ext uri="{D42A27DB-BD31-4B8C-83A1-F6EECF244321}">
                <p14:modId xmlns:p14="http://schemas.microsoft.com/office/powerpoint/2010/main" val="1812540998"/>
              </p:ext>
            </p:extLst>
          </p:nvPr>
        </p:nvGraphicFramePr>
        <p:xfrm>
          <a:off x="650748" y="2093913"/>
          <a:ext cx="10890504" cy="4398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圖片 12">
            <a:extLst>
              <a:ext uri="{FF2B5EF4-FFF2-40B4-BE49-F238E27FC236}">
                <a16:creationId xmlns:a16="http://schemas.microsoft.com/office/drawing/2014/main" id="{DEDD45B3-68F3-39A6-9A63-D3E493257F57}"/>
              </a:ext>
            </a:extLst>
          </p:cNvPr>
          <p:cNvPicPr>
            <a:picLocks noChangeAspect="1"/>
          </p:cNvPicPr>
          <p:nvPr/>
        </p:nvPicPr>
        <p:blipFill>
          <a:blip r:embed="rId8"/>
          <a:stretch>
            <a:fillRect/>
          </a:stretch>
        </p:blipFill>
        <p:spPr>
          <a:xfrm>
            <a:off x="586500" y="2009885"/>
            <a:ext cx="1949765" cy="1388488"/>
          </a:xfrm>
          <a:prstGeom prst="rect">
            <a:avLst/>
          </a:prstGeom>
        </p:spPr>
      </p:pic>
      <p:pic>
        <p:nvPicPr>
          <p:cNvPr id="19" name="圖片 18">
            <a:extLst>
              <a:ext uri="{FF2B5EF4-FFF2-40B4-BE49-F238E27FC236}">
                <a16:creationId xmlns:a16="http://schemas.microsoft.com/office/drawing/2014/main" id="{F6E08B1A-5641-1B27-94AA-3B20FC38221F}"/>
              </a:ext>
            </a:extLst>
          </p:cNvPr>
          <p:cNvPicPr>
            <a:picLocks noChangeAspect="1"/>
          </p:cNvPicPr>
          <p:nvPr/>
        </p:nvPicPr>
        <p:blipFill>
          <a:blip r:embed="rId9"/>
          <a:stretch>
            <a:fillRect/>
          </a:stretch>
        </p:blipFill>
        <p:spPr>
          <a:xfrm>
            <a:off x="2993262" y="1995124"/>
            <a:ext cx="1859441" cy="1403249"/>
          </a:xfrm>
          <a:prstGeom prst="rect">
            <a:avLst/>
          </a:prstGeom>
        </p:spPr>
      </p:pic>
      <p:pic>
        <p:nvPicPr>
          <p:cNvPr id="23" name="圖片 22">
            <a:extLst>
              <a:ext uri="{FF2B5EF4-FFF2-40B4-BE49-F238E27FC236}">
                <a16:creationId xmlns:a16="http://schemas.microsoft.com/office/drawing/2014/main" id="{FF5B3C15-1013-9831-A000-7FC8474AF2A3}"/>
              </a:ext>
            </a:extLst>
          </p:cNvPr>
          <p:cNvPicPr>
            <a:picLocks noChangeAspect="1"/>
          </p:cNvPicPr>
          <p:nvPr/>
        </p:nvPicPr>
        <p:blipFill>
          <a:blip r:embed="rId10"/>
          <a:stretch>
            <a:fillRect/>
          </a:stretch>
        </p:blipFill>
        <p:spPr>
          <a:xfrm>
            <a:off x="5309700" y="1911096"/>
            <a:ext cx="1572598" cy="1463167"/>
          </a:xfrm>
          <a:prstGeom prst="rect">
            <a:avLst/>
          </a:prstGeom>
        </p:spPr>
      </p:pic>
      <p:pic>
        <p:nvPicPr>
          <p:cNvPr id="25" name="圖片 24">
            <a:extLst>
              <a:ext uri="{FF2B5EF4-FFF2-40B4-BE49-F238E27FC236}">
                <a16:creationId xmlns:a16="http://schemas.microsoft.com/office/drawing/2014/main" id="{3E4C14A6-B078-0478-632A-7A39E068D3E1}"/>
              </a:ext>
            </a:extLst>
          </p:cNvPr>
          <p:cNvPicPr>
            <a:picLocks noChangeAspect="1"/>
          </p:cNvPicPr>
          <p:nvPr/>
        </p:nvPicPr>
        <p:blipFill>
          <a:blip r:embed="rId11"/>
          <a:stretch>
            <a:fillRect/>
          </a:stretch>
        </p:blipFill>
        <p:spPr>
          <a:xfrm>
            <a:off x="7339295" y="2009886"/>
            <a:ext cx="1944793" cy="1364378"/>
          </a:xfrm>
          <a:prstGeom prst="rect">
            <a:avLst/>
          </a:prstGeom>
        </p:spPr>
      </p:pic>
      <p:pic>
        <p:nvPicPr>
          <p:cNvPr id="48" name="圖片 47">
            <a:extLst>
              <a:ext uri="{FF2B5EF4-FFF2-40B4-BE49-F238E27FC236}">
                <a16:creationId xmlns:a16="http://schemas.microsoft.com/office/drawing/2014/main" id="{F03742DE-38FB-78C0-3D03-506E58B63F27}"/>
              </a:ext>
            </a:extLst>
          </p:cNvPr>
          <p:cNvPicPr>
            <a:picLocks noChangeAspect="1"/>
          </p:cNvPicPr>
          <p:nvPr/>
        </p:nvPicPr>
        <p:blipFill>
          <a:blip r:embed="rId12"/>
          <a:stretch>
            <a:fillRect/>
          </a:stretch>
        </p:blipFill>
        <p:spPr>
          <a:xfrm>
            <a:off x="9741085" y="2044238"/>
            <a:ext cx="1670449" cy="1330025"/>
          </a:xfrm>
          <a:prstGeom prst="rect">
            <a:avLst/>
          </a:prstGeom>
        </p:spPr>
      </p:pic>
      <p:pic>
        <p:nvPicPr>
          <p:cNvPr id="50" name="Picture 9" descr="universal">
            <a:extLst>
              <a:ext uri="{FF2B5EF4-FFF2-40B4-BE49-F238E27FC236}">
                <a16:creationId xmlns:a16="http://schemas.microsoft.com/office/drawing/2014/main" id="{C961A036-8528-D56F-C31C-A7796F8BE8D9}"/>
              </a:ext>
            </a:extLst>
          </p:cNvPr>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spTree>
    <p:extLst>
      <p:ext uri="{BB962C8B-B14F-4D97-AF65-F5344CB8AC3E}">
        <p14:creationId xmlns:p14="http://schemas.microsoft.com/office/powerpoint/2010/main" val="1408565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91506-A0C5-7A14-E6F5-936B3D8D3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4AA568-F215-EDE6-D22A-6A624AD47BC1}"/>
              </a:ext>
            </a:extLst>
          </p:cNvPr>
          <p:cNvSpPr>
            <a:spLocks noGrp="1"/>
          </p:cNvSpPr>
          <p:nvPr>
            <p:ph type="title"/>
          </p:nvPr>
        </p:nvSpPr>
        <p:spPr/>
        <p:txBody>
          <a:bodyPr>
            <a:scene3d>
              <a:camera prst="orthographicFront"/>
              <a:lightRig rig="soft" dir="t">
                <a:rot lat="0" lon="0" rev="15600000"/>
              </a:lightRig>
            </a:scene3d>
            <a:sp3d extrusionH="57150" prstMaterial="softEdge">
              <a:bevelT w="25400" h="38100"/>
            </a:sp3d>
          </a:bodyPr>
          <a:lstStyle/>
          <a:p>
            <a:pPr algn="ctr"/>
            <a:r>
              <a:rPr lang="en-US" altLang="zh-TW"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rPr>
              <a:t>Business Operations</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Slide Number Placeholder 4">
            <a:extLst>
              <a:ext uri="{FF2B5EF4-FFF2-40B4-BE49-F238E27FC236}">
                <a16:creationId xmlns:a16="http://schemas.microsoft.com/office/drawing/2014/main" id="{5A893A88-747F-3BC7-1C3A-0668FDFFF30F}"/>
              </a:ext>
            </a:extLst>
          </p:cNvPr>
          <p:cNvSpPr>
            <a:spLocks noGrp="1"/>
          </p:cNvSpPr>
          <p:nvPr>
            <p:ph type="sldNum" sz="quarter" idx="12"/>
          </p:nvPr>
        </p:nvSpPr>
        <p:spPr/>
        <p:txBody>
          <a:bodyPr/>
          <a:lstStyle/>
          <a:p>
            <a:fld id="{CBD12358-51D2-46B3-9BDE-DF29528B9454}" type="slidenum">
              <a:rPr lang="en-US" smtClean="0"/>
              <a:t>6</a:t>
            </a:fld>
            <a:endParaRPr lang="en-US" dirty="0"/>
          </a:p>
        </p:txBody>
      </p:sp>
      <p:graphicFrame>
        <p:nvGraphicFramePr>
          <p:cNvPr id="7" name="Content Placeholder 6" descr="A timeline of the product launch">
            <a:extLst>
              <a:ext uri="{FF2B5EF4-FFF2-40B4-BE49-F238E27FC236}">
                <a16:creationId xmlns:a16="http://schemas.microsoft.com/office/drawing/2014/main" id="{8B23F370-25D7-76A9-F7A7-47E1182EFBCC}"/>
              </a:ext>
            </a:extLst>
          </p:cNvPr>
          <p:cNvGraphicFramePr>
            <a:graphicFrameLocks noGrp="1"/>
          </p:cNvGraphicFramePr>
          <p:nvPr>
            <p:ph idx="13"/>
            <p:extLst>
              <p:ext uri="{D42A27DB-BD31-4B8C-83A1-F6EECF244321}">
                <p14:modId xmlns:p14="http://schemas.microsoft.com/office/powerpoint/2010/main" val="3707763957"/>
              </p:ext>
            </p:extLst>
          </p:nvPr>
        </p:nvGraphicFramePr>
        <p:xfrm>
          <a:off x="777240" y="1911096"/>
          <a:ext cx="10890503" cy="4224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圖片 5">
            <a:extLst>
              <a:ext uri="{FF2B5EF4-FFF2-40B4-BE49-F238E27FC236}">
                <a16:creationId xmlns:a16="http://schemas.microsoft.com/office/drawing/2014/main" id="{80B6016D-10A6-5960-DE8C-A45324F2CF9F}"/>
              </a:ext>
            </a:extLst>
          </p:cNvPr>
          <p:cNvPicPr>
            <a:picLocks noChangeAspect="1"/>
          </p:cNvPicPr>
          <p:nvPr/>
        </p:nvPicPr>
        <p:blipFill>
          <a:blip r:embed="rId8"/>
          <a:stretch>
            <a:fillRect/>
          </a:stretch>
        </p:blipFill>
        <p:spPr>
          <a:xfrm>
            <a:off x="2004498" y="4151086"/>
            <a:ext cx="2451388" cy="1698171"/>
          </a:xfrm>
          <a:prstGeom prst="rect">
            <a:avLst/>
          </a:prstGeom>
        </p:spPr>
      </p:pic>
      <p:pic>
        <p:nvPicPr>
          <p:cNvPr id="8" name="Picture 9" descr="universal">
            <a:extLst>
              <a:ext uri="{FF2B5EF4-FFF2-40B4-BE49-F238E27FC236}">
                <a16:creationId xmlns:a16="http://schemas.microsoft.com/office/drawing/2014/main" id="{AAC2FBB8-7246-C276-56AC-5501671893F9}"/>
              </a:ext>
            </a:extLst>
          </p:cNvPr>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spTree>
    <p:extLst>
      <p:ext uri="{BB962C8B-B14F-4D97-AF65-F5344CB8AC3E}">
        <p14:creationId xmlns:p14="http://schemas.microsoft.com/office/powerpoint/2010/main" val="3986074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077C6F9-B646-5C7D-C75E-C0A52DC72116}"/>
              </a:ext>
            </a:extLst>
          </p:cNvPr>
          <p:cNvSpPr>
            <a:spLocks noGrp="1"/>
          </p:cNvSpPr>
          <p:nvPr>
            <p:ph type="title"/>
          </p:nvPr>
        </p:nvSpPr>
        <p:spPr>
          <a:xfrm>
            <a:off x="777240" y="365760"/>
            <a:ext cx="6016752" cy="2670048"/>
          </a:xfrm>
        </p:spPr>
        <p:txBody>
          <a:bodyPr>
            <a:normAutofit/>
            <a:scene3d>
              <a:camera prst="orthographicFront"/>
              <a:lightRig rig="soft" dir="t">
                <a:rot lat="0" lon="0" rev="15600000"/>
              </a:lightRig>
            </a:scene3d>
            <a:sp3d extrusionH="57150" prstMaterial="softEdge">
              <a:bevelT w="25400" h="38100"/>
            </a:sp3d>
          </a:bodyPr>
          <a:lstStyle/>
          <a:p>
            <a:r>
              <a:rPr lang="en-US" altLang="zh-TW" sz="3600" b="1" dirty="0">
                <a:ln/>
                <a:solidFill>
                  <a:schemeClr val="accent4"/>
                </a:solidFill>
                <a:latin typeface="DengXian" panose="02010600030101010101" pitchFamily="2" charset="-122"/>
                <a:ea typeface="DengXian" panose="02010600030101010101" pitchFamily="2" charset="-122"/>
              </a:rPr>
              <a:t>UNIVRESAL TEXTILE</a:t>
            </a:r>
            <a:r>
              <a:rPr lang="zh-TW" altLang="en-US" sz="3600" b="1" dirty="0">
                <a:ln/>
                <a:solidFill>
                  <a:schemeClr val="accent4"/>
                </a:solidFill>
                <a:latin typeface="DengXian" panose="02010600030101010101" pitchFamily="2" charset="-122"/>
                <a:ea typeface="DengXian" panose="02010600030101010101" pitchFamily="2" charset="-122"/>
              </a:rPr>
              <a:t> </a:t>
            </a:r>
            <a:r>
              <a:rPr lang="en-US" altLang="zh-TW" sz="3600" b="1" dirty="0">
                <a:ln/>
                <a:solidFill>
                  <a:schemeClr val="accent4"/>
                </a:solidFill>
                <a:latin typeface="DengXian" panose="02010600030101010101" pitchFamily="2" charset="-122"/>
                <a:ea typeface="DengXian" panose="02010600030101010101" pitchFamily="2" charset="-122"/>
                <a:cs typeface="Times New Roman" panose="02020603050405020304" pitchFamily="18" charset="0"/>
              </a:rPr>
              <a:t>X</a:t>
            </a:r>
            <a:r>
              <a:rPr lang="en-US" altLang="zh-TW" sz="3600" b="1" dirty="0">
                <a:ln/>
                <a:solidFill>
                  <a:schemeClr val="accent4"/>
                </a:solidFill>
                <a:latin typeface="DengXian" panose="02010600030101010101" pitchFamily="2" charset="-122"/>
                <a:ea typeface="DengXian" panose="02010600030101010101" pitchFamily="2" charset="-122"/>
              </a:rPr>
              <a:t> NANAO TOWNSHIP OFFICE</a:t>
            </a:r>
            <a:endParaRPr lang="en-US" sz="3600" b="1" dirty="0">
              <a:ln/>
              <a:solidFill>
                <a:schemeClr val="accent4"/>
              </a:solidFill>
              <a:latin typeface="DengXian" panose="02010600030101010101" pitchFamily="2" charset="-122"/>
              <a:ea typeface="DengXian" panose="02010600030101010101" pitchFamily="2" charset="-122"/>
            </a:endParaRPr>
          </a:p>
        </p:txBody>
      </p:sp>
      <p:sp>
        <p:nvSpPr>
          <p:cNvPr id="6" name="Content Placeholder 5">
            <a:extLst>
              <a:ext uri="{FF2B5EF4-FFF2-40B4-BE49-F238E27FC236}">
                <a16:creationId xmlns:a16="http://schemas.microsoft.com/office/drawing/2014/main" id="{0560E33F-C072-D53E-4C22-9772E6996B38}"/>
              </a:ext>
            </a:extLst>
          </p:cNvPr>
          <p:cNvSpPr>
            <a:spLocks noGrp="1"/>
          </p:cNvSpPr>
          <p:nvPr>
            <p:ph idx="1"/>
          </p:nvPr>
        </p:nvSpPr>
        <p:spPr>
          <a:xfrm>
            <a:off x="777240" y="3346704"/>
            <a:ext cx="6016752" cy="2670048"/>
          </a:xfrm>
        </p:spPr>
        <p:txBody>
          <a:bodyPr>
            <a:normAutofit fontScale="92500" lnSpcReduction="10000"/>
            <a:scene3d>
              <a:camera prst="orthographicFront"/>
              <a:lightRig rig="soft" dir="t">
                <a:rot lat="0" lon="0" rev="15600000"/>
              </a:lightRig>
            </a:scene3d>
            <a:sp3d extrusionH="57150" prstMaterial="softEdge">
              <a:bevelT w="25400" h="38100"/>
            </a:sp3d>
          </a:bodyPr>
          <a:lstStyle/>
          <a:p>
            <a:pPr lvl="1"/>
            <a:endParaRPr lang="en-US" altLang="zh-TW" sz="2400" b="1" dirty="0">
              <a:ln/>
              <a:solidFill>
                <a:schemeClr val="accent4"/>
              </a:solidFill>
              <a:latin typeface="DengXian" panose="02010600030101010101" pitchFamily="2" charset="-122"/>
              <a:ea typeface="DengXian" panose="02010600030101010101" pitchFamily="2" charset="-122"/>
            </a:endParaRPr>
          </a:p>
          <a:p>
            <a:pPr>
              <a:buFont typeface="Wingdings" panose="05000000000000000000" pitchFamily="2" charset="2"/>
              <a:buChar char="Ø"/>
            </a:pPr>
            <a:r>
              <a:rPr lang="en-US" altLang="zh-TW" sz="2400" b="1" dirty="0">
                <a:ln/>
                <a:solidFill>
                  <a:schemeClr val="accent4"/>
                </a:solidFill>
                <a:latin typeface="DengXian" panose="02010600030101010101" pitchFamily="2" charset="-122"/>
                <a:ea typeface="DengXian" panose="02010600030101010101" pitchFamily="2" charset="-122"/>
              </a:rPr>
              <a:t>Strengthen community ties, cultivate local sentiment</a:t>
            </a:r>
          </a:p>
          <a:p>
            <a:pPr>
              <a:buFont typeface="Wingdings" panose="05000000000000000000" pitchFamily="2" charset="2"/>
              <a:buChar char="Ø"/>
            </a:pPr>
            <a:r>
              <a:rPr lang="en-US" altLang="zh-TW" sz="2400" b="1" dirty="0">
                <a:ln/>
                <a:solidFill>
                  <a:schemeClr val="accent4"/>
                </a:solidFill>
                <a:latin typeface="DengXian" panose="02010600030101010101" pitchFamily="2" charset="-122"/>
                <a:ea typeface="DengXian" panose="02010600030101010101" pitchFamily="2" charset="-122"/>
              </a:rPr>
              <a:t>Preserving cultural heritage.</a:t>
            </a:r>
          </a:p>
          <a:p>
            <a:pPr>
              <a:buFont typeface="Wingdings" panose="05000000000000000000" pitchFamily="2" charset="2"/>
              <a:buChar char="Ø"/>
            </a:pPr>
            <a:r>
              <a:rPr lang="en-US" altLang="zh-TW" sz="2400" b="1" dirty="0">
                <a:ln/>
                <a:solidFill>
                  <a:schemeClr val="accent4"/>
                </a:solidFill>
                <a:latin typeface="DengXian" panose="02010600030101010101" pitchFamily="2" charset="-122"/>
                <a:ea typeface="DengXian" panose="02010600030101010101" pitchFamily="2" charset="-122"/>
              </a:rPr>
              <a:t>Mutual benefit and weaved into  common good</a:t>
            </a:r>
            <a:r>
              <a:rPr lang="en-US" altLang="zh-TW" sz="2400" b="1" dirty="0">
                <a:ln/>
                <a:solidFill>
                  <a:schemeClr val="accent4"/>
                </a:solidFill>
              </a:rPr>
              <a:t>.</a:t>
            </a:r>
            <a:endParaRPr lang="en-US" sz="2400" b="1" dirty="0">
              <a:ln/>
              <a:solidFill>
                <a:schemeClr val="accent4"/>
              </a:solidFill>
            </a:endParaRPr>
          </a:p>
        </p:txBody>
      </p:sp>
      <p:sp>
        <p:nvSpPr>
          <p:cNvPr id="3" name="Slide Number Placeholder 2">
            <a:extLst>
              <a:ext uri="{FF2B5EF4-FFF2-40B4-BE49-F238E27FC236}">
                <a16:creationId xmlns:a16="http://schemas.microsoft.com/office/drawing/2014/main" id="{CBFCE61F-A4B1-C1BD-8937-C2A157D029EE}"/>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7</a:t>
            </a:fld>
            <a:endParaRPr lang="en-US" dirty="0"/>
          </a:p>
        </p:txBody>
      </p:sp>
      <p:pic>
        <p:nvPicPr>
          <p:cNvPr id="8" name="圖片版面配置區 7">
            <a:extLst>
              <a:ext uri="{FF2B5EF4-FFF2-40B4-BE49-F238E27FC236}">
                <a16:creationId xmlns:a16="http://schemas.microsoft.com/office/drawing/2014/main" id="{FC4D9E4D-D7E5-9C11-A6B8-2EAB02CB1D5D}"/>
              </a:ext>
            </a:extLst>
          </p:cNvPr>
          <p:cNvPicPr>
            <a:picLocks noGrp="1" noChangeAspect="1"/>
          </p:cNvPicPr>
          <p:nvPr>
            <p:ph type="pic" sz="quarter" idx="13"/>
          </p:nvPr>
        </p:nvPicPr>
        <p:blipFill>
          <a:blip r:embed="rId2"/>
          <a:srcRect t="4285" b="4285"/>
          <a:stretch>
            <a:fillRect/>
          </a:stretch>
        </p:blipFill>
        <p:spPr>
          <a:xfrm>
            <a:off x="7818438" y="950913"/>
            <a:ext cx="4049712" cy="4965700"/>
          </a:xfrm>
        </p:spPr>
      </p:pic>
      <p:pic>
        <p:nvPicPr>
          <p:cNvPr id="10" name="Picture 9" descr="universal">
            <a:extLst>
              <a:ext uri="{FF2B5EF4-FFF2-40B4-BE49-F238E27FC236}">
                <a16:creationId xmlns:a16="http://schemas.microsoft.com/office/drawing/2014/main" id="{64EE8FBF-7DB4-0140-A0D3-5BC2C8D39D2A}"/>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spTree>
    <p:extLst>
      <p:ext uri="{BB962C8B-B14F-4D97-AF65-F5344CB8AC3E}">
        <p14:creationId xmlns:p14="http://schemas.microsoft.com/office/powerpoint/2010/main" val="2346848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DEE856-6C15-8167-A5E4-121C20FFC3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A6210E-EA6A-7EEA-A5B7-F0632F36A1E5}"/>
              </a:ext>
            </a:extLst>
          </p:cNvPr>
          <p:cNvSpPr>
            <a:spLocks noGrp="1"/>
          </p:cNvSpPr>
          <p:nvPr>
            <p:ph type="title"/>
          </p:nvPr>
        </p:nvSpPr>
        <p:spPr/>
        <p:txBody>
          <a:bodyPr>
            <a:normAutofit/>
            <a:scene3d>
              <a:camera prst="orthographicFront"/>
              <a:lightRig rig="soft" dir="t">
                <a:rot lat="0" lon="0" rev="15600000"/>
              </a:lightRig>
            </a:scene3d>
            <a:sp3d extrusionH="57150" prstMaterial="softEdge">
              <a:bevelT w="25400" h="38100"/>
            </a:sp3d>
          </a:bodyPr>
          <a:lstStyle/>
          <a:p>
            <a:pPr algn="ctr">
              <a:lnSpc>
                <a:spcPct val="100000"/>
              </a:lnSpc>
            </a:pPr>
            <a:r>
              <a:rPr lang="en-US" sz="4000" b="1" dirty="0">
                <a:ln/>
                <a:solidFill>
                  <a:schemeClr val="accent4"/>
                </a:solidFill>
                <a:latin typeface="DengXian" panose="02010600030101010101" pitchFamily="2" charset="-122"/>
                <a:ea typeface="DengXian" panose="02010600030101010101" pitchFamily="2" charset="-122"/>
                <a:cs typeface="Times New Roman" panose="02020603050405020304" pitchFamily="18" charset="0"/>
              </a:rPr>
              <a:t>Project Phrase Planning </a:t>
            </a:r>
          </a:p>
        </p:txBody>
      </p:sp>
      <p:sp>
        <p:nvSpPr>
          <p:cNvPr id="5" name="Slide Number Placeholder 4">
            <a:extLst>
              <a:ext uri="{FF2B5EF4-FFF2-40B4-BE49-F238E27FC236}">
                <a16:creationId xmlns:a16="http://schemas.microsoft.com/office/drawing/2014/main" id="{633BDFC1-F599-A989-23E4-67A0B60FD2CC}"/>
              </a:ext>
            </a:extLst>
          </p:cNvPr>
          <p:cNvSpPr>
            <a:spLocks noGrp="1"/>
          </p:cNvSpPr>
          <p:nvPr>
            <p:ph type="sldNum" sz="quarter" idx="12"/>
          </p:nvPr>
        </p:nvSpPr>
        <p:spPr/>
        <p:txBody>
          <a:bodyPr/>
          <a:lstStyle/>
          <a:p>
            <a:fld id="{CBD12358-51D2-46B3-9BDE-DF29528B9454}" type="slidenum">
              <a:rPr lang="en-US" smtClean="0"/>
              <a:t>8</a:t>
            </a:fld>
            <a:endParaRPr lang="en-US" dirty="0"/>
          </a:p>
        </p:txBody>
      </p:sp>
      <p:pic>
        <p:nvPicPr>
          <p:cNvPr id="8" name="Picture 9" descr="universal">
            <a:extLst>
              <a:ext uri="{FF2B5EF4-FFF2-40B4-BE49-F238E27FC236}">
                <a16:creationId xmlns:a16="http://schemas.microsoft.com/office/drawing/2014/main" id="{AB6C44DC-05D4-CF90-3A5F-AC6A13B2E5D6}"/>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sp>
        <p:nvSpPr>
          <p:cNvPr id="13" name="矩形: 圓角 12">
            <a:extLst>
              <a:ext uri="{FF2B5EF4-FFF2-40B4-BE49-F238E27FC236}">
                <a16:creationId xmlns:a16="http://schemas.microsoft.com/office/drawing/2014/main" id="{00DCF1C4-0ACB-2491-8976-A13DF62CFFD7}"/>
              </a:ext>
            </a:extLst>
          </p:cNvPr>
          <p:cNvSpPr/>
          <p:nvPr/>
        </p:nvSpPr>
        <p:spPr>
          <a:xfrm>
            <a:off x="777240" y="2454656"/>
            <a:ext cx="2720703" cy="100148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altLang="zh-TW" sz="2000" b="1" dirty="0">
                <a:ln/>
                <a:solidFill>
                  <a:schemeClr val="accent4"/>
                </a:solidFill>
                <a:latin typeface="DengXian" panose="02010600030101010101" pitchFamily="2" charset="-122"/>
                <a:ea typeface="DengXian" panose="02010600030101010101" pitchFamily="2" charset="-122"/>
              </a:rPr>
              <a:t>1. Establish Community Sewing Studio </a:t>
            </a:r>
            <a:endParaRPr lang="zh-TW" altLang="en-US" sz="2000" b="1" dirty="0">
              <a:ln/>
              <a:solidFill>
                <a:schemeClr val="accent4"/>
              </a:solidFill>
              <a:latin typeface="DengXian" panose="02010600030101010101" pitchFamily="2" charset="-122"/>
              <a:ea typeface="DengXian" panose="02010600030101010101" pitchFamily="2" charset="-122"/>
            </a:endParaRPr>
          </a:p>
        </p:txBody>
      </p:sp>
      <p:pic>
        <p:nvPicPr>
          <p:cNvPr id="15" name="圖片 14">
            <a:extLst>
              <a:ext uri="{FF2B5EF4-FFF2-40B4-BE49-F238E27FC236}">
                <a16:creationId xmlns:a16="http://schemas.microsoft.com/office/drawing/2014/main" id="{841A2134-C331-0F42-AF4D-48BE93E087CD}"/>
              </a:ext>
            </a:extLst>
          </p:cNvPr>
          <p:cNvPicPr>
            <a:picLocks noChangeAspect="1"/>
          </p:cNvPicPr>
          <p:nvPr/>
        </p:nvPicPr>
        <p:blipFill>
          <a:blip r:embed="rId4"/>
          <a:stretch>
            <a:fillRect/>
          </a:stretch>
        </p:blipFill>
        <p:spPr>
          <a:xfrm>
            <a:off x="1067711" y="3669313"/>
            <a:ext cx="2139760" cy="1878234"/>
          </a:xfrm>
          <a:prstGeom prst="rect">
            <a:avLst/>
          </a:prstGeom>
        </p:spPr>
      </p:pic>
      <p:sp>
        <p:nvSpPr>
          <p:cNvPr id="16" name="矩形: 圓角 15">
            <a:extLst>
              <a:ext uri="{FF2B5EF4-FFF2-40B4-BE49-F238E27FC236}">
                <a16:creationId xmlns:a16="http://schemas.microsoft.com/office/drawing/2014/main" id="{DEC084BF-FCDE-1C6F-D52E-CBE82D02D1C3}"/>
              </a:ext>
            </a:extLst>
          </p:cNvPr>
          <p:cNvSpPr/>
          <p:nvPr/>
        </p:nvSpPr>
        <p:spPr>
          <a:xfrm>
            <a:off x="4575993" y="2427515"/>
            <a:ext cx="3131095" cy="100148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altLang="zh-TW" b="1" dirty="0">
                <a:ln/>
                <a:solidFill>
                  <a:schemeClr val="accent4"/>
                </a:solidFill>
                <a:latin typeface="DengXian" panose="02010600030101010101" pitchFamily="2" charset="-122"/>
                <a:ea typeface="DengXian" panose="02010600030101010101" pitchFamily="2" charset="-122"/>
              </a:rPr>
              <a:t>2. Cultural Heritage Preservation and Promotion Workshop</a:t>
            </a:r>
            <a:endParaRPr lang="zh-TW" altLang="en-US" b="1" dirty="0">
              <a:ln/>
              <a:solidFill>
                <a:schemeClr val="accent4"/>
              </a:solidFill>
              <a:latin typeface="DengXian" panose="02010600030101010101" pitchFamily="2" charset="-122"/>
              <a:ea typeface="DengXian" panose="02010600030101010101" pitchFamily="2" charset="-122"/>
            </a:endParaRPr>
          </a:p>
        </p:txBody>
      </p:sp>
      <p:sp>
        <p:nvSpPr>
          <p:cNvPr id="17" name="矩形: 圓角 16">
            <a:extLst>
              <a:ext uri="{FF2B5EF4-FFF2-40B4-BE49-F238E27FC236}">
                <a16:creationId xmlns:a16="http://schemas.microsoft.com/office/drawing/2014/main" id="{27EAB065-942B-EA44-F2EA-C4B839F2FF00}"/>
              </a:ext>
            </a:extLst>
          </p:cNvPr>
          <p:cNvSpPr/>
          <p:nvPr/>
        </p:nvSpPr>
        <p:spPr>
          <a:xfrm>
            <a:off x="8694059" y="2454656"/>
            <a:ext cx="2720703" cy="100148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altLang="zh-TW" sz="1700" b="1" dirty="0">
                <a:ln/>
                <a:solidFill>
                  <a:schemeClr val="accent4"/>
                </a:solidFill>
                <a:latin typeface="DengXian" panose="02010600030101010101" pitchFamily="2" charset="-122"/>
                <a:ea typeface="DengXian" panose="02010600030101010101" pitchFamily="2" charset="-122"/>
              </a:rPr>
              <a:t>3.Blending traditional culture with contemporary design for local products</a:t>
            </a:r>
            <a:endParaRPr lang="zh-TW" altLang="en-US" sz="1700" b="1" dirty="0">
              <a:ln/>
              <a:solidFill>
                <a:schemeClr val="accent4"/>
              </a:solidFill>
              <a:latin typeface="DengXian" panose="02010600030101010101" pitchFamily="2" charset="-122"/>
              <a:ea typeface="DengXian" panose="02010600030101010101" pitchFamily="2" charset="-122"/>
            </a:endParaRPr>
          </a:p>
        </p:txBody>
      </p:sp>
      <p:pic>
        <p:nvPicPr>
          <p:cNvPr id="19" name="圖片 18">
            <a:extLst>
              <a:ext uri="{FF2B5EF4-FFF2-40B4-BE49-F238E27FC236}">
                <a16:creationId xmlns:a16="http://schemas.microsoft.com/office/drawing/2014/main" id="{440C9EC8-442B-E367-7D83-24DD709122EF}"/>
              </a:ext>
            </a:extLst>
          </p:cNvPr>
          <p:cNvPicPr>
            <a:picLocks noChangeAspect="1"/>
          </p:cNvPicPr>
          <p:nvPr/>
        </p:nvPicPr>
        <p:blipFill>
          <a:blip r:embed="rId5"/>
          <a:stretch>
            <a:fillRect/>
          </a:stretch>
        </p:blipFill>
        <p:spPr>
          <a:xfrm>
            <a:off x="5026119" y="3669313"/>
            <a:ext cx="2139760" cy="1878234"/>
          </a:xfrm>
          <a:prstGeom prst="rect">
            <a:avLst/>
          </a:prstGeom>
        </p:spPr>
      </p:pic>
      <p:pic>
        <p:nvPicPr>
          <p:cNvPr id="21" name="圖片 20">
            <a:extLst>
              <a:ext uri="{FF2B5EF4-FFF2-40B4-BE49-F238E27FC236}">
                <a16:creationId xmlns:a16="http://schemas.microsoft.com/office/drawing/2014/main" id="{2E61FBF4-5497-F25F-1874-3485A2C62BFE}"/>
              </a:ext>
            </a:extLst>
          </p:cNvPr>
          <p:cNvPicPr>
            <a:picLocks noChangeAspect="1"/>
          </p:cNvPicPr>
          <p:nvPr/>
        </p:nvPicPr>
        <p:blipFill>
          <a:blip r:embed="rId6"/>
          <a:stretch>
            <a:fillRect/>
          </a:stretch>
        </p:blipFill>
        <p:spPr>
          <a:xfrm>
            <a:off x="8936411" y="3669313"/>
            <a:ext cx="2178662" cy="1913852"/>
          </a:xfrm>
          <a:prstGeom prst="rect">
            <a:avLst/>
          </a:prstGeom>
        </p:spPr>
      </p:pic>
      <p:pic>
        <p:nvPicPr>
          <p:cNvPr id="23" name="圖形 22" descr="箭號: 順時針曲線 以實心填滿">
            <a:extLst>
              <a:ext uri="{FF2B5EF4-FFF2-40B4-BE49-F238E27FC236}">
                <a16:creationId xmlns:a16="http://schemas.microsoft.com/office/drawing/2014/main" id="{9D154950-D103-D1D8-EC17-E29B99CDF4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088839">
            <a:off x="3615571" y="4139046"/>
            <a:ext cx="955702" cy="955702"/>
          </a:xfrm>
          <a:prstGeom prst="rect">
            <a:avLst/>
          </a:prstGeom>
        </p:spPr>
      </p:pic>
      <p:pic>
        <p:nvPicPr>
          <p:cNvPr id="25" name="圖形 24" descr="箭號: 逆時針曲線 以實心填滿">
            <a:extLst>
              <a:ext uri="{FF2B5EF4-FFF2-40B4-BE49-F238E27FC236}">
                <a16:creationId xmlns:a16="http://schemas.microsoft.com/office/drawing/2014/main" id="{AD405654-B2CB-38FC-EBD8-EC088DC2621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7623996" y="4236448"/>
            <a:ext cx="1005950" cy="1005950"/>
          </a:xfrm>
          <a:prstGeom prst="rect">
            <a:avLst/>
          </a:prstGeom>
        </p:spPr>
      </p:pic>
    </p:spTree>
    <p:extLst>
      <p:ext uri="{BB962C8B-B14F-4D97-AF65-F5344CB8AC3E}">
        <p14:creationId xmlns:p14="http://schemas.microsoft.com/office/powerpoint/2010/main" val="1668431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5470B7-4400-9CB7-5A80-9EC955E429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5C156A-E190-7CA0-D574-1E25B3654FC7}"/>
              </a:ext>
            </a:extLst>
          </p:cNvPr>
          <p:cNvSpPr>
            <a:spLocks noGrp="1"/>
          </p:cNvSpPr>
          <p:nvPr>
            <p:ph type="title"/>
          </p:nvPr>
        </p:nvSpPr>
        <p:spPr/>
        <p:txBody>
          <a:bodyPr>
            <a:scene3d>
              <a:camera prst="orthographicFront"/>
              <a:lightRig rig="soft" dir="t">
                <a:rot lat="0" lon="0" rev="15600000"/>
              </a:lightRig>
            </a:scene3d>
            <a:sp3d extrusionH="57150" prstMaterial="softEdge">
              <a:bevelT w="25400" h="38100"/>
            </a:sp3d>
          </a:bodyPr>
          <a:lstStyle/>
          <a:p>
            <a:pPr algn="ctr"/>
            <a:r>
              <a:rPr lang="en-US" altLang="zh-TW" sz="4400" b="1" dirty="0">
                <a:ln/>
                <a:solidFill>
                  <a:schemeClr val="accent4"/>
                </a:solidFill>
                <a:latin typeface="DengXian" panose="02010600030101010101" pitchFamily="2" charset="-122"/>
                <a:ea typeface="DengXian" panose="02010600030101010101" pitchFamily="2" charset="-122"/>
                <a:cs typeface="Times New Roman" panose="02020603050405020304" pitchFamily="18" charset="0"/>
              </a:rPr>
              <a:t>Project Phase</a:t>
            </a:r>
            <a:r>
              <a:rPr lang="zh-TW" altLang="en-US" sz="4400" b="1" dirty="0">
                <a:ln/>
                <a:solidFill>
                  <a:schemeClr val="accent4"/>
                </a:solidFill>
                <a:latin typeface="DengXian" panose="02010600030101010101" pitchFamily="2" charset="-122"/>
                <a:ea typeface="DengXian" panose="02010600030101010101" pitchFamily="2" charset="-122"/>
                <a:cs typeface="Times New Roman" panose="02020603050405020304" pitchFamily="18" charset="0"/>
              </a:rPr>
              <a:t> </a:t>
            </a:r>
            <a:r>
              <a:rPr lang="en-US" altLang="zh-TW" sz="4400" b="1" dirty="0">
                <a:ln/>
                <a:solidFill>
                  <a:schemeClr val="accent4"/>
                </a:solidFill>
                <a:latin typeface="DengXian" panose="02010600030101010101" pitchFamily="2" charset="-122"/>
                <a:ea typeface="DengXian" panose="02010600030101010101" pitchFamily="2" charset="-122"/>
                <a:cs typeface="Times New Roman" panose="02020603050405020304" pitchFamily="18" charset="0"/>
              </a:rPr>
              <a:t>Planning </a:t>
            </a:r>
            <a:endParaRPr lang="en-US" b="1" dirty="0">
              <a:ln/>
              <a:solidFill>
                <a:schemeClr val="accent4"/>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Slide Number Placeholder 4">
            <a:extLst>
              <a:ext uri="{FF2B5EF4-FFF2-40B4-BE49-F238E27FC236}">
                <a16:creationId xmlns:a16="http://schemas.microsoft.com/office/drawing/2014/main" id="{CB147E62-B8C9-5627-363B-F9B8D0F7A36A}"/>
              </a:ext>
            </a:extLst>
          </p:cNvPr>
          <p:cNvSpPr>
            <a:spLocks noGrp="1"/>
          </p:cNvSpPr>
          <p:nvPr>
            <p:ph type="sldNum" sz="quarter" idx="12"/>
          </p:nvPr>
        </p:nvSpPr>
        <p:spPr/>
        <p:txBody>
          <a:bodyPr/>
          <a:lstStyle/>
          <a:p>
            <a:fld id="{CBD12358-51D2-46B3-9BDE-DF29528B9454}" type="slidenum">
              <a:rPr lang="en-US" smtClean="0"/>
              <a:t>9</a:t>
            </a:fld>
            <a:endParaRPr lang="en-US" dirty="0"/>
          </a:p>
        </p:txBody>
      </p:sp>
      <p:pic>
        <p:nvPicPr>
          <p:cNvPr id="8" name="Picture 9" descr="universal">
            <a:extLst>
              <a:ext uri="{FF2B5EF4-FFF2-40B4-BE49-F238E27FC236}">
                <a16:creationId xmlns:a16="http://schemas.microsoft.com/office/drawing/2014/main" id="{E3944489-69DB-F82A-2728-8D4731B3D7F7}"/>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2337" y="5760720"/>
            <a:ext cx="808807" cy="859536"/>
          </a:xfrm>
          <a:prstGeom prst="rect">
            <a:avLst/>
          </a:prstGeom>
          <a:noFill/>
          <a:ln w="9525">
            <a:noFill/>
            <a:miter lim="800000"/>
            <a:headEnd/>
            <a:tailEnd/>
          </a:ln>
        </p:spPr>
      </p:pic>
      <p:graphicFrame>
        <p:nvGraphicFramePr>
          <p:cNvPr id="3" name="資料庫圖表 2">
            <a:extLst>
              <a:ext uri="{FF2B5EF4-FFF2-40B4-BE49-F238E27FC236}">
                <a16:creationId xmlns:a16="http://schemas.microsoft.com/office/drawing/2014/main" id="{DC25B737-8C83-4E68-CAD5-313936B4BEA6}"/>
              </a:ext>
            </a:extLst>
          </p:cNvPr>
          <p:cNvGraphicFramePr/>
          <p:nvPr>
            <p:extLst>
              <p:ext uri="{D42A27DB-BD31-4B8C-83A1-F6EECF244321}">
                <p14:modId xmlns:p14="http://schemas.microsoft.com/office/powerpoint/2010/main" val="2229614435"/>
              </p:ext>
            </p:extLst>
          </p:nvPr>
        </p:nvGraphicFramePr>
        <p:xfrm>
          <a:off x="1886857" y="1911096"/>
          <a:ext cx="8762492" cy="48103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69964174"/>
      </p:ext>
    </p:extLst>
  </p:cSld>
  <p:clrMapOvr>
    <a:masterClrMapping/>
  </p:clrMapOvr>
</p:sld>
</file>

<file path=ppt/theme/theme1.xml><?xml version="1.0" encoding="utf-8"?>
<a:theme xmlns:a="http://schemas.openxmlformats.org/drawingml/2006/main" name="Custom">
  <a:themeElements>
    <a:clrScheme name="Custom 17">
      <a:dk1>
        <a:sysClr val="windowText" lastClr="000000"/>
      </a:dk1>
      <a:lt1>
        <a:sysClr val="window" lastClr="FFFFFF"/>
      </a:lt1>
      <a:dk2>
        <a:srgbClr val="44546A"/>
      </a:dk2>
      <a:lt2>
        <a:srgbClr val="E7E6E6"/>
      </a:lt2>
      <a:accent1>
        <a:srgbClr val="BED6DA"/>
      </a:accent1>
      <a:accent2>
        <a:srgbClr val="3E7090"/>
      </a:accent2>
      <a:accent3>
        <a:srgbClr val="93A5A8"/>
      </a:accent3>
      <a:accent4>
        <a:srgbClr val="627272"/>
      </a:accent4>
      <a:accent5>
        <a:srgbClr val="BDA07D"/>
      </a:accent5>
      <a:accent6>
        <a:srgbClr val="D8CAB7"/>
      </a:accent6>
      <a:hlink>
        <a:srgbClr val="0563C1"/>
      </a:hlink>
      <a:folHlink>
        <a:srgbClr val="954F72"/>
      </a:folHlink>
    </a:clrScheme>
    <a:fontScheme name="Custom 2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33468121_win32_CP_V3" id="{DB41292E-DA07-4A60-84D2-21F0B686AF93}" vid="{CD2DD4A9-674C-44A3-BA93-D7C3019ED0B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Background xmlns="71af3243-3dd4-4a8d-8c0d-dd76da1f02a5">false</Background>
  </documentManagement>
</p:properties>
</file>

<file path=customXml/itemProps1.xml><?xml version="1.0" encoding="utf-8"?>
<ds:datastoreItem xmlns:ds="http://schemas.openxmlformats.org/officeDocument/2006/customXml" ds:itemID="{BE47603A-423C-4B8F-AA3D-8E6FA47105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79BBA1-1277-4614-8DDE-B2EB22751222}">
  <ds:schemaRefs>
    <ds:schemaRef ds:uri="http://schemas.microsoft.com/sharepoint/v3/contenttype/forms"/>
  </ds:schemaRefs>
</ds:datastoreItem>
</file>

<file path=customXml/itemProps3.xml><?xml version="1.0" encoding="utf-8"?>
<ds:datastoreItem xmlns:ds="http://schemas.openxmlformats.org/officeDocument/2006/customXml" ds:itemID="{62AF5DA8-6387-4138-BF96-B65D39F2FC21}">
  <ds:schemaRefs>
    <ds:schemaRef ds:uri="http://schemas.microsoft.com/office/2006/metadata/properties"/>
    <ds:schemaRef ds:uri="http://purl.org/dc/dcmitype/"/>
    <ds:schemaRef ds:uri="71af3243-3dd4-4a8d-8c0d-dd76da1f02a5"/>
    <ds:schemaRef ds:uri="http://schemas.microsoft.com/sharepoint/v3"/>
    <ds:schemaRef ds:uri="230e9df3-be65-4c73-a93b-d1236ebd677e"/>
    <ds:schemaRef ds:uri="http://schemas.microsoft.com/office/2006/documentManagement/types"/>
    <ds:schemaRef ds:uri="http://purl.org/dc/terms/"/>
    <ds:schemaRef ds:uri="http://www.w3.org/XML/1998/namespace"/>
    <ds:schemaRef ds:uri="http://schemas.microsoft.com/office/infopath/2007/PartnerControls"/>
    <ds:schemaRef ds:uri="http://schemas.openxmlformats.org/package/2006/metadata/core-properties"/>
    <ds:schemaRef ds:uri="16c05727-aa75-4e4a-9b5f-8a80a1165891"/>
    <ds:schemaRef ds:uri="http://purl.org/dc/elements/1.1/"/>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1194</Words>
  <Application>Microsoft Office PowerPoint</Application>
  <PresentationFormat>寬螢幕</PresentationFormat>
  <Paragraphs>451</Paragraphs>
  <Slides>16</Slides>
  <Notes>6</Notes>
  <HiddenSlides>0</HiddenSlides>
  <MMClips>0</MMClips>
  <ScaleCrop>false</ScaleCrop>
  <HeadingPairs>
    <vt:vector size="8" baseType="variant">
      <vt:variant>
        <vt:lpstr>使用字型</vt:lpstr>
      </vt:variant>
      <vt:variant>
        <vt:i4>9</vt:i4>
      </vt:variant>
      <vt:variant>
        <vt:lpstr>佈景主題</vt:lpstr>
      </vt:variant>
      <vt:variant>
        <vt:i4>1</vt:i4>
      </vt:variant>
      <vt:variant>
        <vt:lpstr>內嵌 OLE 伺服程式</vt:lpstr>
      </vt:variant>
      <vt:variant>
        <vt:i4>1</vt:i4>
      </vt:variant>
      <vt:variant>
        <vt:lpstr>投影片標題</vt:lpstr>
      </vt:variant>
      <vt:variant>
        <vt:i4>16</vt:i4>
      </vt:variant>
    </vt:vector>
  </HeadingPairs>
  <TitlesOfParts>
    <vt:vector size="27" baseType="lpstr">
      <vt:lpstr>DengXian</vt:lpstr>
      <vt:lpstr>Letter Gothic</vt:lpstr>
      <vt:lpstr>標楷體</vt:lpstr>
      <vt:lpstr>Arial</vt:lpstr>
      <vt:lpstr>Calibri</vt:lpstr>
      <vt:lpstr>Nirmala UI Semilight</vt:lpstr>
      <vt:lpstr>Segoe UI Light</vt:lpstr>
      <vt:lpstr>Times New Roman</vt:lpstr>
      <vt:lpstr>Wingdings</vt:lpstr>
      <vt:lpstr>Custom</vt:lpstr>
      <vt:lpstr>Worksheet</vt:lpstr>
      <vt:lpstr>2024 Investor Conference Nov. 19 , 2024</vt:lpstr>
      <vt:lpstr>Disclaimer</vt:lpstr>
      <vt:lpstr>Agenda </vt:lpstr>
      <vt:lpstr>Company Profile  </vt:lpstr>
      <vt:lpstr>Business Operations</vt:lpstr>
      <vt:lpstr>Business Operations</vt:lpstr>
      <vt:lpstr>UNIVRESAL TEXTILE X NANAO TOWNSHIP OFFICE</vt:lpstr>
      <vt:lpstr>Project Phrase Planning </vt:lpstr>
      <vt:lpstr>Project Phase Planning </vt:lpstr>
      <vt:lpstr>Revenue</vt:lpstr>
      <vt:lpstr>Market Distribution 2024  Market Distribution</vt:lpstr>
      <vt:lpstr>Simplified Income statement</vt:lpstr>
      <vt:lpstr>Balance Sheets</vt:lpstr>
      <vt:lpstr>Cash Flows</vt:lpstr>
      <vt:lpstr>The Outlook</vt:lpstr>
      <vt:lpstr> Thank You   Q&amp;A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
  <cp:lastModifiedBy/>
  <cp:revision>1</cp:revision>
  <dcterms:created xsi:type="dcterms:W3CDTF">2021-05-30T14:58:49Z</dcterms:created>
  <dcterms:modified xsi:type="dcterms:W3CDTF">2024-11-19T08:14:21Z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