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handoutMasterIdLst>
    <p:handoutMasterId r:id="rId14"/>
  </p:handoutMasterIdLst>
  <p:sldIdLst>
    <p:sldId id="256" r:id="rId2"/>
    <p:sldId id="316" r:id="rId3"/>
    <p:sldId id="367" r:id="rId4"/>
    <p:sldId id="366" r:id="rId5"/>
    <p:sldId id="371" r:id="rId6"/>
    <p:sldId id="363" r:id="rId7"/>
    <p:sldId id="362" r:id="rId8"/>
    <p:sldId id="364" r:id="rId9"/>
    <p:sldId id="372" r:id="rId10"/>
    <p:sldId id="373" r:id="rId11"/>
    <p:sldId id="365" r:id="rId12"/>
  </p:sldIdLst>
  <p:sldSz cx="12195175" cy="6859588"/>
  <p:notesSz cx="6797675" cy="9926638"/>
  <p:defaultTextStyle>
    <a:defPPr>
      <a:defRPr lang="zh-TW"/>
    </a:defPPr>
    <a:lvl1pPr marL="0" algn="l" defTabSz="1219444" rtl="0" eaLnBrk="1" latinLnBrk="0" hangingPunct="1">
      <a:defRPr sz="2400" kern="1200">
        <a:solidFill>
          <a:schemeClr val="tx1"/>
        </a:solidFill>
        <a:latin typeface="+mn-lt"/>
        <a:ea typeface="+mn-ea"/>
        <a:cs typeface="+mn-cs"/>
      </a:defRPr>
    </a:lvl1pPr>
    <a:lvl2pPr marL="609722" algn="l" defTabSz="1219444" rtl="0" eaLnBrk="1" latinLnBrk="0" hangingPunct="1">
      <a:defRPr sz="2400" kern="1200">
        <a:solidFill>
          <a:schemeClr val="tx1"/>
        </a:solidFill>
        <a:latin typeface="+mn-lt"/>
        <a:ea typeface="+mn-ea"/>
        <a:cs typeface="+mn-cs"/>
      </a:defRPr>
    </a:lvl2pPr>
    <a:lvl3pPr marL="1219444" algn="l" defTabSz="1219444" rtl="0" eaLnBrk="1" latinLnBrk="0" hangingPunct="1">
      <a:defRPr sz="2400" kern="1200">
        <a:solidFill>
          <a:schemeClr val="tx1"/>
        </a:solidFill>
        <a:latin typeface="+mn-lt"/>
        <a:ea typeface="+mn-ea"/>
        <a:cs typeface="+mn-cs"/>
      </a:defRPr>
    </a:lvl3pPr>
    <a:lvl4pPr marL="1829166" algn="l" defTabSz="1219444" rtl="0" eaLnBrk="1" latinLnBrk="0" hangingPunct="1">
      <a:defRPr sz="2400" kern="1200">
        <a:solidFill>
          <a:schemeClr val="tx1"/>
        </a:solidFill>
        <a:latin typeface="+mn-lt"/>
        <a:ea typeface="+mn-ea"/>
        <a:cs typeface="+mn-cs"/>
      </a:defRPr>
    </a:lvl4pPr>
    <a:lvl5pPr marL="2438888" algn="l" defTabSz="1219444" rtl="0" eaLnBrk="1" latinLnBrk="0" hangingPunct="1">
      <a:defRPr sz="2400" kern="1200">
        <a:solidFill>
          <a:schemeClr val="tx1"/>
        </a:solidFill>
        <a:latin typeface="+mn-lt"/>
        <a:ea typeface="+mn-ea"/>
        <a:cs typeface="+mn-cs"/>
      </a:defRPr>
    </a:lvl5pPr>
    <a:lvl6pPr marL="3048610" algn="l" defTabSz="1219444" rtl="0" eaLnBrk="1" latinLnBrk="0" hangingPunct="1">
      <a:defRPr sz="2400" kern="1200">
        <a:solidFill>
          <a:schemeClr val="tx1"/>
        </a:solidFill>
        <a:latin typeface="+mn-lt"/>
        <a:ea typeface="+mn-ea"/>
        <a:cs typeface="+mn-cs"/>
      </a:defRPr>
    </a:lvl6pPr>
    <a:lvl7pPr marL="3658332" algn="l" defTabSz="1219444" rtl="0" eaLnBrk="1" latinLnBrk="0" hangingPunct="1">
      <a:defRPr sz="2400" kern="1200">
        <a:solidFill>
          <a:schemeClr val="tx1"/>
        </a:solidFill>
        <a:latin typeface="+mn-lt"/>
        <a:ea typeface="+mn-ea"/>
        <a:cs typeface="+mn-cs"/>
      </a:defRPr>
    </a:lvl7pPr>
    <a:lvl8pPr marL="4268053" algn="l" defTabSz="1219444" rtl="0" eaLnBrk="1" latinLnBrk="0" hangingPunct="1">
      <a:defRPr sz="2400" kern="1200">
        <a:solidFill>
          <a:schemeClr val="tx1"/>
        </a:solidFill>
        <a:latin typeface="+mn-lt"/>
        <a:ea typeface="+mn-ea"/>
        <a:cs typeface="+mn-cs"/>
      </a:defRPr>
    </a:lvl8pPr>
    <a:lvl9pPr marL="4877775" algn="l" defTabSz="1219444"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p15:clr>
            <a:srgbClr val="A4A3A4"/>
          </p15:clr>
        </p15:guide>
        <p15:guide id="2" pos="384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6810"/>
    <a:srgbClr val="465E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90827" autoAdjust="0"/>
  </p:normalViewPr>
  <p:slideViewPr>
    <p:cSldViewPr>
      <p:cViewPr varScale="1">
        <p:scale>
          <a:sx n="75" d="100"/>
          <a:sy n="75" d="100"/>
        </p:scale>
        <p:origin x="869" y="43"/>
      </p:cViewPr>
      <p:guideLst>
        <p:guide orient="horz" pos="2161"/>
        <p:guide pos="3841"/>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nts6\mag$\_&#31777;&#22577;\&#27861;&#20154;&#35498;&#26126;&#26371;&#21450;&#27861;&#20154;&#21443;&#35370;\20200629&#27861;&#35498;&#26371;\&#36001;&#21209;&#20998;&#26512;.xls"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nts6\mag$\_&#31777;&#22577;\&#27861;&#20154;&#35498;&#26126;&#26371;&#21450;&#27861;&#20154;&#21443;&#35370;\20200629&#27861;&#35498;&#26371;\&#36001;&#21209;&#20998;&#26512;.xls"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423990237520424E-2"/>
          <c:y val="1.7274887808445161E-2"/>
          <c:w val="0.94877484988134242"/>
          <c:h val="0.88605484001549573"/>
        </c:manualLayout>
      </c:layout>
      <c:lineChart>
        <c:grouping val="standard"/>
        <c:varyColors val="0"/>
        <c:ser>
          <c:idx val="0"/>
          <c:order val="0"/>
          <c:tx>
            <c:strRef>
              <c:f>Sheet2!$A$5</c:f>
              <c:strCache>
                <c:ptCount val="1"/>
                <c:pt idx="0">
                  <c:v>淨利%</c:v>
                </c:pt>
              </c:strCache>
            </c:strRef>
          </c:tx>
          <c:spPr>
            <a:ln w="57150" cap="rnd">
              <a:solidFill>
                <a:srgbClr val="C00000"/>
              </a:solidFill>
              <a:round/>
            </a:ln>
            <a:effectLst/>
          </c:spPr>
          <c:marker>
            <c:symbol val="circle"/>
            <c:size val="5"/>
            <c:spPr>
              <a:solidFill>
                <a:srgbClr val="C00000"/>
              </a:solidFill>
              <a:ln w="9525">
                <a:solidFill>
                  <a:srgbClr val="C00000"/>
                </a:solidFill>
              </a:ln>
              <a:effectLst/>
            </c:spPr>
          </c:marker>
          <c:dLbls>
            <c:dLbl>
              <c:idx val="0"/>
              <c:layout>
                <c:manualLayout>
                  <c:x val="-6.0952245106293122E-2"/>
                  <c:y val="-7.009107814025991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tx>
                <c:rich>
                  <a:bodyPr/>
                  <a:lstStyle/>
                  <a:p>
                    <a:r>
                      <a:rPr lang="en-US" altLang="en-US" smtClean="0"/>
                      <a:t>7.9%</a:t>
                    </a:r>
                    <a:endParaRPr lang="en-US" altLang="en-US"/>
                  </a:p>
                </c:rich>
              </c:tx>
              <c:dLblPos val="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1638581448355383E-2"/>
                  <c:y val="-6.226077499038173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2.1369174560057741E-2"/>
                  <c:y val="-4.660016869062530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zh-TW"/>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Sheet2!$B$4:$F$4</c:f>
              <c:strCache>
                <c:ptCount val="5"/>
                <c:pt idx="0">
                  <c:v>Q1'19</c:v>
                </c:pt>
                <c:pt idx="1">
                  <c:v>Q2'19</c:v>
                </c:pt>
                <c:pt idx="2">
                  <c:v>Q3'19</c:v>
                </c:pt>
                <c:pt idx="3">
                  <c:v>Q4'19</c:v>
                </c:pt>
                <c:pt idx="4">
                  <c:v>Q1'20</c:v>
                </c:pt>
              </c:strCache>
            </c:strRef>
          </c:cat>
          <c:val>
            <c:numRef>
              <c:f>Sheet2!$B$5:$F$5</c:f>
              <c:numCache>
                <c:formatCode>0.0%</c:formatCode>
                <c:ptCount val="5"/>
                <c:pt idx="0">
                  <c:v>4.5000000000000012E-2</c:v>
                </c:pt>
                <c:pt idx="1">
                  <c:v>7.8000000000000014E-2</c:v>
                </c:pt>
                <c:pt idx="2">
                  <c:v>7.0999999999999994E-2</c:v>
                </c:pt>
                <c:pt idx="3">
                  <c:v>9.2000000000000026E-2</c:v>
                </c:pt>
                <c:pt idx="4">
                  <c:v>4.5999999999999999E-2</c:v>
                </c:pt>
              </c:numCache>
            </c:numRef>
          </c:val>
          <c:smooth val="0"/>
        </c:ser>
        <c:dLbls>
          <c:showLegendKey val="0"/>
          <c:showVal val="1"/>
          <c:showCatName val="0"/>
          <c:showSerName val="0"/>
          <c:showPercent val="0"/>
          <c:showBubbleSize val="0"/>
        </c:dLbls>
        <c:marker val="1"/>
        <c:smooth val="0"/>
        <c:axId val="445673648"/>
        <c:axId val="445669728"/>
      </c:lineChart>
      <c:catAx>
        <c:axId val="44567364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1" i="0" u="none" strike="noStrike" kern="1200" baseline="0">
                <a:solidFill>
                  <a:schemeClr val="tx1"/>
                </a:solidFill>
                <a:latin typeface="+mn-lt"/>
                <a:ea typeface="+mn-ea"/>
                <a:cs typeface="+mn-cs"/>
              </a:defRPr>
            </a:pPr>
            <a:endParaRPr lang="zh-TW"/>
          </a:p>
        </c:txPr>
        <c:crossAx val="445669728"/>
        <c:crosses val="autoZero"/>
        <c:auto val="1"/>
        <c:lblAlgn val="ctr"/>
        <c:lblOffset val="100"/>
        <c:noMultiLvlLbl val="0"/>
      </c:catAx>
      <c:valAx>
        <c:axId val="445669728"/>
        <c:scaling>
          <c:orientation val="minMax"/>
        </c:scaling>
        <c:delete val="1"/>
        <c:axPos val="l"/>
        <c:numFmt formatCode="0.0%" sourceLinked="1"/>
        <c:majorTickMark val="out"/>
        <c:minorTickMark val="none"/>
        <c:tickLblPos val="none"/>
        <c:crossAx val="445673648"/>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zh-TW"/>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w="25400">
          <a:noFill/>
        </a:ln>
        <a:effectLst/>
        <a:sp3d/>
      </c:spPr>
    </c:sideWall>
    <c:backWall>
      <c:thickness val="0"/>
      <c:spPr>
        <a:solidFill>
          <a:schemeClr val="bg1"/>
        </a:solidFill>
        <a:ln>
          <a:noFill/>
        </a:ln>
        <a:effectLst/>
        <a:sp3d/>
      </c:spPr>
    </c:backWall>
    <c:plotArea>
      <c:layout/>
      <c:bar3DChart>
        <c:barDir val="col"/>
        <c:grouping val="stacked"/>
        <c:varyColors val="0"/>
        <c:ser>
          <c:idx val="0"/>
          <c:order val="0"/>
          <c:tx>
            <c:strRef>
              <c:f>Sheet2!$A$2</c:f>
              <c:strCache>
                <c:ptCount val="1"/>
                <c:pt idx="0">
                  <c:v>營收</c:v>
                </c:pt>
              </c:strCache>
            </c:strRef>
          </c:tx>
          <c:spPr>
            <a:solidFill>
              <a:schemeClr val="accent2">
                <a:lumMod val="60000"/>
                <a:lumOff val="40000"/>
              </a:schemeClr>
            </a:solidFill>
            <a:ln>
              <a:solidFill>
                <a:srgbClr val="C00000"/>
              </a:solidFill>
            </a:ln>
            <a:effectLst/>
            <a:sp3d>
              <a:contourClr>
                <a:srgbClr val="C00000"/>
              </a:contourClr>
            </a:sp3d>
          </c:spPr>
          <c:invertIfNegative val="0"/>
          <c:dLbls>
            <c:dLbl>
              <c:idx val="0"/>
              <c:layout>
                <c:manualLayout>
                  <c:x val="1.3511255307809861E-2"/>
                  <c:y val="-0.31229156945118125"/>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2.1000081295405332E-2"/>
                  <c:y val="-0.32941454832890305"/>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611845643839081E-2"/>
                  <c:y val="-0.36366050608434591"/>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8583059482303984E-2"/>
                  <c:y val="-0.41095142400465984"/>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2.1237782265490265E-2"/>
                  <c:y val="-0.33389803200378598"/>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t" anchorCtr="1">
                <a:spAutoFit/>
              </a:bodyPr>
              <a:lstStyle/>
              <a:p>
                <a:pPr>
                  <a:defRPr sz="1300" b="1" i="0" u="none" strike="noStrike" kern="1200" baseline="0">
                    <a:solidFill>
                      <a:schemeClr val="tx1">
                        <a:lumMod val="75000"/>
                        <a:lumOff val="25000"/>
                      </a:schemeClr>
                    </a:solidFill>
                    <a:latin typeface="+mn-lt"/>
                    <a:ea typeface="+mn-ea"/>
                    <a:cs typeface="+mn-cs"/>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Sheet2!$B$1:$F$1</c:f>
              <c:strCache>
                <c:ptCount val="5"/>
                <c:pt idx="0">
                  <c:v>Q1'19</c:v>
                </c:pt>
                <c:pt idx="1">
                  <c:v>Q2'19</c:v>
                </c:pt>
                <c:pt idx="2">
                  <c:v>Q3'19</c:v>
                </c:pt>
                <c:pt idx="3">
                  <c:v>Q4'19</c:v>
                </c:pt>
                <c:pt idx="4">
                  <c:v>Q1'20</c:v>
                </c:pt>
              </c:strCache>
            </c:strRef>
          </c:cat>
          <c:val>
            <c:numRef>
              <c:f>Sheet2!$B$2:$F$2</c:f>
              <c:numCache>
                <c:formatCode>General</c:formatCode>
                <c:ptCount val="5"/>
                <c:pt idx="0">
                  <c:v>2.3299999999999987</c:v>
                </c:pt>
                <c:pt idx="1">
                  <c:v>2.4899999999999998</c:v>
                </c:pt>
                <c:pt idx="2">
                  <c:v>2.8499999999999988</c:v>
                </c:pt>
                <c:pt idx="3">
                  <c:v>3.25</c:v>
                </c:pt>
                <c:pt idx="4">
                  <c:v>2.57</c:v>
                </c:pt>
              </c:numCache>
            </c:numRef>
          </c:val>
        </c:ser>
        <c:dLbls>
          <c:showLegendKey val="0"/>
          <c:showVal val="0"/>
          <c:showCatName val="0"/>
          <c:showSerName val="0"/>
          <c:showPercent val="0"/>
          <c:showBubbleSize val="0"/>
        </c:dLbls>
        <c:gapWidth val="150"/>
        <c:shape val="box"/>
        <c:axId val="543977792"/>
        <c:axId val="543978968"/>
        <c:axId val="0"/>
      </c:bar3DChart>
      <c:catAx>
        <c:axId val="543977792"/>
        <c:scaling>
          <c:orientation val="minMax"/>
        </c:scaling>
        <c:delete val="0"/>
        <c:axPos val="b"/>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300" b="1" i="0" u="none" strike="noStrike" kern="1200" baseline="0">
                <a:solidFill>
                  <a:schemeClr val="tx1"/>
                </a:solidFill>
                <a:latin typeface="Arial" panose="020B0604020202020204" pitchFamily="34" charset="0"/>
                <a:ea typeface="+mn-ea"/>
                <a:cs typeface="Arial" panose="020B0604020202020204" pitchFamily="34" charset="0"/>
              </a:defRPr>
            </a:pPr>
            <a:endParaRPr lang="zh-TW"/>
          </a:p>
        </c:txPr>
        <c:crossAx val="543978968"/>
        <c:crosses val="autoZero"/>
        <c:auto val="1"/>
        <c:lblAlgn val="ctr"/>
        <c:lblOffset val="100"/>
        <c:noMultiLvlLbl val="0"/>
      </c:catAx>
      <c:valAx>
        <c:axId val="543978968"/>
        <c:scaling>
          <c:orientation val="minMax"/>
        </c:scaling>
        <c:delete val="1"/>
        <c:axPos val="l"/>
        <c:numFmt formatCode="General" sourceLinked="1"/>
        <c:majorTickMark val="out"/>
        <c:minorTickMark val="none"/>
        <c:tickLblPos val="none"/>
        <c:crossAx val="543977792"/>
        <c:crosses val="autoZero"/>
        <c:crossBetween val="between"/>
      </c:valAx>
      <c:spPr>
        <a:noFill/>
        <a:ln>
          <a:noFill/>
        </a:ln>
        <a:effectLst/>
      </c:spPr>
    </c:plotArea>
    <c:plotVisOnly val="1"/>
    <c:dispBlanksAs val="gap"/>
    <c:showDLblsOverMax val="0"/>
  </c:chart>
  <c:spPr>
    <a:solidFill>
      <a:schemeClr val="bg1"/>
    </a:solidFill>
    <a:ln>
      <a:solidFill>
        <a:schemeClr val="bg1"/>
      </a:solidFill>
    </a:ln>
    <a:effectLst/>
  </c:spPr>
  <c:txPr>
    <a:bodyPr/>
    <a:lstStyle/>
    <a:p>
      <a:pPr>
        <a:defRPr/>
      </a:pPr>
      <a:endParaRPr lang="zh-TW"/>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89FB859A-B238-4041-B552-E2BA4F2C22FC}" type="datetimeFigureOut">
              <a:rPr lang="zh-TW" altLang="en-US" smtClean="0"/>
              <a:pPr/>
              <a:t>2020/6/24</a:t>
            </a:fld>
            <a:endParaRPr lang="zh-TW" altLang="en-US"/>
          </a:p>
        </p:txBody>
      </p:sp>
      <p:sp>
        <p:nvSpPr>
          <p:cNvPr id="4" name="頁尾版面配置區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2B9A7607-8BE6-49B2-8CE9-D227AA69BBAC}" type="slidenum">
              <a:rPr lang="zh-TW" altLang="en-US" smtClean="0"/>
              <a:pPr/>
              <a:t>‹#›</a:t>
            </a:fld>
            <a:endParaRPr lang="zh-TW" altLang="en-US"/>
          </a:p>
        </p:txBody>
      </p:sp>
    </p:spTree>
    <p:extLst>
      <p:ext uri="{BB962C8B-B14F-4D97-AF65-F5344CB8AC3E}">
        <p14:creationId xmlns:p14="http://schemas.microsoft.com/office/powerpoint/2010/main" val="16409930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22933E51-4CD5-4565-B88F-D1CF8E20AF21}" type="datetimeFigureOut">
              <a:rPr lang="zh-TW" altLang="en-US" smtClean="0"/>
              <a:pPr/>
              <a:t>2020/6/24</a:t>
            </a:fld>
            <a:endParaRPr lang="zh-TW" altLang="en-US"/>
          </a:p>
        </p:txBody>
      </p:sp>
      <p:sp>
        <p:nvSpPr>
          <p:cNvPr id="4" name="投影片圖像版面配置區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C3CD375-5510-43C3-861B-E6E42B6FC5F4}" type="slidenum">
              <a:rPr lang="zh-TW" altLang="en-US" smtClean="0"/>
              <a:pPr/>
              <a:t>‹#›</a:t>
            </a:fld>
            <a:endParaRPr lang="zh-TW" altLang="en-US"/>
          </a:p>
        </p:txBody>
      </p:sp>
    </p:spTree>
    <p:extLst>
      <p:ext uri="{BB962C8B-B14F-4D97-AF65-F5344CB8AC3E}">
        <p14:creationId xmlns:p14="http://schemas.microsoft.com/office/powerpoint/2010/main" val="595714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DC3CD375-5510-43C3-861B-E6E42B6FC5F4}" type="slidenum">
              <a:rPr lang="zh-TW" altLang="en-US" smtClean="0"/>
              <a:pPr/>
              <a:t>6</a:t>
            </a:fld>
            <a:endParaRPr lang="zh-TW" altLang="en-US"/>
          </a:p>
        </p:txBody>
      </p:sp>
    </p:spTree>
    <p:extLst>
      <p:ext uri="{BB962C8B-B14F-4D97-AF65-F5344CB8AC3E}">
        <p14:creationId xmlns:p14="http://schemas.microsoft.com/office/powerpoint/2010/main" val="3515851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609759" y="228653"/>
            <a:ext cx="10365899" cy="4573058"/>
          </a:xfrm>
        </p:spPr>
        <p:txBody>
          <a:bodyPr anchor="ctr">
            <a:noAutofit/>
          </a:bodyPr>
          <a:lstStyle>
            <a:lvl1pPr>
              <a:lnSpc>
                <a:spcPct val="100000"/>
              </a:lnSpc>
              <a:defRPr sz="10500" spc="-95" baseline="0">
                <a:solidFill>
                  <a:schemeClr val="tx1"/>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609759" y="4801711"/>
            <a:ext cx="9146381" cy="914612"/>
          </a:xfrm>
        </p:spPr>
        <p:txBody>
          <a:bodyPr/>
          <a:lstStyle>
            <a:lvl1pPr marL="0" indent="0" algn="l">
              <a:buNone/>
              <a:defRPr b="0" cap="all" spc="143" baseline="0">
                <a:solidFill>
                  <a:schemeClr val="tx2"/>
                </a:solidFill>
                <a:latin typeface="+mj-lt"/>
              </a:defRPr>
            </a:lvl1pPr>
            <a:lvl2pPr marL="544388" indent="0" algn="ctr">
              <a:buNone/>
              <a:defRPr>
                <a:solidFill>
                  <a:schemeClr val="tx1">
                    <a:tint val="75000"/>
                  </a:schemeClr>
                </a:solidFill>
              </a:defRPr>
            </a:lvl2pPr>
            <a:lvl3pPr marL="1088776" indent="0" algn="ctr">
              <a:buNone/>
              <a:defRPr>
                <a:solidFill>
                  <a:schemeClr val="tx1">
                    <a:tint val="75000"/>
                  </a:schemeClr>
                </a:solidFill>
              </a:defRPr>
            </a:lvl3pPr>
            <a:lvl4pPr marL="1633164" indent="0" algn="ctr">
              <a:buNone/>
              <a:defRPr>
                <a:solidFill>
                  <a:schemeClr val="tx1">
                    <a:tint val="75000"/>
                  </a:schemeClr>
                </a:solidFill>
              </a:defRPr>
            </a:lvl4pPr>
            <a:lvl5pPr marL="2177552" indent="0" algn="ctr">
              <a:buNone/>
              <a:defRPr>
                <a:solidFill>
                  <a:schemeClr val="tx1">
                    <a:tint val="75000"/>
                  </a:schemeClr>
                </a:solidFill>
              </a:defRPr>
            </a:lvl5pPr>
            <a:lvl6pPr marL="2721940" indent="0" algn="ctr">
              <a:buNone/>
              <a:defRPr>
                <a:solidFill>
                  <a:schemeClr val="tx1">
                    <a:tint val="75000"/>
                  </a:schemeClr>
                </a:solidFill>
              </a:defRPr>
            </a:lvl6pPr>
            <a:lvl7pPr marL="3266328" indent="0" algn="ctr">
              <a:buNone/>
              <a:defRPr>
                <a:solidFill>
                  <a:schemeClr val="tx1">
                    <a:tint val="75000"/>
                  </a:schemeClr>
                </a:solidFill>
              </a:defRPr>
            </a:lvl7pPr>
            <a:lvl8pPr marL="3810716" indent="0" algn="ctr">
              <a:buNone/>
              <a:defRPr>
                <a:solidFill>
                  <a:schemeClr val="tx1">
                    <a:tint val="75000"/>
                  </a:schemeClr>
                </a:solidFill>
              </a:defRPr>
            </a:lvl8pPr>
            <a:lvl9pPr marL="4355104"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B3BDDBC6-FA44-4F2F-A811-63DACC1A5B8E}" type="datetimeFigureOut">
              <a:rPr lang="zh-TW" altLang="en-US" smtClean="0"/>
              <a:pPr/>
              <a:t>2020/6/24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9" name="Rectangle 8"/>
          <p:cNvSpPr/>
          <p:nvPr/>
        </p:nvSpPr>
        <p:spPr>
          <a:xfrm>
            <a:off x="12004624" y="4847442"/>
            <a:ext cx="190551" cy="201214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08878" tIns="54439" rIns="108878" bIns="54439" rtlCol="0" anchor="ctr"/>
          <a:lstStyle/>
          <a:p>
            <a:pPr algn="ctr"/>
            <a:endParaRPr lang="en-US"/>
          </a:p>
        </p:txBody>
      </p:sp>
      <p:sp>
        <p:nvSpPr>
          <p:cNvPr id="10" name="Rectangle 9"/>
          <p:cNvSpPr/>
          <p:nvPr/>
        </p:nvSpPr>
        <p:spPr>
          <a:xfrm>
            <a:off x="12004624" y="0"/>
            <a:ext cx="190551" cy="48474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08878" tIns="54439" rIns="108878" bIns="54439"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9A3B4617-E5CF-4E5A-8998-F55156953F59}"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B3BDDBC6-FA44-4F2F-A811-63DACC1A5B8E}" type="datetimeFigureOut">
              <a:rPr lang="zh-TW" altLang="en-US" smtClean="0"/>
              <a:pPr/>
              <a:t>2020/6/24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A3B4617-E5CF-4E5A-8998-F55156953F59}"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41502" y="274702"/>
            <a:ext cx="2743914" cy="5852880"/>
          </a:xfrm>
        </p:spPr>
        <p:txBody>
          <a:bodyPr vert="eaVert"/>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609759" y="274702"/>
            <a:ext cx="8028490" cy="585288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B3BDDBC6-FA44-4F2F-A811-63DACC1A5B8E}" type="datetimeFigureOut">
              <a:rPr lang="zh-TW" altLang="en-US" smtClean="0"/>
              <a:pPr/>
              <a:t>2020/6/24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A3B4617-E5CF-4E5A-8998-F55156953F59}"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3BDDBC6-FA44-4F2F-A811-63DACC1A5B8E}" type="datetimeFigureOut">
              <a:rPr lang="zh-TW" altLang="en-US" smtClean="0"/>
              <a:pPr/>
              <a:t>2020/6/24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A3B4617-E5CF-4E5A-8998-F55156953F59}"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09759" y="1448136"/>
            <a:ext cx="10365899" cy="4322176"/>
          </a:xfrm>
        </p:spPr>
        <p:txBody>
          <a:bodyPr anchor="ctr">
            <a:noAutofit/>
          </a:bodyPr>
          <a:lstStyle>
            <a:lvl1pPr algn="l">
              <a:lnSpc>
                <a:spcPct val="100000"/>
              </a:lnSpc>
              <a:defRPr sz="10500" b="0" cap="all" spc="-95" baseline="0">
                <a:solidFill>
                  <a:schemeClr val="tx1"/>
                </a:solidFill>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759" y="228654"/>
            <a:ext cx="10365899" cy="1067047"/>
          </a:xfrm>
        </p:spPr>
        <p:txBody>
          <a:bodyPr anchor="b"/>
          <a:lstStyle>
            <a:lvl1pPr marL="0" indent="0">
              <a:buNone/>
              <a:defRPr sz="2400" b="0" cap="all" spc="143" baseline="0">
                <a:solidFill>
                  <a:schemeClr val="tx2"/>
                </a:solidFill>
                <a:latin typeface="+mj-lt"/>
              </a:defRPr>
            </a:lvl1pPr>
            <a:lvl2pPr marL="544388" indent="0">
              <a:buNone/>
              <a:defRPr sz="2100">
                <a:solidFill>
                  <a:schemeClr val="tx1">
                    <a:tint val="75000"/>
                  </a:schemeClr>
                </a:solidFill>
              </a:defRPr>
            </a:lvl2pPr>
            <a:lvl3pPr marL="1088776" indent="0">
              <a:buNone/>
              <a:defRPr sz="1900">
                <a:solidFill>
                  <a:schemeClr val="tx1">
                    <a:tint val="75000"/>
                  </a:schemeClr>
                </a:solidFill>
              </a:defRPr>
            </a:lvl3pPr>
            <a:lvl4pPr marL="1633164" indent="0">
              <a:buNone/>
              <a:defRPr sz="1700">
                <a:solidFill>
                  <a:schemeClr val="tx1">
                    <a:tint val="75000"/>
                  </a:schemeClr>
                </a:solidFill>
              </a:defRPr>
            </a:lvl4pPr>
            <a:lvl5pPr marL="2177552" indent="0">
              <a:buNone/>
              <a:defRPr sz="1700">
                <a:solidFill>
                  <a:schemeClr val="tx1">
                    <a:tint val="75000"/>
                  </a:schemeClr>
                </a:solidFill>
              </a:defRPr>
            </a:lvl5pPr>
            <a:lvl6pPr marL="2721940" indent="0">
              <a:buNone/>
              <a:defRPr sz="1700">
                <a:solidFill>
                  <a:schemeClr val="tx1">
                    <a:tint val="75000"/>
                  </a:schemeClr>
                </a:solidFill>
              </a:defRPr>
            </a:lvl6pPr>
            <a:lvl7pPr marL="3266328" indent="0">
              <a:buNone/>
              <a:defRPr sz="1700">
                <a:solidFill>
                  <a:schemeClr val="tx1">
                    <a:tint val="75000"/>
                  </a:schemeClr>
                </a:solidFill>
              </a:defRPr>
            </a:lvl7pPr>
            <a:lvl8pPr marL="3810716" indent="0">
              <a:buNone/>
              <a:defRPr sz="1700">
                <a:solidFill>
                  <a:schemeClr val="tx1">
                    <a:tint val="75000"/>
                  </a:schemeClr>
                </a:solidFill>
              </a:defRPr>
            </a:lvl8pPr>
            <a:lvl9pPr marL="4355104" indent="0">
              <a:buNone/>
              <a:defRPr sz="1700">
                <a:solidFill>
                  <a:schemeClr val="tx1">
                    <a:tint val="75000"/>
                  </a:schemeClr>
                </a:solidFill>
              </a:defRPr>
            </a:lvl9pPr>
          </a:lstStyle>
          <a:p>
            <a:pPr lvl="0"/>
            <a:r>
              <a:rPr lang="zh-TW" altLang="en-US" smtClean="0"/>
              <a:t>按一下以編輯母片文字樣式</a:t>
            </a:r>
          </a:p>
        </p:txBody>
      </p:sp>
      <p:sp>
        <p:nvSpPr>
          <p:cNvPr id="7" name="Date Placeholder 6"/>
          <p:cNvSpPr>
            <a:spLocks noGrp="1"/>
          </p:cNvSpPr>
          <p:nvPr>
            <p:ph type="dt" sz="half" idx="10"/>
          </p:nvPr>
        </p:nvSpPr>
        <p:spPr/>
        <p:txBody>
          <a:bodyPr/>
          <a:lstStyle/>
          <a:p>
            <a:fld id="{B3BDDBC6-FA44-4F2F-A811-63DACC1A5B8E}" type="datetimeFigureOut">
              <a:rPr lang="zh-TW" altLang="en-US" smtClean="0"/>
              <a:pPr/>
              <a:t>2020/6/24</a:t>
            </a:fld>
            <a:endParaRPr lang="zh-TW" altLang="en-US"/>
          </a:p>
        </p:txBody>
      </p:sp>
      <p:sp>
        <p:nvSpPr>
          <p:cNvPr id="8" name="Slide Number Placeholder 7"/>
          <p:cNvSpPr>
            <a:spLocks noGrp="1"/>
          </p:cNvSpPr>
          <p:nvPr>
            <p:ph type="sldNum" sz="quarter" idx="11"/>
          </p:nvPr>
        </p:nvSpPr>
        <p:spPr/>
        <p:txBody>
          <a:bodyPr/>
          <a:lstStyle/>
          <a:p>
            <a:fld id="{9A3B4617-E5CF-4E5A-8998-F55156953F59}" type="slidenum">
              <a:rPr lang="zh-TW" altLang="en-US" smtClean="0"/>
              <a:pPr/>
              <a:t>‹#›</a:t>
            </a:fld>
            <a:endParaRPr lang="zh-TW" altLang="en-US"/>
          </a:p>
        </p:txBody>
      </p:sp>
      <p:sp>
        <p:nvSpPr>
          <p:cNvPr id="9" name="Footer Placeholder 8"/>
          <p:cNvSpPr>
            <a:spLocks noGrp="1"/>
          </p:cNvSpPr>
          <p:nvPr>
            <p:ph type="ftr" sz="quarter" idx="12"/>
          </p:nvPr>
        </p:nvSpPr>
        <p:spPr/>
        <p:txBody>
          <a:bodyPr/>
          <a:lstStyle/>
          <a:p>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Content Placeholder 2"/>
          <p:cNvSpPr>
            <a:spLocks noGrp="1"/>
          </p:cNvSpPr>
          <p:nvPr>
            <p:ph sz="half" idx="1"/>
          </p:nvPr>
        </p:nvSpPr>
        <p:spPr>
          <a:xfrm>
            <a:off x="2174806" y="1575165"/>
            <a:ext cx="4390263" cy="4527011"/>
          </a:xfrm>
        </p:spPr>
        <p:txBody>
          <a:bodyPr/>
          <a:lstStyle>
            <a:lvl1pPr>
              <a:defRPr sz="3300"/>
            </a:lvl1pPr>
            <a:lvl2pPr>
              <a:defRPr sz="29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6788647" y="1575165"/>
            <a:ext cx="4390263" cy="4527011"/>
          </a:xfrm>
        </p:spPr>
        <p:txBody>
          <a:bodyPr/>
          <a:lstStyle>
            <a:lvl1pPr>
              <a:defRPr sz="3300"/>
            </a:lvl1pPr>
            <a:lvl2pPr>
              <a:defRPr sz="29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B3BDDBC6-FA44-4F2F-A811-63DACC1A5B8E}" type="datetimeFigureOut">
              <a:rPr lang="zh-TW" altLang="en-US" smtClean="0"/>
              <a:pPr/>
              <a:t>2020/6/24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9A3B4617-E5CF-4E5A-8998-F55156953F59}"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Text Placeholder 2"/>
          <p:cNvSpPr>
            <a:spLocks noGrp="1"/>
          </p:cNvSpPr>
          <p:nvPr>
            <p:ph type="body" idx="1"/>
          </p:nvPr>
        </p:nvSpPr>
        <p:spPr>
          <a:xfrm>
            <a:off x="2170741" y="1573132"/>
            <a:ext cx="4390263" cy="639910"/>
          </a:xfrm>
        </p:spPr>
        <p:txBody>
          <a:bodyPr anchor="b">
            <a:noAutofit/>
          </a:bodyPr>
          <a:lstStyle>
            <a:lvl1pPr marL="0" indent="0">
              <a:buNone/>
              <a:defRPr sz="2100" b="0" cap="all" spc="119" baseline="0">
                <a:solidFill>
                  <a:schemeClr val="tx1"/>
                </a:solidFill>
                <a:latin typeface="+mj-lt"/>
              </a:defRPr>
            </a:lvl1pPr>
            <a:lvl2pPr marL="544388" indent="0">
              <a:buNone/>
              <a:defRPr sz="2400" b="1"/>
            </a:lvl2pPr>
            <a:lvl3pPr marL="1088776" indent="0">
              <a:buNone/>
              <a:defRPr sz="2100" b="1"/>
            </a:lvl3pPr>
            <a:lvl4pPr marL="1633164" indent="0">
              <a:buNone/>
              <a:defRPr sz="1900" b="1"/>
            </a:lvl4pPr>
            <a:lvl5pPr marL="2177552" indent="0">
              <a:buNone/>
              <a:defRPr sz="1900" b="1"/>
            </a:lvl5pPr>
            <a:lvl6pPr marL="2721940" indent="0">
              <a:buNone/>
              <a:defRPr sz="1900" b="1"/>
            </a:lvl6pPr>
            <a:lvl7pPr marL="3266328" indent="0">
              <a:buNone/>
              <a:defRPr sz="1900" b="1"/>
            </a:lvl7pPr>
            <a:lvl8pPr marL="3810716" indent="0">
              <a:buNone/>
              <a:defRPr sz="1900" b="1"/>
            </a:lvl8pPr>
            <a:lvl9pPr marL="4355104" indent="0">
              <a:buNone/>
              <a:defRPr sz="1900" b="1"/>
            </a:lvl9pPr>
          </a:lstStyle>
          <a:p>
            <a:pPr lvl="0"/>
            <a:r>
              <a:rPr lang="zh-TW" altLang="en-US" smtClean="0"/>
              <a:t>按一下以編輯母片文字樣式</a:t>
            </a:r>
          </a:p>
        </p:txBody>
      </p:sp>
      <p:sp>
        <p:nvSpPr>
          <p:cNvPr id="4" name="Content Placeholder 3"/>
          <p:cNvSpPr>
            <a:spLocks noGrp="1"/>
          </p:cNvSpPr>
          <p:nvPr>
            <p:ph sz="half" idx="2"/>
          </p:nvPr>
        </p:nvSpPr>
        <p:spPr>
          <a:xfrm>
            <a:off x="2170741" y="2259889"/>
            <a:ext cx="4390263" cy="3841369"/>
          </a:xfrm>
        </p:spPr>
        <p:txBody>
          <a:bodyPr/>
          <a:lstStyle>
            <a:lvl1pPr>
              <a:defRPr sz="29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6792712" y="1573132"/>
            <a:ext cx="4390263" cy="639910"/>
          </a:xfrm>
        </p:spPr>
        <p:txBody>
          <a:bodyPr anchor="b">
            <a:noAutofit/>
          </a:bodyPr>
          <a:lstStyle>
            <a:lvl1pPr marL="0" indent="0">
              <a:buNone/>
              <a:defRPr lang="en-US" sz="2100" b="0" kern="1200" cap="all" spc="119" baseline="0" dirty="0" smtClean="0">
                <a:solidFill>
                  <a:schemeClr val="tx1"/>
                </a:solidFill>
                <a:latin typeface="+mj-lt"/>
                <a:ea typeface="+mn-ea"/>
                <a:cs typeface="+mn-cs"/>
              </a:defRPr>
            </a:lvl1pPr>
            <a:lvl2pPr marL="544388" indent="0">
              <a:buNone/>
              <a:defRPr sz="2400" b="1"/>
            </a:lvl2pPr>
            <a:lvl3pPr marL="1088776" indent="0">
              <a:buNone/>
              <a:defRPr sz="2100" b="1"/>
            </a:lvl3pPr>
            <a:lvl4pPr marL="1633164" indent="0">
              <a:buNone/>
              <a:defRPr sz="1900" b="1"/>
            </a:lvl4pPr>
            <a:lvl5pPr marL="2177552" indent="0">
              <a:buNone/>
              <a:defRPr sz="1900" b="1"/>
            </a:lvl5pPr>
            <a:lvl6pPr marL="2721940" indent="0">
              <a:buNone/>
              <a:defRPr sz="1900" b="1"/>
            </a:lvl6pPr>
            <a:lvl7pPr marL="3266328" indent="0">
              <a:buNone/>
              <a:defRPr sz="1900" b="1"/>
            </a:lvl7pPr>
            <a:lvl8pPr marL="3810716" indent="0">
              <a:buNone/>
              <a:defRPr sz="1900" b="1"/>
            </a:lvl8pPr>
            <a:lvl9pPr marL="4355104" indent="0">
              <a:buNone/>
              <a:defRPr sz="1900" b="1"/>
            </a:lvl9pPr>
          </a:lstStyle>
          <a:p>
            <a:pPr marL="0" lvl="0" indent="0" algn="l" defTabSz="1088776" rtl="0" eaLnBrk="1" latinLnBrk="0" hangingPunct="1">
              <a:spcBef>
                <a:spcPct val="20000"/>
              </a:spcBef>
              <a:buFont typeface="Arial" pitchFamily="34" charset="0"/>
              <a:buNone/>
            </a:pPr>
            <a:r>
              <a:rPr lang="zh-TW" altLang="en-US" smtClean="0"/>
              <a:t>按一下以編輯母片文字樣式</a:t>
            </a:r>
          </a:p>
        </p:txBody>
      </p:sp>
      <p:sp>
        <p:nvSpPr>
          <p:cNvPr id="6" name="Content Placeholder 5"/>
          <p:cNvSpPr>
            <a:spLocks noGrp="1"/>
          </p:cNvSpPr>
          <p:nvPr>
            <p:ph sz="quarter" idx="4"/>
          </p:nvPr>
        </p:nvSpPr>
        <p:spPr>
          <a:xfrm>
            <a:off x="6792712" y="2259889"/>
            <a:ext cx="4390263" cy="3841369"/>
          </a:xfrm>
        </p:spPr>
        <p:txBody>
          <a:bodyPr/>
          <a:lstStyle>
            <a:lvl1pPr>
              <a:defRPr sz="29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B3BDDBC6-FA44-4F2F-A811-63DACC1A5B8E}" type="datetimeFigureOut">
              <a:rPr lang="zh-TW" altLang="en-US" smtClean="0"/>
              <a:pPr/>
              <a:t>2020/6/24</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9A3B4617-E5CF-4E5A-8998-F55156953F59}"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Date Placeholder 2"/>
          <p:cNvSpPr>
            <a:spLocks noGrp="1"/>
          </p:cNvSpPr>
          <p:nvPr>
            <p:ph type="dt" sz="half" idx="10"/>
          </p:nvPr>
        </p:nvSpPr>
        <p:spPr/>
        <p:txBody>
          <a:bodyPr/>
          <a:lstStyle/>
          <a:p>
            <a:fld id="{B3BDDBC6-FA44-4F2F-A811-63DACC1A5B8E}" type="datetimeFigureOut">
              <a:rPr lang="zh-TW" altLang="en-US" smtClean="0"/>
              <a:pPr/>
              <a:t>2020/6/24</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9A3B4617-E5CF-4E5A-8998-F55156953F59}"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BDDBC6-FA44-4F2F-A811-63DACC1A5B8E}" type="datetimeFigureOut">
              <a:rPr lang="zh-TW" altLang="en-US" smtClean="0"/>
              <a:pPr/>
              <a:t>2020/6/24</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9A3B4617-E5CF-4E5A-8998-F55156953F59}"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7974" y="1600571"/>
            <a:ext cx="6817442" cy="4481597"/>
          </a:xfrm>
        </p:spPr>
        <p:txBody>
          <a:bodyPr/>
          <a:lstStyle>
            <a:lvl1pPr>
              <a:defRPr sz="3800"/>
            </a:lvl1pPr>
            <a:lvl2pPr>
              <a:defRPr sz="3300"/>
            </a:lvl2pPr>
            <a:lvl3pPr>
              <a:defRPr sz="2900"/>
            </a:lvl3pPr>
            <a:lvl4pPr>
              <a:defRPr sz="2400"/>
            </a:lvl4pPr>
            <a:lvl5pPr>
              <a:defRPr sz="2400"/>
            </a:lvl5pPr>
            <a:lvl6pPr>
              <a:defRPr sz="2400"/>
            </a:lvl6pPr>
            <a:lvl7pPr>
              <a:defRPr sz="2400"/>
            </a:lvl7pPr>
            <a:lvl8pPr>
              <a:defRPr sz="2400"/>
            </a:lvl8pPr>
            <a:lvl9pPr>
              <a:defRPr sz="24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609759" y="1600571"/>
            <a:ext cx="4012129" cy="4481597"/>
          </a:xfrm>
        </p:spPr>
        <p:txBody>
          <a:bodyPr>
            <a:normAutofit/>
          </a:bodyPr>
          <a:lstStyle>
            <a:lvl1pPr marL="0" indent="0">
              <a:buNone/>
              <a:defRPr sz="1900"/>
            </a:lvl1pPr>
            <a:lvl2pPr marL="544388" indent="0">
              <a:buNone/>
              <a:defRPr sz="1400"/>
            </a:lvl2pPr>
            <a:lvl3pPr marL="1088776" indent="0">
              <a:buNone/>
              <a:defRPr sz="1200"/>
            </a:lvl3pPr>
            <a:lvl4pPr marL="1633164" indent="0">
              <a:buNone/>
              <a:defRPr sz="1100"/>
            </a:lvl4pPr>
            <a:lvl5pPr marL="2177552" indent="0">
              <a:buNone/>
              <a:defRPr sz="1100"/>
            </a:lvl5pPr>
            <a:lvl6pPr marL="2721940" indent="0">
              <a:buNone/>
              <a:defRPr sz="1100"/>
            </a:lvl6pPr>
            <a:lvl7pPr marL="3266328" indent="0">
              <a:buNone/>
              <a:defRPr sz="1100"/>
            </a:lvl7pPr>
            <a:lvl8pPr marL="3810716" indent="0">
              <a:buNone/>
              <a:defRPr sz="1100"/>
            </a:lvl8pPr>
            <a:lvl9pPr marL="4355104" indent="0">
              <a:buNone/>
              <a:defRPr sz="11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B3BDDBC6-FA44-4F2F-A811-63DACC1A5B8E}" type="datetimeFigureOut">
              <a:rPr lang="zh-TW" altLang="en-US" smtClean="0"/>
              <a:pPr/>
              <a:t>2020/6/24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9A3B4617-E5CF-4E5A-8998-F55156953F59}" type="slidenum">
              <a:rPr lang="zh-TW" altLang="en-US" smtClean="0"/>
              <a:pPr/>
              <a:t>‹#›</a:t>
            </a:fld>
            <a:endParaRPr lang="zh-TW" altLang="en-US"/>
          </a:p>
        </p:txBody>
      </p:sp>
      <p:sp>
        <p:nvSpPr>
          <p:cNvPr id="8" name="Title 7"/>
          <p:cNvSpPr>
            <a:spLocks noGrp="1"/>
          </p:cNvSpPr>
          <p:nvPr>
            <p:ph type="title"/>
          </p:nvPr>
        </p:nvSpPr>
        <p:spPr/>
        <p:txBody>
          <a:bodyPr/>
          <a:lstStyle/>
          <a:p>
            <a:r>
              <a:rPr lang="zh-TW" altLang="en-US" smtClean="0"/>
              <a:t>按一下以編輯母片標題樣式</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Rectangle 8"/>
          <p:cNvSpPr/>
          <p:nvPr/>
        </p:nvSpPr>
        <p:spPr>
          <a:xfrm>
            <a:off x="12004624" y="4847442"/>
            <a:ext cx="190551" cy="201214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08878" tIns="54439" rIns="108878" bIns="54439" rtlCol="0" anchor="ctr"/>
          <a:lstStyle/>
          <a:p>
            <a:pPr algn="ctr"/>
            <a:endParaRPr lang="en-US"/>
          </a:p>
        </p:txBody>
      </p:sp>
      <p:sp>
        <p:nvSpPr>
          <p:cNvPr id="3" name="Picture Placeholder 2"/>
          <p:cNvSpPr>
            <a:spLocks noGrp="1"/>
          </p:cNvSpPr>
          <p:nvPr>
            <p:ph type="pic" idx="1"/>
          </p:nvPr>
        </p:nvSpPr>
        <p:spPr>
          <a:xfrm>
            <a:off x="-1" y="0"/>
            <a:ext cx="12004295" cy="4847442"/>
          </a:xfrm>
          <a:solidFill>
            <a:schemeClr val="bg1">
              <a:lumMod val="75000"/>
            </a:schemeClr>
          </a:solidFill>
        </p:spPr>
        <p:txBody>
          <a:bodyPr/>
          <a:lstStyle>
            <a:lvl1pPr marL="0" indent="0">
              <a:buNone/>
              <a:defRPr sz="3800"/>
            </a:lvl1pPr>
            <a:lvl2pPr marL="544388" indent="0">
              <a:buNone/>
              <a:defRPr sz="3300"/>
            </a:lvl2pPr>
            <a:lvl3pPr marL="1088776" indent="0">
              <a:buNone/>
              <a:defRPr sz="2900"/>
            </a:lvl3pPr>
            <a:lvl4pPr marL="1633164" indent="0">
              <a:buNone/>
              <a:defRPr sz="2400"/>
            </a:lvl4pPr>
            <a:lvl5pPr marL="2177552" indent="0">
              <a:buNone/>
              <a:defRPr sz="2400"/>
            </a:lvl5pPr>
            <a:lvl6pPr marL="2721940" indent="0">
              <a:buNone/>
              <a:defRPr sz="2400"/>
            </a:lvl6pPr>
            <a:lvl7pPr marL="3266328" indent="0">
              <a:buNone/>
              <a:defRPr sz="2400"/>
            </a:lvl7pPr>
            <a:lvl8pPr marL="3810716" indent="0">
              <a:buNone/>
              <a:defRPr sz="2400"/>
            </a:lvl8pPr>
            <a:lvl9pPr marL="4355104" indent="0">
              <a:buNone/>
              <a:defRPr sz="2400"/>
            </a:lvl9pPr>
          </a:lstStyle>
          <a:p>
            <a:r>
              <a:rPr lang="zh-TW" altLang="en-US" smtClean="0"/>
              <a:t>按一下圖示以新增圖片</a:t>
            </a:r>
            <a:endParaRPr lang="en-US"/>
          </a:p>
        </p:txBody>
      </p:sp>
      <p:sp>
        <p:nvSpPr>
          <p:cNvPr id="4" name="Text Placeholder 3"/>
          <p:cNvSpPr>
            <a:spLocks noGrp="1"/>
          </p:cNvSpPr>
          <p:nvPr>
            <p:ph type="body" sz="half" idx="2"/>
          </p:nvPr>
        </p:nvSpPr>
        <p:spPr>
          <a:xfrm>
            <a:off x="609759" y="5716323"/>
            <a:ext cx="10874031" cy="457306"/>
          </a:xfrm>
        </p:spPr>
        <p:txBody>
          <a:bodyPr/>
          <a:lstStyle>
            <a:lvl1pPr marL="0" indent="0">
              <a:buNone/>
              <a:defRPr sz="1900"/>
            </a:lvl1pPr>
            <a:lvl2pPr marL="544388" indent="0">
              <a:buNone/>
              <a:defRPr sz="1400"/>
            </a:lvl2pPr>
            <a:lvl3pPr marL="1088776" indent="0">
              <a:buNone/>
              <a:defRPr sz="1200"/>
            </a:lvl3pPr>
            <a:lvl4pPr marL="1633164" indent="0">
              <a:buNone/>
              <a:defRPr sz="1100"/>
            </a:lvl4pPr>
            <a:lvl5pPr marL="2177552" indent="0">
              <a:buNone/>
              <a:defRPr sz="1100"/>
            </a:lvl5pPr>
            <a:lvl6pPr marL="2721940" indent="0">
              <a:buNone/>
              <a:defRPr sz="1100"/>
            </a:lvl6pPr>
            <a:lvl7pPr marL="3266328" indent="0">
              <a:buNone/>
              <a:defRPr sz="1100"/>
            </a:lvl7pPr>
            <a:lvl8pPr marL="3810716" indent="0">
              <a:buNone/>
              <a:defRPr sz="1100"/>
            </a:lvl8pPr>
            <a:lvl9pPr marL="4355104" indent="0">
              <a:buNone/>
              <a:defRPr sz="11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B3BDDBC6-FA44-4F2F-A811-63DACC1A5B8E}" type="datetimeFigureOut">
              <a:rPr lang="zh-TW" altLang="en-US" smtClean="0"/>
              <a:pPr/>
              <a:t>2020/6/24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9A3B4617-E5CF-4E5A-8998-F55156953F59}" type="slidenum">
              <a:rPr lang="zh-TW" altLang="en-US" smtClean="0"/>
              <a:pPr/>
              <a:t>‹#›</a:t>
            </a:fld>
            <a:endParaRPr lang="zh-TW" altLang="en-US"/>
          </a:p>
        </p:txBody>
      </p:sp>
      <p:sp>
        <p:nvSpPr>
          <p:cNvPr id="8" name="Title 7"/>
          <p:cNvSpPr>
            <a:spLocks noGrp="1"/>
          </p:cNvSpPr>
          <p:nvPr>
            <p:ph type="title"/>
          </p:nvPr>
        </p:nvSpPr>
        <p:spPr>
          <a:xfrm>
            <a:off x="609759" y="4954147"/>
            <a:ext cx="10874031" cy="762176"/>
          </a:xfrm>
        </p:spPr>
        <p:txBody>
          <a:bodyPr anchor="t">
            <a:normAutofit/>
          </a:bodyPr>
          <a:lstStyle>
            <a:lvl1pPr>
              <a:defRPr sz="3800"/>
            </a:lvl1pPr>
          </a:lstStyle>
          <a:p>
            <a:r>
              <a:rPr lang="zh-TW" altLang="en-US" smtClean="0"/>
              <a:t>按一下以編輯母片標題樣式</a:t>
            </a:r>
            <a:endParaRPr lang="en-US" dirty="0"/>
          </a:p>
        </p:txBody>
      </p:sp>
      <p:sp>
        <p:nvSpPr>
          <p:cNvPr id="10" name="Rectangle 9"/>
          <p:cNvSpPr/>
          <p:nvPr/>
        </p:nvSpPr>
        <p:spPr>
          <a:xfrm>
            <a:off x="12004624" y="0"/>
            <a:ext cx="190551" cy="48474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08878" tIns="54439" rIns="108878" bIns="54439"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759" y="152753"/>
            <a:ext cx="7723611" cy="1371918"/>
          </a:xfrm>
          <a:prstGeom prst="rect">
            <a:avLst/>
          </a:prstGeom>
        </p:spPr>
        <p:txBody>
          <a:bodyPr vert="horz" lIns="108878" tIns="54439" rIns="108878" bIns="54439" rtlCol="0" anchor="b">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759" y="1753006"/>
            <a:ext cx="10162646" cy="4374576"/>
          </a:xfrm>
          <a:prstGeom prst="rect">
            <a:avLst/>
          </a:prstGeom>
        </p:spPr>
        <p:txBody>
          <a:bodyPr vert="horz" lIns="108878" tIns="54439" rIns="108878" bIns="54439"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609759" y="6173630"/>
            <a:ext cx="4573191" cy="304871"/>
          </a:xfrm>
          <a:prstGeom prst="rect">
            <a:avLst/>
          </a:prstGeom>
        </p:spPr>
        <p:txBody>
          <a:bodyPr vert="horz" lIns="108878" tIns="54439" rIns="108878" bIns="0" rtlCol="0" anchor="b"/>
          <a:lstStyle>
            <a:lvl1pPr algn="l">
              <a:defRPr sz="1200">
                <a:solidFill>
                  <a:schemeClr val="tx1"/>
                </a:solidFill>
              </a:defRPr>
            </a:lvl1pPr>
          </a:lstStyle>
          <a:p>
            <a:fld id="{B3BDDBC6-FA44-4F2F-A811-63DACC1A5B8E}" type="datetimeFigureOut">
              <a:rPr lang="zh-TW" altLang="en-US" smtClean="0"/>
              <a:pPr/>
              <a:t>2020/6/24</a:t>
            </a:fld>
            <a:endParaRPr lang="zh-TW" altLang="en-US"/>
          </a:p>
        </p:txBody>
      </p:sp>
      <p:sp>
        <p:nvSpPr>
          <p:cNvPr id="5" name="Footer Placeholder 4"/>
          <p:cNvSpPr>
            <a:spLocks noGrp="1"/>
          </p:cNvSpPr>
          <p:nvPr>
            <p:ph type="ftr" sz="quarter" idx="3"/>
          </p:nvPr>
        </p:nvSpPr>
        <p:spPr>
          <a:xfrm>
            <a:off x="609759" y="6494379"/>
            <a:ext cx="4573191" cy="283911"/>
          </a:xfrm>
          <a:prstGeom prst="rect">
            <a:avLst/>
          </a:prstGeom>
        </p:spPr>
        <p:txBody>
          <a:bodyPr vert="horz" lIns="108878" tIns="54439" rIns="108878" bIns="54439" rtlCol="0" anchor="t"/>
          <a:lstStyle>
            <a:lvl1pPr algn="l">
              <a:defRPr sz="1200">
                <a:solidFill>
                  <a:schemeClr val="tx1"/>
                </a:solidFill>
              </a:defRPr>
            </a:lvl1pPr>
          </a:lstStyle>
          <a:p>
            <a:endParaRPr lang="zh-TW" altLang="en-US"/>
          </a:p>
        </p:txBody>
      </p:sp>
      <p:sp>
        <p:nvSpPr>
          <p:cNvPr id="6" name="Slide Number Placeholder 5"/>
          <p:cNvSpPr>
            <a:spLocks noGrp="1"/>
          </p:cNvSpPr>
          <p:nvPr>
            <p:ph type="sldNum" sz="quarter" idx="4"/>
          </p:nvPr>
        </p:nvSpPr>
        <p:spPr>
          <a:xfrm rot="16200000">
            <a:off x="11192056" y="5825985"/>
            <a:ext cx="1316026" cy="486960"/>
          </a:xfrm>
          <a:prstGeom prst="rect">
            <a:avLst/>
          </a:prstGeom>
        </p:spPr>
        <p:txBody>
          <a:bodyPr vert="horz" lIns="108878" tIns="54439" rIns="108878" bIns="54439" rtlCol="0" anchor="ctr"/>
          <a:lstStyle>
            <a:lvl1pPr algn="l">
              <a:defRPr sz="2900" b="1">
                <a:solidFill>
                  <a:schemeClr val="tx2"/>
                </a:solidFill>
              </a:defRPr>
            </a:lvl1pPr>
          </a:lstStyle>
          <a:p>
            <a:fld id="{9A3B4617-E5CF-4E5A-8998-F55156953F59}" type="slidenum">
              <a:rPr lang="zh-TW" altLang="en-US" smtClean="0"/>
              <a:pPr/>
              <a:t>‹#›</a:t>
            </a:fld>
            <a:endParaRPr lang="zh-TW" altLang="en-US"/>
          </a:p>
        </p:txBody>
      </p:sp>
      <p:sp>
        <p:nvSpPr>
          <p:cNvPr id="7" name="Rectangle 6"/>
          <p:cNvSpPr/>
          <p:nvPr/>
        </p:nvSpPr>
        <p:spPr>
          <a:xfrm>
            <a:off x="12004624" y="0"/>
            <a:ext cx="190551" cy="137191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08878" tIns="54439" rIns="108878" bIns="54439" rtlCol="0" anchor="ctr"/>
          <a:lstStyle/>
          <a:p>
            <a:pPr algn="ctr"/>
            <a:endParaRPr lang="en-US"/>
          </a:p>
        </p:txBody>
      </p:sp>
      <p:sp>
        <p:nvSpPr>
          <p:cNvPr id="8" name="Rectangle 7"/>
          <p:cNvSpPr/>
          <p:nvPr/>
        </p:nvSpPr>
        <p:spPr>
          <a:xfrm>
            <a:off x="12004624" y="1371918"/>
            <a:ext cx="190551" cy="548767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08878" tIns="54439" rIns="108878" bIns="54439"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088776" rtl="0" eaLnBrk="1" latinLnBrk="0" hangingPunct="1">
        <a:spcBef>
          <a:spcPct val="0"/>
        </a:spcBef>
        <a:buNone/>
        <a:defRPr sz="4300" kern="1200" cap="all" spc="-71" baseline="0">
          <a:solidFill>
            <a:schemeClr val="tx2"/>
          </a:solidFill>
          <a:latin typeface="+mj-lt"/>
          <a:ea typeface="+mj-ea"/>
          <a:cs typeface="+mj-cs"/>
        </a:defRPr>
      </a:lvl1pPr>
    </p:titleStyle>
    <p:bodyStyle>
      <a:lvl1pPr marL="0" indent="0" algn="l" defTabSz="1088776" rtl="0" eaLnBrk="1" latinLnBrk="0" hangingPunct="1">
        <a:spcBef>
          <a:spcPct val="20000"/>
        </a:spcBef>
        <a:spcAft>
          <a:spcPts val="714"/>
        </a:spcAft>
        <a:buFont typeface="Arial" pitchFamily="34" charset="0"/>
        <a:buNone/>
        <a:defRPr sz="2400" b="1" kern="1200">
          <a:solidFill>
            <a:schemeClr val="tx1"/>
          </a:solidFill>
          <a:latin typeface="+mn-lt"/>
          <a:ea typeface="+mn-ea"/>
          <a:cs typeface="+mn-cs"/>
        </a:defRPr>
      </a:lvl1pPr>
      <a:lvl2pPr marL="544388" indent="-217755" algn="l" defTabSz="1088776" rtl="0" eaLnBrk="1" latinLnBrk="0" hangingPunct="1">
        <a:spcBef>
          <a:spcPct val="20000"/>
        </a:spcBef>
        <a:buClr>
          <a:schemeClr val="tx2"/>
        </a:buClr>
        <a:buFont typeface="Arial" pitchFamily="34" charset="0"/>
        <a:buChar char="•"/>
        <a:defRPr sz="2400" kern="1200">
          <a:solidFill>
            <a:schemeClr val="tx1"/>
          </a:solidFill>
          <a:latin typeface="+mn-lt"/>
          <a:ea typeface="+mn-ea"/>
          <a:cs typeface="+mn-cs"/>
        </a:defRPr>
      </a:lvl2pPr>
      <a:lvl3pPr marL="1360970" indent="-272194" algn="l" defTabSz="1088776" rtl="0" eaLnBrk="1" latinLnBrk="0" hangingPunct="1">
        <a:spcBef>
          <a:spcPct val="20000"/>
        </a:spcBef>
        <a:buClr>
          <a:schemeClr val="tx2"/>
        </a:buClr>
        <a:buFont typeface="Arial" pitchFamily="34" charset="0"/>
        <a:buChar char="•"/>
        <a:defRPr sz="2100" kern="1200">
          <a:solidFill>
            <a:schemeClr val="tx1"/>
          </a:solidFill>
          <a:latin typeface="+mn-lt"/>
          <a:ea typeface="+mn-ea"/>
          <a:cs typeface="+mn-cs"/>
        </a:defRPr>
      </a:lvl3pPr>
      <a:lvl4pPr marL="1905358" indent="-272194" algn="l" defTabSz="1088776" rtl="0" eaLnBrk="1" latinLnBrk="0" hangingPunct="1">
        <a:spcBef>
          <a:spcPct val="20000"/>
        </a:spcBef>
        <a:buClr>
          <a:schemeClr val="tx2"/>
        </a:buClr>
        <a:buFont typeface="Arial" pitchFamily="34" charset="0"/>
        <a:buChar char="•"/>
        <a:defRPr sz="2100" kern="1200">
          <a:solidFill>
            <a:schemeClr val="tx1"/>
          </a:solidFill>
          <a:latin typeface="+mn-lt"/>
          <a:ea typeface="+mn-ea"/>
          <a:cs typeface="+mn-cs"/>
        </a:defRPr>
      </a:lvl4pPr>
      <a:lvl5pPr marL="2449746" indent="-272194" algn="l" defTabSz="1088776" rtl="0" eaLnBrk="1" latinLnBrk="0" hangingPunct="1">
        <a:spcBef>
          <a:spcPct val="20000"/>
        </a:spcBef>
        <a:buClr>
          <a:schemeClr val="tx2"/>
        </a:buClr>
        <a:buFont typeface="Arial" pitchFamily="34" charset="0"/>
        <a:buChar char="•"/>
        <a:defRPr sz="2100" kern="1200" baseline="0">
          <a:solidFill>
            <a:schemeClr val="tx1"/>
          </a:solidFill>
          <a:latin typeface="+mn-lt"/>
          <a:ea typeface="+mn-ea"/>
          <a:cs typeface="+mn-cs"/>
        </a:defRPr>
      </a:lvl5pPr>
      <a:lvl6pPr marL="2994134" indent="-272194" algn="l" defTabSz="1088776" rtl="0" eaLnBrk="1" latinLnBrk="0" hangingPunct="1">
        <a:spcBef>
          <a:spcPct val="20000"/>
        </a:spcBef>
        <a:buClr>
          <a:schemeClr val="tx2"/>
        </a:buClr>
        <a:buFont typeface="Arial" pitchFamily="34" charset="0"/>
        <a:buChar char="•"/>
        <a:defRPr sz="1900" kern="1200">
          <a:solidFill>
            <a:schemeClr val="tx1"/>
          </a:solidFill>
          <a:latin typeface="+mn-lt"/>
          <a:ea typeface="+mn-ea"/>
          <a:cs typeface="+mn-cs"/>
        </a:defRPr>
      </a:lvl6pPr>
      <a:lvl7pPr marL="3538522" indent="-272194" algn="l" defTabSz="1088776" rtl="0" eaLnBrk="1" latinLnBrk="0" hangingPunct="1">
        <a:spcBef>
          <a:spcPct val="20000"/>
        </a:spcBef>
        <a:buClr>
          <a:schemeClr val="tx2"/>
        </a:buClr>
        <a:buFont typeface="Arial" pitchFamily="34" charset="0"/>
        <a:buChar char="•"/>
        <a:defRPr sz="1900" kern="1200">
          <a:solidFill>
            <a:schemeClr val="tx1"/>
          </a:solidFill>
          <a:latin typeface="+mn-lt"/>
          <a:ea typeface="+mn-ea"/>
          <a:cs typeface="+mn-cs"/>
        </a:defRPr>
      </a:lvl7pPr>
      <a:lvl8pPr marL="4082910" indent="-272194" algn="l" defTabSz="1088776" rtl="0" eaLnBrk="1" latinLnBrk="0" hangingPunct="1">
        <a:spcBef>
          <a:spcPct val="20000"/>
        </a:spcBef>
        <a:buClr>
          <a:schemeClr val="tx2"/>
        </a:buClr>
        <a:buFont typeface="Arial" pitchFamily="34" charset="0"/>
        <a:buChar char="•"/>
        <a:defRPr sz="1900" kern="1200">
          <a:solidFill>
            <a:schemeClr val="tx1"/>
          </a:solidFill>
          <a:latin typeface="+mn-lt"/>
          <a:ea typeface="+mn-ea"/>
          <a:cs typeface="+mn-cs"/>
        </a:defRPr>
      </a:lvl8pPr>
      <a:lvl9pPr marL="4627298" indent="-272194" algn="l" defTabSz="1088776" rtl="0" eaLnBrk="1" latinLnBrk="0" hangingPunct="1">
        <a:spcBef>
          <a:spcPct val="20000"/>
        </a:spcBef>
        <a:buClr>
          <a:schemeClr val="tx2"/>
        </a:buClr>
        <a:buFont typeface="Arial" pitchFamily="34" charset="0"/>
        <a:buChar char="•"/>
        <a:defRPr sz="1900" kern="1200">
          <a:solidFill>
            <a:schemeClr val="tx1"/>
          </a:solidFill>
          <a:latin typeface="+mn-lt"/>
          <a:ea typeface="+mn-ea"/>
          <a:cs typeface="+mn-cs"/>
        </a:defRPr>
      </a:lvl9pPr>
    </p:bodyStyle>
    <p:otherStyle>
      <a:defPPr>
        <a:defRPr lang="en-US"/>
      </a:defPPr>
      <a:lvl1pPr marL="0" algn="l" defTabSz="1088776" rtl="0" eaLnBrk="1" latinLnBrk="0" hangingPunct="1">
        <a:defRPr sz="2100" kern="1200">
          <a:solidFill>
            <a:schemeClr val="tx1"/>
          </a:solidFill>
          <a:latin typeface="+mn-lt"/>
          <a:ea typeface="+mn-ea"/>
          <a:cs typeface="+mn-cs"/>
        </a:defRPr>
      </a:lvl1pPr>
      <a:lvl2pPr marL="544388" algn="l" defTabSz="1088776" rtl="0" eaLnBrk="1" latinLnBrk="0" hangingPunct="1">
        <a:defRPr sz="2100" kern="1200">
          <a:solidFill>
            <a:schemeClr val="tx1"/>
          </a:solidFill>
          <a:latin typeface="+mn-lt"/>
          <a:ea typeface="+mn-ea"/>
          <a:cs typeface="+mn-cs"/>
        </a:defRPr>
      </a:lvl2pPr>
      <a:lvl3pPr marL="1088776" algn="l" defTabSz="1088776" rtl="0" eaLnBrk="1" latinLnBrk="0" hangingPunct="1">
        <a:defRPr sz="2100" kern="1200">
          <a:solidFill>
            <a:schemeClr val="tx1"/>
          </a:solidFill>
          <a:latin typeface="+mn-lt"/>
          <a:ea typeface="+mn-ea"/>
          <a:cs typeface="+mn-cs"/>
        </a:defRPr>
      </a:lvl3pPr>
      <a:lvl4pPr marL="1633164" algn="l" defTabSz="1088776" rtl="0" eaLnBrk="1" latinLnBrk="0" hangingPunct="1">
        <a:defRPr sz="2100" kern="1200">
          <a:solidFill>
            <a:schemeClr val="tx1"/>
          </a:solidFill>
          <a:latin typeface="+mn-lt"/>
          <a:ea typeface="+mn-ea"/>
          <a:cs typeface="+mn-cs"/>
        </a:defRPr>
      </a:lvl4pPr>
      <a:lvl5pPr marL="2177552" algn="l" defTabSz="1088776" rtl="0" eaLnBrk="1" latinLnBrk="0" hangingPunct="1">
        <a:defRPr sz="2100" kern="1200">
          <a:solidFill>
            <a:schemeClr val="tx1"/>
          </a:solidFill>
          <a:latin typeface="+mn-lt"/>
          <a:ea typeface="+mn-ea"/>
          <a:cs typeface="+mn-cs"/>
        </a:defRPr>
      </a:lvl5pPr>
      <a:lvl6pPr marL="2721940" algn="l" defTabSz="1088776" rtl="0" eaLnBrk="1" latinLnBrk="0" hangingPunct="1">
        <a:defRPr sz="2100" kern="1200">
          <a:solidFill>
            <a:schemeClr val="tx1"/>
          </a:solidFill>
          <a:latin typeface="+mn-lt"/>
          <a:ea typeface="+mn-ea"/>
          <a:cs typeface="+mn-cs"/>
        </a:defRPr>
      </a:lvl6pPr>
      <a:lvl7pPr marL="3266328" algn="l" defTabSz="1088776" rtl="0" eaLnBrk="1" latinLnBrk="0" hangingPunct="1">
        <a:defRPr sz="2100" kern="1200">
          <a:solidFill>
            <a:schemeClr val="tx1"/>
          </a:solidFill>
          <a:latin typeface="+mn-lt"/>
          <a:ea typeface="+mn-ea"/>
          <a:cs typeface="+mn-cs"/>
        </a:defRPr>
      </a:lvl7pPr>
      <a:lvl8pPr marL="3810716" algn="l" defTabSz="1088776" rtl="0" eaLnBrk="1" latinLnBrk="0" hangingPunct="1">
        <a:defRPr sz="2100" kern="1200">
          <a:solidFill>
            <a:schemeClr val="tx1"/>
          </a:solidFill>
          <a:latin typeface="+mn-lt"/>
          <a:ea typeface="+mn-ea"/>
          <a:cs typeface="+mn-cs"/>
        </a:defRPr>
      </a:lvl8pPr>
      <a:lvl9pPr marL="4355104" algn="l" defTabSz="1088776"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http://www.delicacy.com.tw/"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圖片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0" y="1575"/>
            <a:ext cx="11995420" cy="6745680"/>
          </a:xfrm>
          <a:prstGeom prst="rect">
            <a:avLst/>
          </a:prstGeom>
        </p:spPr>
      </p:pic>
      <p:pic>
        <p:nvPicPr>
          <p:cNvPr id="12" name="圖片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9301" y="1701602"/>
            <a:ext cx="4096818" cy="1029681"/>
          </a:xfrm>
          <a:prstGeom prst="rect">
            <a:avLst/>
          </a:prstGeom>
        </p:spPr>
      </p:pic>
      <p:sp>
        <p:nvSpPr>
          <p:cNvPr id="15" name="標題 1"/>
          <p:cNvSpPr txBox="1">
            <a:spLocks/>
          </p:cNvSpPr>
          <p:nvPr/>
        </p:nvSpPr>
        <p:spPr>
          <a:xfrm>
            <a:off x="913011" y="4693285"/>
            <a:ext cx="10365898" cy="534211"/>
          </a:xfrm>
          <a:prstGeom prst="rect">
            <a:avLst/>
          </a:prstGeom>
        </p:spPr>
        <p:txBody>
          <a:bodyPr vert="horz" lIns="108878" tIns="54439" rIns="108878" bIns="54439" rtlCol="0" anchor="ctr">
            <a:noAutofit/>
          </a:bodyPr>
          <a:lstStyle>
            <a:lvl1pPr algn="l" defTabSz="1088776" rtl="0" eaLnBrk="1" latinLnBrk="0" hangingPunct="1">
              <a:lnSpc>
                <a:spcPct val="100000"/>
              </a:lnSpc>
              <a:spcBef>
                <a:spcPct val="0"/>
              </a:spcBef>
              <a:buNone/>
              <a:defRPr sz="10500" kern="1200" cap="all" spc="-95" baseline="0">
                <a:solidFill>
                  <a:schemeClr val="tx1"/>
                </a:solidFill>
                <a:latin typeface="+mj-lt"/>
                <a:ea typeface="+mj-ea"/>
                <a:cs typeface="+mj-cs"/>
              </a:defRPr>
            </a:lvl1pPr>
          </a:lstStyle>
          <a:p>
            <a:pPr algn="ctr"/>
            <a:r>
              <a:rPr lang="en-US" altLang="zh-TW" sz="3200" b="1" cap="none" dirty="0" smtClean="0">
                <a:latin typeface="+mn-lt"/>
              </a:rPr>
              <a:t> Investor Update</a:t>
            </a:r>
            <a:endParaRPr lang="zh-TW" altLang="en-US" sz="3200" b="1" cap="none" dirty="0">
              <a:latin typeface="+mj-ea"/>
            </a:endParaRPr>
          </a:p>
        </p:txBody>
      </p:sp>
      <p:sp>
        <p:nvSpPr>
          <p:cNvPr id="16" name="標題 1"/>
          <p:cNvSpPr txBox="1">
            <a:spLocks/>
          </p:cNvSpPr>
          <p:nvPr/>
        </p:nvSpPr>
        <p:spPr>
          <a:xfrm>
            <a:off x="913011" y="5227496"/>
            <a:ext cx="10365898" cy="534211"/>
          </a:xfrm>
          <a:prstGeom prst="rect">
            <a:avLst/>
          </a:prstGeom>
        </p:spPr>
        <p:txBody>
          <a:bodyPr vert="horz" lIns="108878" tIns="54439" rIns="108878" bIns="54439" rtlCol="0" anchor="ctr">
            <a:normAutofit/>
          </a:bodyPr>
          <a:lstStyle>
            <a:lvl1pPr algn="l" defTabSz="1088776" rtl="0" eaLnBrk="1" latinLnBrk="0" hangingPunct="1">
              <a:lnSpc>
                <a:spcPct val="100000"/>
              </a:lnSpc>
              <a:spcBef>
                <a:spcPct val="0"/>
              </a:spcBef>
              <a:buNone/>
              <a:defRPr sz="10500" kern="1200" cap="all" spc="-95" baseline="0">
                <a:solidFill>
                  <a:schemeClr val="tx1"/>
                </a:solidFill>
                <a:latin typeface="+mj-lt"/>
                <a:ea typeface="+mj-ea"/>
                <a:cs typeface="+mj-cs"/>
              </a:defRPr>
            </a:lvl1pPr>
          </a:lstStyle>
          <a:p>
            <a:pPr algn="ctr"/>
            <a:r>
              <a:rPr lang="en-US" altLang="zh-TW" sz="2000" b="1" cap="none" dirty="0" smtClean="0">
                <a:latin typeface="+mj-ea"/>
              </a:rPr>
              <a:t>Jun 29, 2020</a:t>
            </a:r>
            <a:endParaRPr lang="zh-TW" altLang="en-US" sz="2000" b="1" cap="none" dirty="0">
              <a:latin typeface="+mj-ea"/>
            </a:endParaRPr>
          </a:p>
        </p:txBody>
      </p:sp>
    </p:spTree>
    <p:extLst>
      <p:ext uri="{BB962C8B-B14F-4D97-AF65-F5344CB8AC3E}">
        <p14:creationId xmlns:p14="http://schemas.microsoft.com/office/powerpoint/2010/main" val="10115036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endParaRPr lang="en-US" altLang="zh-TW" dirty="0" smtClean="0"/>
          </a:p>
          <a:p>
            <a:endParaRPr lang="zh-TW" altLang="en-US" dirty="0"/>
          </a:p>
        </p:txBody>
      </p:sp>
      <p:sp>
        <p:nvSpPr>
          <p:cNvPr id="5" name="標題 1"/>
          <p:cNvSpPr txBox="1">
            <a:spLocks/>
          </p:cNvSpPr>
          <p:nvPr/>
        </p:nvSpPr>
        <p:spPr>
          <a:xfrm>
            <a:off x="913011" y="513562"/>
            <a:ext cx="10310400" cy="828000"/>
          </a:xfrm>
          <a:prstGeom prst="rect">
            <a:avLst/>
          </a:prstGeom>
        </p:spPr>
        <p:txBody>
          <a:bodyPr vert="horz" lIns="108878" tIns="54439" rIns="108878" bIns="54439" rtlCol="0" anchor="b">
            <a:noAutofit/>
          </a:bodyPr>
          <a:lstStyle>
            <a:lvl1pPr algn="l" defTabSz="1088776" rtl="0" eaLnBrk="1" latinLnBrk="0" hangingPunct="1">
              <a:spcBef>
                <a:spcPct val="0"/>
              </a:spcBef>
              <a:buNone/>
              <a:defRPr sz="4300" kern="1200" cap="all" spc="-71" baseline="0">
                <a:solidFill>
                  <a:schemeClr val="tx2"/>
                </a:solidFill>
                <a:latin typeface="+mj-lt"/>
                <a:ea typeface="+mj-ea"/>
                <a:cs typeface="+mj-cs"/>
              </a:defRPr>
            </a:lvl1pPr>
          </a:lstStyle>
          <a:p>
            <a:pPr algn="ctr"/>
            <a:r>
              <a:rPr lang="en-US" altLang="zh-TW" sz="3600" b="1" dirty="0" smtClean="0">
                <a:latin typeface="+mn-lt"/>
              </a:rPr>
              <a:t>Adjust the organizational structure</a:t>
            </a:r>
            <a:endParaRPr lang="en-US" altLang="zh-TW" sz="3600" b="1" dirty="0">
              <a:latin typeface="+mn-lt"/>
            </a:endParaRPr>
          </a:p>
        </p:txBody>
      </p:sp>
      <p:pic>
        <p:nvPicPr>
          <p:cNvPr id="7" name="圖片 6"/>
          <p:cNvPicPr>
            <a:picLocks noChangeAspect="1"/>
          </p:cNvPicPr>
          <p:nvPr/>
        </p:nvPicPr>
        <p:blipFill>
          <a:blip r:embed="rId2" cstate="print"/>
          <a:stretch>
            <a:fillRect/>
          </a:stretch>
        </p:blipFill>
        <p:spPr>
          <a:xfrm>
            <a:off x="2906266" y="1413570"/>
            <a:ext cx="6382641" cy="4505954"/>
          </a:xfrm>
          <a:prstGeom prst="rect">
            <a:avLst/>
          </a:prstGeom>
        </p:spPr>
      </p:pic>
      <p:pic>
        <p:nvPicPr>
          <p:cNvPr id="2" name="圖片 1"/>
          <p:cNvPicPr>
            <a:picLocks noChangeAspect="1"/>
          </p:cNvPicPr>
          <p:nvPr/>
        </p:nvPicPr>
        <p:blipFill>
          <a:blip r:embed="rId3" cstate="print"/>
          <a:stretch>
            <a:fillRect/>
          </a:stretch>
        </p:blipFill>
        <p:spPr>
          <a:xfrm>
            <a:off x="2711763" y="1325340"/>
            <a:ext cx="6698192" cy="4802242"/>
          </a:xfrm>
          <a:prstGeom prst="rect">
            <a:avLst/>
          </a:prstGeom>
        </p:spPr>
      </p:pic>
    </p:spTree>
    <p:extLst>
      <p:ext uri="{BB962C8B-B14F-4D97-AF65-F5344CB8AC3E}">
        <p14:creationId xmlns:p14="http://schemas.microsoft.com/office/powerpoint/2010/main" val="2770622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圖片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0" y="-3518"/>
            <a:ext cx="11995420" cy="6745680"/>
          </a:xfrm>
          <a:prstGeom prst="rect">
            <a:avLst/>
          </a:prstGeom>
        </p:spPr>
      </p:pic>
      <p:pic>
        <p:nvPicPr>
          <p:cNvPr id="12" name="圖片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9301" y="1701602"/>
            <a:ext cx="4096818" cy="1029681"/>
          </a:xfrm>
          <a:prstGeom prst="rect">
            <a:avLst/>
          </a:prstGeom>
        </p:spPr>
      </p:pic>
      <p:sp>
        <p:nvSpPr>
          <p:cNvPr id="8" name="標題 1"/>
          <p:cNvSpPr>
            <a:spLocks noGrp="1"/>
          </p:cNvSpPr>
          <p:nvPr>
            <p:ph type="ctrTitle"/>
          </p:nvPr>
        </p:nvSpPr>
        <p:spPr>
          <a:xfrm>
            <a:off x="2013718" y="3213770"/>
            <a:ext cx="7967984" cy="1512168"/>
          </a:xfrm>
        </p:spPr>
        <p:txBody>
          <a:bodyPr>
            <a:noAutofit/>
          </a:bodyPr>
          <a:lstStyle/>
          <a:p>
            <a:pPr algn="ctr"/>
            <a:r>
              <a:rPr lang="en-US" altLang="zh-TW" sz="6000" b="1" dirty="0" smtClean="0">
                <a:solidFill>
                  <a:schemeClr val="tx1">
                    <a:lumMod val="75000"/>
                    <a:lumOff val="25000"/>
                  </a:schemeClr>
                </a:solidFill>
                <a:latin typeface="+mn-lt"/>
                <a:cs typeface="Arial" panose="020B0604020202020204" pitchFamily="34" charset="0"/>
              </a:rPr>
              <a:t>Q</a:t>
            </a:r>
            <a:r>
              <a:rPr lang="zh-TW" altLang="en-US" sz="6000" b="1" dirty="0" smtClean="0">
                <a:solidFill>
                  <a:schemeClr val="tx1">
                    <a:lumMod val="75000"/>
                    <a:lumOff val="25000"/>
                  </a:schemeClr>
                </a:solidFill>
                <a:latin typeface="+mn-lt"/>
                <a:cs typeface="Arial" panose="020B0604020202020204" pitchFamily="34" charset="0"/>
              </a:rPr>
              <a:t> </a:t>
            </a:r>
            <a:r>
              <a:rPr lang="en-US" altLang="zh-TW" sz="6000" b="1" dirty="0" smtClean="0">
                <a:solidFill>
                  <a:schemeClr val="tx1">
                    <a:lumMod val="75000"/>
                    <a:lumOff val="25000"/>
                  </a:schemeClr>
                </a:solidFill>
                <a:latin typeface="+mn-lt"/>
                <a:cs typeface="Arial" panose="020B0604020202020204" pitchFamily="34" charset="0"/>
              </a:rPr>
              <a:t>&amp;</a:t>
            </a:r>
            <a:r>
              <a:rPr lang="zh-TW" altLang="en-US" sz="6000" b="1" dirty="0" smtClean="0">
                <a:solidFill>
                  <a:schemeClr val="tx1">
                    <a:lumMod val="75000"/>
                    <a:lumOff val="25000"/>
                  </a:schemeClr>
                </a:solidFill>
                <a:latin typeface="+mn-lt"/>
                <a:cs typeface="Arial" panose="020B0604020202020204" pitchFamily="34" charset="0"/>
              </a:rPr>
              <a:t> </a:t>
            </a:r>
            <a:r>
              <a:rPr lang="en-US" altLang="zh-TW" sz="6000" b="1" dirty="0" smtClean="0">
                <a:solidFill>
                  <a:schemeClr val="tx1">
                    <a:lumMod val="75000"/>
                    <a:lumOff val="25000"/>
                  </a:schemeClr>
                </a:solidFill>
                <a:latin typeface="+mn-lt"/>
                <a:cs typeface="Arial" panose="020B0604020202020204" pitchFamily="34" charset="0"/>
              </a:rPr>
              <a:t>A</a:t>
            </a:r>
            <a:endParaRPr lang="zh-TW" altLang="en-US" sz="6000" b="1" dirty="0">
              <a:solidFill>
                <a:schemeClr val="accent6">
                  <a:lumMod val="75000"/>
                </a:schemeClr>
              </a:solidFill>
              <a:latin typeface="+mn-lt"/>
              <a:cs typeface="Arial" panose="020B0604020202020204" pitchFamily="34" charset="0"/>
            </a:endParaRPr>
          </a:p>
        </p:txBody>
      </p:sp>
      <p:sp>
        <p:nvSpPr>
          <p:cNvPr id="11" name="Text Box 4"/>
          <p:cNvSpPr txBox="1">
            <a:spLocks noChangeArrowheads="1"/>
          </p:cNvSpPr>
          <p:nvPr/>
        </p:nvSpPr>
        <p:spPr bwMode="auto">
          <a:xfrm>
            <a:off x="4430195" y="5878066"/>
            <a:ext cx="33235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defPPr>
              <a:defRPr lang="en-GB"/>
            </a:defPPr>
            <a:lvl1pPr algn="l" defTabSz="449263" rtl="0" eaLnBrk="0" fontAlgn="base" hangingPunct="0">
              <a:spcBef>
                <a:spcPct val="0"/>
              </a:spcBef>
              <a:spcAft>
                <a:spcPct val="0"/>
              </a:spcAft>
              <a:defRPr sz="2400" kern="1200">
                <a:solidFill>
                  <a:schemeClr val="bg1"/>
                </a:solidFill>
                <a:latin typeface="Times New Roman" panose="02020603050405020304" pitchFamily="18" charset="0"/>
                <a:ea typeface="新細明體" panose="02020500000000000000" pitchFamily="18" charset="-120"/>
                <a:cs typeface="+mn-cs"/>
              </a:defRPr>
            </a:lvl1pPr>
            <a:lvl2pPr marL="457200" algn="l" defTabSz="449263" rtl="0" eaLnBrk="0" fontAlgn="base" hangingPunct="0">
              <a:spcBef>
                <a:spcPct val="0"/>
              </a:spcBef>
              <a:spcAft>
                <a:spcPct val="0"/>
              </a:spcAft>
              <a:defRPr sz="2400" kern="1200">
                <a:solidFill>
                  <a:schemeClr val="bg1"/>
                </a:solidFill>
                <a:latin typeface="Times New Roman" panose="02020603050405020304" pitchFamily="18" charset="0"/>
                <a:ea typeface="新細明體" panose="02020500000000000000" pitchFamily="18" charset="-120"/>
                <a:cs typeface="+mn-cs"/>
              </a:defRPr>
            </a:lvl2pPr>
            <a:lvl3pPr marL="914400" algn="l" defTabSz="449263" rtl="0" eaLnBrk="0" fontAlgn="base" hangingPunct="0">
              <a:spcBef>
                <a:spcPct val="0"/>
              </a:spcBef>
              <a:spcAft>
                <a:spcPct val="0"/>
              </a:spcAft>
              <a:defRPr sz="2400" kern="1200">
                <a:solidFill>
                  <a:schemeClr val="bg1"/>
                </a:solidFill>
                <a:latin typeface="Times New Roman" panose="02020603050405020304" pitchFamily="18" charset="0"/>
                <a:ea typeface="新細明體" panose="02020500000000000000" pitchFamily="18" charset="-120"/>
                <a:cs typeface="+mn-cs"/>
              </a:defRPr>
            </a:lvl3pPr>
            <a:lvl4pPr marL="1371600" algn="l" defTabSz="449263" rtl="0" eaLnBrk="0" fontAlgn="base" hangingPunct="0">
              <a:spcBef>
                <a:spcPct val="0"/>
              </a:spcBef>
              <a:spcAft>
                <a:spcPct val="0"/>
              </a:spcAft>
              <a:defRPr sz="2400" kern="1200">
                <a:solidFill>
                  <a:schemeClr val="bg1"/>
                </a:solidFill>
                <a:latin typeface="Times New Roman" panose="02020603050405020304" pitchFamily="18" charset="0"/>
                <a:ea typeface="新細明體" panose="02020500000000000000" pitchFamily="18" charset="-120"/>
                <a:cs typeface="+mn-cs"/>
              </a:defRPr>
            </a:lvl4pPr>
            <a:lvl5pPr marL="1828800" algn="l" defTabSz="449263" rtl="0" eaLnBrk="0" fontAlgn="base" hangingPunct="0">
              <a:spcBef>
                <a:spcPct val="0"/>
              </a:spcBef>
              <a:spcAft>
                <a:spcPct val="0"/>
              </a:spcAft>
              <a:defRPr sz="2400" kern="1200">
                <a:solidFill>
                  <a:schemeClr val="bg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sz="2400" kern="1200">
                <a:solidFill>
                  <a:schemeClr val="bg1"/>
                </a:solidFill>
                <a:latin typeface="Times New Roman" panose="02020603050405020304" pitchFamily="18" charset="0"/>
                <a:ea typeface="新細明體" panose="02020500000000000000" pitchFamily="18" charset="-120"/>
                <a:cs typeface="+mn-cs"/>
              </a:defRPr>
            </a:lvl6pPr>
            <a:lvl7pPr marL="2743200" algn="l" defTabSz="914400" rtl="0" eaLnBrk="1" latinLnBrk="0" hangingPunct="1">
              <a:defRPr sz="2400" kern="1200">
                <a:solidFill>
                  <a:schemeClr val="bg1"/>
                </a:solidFill>
                <a:latin typeface="Times New Roman" panose="02020603050405020304" pitchFamily="18" charset="0"/>
                <a:ea typeface="新細明體" panose="02020500000000000000" pitchFamily="18" charset="-120"/>
                <a:cs typeface="+mn-cs"/>
              </a:defRPr>
            </a:lvl7pPr>
            <a:lvl8pPr marL="3200400" algn="l" defTabSz="914400" rtl="0" eaLnBrk="1" latinLnBrk="0" hangingPunct="1">
              <a:defRPr sz="2400" kern="1200">
                <a:solidFill>
                  <a:schemeClr val="bg1"/>
                </a:solidFill>
                <a:latin typeface="Times New Roman" panose="02020603050405020304" pitchFamily="18" charset="0"/>
                <a:ea typeface="新細明體" panose="02020500000000000000" pitchFamily="18" charset="-120"/>
                <a:cs typeface="+mn-cs"/>
              </a:defRPr>
            </a:lvl8pPr>
            <a:lvl9pPr marL="3657600" algn="l" defTabSz="914400" rtl="0" eaLnBrk="1" latinLnBrk="0" hangingPunct="1">
              <a:defRPr sz="2400" kern="1200">
                <a:solidFill>
                  <a:schemeClr val="bg1"/>
                </a:solidFill>
                <a:latin typeface="Times New Roman" panose="02020603050405020304" pitchFamily="18" charset="0"/>
                <a:ea typeface="新細明體" panose="02020500000000000000" pitchFamily="18" charset="-120"/>
                <a:cs typeface="+mn-cs"/>
              </a:defRPr>
            </a:lvl9pPr>
          </a:lstStyle>
          <a:p>
            <a:pPr algn="ctr" eaLnBrk="1" hangingPunct="1">
              <a:spcBef>
                <a:spcPct val="0"/>
              </a:spcBef>
              <a:buClr>
                <a:srgbClr val="CCCCFF"/>
              </a:buClr>
              <a:buFont typeface="Arial" panose="020B0604020202020204" pitchFamily="34" charset="0"/>
              <a:buNone/>
            </a:pPr>
            <a:r>
              <a:rPr lang="en-GB" altLang="zh-TW" sz="1800" dirty="0">
                <a:solidFill>
                  <a:srgbClr val="CCCCFF"/>
                </a:solidFill>
                <a:latin typeface="Arial" panose="020B0604020202020204" pitchFamily="34" charset="0"/>
                <a:hlinkClick r:id="rId4"/>
              </a:rPr>
              <a:t>http://www.delicacy.com.tw</a:t>
            </a:r>
          </a:p>
        </p:txBody>
      </p:sp>
    </p:spTree>
    <p:extLst>
      <p:ext uri="{BB962C8B-B14F-4D97-AF65-F5344CB8AC3E}">
        <p14:creationId xmlns:p14="http://schemas.microsoft.com/office/powerpoint/2010/main" val="38983926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41003" y="621482"/>
            <a:ext cx="10308778" cy="828000"/>
          </a:xfrm>
        </p:spPr>
        <p:txBody>
          <a:bodyPr>
            <a:normAutofit/>
          </a:bodyPr>
          <a:lstStyle/>
          <a:p>
            <a:pPr algn="ctr"/>
            <a:r>
              <a:rPr lang="en-US" altLang="zh-TW" sz="4400" b="1" cap="none" dirty="0" smtClean="0">
                <a:latin typeface="+mn-lt"/>
              </a:rPr>
              <a:t>Disclaimer</a:t>
            </a:r>
            <a:endParaRPr lang="zh-TW" altLang="en-US" sz="4400" b="1" cap="none" dirty="0">
              <a:latin typeface="+mn-lt"/>
            </a:endParaRPr>
          </a:p>
        </p:txBody>
      </p:sp>
      <p:sp>
        <p:nvSpPr>
          <p:cNvPr id="3" name="內容版面配置區 2"/>
          <p:cNvSpPr>
            <a:spLocks noGrp="1"/>
          </p:cNvSpPr>
          <p:nvPr>
            <p:ph idx="1"/>
          </p:nvPr>
        </p:nvSpPr>
        <p:spPr>
          <a:xfrm>
            <a:off x="841003" y="1773610"/>
            <a:ext cx="10162646" cy="4374576"/>
          </a:xfrm>
        </p:spPr>
        <p:txBody>
          <a:bodyPr>
            <a:normAutofit/>
          </a:bodyPr>
          <a:lstStyle/>
          <a:p>
            <a:r>
              <a:rPr lang="en-US" altLang="zh-TW" dirty="0" smtClean="0"/>
              <a:t>The </a:t>
            </a:r>
            <a:r>
              <a:rPr lang="en-US" altLang="zh-TW" dirty="0"/>
              <a:t>information contained in this presentation, including all forward-looking information, is subject to change without notice, whether as a result of new information, future events or otherwise, and </a:t>
            </a:r>
            <a:r>
              <a:rPr lang="en-US" altLang="zh-TW" dirty="0" smtClean="0"/>
              <a:t>De </a:t>
            </a:r>
            <a:r>
              <a:rPr lang="en-US" altLang="zh-TW" dirty="0" err="1" smtClean="0"/>
              <a:t>Licacy</a:t>
            </a:r>
            <a:r>
              <a:rPr lang="en-US" altLang="zh-TW" dirty="0" smtClean="0"/>
              <a:t> </a:t>
            </a:r>
            <a:r>
              <a:rPr lang="en-US" altLang="zh-TW" dirty="0"/>
              <a:t>Co., Ltd. (the “Company”) undertakes no obligation to update or revise the information contained in this presentation. No representation or warranty, either expressed or implied, is provided in relation to the accuracy, completeness or reliability of the information contained herein, nor is the information intended to be a complete statement of the Company, markets or developments referred to in this presentation</a:t>
            </a:r>
            <a:r>
              <a:rPr lang="en-US" altLang="zh-TW" dirty="0" smtClean="0"/>
              <a:t>.</a:t>
            </a:r>
          </a:p>
        </p:txBody>
      </p:sp>
    </p:spTree>
    <p:extLst>
      <p:ext uri="{BB962C8B-B14F-4D97-AF65-F5344CB8AC3E}">
        <p14:creationId xmlns:p14="http://schemas.microsoft.com/office/powerpoint/2010/main" val="36157720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41004" y="1989634"/>
            <a:ext cx="10310400" cy="4014536"/>
          </a:xfrm>
        </p:spPr>
        <p:txBody>
          <a:bodyPr>
            <a:normAutofit/>
          </a:bodyPr>
          <a:lstStyle/>
          <a:p>
            <a:pPr marL="342900" indent="-342900" algn="ctr">
              <a:buFont typeface="Arial" panose="020B0604020202020204" pitchFamily="34" charset="0"/>
              <a:buChar char="•"/>
            </a:pPr>
            <a:r>
              <a:rPr lang="en-US" altLang="zh-TW" sz="3600" dirty="0" smtClean="0"/>
              <a:t>Capacity</a:t>
            </a:r>
          </a:p>
          <a:p>
            <a:pPr marL="342900" indent="-342900" algn="ctr">
              <a:buFont typeface="Arial" panose="020B0604020202020204" pitchFamily="34" charset="0"/>
              <a:buChar char="•"/>
            </a:pPr>
            <a:r>
              <a:rPr lang="en-US" altLang="zh-TW" sz="3200" dirty="0" smtClean="0">
                <a:solidFill>
                  <a:schemeClr val="bg1">
                    <a:lumMod val="50000"/>
                  </a:schemeClr>
                </a:solidFill>
              </a:rPr>
              <a:t>Financial Performance</a:t>
            </a:r>
          </a:p>
          <a:p>
            <a:pPr marL="342900" indent="-342900" algn="ctr">
              <a:buFont typeface="Arial" panose="020B0604020202020204" pitchFamily="34" charset="0"/>
              <a:buChar char="•"/>
            </a:pPr>
            <a:r>
              <a:rPr lang="en-US" altLang="zh-TW" sz="3200" dirty="0" smtClean="0">
                <a:solidFill>
                  <a:schemeClr val="bg1">
                    <a:lumMod val="50000"/>
                  </a:schemeClr>
                </a:solidFill>
              </a:rPr>
              <a:t>Adjust the organizational structure</a:t>
            </a:r>
          </a:p>
          <a:p>
            <a:pPr marL="342900" indent="-342900" algn="ctr">
              <a:buFont typeface="Arial" panose="020B0604020202020204" pitchFamily="34" charset="0"/>
              <a:buChar char="•"/>
            </a:pPr>
            <a:endParaRPr lang="en-US" altLang="zh-TW" sz="3200" dirty="0" smtClean="0">
              <a:solidFill>
                <a:schemeClr val="bg1">
                  <a:lumMod val="50000"/>
                </a:schemeClr>
              </a:solidFill>
            </a:endParaRPr>
          </a:p>
          <a:p>
            <a:pPr marL="342900" indent="-342900" algn="ctr">
              <a:buFont typeface="Arial" panose="020B0604020202020204" pitchFamily="34" charset="0"/>
              <a:buChar char="•"/>
            </a:pPr>
            <a:endParaRPr lang="en-US" altLang="zh-TW" sz="3200" dirty="0">
              <a:solidFill>
                <a:schemeClr val="bg1">
                  <a:lumMod val="50000"/>
                </a:schemeClr>
              </a:solidFill>
            </a:endParaRPr>
          </a:p>
          <a:p>
            <a:pPr algn="ctr"/>
            <a:endParaRPr lang="en-US" altLang="zh-TW" sz="3200" dirty="0" smtClean="0">
              <a:solidFill>
                <a:schemeClr val="bg1">
                  <a:lumMod val="50000"/>
                </a:schemeClr>
              </a:solidFill>
            </a:endParaRPr>
          </a:p>
        </p:txBody>
      </p:sp>
      <p:sp>
        <p:nvSpPr>
          <p:cNvPr id="4" name="標題 1"/>
          <p:cNvSpPr txBox="1">
            <a:spLocks/>
          </p:cNvSpPr>
          <p:nvPr/>
        </p:nvSpPr>
        <p:spPr>
          <a:xfrm>
            <a:off x="841004" y="621482"/>
            <a:ext cx="10310400" cy="828000"/>
          </a:xfrm>
          <a:prstGeom prst="rect">
            <a:avLst/>
          </a:prstGeom>
        </p:spPr>
        <p:txBody>
          <a:bodyPr vert="horz" lIns="108878" tIns="54439" rIns="108878" bIns="54439" rtlCol="0" anchor="b">
            <a:normAutofit/>
          </a:bodyPr>
          <a:lstStyle>
            <a:lvl1pPr algn="l" defTabSz="1088776" rtl="0" eaLnBrk="1" latinLnBrk="0" hangingPunct="1">
              <a:spcBef>
                <a:spcPct val="0"/>
              </a:spcBef>
              <a:buNone/>
              <a:defRPr sz="4300" kern="1200" cap="all" spc="-71" baseline="0">
                <a:solidFill>
                  <a:schemeClr val="tx2"/>
                </a:solidFill>
                <a:latin typeface="+mj-lt"/>
                <a:ea typeface="+mj-ea"/>
                <a:cs typeface="+mj-cs"/>
              </a:defRPr>
            </a:lvl1pPr>
          </a:lstStyle>
          <a:p>
            <a:pPr algn="ctr"/>
            <a:r>
              <a:rPr lang="en-US" altLang="zh-TW" sz="4400" b="1" cap="none" dirty="0" smtClean="0">
                <a:latin typeface="+mn-lt"/>
              </a:rPr>
              <a:t>Outline</a:t>
            </a:r>
            <a:endParaRPr lang="zh-TW" altLang="en-US" sz="4400" b="1" cap="none" dirty="0">
              <a:latin typeface="+mn-lt"/>
            </a:endParaRPr>
          </a:p>
        </p:txBody>
      </p:sp>
    </p:spTree>
    <p:extLst>
      <p:ext uri="{BB962C8B-B14F-4D97-AF65-F5344CB8AC3E}">
        <p14:creationId xmlns:p14="http://schemas.microsoft.com/office/powerpoint/2010/main" val="24787835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流程圖: 磁碟 18"/>
          <p:cNvSpPr/>
          <p:nvPr/>
        </p:nvSpPr>
        <p:spPr>
          <a:xfrm>
            <a:off x="4513411" y="5050774"/>
            <a:ext cx="3060000" cy="1475364"/>
          </a:xfrm>
          <a:prstGeom prst="flowChartMagneticDisk">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16200000" scaled="1"/>
            <a:tileRect/>
          </a:gradFill>
          <a:ln w="28575">
            <a:solidFill>
              <a:schemeClr val="bg1"/>
            </a:solidFill>
          </a:ln>
          <a:scene3d>
            <a:camera prst="orthographicFront">
              <a:rot lat="0" lon="0" rev="0"/>
            </a:camera>
            <a:lightRig rig="threePt" dir="t"/>
          </a:scene3d>
          <a:sp3d prstMaterial="matte"/>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ltLang="zh-TW" sz="1200" b="1" dirty="0" smtClean="0">
              <a:solidFill>
                <a:schemeClr val="bg1"/>
              </a:solidFill>
            </a:endParaRPr>
          </a:p>
          <a:p>
            <a:pPr algn="ctr"/>
            <a:r>
              <a:rPr lang="en-US" altLang="zh-TW" b="1" dirty="0" smtClean="0">
                <a:solidFill>
                  <a:schemeClr val="bg1"/>
                </a:solidFill>
              </a:rPr>
              <a:t>P/D</a:t>
            </a:r>
            <a:r>
              <a:rPr lang="en-US" altLang="zh-TW" b="1" dirty="0">
                <a:solidFill>
                  <a:schemeClr val="bg1"/>
                </a:solidFill>
              </a:rPr>
              <a:t>: </a:t>
            </a:r>
            <a:r>
              <a:rPr lang="en-US" altLang="zh-TW" b="1" dirty="0" smtClean="0">
                <a:solidFill>
                  <a:schemeClr val="bg1"/>
                </a:solidFill>
              </a:rPr>
              <a:t>2.5M/month</a:t>
            </a:r>
            <a:endParaRPr lang="en-US" altLang="zh-TW" b="1" dirty="0">
              <a:solidFill>
                <a:schemeClr val="bg1"/>
              </a:solidFill>
            </a:endParaRPr>
          </a:p>
        </p:txBody>
      </p:sp>
      <p:sp>
        <p:nvSpPr>
          <p:cNvPr id="3" name="流程圖: 磁碟 2"/>
          <p:cNvSpPr/>
          <p:nvPr/>
        </p:nvSpPr>
        <p:spPr>
          <a:xfrm>
            <a:off x="4515566" y="3861842"/>
            <a:ext cx="3060000" cy="1548000"/>
          </a:xfrm>
          <a:prstGeom prst="flowChartMagneticDisk">
            <a:avLst/>
          </a:prstGeom>
          <a:gradFill flip="none" rotWithShape="1">
            <a:gsLst>
              <a:gs pos="36000">
                <a:srgbClr val="465E9C"/>
              </a:gs>
              <a:gs pos="24000">
                <a:schemeClr val="accent3">
                  <a:lumMod val="0"/>
                  <a:lumOff val="100000"/>
                </a:schemeClr>
              </a:gs>
              <a:gs pos="100000">
                <a:schemeClr val="accent3">
                  <a:lumMod val="100000"/>
                </a:schemeClr>
              </a:gs>
            </a:gsLst>
            <a:path path="circle">
              <a:fillToRect l="50000" t="-80000" r="50000" b="180000"/>
            </a:path>
            <a:tileRect/>
          </a:gradFill>
          <a:ln w="28575">
            <a:solidFill>
              <a:schemeClr val="bg1"/>
            </a:solidFill>
          </a:ln>
          <a:scene3d>
            <a:camera prst="orthographicFront">
              <a:rot lat="0" lon="0" rev="0"/>
            </a:camera>
            <a:lightRig rig="threePt" dir="t"/>
          </a:scene3d>
          <a:sp3d prstMaterial="matte"/>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ltLang="zh-TW" sz="1200" b="1" dirty="0" smtClean="0">
              <a:solidFill>
                <a:schemeClr val="bg1"/>
              </a:solidFill>
            </a:endParaRPr>
          </a:p>
          <a:p>
            <a:pPr algn="ctr"/>
            <a:r>
              <a:rPr lang="en-US" altLang="zh-TW" b="1" dirty="0" smtClean="0">
                <a:solidFill>
                  <a:schemeClr val="bg1"/>
                </a:solidFill>
              </a:rPr>
              <a:t>P/D: </a:t>
            </a:r>
            <a:r>
              <a:rPr lang="en-US" altLang="zh-TW" b="1" dirty="0">
                <a:solidFill>
                  <a:schemeClr val="bg1"/>
                </a:solidFill>
              </a:rPr>
              <a:t>3.0M/month</a:t>
            </a:r>
          </a:p>
          <a:p>
            <a:pPr algn="ctr"/>
            <a:r>
              <a:rPr lang="en-US" altLang="zh-TW" b="1" dirty="0" smtClean="0">
                <a:solidFill>
                  <a:schemeClr val="bg1"/>
                </a:solidFill>
              </a:rPr>
              <a:t>Y/D:</a:t>
            </a:r>
            <a:r>
              <a:rPr lang="zh-TW" altLang="en-US" b="1" dirty="0" smtClean="0">
                <a:solidFill>
                  <a:schemeClr val="bg1"/>
                </a:solidFill>
              </a:rPr>
              <a:t> </a:t>
            </a:r>
            <a:r>
              <a:rPr lang="en-US" altLang="zh-TW" b="1" dirty="0" smtClean="0">
                <a:solidFill>
                  <a:schemeClr val="bg1"/>
                </a:solidFill>
              </a:rPr>
              <a:t>0.9M/month</a:t>
            </a:r>
            <a:endParaRPr lang="zh-TW" altLang="en-US" b="1" dirty="0">
              <a:solidFill>
                <a:schemeClr val="bg1"/>
              </a:solidFill>
            </a:endParaRPr>
          </a:p>
        </p:txBody>
      </p:sp>
      <p:pic>
        <p:nvPicPr>
          <p:cNvPr id="14"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52101" y="4498893"/>
            <a:ext cx="2826610" cy="1883229"/>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Lst>
        </p:spPr>
      </p:pic>
      <p:pic>
        <p:nvPicPr>
          <p:cNvPr id="15" name="圖片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52101" y="1901759"/>
            <a:ext cx="2826610" cy="1888075"/>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pic>
        <p:nvPicPr>
          <p:cNvPr id="16" name="圖片 15"/>
          <p:cNvPicPr>
            <a:picLocks noChangeAspect="1"/>
          </p:cNvPicPr>
          <p:nvPr/>
        </p:nvPicPr>
        <p:blipFill>
          <a:blip r:embed="rId4" cstate="print"/>
          <a:srcRect/>
          <a:stretch>
            <a:fillRect/>
          </a:stretch>
        </p:blipFill>
        <p:spPr bwMode="auto">
          <a:xfrm>
            <a:off x="609759" y="1931376"/>
            <a:ext cx="2826610" cy="1888075"/>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p:spPr>
      </p:pic>
      <p:sp>
        <p:nvSpPr>
          <p:cNvPr id="17" name="流程圖: 磁碟 16"/>
          <p:cNvSpPr/>
          <p:nvPr/>
        </p:nvSpPr>
        <p:spPr>
          <a:xfrm>
            <a:off x="4515536" y="2745890"/>
            <a:ext cx="3060000" cy="1475992"/>
          </a:xfrm>
          <a:prstGeom prst="flowChartMagneticDisk">
            <a:avLst/>
          </a:prstGeom>
          <a:gradFill flip="none" rotWithShape="1">
            <a:gsLst>
              <a:gs pos="36000">
                <a:srgbClr val="465E9C"/>
              </a:gs>
              <a:gs pos="25000">
                <a:schemeClr val="accent3">
                  <a:lumMod val="0"/>
                  <a:lumOff val="100000"/>
                </a:schemeClr>
              </a:gs>
              <a:gs pos="100000">
                <a:schemeClr val="accent3">
                  <a:lumMod val="100000"/>
                </a:schemeClr>
              </a:gs>
            </a:gsLst>
            <a:path path="circle">
              <a:fillToRect l="50000" t="-80000" r="50000" b="180000"/>
            </a:path>
            <a:tileRect/>
          </a:gradFill>
          <a:ln w="28575">
            <a:solidFill>
              <a:schemeClr val="bg1"/>
            </a:solidFill>
          </a:ln>
          <a:scene3d>
            <a:camera prst="orthographicFront">
              <a:rot lat="0" lon="0" rev="0"/>
            </a:camera>
            <a:lightRig rig="threePt" dir="t"/>
          </a:scene3d>
          <a:sp3d prstMaterial="matte"/>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ltLang="zh-TW" sz="1200" b="1" dirty="0" smtClean="0">
              <a:solidFill>
                <a:schemeClr val="bg1"/>
              </a:solidFill>
            </a:endParaRPr>
          </a:p>
          <a:p>
            <a:pPr algn="ctr"/>
            <a:r>
              <a:rPr lang="en-US" altLang="zh-TW" b="1" dirty="0" smtClean="0">
                <a:solidFill>
                  <a:schemeClr val="bg1"/>
                </a:solidFill>
              </a:rPr>
              <a:t>P/D</a:t>
            </a:r>
            <a:r>
              <a:rPr lang="en-US" altLang="zh-TW" b="1" dirty="0">
                <a:solidFill>
                  <a:schemeClr val="bg1"/>
                </a:solidFill>
              </a:rPr>
              <a:t>: </a:t>
            </a:r>
            <a:r>
              <a:rPr lang="en-US" altLang="zh-TW" b="1" dirty="0" smtClean="0">
                <a:solidFill>
                  <a:schemeClr val="bg1"/>
                </a:solidFill>
              </a:rPr>
              <a:t>3.0M/month</a:t>
            </a:r>
            <a:endParaRPr lang="en-US" altLang="zh-TW" b="1" dirty="0">
              <a:solidFill>
                <a:schemeClr val="bg1"/>
              </a:solidFill>
            </a:endParaRPr>
          </a:p>
          <a:p>
            <a:pPr algn="ctr"/>
            <a:r>
              <a:rPr lang="en-US" altLang="zh-TW" b="1" dirty="0">
                <a:solidFill>
                  <a:schemeClr val="bg1"/>
                </a:solidFill>
              </a:rPr>
              <a:t>Y/D:</a:t>
            </a:r>
            <a:r>
              <a:rPr lang="zh-TW" altLang="en-US" b="1" dirty="0">
                <a:solidFill>
                  <a:schemeClr val="bg1"/>
                </a:solidFill>
              </a:rPr>
              <a:t> </a:t>
            </a:r>
            <a:r>
              <a:rPr lang="en-US" altLang="zh-TW" b="1" dirty="0" smtClean="0">
                <a:solidFill>
                  <a:schemeClr val="bg1"/>
                </a:solidFill>
              </a:rPr>
              <a:t>0.9M/month</a:t>
            </a:r>
            <a:endParaRPr lang="zh-TW" altLang="en-US" b="1" dirty="0">
              <a:solidFill>
                <a:schemeClr val="bg1"/>
              </a:solidFill>
            </a:endParaRPr>
          </a:p>
        </p:txBody>
      </p:sp>
      <p:sp>
        <p:nvSpPr>
          <p:cNvPr id="18" name="流程圖: 磁碟 17"/>
          <p:cNvSpPr/>
          <p:nvPr/>
        </p:nvSpPr>
        <p:spPr>
          <a:xfrm>
            <a:off x="4514235" y="1773850"/>
            <a:ext cx="3060000" cy="1332080"/>
          </a:xfrm>
          <a:prstGeom prst="flowChartMagneticDisk">
            <a:avLst/>
          </a:prstGeom>
          <a:gradFill flip="none" rotWithShape="1">
            <a:gsLst>
              <a:gs pos="36000">
                <a:srgbClr val="DE6810">
                  <a:alpha val="95686"/>
                </a:srgbClr>
              </a:gs>
              <a:gs pos="25000">
                <a:schemeClr val="accent3">
                  <a:lumMod val="0"/>
                  <a:lumOff val="100000"/>
                </a:schemeClr>
              </a:gs>
              <a:gs pos="100000">
                <a:schemeClr val="accent3">
                  <a:lumMod val="100000"/>
                </a:schemeClr>
              </a:gs>
            </a:gsLst>
            <a:path path="circle">
              <a:fillToRect l="50000" t="-80000" r="50000" b="180000"/>
            </a:path>
            <a:tileRect/>
          </a:gradFill>
          <a:ln w="28575">
            <a:solidFill>
              <a:schemeClr val="bg1"/>
            </a:solidFill>
          </a:ln>
          <a:scene3d>
            <a:camera prst="orthographicFront">
              <a:rot lat="0" lon="0" rev="0"/>
            </a:camera>
            <a:lightRig rig="threePt" dir="t"/>
          </a:scene3d>
          <a:sp3d prstMaterial="matte"/>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ltLang="zh-TW" sz="1200" b="1" dirty="0" smtClean="0">
              <a:solidFill>
                <a:schemeClr val="bg1"/>
              </a:solidFill>
            </a:endParaRPr>
          </a:p>
          <a:p>
            <a:pPr algn="ctr"/>
            <a:r>
              <a:rPr lang="en-US" altLang="zh-TW" b="1" dirty="0" smtClean="0">
                <a:solidFill>
                  <a:schemeClr val="bg1"/>
                </a:solidFill>
              </a:rPr>
              <a:t>P/D</a:t>
            </a:r>
            <a:r>
              <a:rPr lang="en-US" altLang="zh-TW" b="1" dirty="0">
                <a:solidFill>
                  <a:schemeClr val="bg1"/>
                </a:solidFill>
              </a:rPr>
              <a:t>: </a:t>
            </a:r>
            <a:r>
              <a:rPr lang="en-US" altLang="zh-TW" b="1" dirty="0" smtClean="0">
                <a:solidFill>
                  <a:schemeClr val="bg1"/>
                </a:solidFill>
              </a:rPr>
              <a:t>4.5M/month</a:t>
            </a:r>
            <a:endParaRPr lang="en-US" altLang="zh-TW" b="1" dirty="0">
              <a:solidFill>
                <a:schemeClr val="bg1"/>
              </a:solidFill>
            </a:endParaRPr>
          </a:p>
          <a:p>
            <a:pPr algn="ctr"/>
            <a:r>
              <a:rPr lang="en-US" altLang="zh-TW" b="1" dirty="0">
                <a:solidFill>
                  <a:schemeClr val="bg1"/>
                </a:solidFill>
              </a:rPr>
              <a:t>Y/D:</a:t>
            </a:r>
            <a:r>
              <a:rPr lang="zh-TW" altLang="en-US" b="1" dirty="0">
                <a:solidFill>
                  <a:schemeClr val="bg1"/>
                </a:solidFill>
              </a:rPr>
              <a:t> </a:t>
            </a:r>
            <a:r>
              <a:rPr lang="en-US" altLang="zh-TW" b="1" dirty="0" smtClean="0">
                <a:solidFill>
                  <a:schemeClr val="bg1"/>
                </a:solidFill>
              </a:rPr>
              <a:t>1.2M/month</a:t>
            </a:r>
            <a:endParaRPr lang="zh-TW" altLang="en-US" b="1" dirty="0">
              <a:solidFill>
                <a:schemeClr val="bg1"/>
              </a:solidFill>
            </a:endParaRPr>
          </a:p>
        </p:txBody>
      </p:sp>
      <p:sp>
        <p:nvSpPr>
          <p:cNvPr id="8" name="圓形箭號 7"/>
          <p:cNvSpPr/>
          <p:nvPr/>
        </p:nvSpPr>
        <p:spPr>
          <a:xfrm rot="18895639">
            <a:off x="3239904" y="3089301"/>
            <a:ext cx="1469465" cy="1561904"/>
          </a:xfrm>
          <a:prstGeom prst="circularArrow">
            <a:avLst>
              <a:gd name="adj1" fmla="val 10562"/>
              <a:gd name="adj2" fmla="val 1129185"/>
              <a:gd name="adj3" fmla="val 21208639"/>
              <a:gd name="adj4" fmla="val 15647648"/>
              <a:gd name="adj5" fmla="val 12500"/>
            </a:avLst>
          </a:prstGeom>
          <a:solidFill>
            <a:srgbClr val="465E9C">
              <a:alpha val="90000"/>
            </a:srgbClr>
          </a:solidFill>
          <a:ln>
            <a:solidFill>
              <a:srgbClr val="465E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sp>
        <p:nvSpPr>
          <p:cNvPr id="20" name="圓形箭號 19"/>
          <p:cNvSpPr/>
          <p:nvPr/>
        </p:nvSpPr>
        <p:spPr>
          <a:xfrm rot="2529824">
            <a:off x="6881431" y="1556493"/>
            <a:ext cx="1456100" cy="1559422"/>
          </a:xfrm>
          <a:prstGeom prst="circularArrow">
            <a:avLst>
              <a:gd name="adj1" fmla="val 10562"/>
              <a:gd name="adj2" fmla="val 1129185"/>
              <a:gd name="adj3" fmla="val 21208639"/>
              <a:gd name="adj4" fmla="val 16073254"/>
              <a:gd name="adj5" fmla="val 12500"/>
            </a:avLst>
          </a:prstGeom>
          <a:solidFill>
            <a:srgbClr val="DE6810">
              <a:alpha val="90000"/>
            </a:srgbClr>
          </a:solidFill>
          <a:ln>
            <a:solidFill>
              <a:srgbClr val="DE6810">
                <a:alpha val="93000"/>
              </a:srgbClr>
            </a:solidFill>
          </a:ln>
          <a:effectLst>
            <a:softEdge rad="0"/>
          </a:effectLst>
          <a:scene3d>
            <a:camera prst="orthographicFront">
              <a:rot lat="108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sp>
        <p:nvSpPr>
          <p:cNvPr id="21" name="圓形箭號 20"/>
          <p:cNvSpPr/>
          <p:nvPr/>
        </p:nvSpPr>
        <p:spPr>
          <a:xfrm rot="8093917">
            <a:off x="7379072" y="3576518"/>
            <a:ext cx="1469465" cy="1561904"/>
          </a:xfrm>
          <a:prstGeom prst="circularArrow">
            <a:avLst>
              <a:gd name="adj1" fmla="val 10562"/>
              <a:gd name="adj2" fmla="val 1129185"/>
              <a:gd name="adj3" fmla="val 21208639"/>
              <a:gd name="adj4" fmla="val 15647648"/>
              <a:gd name="adj5" fmla="val 12500"/>
            </a:avLst>
          </a:prstGeom>
          <a:solidFill>
            <a:srgbClr val="465E9C">
              <a:alpha val="90000"/>
            </a:srgbClr>
          </a:solidFill>
          <a:ln>
            <a:solidFill>
              <a:srgbClr val="465E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sp>
        <p:nvSpPr>
          <p:cNvPr id="22" name="矩形 21"/>
          <p:cNvSpPr/>
          <p:nvPr/>
        </p:nvSpPr>
        <p:spPr>
          <a:xfrm>
            <a:off x="608457" y="1413570"/>
            <a:ext cx="2608809" cy="461665"/>
          </a:xfrm>
          <a:prstGeom prst="rect">
            <a:avLst/>
          </a:prstGeom>
        </p:spPr>
        <p:txBody>
          <a:bodyPr wrap="square">
            <a:spAutoFit/>
          </a:bodyPr>
          <a:lstStyle/>
          <a:p>
            <a:r>
              <a:rPr lang="en-US" altLang="zh-TW" b="1" dirty="0" smtClean="0"/>
              <a:t>DL, Hangzhou</a:t>
            </a:r>
            <a:endParaRPr lang="en-US" altLang="zh-TW" b="1" dirty="0"/>
          </a:p>
        </p:txBody>
      </p:sp>
      <p:sp>
        <p:nvSpPr>
          <p:cNvPr id="23" name="矩形 22"/>
          <p:cNvSpPr/>
          <p:nvPr/>
        </p:nvSpPr>
        <p:spPr>
          <a:xfrm>
            <a:off x="8628471" y="1455961"/>
            <a:ext cx="1956818" cy="461665"/>
          </a:xfrm>
          <a:prstGeom prst="rect">
            <a:avLst/>
          </a:prstGeom>
        </p:spPr>
        <p:txBody>
          <a:bodyPr wrap="none">
            <a:spAutoFit/>
          </a:bodyPr>
          <a:lstStyle/>
          <a:p>
            <a:r>
              <a:rPr lang="en-US" altLang="zh-TW" b="1" dirty="0" smtClean="0"/>
              <a:t>DL, Vietnam</a:t>
            </a:r>
            <a:endParaRPr lang="en-US" altLang="zh-TW" b="1" dirty="0"/>
          </a:p>
        </p:txBody>
      </p:sp>
      <p:sp>
        <p:nvSpPr>
          <p:cNvPr id="24" name="矩形 23"/>
          <p:cNvSpPr/>
          <p:nvPr/>
        </p:nvSpPr>
        <p:spPr>
          <a:xfrm>
            <a:off x="8633717" y="3976241"/>
            <a:ext cx="1732782" cy="461665"/>
          </a:xfrm>
          <a:prstGeom prst="rect">
            <a:avLst/>
          </a:prstGeom>
        </p:spPr>
        <p:txBody>
          <a:bodyPr wrap="none">
            <a:spAutoFit/>
          </a:bodyPr>
          <a:lstStyle/>
          <a:p>
            <a:r>
              <a:rPr lang="en-US" altLang="zh-TW" b="1" dirty="0" smtClean="0"/>
              <a:t>DL, Tainan</a:t>
            </a:r>
            <a:endParaRPr lang="en-US" altLang="zh-TW" b="1" dirty="0"/>
          </a:p>
        </p:txBody>
      </p:sp>
      <p:sp>
        <p:nvSpPr>
          <p:cNvPr id="27" name="標題 1"/>
          <p:cNvSpPr txBox="1">
            <a:spLocks/>
          </p:cNvSpPr>
          <p:nvPr/>
        </p:nvSpPr>
        <p:spPr>
          <a:xfrm>
            <a:off x="841004" y="621482"/>
            <a:ext cx="10310400" cy="828000"/>
          </a:xfrm>
          <a:prstGeom prst="rect">
            <a:avLst/>
          </a:prstGeom>
        </p:spPr>
        <p:txBody>
          <a:bodyPr vert="horz" lIns="108878" tIns="54439" rIns="108878" bIns="54439" rtlCol="0" anchor="b">
            <a:normAutofit/>
          </a:bodyPr>
          <a:lstStyle>
            <a:lvl1pPr algn="l" defTabSz="1088776" rtl="0" eaLnBrk="1" latinLnBrk="0" hangingPunct="1">
              <a:spcBef>
                <a:spcPct val="0"/>
              </a:spcBef>
              <a:buNone/>
              <a:defRPr sz="4300" kern="1200" cap="all" spc="-71" baseline="0">
                <a:solidFill>
                  <a:schemeClr val="tx2"/>
                </a:solidFill>
                <a:latin typeface="+mj-lt"/>
                <a:ea typeface="+mj-ea"/>
                <a:cs typeface="+mj-cs"/>
              </a:defRPr>
            </a:lvl1pPr>
          </a:lstStyle>
          <a:p>
            <a:pPr algn="ctr"/>
            <a:r>
              <a:rPr lang="en-US" altLang="zh-TW" sz="4400" b="1" cap="none" dirty="0" smtClean="0">
                <a:latin typeface="+mn-lt"/>
              </a:rPr>
              <a:t>Capacity Overview</a:t>
            </a:r>
            <a:endParaRPr lang="zh-TW" altLang="en-US" sz="4400" b="1" cap="none" dirty="0">
              <a:latin typeface="+mn-lt"/>
            </a:endParaRPr>
          </a:p>
        </p:txBody>
      </p:sp>
      <p:sp>
        <p:nvSpPr>
          <p:cNvPr id="25" name="圓形箭號 24"/>
          <p:cNvSpPr/>
          <p:nvPr/>
        </p:nvSpPr>
        <p:spPr>
          <a:xfrm rot="13973313">
            <a:off x="3732400" y="5127429"/>
            <a:ext cx="1456100" cy="1559422"/>
          </a:xfrm>
          <a:prstGeom prst="circularArrow">
            <a:avLst>
              <a:gd name="adj1" fmla="val 10562"/>
              <a:gd name="adj2" fmla="val 1129185"/>
              <a:gd name="adj3" fmla="val 21208639"/>
              <a:gd name="adj4" fmla="val 16073254"/>
              <a:gd name="adj5" fmla="val 12500"/>
            </a:avLst>
          </a:prstGeom>
          <a:solidFill>
            <a:schemeClr val="accent2">
              <a:lumMod val="60000"/>
              <a:lumOff val="40000"/>
              <a:alpha val="90000"/>
            </a:schemeClr>
          </a:solidFill>
          <a:ln>
            <a:solidFill>
              <a:schemeClr val="accent2">
                <a:lumMod val="60000"/>
                <a:lumOff val="40000"/>
                <a:alpha val="93000"/>
              </a:schemeClr>
            </a:solidFill>
          </a:ln>
          <a:effectLst>
            <a:softEdge rad="0"/>
          </a:effectLst>
          <a:scene3d>
            <a:camera prst="orthographicFront">
              <a:rot lat="108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pic>
        <p:nvPicPr>
          <p:cNvPr id="26" name="圖片 25"/>
          <p:cNvPicPr>
            <a:picLocks noChangeAspect="1"/>
          </p:cNvPicPr>
          <p:nvPr/>
        </p:nvPicPr>
        <p:blipFill>
          <a:blip r:embed="rId5" cstate="print">
            <a:lum bright="17000"/>
          </a:blip>
          <a:stretch>
            <a:fillRect/>
          </a:stretch>
        </p:blipFill>
        <p:spPr>
          <a:xfrm>
            <a:off x="632889" y="4437906"/>
            <a:ext cx="2800402" cy="1851609"/>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sp>
        <p:nvSpPr>
          <p:cNvPr id="28" name="矩形 27"/>
          <p:cNvSpPr/>
          <p:nvPr/>
        </p:nvSpPr>
        <p:spPr>
          <a:xfrm>
            <a:off x="624979" y="3976241"/>
            <a:ext cx="3415461" cy="461665"/>
          </a:xfrm>
          <a:prstGeom prst="rect">
            <a:avLst/>
          </a:prstGeom>
        </p:spPr>
        <p:txBody>
          <a:bodyPr wrap="square">
            <a:spAutoFit/>
          </a:bodyPr>
          <a:lstStyle/>
          <a:p>
            <a:r>
              <a:rPr lang="en-US" altLang="zh-TW" b="1" dirty="0" smtClean="0"/>
              <a:t>DL, Zhejiang &amp; Anhui</a:t>
            </a:r>
            <a:endParaRPr lang="en-US" altLang="zh-TW" b="1" dirty="0"/>
          </a:p>
        </p:txBody>
      </p:sp>
    </p:spTree>
    <p:extLst>
      <p:ext uri="{BB962C8B-B14F-4D97-AF65-F5344CB8AC3E}">
        <p14:creationId xmlns:p14="http://schemas.microsoft.com/office/powerpoint/2010/main" val="18045910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41004" y="1989634"/>
            <a:ext cx="10310400" cy="4014536"/>
          </a:xfrm>
        </p:spPr>
        <p:txBody>
          <a:bodyPr>
            <a:normAutofit/>
          </a:bodyPr>
          <a:lstStyle/>
          <a:p>
            <a:pPr marL="342900" indent="-342900" algn="ctr">
              <a:buFont typeface="Arial" pitchFamily="34" charset="0"/>
              <a:buChar char="•"/>
            </a:pPr>
            <a:r>
              <a:rPr lang="en-US" altLang="zh-TW" sz="3200" dirty="0" smtClean="0">
                <a:solidFill>
                  <a:schemeClr val="bg1">
                    <a:lumMod val="50000"/>
                  </a:schemeClr>
                </a:solidFill>
              </a:rPr>
              <a:t>Capacity</a:t>
            </a:r>
            <a:endParaRPr lang="en-US" altLang="zh-TW" sz="3200" dirty="0">
              <a:solidFill>
                <a:schemeClr val="bg1">
                  <a:lumMod val="50000"/>
                </a:schemeClr>
              </a:solidFill>
            </a:endParaRPr>
          </a:p>
          <a:p>
            <a:pPr marL="342900" indent="-342900" algn="ctr">
              <a:buFont typeface="Arial" pitchFamily="34" charset="0"/>
              <a:buChar char="•"/>
            </a:pPr>
            <a:r>
              <a:rPr lang="en-US" altLang="zh-TW" sz="3600" dirty="0" smtClean="0"/>
              <a:t>Financial Performance</a:t>
            </a:r>
            <a:endParaRPr lang="en-US" altLang="zh-TW" sz="3600" dirty="0"/>
          </a:p>
          <a:p>
            <a:pPr marL="342900" indent="-342900" algn="ctr">
              <a:buFont typeface="Arial" pitchFamily="34" charset="0"/>
              <a:buChar char="•"/>
            </a:pPr>
            <a:r>
              <a:rPr lang="en-US" altLang="zh-TW" sz="3600" dirty="0">
                <a:solidFill>
                  <a:schemeClr val="bg1">
                    <a:lumMod val="50000"/>
                  </a:schemeClr>
                </a:solidFill>
              </a:rPr>
              <a:t>Adjust the organizational </a:t>
            </a:r>
            <a:r>
              <a:rPr lang="en-US" altLang="zh-TW" sz="3600" dirty="0" smtClean="0">
                <a:solidFill>
                  <a:schemeClr val="bg1">
                    <a:lumMod val="50000"/>
                  </a:schemeClr>
                </a:solidFill>
              </a:rPr>
              <a:t>structure</a:t>
            </a:r>
            <a:endParaRPr lang="en-US" altLang="zh-TW" sz="3600" dirty="0">
              <a:solidFill>
                <a:schemeClr val="bg1">
                  <a:lumMod val="50000"/>
                </a:schemeClr>
              </a:solidFill>
            </a:endParaRPr>
          </a:p>
        </p:txBody>
      </p:sp>
    </p:spTree>
    <p:extLst>
      <p:ext uri="{BB962C8B-B14F-4D97-AF65-F5344CB8AC3E}">
        <p14:creationId xmlns:p14="http://schemas.microsoft.com/office/powerpoint/2010/main" val="41737602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標題 1"/>
          <p:cNvSpPr txBox="1">
            <a:spLocks/>
          </p:cNvSpPr>
          <p:nvPr/>
        </p:nvSpPr>
        <p:spPr>
          <a:xfrm>
            <a:off x="1514057" y="1844998"/>
            <a:ext cx="3463207" cy="720700"/>
          </a:xfrm>
          <a:prstGeom prst="rect">
            <a:avLst/>
          </a:prstGeom>
        </p:spPr>
        <p:txBody>
          <a:bodyPr vert="horz" lIns="108878" tIns="54439" rIns="108878" bIns="54439" rtlCol="0" anchor="b">
            <a:normAutofit/>
          </a:bodyPr>
          <a:lstStyle>
            <a:lvl1pPr algn="l" defTabSz="1088776" rtl="0" eaLnBrk="1" latinLnBrk="0" hangingPunct="1">
              <a:spcBef>
                <a:spcPct val="0"/>
              </a:spcBef>
              <a:buNone/>
              <a:defRPr sz="4300" kern="1200" cap="all" spc="-71" baseline="0">
                <a:solidFill>
                  <a:schemeClr val="tx2"/>
                </a:solidFill>
                <a:latin typeface="+mj-lt"/>
                <a:ea typeface="+mj-ea"/>
                <a:cs typeface="+mj-cs"/>
              </a:defRPr>
            </a:lvl1pPr>
          </a:lstStyle>
          <a:p>
            <a:r>
              <a:rPr lang="en-US" altLang="zh-TW" sz="2400" b="1" cap="none" dirty="0" smtClean="0">
                <a:solidFill>
                  <a:schemeClr val="tx1"/>
                </a:solidFill>
                <a:latin typeface="+mn-lt"/>
              </a:rPr>
              <a:t>Total Revenue (NT$B)</a:t>
            </a:r>
            <a:endParaRPr lang="zh-TW" altLang="en-US" sz="2400" b="1" cap="none" dirty="0">
              <a:solidFill>
                <a:schemeClr val="tx1"/>
              </a:solidFill>
              <a:latin typeface="+mn-lt"/>
            </a:endParaRPr>
          </a:p>
        </p:txBody>
      </p:sp>
      <p:sp>
        <p:nvSpPr>
          <p:cNvPr id="11" name="標題 1"/>
          <p:cNvSpPr txBox="1">
            <a:spLocks/>
          </p:cNvSpPr>
          <p:nvPr/>
        </p:nvSpPr>
        <p:spPr>
          <a:xfrm>
            <a:off x="6778251" y="1824658"/>
            <a:ext cx="3463207" cy="720700"/>
          </a:xfrm>
          <a:prstGeom prst="rect">
            <a:avLst/>
          </a:prstGeom>
        </p:spPr>
        <p:txBody>
          <a:bodyPr vert="horz" lIns="108878" tIns="54439" rIns="108878" bIns="54439" rtlCol="0" anchor="b">
            <a:normAutofit/>
          </a:bodyPr>
          <a:lstStyle>
            <a:lvl1pPr algn="l" defTabSz="1088776" rtl="0" eaLnBrk="1" latinLnBrk="0" hangingPunct="1">
              <a:spcBef>
                <a:spcPct val="0"/>
              </a:spcBef>
              <a:buNone/>
              <a:defRPr sz="4300" kern="1200" cap="all" spc="-71" baseline="0">
                <a:solidFill>
                  <a:schemeClr val="tx2"/>
                </a:solidFill>
                <a:latin typeface="+mj-lt"/>
                <a:ea typeface="+mj-ea"/>
                <a:cs typeface="+mj-cs"/>
              </a:defRPr>
            </a:lvl1pPr>
          </a:lstStyle>
          <a:p>
            <a:pPr algn="ctr"/>
            <a:r>
              <a:rPr lang="en-US" altLang="zh-TW" sz="2400" b="1" cap="none" dirty="0" smtClean="0">
                <a:solidFill>
                  <a:schemeClr val="tx1"/>
                </a:solidFill>
                <a:latin typeface="+mn-lt"/>
              </a:rPr>
              <a:t>Operating Margin (%)</a:t>
            </a:r>
            <a:endParaRPr lang="zh-TW" altLang="en-US" sz="2400" b="1" cap="none" dirty="0">
              <a:solidFill>
                <a:schemeClr val="tx1"/>
              </a:solidFill>
              <a:latin typeface="+mn-lt"/>
            </a:endParaRPr>
          </a:p>
        </p:txBody>
      </p:sp>
      <p:sp>
        <p:nvSpPr>
          <p:cNvPr id="12" name="標題 1"/>
          <p:cNvSpPr txBox="1">
            <a:spLocks/>
          </p:cNvSpPr>
          <p:nvPr/>
        </p:nvSpPr>
        <p:spPr>
          <a:xfrm>
            <a:off x="841004" y="621482"/>
            <a:ext cx="10310400" cy="828000"/>
          </a:xfrm>
          <a:prstGeom prst="rect">
            <a:avLst/>
          </a:prstGeom>
        </p:spPr>
        <p:txBody>
          <a:bodyPr vert="horz" lIns="108878" tIns="54439" rIns="108878" bIns="54439" rtlCol="0" anchor="b">
            <a:normAutofit/>
          </a:bodyPr>
          <a:lstStyle>
            <a:lvl1pPr algn="l" defTabSz="1088776" rtl="0" eaLnBrk="1" latinLnBrk="0" hangingPunct="1">
              <a:spcBef>
                <a:spcPct val="0"/>
              </a:spcBef>
              <a:buNone/>
              <a:defRPr sz="4300" kern="1200" cap="all" spc="-71" baseline="0">
                <a:solidFill>
                  <a:schemeClr val="tx2"/>
                </a:solidFill>
                <a:latin typeface="+mj-lt"/>
                <a:ea typeface="+mj-ea"/>
                <a:cs typeface="+mj-cs"/>
              </a:defRPr>
            </a:lvl1pPr>
          </a:lstStyle>
          <a:p>
            <a:pPr algn="ctr"/>
            <a:r>
              <a:rPr lang="en-US" altLang="zh-TW" sz="4400" b="1" cap="none" smtClean="0">
                <a:latin typeface="+mn-lt"/>
              </a:rPr>
              <a:t>Profitability </a:t>
            </a:r>
            <a:endParaRPr lang="zh-TW" altLang="en-US" sz="4400" b="1" cap="none" dirty="0">
              <a:latin typeface="+mn-lt"/>
            </a:endParaRPr>
          </a:p>
        </p:txBody>
      </p:sp>
      <p:graphicFrame>
        <p:nvGraphicFramePr>
          <p:cNvPr id="8" name="圖表 7"/>
          <p:cNvGraphicFramePr>
            <a:graphicFrameLocks/>
          </p:cNvGraphicFramePr>
          <p:nvPr>
            <p:extLst>
              <p:ext uri="{D42A27DB-BD31-4B8C-83A1-F6EECF244321}">
                <p14:modId xmlns:p14="http://schemas.microsoft.com/office/powerpoint/2010/main" val="3613748809"/>
              </p:ext>
            </p:extLst>
          </p:nvPr>
        </p:nvGraphicFramePr>
        <p:xfrm>
          <a:off x="5866485" y="2781722"/>
          <a:ext cx="5454352" cy="338437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圖表 8"/>
          <p:cNvGraphicFramePr>
            <a:graphicFrameLocks/>
          </p:cNvGraphicFramePr>
          <p:nvPr>
            <p:extLst>
              <p:ext uri="{D42A27DB-BD31-4B8C-83A1-F6EECF244321}">
                <p14:modId xmlns:p14="http://schemas.microsoft.com/office/powerpoint/2010/main" val="211053191"/>
              </p:ext>
            </p:extLst>
          </p:nvPr>
        </p:nvGraphicFramePr>
        <p:xfrm>
          <a:off x="624979" y="2781722"/>
          <a:ext cx="5087150" cy="338437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408213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標題 1"/>
          <p:cNvSpPr txBox="1">
            <a:spLocks/>
          </p:cNvSpPr>
          <p:nvPr/>
        </p:nvSpPr>
        <p:spPr>
          <a:xfrm>
            <a:off x="841004" y="621482"/>
            <a:ext cx="10310400" cy="828000"/>
          </a:xfrm>
          <a:prstGeom prst="rect">
            <a:avLst/>
          </a:prstGeom>
        </p:spPr>
        <p:txBody>
          <a:bodyPr vert="horz" lIns="108878" tIns="54439" rIns="108878" bIns="54439" rtlCol="0" anchor="b">
            <a:normAutofit/>
          </a:bodyPr>
          <a:lstStyle>
            <a:lvl1pPr algn="l" defTabSz="1088776" rtl="0" eaLnBrk="1" latinLnBrk="0" hangingPunct="1">
              <a:spcBef>
                <a:spcPct val="0"/>
              </a:spcBef>
              <a:buNone/>
              <a:defRPr sz="4300" kern="1200" cap="all" spc="-71" baseline="0">
                <a:solidFill>
                  <a:schemeClr val="tx2"/>
                </a:solidFill>
                <a:latin typeface="+mj-lt"/>
                <a:ea typeface="+mj-ea"/>
                <a:cs typeface="+mj-cs"/>
              </a:defRPr>
            </a:lvl1pPr>
          </a:lstStyle>
          <a:p>
            <a:pPr algn="ctr"/>
            <a:r>
              <a:rPr lang="en-US" altLang="zh-TW" sz="4400" b="1" cap="none" dirty="0" smtClean="0">
                <a:latin typeface="+mn-lt"/>
              </a:rPr>
              <a:t>Consolidated P&amp;L</a:t>
            </a:r>
            <a:endParaRPr lang="zh-TW" altLang="en-US" sz="4400" b="1" cap="none" dirty="0">
              <a:latin typeface="+mn-lt"/>
            </a:endParaRPr>
          </a:p>
        </p:txBody>
      </p:sp>
      <p:pic>
        <p:nvPicPr>
          <p:cNvPr id="2" name="圖片 1"/>
          <p:cNvPicPr>
            <a:picLocks noChangeAspect="1"/>
          </p:cNvPicPr>
          <p:nvPr/>
        </p:nvPicPr>
        <p:blipFill>
          <a:blip r:embed="rId2"/>
          <a:stretch>
            <a:fillRect/>
          </a:stretch>
        </p:blipFill>
        <p:spPr>
          <a:xfrm>
            <a:off x="408955" y="1439788"/>
            <a:ext cx="11306175" cy="5086350"/>
          </a:xfrm>
          <a:prstGeom prst="rect">
            <a:avLst/>
          </a:prstGeom>
        </p:spPr>
      </p:pic>
    </p:spTree>
    <p:extLst>
      <p:ext uri="{BB962C8B-B14F-4D97-AF65-F5344CB8AC3E}">
        <p14:creationId xmlns:p14="http://schemas.microsoft.com/office/powerpoint/2010/main" val="28572491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1"/>
          <p:cNvSpPr txBox="1">
            <a:spLocks/>
          </p:cNvSpPr>
          <p:nvPr/>
        </p:nvSpPr>
        <p:spPr>
          <a:xfrm>
            <a:off x="841004" y="621482"/>
            <a:ext cx="10310400" cy="828000"/>
          </a:xfrm>
          <a:prstGeom prst="rect">
            <a:avLst/>
          </a:prstGeom>
        </p:spPr>
        <p:txBody>
          <a:bodyPr vert="horz" lIns="108878" tIns="54439" rIns="108878" bIns="54439" rtlCol="0" anchor="b">
            <a:normAutofit/>
          </a:bodyPr>
          <a:lstStyle>
            <a:lvl1pPr algn="l" defTabSz="1088776" rtl="0" eaLnBrk="1" latinLnBrk="0" hangingPunct="1">
              <a:spcBef>
                <a:spcPct val="0"/>
              </a:spcBef>
              <a:buNone/>
              <a:defRPr sz="4300" kern="1200" cap="all" spc="-71" baseline="0">
                <a:solidFill>
                  <a:schemeClr val="tx2"/>
                </a:solidFill>
                <a:latin typeface="+mj-lt"/>
                <a:ea typeface="+mj-ea"/>
                <a:cs typeface="+mj-cs"/>
              </a:defRPr>
            </a:lvl1pPr>
          </a:lstStyle>
          <a:p>
            <a:pPr algn="ctr"/>
            <a:r>
              <a:rPr lang="en-US" altLang="zh-TW" sz="4400" b="1" cap="none" dirty="0" smtClean="0">
                <a:latin typeface="+mn-lt"/>
              </a:rPr>
              <a:t>Balance Sheets &amp; Key Indices</a:t>
            </a:r>
            <a:endParaRPr lang="zh-TW" altLang="en-US" sz="7200" b="1" cap="none" dirty="0">
              <a:latin typeface="+mn-lt"/>
            </a:endParaRPr>
          </a:p>
        </p:txBody>
      </p:sp>
      <p:pic>
        <p:nvPicPr>
          <p:cNvPr id="3" name="圖片 2"/>
          <p:cNvPicPr>
            <a:picLocks noChangeAspect="1"/>
          </p:cNvPicPr>
          <p:nvPr/>
        </p:nvPicPr>
        <p:blipFill>
          <a:blip r:embed="rId2"/>
          <a:stretch>
            <a:fillRect/>
          </a:stretch>
        </p:blipFill>
        <p:spPr>
          <a:xfrm>
            <a:off x="1090860" y="1389815"/>
            <a:ext cx="9831263" cy="5208331"/>
          </a:xfrm>
          <a:prstGeom prst="rect">
            <a:avLst/>
          </a:prstGeom>
        </p:spPr>
      </p:pic>
    </p:spTree>
    <p:extLst>
      <p:ext uri="{BB962C8B-B14F-4D97-AF65-F5344CB8AC3E}">
        <p14:creationId xmlns:p14="http://schemas.microsoft.com/office/powerpoint/2010/main" val="31718089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41004" y="1989634"/>
            <a:ext cx="10310400" cy="4014536"/>
          </a:xfrm>
        </p:spPr>
        <p:txBody>
          <a:bodyPr>
            <a:normAutofit/>
          </a:bodyPr>
          <a:lstStyle/>
          <a:p>
            <a:pPr marL="342900" indent="-342900" algn="ctr">
              <a:buFont typeface="Arial" pitchFamily="34" charset="0"/>
              <a:buChar char="•"/>
            </a:pPr>
            <a:r>
              <a:rPr lang="en-US" altLang="zh-TW" sz="3200" dirty="0" smtClean="0">
                <a:solidFill>
                  <a:schemeClr val="bg1">
                    <a:lumMod val="50000"/>
                  </a:schemeClr>
                </a:solidFill>
              </a:rPr>
              <a:t>Capacity</a:t>
            </a:r>
            <a:endParaRPr lang="en-US" altLang="zh-TW" sz="3200" dirty="0">
              <a:solidFill>
                <a:schemeClr val="bg1">
                  <a:lumMod val="50000"/>
                </a:schemeClr>
              </a:solidFill>
            </a:endParaRPr>
          </a:p>
          <a:p>
            <a:pPr marL="342900" indent="-342900" algn="ctr">
              <a:buFont typeface="Arial" pitchFamily="34" charset="0"/>
              <a:buChar char="•"/>
            </a:pPr>
            <a:r>
              <a:rPr lang="en-US" altLang="zh-TW" sz="3600" dirty="0" smtClean="0">
                <a:solidFill>
                  <a:schemeClr val="bg1">
                    <a:lumMod val="50000"/>
                  </a:schemeClr>
                </a:solidFill>
              </a:rPr>
              <a:t>Financial Performance</a:t>
            </a:r>
            <a:endParaRPr lang="en-US" altLang="zh-TW" sz="3600" dirty="0">
              <a:solidFill>
                <a:schemeClr val="bg1">
                  <a:lumMod val="50000"/>
                </a:schemeClr>
              </a:solidFill>
            </a:endParaRPr>
          </a:p>
          <a:p>
            <a:pPr marL="342900" indent="-342900" algn="ctr">
              <a:buFont typeface="Arial" pitchFamily="34" charset="0"/>
              <a:buChar char="•"/>
            </a:pPr>
            <a:r>
              <a:rPr lang="en-US" altLang="zh-TW" sz="3600" dirty="0"/>
              <a:t>Adjust the organizational </a:t>
            </a:r>
            <a:r>
              <a:rPr lang="en-US" altLang="zh-TW" sz="3600" dirty="0" smtClean="0"/>
              <a:t>structure</a:t>
            </a:r>
            <a:endParaRPr lang="en-US" altLang="zh-TW" sz="3600" dirty="0"/>
          </a:p>
        </p:txBody>
      </p:sp>
    </p:spTree>
    <p:extLst>
      <p:ext uri="{BB962C8B-B14F-4D97-AF65-F5344CB8AC3E}">
        <p14:creationId xmlns:p14="http://schemas.microsoft.com/office/powerpoint/2010/main" val="8071312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基本">
  <a:themeElements>
    <a:clrScheme name="圖釘">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基本">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基本">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Essential</Template>
  <TotalTime>4692</TotalTime>
  <Words>212</Words>
  <Application>Microsoft Office PowerPoint</Application>
  <PresentationFormat>自訂</PresentationFormat>
  <Paragraphs>49</Paragraphs>
  <Slides>11</Slides>
  <Notes>1</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11</vt:i4>
      </vt:variant>
    </vt:vector>
  </HeadingPairs>
  <TitlesOfParts>
    <vt:vector size="17" baseType="lpstr">
      <vt:lpstr>微軟正黑體</vt:lpstr>
      <vt:lpstr>新細明體</vt:lpstr>
      <vt:lpstr>Arial</vt:lpstr>
      <vt:lpstr>Arial Black</vt:lpstr>
      <vt:lpstr>Calibri</vt:lpstr>
      <vt:lpstr>基本</vt:lpstr>
      <vt:lpstr>PowerPoint 簡報</vt:lpstr>
      <vt:lpstr>Disclaimer</vt:lpstr>
      <vt:lpstr>PowerPoint 簡報</vt:lpstr>
      <vt:lpstr>PowerPoint 簡報</vt:lpstr>
      <vt:lpstr>PowerPoint 簡報</vt:lpstr>
      <vt:lpstr>PowerPoint 簡報</vt:lpstr>
      <vt:lpstr>PowerPoint 簡報</vt:lpstr>
      <vt:lpstr>PowerPoint 簡報</vt:lpstr>
      <vt:lpstr>PowerPoint 簡報</vt:lpstr>
      <vt:lpstr>PowerPoint 簡報</vt:lpstr>
      <vt:lpstr>Q &amp; 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dluser</dc:creator>
  <cp:lastModifiedBy>DL</cp:lastModifiedBy>
  <cp:revision>419</cp:revision>
  <cp:lastPrinted>2019-05-10T08:52:34Z</cp:lastPrinted>
  <dcterms:created xsi:type="dcterms:W3CDTF">2015-10-14T08:48:52Z</dcterms:created>
  <dcterms:modified xsi:type="dcterms:W3CDTF">2020-06-24T07:02:34Z</dcterms:modified>
</cp:coreProperties>
</file>