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3" r:id="rId5"/>
    <p:sldId id="266" r:id="rId6"/>
    <p:sldId id="273" r:id="rId7"/>
    <p:sldId id="299" r:id="rId8"/>
    <p:sldId id="300" r:id="rId9"/>
    <p:sldId id="298" r:id="rId10"/>
    <p:sldId id="303" r:id="rId11"/>
    <p:sldId id="274" r:id="rId12"/>
    <p:sldId id="304" r:id="rId13"/>
    <p:sldId id="305" r:id="rId14"/>
    <p:sldId id="310" r:id="rId15"/>
    <p:sldId id="276" r:id="rId16"/>
    <p:sldId id="301" r:id="rId17"/>
    <p:sldId id="306" r:id="rId18"/>
    <p:sldId id="308" r:id="rId19"/>
    <p:sldId id="279" r:id="rId20"/>
    <p:sldId id="302" r:id="rId21"/>
  </p:sldIdLst>
  <p:sldSz cx="9144000" cy="6858000" type="screen4x3"/>
  <p:notesSz cx="9939338" cy="6807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2EBBB"/>
    <a:srgbClr val="BEE49C"/>
    <a:srgbClr val="00467A"/>
    <a:srgbClr val="2C1F8D"/>
    <a:srgbClr val="1F1696"/>
    <a:srgbClr val="0062AC"/>
    <a:srgbClr val="003964"/>
    <a:srgbClr val="0E00C0"/>
    <a:srgbClr val="89C9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3" autoAdjust="0"/>
  </p:normalViewPr>
  <p:slideViewPr>
    <p:cSldViewPr>
      <p:cViewPr>
        <p:scale>
          <a:sx n="68" d="100"/>
          <a:sy n="68" d="100"/>
        </p:scale>
        <p:origin x="-874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BB781-0416-4A2A-918F-CFBDB121AE3A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9098D-222B-4F79-9BDC-8426ED08F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1AA1-8ABD-4819-A628-6761C97779E4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DC9E-A88C-48FA-8231-6938188DCB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24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DC9E-A88C-48FA-8231-6938188DCBE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652C8-998C-4682-A268-5DEEB912B4D3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0FC29-8D3A-46CD-A193-95085D56C60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D7866-64BC-449D-B268-C7028928921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652C8-998C-4682-A268-5DEEB912B4D3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18972-029C-401F-9CBE-6B647352C779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EA1EB-22DB-4D39-8E63-2B3D2237948C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C75C-2872-4E0F-8A0A-8A76A3036AFB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5AE54-ECB2-4D6D-BAF0-0FAFBF48967D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A8B0D-A0AC-47E9-83A1-EA1870FC9783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69F4F-97FF-4194-B37F-05FA229E163E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B4AF0-D8C5-4966-8886-7D5E6B7092CC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18972-029C-401F-9CBE-6B647352C77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1A42-F281-4582-AF3C-19098EC5832F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0FC29-8D3A-46CD-A193-95085D56C60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D7866-64BC-449D-B268-C7028928921C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EA1EB-22DB-4D39-8E63-2B3D2237948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C75C-2872-4E0F-8A0A-8A76A3036AF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5AE54-ECB2-4D6D-BAF0-0FAFBF48967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A8B0D-A0AC-47E9-83A1-EA1870FC9783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69F4F-97FF-4194-B37F-05FA229E163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B4AF0-D8C5-4966-8886-7D5E6B7092C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1A42-F281-4582-AF3C-19098EC5832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ECAF9E77-7347-475F-A610-424586749D8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ECAF9E77-7347-475F-A610-424586749D8E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555750"/>
            <a:ext cx="6192838" cy="793750"/>
          </a:xfrm>
        </p:spPr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2017</a:t>
            </a:r>
            <a:r>
              <a:rPr lang="zh-TW" altLang="en-US" sz="2800" b="1" dirty="0" smtClean="0">
                <a:solidFill>
                  <a:srgbClr val="00467A"/>
                </a:solidFill>
                <a:latin typeface="Franklin Gothic Medium" pitchFamily="34" charset="0"/>
                <a:ea typeface="Yu Gothic UI Semibold" pitchFamily="34" charset="-128"/>
                <a:cs typeface="Tahoma" pitchFamily="34" charset="0"/>
              </a:rPr>
              <a:t> </a:t>
            </a: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Taiwan Investors Conference</a:t>
            </a:r>
            <a:endParaRPr lang="en-US" sz="28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205038"/>
            <a:ext cx="4897437" cy="3603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rgbClr val="00467A"/>
                </a:solidFill>
                <a:latin typeface="Franklin Gothic Medium" pitchFamily="34" charset="0"/>
                <a:ea typeface="標楷體" pitchFamily="65" charset="-120"/>
              </a:rPr>
              <a:t>Chang-ho </a:t>
            </a:r>
            <a:r>
              <a:rPr lang="en-US" sz="2800" b="1" dirty="0" err="1" smtClean="0">
                <a:solidFill>
                  <a:srgbClr val="00467A"/>
                </a:solidFill>
                <a:latin typeface="Franklin Gothic Medium" pitchFamily="34" charset="0"/>
                <a:ea typeface="標楷體" pitchFamily="65" charset="-120"/>
              </a:rPr>
              <a:t>fibre</a:t>
            </a:r>
            <a:r>
              <a:rPr lang="en-US" sz="2800" b="1" dirty="0" smtClean="0">
                <a:solidFill>
                  <a:srgbClr val="00467A"/>
                </a:solidFill>
                <a:latin typeface="Franklin Gothic Medium" pitchFamily="34" charset="0"/>
                <a:ea typeface="標楷體" pitchFamily="65" charset="-120"/>
              </a:rPr>
              <a:t> Corporation</a:t>
            </a:r>
            <a:endParaRPr lang="en-US" sz="2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" name="圖片 4" descr="of_b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157192"/>
            <a:ext cx="3384376" cy="17008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32240" y="21328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0467A"/>
                </a:solidFill>
                <a:latin typeface="標楷體" pitchFamily="65" charset="-120"/>
                <a:ea typeface="標楷體" pitchFamily="65" charset="-120"/>
              </a:rPr>
              <a:t>2017.12.19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68670" y="1700808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467A"/>
                </a:solidFill>
                <a:latin typeface="Franklin Gothic Medium" pitchFamily="34" charset="0"/>
                <a:ea typeface="標楷體" pitchFamily="65" charset="-120"/>
              </a:rPr>
              <a:t>TSE Code : 1468</a:t>
            </a:r>
            <a:endParaRPr lang="zh-TW" altLang="en-US" b="1" dirty="0" smtClean="0">
              <a:solidFill>
                <a:srgbClr val="00467A"/>
              </a:solidFill>
              <a:latin typeface="Franklin Gothic Medium" pitchFamily="34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755576" y="1700808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496" y="2537028"/>
            <a:ext cx="4007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00467A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6600" b="1" dirty="0">
              <a:solidFill>
                <a:srgbClr val="00467A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593472E-7A25-4882-B9D1-B23D4BAA5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2751112" cy="26332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63688" y="2996952"/>
            <a:ext cx="891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Green Power and Carbon Offset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332656"/>
            <a:ext cx="6169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Green Energy (Solar Power)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CC0B735-F842-49B0-A2D5-A5AB67177F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51" y="3861048"/>
            <a:ext cx="3264201" cy="23865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18B2F58-A42A-48A1-B28A-8676DD0F87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425" y="1427992"/>
            <a:ext cx="3264201" cy="22654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38C5350-FD9B-4897-BE93-CD30B0FFB127}"/>
              </a:ext>
            </a:extLst>
          </p:cNvPr>
          <p:cNvSpPr/>
          <p:nvPr/>
        </p:nvSpPr>
        <p:spPr>
          <a:xfrm>
            <a:off x="3995936" y="1628800"/>
            <a:ext cx="42035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Solar roof on premises generating </a:t>
            </a:r>
          </a:p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  1.01MM KWH per year</a:t>
            </a:r>
          </a:p>
          <a:p>
            <a:r>
              <a:rPr lang="en-US" altLang="zh-TW" sz="2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Accounting for 20% of total plant </a:t>
            </a:r>
          </a:p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  power consumption</a:t>
            </a:r>
          </a:p>
          <a:p>
            <a:r>
              <a:rPr lang="en-US" altLang="zh-TW" sz="2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Reducing 650,000kg in carbon </a:t>
            </a:r>
          </a:p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  dioxide emission per year</a:t>
            </a:r>
            <a:endParaRPr lang="zh-TW" altLang="en-US" sz="2000" b="1" noProof="1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7A1A405-8381-47AA-8C85-FE08891E0C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5" y="5748657"/>
            <a:ext cx="5868144" cy="4989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CC32794-97DE-4B55-ADDA-7A6B9B6B4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633" y="5749266"/>
            <a:ext cx="5868144" cy="49898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63FCD04-C109-4D3D-AF9F-DF6DBB6603AC}"/>
              </a:ext>
            </a:extLst>
          </p:cNvPr>
          <p:cNvSpPr/>
          <p:nvPr/>
        </p:nvSpPr>
        <p:spPr>
          <a:xfrm>
            <a:off x="3851920" y="4221088"/>
            <a:ext cx="5140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Accommodation of expansive solar roof as </a:t>
            </a:r>
          </a:p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 indicator for clean-production business</a:t>
            </a:r>
            <a:endParaRPr lang="en-US" altLang="zh-TW" sz="2000" b="1" noProof="1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5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260648"/>
            <a:ext cx="7705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Effectiveness of Carbon Reduction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D0DF51B-B684-447F-9E0E-20940548C360}"/>
              </a:ext>
            </a:extLst>
          </p:cNvPr>
          <p:cNvSpPr/>
          <p:nvPr/>
        </p:nvSpPr>
        <p:spPr>
          <a:xfrm>
            <a:off x="467544" y="162880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High water intake rate per 100m , ow water linkage rate , railfall recycling rate(98%) </a:t>
            </a:r>
            <a:r>
              <a:rPr lang="zh-TW" altLang="en-US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、</a:t>
            </a:r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in-house industrial water recycling rate , steam cooling water recycling rate …etc, all makes the company stay ahead of competitors in plant recycling and cleaning.</a:t>
            </a:r>
          </a:p>
          <a:p>
            <a:endParaRPr lang="en-US" altLang="zh-TW" sz="2000" b="1" noProof="1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5DE261B-E01A-4B47-81E0-2292092D7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5" y="5748657"/>
            <a:ext cx="5868144" cy="4989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5A369A9-6951-4BB8-B39E-6992A0156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633" y="5749266"/>
            <a:ext cx="5868144" cy="4989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BFE0FAF-3C6C-4ECC-97D3-1993AF3C6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993" y="3000732"/>
            <a:ext cx="2766031" cy="261113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7A64E7A-B470-4D4C-BE8E-D68D356121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391546"/>
            <a:ext cx="2160240" cy="22206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F24CC3C-8050-46EB-98BF-2494BBC6E97A}"/>
              </a:ext>
            </a:extLst>
          </p:cNvPr>
          <p:cNvSpPr/>
          <p:nvPr/>
        </p:nvSpPr>
        <p:spPr>
          <a:xfrm>
            <a:off x="899592" y="4293096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88CD5BB-989E-4841-A0B5-C17A033ADBA0}"/>
              </a:ext>
            </a:extLst>
          </p:cNvPr>
          <p:cNvSpPr/>
          <p:nvPr/>
        </p:nvSpPr>
        <p:spPr>
          <a:xfrm>
            <a:off x="2585361" y="3142709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318E002-618E-47F9-AAC5-3E29D6286DE5}"/>
              </a:ext>
            </a:extLst>
          </p:cNvPr>
          <p:cNvSpPr/>
          <p:nvPr/>
        </p:nvSpPr>
        <p:spPr>
          <a:xfrm>
            <a:off x="4867652" y="4872588"/>
            <a:ext cx="1656184" cy="7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E8AB88-F388-4D20-B36C-29C39153F27A}"/>
              </a:ext>
            </a:extLst>
          </p:cNvPr>
          <p:cNvSpPr/>
          <p:nvPr/>
        </p:nvSpPr>
        <p:spPr>
          <a:xfrm>
            <a:off x="5033372" y="486916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將水打回廠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內染整使用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ECBB57C0-0AC7-41FB-A2BA-BCA67F879039}"/>
              </a:ext>
            </a:extLst>
          </p:cNvPr>
          <p:cNvCxnSpPr/>
          <p:nvPr/>
        </p:nvCxnSpPr>
        <p:spPr>
          <a:xfrm>
            <a:off x="4810884" y="5500251"/>
            <a:ext cx="1735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179D5E0-1838-472E-940F-863931874671}"/>
              </a:ext>
            </a:extLst>
          </p:cNvPr>
          <p:cNvSpPr/>
          <p:nvPr/>
        </p:nvSpPr>
        <p:spPr>
          <a:xfrm>
            <a:off x="4781168" y="5530731"/>
            <a:ext cx="121156" cy="15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圖說文字 17"/>
          <p:cNvSpPr/>
          <p:nvPr/>
        </p:nvSpPr>
        <p:spPr>
          <a:xfrm>
            <a:off x="1403648" y="2924944"/>
            <a:ext cx="1944216" cy="1152128"/>
          </a:xfrm>
          <a:prstGeom prst="wedgeRectCallout">
            <a:avLst>
              <a:gd name="adj1" fmla="val 46764"/>
              <a:gd name="adj2" fmla="val 58762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Cooling water recycling  system</a:t>
            </a:r>
            <a:endParaRPr lang="zh-TW" altLang="en-US" dirty="0"/>
          </a:p>
        </p:txBody>
      </p:sp>
      <p:sp>
        <p:nvSpPr>
          <p:cNvPr id="19" name="矩形圖說文字 18"/>
          <p:cNvSpPr/>
          <p:nvPr/>
        </p:nvSpPr>
        <p:spPr>
          <a:xfrm>
            <a:off x="4716016" y="4797152"/>
            <a:ext cx="1944216" cy="792088"/>
          </a:xfrm>
          <a:prstGeom prst="wedgeRectCallout">
            <a:avLst>
              <a:gd name="adj1" fmla="val 15218"/>
              <a:gd name="adj2" fmla="val -103138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In-house water recycling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976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2656"/>
            <a:ext cx="6559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Benefits Of Reducing  Waste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5DE261B-E01A-4B47-81E0-2292092D7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5" y="5748657"/>
            <a:ext cx="5868144" cy="4989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5A369A9-6951-4BB8-B39E-6992A0156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633" y="5749266"/>
            <a:ext cx="5868144" cy="4989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F474744-1A28-4B53-B37F-259C9DBFB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01121"/>
            <a:ext cx="2841089" cy="378811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6A5D5D3B-2589-418C-8E2F-11CA247F17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778188"/>
            <a:ext cx="2858289" cy="381105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ABD23F8-2426-4F10-9353-BFCA48383513}"/>
              </a:ext>
            </a:extLst>
          </p:cNvPr>
          <p:cNvSpPr/>
          <p:nvPr/>
        </p:nvSpPr>
        <p:spPr>
          <a:xfrm>
            <a:off x="5975648" y="1772816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RTO waste air treatment system with 0% emission of hazardous gas .Use natural gas in replacement of coal to win back blue sky.</a:t>
            </a:r>
            <a:endParaRPr lang="en-US" altLang="zh-TW" sz="2000" b="1" noProof="1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2917000A-83EB-448A-97B0-3EC285C8C6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717032"/>
            <a:ext cx="1563638" cy="2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69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914400" y="16288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52507" y="2852936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en-US" altLang="zh-TW" sz="6600" b="1" dirty="0">
              <a:solidFill>
                <a:srgbClr val="00467A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 descr="圖片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536504" cy="244827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27784" y="2924944"/>
            <a:ext cx="629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Customer Relationship MGT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zh-TW" altLang="en-US" b="1" kern="1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endParaRPr lang="zh-TW" altLang="en-US" b="1" kern="1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8B6B406-586E-4E08-B068-6D75CE1ABD36}"/>
              </a:ext>
            </a:extLst>
          </p:cNvPr>
          <p:cNvSpPr/>
          <p:nvPr/>
        </p:nvSpPr>
        <p:spPr>
          <a:xfrm>
            <a:off x="683568" y="1340768"/>
            <a:ext cx="7344816" cy="158417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616" y="260648"/>
            <a:ext cx="7661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Manufacturing as Service Industry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圖片 16" descr="昶和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2149" y="5805264"/>
            <a:ext cx="1828800" cy="12192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9481BA9-5324-4522-ABF4-155FC80FDC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4149" y="2415082"/>
            <a:ext cx="5675722" cy="339018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F8E186E-E2DD-427A-8DC3-BF3EF99E3E9C}"/>
              </a:ext>
            </a:extLst>
          </p:cNvPr>
          <p:cNvSpPr/>
          <p:nvPr/>
        </p:nvSpPr>
        <p:spPr>
          <a:xfrm>
            <a:off x="0" y="1556792"/>
            <a:ext cx="1475656" cy="44725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BCEEBA6-39F2-45D2-8C26-5F75591C4B77}"/>
              </a:ext>
            </a:extLst>
          </p:cNvPr>
          <p:cNvSpPr/>
          <p:nvPr/>
        </p:nvSpPr>
        <p:spPr>
          <a:xfrm>
            <a:off x="539552" y="3645024"/>
            <a:ext cx="1440160" cy="153971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C9250AD5-0B2B-402B-9351-4AD591897A40}"/>
              </a:ext>
            </a:extLst>
          </p:cNvPr>
          <p:cNvSpPr/>
          <p:nvPr/>
        </p:nvSpPr>
        <p:spPr>
          <a:xfrm>
            <a:off x="1259632" y="4509120"/>
            <a:ext cx="1008112" cy="144016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13269D01-8A4A-4C9E-99BC-3B095AB75112}"/>
              </a:ext>
            </a:extLst>
          </p:cNvPr>
          <p:cNvSpPr/>
          <p:nvPr/>
        </p:nvSpPr>
        <p:spPr>
          <a:xfrm>
            <a:off x="176617" y="4233426"/>
            <a:ext cx="3126621" cy="17556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Truly understand Thy customers by offering B2C service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AB91BFA-7886-42C8-A8F5-A929DA367764}"/>
              </a:ext>
            </a:extLst>
          </p:cNvPr>
          <p:cNvSpPr/>
          <p:nvPr/>
        </p:nvSpPr>
        <p:spPr>
          <a:xfrm>
            <a:off x="7596335" y="2276872"/>
            <a:ext cx="1475655" cy="19717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3CB18DA-58A4-4965-90FD-543C6E533814}"/>
              </a:ext>
            </a:extLst>
          </p:cNvPr>
          <p:cNvSpPr/>
          <p:nvPr/>
        </p:nvSpPr>
        <p:spPr>
          <a:xfrm>
            <a:off x="7092280" y="3501008"/>
            <a:ext cx="1207249" cy="204376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1CEFCA6-765E-457D-990F-1D2858C645EB}"/>
              </a:ext>
            </a:extLst>
          </p:cNvPr>
          <p:cNvSpPr/>
          <p:nvPr/>
        </p:nvSpPr>
        <p:spPr>
          <a:xfrm>
            <a:off x="7020272" y="3501008"/>
            <a:ext cx="1891833" cy="254782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F1FDB17D-17F6-44BF-876A-1C21E87EBCFD}"/>
              </a:ext>
            </a:extLst>
          </p:cNvPr>
          <p:cNvSpPr/>
          <p:nvPr/>
        </p:nvSpPr>
        <p:spPr>
          <a:xfrm>
            <a:off x="5713074" y="4221088"/>
            <a:ext cx="3430926" cy="136815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 Stick to 4 basics :</a:t>
            </a:r>
          </a:p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quality </a:t>
            </a:r>
            <a:r>
              <a:rPr lang="zh-TW" alt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、</a:t>
            </a:r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delivery </a:t>
            </a:r>
            <a:r>
              <a:rPr lang="zh-TW" alt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、</a:t>
            </a:r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price</a:t>
            </a:r>
          </a:p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 and eco-friendly as a qualified  and reliable vendor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91FA967-BCEB-41DA-9229-84DDCBCCCA41}"/>
              </a:ext>
            </a:extLst>
          </p:cNvPr>
          <p:cNvSpPr/>
          <p:nvPr/>
        </p:nvSpPr>
        <p:spPr>
          <a:xfrm>
            <a:off x="6444208" y="1754813"/>
            <a:ext cx="276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 Must be customer and  market oriented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4683BEC-BE3E-4C9C-B57C-09E0B16239D4}"/>
              </a:ext>
            </a:extLst>
          </p:cNvPr>
          <p:cNvSpPr/>
          <p:nvPr/>
        </p:nvSpPr>
        <p:spPr>
          <a:xfrm>
            <a:off x="410707" y="1695166"/>
            <a:ext cx="2289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The value of business lays in providing services</a:t>
            </a:r>
            <a:endParaRPr lang="zh-TW" alt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xmlns="" id="{F7DAFE4D-FA52-49C7-ABA1-8322BCCCB890}"/>
              </a:ext>
            </a:extLst>
          </p:cNvPr>
          <p:cNvSpPr/>
          <p:nvPr/>
        </p:nvSpPr>
        <p:spPr>
          <a:xfrm>
            <a:off x="539552" y="1772816"/>
            <a:ext cx="180530" cy="2068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xmlns="" id="{F4619025-8525-4F26-8CBF-3181E21D2EFA}"/>
              </a:ext>
            </a:extLst>
          </p:cNvPr>
          <p:cNvSpPr/>
          <p:nvPr/>
        </p:nvSpPr>
        <p:spPr>
          <a:xfrm>
            <a:off x="6372200" y="1844824"/>
            <a:ext cx="180530" cy="2068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F7DAFE4D-FA52-49C7-ABA1-8322BCCCB890}"/>
              </a:ext>
            </a:extLst>
          </p:cNvPr>
          <p:cNvSpPr/>
          <p:nvPr/>
        </p:nvSpPr>
        <p:spPr>
          <a:xfrm>
            <a:off x="0" y="4725144"/>
            <a:ext cx="180530" cy="2068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xmlns="" id="{F7DAFE4D-FA52-49C7-ABA1-8322BCCCB890}"/>
              </a:ext>
            </a:extLst>
          </p:cNvPr>
          <p:cNvSpPr/>
          <p:nvPr/>
        </p:nvSpPr>
        <p:spPr>
          <a:xfrm>
            <a:off x="5652120" y="4365104"/>
            <a:ext cx="180530" cy="2068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914400" y="16288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79712" y="2492896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6600" b="1" dirty="0">
              <a:solidFill>
                <a:srgbClr val="00467A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圖片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-243408"/>
            <a:ext cx="4896545" cy="3370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220072" y="2852936"/>
            <a:ext cx="3542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Business Focus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2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260648"/>
            <a:ext cx="5696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Business Edge and Niche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6FB6C04-5A20-4DCC-AF29-789E47631BD2}"/>
              </a:ext>
            </a:extLst>
          </p:cNvPr>
          <p:cNvSpPr/>
          <p:nvPr/>
        </p:nvSpPr>
        <p:spPr>
          <a:xfrm>
            <a:off x="775871" y="1844824"/>
            <a:ext cx="782857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A great variety of product mix to choose from</a:t>
            </a:r>
          </a:p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(Knitting /weaving </a:t>
            </a:r>
            <a:r>
              <a:rPr lang="zh-TW" altLang="en-US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、 </a:t>
            </a:r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10~2000 deniers </a:t>
            </a:r>
            <a:r>
              <a:rPr lang="zh-TW" altLang="en-US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、 </a:t>
            </a:r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N6 </a:t>
            </a:r>
            <a:r>
              <a:rPr lang="zh-TW" altLang="en-US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、</a:t>
            </a:r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N66…)</a:t>
            </a:r>
            <a:endParaRPr lang="en-US" altLang="zh-TW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18543B5-9814-46E8-9A53-C76D24855669}"/>
              </a:ext>
            </a:extLst>
          </p:cNvPr>
          <p:cNvSpPr/>
          <p:nvPr/>
        </p:nvSpPr>
        <p:spPr>
          <a:xfrm>
            <a:off x="507301" y="2001214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B91C90D-794F-44E1-A8A8-09F25A3DBEF1}"/>
              </a:ext>
            </a:extLst>
          </p:cNvPr>
          <p:cNvSpPr/>
          <p:nvPr/>
        </p:nvSpPr>
        <p:spPr>
          <a:xfrm>
            <a:off x="683568" y="2924944"/>
            <a:ext cx="85825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Good quality, competative price to touch customers heart</a:t>
            </a:r>
            <a:endParaRPr lang="en-US" altLang="zh-TW" sz="2600" b="1" noProof="1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EBA92D6-B90C-41AE-9B4E-2C62ADD24474}"/>
              </a:ext>
            </a:extLst>
          </p:cNvPr>
          <p:cNvSpPr/>
          <p:nvPr/>
        </p:nvSpPr>
        <p:spPr>
          <a:xfrm>
            <a:off x="507301" y="306896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F4D2E69-2258-4F8B-B8A8-7EED16527AF8}"/>
              </a:ext>
            </a:extLst>
          </p:cNvPr>
          <p:cNvSpPr/>
          <p:nvPr/>
        </p:nvSpPr>
        <p:spPr>
          <a:xfrm>
            <a:off x="800008" y="3660677"/>
            <a:ext cx="67613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Fully industrial integration from fibre down to </a:t>
            </a:r>
          </a:p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ready-to-wear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E088CBF-FE7B-4020-8D82-D77706354766}"/>
              </a:ext>
            </a:extLst>
          </p:cNvPr>
          <p:cNvSpPr/>
          <p:nvPr/>
        </p:nvSpPr>
        <p:spPr>
          <a:xfrm>
            <a:off x="507301" y="381168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1C89FEB-B524-46B6-A333-D1A04971F562}"/>
              </a:ext>
            </a:extLst>
          </p:cNvPr>
          <p:cNvSpPr/>
          <p:nvPr/>
        </p:nvSpPr>
        <p:spPr>
          <a:xfrm>
            <a:off x="815099" y="4448990"/>
            <a:ext cx="672665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Remarkable international presences in sales </a:t>
            </a:r>
          </a:p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and marketing network</a:t>
            </a:r>
            <a:endParaRPr lang="en-US" altLang="zh-TW" sz="2600" b="1" noProof="1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73922D6-5C75-44F5-9A7E-6BC23B13501F}"/>
              </a:ext>
            </a:extLst>
          </p:cNvPr>
          <p:cNvSpPr/>
          <p:nvPr/>
        </p:nvSpPr>
        <p:spPr>
          <a:xfrm>
            <a:off x="522392" y="460000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3922D6-5C75-44F5-9A7E-6BC23B13501F}"/>
              </a:ext>
            </a:extLst>
          </p:cNvPr>
          <p:cNvSpPr/>
          <p:nvPr/>
        </p:nvSpPr>
        <p:spPr>
          <a:xfrm>
            <a:off x="539552" y="53732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5576" y="5229200"/>
            <a:ext cx="7281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noProof="1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Green – power and waste – reducing driven policy</a:t>
            </a:r>
            <a:endParaRPr lang="zh-TW" altLang="en-US" sz="2600" b="1" noProof="1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914400" y="16288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79712" y="2492896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6600" b="1" dirty="0">
              <a:solidFill>
                <a:srgbClr val="00467A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圖片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-243408"/>
            <a:ext cx="4896545" cy="3370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52120" y="2852936"/>
            <a:ext cx="3125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Moves Ahead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664" y="260648"/>
            <a:ext cx="6469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Moves And Strategies Ahead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64">
            <a:extLst>
              <a:ext uri="{FF2B5EF4-FFF2-40B4-BE49-F238E27FC236}">
                <a16:creationId xmlns:a16="http://schemas.microsoft.com/office/drawing/2014/main" xmlns="" id="{39E6F83C-F59C-4B45-93A3-A6A2EBCDF300}"/>
              </a:ext>
            </a:extLst>
          </p:cNvPr>
          <p:cNvSpPr/>
          <p:nvPr/>
        </p:nvSpPr>
        <p:spPr>
          <a:xfrm>
            <a:off x="687879" y="1913815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xmlns="" id="{64EDAD4E-8E01-449F-8627-25CB7F245A49}"/>
              </a:ext>
            </a:extLst>
          </p:cNvPr>
          <p:cNvSpPr/>
          <p:nvPr/>
        </p:nvSpPr>
        <p:spPr>
          <a:xfrm>
            <a:off x="687879" y="3182368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Rounded Rectangle 66">
            <a:extLst>
              <a:ext uri="{FF2B5EF4-FFF2-40B4-BE49-F238E27FC236}">
                <a16:creationId xmlns:a16="http://schemas.microsoft.com/office/drawing/2014/main" xmlns="" id="{39B3F0D8-9FD2-41E9-A50B-3F53CFB8723F}"/>
              </a:ext>
            </a:extLst>
          </p:cNvPr>
          <p:cNvSpPr/>
          <p:nvPr/>
        </p:nvSpPr>
        <p:spPr>
          <a:xfrm>
            <a:off x="687879" y="4450922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TextBox 71">
            <a:extLst>
              <a:ext uri="{FF2B5EF4-FFF2-40B4-BE49-F238E27FC236}">
                <a16:creationId xmlns:a16="http://schemas.microsoft.com/office/drawing/2014/main" xmlns="" id="{CF137A20-11C2-4E36-B18C-E37E019669F9}"/>
              </a:ext>
            </a:extLst>
          </p:cNvPr>
          <p:cNvSpPr txBox="1"/>
          <p:nvPr/>
        </p:nvSpPr>
        <p:spPr>
          <a:xfrm>
            <a:off x="899791" y="1431304"/>
            <a:ext cx="280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Recruit high-caliber talents to expand R &amp; D team</a:t>
            </a:r>
            <a:endParaRPr 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31" name="TextBox 71">
            <a:extLst>
              <a:ext uri="{FF2B5EF4-FFF2-40B4-BE49-F238E27FC236}">
                <a16:creationId xmlns:a16="http://schemas.microsoft.com/office/drawing/2014/main" xmlns="" id="{1012DFB6-BB54-4FD7-AAE4-4E66FEB555F8}"/>
              </a:ext>
            </a:extLst>
          </p:cNvPr>
          <p:cNvSpPr txBox="1"/>
          <p:nvPr/>
        </p:nvSpPr>
        <p:spPr>
          <a:xfrm>
            <a:off x="827584" y="2924944"/>
            <a:ext cx="2520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Enter internet sales market and launch own brand promotion program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2E44F0EA-8B1F-4BE2-BBDA-7979079CC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08" y="1450022"/>
            <a:ext cx="429104" cy="429104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29329A6C-37DC-4A1F-993A-FA27B8EA5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52570"/>
            <a:ext cx="429104" cy="429104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D5D40F44-9B8D-44B3-B0A8-119DE1782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38" y="4013298"/>
            <a:ext cx="429104" cy="429104"/>
          </a:xfrm>
          <a:prstGeom prst="rect">
            <a:avLst/>
          </a:prstGeom>
        </p:spPr>
      </p:pic>
      <p:sp>
        <p:nvSpPr>
          <p:cNvPr id="35" name="TextBox 71">
            <a:extLst>
              <a:ext uri="{FF2B5EF4-FFF2-40B4-BE49-F238E27FC236}">
                <a16:creationId xmlns:a16="http://schemas.microsoft.com/office/drawing/2014/main" xmlns="" id="{EEFA0E7C-0C85-4A8C-910E-A1008CAA56D1}"/>
              </a:ext>
            </a:extLst>
          </p:cNvPr>
          <p:cNvSpPr txBox="1"/>
          <p:nvPr/>
        </p:nvSpPr>
        <p:spPr>
          <a:xfrm>
            <a:off x="755576" y="450912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To better serve customers by strategic alliance with business partners 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sp>
        <p:nvSpPr>
          <p:cNvPr id="90" name="Rounded Rectangle 64">
            <a:extLst>
              <a:ext uri="{FF2B5EF4-FFF2-40B4-BE49-F238E27FC236}">
                <a16:creationId xmlns:a16="http://schemas.microsoft.com/office/drawing/2014/main" xmlns="" id="{2DE94929-7CDB-4986-993E-E1F7D1E4D156}"/>
              </a:ext>
            </a:extLst>
          </p:cNvPr>
          <p:cNvSpPr/>
          <p:nvPr/>
        </p:nvSpPr>
        <p:spPr>
          <a:xfrm>
            <a:off x="6201485" y="1905295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1" name="Rounded Rectangle 65">
            <a:extLst>
              <a:ext uri="{FF2B5EF4-FFF2-40B4-BE49-F238E27FC236}">
                <a16:creationId xmlns:a16="http://schemas.microsoft.com/office/drawing/2014/main" xmlns="" id="{38544A97-AA8C-498C-A7CA-1379890383CB}"/>
              </a:ext>
            </a:extLst>
          </p:cNvPr>
          <p:cNvSpPr/>
          <p:nvPr/>
        </p:nvSpPr>
        <p:spPr>
          <a:xfrm>
            <a:off x="6201485" y="3173848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2" name="Rounded Rectangle 66">
            <a:extLst>
              <a:ext uri="{FF2B5EF4-FFF2-40B4-BE49-F238E27FC236}">
                <a16:creationId xmlns:a16="http://schemas.microsoft.com/office/drawing/2014/main" xmlns="" id="{D2F9C3BD-E24A-4B49-A412-C79B22105A59}"/>
              </a:ext>
            </a:extLst>
          </p:cNvPr>
          <p:cNvSpPr/>
          <p:nvPr/>
        </p:nvSpPr>
        <p:spPr>
          <a:xfrm>
            <a:off x="6201485" y="4442402"/>
            <a:ext cx="2567692" cy="81078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Business grows along with more humanistic care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93" name="TextBox 71">
            <a:extLst>
              <a:ext uri="{FF2B5EF4-FFF2-40B4-BE49-F238E27FC236}">
                <a16:creationId xmlns:a16="http://schemas.microsoft.com/office/drawing/2014/main" xmlns="" id="{0DEF7307-2336-4931-910F-3F8E6460B74A}"/>
              </a:ext>
            </a:extLst>
          </p:cNvPr>
          <p:cNvSpPr txBox="1"/>
          <p:nvPr/>
        </p:nvSpPr>
        <p:spPr>
          <a:xfrm>
            <a:off x="6398318" y="1422784"/>
            <a:ext cx="2520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Use green power to become a green business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94" name="TextBox 71">
            <a:extLst>
              <a:ext uri="{FF2B5EF4-FFF2-40B4-BE49-F238E27FC236}">
                <a16:creationId xmlns:a16="http://schemas.microsoft.com/office/drawing/2014/main" xmlns="" id="{CCA83204-6F85-407C-BCFD-C320367CAF99}"/>
              </a:ext>
            </a:extLst>
          </p:cNvPr>
          <p:cNvSpPr txBox="1"/>
          <p:nvPr/>
        </p:nvSpPr>
        <p:spPr>
          <a:xfrm>
            <a:off x="6372200" y="285293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Make international  market more accessible and company’s product more available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pic>
        <p:nvPicPr>
          <p:cNvPr id="95" name="圖片 94">
            <a:extLst>
              <a:ext uri="{FF2B5EF4-FFF2-40B4-BE49-F238E27FC236}">
                <a16:creationId xmlns:a16="http://schemas.microsoft.com/office/drawing/2014/main" xmlns="" id="{84D2C41A-C9A5-40C4-AB31-0B64841C4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53034"/>
            <a:ext cx="429104" cy="429104"/>
          </a:xfrm>
          <a:prstGeom prst="rect">
            <a:avLst/>
          </a:prstGeom>
        </p:spPr>
      </p:pic>
      <p:pic>
        <p:nvPicPr>
          <p:cNvPr id="96" name="圖片 95">
            <a:extLst>
              <a:ext uri="{FF2B5EF4-FFF2-40B4-BE49-F238E27FC236}">
                <a16:creationId xmlns:a16="http://schemas.microsoft.com/office/drawing/2014/main" xmlns="" id="{F7B0D191-DA3F-4620-8B8C-7A1D6BA68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865" y="2744911"/>
            <a:ext cx="429104" cy="429104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xmlns="" id="{EDC4860D-8437-49E1-A075-4EBD867C8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7696" y="4021818"/>
            <a:ext cx="429104" cy="429104"/>
          </a:xfrm>
          <a:prstGeom prst="rect">
            <a:avLst/>
          </a:prstGeom>
        </p:spPr>
      </p:pic>
      <p:cxnSp>
        <p:nvCxnSpPr>
          <p:cNvPr id="108" name="Straight Arrow Connector 15">
            <a:extLst>
              <a:ext uri="{FF2B5EF4-FFF2-40B4-BE49-F238E27FC236}">
                <a16:creationId xmlns:a16="http://schemas.microsoft.com/office/drawing/2014/main" xmlns="" id="{8428DC64-2F8C-488E-8DFC-6CD4C2A72CFF}"/>
              </a:ext>
            </a:extLst>
          </p:cNvPr>
          <p:cNvCxnSpPr>
            <a:cxnSpLocks/>
            <a:stCxn id="74" idx="50"/>
          </p:cNvCxnSpPr>
          <p:nvPr/>
        </p:nvCxnSpPr>
        <p:spPr>
          <a:xfrm flipH="1" flipV="1">
            <a:off x="3404120" y="2268488"/>
            <a:ext cx="872780" cy="700944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5">
            <a:extLst>
              <a:ext uri="{FF2B5EF4-FFF2-40B4-BE49-F238E27FC236}">
                <a16:creationId xmlns:a16="http://schemas.microsoft.com/office/drawing/2014/main" xmlns="" id="{47949681-7956-4D3D-9D5D-B871F60CB5C0}"/>
              </a:ext>
            </a:extLst>
          </p:cNvPr>
          <p:cNvCxnSpPr>
            <a:cxnSpLocks/>
          </p:cNvCxnSpPr>
          <p:nvPr/>
        </p:nvCxnSpPr>
        <p:spPr>
          <a:xfrm flipH="1">
            <a:off x="3508338" y="3573016"/>
            <a:ext cx="858035" cy="6546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5">
            <a:extLst>
              <a:ext uri="{FF2B5EF4-FFF2-40B4-BE49-F238E27FC236}">
                <a16:creationId xmlns:a16="http://schemas.microsoft.com/office/drawing/2014/main" xmlns="" id="{241602EB-81CC-4E03-959C-4186C5B77014}"/>
              </a:ext>
            </a:extLst>
          </p:cNvPr>
          <p:cNvCxnSpPr>
            <a:cxnSpLocks/>
          </p:cNvCxnSpPr>
          <p:nvPr/>
        </p:nvCxnSpPr>
        <p:spPr>
          <a:xfrm flipH="1">
            <a:off x="3497177" y="4197647"/>
            <a:ext cx="1002815" cy="671513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5">
            <a:extLst>
              <a:ext uri="{FF2B5EF4-FFF2-40B4-BE49-F238E27FC236}">
                <a16:creationId xmlns:a16="http://schemas.microsoft.com/office/drawing/2014/main" xmlns="" id="{FA9F4361-535E-4607-9D95-43C6D2AC541C}"/>
              </a:ext>
            </a:extLst>
          </p:cNvPr>
          <p:cNvCxnSpPr>
            <a:cxnSpLocks/>
          </p:cNvCxnSpPr>
          <p:nvPr/>
        </p:nvCxnSpPr>
        <p:spPr>
          <a:xfrm flipV="1">
            <a:off x="5250983" y="2276872"/>
            <a:ext cx="871442" cy="659971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5">
            <a:extLst>
              <a:ext uri="{FF2B5EF4-FFF2-40B4-BE49-F238E27FC236}">
                <a16:creationId xmlns:a16="http://schemas.microsoft.com/office/drawing/2014/main" xmlns="" id="{6159A065-3851-4A50-9A42-AFC5ED152BC7}"/>
              </a:ext>
            </a:extLst>
          </p:cNvPr>
          <p:cNvCxnSpPr>
            <a:cxnSpLocks/>
          </p:cNvCxnSpPr>
          <p:nvPr/>
        </p:nvCxnSpPr>
        <p:spPr>
          <a:xfrm flipV="1">
            <a:off x="5109288" y="3551351"/>
            <a:ext cx="902872" cy="23796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5">
            <a:extLst>
              <a:ext uri="{FF2B5EF4-FFF2-40B4-BE49-F238E27FC236}">
                <a16:creationId xmlns:a16="http://schemas.microsoft.com/office/drawing/2014/main" xmlns="" id="{1938D36F-6F43-4D86-8B99-F2569DC16FD5}"/>
              </a:ext>
            </a:extLst>
          </p:cNvPr>
          <p:cNvCxnSpPr>
            <a:cxnSpLocks/>
          </p:cNvCxnSpPr>
          <p:nvPr/>
        </p:nvCxnSpPr>
        <p:spPr>
          <a:xfrm>
            <a:off x="5142838" y="4284587"/>
            <a:ext cx="904858" cy="556894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群組 119">
            <a:extLst>
              <a:ext uri="{FF2B5EF4-FFF2-40B4-BE49-F238E27FC236}">
                <a16:creationId xmlns:a16="http://schemas.microsoft.com/office/drawing/2014/main" xmlns="" id="{CDC88DEA-6A25-42A7-9E0B-93EC91054B0B}"/>
              </a:ext>
            </a:extLst>
          </p:cNvPr>
          <p:cNvGrpSpPr/>
          <p:nvPr/>
        </p:nvGrpSpPr>
        <p:grpSpPr>
          <a:xfrm>
            <a:off x="3849209" y="2632159"/>
            <a:ext cx="1828800" cy="1845651"/>
            <a:chOff x="3365922" y="1266444"/>
            <a:chExt cx="2412156" cy="2411206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xmlns="" id="{99E3F2FB-E0A7-434D-A032-F3496CAC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922" y="1266444"/>
              <a:ext cx="2412156" cy="2411206"/>
            </a:xfrm>
            <a:custGeom>
              <a:avLst/>
              <a:gdLst>
                <a:gd name="T0" fmla="*/ 3904 w 3904"/>
                <a:gd name="T1" fmla="*/ 1952 h 3904"/>
                <a:gd name="T2" fmla="*/ 3904 w 3904"/>
                <a:gd name="T3" fmla="*/ 1955 h 3904"/>
                <a:gd name="T4" fmla="*/ 3903 w 3904"/>
                <a:gd name="T5" fmla="*/ 2025 h 3904"/>
                <a:gd name="T6" fmla="*/ 3889 w 3904"/>
                <a:gd name="T7" fmla="*/ 2194 h 3904"/>
                <a:gd name="T8" fmla="*/ 1952 w 3904"/>
                <a:gd name="T9" fmla="*/ 3904 h 3904"/>
                <a:gd name="T10" fmla="*/ 0 w 3904"/>
                <a:gd name="T11" fmla="*/ 1952 h 3904"/>
                <a:gd name="T12" fmla="*/ 359 w 3904"/>
                <a:gd name="T13" fmla="*/ 823 h 3904"/>
                <a:gd name="T14" fmla="*/ 370 w 3904"/>
                <a:gd name="T15" fmla="*/ 809 h 3904"/>
                <a:gd name="T16" fmla="*/ 378 w 3904"/>
                <a:gd name="T17" fmla="*/ 797 h 3904"/>
                <a:gd name="T18" fmla="*/ 383 w 3904"/>
                <a:gd name="T19" fmla="*/ 791 h 3904"/>
                <a:gd name="T20" fmla="*/ 395 w 3904"/>
                <a:gd name="T21" fmla="*/ 775 h 3904"/>
                <a:gd name="T22" fmla="*/ 397 w 3904"/>
                <a:gd name="T23" fmla="*/ 772 h 3904"/>
                <a:gd name="T24" fmla="*/ 406 w 3904"/>
                <a:gd name="T25" fmla="*/ 760 h 3904"/>
                <a:gd name="T26" fmla="*/ 411 w 3904"/>
                <a:gd name="T27" fmla="*/ 754 h 3904"/>
                <a:gd name="T28" fmla="*/ 416 w 3904"/>
                <a:gd name="T29" fmla="*/ 747 h 3904"/>
                <a:gd name="T30" fmla="*/ 427 w 3904"/>
                <a:gd name="T31" fmla="*/ 734 h 3904"/>
                <a:gd name="T32" fmla="*/ 431 w 3904"/>
                <a:gd name="T33" fmla="*/ 729 h 3904"/>
                <a:gd name="T34" fmla="*/ 439 w 3904"/>
                <a:gd name="T35" fmla="*/ 719 h 3904"/>
                <a:gd name="T36" fmla="*/ 449 w 3904"/>
                <a:gd name="T37" fmla="*/ 707 h 3904"/>
                <a:gd name="T38" fmla="*/ 459 w 3904"/>
                <a:gd name="T39" fmla="*/ 695 h 3904"/>
                <a:gd name="T40" fmla="*/ 460 w 3904"/>
                <a:gd name="T41" fmla="*/ 694 h 3904"/>
                <a:gd name="T42" fmla="*/ 463 w 3904"/>
                <a:gd name="T43" fmla="*/ 690 h 3904"/>
                <a:gd name="T44" fmla="*/ 469 w 3904"/>
                <a:gd name="T45" fmla="*/ 683 h 3904"/>
                <a:gd name="T46" fmla="*/ 500 w 3904"/>
                <a:gd name="T47" fmla="*/ 648 h 3904"/>
                <a:gd name="T48" fmla="*/ 519 w 3904"/>
                <a:gd name="T49" fmla="*/ 626 h 3904"/>
                <a:gd name="T50" fmla="*/ 541 w 3904"/>
                <a:gd name="T51" fmla="*/ 604 h 3904"/>
                <a:gd name="T52" fmla="*/ 1952 w 3904"/>
                <a:gd name="T53" fmla="*/ 0 h 3904"/>
                <a:gd name="T54" fmla="*/ 3178 w 3904"/>
                <a:gd name="T55" fmla="*/ 433 h 3904"/>
                <a:gd name="T56" fmla="*/ 3182 w 3904"/>
                <a:gd name="T57" fmla="*/ 436 h 3904"/>
                <a:gd name="T58" fmla="*/ 3182 w 3904"/>
                <a:gd name="T59" fmla="*/ 436 h 3904"/>
                <a:gd name="T60" fmla="*/ 3186 w 3904"/>
                <a:gd name="T61" fmla="*/ 439 h 3904"/>
                <a:gd name="T62" fmla="*/ 3193 w 3904"/>
                <a:gd name="T63" fmla="*/ 445 h 3904"/>
                <a:gd name="T64" fmla="*/ 3203 w 3904"/>
                <a:gd name="T65" fmla="*/ 453 h 3904"/>
                <a:gd name="T66" fmla="*/ 3225 w 3904"/>
                <a:gd name="T67" fmla="*/ 472 h 3904"/>
                <a:gd name="T68" fmla="*/ 3228 w 3904"/>
                <a:gd name="T69" fmla="*/ 474 h 3904"/>
                <a:gd name="T70" fmla="*/ 3364 w 3904"/>
                <a:gd name="T71" fmla="*/ 604 h 3904"/>
                <a:gd name="T72" fmla="*/ 3378 w 3904"/>
                <a:gd name="T73" fmla="*/ 619 h 3904"/>
                <a:gd name="T74" fmla="*/ 3383 w 3904"/>
                <a:gd name="T75" fmla="*/ 625 h 3904"/>
                <a:gd name="T76" fmla="*/ 3477 w 3904"/>
                <a:gd name="T77" fmla="*/ 733 h 3904"/>
                <a:gd name="T78" fmla="*/ 3866 w 3904"/>
                <a:gd name="T79" fmla="*/ 1568 h 3904"/>
                <a:gd name="T80" fmla="*/ 3869 w 3904"/>
                <a:gd name="T81" fmla="*/ 1583 h 3904"/>
                <a:gd name="T82" fmla="*/ 3904 w 3904"/>
                <a:gd name="T83" fmla="*/ 1952 h 3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4" h="3904">
                  <a:moveTo>
                    <a:pt x="3904" y="1952"/>
                  </a:moveTo>
                  <a:cubicBezTo>
                    <a:pt x="3904" y="1955"/>
                    <a:pt x="3904" y="1955"/>
                    <a:pt x="3904" y="1955"/>
                  </a:cubicBezTo>
                  <a:cubicBezTo>
                    <a:pt x="3904" y="1978"/>
                    <a:pt x="3904" y="2002"/>
                    <a:pt x="3903" y="2025"/>
                  </a:cubicBezTo>
                  <a:cubicBezTo>
                    <a:pt x="3901" y="2082"/>
                    <a:pt x="3896" y="2138"/>
                    <a:pt x="3889" y="2194"/>
                  </a:cubicBezTo>
                  <a:cubicBezTo>
                    <a:pt x="3770" y="3158"/>
                    <a:pt x="2948" y="3904"/>
                    <a:pt x="1952" y="3904"/>
                  </a:cubicBezTo>
                  <a:cubicBezTo>
                    <a:pt x="874" y="3904"/>
                    <a:pt x="0" y="3030"/>
                    <a:pt x="0" y="1952"/>
                  </a:cubicBezTo>
                  <a:cubicBezTo>
                    <a:pt x="0" y="1531"/>
                    <a:pt x="133" y="1142"/>
                    <a:pt x="359" y="823"/>
                  </a:cubicBezTo>
                  <a:cubicBezTo>
                    <a:pt x="363" y="818"/>
                    <a:pt x="366" y="813"/>
                    <a:pt x="370" y="809"/>
                  </a:cubicBezTo>
                  <a:cubicBezTo>
                    <a:pt x="373" y="805"/>
                    <a:pt x="375" y="801"/>
                    <a:pt x="378" y="797"/>
                  </a:cubicBezTo>
                  <a:cubicBezTo>
                    <a:pt x="380" y="795"/>
                    <a:pt x="381" y="793"/>
                    <a:pt x="383" y="791"/>
                  </a:cubicBezTo>
                  <a:cubicBezTo>
                    <a:pt x="387" y="786"/>
                    <a:pt x="391" y="781"/>
                    <a:pt x="395" y="775"/>
                  </a:cubicBezTo>
                  <a:cubicBezTo>
                    <a:pt x="395" y="774"/>
                    <a:pt x="396" y="773"/>
                    <a:pt x="397" y="772"/>
                  </a:cubicBezTo>
                  <a:cubicBezTo>
                    <a:pt x="400" y="768"/>
                    <a:pt x="403" y="764"/>
                    <a:pt x="406" y="760"/>
                  </a:cubicBezTo>
                  <a:cubicBezTo>
                    <a:pt x="408" y="758"/>
                    <a:pt x="409" y="756"/>
                    <a:pt x="411" y="754"/>
                  </a:cubicBezTo>
                  <a:cubicBezTo>
                    <a:pt x="413" y="752"/>
                    <a:pt x="415" y="749"/>
                    <a:pt x="416" y="747"/>
                  </a:cubicBezTo>
                  <a:cubicBezTo>
                    <a:pt x="420" y="743"/>
                    <a:pt x="423" y="738"/>
                    <a:pt x="427" y="734"/>
                  </a:cubicBezTo>
                  <a:cubicBezTo>
                    <a:pt x="428" y="732"/>
                    <a:pt x="430" y="730"/>
                    <a:pt x="431" y="729"/>
                  </a:cubicBezTo>
                  <a:cubicBezTo>
                    <a:pt x="434" y="725"/>
                    <a:pt x="436" y="722"/>
                    <a:pt x="439" y="719"/>
                  </a:cubicBezTo>
                  <a:cubicBezTo>
                    <a:pt x="442" y="715"/>
                    <a:pt x="445" y="711"/>
                    <a:pt x="449" y="707"/>
                  </a:cubicBezTo>
                  <a:cubicBezTo>
                    <a:pt x="452" y="703"/>
                    <a:pt x="456" y="699"/>
                    <a:pt x="459" y="695"/>
                  </a:cubicBezTo>
                  <a:cubicBezTo>
                    <a:pt x="459" y="694"/>
                    <a:pt x="460" y="694"/>
                    <a:pt x="460" y="694"/>
                  </a:cubicBezTo>
                  <a:cubicBezTo>
                    <a:pt x="461" y="692"/>
                    <a:pt x="462" y="691"/>
                    <a:pt x="463" y="690"/>
                  </a:cubicBezTo>
                  <a:cubicBezTo>
                    <a:pt x="465" y="688"/>
                    <a:pt x="467" y="686"/>
                    <a:pt x="469" y="683"/>
                  </a:cubicBezTo>
                  <a:cubicBezTo>
                    <a:pt x="479" y="671"/>
                    <a:pt x="489" y="659"/>
                    <a:pt x="500" y="648"/>
                  </a:cubicBezTo>
                  <a:cubicBezTo>
                    <a:pt x="506" y="640"/>
                    <a:pt x="513" y="633"/>
                    <a:pt x="519" y="626"/>
                  </a:cubicBezTo>
                  <a:cubicBezTo>
                    <a:pt x="526" y="619"/>
                    <a:pt x="533" y="611"/>
                    <a:pt x="541" y="604"/>
                  </a:cubicBezTo>
                  <a:cubicBezTo>
                    <a:pt x="896" y="232"/>
                    <a:pt x="1397" y="0"/>
                    <a:pt x="1952" y="0"/>
                  </a:cubicBezTo>
                  <a:cubicBezTo>
                    <a:pt x="2416" y="0"/>
                    <a:pt x="2843" y="162"/>
                    <a:pt x="3178" y="433"/>
                  </a:cubicBezTo>
                  <a:cubicBezTo>
                    <a:pt x="3179" y="434"/>
                    <a:pt x="3180" y="435"/>
                    <a:pt x="3182" y="436"/>
                  </a:cubicBezTo>
                  <a:cubicBezTo>
                    <a:pt x="3182" y="436"/>
                    <a:pt x="3182" y="436"/>
                    <a:pt x="3182" y="436"/>
                  </a:cubicBezTo>
                  <a:cubicBezTo>
                    <a:pt x="3183" y="437"/>
                    <a:pt x="3184" y="438"/>
                    <a:pt x="3186" y="439"/>
                  </a:cubicBezTo>
                  <a:cubicBezTo>
                    <a:pt x="3188" y="441"/>
                    <a:pt x="3191" y="443"/>
                    <a:pt x="3193" y="445"/>
                  </a:cubicBezTo>
                  <a:cubicBezTo>
                    <a:pt x="3196" y="448"/>
                    <a:pt x="3200" y="451"/>
                    <a:pt x="3203" y="453"/>
                  </a:cubicBezTo>
                  <a:cubicBezTo>
                    <a:pt x="3210" y="459"/>
                    <a:pt x="3218" y="466"/>
                    <a:pt x="3225" y="472"/>
                  </a:cubicBezTo>
                  <a:cubicBezTo>
                    <a:pt x="3226" y="473"/>
                    <a:pt x="3227" y="474"/>
                    <a:pt x="3228" y="474"/>
                  </a:cubicBezTo>
                  <a:cubicBezTo>
                    <a:pt x="3275" y="515"/>
                    <a:pt x="3321" y="559"/>
                    <a:pt x="3364" y="604"/>
                  </a:cubicBezTo>
                  <a:cubicBezTo>
                    <a:pt x="3369" y="609"/>
                    <a:pt x="3374" y="614"/>
                    <a:pt x="3378" y="619"/>
                  </a:cubicBezTo>
                  <a:cubicBezTo>
                    <a:pt x="3380" y="621"/>
                    <a:pt x="3382" y="623"/>
                    <a:pt x="3383" y="625"/>
                  </a:cubicBezTo>
                  <a:cubicBezTo>
                    <a:pt x="3416" y="660"/>
                    <a:pt x="3447" y="696"/>
                    <a:pt x="3477" y="733"/>
                  </a:cubicBezTo>
                  <a:cubicBezTo>
                    <a:pt x="3668" y="972"/>
                    <a:pt x="3804" y="1257"/>
                    <a:pt x="3866" y="1568"/>
                  </a:cubicBezTo>
                  <a:cubicBezTo>
                    <a:pt x="3867" y="1573"/>
                    <a:pt x="3868" y="1578"/>
                    <a:pt x="3869" y="1583"/>
                  </a:cubicBezTo>
                  <a:cubicBezTo>
                    <a:pt x="3892" y="1702"/>
                    <a:pt x="3904" y="1826"/>
                    <a:pt x="3904" y="19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" cap="flat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2" name="Group 112">
              <a:extLst>
                <a:ext uri="{FF2B5EF4-FFF2-40B4-BE49-F238E27FC236}">
                  <a16:creationId xmlns:a16="http://schemas.microsoft.com/office/drawing/2014/main" xmlns="" id="{212C67DB-3F68-4EA9-A1F8-7168242B9E9C}"/>
                </a:ext>
              </a:extLst>
            </p:cNvPr>
            <p:cNvGrpSpPr/>
            <p:nvPr/>
          </p:nvGrpSpPr>
          <p:grpSpPr>
            <a:xfrm>
              <a:off x="3586332" y="1494454"/>
              <a:ext cx="2191746" cy="2040690"/>
              <a:chOff x="3586332" y="803009"/>
              <a:chExt cx="2191746" cy="2040690"/>
            </a:xfrm>
          </p:grpSpPr>
          <p:sp>
            <p:nvSpPr>
              <p:cNvPr id="123" name="Freeform 6">
                <a:extLst>
                  <a:ext uri="{FF2B5EF4-FFF2-40B4-BE49-F238E27FC236}">
                    <a16:creationId xmlns:a16="http://schemas.microsoft.com/office/drawing/2014/main" xmlns="" id="{25C44C1E-03D7-447D-A7F4-2C3966A40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3466" y="803009"/>
                <a:ext cx="718232" cy="291663"/>
              </a:xfrm>
              <a:custGeom>
                <a:avLst/>
                <a:gdLst>
                  <a:gd name="T0" fmla="*/ 870 w 1163"/>
                  <a:gd name="T1" fmla="*/ 241 h 471"/>
                  <a:gd name="T2" fmla="*/ 901 w 1163"/>
                  <a:gd name="T3" fmla="*/ 229 h 471"/>
                  <a:gd name="T4" fmla="*/ 905 w 1163"/>
                  <a:gd name="T5" fmla="*/ 221 h 471"/>
                  <a:gd name="T6" fmla="*/ 969 w 1163"/>
                  <a:gd name="T7" fmla="*/ 193 h 471"/>
                  <a:gd name="T8" fmla="*/ 1024 w 1163"/>
                  <a:gd name="T9" fmla="*/ 161 h 471"/>
                  <a:gd name="T10" fmla="*/ 997 w 1163"/>
                  <a:gd name="T11" fmla="*/ 126 h 471"/>
                  <a:gd name="T12" fmla="*/ 1028 w 1163"/>
                  <a:gd name="T13" fmla="*/ 106 h 471"/>
                  <a:gd name="T14" fmla="*/ 1008 w 1163"/>
                  <a:gd name="T15" fmla="*/ 98 h 471"/>
                  <a:gd name="T16" fmla="*/ 1163 w 1163"/>
                  <a:gd name="T17" fmla="*/ 35 h 471"/>
                  <a:gd name="T18" fmla="*/ 1024 w 1163"/>
                  <a:gd name="T19" fmla="*/ 27 h 471"/>
                  <a:gd name="T20" fmla="*/ 1024 w 1163"/>
                  <a:gd name="T21" fmla="*/ 23 h 471"/>
                  <a:gd name="T22" fmla="*/ 977 w 1163"/>
                  <a:gd name="T23" fmla="*/ 11 h 471"/>
                  <a:gd name="T24" fmla="*/ 949 w 1163"/>
                  <a:gd name="T25" fmla="*/ 7 h 471"/>
                  <a:gd name="T26" fmla="*/ 794 w 1163"/>
                  <a:gd name="T27" fmla="*/ 19 h 471"/>
                  <a:gd name="T28" fmla="*/ 711 w 1163"/>
                  <a:gd name="T29" fmla="*/ 19 h 471"/>
                  <a:gd name="T30" fmla="*/ 671 w 1163"/>
                  <a:gd name="T31" fmla="*/ 19 h 471"/>
                  <a:gd name="T32" fmla="*/ 465 w 1163"/>
                  <a:gd name="T33" fmla="*/ 15 h 471"/>
                  <a:gd name="T34" fmla="*/ 441 w 1163"/>
                  <a:gd name="T35" fmla="*/ 11 h 471"/>
                  <a:gd name="T36" fmla="*/ 120 w 1163"/>
                  <a:gd name="T37" fmla="*/ 42 h 471"/>
                  <a:gd name="T38" fmla="*/ 152 w 1163"/>
                  <a:gd name="T39" fmla="*/ 50 h 471"/>
                  <a:gd name="T40" fmla="*/ 112 w 1163"/>
                  <a:gd name="T41" fmla="*/ 50 h 471"/>
                  <a:gd name="T42" fmla="*/ 13 w 1163"/>
                  <a:gd name="T43" fmla="*/ 74 h 471"/>
                  <a:gd name="T44" fmla="*/ 152 w 1163"/>
                  <a:gd name="T45" fmla="*/ 78 h 471"/>
                  <a:gd name="T46" fmla="*/ 104 w 1163"/>
                  <a:gd name="T47" fmla="*/ 106 h 471"/>
                  <a:gd name="T48" fmla="*/ 70 w 1163"/>
                  <a:gd name="T49" fmla="*/ 107 h 471"/>
                  <a:gd name="T50" fmla="*/ 191 w 1163"/>
                  <a:gd name="T51" fmla="*/ 122 h 471"/>
                  <a:gd name="T52" fmla="*/ 263 w 1163"/>
                  <a:gd name="T53" fmla="*/ 78 h 471"/>
                  <a:gd name="T54" fmla="*/ 437 w 1163"/>
                  <a:gd name="T55" fmla="*/ 35 h 471"/>
                  <a:gd name="T56" fmla="*/ 519 w 1163"/>
                  <a:gd name="T57" fmla="*/ 26 h 471"/>
                  <a:gd name="T58" fmla="*/ 409 w 1163"/>
                  <a:gd name="T59" fmla="*/ 54 h 471"/>
                  <a:gd name="T60" fmla="*/ 294 w 1163"/>
                  <a:gd name="T61" fmla="*/ 90 h 471"/>
                  <a:gd name="T62" fmla="*/ 362 w 1163"/>
                  <a:gd name="T63" fmla="*/ 110 h 471"/>
                  <a:gd name="T64" fmla="*/ 326 w 1163"/>
                  <a:gd name="T65" fmla="*/ 122 h 471"/>
                  <a:gd name="T66" fmla="*/ 453 w 1163"/>
                  <a:gd name="T67" fmla="*/ 134 h 471"/>
                  <a:gd name="T68" fmla="*/ 441 w 1163"/>
                  <a:gd name="T69" fmla="*/ 217 h 471"/>
                  <a:gd name="T70" fmla="*/ 481 w 1163"/>
                  <a:gd name="T71" fmla="*/ 213 h 471"/>
                  <a:gd name="T72" fmla="*/ 497 w 1163"/>
                  <a:gd name="T73" fmla="*/ 237 h 471"/>
                  <a:gd name="T74" fmla="*/ 493 w 1163"/>
                  <a:gd name="T75" fmla="*/ 265 h 471"/>
                  <a:gd name="T76" fmla="*/ 409 w 1163"/>
                  <a:gd name="T77" fmla="*/ 328 h 471"/>
                  <a:gd name="T78" fmla="*/ 509 w 1163"/>
                  <a:gd name="T79" fmla="*/ 471 h 471"/>
                  <a:gd name="T80" fmla="*/ 620 w 1163"/>
                  <a:gd name="T81" fmla="*/ 352 h 471"/>
                  <a:gd name="T82" fmla="*/ 667 w 1163"/>
                  <a:gd name="T83" fmla="*/ 344 h 471"/>
                  <a:gd name="T84" fmla="*/ 941 w 1163"/>
                  <a:gd name="T85" fmla="*/ 249 h 471"/>
                  <a:gd name="T86" fmla="*/ 1040 w 1163"/>
                  <a:gd name="T87" fmla="*/ 50 h 471"/>
                  <a:gd name="T88" fmla="*/ 913 w 1163"/>
                  <a:gd name="T89" fmla="*/ 205 h 471"/>
                  <a:gd name="T90" fmla="*/ 901 w 1163"/>
                  <a:gd name="T91" fmla="*/ 185 h 471"/>
                  <a:gd name="T92" fmla="*/ 953 w 1163"/>
                  <a:gd name="T93" fmla="*/ 205 h 471"/>
                  <a:gd name="T94" fmla="*/ 957 w 1163"/>
                  <a:gd name="T95" fmla="*/ 23 h 471"/>
                  <a:gd name="T96" fmla="*/ 957 w 1163"/>
                  <a:gd name="T97" fmla="*/ 23 h 471"/>
                  <a:gd name="T98" fmla="*/ 866 w 1163"/>
                  <a:gd name="T99" fmla="*/ 19 h 471"/>
                  <a:gd name="T100" fmla="*/ 175 w 1163"/>
                  <a:gd name="T101" fmla="*/ 54 h 471"/>
                  <a:gd name="T102" fmla="*/ 207 w 1163"/>
                  <a:gd name="T103" fmla="*/ 58 h 471"/>
                  <a:gd name="T104" fmla="*/ 215 w 1163"/>
                  <a:gd name="T105" fmla="*/ 50 h 471"/>
                  <a:gd name="T106" fmla="*/ 215 w 1163"/>
                  <a:gd name="T107" fmla="*/ 50 h 471"/>
                  <a:gd name="T108" fmla="*/ 453 w 1163"/>
                  <a:gd name="T109" fmla="*/ 36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63" h="471">
                    <a:moveTo>
                      <a:pt x="897" y="245"/>
                    </a:moveTo>
                    <a:cubicBezTo>
                      <a:pt x="886" y="244"/>
                      <a:pt x="873" y="256"/>
                      <a:pt x="870" y="241"/>
                    </a:cubicBezTo>
                    <a:cubicBezTo>
                      <a:pt x="893" y="241"/>
                      <a:pt x="893" y="241"/>
                      <a:pt x="893" y="241"/>
                    </a:cubicBezTo>
                    <a:cubicBezTo>
                      <a:pt x="896" y="237"/>
                      <a:pt x="903" y="237"/>
                      <a:pt x="901" y="229"/>
                    </a:cubicBezTo>
                    <a:cubicBezTo>
                      <a:pt x="883" y="229"/>
                      <a:pt x="874" y="239"/>
                      <a:pt x="858" y="241"/>
                    </a:cubicBezTo>
                    <a:cubicBezTo>
                      <a:pt x="860" y="221"/>
                      <a:pt x="893" y="231"/>
                      <a:pt x="905" y="221"/>
                    </a:cubicBezTo>
                    <a:cubicBezTo>
                      <a:pt x="921" y="238"/>
                      <a:pt x="940" y="241"/>
                      <a:pt x="961" y="245"/>
                    </a:cubicBezTo>
                    <a:cubicBezTo>
                      <a:pt x="964" y="215"/>
                      <a:pt x="944" y="213"/>
                      <a:pt x="969" y="193"/>
                    </a:cubicBezTo>
                    <a:cubicBezTo>
                      <a:pt x="968" y="188"/>
                      <a:pt x="959" y="190"/>
                      <a:pt x="953" y="189"/>
                    </a:cubicBezTo>
                    <a:cubicBezTo>
                      <a:pt x="976" y="179"/>
                      <a:pt x="1006" y="176"/>
                      <a:pt x="1024" y="161"/>
                    </a:cubicBezTo>
                    <a:cubicBezTo>
                      <a:pt x="1009" y="148"/>
                      <a:pt x="1000" y="147"/>
                      <a:pt x="1024" y="138"/>
                    </a:cubicBezTo>
                    <a:cubicBezTo>
                      <a:pt x="1024" y="125"/>
                      <a:pt x="1011" y="124"/>
                      <a:pt x="997" y="126"/>
                    </a:cubicBezTo>
                    <a:cubicBezTo>
                      <a:pt x="1000" y="102"/>
                      <a:pt x="1042" y="124"/>
                      <a:pt x="1040" y="126"/>
                    </a:cubicBezTo>
                    <a:cubicBezTo>
                      <a:pt x="1051" y="122"/>
                      <a:pt x="1064" y="97"/>
                      <a:pt x="1028" y="106"/>
                    </a:cubicBezTo>
                    <a:cubicBezTo>
                      <a:pt x="1024" y="105"/>
                      <a:pt x="1022" y="102"/>
                      <a:pt x="1020" y="98"/>
                    </a:cubicBezTo>
                    <a:cubicBezTo>
                      <a:pt x="1008" y="98"/>
                      <a:pt x="1008" y="98"/>
                      <a:pt x="1008" y="98"/>
                    </a:cubicBezTo>
                    <a:cubicBezTo>
                      <a:pt x="1016" y="92"/>
                      <a:pt x="1037" y="63"/>
                      <a:pt x="1044" y="82"/>
                    </a:cubicBezTo>
                    <a:cubicBezTo>
                      <a:pt x="1060" y="54"/>
                      <a:pt x="1117" y="44"/>
                      <a:pt x="1163" y="35"/>
                    </a:cubicBezTo>
                    <a:cubicBezTo>
                      <a:pt x="1119" y="24"/>
                      <a:pt x="1063" y="35"/>
                      <a:pt x="1020" y="38"/>
                    </a:cubicBezTo>
                    <a:cubicBezTo>
                      <a:pt x="1018" y="33"/>
                      <a:pt x="1036" y="29"/>
                      <a:pt x="1024" y="27"/>
                    </a:cubicBezTo>
                    <a:cubicBezTo>
                      <a:pt x="1014" y="25"/>
                      <a:pt x="990" y="41"/>
                      <a:pt x="989" y="23"/>
                    </a:cubicBezTo>
                    <a:cubicBezTo>
                      <a:pt x="1024" y="23"/>
                      <a:pt x="1024" y="23"/>
                      <a:pt x="1024" y="23"/>
                    </a:cubicBezTo>
                    <a:cubicBezTo>
                      <a:pt x="1033" y="24"/>
                      <a:pt x="1035" y="20"/>
                      <a:pt x="1040" y="19"/>
                    </a:cubicBezTo>
                    <a:cubicBezTo>
                      <a:pt x="1018" y="15"/>
                      <a:pt x="996" y="6"/>
                      <a:pt x="977" y="11"/>
                    </a:cubicBezTo>
                    <a:cubicBezTo>
                      <a:pt x="974" y="20"/>
                      <a:pt x="954" y="12"/>
                      <a:pt x="945" y="15"/>
                    </a:cubicBezTo>
                    <a:cubicBezTo>
                      <a:pt x="945" y="11"/>
                      <a:pt x="948" y="10"/>
                      <a:pt x="949" y="7"/>
                    </a:cubicBezTo>
                    <a:cubicBezTo>
                      <a:pt x="878" y="7"/>
                      <a:pt x="878" y="7"/>
                      <a:pt x="878" y="7"/>
                    </a:cubicBezTo>
                    <a:cubicBezTo>
                      <a:pt x="837" y="0"/>
                      <a:pt x="817" y="18"/>
                      <a:pt x="794" y="19"/>
                    </a:cubicBezTo>
                    <a:cubicBezTo>
                      <a:pt x="785" y="11"/>
                      <a:pt x="768" y="27"/>
                      <a:pt x="762" y="11"/>
                    </a:cubicBezTo>
                    <a:cubicBezTo>
                      <a:pt x="721" y="6"/>
                      <a:pt x="737" y="19"/>
                      <a:pt x="711" y="19"/>
                    </a:cubicBezTo>
                    <a:cubicBezTo>
                      <a:pt x="712" y="24"/>
                      <a:pt x="723" y="20"/>
                      <a:pt x="723" y="27"/>
                    </a:cubicBezTo>
                    <a:cubicBezTo>
                      <a:pt x="736" y="36"/>
                      <a:pt x="687" y="18"/>
                      <a:pt x="671" y="19"/>
                    </a:cubicBezTo>
                    <a:cubicBezTo>
                      <a:pt x="642" y="31"/>
                      <a:pt x="582" y="27"/>
                      <a:pt x="520" y="21"/>
                    </a:cubicBezTo>
                    <a:cubicBezTo>
                      <a:pt x="502" y="19"/>
                      <a:pt x="483" y="17"/>
                      <a:pt x="465" y="15"/>
                    </a:cubicBezTo>
                    <a:cubicBezTo>
                      <a:pt x="460" y="20"/>
                      <a:pt x="448" y="19"/>
                      <a:pt x="437" y="19"/>
                    </a:cubicBezTo>
                    <a:cubicBezTo>
                      <a:pt x="437" y="15"/>
                      <a:pt x="440" y="14"/>
                      <a:pt x="441" y="11"/>
                    </a:cubicBezTo>
                    <a:cubicBezTo>
                      <a:pt x="338" y="4"/>
                      <a:pt x="228" y="24"/>
                      <a:pt x="112" y="31"/>
                    </a:cubicBezTo>
                    <a:cubicBezTo>
                      <a:pt x="97" y="37"/>
                      <a:pt x="128" y="30"/>
                      <a:pt x="120" y="42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9" y="49"/>
                      <a:pt x="149" y="41"/>
                      <a:pt x="152" y="50"/>
                    </a:cubicBezTo>
                    <a:cubicBezTo>
                      <a:pt x="148" y="56"/>
                      <a:pt x="141" y="58"/>
                      <a:pt x="136" y="62"/>
                    </a:cubicBezTo>
                    <a:cubicBezTo>
                      <a:pt x="141" y="45"/>
                      <a:pt x="123" y="52"/>
                      <a:pt x="112" y="50"/>
                    </a:cubicBezTo>
                    <a:cubicBezTo>
                      <a:pt x="74" y="20"/>
                      <a:pt x="46" y="52"/>
                      <a:pt x="5" y="58"/>
                    </a:cubicBezTo>
                    <a:cubicBezTo>
                      <a:pt x="0" y="72"/>
                      <a:pt x="73" y="73"/>
                      <a:pt x="13" y="74"/>
                    </a:cubicBezTo>
                    <a:cubicBezTo>
                      <a:pt x="38" y="110"/>
                      <a:pt x="92" y="75"/>
                      <a:pt x="133" y="75"/>
                    </a:cubicBezTo>
                    <a:cubicBezTo>
                      <a:pt x="140" y="75"/>
                      <a:pt x="146" y="76"/>
                      <a:pt x="152" y="78"/>
                    </a:cubicBezTo>
                    <a:cubicBezTo>
                      <a:pt x="161" y="77"/>
                      <a:pt x="166" y="79"/>
                      <a:pt x="167" y="86"/>
                    </a:cubicBezTo>
                    <a:cubicBezTo>
                      <a:pt x="135" y="82"/>
                      <a:pt x="118" y="92"/>
                      <a:pt x="104" y="106"/>
                    </a:cubicBezTo>
                    <a:cubicBezTo>
                      <a:pt x="101" y="96"/>
                      <a:pt x="86" y="98"/>
                      <a:pt x="72" y="98"/>
                    </a:cubicBezTo>
                    <a:cubicBezTo>
                      <a:pt x="62" y="93"/>
                      <a:pt x="61" y="109"/>
                      <a:pt x="70" y="107"/>
                    </a:cubicBezTo>
                    <a:cubicBezTo>
                      <a:pt x="50" y="113"/>
                      <a:pt x="25" y="112"/>
                      <a:pt x="13" y="118"/>
                    </a:cubicBezTo>
                    <a:cubicBezTo>
                      <a:pt x="70" y="130"/>
                      <a:pt x="135" y="124"/>
                      <a:pt x="191" y="122"/>
                    </a:cubicBezTo>
                    <a:cubicBezTo>
                      <a:pt x="204" y="116"/>
                      <a:pt x="178" y="117"/>
                      <a:pt x="183" y="106"/>
                    </a:cubicBezTo>
                    <a:cubicBezTo>
                      <a:pt x="202" y="107"/>
                      <a:pt x="306" y="84"/>
                      <a:pt x="263" y="78"/>
                    </a:cubicBezTo>
                    <a:cubicBezTo>
                      <a:pt x="330" y="71"/>
                      <a:pt x="377" y="42"/>
                      <a:pt x="453" y="42"/>
                    </a:cubicBezTo>
                    <a:cubicBezTo>
                      <a:pt x="456" y="32"/>
                      <a:pt x="434" y="45"/>
                      <a:pt x="437" y="35"/>
                    </a:cubicBezTo>
                    <a:cubicBezTo>
                      <a:pt x="459" y="34"/>
                      <a:pt x="476" y="28"/>
                      <a:pt x="501" y="31"/>
                    </a:cubicBezTo>
                    <a:cubicBezTo>
                      <a:pt x="511" y="34"/>
                      <a:pt x="511" y="26"/>
                      <a:pt x="519" y="26"/>
                    </a:cubicBezTo>
                    <a:cubicBezTo>
                      <a:pt x="520" y="26"/>
                      <a:pt x="520" y="26"/>
                      <a:pt x="520" y="27"/>
                    </a:cubicBezTo>
                    <a:cubicBezTo>
                      <a:pt x="503" y="55"/>
                      <a:pt x="443" y="41"/>
                      <a:pt x="409" y="54"/>
                    </a:cubicBezTo>
                    <a:cubicBezTo>
                      <a:pt x="412" y="63"/>
                      <a:pt x="432" y="56"/>
                      <a:pt x="441" y="58"/>
                    </a:cubicBezTo>
                    <a:cubicBezTo>
                      <a:pt x="403" y="80"/>
                      <a:pt x="342" y="78"/>
                      <a:pt x="294" y="90"/>
                    </a:cubicBezTo>
                    <a:cubicBezTo>
                      <a:pt x="316" y="96"/>
                      <a:pt x="328" y="112"/>
                      <a:pt x="362" y="106"/>
                    </a:cubicBezTo>
                    <a:cubicBezTo>
                      <a:pt x="366" y="107"/>
                      <a:pt x="364" y="110"/>
                      <a:pt x="362" y="110"/>
                    </a:cubicBezTo>
                    <a:cubicBezTo>
                      <a:pt x="354" y="122"/>
                      <a:pt x="318" y="106"/>
                      <a:pt x="310" y="118"/>
                    </a:cubicBezTo>
                    <a:cubicBezTo>
                      <a:pt x="315" y="117"/>
                      <a:pt x="339" y="117"/>
                      <a:pt x="326" y="122"/>
                    </a:cubicBezTo>
                    <a:cubicBezTo>
                      <a:pt x="314" y="122"/>
                      <a:pt x="314" y="122"/>
                      <a:pt x="314" y="122"/>
                    </a:cubicBezTo>
                    <a:cubicBezTo>
                      <a:pt x="338" y="144"/>
                      <a:pt x="399" y="117"/>
                      <a:pt x="453" y="134"/>
                    </a:cubicBezTo>
                    <a:cubicBezTo>
                      <a:pt x="451" y="154"/>
                      <a:pt x="469" y="163"/>
                      <a:pt x="469" y="185"/>
                    </a:cubicBezTo>
                    <a:cubicBezTo>
                      <a:pt x="469" y="196"/>
                      <a:pt x="457" y="205"/>
                      <a:pt x="441" y="217"/>
                    </a:cubicBezTo>
                    <a:cubicBezTo>
                      <a:pt x="459" y="219"/>
                      <a:pt x="464" y="208"/>
                      <a:pt x="481" y="209"/>
                    </a:cubicBezTo>
                    <a:cubicBezTo>
                      <a:pt x="481" y="213"/>
                      <a:pt x="481" y="213"/>
                      <a:pt x="481" y="213"/>
                    </a:cubicBezTo>
                    <a:cubicBezTo>
                      <a:pt x="492" y="219"/>
                      <a:pt x="501" y="227"/>
                      <a:pt x="505" y="241"/>
                    </a:cubicBezTo>
                    <a:cubicBezTo>
                      <a:pt x="502" y="240"/>
                      <a:pt x="497" y="241"/>
                      <a:pt x="497" y="237"/>
                    </a:cubicBezTo>
                    <a:cubicBezTo>
                      <a:pt x="449" y="237"/>
                      <a:pt x="449" y="237"/>
                      <a:pt x="449" y="237"/>
                    </a:cubicBezTo>
                    <a:cubicBezTo>
                      <a:pt x="470" y="245"/>
                      <a:pt x="490" y="246"/>
                      <a:pt x="493" y="265"/>
                    </a:cubicBezTo>
                    <a:cubicBezTo>
                      <a:pt x="480" y="278"/>
                      <a:pt x="436" y="285"/>
                      <a:pt x="417" y="304"/>
                    </a:cubicBezTo>
                    <a:cubicBezTo>
                      <a:pt x="423" y="323"/>
                      <a:pt x="426" y="319"/>
                      <a:pt x="409" y="328"/>
                    </a:cubicBezTo>
                    <a:cubicBezTo>
                      <a:pt x="416" y="380"/>
                      <a:pt x="437" y="421"/>
                      <a:pt x="445" y="451"/>
                    </a:cubicBezTo>
                    <a:cubicBezTo>
                      <a:pt x="478" y="442"/>
                      <a:pt x="496" y="464"/>
                      <a:pt x="509" y="471"/>
                    </a:cubicBezTo>
                    <a:cubicBezTo>
                      <a:pt x="537" y="461"/>
                      <a:pt x="553" y="438"/>
                      <a:pt x="560" y="407"/>
                    </a:cubicBezTo>
                    <a:cubicBezTo>
                      <a:pt x="592" y="401"/>
                      <a:pt x="606" y="376"/>
                      <a:pt x="620" y="352"/>
                    </a:cubicBezTo>
                    <a:cubicBezTo>
                      <a:pt x="637" y="342"/>
                      <a:pt x="653" y="349"/>
                      <a:pt x="667" y="332"/>
                    </a:cubicBezTo>
                    <a:cubicBezTo>
                      <a:pt x="668" y="339"/>
                      <a:pt x="661" y="342"/>
                      <a:pt x="667" y="344"/>
                    </a:cubicBezTo>
                    <a:cubicBezTo>
                      <a:pt x="712" y="339"/>
                      <a:pt x="740" y="305"/>
                      <a:pt x="778" y="292"/>
                    </a:cubicBezTo>
                    <a:cubicBezTo>
                      <a:pt x="825" y="278"/>
                      <a:pt x="890" y="281"/>
                      <a:pt x="941" y="249"/>
                    </a:cubicBezTo>
                    <a:cubicBezTo>
                      <a:pt x="934" y="240"/>
                      <a:pt x="911" y="247"/>
                      <a:pt x="897" y="245"/>
                    </a:cubicBezTo>
                    <a:close/>
                    <a:moveTo>
                      <a:pt x="1040" y="50"/>
                    </a:moveTo>
                    <a:cubicBezTo>
                      <a:pt x="1083" y="35"/>
                      <a:pt x="1076" y="61"/>
                      <a:pt x="1040" y="50"/>
                    </a:cubicBezTo>
                    <a:close/>
                    <a:moveTo>
                      <a:pt x="913" y="205"/>
                    </a:moveTo>
                    <a:cubicBezTo>
                      <a:pt x="923" y="199"/>
                      <a:pt x="928" y="199"/>
                      <a:pt x="921" y="185"/>
                    </a:cubicBezTo>
                    <a:cubicBezTo>
                      <a:pt x="909" y="183"/>
                      <a:pt x="909" y="193"/>
                      <a:pt x="901" y="185"/>
                    </a:cubicBezTo>
                    <a:cubicBezTo>
                      <a:pt x="906" y="173"/>
                      <a:pt x="959" y="190"/>
                      <a:pt x="929" y="189"/>
                    </a:cubicBezTo>
                    <a:cubicBezTo>
                      <a:pt x="929" y="202"/>
                      <a:pt x="940" y="204"/>
                      <a:pt x="953" y="205"/>
                    </a:cubicBezTo>
                    <a:cubicBezTo>
                      <a:pt x="944" y="216"/>
                      <a:pt x="930" y="200"/>
                      <a:pt x="913" y="205"/>
                    </a:cubicBezTo>
                    <a:close/>
                    <a:moveTo>
                      <a:pt x="957" y="23"/>
                    </a:moveTo>
                    <a:cubicBezTo>
                      <a:pt x="941" y="34"/>
                      <a:pt x="913" y="32"/>
                      <a:pt x="889" y="35"/>
                    </a:cubicBezTo>
                    <a:cubicBezTo>
                      <a:pt x="907" y="26"/>
                      <a:pt x="931" y="23"/>
                      <a:pt x="957" y="23"/>
                    </a:cubicBezTo>
                    <a:close/>
                    <a:moveTo>
                      <a:pt x="925" y="11"/>
                    </a:moveTo>
                    <a:cubicBezTo>
                      <a:pt x="911" y="19"/>
                      <a:pt x="888" y="19"/>
                      <a:pt x="866" y="19"/>
                    </a:cubicBezTo>
                    <a:cubicBezTo>
                      <a:pt x="882" y="12"/>
                      <a:pt x="905" y="13"/>
                      <a:pt x="925" y="11"/>
                    </a:cubicBezTo>
                    <a:close/>
                    <a:moveTo>
                      <a:pt x="175" y="54"/>
                    </a:moveTo>
                    <a:cubicBezTo>
                      <a:pt x="179" y="48"/>
                      <a:pt x="192" y="50"/>
                      <a:pt x="199" y="46"/>
                    </a:cubicBezTo>
                    <a:cubicBezTo>
                      <a:pt x="198" y="54"/>
                      <a:pt x="200" y="59"/>
                      <a:pt x="207" y="58"/>
                    </a:cubicBezTo>
                    <a:cubicBezTo>
                      <a:pt x="200" y="77"/>
                      <a:pt x="193" y="49"/>
                      <a:pt x="175" y="54"/>
                    </a:cubicBezTo>
                    <a:close/>
                    <a:moveTo>
                      <a:pt x="215" y="50"/>
                    </a:moveTo>
                    <a:cubicBezTo>
                      <a:pt x="226" y="39"/>
                      <a:pt x="244" y="53"/>
                      <a:pt x="259" y="50"/>
                    </a:cubicBezTo>
                    <a:cubicBezTo>
                      <a:pt x="247" y="63"/>
                      <a:pt x="231" y="46"/>
                      <a:pt x="215" y="50"/>
                    </a:cubicBezTo>
                    <a:close/>
                    <a:moveTo>
                      <a:pt x="425" y="372"/>
                    </a:moveTo>
                    <a:cubicBezTo>
                      <a:pt x="427" y="365"/>
                      <a:pt x="453" y="351"/>
                      <a:pt x="453" y="368"/>
                    </a:cubicBezTo>
                    <a:cubicBezTo>
                      <a:pt x="442" y="356"/>
                      <a:pt x="441" y="375"/>
                      <a:pt x="425" y="37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xmlns="" id="{C5C1E1AF-146B-4546-A690-BC89D8430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015" y="835310"/>
                <a:ext cx="15201" cy="13301"/>
              </a:xfrm>
              <a:custGeom>
                <a:avLst/>
                <a:gdLst>
                  <a:gd name="T0" fmla="*/ 24 w 24"/>
                  <a:gd name="T1" fmla="*/ 2 h 21"/>
                  <a:gd name="T2" fmla="*/ 0 w 24"/>
                  <a:gd name="T3" fmla="*/ 10 h 21"/>
                  <a:gd name="T4" fmla="*/ 24 w 24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24" y="2"/>
                    </a:moveTo>
                    <a:cubicBezTo>
                      <a:pt x="13" y="2"/>
                      <a:pt x="1" y="0"/>
                      <a:pt x="0" y="10"/>
                    </a:cubicBezTo>
                    <a:cubicBezTo>
                      <a:pt x="13" y="10"/>
                      <a:pt x="24" y="21"/>
                      <a:pt x="24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xmlns="" id="{FF626EDC-5C4A-471D-85DE-A58AB7492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6005" y="832460"/>
                <a:ext cx="78853" cy="46552"/>
              </a:xfrm>
              <a:custGeom>
                <a:avLst/>
                <a:gdLst>
                  <a:gd name="T0" fmla="*/ 47 w 128"/>
                  <a:gd name="T1" fmla="*/ 37 h 74"/>
                  <a:gd name="T2" fmla="*/ 39 w 128"/>
                  <a:gd name="T3" fmla="*/ 42 h 74"/>
                  <a:gd name="T4" fmla="*/ 43 w 128"/>
                  <a:gd name="T5" fmla="*/ 50 h 74"/>
                  <a:gd name="T6" fmla="*/ 43 w 128"/>
                  <a:gd name="T7" fmla="*/ 50 h 74"/>
                  <a:gd name="T8" fmla="*/ 55 w 128"/>
                  <a:gd name="T9" fmla="*/ 54 h 74"/>
                  <a:gd name="T10" fmla="*/ 43 w 128"/>
                  <a:gd name="T11" fmla="*/ 58 h 74"/>
                  <a:gd name="T12" fmla="*/ 79 w 128"/>
                  <a:gd name="T13" fmla="*/ 74 h 74"/>
                  <a:gd name="T14" fmla="*/ 128 w 128"/>
                  <a:gd name="T15" fmla="*/ 35 h 74"/>
                  <a:gd name="T16" fmla="*/ 118 w 128"/>
                  <a:gd name="T17" fmla="*/ 27 h 74"/>
                  <a:gd name="T18" fmla="*/ 111 w 128"/>
                  <a:gd name="T19" fmla="*/ 21 h 74"/>
                  <a:gd name="T20" fmla="*/ 107 w 128"/>
                  <a:gd name="T21" fmla="*/ 18 h 74"/>
                  <a:gd name="T22" fmla="*/ 107 w 128"/>
                  <a:gd name="T23" fmla="*/ 18 h 74"/>
                  <a:gd name="T24" fmla="*/ 103 w 128"/>
                  <a:gd name="T25" fmla="*/ 15 h 74"/>
                  <a:gd name="T26" fmla="*/ 103 w 128"/>
                  <a:gd name="T27" fmla="*/ 18 h 74"/>
                  <a:gd name="T28" fmla="*/ 43 w 128"/>
                  <a:gd name="T29" fmla="*/ 22 h 74"/>
                  <a:gd name="T30" fmla="*/ 43 w 128"/>
                  <a:gd name="T31" fmla="*/ 10 h 74"/>
                  <a:gd name="T32" fmla="*/ 0 w 128"/>
                  <a:gd name="T33" fmla="*/ 22 h 74"/>
                  <a:gd name="T34" fmla="*/ 39 w 128"/>
                  <a:gd name="T35" fmla="*/ 42 h 74"/>
                  <a:gd name="T36" fmla="*/ 47 w 128"/>
                  <a:gd name="T37" fmla="*/ 37 h 74"/>
                  <a:gd name="T38" fmla="*/ 79 w 128"/>
                  <a:gd name="T39" fmla="*/ 44 h 74"/>
                  <a:gd name="T40" fmla="*/ 48 w 128"/>
                  <a:gd name="T41" fmla="*/ 47 h 74"/>
                  <a:gd name="T42" fmla="*/ 79 w 128"/>
                  <a:gd name="T43" fmla="*/ 4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74">
                    <a:moveTo>
                      <a:pt x="47" y="37"/>
                    </a:moveTo>
                    <a:cubicBezTo>
                      <a:pt x="44" y="38"/>
                      <a:pt x="42" y="40"/>
                      <a:pt x="39" y="42"/>
                    </a:cubicBezTo>
                    <a:cubicBezTo>
                      <a:pt x="40" y="45"/>
                      <a:pt x="39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8" y="51"/>
                      <a:pt x="55" y="49"/>
                      <a:pt x="55" y="54"/>
                    </a:cubicBezTo>
                    <a:cubicBezTo>
                      <a:pt x="51" y="55"/>
                      <a:pt x="44" y="53"/>
                      <a:pt x="43" y="58"/>
                    </a:cubicBezTo>
                    <a:cubicBezTo>
                      <a:pt x="55" y="64"/>
                      <a:pt x="75" y="60"/>
                      <a:pt x="79" y="74"/>
                    </a:cubicBezTo>
                    <a:cubicBezTo>
                      <a:pt x="106" y="71"/>
                      <a:pt x="106" y="42"/>
                      <a:pt x="128" y="35"/>
                    </a:cubicBezTo>
                    <a:cubicBezTo>
                      <a:pt x="125" y="33"/>
                      <a:pt x="121" y="30"/>
                      <a:pt x="118" y="27"/>
                    </a:cubicBezTo>
                    <a:cubicBezTo>
                      <a:pt x="116" y="25"/>
                      <a:pt x="113" y="23"/>
                      <a:pt x="111" y="21"/>
                    </a:cubicBezTo>
                    <a:cubicBezTo>
                      <a:pt x="110" y="20"/>
                      <a:pt x="109" y="18"/>
                      <a:pt x="107" y="1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5" y="17"/>
                      <a:pt x="104" y="16"/>
                      <a:pt x="103" y="15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77" y="0"/>
                      <a:pt x="73" y="25"/>
                      <a:pt x="43" y="22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24" y="10"/>
                      <a:pt x="11" y="15"/>
                      <a:pt x="0" y="22"/>
                    </a:cubicBezTo>
                    <a:cubicBezTo>
                      <a:pt x="19" y="27"/>
                      <a:pt x="13" y="40"/>
                      <a:pt x="39" y="42"/>
                    </a:cubicBezTo>
                    <a:cubicBezTo>
                      <a:pt x="42" y="40"/>
                      <a:pt x="44" y="38"/>
                      <a:pt x="47" y="37"/>
                    </a:cubicBezTo>
                    <a:close/>
                    <a:moveTo>
                      <a:pt x="79" y="44"/>
                    </a:moveTo>
                    <a:cubicBezTo>
                      <a:pt x="70" y="47"/>
                      <a:pt x="56" y="44"/>
                      <a:pt x="48" y="47"/>
                    </a:cubicBezTo>
                    <a:cubicBezTo>
                      <a:pt x="56" y="44"/>
                      <a:pt x="70" y="47"/>
                      <a:pt x="79" y="4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xmlns="" id="{7EC85778-01BC-4992-9E07-182F9775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59" y="866662"/>
                <a:ext cx="3800" cy="1900"/>
              </a:xfrm>
              <a:custGeom>
                <a:avLst/>
                <a:gdLst>
                  <a:gd name="T0" fmla="*/ 4 w 7"/>
                  <a:gd name="T1" fmla="*/ 0 h 4"/>
                  <a:gd name="T2" fmla="*/ 0 w 7"/>
                  <a:gd name="T3" fmla="*/ 4 h 4"/>
                  <a:gd name="T4" fmla="*/ 7 w 7"/>
                  <a:gd name="T5" fmla="*/ 2 h 4"/>
                  <a:gd name="T6" fmla="*/ 4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2" y="3"/>
                      <a:pt x="5" y="3"/>
                      <a:pt x="7" y="2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xmlns="" id="{E46777D4-94DF-4A2E-9815-BD9DD9A2E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62" y="842911"/>
                <a:ext cx="49402" cy="21851"/>
              </a:xfrm>
              <a:custGeom>
                <a:avLst/>
                <a:gdLst>
                  <a:gd name="T0" fmla="*/ 75 w 79"/>
                  <a:gd name="T1" fmla="*/ 34 h 36"/>
                  <a:gd name="T2" fmla="*/ 79 w 79"/>
                  <a:gd name="T3" fmla="*/ 14 h 36"/>
                  <a:gd name="T4" fmla="*/ 12 w 79"/>
                  <a:gd name="T5" fmla="*/ 6 h 36"/>
                  <a:gd name="T6" fmla="*/ 8 w 79"/>
                  <a:gd name="T7" fmla="*/ 22 h 36"/>
                  <a:gd name="T8" fmla="*/ 0 w 79"/>
                  <a:gd name="T9" fmla="*/ 26 h 36"/>
                  <a:gd name="T10" fmla="*/ 75 w 79"/>
                  <a:gd name="T11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6">
                    <a:moveTo>
                      <a:pt x="75" y="34"/>
                    </a:moveTo>
                    <a:cubicBezTo>
                      <a:pt x="69" y="19"/>
                      <a:pt x="78" y="28"/>
                      <a:pt x="79" y="14"/>
                    </a:cubicBezTo>
                    <a:cubicBezTo>
                      <a:pt x="51" y="18"/>
                      <a:pt x="43" y="0"/>
                      <a:pt x="12" y="6"/>
                    </a:cubicBezTo>
                    <a:cubicBezTo>
                      <a:pt x="2" y="11"/>
                      <a:pt x="19" y="18"/>
                      <a:pt x="8" y="22"/>
                    </a:cubicBezTo>
                    <a:cubicBezTo>
                      <a:pt x="5" y="23"/>
                      <a:pt x="0" y="22"/>
                      <a:pt x="0" y="26"/>
                    </a:cubicBezTo>
                    <a:cubicBezTo>
                      <a:pt x="34" y="20"/>
                      <a:pt x="46" y="36"/>
                      <a:pt x="75" y="3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xmlns="" id="{A1801BB5-C71F-42D7-820D-296A6398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258" y="860962"/>
                <a:ext cx="37052" cy="13301"/>
              </a:xfrm>
              <a:custGeom>
                <a:avLst/>
                <a:gdLst>
                  <a:gd name="T0" fmla="*/ 60 w 60"/>
                  <a:gd name="T1" fmla="*/ 5 h 22"/>
                  <a:gd name="T2" fmla="*/ 0 w 60"/>
                  <a:gd name="T3" fmla="*/ 5 h 22"/>
                  <a:gd name="T4" fmla="*/ 60 w 60"/>
                  <a:gd name="T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22">
                    <a:moveTo>
                      <a:pt x="60" y="5"/>
                    </a:moveTo>
                    <a:cubicBezTo>
                      <a:pt x="39" y="2"/>
                      <a:pt x="3" y="0"/>
                      <a:pt x="0" y="5"/>
                    </a:cubicBezTo>
                    <a:cubicBezTo>
                      <a:pt x="12" y="11"/>
                      <a:pt x="50" y="22"/>
                      <a:pt x="60" y="5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xmlns="" id="{74D65B87-E114-4296-BA51-38D048C3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916" y="864762"/>
                <a:ext cx="14251" cy="7600"/>
              </a:xfrm>
              <a:custGeom>
                <a:avLst/>
                <a:gdLst>
                  <a:gd name="T0" fmla="*/ 23 w 23"/>
                  <a:gd name="T1" fmla="*/ 2 h 12"/>
                  <a:gd name="T2" fmla="*/ 0 w 23"/>
                  <a:gd name="T3" fmla="*/ 10 h 12"/>
                  <a:gd name="T4" fmla="*/ 23 w 23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2">
                    <a:moveTo>
                      <a:pt x="23" y="2"/>
                    </a:moveTo>
                    <a:cubicBezTo>
                      <a:pt x="13" y="2"/>
                      <a:pt x="0" y="0"/>
                      <a:pt x="0" y="10"/>
                    </a:cubicBezTo>
                    <a:cubicBezTo>
                      <a:pt x="10" y="10"/>
                      <a:pt x="23" y="12"/>
                      <a:pt x="23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xmlns="" id="{396EB728-382E-4910-B6AC-8CD2900CC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3589" y="940765"/>
                <a:ext cx="884489" cy="1590370"/>
              </a:xfrm>
              <a:custGeom>
                <a:avLst/>
                <a:gdLst>
                  <a:gd name="T0" fmla="*/ 1432 w 1432"/>
                  <a:gd name="T1" fmla="*/ 1359 h 2574"/>
                  <a:gd name="T2" fmla="*/ 911 w 1432"/>
                  <a:gd name="T3" fmla="*/ 32 h 2574"/>
                  <a:gd name="T4" fmla="*/ 857 w 1432"/>
                  <a:gd name="T5" fmla="*/ 18 h 2574"/>
                  <a:gd name="T6" fmla="*/ 797 w 1432"/>
                  <a:gd name="T7" fmla="*/ 10 h 2574"/>
                  <a:gd name="T8" fmla="*/ 720 w 1432"/>
                  <a:gd name="T9" fmla="*/ 38 h 2574"/>
                  <a:gd name="T10" fmla="*/ 670 w 1432"/>
                  <a:gd name="T11" fmla="*/ 57 h 2574"/>
                  <a:gd name="T12" fmla="*/ 511 w 1432"/>
                  <a:gd name="T13" fmla="*/ 196 h 2574"/>
                  <a:gd name="T14" fmla="*/ 511 w 1432"/>
                  <a:gd name="T15" fmla="*/ 260 h 2574"/>
                  <a:gd name="T16" fmla="*/ 646 w 1432"/>
                  <a:gd name="T17" fmla="*/ 331 h 2574"/>
                  <a:gd name="T18" fmla="*/ 603 w 1432"/>
                  <a:gd name="T19" fmla="*/ 299 h 2574"/>
                  <a:gd name="T20" fmla="*/ 436 w 1432"/>
                  <a:gd name="T21" fmla="*/ 474 h 2574"/>
                  <a:gd name="T22" fmla="*/ 357 w 1432"/>
                  <a:gd name="T23" fmla="*/ 641 h 2574"/>
                  <a:gd name="T24" fmla="*/ 270 w 1432"/>
                  <a:gd name="T25" fmla="*/ 815 h 2574"/>
                  <a:gd name="T26" fmla="*/ 599 w 1432"/>
                  <a:gd name="T27" fmla="*/ 629 h 2574"/>
                  <a:gd name="T28" fmla="*/ 705 w 1432"/>
                  <a:gd name="T29" fmla="*/ 765 h 2574"/>
                  <a:gd name="T30" fmla="*/ 646 w 1432"/>
                  <a:gd name="T31" fmla="*/ 772 h 2574"/>
                  <a:gd name="T32" fmla="*/ 708 w 1432"/>
                  <a:gd name="T33" fmla="*/ 769 h 2574"/>
                  <a:gd name="T34" fmla="*/ 738 w 1432"/>
                  <a:gd name="T35" fmla="*/ 712 h 2574"/>
                  <a:gd name="T36" fmla="*/ 638 w 1432"/>
                  <a:gd name="T37" fmla="*/ 589 h 2574"/>
                  <a:gd name="T38" fmla="*/ 786 w 1432"/>
                  <a:gd name="T39" fmla="*/ 717 h 2574"/>
                  <a:gd name="T40" fmla="*/ 865 w 1432"/>
                  <a:gd name="T41" fmla="*/ 807 h 2574"/>
                  <a:gd name="T42" fmla="*/ 865 w 1432"/>
                  <a:gd name="T43" fmla="*/ 744 h 2574"/>
                  <a:gd name="T44" fmla="*/ 924 w 1432"/>
                  <a:gd name="T45" fmla="*/ 744 h 2574"/>
                  <a:gd name="T46" fmla="*/ 1019 w 1432"/>
                  <a:gd name="T47" fmla="*/ 799 h 2574"/>
                  <a:gd name="T48" fmla="*/ 999 w 1432"/>
                  <a:gd name="T49" fmla="*/ 942 h 2574"/>
                  <a:gd name="T50" fmla="*/ 785 w 1432"/>
                  <a:gd name="T51" fmla="*/ 962 h 2574"/>
                  <a:gd name="T52" fmla="*/ 555 w 1432"/>
                  <a:gd name="T53" fmla="*/ 799 h 2574"/>
                  <a:gd name="T54" fmla="*/ 269 w 1432"/>
                  <a:gd name="T55" fmla="*/ 823 h 2574"/>
                  <a:gd name="T56" fmla="*/ 0 w 1432"/>
                  <a:gd name="T57" fmla="*/ 1347 h 2574"/>
                  <a:gd name="T58" fmla="*/ 214 w 1432"/>
                  <a:gd name="T59" fmla="*/ 1605 h 2574"/>
                  <a:gd name="T60" fmla="*/ 579 w 1432"/>
                  <a:gd name="T61" fmla="*/ 1684 h 2574"/>
                  <a:gd name="T62" fmla="*/ 690 w 1432"/>
                  <a:gd name="T63" fmla="*/ 2299 h 2574"/>
                  <a:gd name="T64" fmla="*/ 916 w 1432"/>
                  <a:gd name="T65" fmla="*/ 2553 h 2574"/>
                  <a:gd name="T66" fmla="*/ 1182 w 1432"/>
                  <a:gd name="T67" fmla="*/ 2148 h 2574"/>
                  <a:gd name="T68" fmla="*/ 1360 w 1432"/>
                  <a:gd name="T69" fmla="*/ 1664 h 2574"/>
                  <a:gd name="T70" fmla="*/ 1317 w 1432"/>
                  <a:gd name="T71" fmla="*/ 1401 h 2574"/>
                  <a:gd name="T72" fmla="*/ 1087 w 1432"/>
                  <a:gd name="T73" fmla="*/ 1006 h 2574"/>
                  <a:gd name="T74" fmla="*/ 1210 w 1432"/>
                  <a:gd name="T75" fmla="*/ 1141 h 2574"/>
                  <a:gd name="T76" fmla="*/ 712 w 1432"/>
                  <a:gd name="T77" fmla="*/ 61 h 2574"/>
                  <a:gd name="T78" fmla="*/ 792 w 1432"/>
                  <a:gd name="T79" fmla="*/ 25 h 2574"/>
                  <a:gd name="T80" fmla="*/ 806 w 1432"/>
                  <a:gd name="T81" fmla="*/ 280 h 2574"/>
                  <a:gd name="T82" fmla="*/ 805 w 1432"/>
                  <a:gd name="T83" fmla="*/ 282 h 2574"/>
                  <a:gd name="T84" fmla="*/ 805 w 1432"/>
                  <a:gd name="T85" fmla="*/ 284 h 2574"/>
                  <a:gd name="T86" fmla="*/ 806 w 1432"/>
                  <a:gd name="T87" fmla="*/ 281 h 2574"/>
                  <a:gd name="T88" fmla="*/ 806 w 1432"/>
                  <a:gd name="T89" fmla="*/ 286 h 2574"/>
                  <a:gd name="T90" fmla="*/ 808 w 1432"/>
                  <a:gd name="T91" fmla="*/ 279 h 2574"/>
                  <a:gd name="T92" fmla="*/ 808 w 1432"/>
                  <a:gd name="T93" fmla="*/ 290 h 2574"/>
                  <a:gd name="T94" fmla="*/ 829 w 1432"/>
                  <a:gd name="T95" fmla="*/ 280 h 2574"/>
                  <a:gd name="T96" fmla="*/ 829 w 1432"/>
                  <a:gd name="T97" fmla="*/ 281 h 2574"/>
                  <a:gd name="T98" fmla="*/ 983 w 1432"/>
                  <a:gd name="T99" fmla="*/ 238 h 2574"/>
                  <a:gd name="T100" fmla="*/ 1039 w 1432"/>
                  <a:gd name="T101" fmla="*/ 582 h 2574"/>
                  <a:gd name="T102" fmla="*/ 1067 w 1432"/>
                  <a:gd name="T103" fmla="*/ 974 h 2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2" h="2574">
                    <a:moveTo>
                      <a:pt x="1321" y="1398"/>
                    </a:moveTo>
                    <a:cubicBezTo>
                      <a:pt x="1352" y="1398"/>
                      <a:pt x="1352" y="1398"/>
                      <a:pt x="1352" y="1398"/>
                    </a:cubicBezTo>
                    <a:cubicBezTo>
                      <a:pt x="1356" y="1393"/>
                      <a:pt x="1356" y="1384"/>
                      <a:pt x="1364" y="1382"/>
                    </a:cubicBezTo>
                    <a:cubicBezTo>
                      <a:pt x="1391" y="1379"/>
                      <a:pt x="1412" y="1371"/>
                      <a:pt x="1432" y="1362"/>
                    </a:cubicBezTo>
                    <a:cubicBezTo>
                      <a:pt x="1432" y="1359"/>
                      <a:pt x="1432" y="1359"/>
                      <a:pt x="1432" y="1359"/>
                    </a:cubicBezTo>
                    <a:cubicBezTo>
                      <a:pt x="1432" y="1233"/>
                      <a:pt x="1420" y="1109"/>
                      <a:pt x="1397" y="990"/>
                    </a:cubicBezTo>
                    <a:cubicBezTo>
                      <a:pt x="1396" y="986"/>
                      <a:pt x="1394" y="982"/>
                      <a:pt x="1392" y="978"/>
                    </a:cubicBezTo>
                    <a:cubicBezTo>
                      <a:pt x="1393" y="977"/>
                      <a:pt x="1394" y="976"/>
                      <a:pt x="1394" y="975"/>
                    </a:cubicBezTo>
                    <a:cubicBezTo>
                      <a:pt x="1332" y="664"/>
                      <a:pt x="1196" y="379"/>
                      <a:pt x="1005" y="140"/>
                    </a:cubicBezTo>
                    <a:cubicBezTo>
                      <a:pt x="975" y="103"/>
                      <a:pt x="944" y="67"/>
                      <a:pt x="911" y="32"/>
                    </a:cubicBezTo>
                    <a:cubicBezTo>
                      <a:pt x="909" y="33"/>
                      <a:pt x="906" y="34"/>
                      <a:pt x="904" y="30"/>
                    </a:cubicBezTo>
                    <a:cubicBezTo>
                      <a:pt x="904" y="28"/>
                      <a:pt x="905" y="27"/>
                      <a:pt x="906" y="26"/>
                    </a:cubicBezTo>
                    <a:cubicBezTo>
                      <a:pt x="902" y="21"/>
                      <a:pt x="897" y="16"/>
                      <a:pt x="892" y="11"/>
                    </a:cubicBezTo>
                    <a:cubicBezTo>
                      <a:pt x="884" y="10"/>
                      <a:pt x="876" y="9"/>
                      <a:pt x="865" y="6"/>
                    </a:cubicBezTo>
                    <a:cubicBezTo>
                      <a:pt x="858" y="6"/>
                      <a:pt x="862" y="17"/>
                      <a:pt x="857" y="18"/>
                    </a:cubicBezTo>
                    <a:cubicBezTo>
                      <a:pt x="847" y="0"/>
                      <a:pt x="847" y="22"/>
                      <a:pt x="833" y="22"/>
                    </a:cubicBezTo>
                    <a:cubicBezTo>
                      <a:pt x="833" y="14"/>
                      <a:pt x="844" y="17"/>
                      <a:pt x="841" y="6"/>
                    </a:cubicBezTo>
                    <a:cubicBezTo>
                      <a:pt x="819" y="0"/>
                      <a:pt x="820" y="17"/>
                      <a:pt x="805" y="18"/>
                    </a:cubicBezTo>
                    <a:cubicBezTo>
                      <a:pt x="800" y="23"/>
                      <a:pt x="797" y="30"/>
                      <a:pt x="793" y="18"/>
                    </a:cubicBezTo>
                    <a:cubicBezTo>
                      <a:pt x="797" y="17"/>
                      <a:pt x="803" y="11"/>
                      <a:pt x="797" y="10"/>
                    </a:cubicBezTo>
                    <a:cubicBezTo>
                      <a:pt x="795" y="18"/>
                      <a:pt x="778" y="11"/>
                      <a:pt x="789" y="22"/>
                    </a:cubicBezTo>
                    <a:cubicBezTo>
                      <a:pt x="784" y="30"/>
                      <a:pt x="761" y="24"/>
                      <a:pt x="746" y="38"/>
                    </a:cubicBezTo>
                    <a:cubicBezTo>
                      <a:pt x="735" y="27"/>
                      <a:pt x="753" y="32"/>
                      <a:pt x="753" y="22"/>
                    </a:cubicBezTo>
                    <a:cubicBezTo>
                      <a:pt x="739" y="23"/>
                      <a:pt x="732" y="32"/>
                      <a:pt x="722" y="38"/>
                    </a:cubicBezTo>
                    <a:cubicBezTo>
                      <a:pt x="721" y="38"/>
                      <a:pt x="720" y="38"/>
                      <a:pt x="720" y="38"/>
                    </a:cubicBezTo>
                    <a:cubicBezTo>
                      <a:pt x="714" y="38"/>
                      <a:pt x="709" y="39"/>
                      <a:pt x="706" y="42"/>
                    </a:cubicBezTo>
                    <a:cubicBezTo>
                      <a:pt x="699" y="52"/>
                      <a:pt x="723" y="49"/>
                      <a:pt x="710" y="54"/>
                    </a:cubicBezTo>
                    <a:cubicBezTo>
                      <a:pt x="710" y="54"/>
                      <a:pt x="710" y="54"/>
                      <a:pt x="710" y="54"/>
                    </a:cubicBezTo>
                    <a:cubicBezTo>
                      <a:pt x="695" y="50"/>
                      <a:pt x="685" y="56"/>
                      <a:pt x="694" y="42"/>
                    </a:cubicBezTo>
                    <a:cubicBezTo>
                      <a:pt x="681" y="42"/>
                      <a:pt x="681" y="55"/>
                      <a:pt x="670" y="57"/>
                    </a:cubicBezTo>
                    <a:cubicBezTo>
                      <a:pt x="677" y="61"/>
                      <a:pt x="690" y="59"/>
                      <a:pt x="694" y="65"/>
                    </a:cubicBezTo>
                    <a:cubicBezTo>
                      <a:pt x="688" y="66"/>
                      <a:pt x="680" y="65"/>
                      <a:pt x="682" y="73"/>
                    </a:cubicBezTo>
                    <a:cubicBezTo>
                      <a:pt x="630" y="102"/>
                      <a:pt x="623" y="171"/>
                      <a:pt x="567" y="161"/>
                    </a:cubicBezTo>
                    <a:cubicBezTo>
                      <a:pt x="567" y="171"/>
                      <a:pt x="574" y="169"/>
                      <a:pt x="567" y="176"/>
                    </a:cubicBezTo>
                    <a:cubicBezTo>
                      <a:pt x="541" y="173"/>
                      <a:pt x="543" y="197"/>
                      <a:pt x="511" y="196"/>
                    </a:cubicBezTo>
                    <a:cubicBezTo>
                      <a:pt x="511" y="232"/>
                      <a:pt x="511" y="232"/>
                      <a:pt x="511" y="232"/>
                    </a:cubicBezTo>
                    <a:cubicBezTo>
                      <a:pt x="519" y="232"/>
                      <a:pt x="519" y="232"/>
                      <a:pt x="519" y="232"/>
                    </a:cubicBezTo>
                    <a:cubicBezTo>
                      <a:pt x="519" y="237"/>
                      <a:pt x="512" y="236"/>
                      <a:pt x="511" y="240"/>
                    </a:cubicBezTo>
                    <a:cubicBezTo>
                      <a:pt x="525" y="244"/>
                      <a:pt x="512" y="246"/>
                      <a:pt x="523" y="248"/>
                    </a:cubicBezTo>
                    <a:cubicBezTo>
                      <a:pt x="525" y="257"/>
                      <a:pt x="512" y="252"/>
                      <a:pt x="511" y="260"/>
                    </a:cubicBezTo>
                    <a:cubicBezTo>
                      <a:pt x="527" y="260"/>
                      <a:pt x="527" y="260"/>
                      <a:pt x="527" y="260"/>
                    </a:cubicBezTo>
                    <a:cubicBezTo>
                      <a:pt x="527" y="260"/>
                      <a:pt x="527" y="261"/>
                      <a:pt x="527" y="261"/>
                    </a:cubicBezTo>
                    <a:cubicBezTo>
                      <a:pt x="527" y="270"/>
                      <a:pt x="512" y="263"/>
                      <a:pt x="515" y="276"/>
                    </a:cubicBezTo>
                    <a:cubicBezTo>
                      <a:pt x="545" y="303"/>
                      <a:pt x="590" y="277"/>
                      <a:pt x="607" y="256"/>
                    </a:cubicBezTo>
                    <a:cubicBezTo>
                      <a:pt x="621" y="280"/>
                      <a:pt x="634" y="305"/>
                      <a:pt x="646" y="331"/>
                    </a:cubicBezTo>
                    <a:cubicBezTo>
                      <a:pt x="637" y="334"/>
                      <a:pt x="618" y="333"/>
                      <a:pt x="615" y="351"/>
                    </a:cubicBezTo>
                    <a:cubicBezTo>
                      <a:pt x="613" y="361"/>
                      <a:pt x="633" y="349"/>
                      <a:pt x="627" y="363"/>
                    </a:cubicBezTo>
                    <a:cubicBezTo>
                      <a:pt x="609" y="364"/>
                      <a:pt x="608" y="351"/>
                      <a:pt x="595" y="339"/>
                    </a:cubicBezTo>
                    <a:cubicBezTo>
                      <a:pt x="598" y="325"/>
                      <a:pt x="610" y="344"/>
                      <a:pt x="611" y="327"/>
                    </a:cubicBezTo>
                    <a:cubicBezTo>
                      <a:pt x="602" y="324"/>
                      <a:pt x="601" y="313"/>
                      <a:pt x="603" y="299"/>
                    </a:cubicBezTo>
                    <a:cubicBezTo>
                      <a:pt x="585" y="300"/>
                      <a:pt x="580" y="314"/>
                      <a:pt x="563" y="315"/>
                    </a:cubicBezTo>
                    <a:cubicBezTo>
                      <a:pt x="553" y="353"/>
                      <a:pt x="593" y="372"/>
                      <a:pt x="563" y="395"/>
                    </a:cubicBezTo>
                    <a:cubicBezTo>
                      <a:pt x="538" y="381"/>
                      <a:pt x="510" y="409"/>
                      <a:pt x="496" y="407"/>
                    </a:cubicBezTo>
                    <a:cubicBezTo>
                      <a:pt x="491" y="437"/>
                      <a:pt x="468" y="450"/>
                      <a:pt x="436" y="454"/>
                    </a:cubicBezTo>
                    <a:cubicBezTo>
                      <a:pt x="436" y="474"/>
                      <a:pt x="436" y="474"/>
                      <a:pt x="436" y="474"/>
                    </a:cubicBezTo>
                    <a:cubicBezTo>
                      <a:pt x="414" y="482"/>
                      <a:pt x="390" y="507"/>
                      <a:pt x="369" y="482"/>
                    </a:cubicBezTo>
                    <a:cubicBezTo>
                      <a:pt x="366" y="496"/>
                      <a:pt x="377" y="497"/>
                      <a:pt x="377" y="510"/>
                    </a:cubicBezTo>
                    <a:cubicBezTo>
                      <a:pt x="313" y="510"/>
                      <a:pt x="313" y="510"/>
                      <a:pt x="313" y="510"/>
                    </a:cubicBezTo>
                    <a:cubicBezTo>
                      <a:pt x="328" y="546"/>
                      <a:pt x="366" y="541"/>
                      <a:pt x="381" y="573"/>
                    </a:cubicBezTo>
                    <a:cubicBezTo>
                      <a:pt x="365" y="577"/>
                      <a:pt x="383" y="636"/>
                      <a:pt x="357" y="641"/>
                    </a:cubicBezTo>
                    <a:cubicBezTo>
                      <a:pt x="309" y="639"/>
                      <a:pt x="244" y="619"/>
                      <a:pt x="214" y="645"/>
                    </a:cubicBezTo>
                    <a:cubicBezTo>
                      <a:pt x="230" y="680"/>
                      <a:pt x="215" y="721"/>
                      <a:pt x="198" y="752"/>
                    </a:cubicBezTo>
                    <a:cubicBezTo>
                      <a:pt x="214" y="759"/>
                      <a:pt x="216" y="782"/>
                      <a:pt x="206" y="795"/>
                    </a:cubicBezTo>
                    <a:cubicBezTo>
                      <a:pt x="236" y="791"/>
                      <a:pt x="264" y="787"/>
                      <a:pt x="269" y="815"/>
                    </a:cubicBezTo>
                    <a:cubicBezTo>
                      <a:pt x="270" y="815"/>
                      <a:pt x="270" y="815"/>
                      <a:pt x="270" y="815"/>
                    </a:cubicBezTo>
                    <a:cubicBezTo>
                      <a:pt x="322" y="802"/>
                      <a:pt x="377" y="793"/>
                      <a:pt x="396" y="748"/>
                    </a:cubicBezTo>
                    <a:cubicBezTo>
                      <a:pt x="372" y="707"/>
                      <a:pt x="443" y="694"/>
                      <a:pt x="460" y="668"/>
                    </a:cubicBezTo>
                    <a:cubicBezTo>
                      <a:pt x="439" y="632"/>
                      <a:pt x="501" y="629"/>
                      <a:pt x="515" y="649"/>
                    </a:cubicBezTo>
                    <a:cubicBezTo>
                      <a:pt x="535" y="636"/>
                      <a:pt x="555" y="624"/>
                      <a:pt x="575" y="613"/>
                    </a:cubicBezTo>
                    <a:cubicBezTo>
                      <a:pt x="582" y="619"/>
                      <a:pt x="594" y="620"/>
                      <a:pt x="599" y="629"/>
                    </a:cubicBezTo>
                    <a:cubicBezTo>
                      <a:pt x="610" y="695"/>
                      <a:pt x="733" y="689"/>
                      <a:pt x="710" y="764"/>
                    </a:cubicBezTo>
                    <a:cubicBezTo>
                      <a:pt x="709" y="764"/>
                      <a:pt x="709" y="764"/>
                      <a:pt x="708" y="764"/>
                    </a:cubicBezTo>
                    <a:cubicBezTo>
                      <a:pt x="708" y="764"/>
                      <a:pt x="708" y="764"/>
                      <a:pt x="708" y="764"/>
                    </a:cubicBezTo>
                    <a:cubicBezTo>
                      <a:pt x="708" y="764"/>
                      <a:pt x="707" y="765"/>
                      <a:pt x="707" y="765"/>
                    </a:cubicBezTo>
                    <a:cubicBezTo>
                      <a:pt x="706" y="765"/>
                      <a:pt x="706" y="765"/>
                      <a:pt x="705" y="765"/>
                    </a:cubicBezTo>
                    <a:cubicBezTo>
                      <a:pt x="705" y="765"/>
                      <a:pt x="705" y="765"/>
                      <a:pt x="705" y="765"/>
                    </a:cubicBezTo>
                    <a:cubicBezTo>
                      <a:pt x="705" y="765"/>
                      <a:pt x="705" y="765"/>
                      <a:pt x="704" y="765"/>
                    </a:cubicBezTo>
                    <a:cubicBezTo>
                      <a:pt x="704" y="765"/>
                      <a:pt x="703" y="766"/>
                      <a:pt x="702" y="766"/>
                    </a:cubicBezTo>
                    <a:cubicBezTo>
                      <a:pt x="702" y="766"/>
                      <a:pt x="702" y="766"/>
                      <a:pt x="702" y="766"/>
                    </a:cubicBezTo>
                    <a:cubicBezTo>
                      <a:pt x="685" y="769"/>
                      <a:pt x="660" y="764"/>
                      <a:pt x="646" y="772"/>
                    </a:cubicBezTo>
                    <a:cubicBezTo>
                      <a:pt x="657" y="789"/>
                      <a:pt x="680" y="794"/>
                      <a:pt x="698" y="803"/>
                    </a:cubicBezTo>
                    <a:cubicBezTo>
                      <a:pt x="697" y="790"/>
                      <a:pt x="698" y="779"/>
                      <a:pt x="703" y="772"/>
                    </a:cubicBezTo>
                    <a:cubicBezTo>
                      <a:pt x="704" y="772"/>
                      <a:pt x="705" y="771"/>
                      <a:pt x="705" y="770"/>
                    </a:cubicBezTo>
                    <a:cubicBezTo>
                      <a:pt x="706" y="770"/>
                      <a:pt x="706" y="770"/>
                      <a:pt x="707" y="770"/>
                    </a:cubicBezTo>
                    <a:cubicBezTo>
                      <a:pt x="707" y="769"/>
                      <a:pt x="708" y="769"/>
                      <a:pt x="708" y="769"/>
                    </a:cubicBezTo>
                    <a:cubicBezTo>
                      <a:pt x="709" y="768"/>
                      <a:pt x="709" y="768"/>
                      <a:pt x="710" y="768"/>
                    </a:cubicBezTo>
                    <a:cubicBezTo>
                      <a:pt x="710" y="768"/>
                      <a:pt x="710" y="768"/>
                      <a:pt x="710" y="768"/>
                    </a:cubicBezTo>
                    <a:cubicBezTo>
                      <a:pt x="714" y="767"/>
                      <a:pt x="719" y="766"/>
                      <a:pt x="726" y="768"/>
                    </a:cubicBezTo>
                    <a:cubicBezTo>
                      <a:pt x="736" y="750"/>
                      <a:pt x="741" y="735"/>
                      <a:pt x="726" y="720"/>
                    </a:cubicBezTo>
                    <a:cubicBezTo>
                      <a:pt x="731" y="719"/>
                      <a:pt x="732" y="713"/>
                      <a:pt x="738" y="712"/>
                    </a:cubicBezTo>
                    <a:cubicBezTo>
                      <a:pt x="751" y="713"/>
                      <a:pt x="754" y="724"/>
                      <a:pt x="765" y="728"/>
                    </a:cubicBezTo>
                    <a:cubicBezTo>
                      <a:pt x="766" y="724"/>
                      <a:pt x="766" y="721"/>
                      <a:pt x="765" y="719"/>
                    </a:cubicBezTo>
                    <a:cubicBezTo>
                      <a:pt x="759" y="692"/>
                      <a:pt x="708" y="701"/>
                      <a:pt x="718" y="672"/>
                    </a:cubicBezTo>
                    <a:cubicBezTo>
                      <a:pt x="690" y="672"/>
                      <a:pt x="690" y="672"/>
                      <a:pt x="690" y="672"/>
                    </a:cubicBezTo>
                    <a:cubicBezTo>
                      <a:pt x="677" y="639"/>
                      <a:pt x="636" y="626"/>
                      <a:pt x="638" y="589"/>
                    </a:cubicBezTo>
                    <a:cubicBezTo>
                      <a:pt x="654" y="593"/>
                      <a:pt x="650" y="577"/>
                      <a:pt x="666" y="581"/>
                    </a:cubicBezTo>
                    <a:cubicBezTo>
                      <a:pt x="665" y="593"/>
                      <a:pt x="667" y="601"/>
                      <a:pt x="674" y="605"/>
                    </a:cubicBezTo>
                    <a:cubicBezTo>
                      <a:pt x="683" y="574"/>
                      <a:pt x="707" y="643"/>
                      <a:pt x="742" y="657"/>
                    </a:cubicBezTo>
                    <a:cubicBezTo>
                      <a:pt x="765" y="666"/>
                      <a:pt x="774" y="664"/>
                      <a:pt x="785" y="680"/>
                    </a:cubicBezTo>
                    <a:cubicBezTo>
                      <a:pt x="783" y="696"/>
                      <a:pt x="783" y="708"/>
                      <a:pt x="786" y="717"/>
                    </a:cubicBezTo>
                    <a:cubicBezTo>
                      <a:pt x="790" y="732"/>
                      <a:pt x="801" y="741"/>
                      <a:pt x="821" y="748"/>
                    </a:cubicBezTo>
                    <a:cubicBezTo>
                      <a:pt x="818" y="749"/>
                      <a:pt x="813" y="748"/>
                      <a:pt x="813" y="752"/>
                    </a:cubicBezTo>
                    <a:cubicBezTo>
                      <a:pt x="817" y="753"/>
                      <a:pt x="819" y="756"/>
                      <a:pt x="821" y="760"/>
                    </a:cubicBezTo>
                    <a:cubicBezTo>
                      <a:pt x="822" y="765"/>
                      <a:pt x="826" y="766"/>
                      <a:pt x="821" y="772"/>
                    </a:cubicBezTo>
                    <a:cubicBezTo>
                      <a:pt x="835" y="801"/>
                      <a:pt x="844" y="804"/>
                      <a:pt x="865" y="807"/>
                    </a:cubicBezTo>
                    <a:cubicBezTo>
                      <a:pt x="857" y="790"/>
                      <a:pt x="868" y="783"/>
                      <a:pt x="868" y="772"/>
                    </a:cubicBezTo>
                    <a:cubicBezTo>
                      <a:pt x="874" y="773"/>
                      <a:pt x="875" y="778"/>
                      <a:pt x="880" y="779"/>
                    </a:cubicBezTo>
                    <a:cubicBezTo>
                      <a:pt x="879" y="768"/>
                      <a:pt x="881" y="766"/>
                      <a:pt x="888" y="772"/>
                    </a:cubicBezTo>
                    <a:cubicBezTo>
                      <a:pt x="886" y="750"/>
                      <a:pt x="864" y="749"/>
                      <a:pt x="853" y="748"/>
                    </a:cubicBezTo>
                    <a:cubicBezTo>
                      <a:pt x="860" y="745"/>
                      <a:pt x="855" y="736"/>
                      <a:pt x="865" y="744"/>
                    </a:cubicBezTo>
                    <a:cubicBezTo>
                      <a:pt x="863" y="728"/>
                      <a:pt x="846" y="728"/>
                      <a:pt x="849" y="708"/>
                    </a:cubicBezTo>
                    <a:cubicBezTo>
                      <a:pt x="859" y="710"/>
                      <a:pt x="862" y="730"/>
                      <a:pt x="872" y="720"/>
                    </a:cubicBezTo>
                    <a:cubicBezTo>
                      <a:pt x="879" y="710"/>
                      <a:pt x="868" y="706"/>
                      <a:pt x="876" y="700"/>
                    </a:cubicBezTo>
                    <a:cubicBezTo>
                      <a:pt x="897" y="700"/>
                      <a:pt x="919" y="697"/>
                      <a:pt x="924" y="712"/>
                    </a:cubicBezTo>
                    <a:cubicBezTo>
                      <a:pt x="922" y="718"/>
                      <a:pt x="910" y="746"/>
                      <a:pt x="924" y="744"/>
                    </a:cubicBezTo>
                    <a:cubicBezTo>
                      <a:pt x="933" y="754"/>
                      <a:pt x="916" y="727"/>
                      <a:pt x="936" y="732"/>
                    </a:cubicBezTo>
                    <a:cubicBezTo>
                      <a:pt x="931" y="746"/>
                      <a:pt x="939" y="758"/>
                      <a:pt x="928" y="764"/>
                    </a:cubicBezTo>
                    <a:cubicBezTo>
                      <a:pt x="940" y="773"/>
                      <a:pt x="965" y="798"/>
                      <a:pt x="956" y="803"/>
                    </a:cubicBezTo>
                    <a:cubicBezTo>
                      <a:pt x="981" y="791"/>
                      <a:pt x="981" y="817"/>
                      <a:pt x="1007" y="815"/>
                    </a:cubicBezTo>
                    <a:cubicBezTo>
                      <a:pt x="1014" y="813"/>
                      <a:pt x="1014" y="803"/>
                      <a:pt x="1019" y="799"/>
                    </a:cubicBezTo>
                    <a:cubicBezTo>
                      <a:pt x="1043" y="797"/>
                      <a:pt x="1046" y="815"/>
                      <a:pt x="1063" y="819"/>
                    </a:cubicBezTo>
                    <a:cubicBezTo>
                      <a:pt x="1087" y="814"/>
                      <a:pt x="1102" y="800"/>
                      <a:pt x="1130" y="799"/>
                    </a:cubicBezTo>
                    <a:cubicBezTo>
                      <a:pt x="1120" y="829"/>
                      <a:pt x="1131" y="920"/>
                      <a:pt x="1095" y="938"/>
                    </a:cubicBezTo>
                    <a:cubicBezTo>
                      <a:pt x="1075" y="948"/>
                      <a:pt x="1064" y="930"/>
                      <a:pt x="1047" y="930"/>
                    </a:cubicBezTo>
                    <a:cubicBezTo>
                      <a:pt x="1030" y="930"/>
                      <a:pt x="1022" y="940"/>
                      <a:pt x="999" y="942"/>
                    </a:cubicBezTo>
                    <a:cubicBezTo>
                      <a:pt x="982" y="944"/>
                      <a:pt x="944" y="937"/>
                      <a:pt x="920" y="930"/>
                    </a:cubicBezTo>
                    <a:cubicBezTo>
                      <a:pt x="899" y="924"/>
                      <a:pt x="858" y="895"/>
                      <a:pt x="845" y="895"/>
                    </a:cubicBezTo>
                    <a:cubicBezTo>
                      <a:pt x="827" y="893"/>
                      <a:pt x="807" y="901"/>
                      <a:pt x="801" y="922"/>
                    </a:cubicBezTo>
                    <a:cubicBezTo>
                      <a:pt x="806" y="927"/>
                      <a:pt x="806" y="936"/>
                      <a:pt x="805" y="946"/>
                    </a:cubicBezTo>
                    <a:cubicBezTo>
                      <a:pt x="800" y="953"/>
                      <a:pt x="797" y="962"/>
                      <a:pt x="785" y="962"/>
                    </a:cubicBezTo>
                    <a:cubicBezTo>
                      <a:pt x="766" y="935"/>
                      <a:pt x="705" y="949"/>
                      <a:pt x="702" y="906"/>
                    </a:cubicBezTo>
                    <a:cubicBezTo>
                      <a:pt x="662" y="896"/>
                      <a:pt x="609" y="898"/>
                      <a:pt x="595" y="863"/>
                    </a:cubicBezTo>
                    <a:cubicBezTo>
                      <a:pt x="609" y="860"/>
                      <a:pt x="616" y="849"/>
                      <a:pt x="619" y="835"/>
                    </a:cubicBezTo>
                    <a:cubicBezTo>
                      <a:pt x="601" y="823"/>
                      <a:pt x="609" y="806"/>
                      <a:pt x="619" y="791"/>
                    </a:cubicBezTo>
                    <a:cubicBezTo>
                      <a:pt x="598" y="795"/>
                      <a:pt x="575" y="781"/>
                      <a:pt x="555" y="799"/>
                    </a:cubicBezTo>
                    <a:cubicBezTo>
                      <a:pt x="496" y="791"/>
                      <a:pt x="397" y="803"/>
                      <a:pt x="349" y="839"/>
                    </a:cubicBezTo>
                    <a:cubicBezTo>
                      <a:pt x="325" y="836"/>
                      <a:pt x="319" y="839"/>
                      <a:pt x="293" y="839"/>
                    </a:cubicBezTo>
                    <a:cubicBezTo>
                      <a:pt x="282" y="838"/>
                      <a:pt x="286" y="821"/>
                      <a:pt x="272" y="823"/>
                    </a:cubicBezTo>
                    <a:cubicBezTo>
                      <a:pt x="271" y="823"/>
                      <a:pt x="271" y="823"/>
                      <a:pt x="271" y="823"/>
                    </a:cubicBezTo>
                    <a:cubicBezTo>
                      <a:pt x="270" y="823"/>
                      <a:pt x="270" y="823"/>
                      <a:pt x="269" y="823"/>
                    </a:cubicBezTo>
                    <a:cubicBezTo>
                      <a:pt x="253" y="887"/>
                      <a:pt x="168" y="883"/>
                      <a:pt x="178" y="974"/>
                    </a:cubicBezTo>
                    <a:cubicBezTo>
                      <a:pt x="117" y="1017"/>
                      <a:pt x="72" y="1055"/>
                      <a:pt x="39" y="1125"/>
                    </a:cubicBezTo>
                    <a:cubicBezTo>
                      <a:pt x="40" y="1124"/>
                      <a:pt x="45" y="1132"/>
                      <a:pt x="43" y="1137"/>
                    </a:cubicBezTo>
                    <a:cubicBezTo>
                      <a:pt x="36" y="1153"/>
                      <a:pt x="5" y="1168"/>
                      <a:pt x="12" y="1192"/>
                    </a:cubicBezTo>
                    <a:cubicBezTo>
                      <a:pt x="47" y="1203"/>
                      <a:pt x="30" y="1313"/>
                      <a:pt x="0" y="1347"/>
                    </a:cubicBezTo>
                    <a:cubicBezTo>
                      <a:pt x="15" y="1351"/>
                      <a:pt x="14" y="1372"/>
                      <a:pt x="24" y="1382"/>
                    </a:cubicBezTo>
                    <a:cubicBezTo>
                      <a:pt x="18" y="1382"/>
                      <a:pt x="18" y="1377"/>
                      <a:pt x="12" y="1379"/>
                    </a:cubicBezTo>
                    <a:cubicBezTo>
                      <a:pt x="12" y="1406"/>
                      <a:pt x="12" y="1406"/>
                      <a:pt x="12" y="1406"/>
                    </a:cubicBezTo>
                    <a:cubicBezTo>
                      <a:pt x="49" y="1430"/>
                      <a:pt x="88" y="1468"/>
                      <a:pt x="91" y="1513"/>
                    </a:cubicBezTo>
                    <a:cubicBezTo>
                      <a:pt x="130" y="1534"/>
                      <a:pt x="161" y="1586"/>
                      <a:pt x="214" y="1605"/>
                    </a:cubicBezTo>
                    <a:cubicBezTo>
                      <a:pt x="257" y="1560"/>
                      <a:pt x="372" y="1610"/>
                      <a:pt x="408" y="1557"/>
                    </a:cubicBezTo>
                    <a:cubicBezTo>
                      <a:pt x="429" y="1554"/>
                      <a:pt x="451" y="1552"/>
                      <a:pt x="476" y="1553"/>
                    </a:cubicBezTo>
                    <a:cubicBezTo>
                      <a:pt x="487" y="1568"/>
                      <a:pt x="496" y="1585"/>
                      <a:pt x="504" y="1605"/>
                    </a:cubicBezTo>
                    <a:cubicBezTo>
                      <a:pt x="527" y="1604"/>
                      <a:pt x="540" y="1594"/>
                      <a:pt x="563" y="1593"/>
                    </a:cubicBezTo>
                    <a:cubicBezTo>
                      <a:pt x="581" y="1602"/>
                      <a:pt x="605" y="1652"/>
                      <a:pt x="579" y="1684"/>
                    </a:cubicBezTo>
                    <a:cubicBezTo>
                      <a:pt x="584" y="1684"/>
                      <a:pt x="588" y="1685"/>
                      <a:pt x="587" y="1692"/>
                    </a:cubicBezTo>
                    <a:cubicBezTo>
                      <a:pt x="572" y="1698"/>
                      <a:pt x="583" y="1730"/>
                      <a:pt x="567" y="1736"/>
                    </a:cubicBezTo>
                    <a:cubicBezTo>
                      <a:pt x="600" y="1796"/>
                      <a:pt x="674" y="1855"/>
                      <a:pt x="658" y="1938"/>
                    </a:cubicBezTo>
                    <a:cubicBezTo>
                      <a:pt x="706" y="2015"/>
                      <a:pt x="612" y="2062"/>
                      <a:pt x="634" y="2164"/>
                    </a:cubicBezTo>
                    <a:cubicBezTo>
                      <a:pt x="658" y="2202"/>
                      <a:pt x="684" y="2244"/>
                      <a:pt x="690" y="2299"/>
                    </a:cubicBezTo>
                    <a:cubicBezTo>
                      <a:pt x="698" y="2379"/>
                      <a:pt x="735" y="2442"/>
                      <a:pt x="765" y="2501"/>
                    </a:cubicBezTo>
                    <a:cubicBezTo>
                      <a:pt x="768" y="2514"/>
                      <a:pt x="764" y="2521"/>
                      <a:pt x="757" y="2525"/>
                    </a:cubicBezTo>
                    <a:cubicBezTo>
                      <a:pt x="768" y="2535"/>
                      <a:pt x="766" y="2548"/>
                      <a:pt x="769" y="2557"/>
                    </a:cubicBezTo>
                    <a:cubicBezTo>
                      <a:pt x="780" y="2547"/>
                      <a:pt x="786" y="2574"/>
                      <a:pt x="801" y="2573"/>
                    </a:cubicBezTo>
                    <a:cubicBezTo>
                      <a:pt x="829" y="2556"/>
                      <a:pt x="869" y="2550"/>
                      <a:pt x="916" y="2553"/>
                    </a:cubicBezTo>
                    <a:cubicBezTo>
                      <a:pt x="919" y="2543"/>
                      <a:pt x="934" y="2544"/>
                      <a:pt x="948" y="2545"/>
                    </a:cubicBezTo>
                    <a:cubicBezTo>
                      <a:pt x="999" y="2494"/>
                      <a:pt x="1084" y="2435"/>
                      <a:pt x="1075" y="2350"/>
                    </a:cubicBezTo>
                    <a:cubicBezTo>
                      <a:pt x="1113" y="2327"/>
                      <a:pt x="1146" y="2318"/>
                      <a:pt x="1142" y="2263"/>
                    </a:cubicBezTo>
                    <a:cubicBezTo>
                      <a:pt x="1141" y="2244"/>
                      <a:pt x="1128" y="2226"/>
                      <a:pt x="1126" y="2204"/>
                    </a:cubicBezTo>
                    <a:cubicBezTo>
                      <a:pt x="1149" y="2192"/>
                      <a:pt x="1160" y="2164"/>
                      <a:pt x="1182" y="2148"/>
                    </a:cubicBezTo>
                    <a:cubicBezTo>
                      <a:pt x="1213" y="2126"/>
                      <a:pt x="1257" y="2121"/>
                      <a:pt x="1265" y="2073"/>
                    </a:cubicBezTo>
                    <a:cubicBezTo>
                      <a:pt x="1256" y="2048"/>
                      <a:pt x="1254" y="1999"/>
                      <a:pt x="1261" y="1970"/>
                    </a:cubicBezTo>
                    <a:cubicBezTo>
                      <a:pt x="1220" y="1955"/>
                      <a:pt x="1248" y="1890"/>
                      <a:pt x="1226" y="1863"/>
                    </a:cubicBezTo>
                    <a:cubicBezTo>
                      <a:pt x="1225" y="1846"/>
                      <a:pt x="1236" y="1841"/>
                      <a:pt x="1233" y="1823"/>
                    </a:cubicBezTo>
                    <a:cubicBezTo>
                      <a:pt x="1272" y="1766"/>
                      <a:pt x="1308" y="1707"/>
                      <a:pt x="1360" y="1664"/>
                    </a:cubicBezTo>
                    <a:cubicBezTo>
                      <a:pt x="1384" y="1645"/>
                      <a:pt x="1402" y="1624"/>
                      <a:pt x="1417" y="1601"/>
                    </a:cubicBezTo>
                    <a:cubicBezTo>
                      <a:pt x="1424" y="1545"/>
                      <a:pt x="1429" y="1489"/>
                      <a:pt x="1431" y="1432"/>
                    </a:cubicBezTo>
                    <a:cubicBezTo>
                      <a:pt x="1400" y="1438"/>
                      <a:pt x="1369" y="1443"/>
                      <a:pt x="1345" y="1454"/>
                    </a:cubicBezTo>
                    <a:cubicBezTo>
                      <a:pt x="1332" y="1440"/>
                      <a:pt x="1306" y="1426"/>
                      <a:pt x="1321" y="1406"/>
                    </a:cubicBezTo>
                    <a:cubicBezTo>
                      <a:pt x="1320" y="1405"/>
                      <a:pt x="1318" y="1403"/>
                      <a:pt x="1317" y="1401"/>
                    </a:cubicBezTo>
                    <a:cubicBezTo>
                      <a:pt x="1283" y="1354"/>
                      <a:pt x="1224" y="1334"/>
                      <a:pt x="1214" y="1263"/>
                    </a:cubicBezTo>
                    <a:cubicBezTo>
                      <a:pt x="1177" y="1252"/>
                      <a:pt x="1177" y="1202"/>
                      <a:pt x="1170" y="1160"/>
                    </a:cubicBezTo>
                    <a:cubicBezTo>
                      <a:pt x="1155" y="1154"/>
                      <a:pt x="1126" y="1129"/>
                      <a:pt x="1146" y="1113"/>
                    </a:cubicBezTo>
                    <a:cubicBezTo>
                      <a:pt x="1126" y="1076"/>
                      <a:pt x="1100" y="1045"/>
                      <a:pt x="1083" y="1006"/>
                    </a:cubicBezTo>
                    <a:cubicBezTo>
                      <a:pt x="1087" y="1006"/>
                      <a:pt x="1087" y="1006"/>
                      <a:pt x="1087" y="1006"/>
                    </a:cubicBezTo>
                    <a:cubicBezTo>
                      <a:pt x="1092" y="1012"/>
                      <a:pt x="1095" y="1021"/>
                      <a:pt x="1107" y="1021"/>
                    </a:cubicBezTo>
                    <a:cubicBezTo>
                      <a:pt x="1114" y="1011"/>
                      <a:pt x="1109" y="990"/>
                      <a:pt x="1118" y="982"/>
                    </a:cubicBezTo>
                    <a:cubicBezTo>
                      <a:pt x="1120" y="995"/>
                      <a:pt x="1117" y="1004"/>
                      <a:pt x="1114" y="1014"/>
                    </a:cubicBezTo>
                    <a:cubicBezTo>
                      <a:pt x="1147" y="1031"/>
                      <a:pt x="1156" y="1077"/>
                      <a:pt x="1178" y="1109"/>
                    </a:cubicBezTo>
                    <a:cubicBezTo>
                      <a:pt x="1188" y="1123"/>
                      <a:pt x="1203" y="1124"/>
                      <a:pt x="1210" y="1141"/>
                    </a:cubicBezTo>
                    <a:cubicBezTo>
                      <a:pt x="1215" y="1154"/>
                      <a:pt x="1208" y="1170"/>
                      <a:pt x="1214" y="1184"/>
                    </a:cubicBezTo>
                    <a:cubicBezTo>
                      <a:pt x="1215" y="1188"/>
                      <a:pt x="1231" y="1201"/>
                      <a:pt x="1241" y="1216"/>
                    </a:cubicBezTo>
                    <a:cubicBezTo>
                      <a:pt x="1268" y="1253"/>
                      <a:pt x="1310" y="1288"/>
                      <a:pt x="1301" y="1339"/>
                    </a:cubicBezTo>
                    <a:cubicBezTo>
                      <a:pt x="1312" y="1354"/>
                      <a:pt x="1316" y="1377"/>
                      <a:pt x="1321" y="1398"/>
                    </a:cubicBezTo>
                    <a:close/>
                    <a:moveTo>
                      <a:pt x="712" y="61"/>
                    </a:moveTo>
                    <a:cubicBezTo>
                      <a:pt x="713" y="61"/>
                      <a:pt x="714" y="61"/>
                      <a:pt x="716" y="61"/>
                    </a:cubicBezTo>
                    <a:cubicBezTo>
                      <a:pt x="714" y="61"/>
                      <a:pt x="713" y="61"/>
                      <a:pt x="712" y="61"/>
                    </a:cubicBezTo>
                    <a:close/>
                    <a:moveTo>
                      <a:pt x="792" y="25"/>
                    </a:moveTo>
                    <a:cubicBezTo>
                      <a:pt x="792" y="24"/>
                      <a:pt x="792" y="24"/>
                      <a:pt x="792" y="23"/>
                    </a:cubicBezTo>
                    <a:cubicBezTo>
                      <a:pt x="792" y="24"/>
                      <a:pt x="792" y="24"/>
                      <a:pt x="792" y="25"/>
                    </a:cubicBezTo>
                    <a:cubicBezTo>
                      <a:pt x="792" y="26"/>
                      <a:pt x="793" y="27"/>
                      <a:pt x="793" y="28"/>
                    </a:cubicBezTo>
                    <a:cubicBezTo>
                      <a:pt x="793" y="27"/>
                      <a:pt x="792" y="26"/>
                      <a:pt x="792" y="25"/>
                    </a:cubicBezTo>
                    <a:close/>
                    <a:moveTo>
                      <a:pt x="806" y="280"/>
                    </a:move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06" y="280"/>
                      <a:pt x="806" y="280"/>
                      <a:pt x="806" y="281"/>
                    </a:cubicBezTo>
                    <a:cubicBezTo>
                      <a:pt x="806" y="280"/>
                      <a:pt x="806" y="280"/>
                      <a:pt x="806" y="280"/>
                    </a:cubicBezTo>
                    <a:close/>
                    <a:moveTo>
                      <a:pt x="805" y="282"/>
                    </a:moveTo>
                    <a:cubicBezTo>
                      <a:pt x="805" y="282"/>
                      <a:pt x="805" y="282"/>
                      <a:pt x="805" y="282"/>
                    </a:cubicBezTo>
                    <a:cubicBezTo>
                      <a:pt x="805" y="282"/>
                      <a:pt x="805" y="282"/>
                      <a:pt x="805" y="282"/>
                    </a:cubicBezTo>
                    <a:cubicBezTo>
                      <a:pt x="805" y="282"/>
                      <a:pt x="805" y="282"/>
                      <a:pt x="805" y="283"/>
                    </a:cubicBezTo>
                    <a:lnTo>
                      <a:pt x="805" y="282"/>
                    </a:lnTo>
                    <a:close/>
                    <a:moveTo>
                      <a:pt x="805" y="284"/>
                    </a:moveTo>
                    <a:cubicBezTo>
                      <a:pt x="805" y="284"/>
                      <a:pt x="805" y="284"/>
                      <a:pt x="805" y="284"/>
                    </a:cubicBezTo>
                    <a:cubicBezTo>
                      <a:pt x="805" y="284"/>
                      <a:pt x="805" y="284"/>
                      <a:pt x="805" y="284"/>
                    </a:cubicBezTo>
                    <a:cubicBezTo>
                      <a:pt x="805" y="284"/>
                      <a:pt x="805" y="284"/>
                      <a:pt x="805" y="284"/>
                    </a:cubicBezTo>
                    <a:close/>
                    <a:moveTo>
                      <a:pt x="806" y="281"/>
                    </a:moveTo>
                    <a:cubicBezTo>
                      <a:pt x="806" y="281"/>
                      <a:pt x="806" y="281"/>
                      <a:pt x="806" y="281"/>
                    </a:cubicBezTo>
                    <a:cubicBezTo>
                      <a:pt x="806" y="281"/>
                      <a:pt x="806" y="281"/>
                      <a:pt x="805" y="281"/>
                    </a:cubicBezTo>
                    <a:cubicBezTo>
                      <a:pt x="805" y="281"/>
                      <a:pt x="806" y="281"/>
                      <a:pt x="806" y="281"/>
                    </a:cubicBezTo>
                    <a:close/>
                    <a:moveTo>
                      <a:pt x="807" y="288"/>
                    </a:moveTo>
                    <a:cubicBezTo>
                      <a:pt x="807" y="288"/>
                      <a:pt x="806" y="288"/>
                      <a:pt x="806" y="287"/>
                    </a:cubicBezTo>
                    <a:cubicBezTo>
                      <a:pt x="806" y="287"/>
                      <a:pt x="806" y="287"/>
                      <a:pt x="806" y="286"/>
                    </a:cubicBezTo>
                    <a:cubicBezTo>
                      <a:pt x="806" y="287"/>
                      <a:pt x="806" y="288"/>
                      <a:pt x="807" y="288"/>
                    </a:cubicBezTo>
                    <a:cubicBezTo>
                      <a:pt x="807" y="288"/>
                      <a:pt x="807" y="288"/>
                      <a:pt x="807" y="288"/>
                    </a:cubicBezTo>
                    <a:close/>
                    <a:moveTo>
                      <a:pt x="808" y="279"/>
                    </a:moveTo>
                    <a:cubicBezTo>
                      <a:pt x="808" y="279"/>
                      <a:pt x="808" y="279"/>
                      <a:pt x="808" y="279"/>
                    </a:cubicBezTo>
                    <a:cubicBezTo>
                      <a:pt x="808" y="279"/>
                      <a:pt x="808" y="279"/>
                      <a:pt x="808" y="279"/>
                    </a:cubicBezTo>
                    <a:cubicBezTo>
                      <a:pt x="808" y="279"/>
                      <a:pt x="808" y="279"/>
                      <a:pt x="808" y="279"/>
                    </a:cubicBezTo>
                    <a:close/>
                    <a:moveTo>
                      <a:pt x="808" y="290"/>
                    </a:moveTo>
                    <a:cubicBezTo>
                      <a:pt x="808" y="290"/>
                      <a:pt x="808" y="290"/>
                      <a:pt x="808" y="290"/>
                    </a:cubicBezTo>
                    <a:cubicBezTo>
                      <a:pt x="808" y="290"/>
                      <a:pt x="809" y="290"/>
                      <a:pt x="809" y="290"/>
                    </a:cubicBezTo>
                    <a:cubicBezTo>
                      <a:pt x="809" y="290"/>
                      <a:pt x="809" y="290"/>
                      <a:pt x="808" y="290"/>
                    </a:cubicBezTo>
                    <a:close/>
                    <a:moveTo>
                      <a:pt x="811" y="292"/>
                    </a:moveTo>
                    <a:cubicBezTo>
                      <a:pt x="811" y="291"/>
                      <a:pt x="811" y="291"/>
                      <a:pt x="811" y="291"/>
                    </a:cubicBezTo>
                    <a:cubicBezTo>
                      <a:pt x="811" y="291"/>
                      <a:pt x="811" y="291"/>
                      <a:pt x="812" y="292"/>
                    </a:cubicBezTo>
                    <a:lnTo>
                      <a:pt x="811" y="292"/>
                    </a:lnTo>
                    <a:close/>
                    <a:moveTo>
                      <a:pt x="829" y="280"/>
                    </a:moveTo>
                    <a:cubicBezTo>
                      <a:pt x="829" y="280"/>
                      <a:pt x="829" y="280"/>
                      <a:pt x="829" y="280"/>
                    </a:cubicBezTo>
                    <a:cubicBezTo>
                      <a:pt x="829" y="280"/>
                      <a:pt x="829" y="280"/>
                      <a:pt x="829" y="280"/>
                    </a:cubicBezTo>
                    <a:cubicBezTo>
                      <a:pt x="829" y="280"/>
                      <a:pt x="829" y="280"/>
                      <a:pt x="829" y="280"/>
                    </a:cubicBezTo>
                    <a:close/>
                    <a:moveTo>
                      <a:pt x="829" y="282"/>
                    </a:moveTo>
                    <a:cubicBezTo>
                      <a:pt x="829" y="282"/>
                      <a:pt x="829" y="282"/>
                      <a:pt x="829" y="281"/>
                    </a:cubicBezTo>
                    <a:cubicBezTo>
                      <a:pt x="829" y="281"/>
                      <a:pt x="829" y="281"/>
                      <a:pt x="829" y="282"/>
                    </a:cubicBezTo>
                    <a:close/>
                    <a:moveTo>
                      <a:pt x="959" y="634"/>
                    </a:moveTo>
                    <a:cubicBezTo>
                      <a:pt x="961" y="628"/>
                      <a:pt x="963" y="622"/>
                      <a:pt x="963" y="616"/>
                    </a:cubicBezTo>
                    <a:cubicBezTo>
                      <a:pt x="963" y="622"/>
                      <a:pt x="961" y="628"/>
                      <a:pt x="959" y="634"/>
                    </a:cubicBezTo>
                    <a:close/>
                    <a:moveTo>
                      <a:pt x="983" y="238"/>
                    </a:moveTo>
                    <a:cubicBezTo>
                      <a:pt x="984" y="236"/>
                      <a:pt x="986" y="235"/>
                      <a:pt x="990" y="236"/>
                    </a:cubicBezTo>
                    <a:cubicBezTo>
                      <a:pt x="986" y="235"/>
                      <a:pt x="984" y="236"/>
                      <a:pt x="983" y="238"/>
                    </a:cubicBezTo>
                    <a:close/>
                    <a:moveTo>
                      <a:pt x="1039" y="582"/>
                    </a:moveTo>
                    <a:cubicBezTo>
                      <a:pt x="1038" y="583"/>
                      <a:pt x="1037" y="583"/>
                      <a:pt x="1036" y="584"/>
                    </a:cubicBezTo>
                    <a:cubicBezTo>
                      <a:pt x="1037" y="583"/>
                      <a:pt x="1038" y="583"/>
                      <a:pt x="1039" y="582"/>
                    </a:cubicBezTo>
                    <a:cubicBezTo>
                      <a:pt x="1042" y="581"/>
                      <a:pt x="1047" y="582"/>
                      <a:pt x="1050" y="581"/>
                    </a:cubicBezTo>
                    <a:cubicBezTo>
                      <a:pt x="1047" y="582"/>
                      <a:pt x="1042" y="581"/>
                      <a:pt x="1039" y="582"/>
                    </a:cubicBezTo>
                    <a:close/>
                    <a:moveTo>
                      <a:pt x="1068" y="977"/>
                    </a:moveTo>
                    <a:cubicBezTo>
                      <a:pt x="1067" y="976"/>
                      <a:pt x="1067" y="975"/>
                      <a:pt x="1067" y="974"/>
                    </a:cubicBezTo>
                    <a:cubicBezTo>
                      <a:pt x="1067" y="974"/>
                      <a:pt x="1067" y="974"/>
                      <a:pt x="1067" y="974"/>
                    </a:cubicBezTo>
                    <a:cubicBezTo>
                      <a:pt x="1067" y="975"/>
                      <a:pt x="1067" y="976"/>
                      <a:pt x="1068" y="977"/>
                    </a:cubicBezTo>
                    <a:cubicBezTo>
                      <a:pt x="1068" y="980"/>
                      <a:pt x="1069" y="983"/>
                      <a:pt x="1071" y="985"/>
                    </a:cubicBezTo>
                    <a:cubicBezTo>
                      <a:pt x="1069" y="983"/>
                      <a:pt x="1068" y="980"/>
                      <a:pt x="1068" y="97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xmlns="" id="{64C6C9AB-C9D1-4239-9718-AD0CF75B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753" y="863812"/>
                <a:ext cx="88354" cy="23751"/>
              </a:xfrm>
              <a:custGeom>
                <a:avLst/>
                <a:gdLst>
                  <a:gd name="T0" fmla="*/ 87 w 143"/>
                  <a:gd name="T1" fmla="*/ 28 h 38"/>
                  <a:gd name="T2" fmla="*/ 111 w 143"/>
                  <a:gd name="T3" fmla="*/ 20 h 38"/>
                  <a:gd name="T4" fmla="*/ 143 w 143"/>
                  <a:gd name="T5" fmla="*/ 4 h 38"/>
                  <a:gd name="T6" fmla="*/ 107 w 143"/>
                  <a:gd name="T7" fmla="*/ 16 h 38"/>
                  <a:gd name="T8" fmla="*/ 0 w 143"/>
                  <a:gd name="T9" fmla="*/ 36 h 38"/>
                  <a:gd name="T10" fmla="*/ 87 w 143"/>
                  <a:gd name="T1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38">
                    <a:moveTo>
                      <a:pt x="87" y="28"/>
                    </a:moveTo>
                    <a:cubicBezTo>
                      <a:pt x="102" y="32"/>
                      <a:pt x="98" y="18"/>
                      <a:pt x="111" y="20"/>
                    </a:cubicBezTo>
                    <a:cubicBezTo>
                      <a:pt x="118" y="11"/>
                      <a:pt x="141" y="19"/>
                      <a:pt x="143" y="4"/>
                    </a:cubicBezTo>
                    <a:cubicBezTo>
                      <a:pt x="123" y="0"/>
                      <a:pt x="116" y="9"/>
                      <a:pt x="107" y="16"/>
                    </a:cubicBezTo>
                    <a:cubicBezTo>
                      <a:pt x="74" y="25"/>
                      <a:pt x="25" y="19"/>
                      <a:pt x="0" y="36"/>
                    </a:cubicBezTo>
                    <a:cubicBezTo>
                      <a:pt x="34" y="38"/>
                      <a:pt x="56" y="23"/>
                      <a:pt x="87" y="2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xmlns="" id="{319F9D34-B98B-42B8-A703-6D3D0F50B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858" y="958816"/>
                <a:ext cx="50352" cy="19951"/>
              </a:xfrm>
              <a:custGeom>
                <a:avLst/>
                <a:gdLst>
                  <a:gd name="T0" fmla="*/ 0 w 82"/>
                  <a:gd name="T1" fmla="*/ 21 h 32"/>
                  <a:gd name="T2" fmla="*/ 16 w 82"/>
                  <a:gd name="T3" fmla="*/ 24 h 32"/>
                  <a:gd name="T4" fmla="*/ 48 w 82"/>
                  <a:gd name="T5" fmla="*/ 28 h 32"/>
                  <a:gd name="T6" fmla="*/ 36 w 82"/>
                  <a:gd name="T7" fmla="*/ 1 h 32"/>
                  <a:gd name="T8" fmla="*/ 0 w 82"/>
                  <a:gd name="T9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2">
                    <a:moveTo>
                      <a:pt x="0" y="21"/>
                    </a:moveTo>
                    <a:cubicBezTo>
                      <a:pt x="6" y="22"/>
                      <a:pt x="8" y="26"/>
                      <a:pt x="16" y="24"/>
                    </a:cubicBezTo>
                    <a:cubicBezTo>
                      <a:pt x="26" y="27"/>
                      <a:pt x="34" y="30"/>
                      <a:pt x="48" y="28"/>
                    </a:cubicBezTo>
                    <a:cubicBezTo>
                      <a:pt x="82" y="32"/>
                      <a:pt x="56" y="0"/>
                      <a:pt x="36" y="1"/>
                    </a:cubicBezTo>
                    <a:cubicBezTo>
                      <a:pt x="31" y="15"/>
                      <a:pt x="7" y="9"/>
                      <a:pt x="0" y="2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xmlns="" id="{6BEDFF46-50C3-4FE6-8E50-A1251A29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947" y="1107022"/>
                <a:ext cx="99754" cy="129206"/>
              </a:xfrm>
              <a:custGeom>
                <a:avLst/>
                <a:gdLst>
                  <a:gd name="T0" fmla="*/ 16 w 161"/>
                  <a:gd name="T1" fmla="*/ 47 h 210"/>
                  <a:gd name="T2" fmla="*/ 8 w 161"/>
                  <a:gd name="T3" fmla="*/ 59 h 210"/>
                  <a:gd name="T4" fmla="*/ 20 w 161"/>
                  <a:gd name="T5" fmla="*/ 59 h 210"/>
                  <a:gd name="T6" fmla="*/ 32 w 161"/>
                  <a:gd name="T7" fmla="*/ 75 h 210"/>
                  <a:gd name="T8" fmla="*/ 20 w 161"/>
                  <a:gd name="T9" fmla="*/ 99 h 210"/>
                  <a:gd name="T10" fmla="*/ 52 w 161"/>
                  <a:gd name="T11" fmla="*/ 95 h 210"/>
                  <a:gd name="T12" fmla="*/ 60 w 161"/>
                  <a:gd name="T13" fmla="*/ 115 h 210"/>
                  <a:gd name="T14" fmla="*/ 52 w 161"/>
                  <a:gd name="T15" fmla="*/ 131 h 210"/>
                  <a:gd name="T16" fmla="*/ 28 w 161"/>
                  <a:gd name="T17" fmla="*/ 135 h 210"/>
                  <a:gd name="T18" fmla="*/ 36 w 161"/>
                  <a:gd name="T19" fmla="*/ 147 h 210"/>
                  <a:gd name="T20" fmla="*/ 12 w 161"/>
                  <a:gd name="T21" fmla="*/ 170 h 210"/>
                  <a:gd name="T22" fmla="*/ 48 w 161"/>
                  <a:gd name="T23" fmla="*/ 182 h 210"/>
                  <a:gd name="T24" fmla="*/ 0 w 161"/>
                  <a:gd name="T25" fmla="*/ 210 h 210"/>
                  <a:gd name="T26" fmla="*/ 135 w 161"/>
                  <a:gd name="T27" fmla="*/ 178 h 210"/>
                  <a:gd name="T28" fmla="*/ 139 w 161"/>
                  <a:gd name="T29" fmla="*/ 139 h 210"/>
                  <a:gd name="T30" fmla="*/ 115 w 161"/>
                  <a:gd name="T31" fmla="*/ 143 h 210"/>
                  <a:gd name="T32" fmla="*/ 64 w 161"/>
                  <a:gd name="T33" fmla="*/ 63 h 210"/>
                  <a:gd name="T34" fmla="*/ 80 w 161"/>
                  <a:gd name="T35" fmla="*/ 27 h 210"/>
                  <a:gd name="T36" fmla="*/ 48 w 161"/>
                  <a:gd name="T37" fmla="*/ 24 h 210"/>
                  <a:gd name="T38" fmla="*/ 68 w 161"/>
                  <a:gd name="T39" fmla="*/ 8 h 210"/>
                  <a:gd name="T40" fmla="*/ 0 w 161"/>
                  <a:gd name="T41" fmla="*/ 35 h 210"/>
                  <a:gd name="T42" fmla="*/ 16 w 161"/>
                  <a:gd name="T43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210">
                    <a:moveTo>
                      <a:pt x="16" y="47"/>
                    </a:moveTo>
                    <a:cubicBezTo>
                      <a:pt x="10" y="51"/>
                      <a:pt x="0" y="51"/>
                      <a:pt x="8" y="59"/>
                    </a:cubicBezTo>
                    <a:cubicBezTo>
                      <a:pt x="10" y="66"/>
                      <a:pt x="13" y="58"/>
                      <a:pt x="20" y="59"/>
                    </a:cubicBezTo>
                    <a:cubicBezTo>
                      <a:pt x="7" y="72"/>
                      <a:pt x="28" y="69"/>
                      <a:pt x="32" y="75"/>
                    </a:cubicBezTo>
                    <a:cubicBezTo>
                      <a:pt x="26" y="81"/>
                      <a:pt x="22" y="89"/>
                      <a:pt x="20" y="99"/>
                    </a:cubicBezTo>
                    <a:cubicBezTo>
                      <a:pt x="35" y="102"/>
                      <a:pt x="37" y="92"/>
                      <a:pt x="52" y="95"/>
                    </a:cubicBezTo>
                    <a:cubicBezTo>
                      <a:pt x="48" y="108"/>
                      <a:pt x="55" y="110"/>
                      <a:pt x="60" y="115"/>
                    </a:cubicBezTo>
                    <a:cubicBezTo>
                      <a:pt x="54" y="117"/>
                      <a:pt x="59" y="130"/>
                      <a:pt x="52" y="131"/>
                    </a:cubicBezTo>
                    <a:cubicBezTo>
                      <a:pt x="45" y="133"/>
                      <a:pt x="29" y="126"/>
                      <a:pt x="28" y="135"/>
                    </a:cubicBezTo>
                    <a:cubicBezTo>
                      <a:pt x="33" y="139"/>
                      <a:pt x="26" y="141"/>
                      <a:pt x="36" y="147"/>
                    </a:cubicBezTo>
                    <a:cubicBezTo>
                      <a:pt x="34" y="161"/>
                      <a:pt x="15" y="157"/>
                      <a:pt x="12" y="170"/>
                    </a:cubicBezTo>
                    <a:cubicBezTo>
                      <a:pt x="31" y="168"/>
                      <a:pt x="41" y="173"/>
                      <a:pt x="48" y="182"/>
                    </a:cubicBezTo>
                    <a:cubicBezTo>
                      <a:pt x="20" y="179"/>
                      <a:pt x="16" y="200"/>
                      <a:pt x="0" y="210"/>
                    </a:cubicBezTo>
                    <a:cubicBezTo>
                      <a:pt x="41" y="186"/>
                      <a:pt x="101" y="205"/>
                      <a:pt x="135" y="178"/>
                    </a:cubicBezTo>
                    <a:cubicBezTo>
                      <a:pt x="110" y="170"/>
                      <a:pt x="161" y="157"/>
                      <a:pt x="139" y="139"/>
                    </a:cubicBezTo>
                    <a:cubicBezTo>
                      <a:pt x="127" y="136"/>
                      <a:pt x="127" y="145"/>
                      <a:pt x="115" y="143"/>
                    </a:cubicBezTo>
                    <a:cubicBezTo>
                      <a:pt x="113" y="101"/>
                      <a:pt x="86" y="84"/>
                      <a:pt x="64" y="63"/>
                    </a:cubicBezTo>
                    <a:cubicBezTo>
                      <a:pt x="71" y="53"/>
                      <a:pt x="83" y="48"/>
                      <a:pt x="80" y="27"/>
                    </a:cubicBezTo>
                    <a:cubicBezTo>
                      <a:pt x="64" y="23"/>
                      <a:pt x="51" y="38"/>
                      <a:pt x="48" y="24"/>
                    </a:cubicBezTo>
                    <a:cubicBezTo>
                      <a:pt x="59" y="23"/>
                      <a:pt x="63" y="14"/>
                      <a:pt x="68" y="8"/>
                    </a:cubicBezTo>
                    <a:cubicBezTo>
                      <a:pt x="27" y="0"/>
                      <a:pt x="22" y="35"/>
                      <a:pt x="0" y="35"/>
                    </a:cubicBezTo>
                    <a:cubicBezTo>
                      <a:pt x="6" y="39"/>
                      <a:pt x="12" y="42"/>
                      <a:pt x="16" y="4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7">
                <a:extLst>
                  <a:ext uri="{FF2B5EF4-FFF2-40B4-BE49-F238E27FC236}">
                    <a16:creationId xmlns:a16="http://schemas.microsoft.com/office/drawing/2014/main" xmlns="" id="{C1F82D71-4EAC-48EE-92B6-115D1DB43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261" y="1137424"/>
                <a:ext cx="19951" cy="15201"/>
              </a:xfrm>
              <a:custGeom>
                <a:avLst/>
                <a:gdLst>
                  <a:gd name="T0" fmla="*/ 0 w 32"/>
                  <a:gd name="T1" fmla="*/ 25 h 25"/>
                  <a:gd name="T2" fmla="*/ 32 w 32"/>
                  <a:gd name="T3" fmla="*/ 9 h 25"/>
                  <a:gd name="T4" fmla="*/ 0 w 32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5">
                    <a:moveTo>
                      <a:pt x="0" y="25"/>
                    </a:moveTo>
                    <a:cubicBezTo>
                      <a:pt x="12" y="21"/>
                      <a:pt x="27" y="20"/>
                      <a:pt x="32" y="9"/>
                    </a:cubicBezTo>
                    <a:cubicBezTo>
                      <a:pt x="20" y="0"/>
                      <a:pt x="1" y="10"/>
                      <a:pt x="0" y="25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xmlns="" id="{2E38A3F6-8559-4D21-B8B2-75E383A1F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283" y="1174475"/>
                <a:ext cx="26601" cy="29451"/>
              </a:xfrm>
              <a:custGeom>
                <a:avLst/>
                <a:gdLst>
                  <a:gd name="T0" fmla="*/ 41 w 43"/>
                  <a:gd name="T1" fmla="*/ 1 h 48"/>
                  <a:gd name="T2" fmla="*/ 18 w 43"/>
                  <a:gd name="T3" fmla="*/ 1 h 48"/>
                  <a:gd name="T4" fmla="*/ 14 w 43"/>
                  <a:gd name="T5" fmla="*/ 48 h 48"/>
                  <a:gd name="T6" fmla="*/ 41 w 43"/>
                  <a:gd name="T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8">
                    <a:moveTo>
                      <a:pt x="41" y="1"/>
                    </a:moveTo>
                    <a:cubicBezTo>
                      <a:pt x="37" y="12"/>
                      <a:pt x="25" y="0"/>
                      <a:pt x="18" y="1"/>
                    </a:cubicBezTo>
                    <a:cubicBezTo>
                      <a:pt x="8" y="11"/>
                      <a:pt x="0" y="36"/>
                      <a:pt x="14" y="48"/>
                    </a:cubicBezTo>
                    <a:cubicBezTo>
                      <a:pt x="10" y="22"/>
                      <a:pt x="43" y="11"/>
                      <a:pt x="4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9">
                <a:extLst>
                  <a:ext uri="{FF2B5EF4-FFF2-40B4-BE49-F238E27FC236}">
                    <a16:creationId xmlns:a16="http://schemas.microsoft.com/office/drawing/2014/main" xmlns="" id="{0F9FDAA5-CE69-4629-9A4B-C21C75FC1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769" y="1211527"/>
                <a:ext cx="85504" cy="76003"/>
              </a:xfrm>
              <a:custGeom>
                <a:avLst/>
                <a:gdLst>
                  <a:gd name="T0" fmla="*/ 133 w 138"/>
                  <a:gd name="T1" fmla="*/ 72 h 123"/>
                  <a:gd name="T2" fmla="*/ 129 w 138"/>
                  <a:gd name="T3" fmla="*/ 56 h 123"/>
                  <a:gd name="T4" fmla="*/ 85 w 138"/>
                  <a:gd name="T5" fmla="*/ 48 h 123"/>
                  <a:gd name="T6" fmla="*/ 97 w 138"/>
                  <a:gd name="T7" fmla="*/ 40 h 123"/>
                  <a:gd name="T8" fmla="*/ 73 w 138"/>
                  <a:gd name="T9" fmla="*/ 40 h 123"/>
                  <a:gd name="T10" fmla="*/ 113 w 138"/>
                  <a:gd name="T11" fmla="*/ 0 h 123"/>
                  <a:gd name="T12" fmla="*/ 14 w 138"/>
                  <a:gd name="T13" fmla="*/ 76 h 123"/>
                  <a:gd name="T14" fmla="*/ 10 w 138"/>
                  <a:gd name="T15" fmla="*/ 103 h 123"/>
                  <a:gd name="T16" fmla="*/ 69 w 138"/>
                  <a:gd name="T17" fmla="*/ 96 h 123"/>
                  <a:gd name="T18" fmla="*/ 81 w 138"/>
                  <a:gd name="T19" fmla="*/ 103 h 123"/>
                  <a:gd name="T20" fmla="*/ 61 w 138"/>
                  <a:gd name="T21" fmla="*/ 115 h 123"/>
                  <a:gd name="T22" fmla="*/ 105 w 138"/>
                  <a:gd name="T23" fmla="*/ 99 h 123"/>
                  <a:gd name="T24" fmla="*/ 97 w 138"/>
                  <a:gd name="T25" fmla="*/ 115 h 123"/>
                  <a:gd name="T26" fmla="*/ 105 w 138"/>
                  <a:gd name="T27" fmla="*/ 123 h 123"/>
                  <a:gd name="T28" fmla="*/ 133 w 138"/>
                  <a:gd name="T29" fmla="*/ 96 h 123"/>
                  <a:gd name="T30" fmla="*/ 125 w 138"/>
                  <a:gd name="T31" fmla="*/ 84 h 123"/>
                  <a:gd name="T32" fmla="*/ 113 w 138"/>
                  <a:gd name="T33" fmla="*/ 92 h 123"/>
                  <a:gd name="T34" fmla="*/ 133 w 138"/>
                  <a:gd name="T35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23">
                    <a:moveTo>
                      <a:pt x="133" y="72"/>
                    </a:moveTo>
                    <a:cubicBezTo>
                      <a:pt x="112" y="79"/>
                      <a:pt x="125" y="66"/>
                      <a:pt x="129" y="56"/>
                    </a:cubicBezTo>
                    <a:cubicBezTo>
                      <a:pt x="106" y="53"/>
                      <a:pt x="100" y="59"/>
                      <a:pt x="85" y="48"/>
                    </a:cubicBezTo>
                    <a:cubicBezTo>
                      <a:pt x="92" y="48"/>
                      <a:pt x="95" y="45"/>
                      <a:pt x="97" y="40"/>
                    </a:cubicBezTo>
                    <a:cubicBezTo>
                      <a:pt x="87" y="35"/>
                      <a:pt x="74" y="48"/>
                      <a:pt x="73" y="40"/>
                    </a:cubicBezTo>
                    <a:cubicBezTo>
                      <a:pt x="84" y="24"/>
                      <a:pt x="104" y="18"/>
                      <a:pt x="113" y="0"/>
                    </a:cubicBezTo>
                    <a:cubicBezTo>
                      <a:pt x="63" y="9"/>
                      <a:pt x="51" y="55"/>
                      <a:pt x="14" y="76"/>
                    </a:cubicBezTo>
                    <a:cubicBezTo>
                      <a:pt x="33" y="78"/>
                      <a:pt x="0" y="86"/>
                      <a:pt x="10" y="103"/>
                    </a:cubicBezTo>
                    <a:cubicBezTo>
                      <a:pt x="34" y="105"/>
                      <a:pt x="45" y="94"/>
                      <a:pt x="69" y="96"/>
                    </a:cubicBezTo>
                    <a:cubicBezTo>
                      <a:pt x="57" y="111"/>
                      <a:pt x="82" y="96"/>
                      <a:pt x="81" y="103"/>
                    </a:cubicBezTo>
                    <a:cubicBezTo>
                      <a:pt x="75" y="108"/>
                      <a:pt x="65" y="108"/>
                      <a:pt x="61" y="115"/>
                    </a:cubicBezTo>
                    <a:cubicBezTo>
                      <a:pt x="89" y="117"/>
                      <a:pt x="94" y="98"/>
                      <a:pt x="105" y="99"/>
                    </a:cubicBezTo>
                    <a:cubicBezTo>
                      <a:pt x="105" y="107"/>
                      <a:pt x="94" y="105"/>
                      <a:pt x="97" y="115"/>
                    </a:cubicBezTo>
                    <a:cubicBezTo>
                      <a:pt x="102" y="116"/>
                      <a:pt x="106" y="117"/>
                      <a:pt x="105" y="123"/>
                    </a:cubicBezTo>
                    <a:cubicBezTo>
                      <a:pt x="119" y="119"/>
                      <a:pt x="128" y="110"/>
                      <a:pt x="133" y="96"/>
                    </a:cubicBezTo>
                    <a:cubicBezTo>
                      <a:pt x="114" y="99"/>
                      <a:pt x="138" y="85"/>
                      <a:pt x="125" y="84"/>
                    </a:cubicBezTo>
                    <a:cubicBezTo>
                      <a:pt x="124" y="87"/>
                      <a:pt x="114" y="101"/>
                      <a:pt x="113" y="92"/>
                    </a:cubicBezTo>
                    <a:cubicBezTo>
                      <a:pt x="115" y="80"/>
                      <a:pt x="132" y="84"/>
                      <a:pt x="133" y="7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20">
                <a:extLst>
                  <a:ext uri="{FF2B5EF4-FFF2-40B4-BE49-F238E27FC236}">
                    <a16:creationId xmlns:a16="http://schemas.microsoft.com/office/drawing/2014/main" xmlns="" id="{EEA97516-44F6-486A-B61D-C6BE57DB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517" y="1287530"/>
                <a:ext cx="21851" cy="15201"/>
              </a:xfrm>
              <a:custGeom>
                <a:avLst/>
                <a:gdLst>
                  <a:gd name="T0" fmla="*/ 12 w 36"/>
                  <a:gd name="T1" fmla="*/ 24 h 24"/>
                  <a:gd name="T2" fmla="*/ 36 w 36"/>
                  <a:gd name="T3" fmla="*/ 8 h 24"/>
                  <a:gd name="T4" fmla="*/ 20 w 36"/>
                  <a:gd name="T5" fmla="*/ 0 h 24"/>
                  <a:gd name="T6" fmla="*/ 0 w 36"/>
                  <a:gd name="T7" fmla="*/ 16 h 24"/>
                  <a:gd name="T8" fmla="*/ 12 w 3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12" y="24"/>
                    </a:moveTo>
                    <a:cubicBezTo>
                      <a:pt x="12" y="11"/>
                      <a:pt x="36" y="22"/>
                      <a:pt x="36" y="8"/>
                    </a:cubicBezTo>
                    <a:cubicBezTo>
                      <a:pt x="24" y="13"/>
                      <a:pt x="26" y="2"/>
                      <a:pt x="20" y="0"/>
                    </a:cubicBezTo>
                    <a:cubicBezTo>
                      <a:pt x="17" y="9"/>
                      <a:pt x="1" y="5"/>
                      <a:pt x="0" y="16"/>
                    </a:cubicBezTo>
                    <a:cubicBezTo>
                      <a:pt x="8" y="15"/>
                      <a:pt x="8" y="22"/>
                      <a:pt x="12" y="2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21">
                <a:extLst>
                  <a:ext uri="{FF2B5EF4-FFF2-40B4-BE49-F238E27FC236}">
                    <a16:creationId xmlns:a16="http://schemas.microsoft.com/office/drawing/2014/main" xmlns="" id="{EB0772D8-CAD0-45A0-932E-EC508162E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554" y="1367334"/>
                <a:ext cx="20901" cy="36102"/>
              </a:xfrm>
              <a:custGeom>
                <a:avLst/>
                <a:gdLst>
                  <a:gd name="T0" fmla="*/ 16 w 34"/>
                  <a:gd name="T1" fmla="*/ 58 h 58"/>
                  <a:gd name="T2" fmla="*/ 32 w 34"/>
                  <a:gd name="T3" fmla="*/ 2 h 58"/>
                  <a:gd name="T4" fmla="*/ 4 w 34"/>
                  <a:gd name="T5" fmla="*/ 10 h 58"/>
                  <a:gd name="T6" fmla="*/ 16 w 34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8">
                    <a:moveTo>
                      <a:pt x="16" y="58"/>
                    </a:moveTo>
                    <a:cubicBezTo>
                      <a:pt x="34" y="52"/>
                      <a:pt x="33" y="27"/>
                      <a:pt x="32" y="2"/>
                    </a:cubicBezTo>
                    <a:cubicBezTo>
                      <a:pt x="17" y="0"/>
                      <a:pt x="17" y="11"/>
                      <a:pt x="4" y="10"/>
                    </a:cubicBezTo>
                    <a:cubicBezTo>
                      <a:pt x="13" y="21"/>
                      <a:pt x="0" y="54"/>
                      <a:pt x="16" y="5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xmlns="" id="{144AD7D1-C322-463C-8734-8FDD4BFF7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318" y="1451888"/>
                <a:ext cx="29451" cy="20901"/>
              </a:xfrm>
              <a:custGeom>
                <a:avLst/>
                <a:gdLst>
                  <a:gd name="T0" fmla="*/ 40 w 48"/>
                  <a:gd name="T1" fmla="*/ 0 h 34"/>
                  <a:gd name="T2" fmla="*/ 0 w 48"/>
                  <a:gd name="T3" fmla="*/ 24 h 34"/>
                  <a:gd name="T4" fmla="*/ 40 w 48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4">
                    <a:moveTo>
                      <a:pt x="40" y="0"/>
                    </a:moveTo>
                    <a:cubicBezTo>
                      <a:pt x="25" y="7"/>
                      <a:pt x="0" y="3"/>
                      <a:pt x="0" y="24"/>
                    </a:cubicBezTo>
                    <a:cubicBezTo>
                      <a:pt x="15" y="34"/>
                      <a:pt x="48" y="13"/>
                      <a:pt x="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23">
                <a:extLst>
                  <a:ext uri="{FF2B5EF4-FFF2-40B4-BE49-F238E27FC236}">
                    <a16:creationId xmlns:a16="http://schemas.microsoft.com/office/drawing/2014/main" xmlns="" id="{5AAC5A6A-6CCE-413C-A6B9-165D2E4E7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041" y="1552592"/>
                <a:ext cx="15201" cy="17101"/>
              </a:xfrm>
              <a:custGeom>
                <a:avLst/>
                <a:gdLst>
                  <a:gd name="T0" fmla="*/ 5 w 25"/>
                  <a:gd name="T1" fmla="*/ 28 h 28"/>
                  <a:gd name="T2" fmla="*/ 25 w 25"/>
                  <a:gd name="T3" fmla="*/ 0 h 28"/>
                  <a:gd name="T4" fmla="*/ 5 w 25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8">
                    <a:moveTo>
                      <a:pt x="5" y="28"/>
                    </a:moveTo>
                    <a:cubicBezTo>
                      <a:pt x="11" y="18"/>
                      <a:pt x="19" y="10"/>
                      <a:pt x="25" y="0"/>
                    </a:cubicBezTo>
                    <a:cubicBezTo>
                      <a:pt x="11" y="0"/>
                      <a:pt x="0" y="22"/>
                      <a:pt x="5" y="2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:a16="http://schemas.microsoft.com/office/drawing/2014/main" xmlns="" id="{957B7B17-4E4C-4C60-962D-D7F812B56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364" y="854311"/>
                <a:ext cx="37052" cy="14251"/>
              </a:xfrm>
              <a:custGeom>
                <a:avLst/>
                <a:gdLst>
                  <a:gd name="T0" fmla="*/ 48 w 61"/>
                  <a:gd name="T1" fmla="*/ 24 h 24"/>
                  <a:gd name="T2" fmla="*/ 56 w 61"/>
                  <a:gd name="T3" fmla="*/ 20 h 24"/>
                  <a:gd name="T4" fmla="*/ 36 w 61"/>
                  <a:gd name="T5" fmla="*/ 16 h 24"/>
                  <a:gd name="T6" fmla="*/ 40 w 61"/>
                  <a:gd name="T7" fmla="*/ 0 h 24"/>
                  <a:gd name="T8" fmla="*/ 0 w 61"/>
                  <a:gd name="T9" fmla="*/ 0 h 24"/>
                  <a:gd name="T10" fmla="*/ 8 w 61"/>
                  <a:gd name="T11" fmla="*/ 24 h 24"/>
                  <a:gd name="T12" fmla="*/ 48 w 61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4">
                    <a:moveTo>
                      <a:pt x="48" y="24"/>
                    </a:moveTo>
                    <a:cubicBezTo>
                      <a:pt x="49" y="21"/>
                      <a:pt x="51" y="19"/>
                      <a:pt x="56" y="20"/>
                    </a:cubicBezTo>
                    <a:cubicBezTo>
                      <a:pt x="57" y="11"/>
                      <a:pt x="42" y="18"/>
                      <a:pt x="36" y="16"/>
                    </a:cubicBezTo>
                    <a:cubicBezTo>
                      <a:pt x="27" y="12"/>
                      <a:pt x="61" y="9"/>
                      <a:pt x="40" y="0"/>
                    </a:cubicBezTo>
                    <a:cubicBezTo>
                      <a:pt x="27" y="0"/>
                      <a:pt x="14" y="0"/>
                      <a:pt x="0" y="0"/>
                    </a:cubicBezTo>
                    <a:cubicBezTo>
                      <a:pt x="2" y="16"/>
                      <a:pt x="3" y="10"/>
                      <a:pt x="8" y="24"/>
                    </a:cubicBezTo>
                    <a:cubicBezTo>
                      <a:pt x="21" y="24"/>
                      <a:pt x="35" y="24"/>
                      <a:pt x="48" y="2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25">
                <a:extLst>
                  <a:ext uri="{FF2B5EF4-FFF2-40B4-BE49-F238E27FC236}">
                    <a16:creationId xmlns:a16="http://schemas.microsoft.com/office/drawing/2014/main" xmlns="" id="{627E5ED1-87FD-43AA-B148-B3DE55A61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608" y="856211"/>
                <a:ext cx="37052" cy="2850"/>
              </a:xfrm>
              <a:custGeom>
                <a:avLst/>
                <a:gdLst>
                  <a:gd name="T0" fmla="*/ 41 w 60"/>
                  <a:gd name="T1" fmla="*/ 5 h 6"/>
                  <a:gd name="T2" fmla="*/ 25 w 60"/>
                  <a:gd name="T3" fmla="*/ 1 h 6"/>
                  <a:gd name="T4" fmla="*/ 41 w 60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6">
                    <a:moveTo>
                      <a:pt x="41" y="5"/>
                    </a:moveTo>
                    <a:cubicBezTo>
                      <a:pt x="60" y="4"/>
                      <a:pt x="44" y="0"/>
                      <a:pt x="25" y="1"/>
                    </a:cubicBezTo>
                    <a:cubicBezTo>
                      <a:pt x="0" y="3"/>
                      <a:pt x="33" y="6"/>
                      <a:pt x="41" y="5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xmlns="" id="{9F21D030-857F-4717-9C48-A8BF0D3CC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010" y="875212"/>
                <a:ext cx="34202" cy="19951"/>
              </a:xfrm>
              <a:custGeom>
                <a:avLst/>
                <a:gdLst>
                  <a:gd name="T0" fmla="*/ 48 w 56"/>
                  <a:gd name="T1" fmla="*/ 22 h 33"/>
                  <a:gd name="T2" fmla="*/ 56 w 56"/>
                  <a:gd name="T3" fmla="*/ 18 h 33"/>
                  <a:gd name="T4" fmla="*/ 48 w 56"/>
                  <a:gd name="T5" fmla="*/ 6 h 33"/>
                  <a:gd name="T6" fmla="*/ 24 w 56"/>
                  <a:gd name="T7" fmla="*/ 18 h 33"/>
                  <a:gd name="T8" fmla="*/ 8 w 56"/>
                  <a:gd name="T9" fmla="*/ 2 h 33"/>
                  <a:gd name="T10" fmla="*/ 0 w 56"/>
                  <a:gd name="T11" fmla="*/ 18 h 33"/>
                  <a:gd name="T12" fmla="*/ 48 w 56"/>
                  <a:gd name="T1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48" y="22"/>
                    </a:moveTo>
                    <a:cubicBezTo>
                      <a:pt x="48" y="18"/>
                      <a:pt x="53" y="19"/>
                      <a:pt x="56" y="18"/>
                    </a:cubicBezTo>
                    <a:cubicBezTo>
                      <a:pt x="55" y="12"/>
                      <a:pt x="49" y="11"/>
                      <a:pt x="48" y="6"/>
                    </a:cubicBezTo>
                    <a:cubicBezTo>
                      <a:pt x="33" y="2"/>
                      <a:pt x="42" y="23"/>
                      <a:pt x="24" y="18"/>
                    </a:cubicBezTo>
                    <a:cubicBezTo>
                      <a:pt x="34" y="8"/>
                      <a:pt x="21" y="0"/>
                      <a:pt x="8" y="2"/>
                    </a:cubicBezTo>
                    <a:cubicBezTo>
                      <a:pt x="6" y="8"/>
                      <a:pt x="3" y="12"/>
                      <a:pt x="0" y="18"/>
                    </a:cubicBezTo>
                    <a:cubicBezTo>
                      <a:pt x="12" y="33"/>
                      <a:pt x="27" y="19"/>
                      <a:pt x="48" y="2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27">
                <a:extLst>
                  <a:ext uri="{FF2B5EF4-FFF2-40B4-BE49-F238E27FC236}">
                    <a16:creationId xmlns:a16="http://schemas.microsoft.com/office/drawing/2014/main" xmlns="" id="{31C313A6-1B2B-4ED9-997F-A9EBCE75C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163" y="887563"/>
                <a:ext cx="28501" cy="10450"/>
              </a:xfrm>
              <a:custGeom>
                <a:avLst/>
                <a:gdLst>
                  <a:gd name="T0" fmla="*/ 47 w 47"/>
                  <a:gd name="T1" fmla="*/ 1 h 17"/>
                  <a:gd name="T2" fmla="*/ 0 w 47"/>
                  <a:gd name="T3" fmla="*/ 17 h 17"/>
                  <a:gd name="T4" fmla="*/ 47 w 47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7">
                    <a:moveTo>
                      <a:pt x="47" y="1"/>
                    </a:moveTo>
                    <a:cubicBezTo>
                      <a:pt x="26" y="0"/>
                      <a:pt x="8" y="4"/>
                      <a:pt x="0" y="17"/>
                    </a:cubicBezTo>
                    <a:cubicBezTo>
                      <a:pt x="20" y="15"/>
                      <a:pt x="43" y="17"/>
                      <a:pt x="4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:a16="http://schemas.microsoft.com/office/drawing/2014/main" xmlns="" id="{7F4D3112-B3E2-4344-9CF7-E4BC32098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799" y="897063"/>
                <a:ext cx="223260" cy="81704"/>
              </a:xfrm>
              <a:custGeom>
                <a:avLst/>
                <a:gdLst>
                  <a:gd name="T0" fmla="*/ 16 w 361"/>
                  <a:gd name="T1" fmla="*/ 77 h 132"/>
                  <a:gd name="T2" fmla="*/ 119 w 361"/>
                  <a:gd name="T3" fmla="*/ 53 h 132"/>
                  <a:gd name="T4" fmla="*/ 91 w 361"/>
                  <a:gd name="T5" fmla="*/ 65 h 132"/>
                  <a:gd name="T6" fmla="*/ 131 w 361"/>
                  <a:gd name="T7" fmla="*/ 73 h 132"/>
                  <a:gd name="T8" fmla="*/ 87 w 361"/>
                  <a:gd name="T9" fmla="*/ 85 h 132"/>
                  <a:gd name="T10" fmla="*/ 175 w 361"/>
                  <a:gd name="T11" fmla="*/ 93 h 132"/>
                  <a:gd name="T12" fmla="*/ 71 w 361"/>
                  <a:gd name="T13" fmla="*/ 109 h 132"/>
                  <a:gd name="T14" fmla="*/ 115 w 361"/>
                  <a:gd name="T15" fmla="*/ 117 h 132"/>
                  <a:gd name="T16" fmla="*/ 107 w 361"/>
                  <a:gd name="T17" fmla="*/ 132 h 132"/>
                  <a:gd name="T18" fmla="*/ 202 w 361"/>
                  <a:gd name="T19" fmla="*/ 121 h 132"/>
                  <a:gd name="T20" fmla="*/ 246 w 361"/>
                  <a:gd name="T21" fmla="*/ 124 h 132"/>
                  <a:gd name="T22" fmla="*/ 298 w 361"/>
                  <a:gd name="T23" fmla="*/ 128 h 132"/>
                  <a:gd name="T24" fmla="*/ 309 w 361"/>
                  <a:gd name="T25" fmla="*/ 109 h 132"/>
                  <a:gd name="T26" fmla="*/ 290 w 361"/>
                  <a:gd name="T27" fmla="*/ 105 h 132"/>
                  <a:gd name="T28" fmla="*/ 337 w 361"/>
                  <a:gd name="T29" fmla="*/ 101 h 132"/>
                  <a:gd name="T30" fmla="*/ 309 w 361"/>
                  <a:gd name="T31" fmla="*/ 73 h 132"/>
                  <a:gd name="T32" fmla="*/ 361 w 361"/>
                  <a:gd name="T33" fmla="*/ 25 h 132"/>
                  <a:gd name="T34" fmla="*/ 305 w 361"/>
                  <a:gd name="T35" fmla="*/ 25 h 132"/>
                  <a:gd name="T36" fmla="*/ 266 w 361"/>
                  <a:gd name="T37" fmla="*/ 65 h 132"/>
                  <a:gd name="T38" fmla="*/ 266 w 361"/>
                  <a:gd name="T39" fmla="*/ 37 h 132"/>
                  <a:gd name="T40" fmla="*/ 202 w 361"/>
                  <a:gd name="T41" fmla="*/ 41 h 132"/>
                  <a:gd name="T42" fmla="*/ 190 w 361"/>
                  <a:gd name="T43" fmla="*/ 13 h 132"/>
                  <a:gd name="T44" fmla="*/ 79 w 361"/>
                  <a:gd name="T45" fmla="*/ 5 h 132"/>
                  <a:gd name="T46" fmla="*/ 0 w 361"/>
                  <a:gd name="T47" fmla="*/ 57 h 132"/>
                  <a:gd name="T48" fmla="*/ 16 w 361"/>
                  <a:gd name="T49" fmla="*/ 7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1" h="132">
                    <a:moveTo>
                      <a:pt x="16" y="77"/>
                    </a:moveTo>
                    <a:cubicBezTo>
                      <a:pt x="50" y="71"/>
                      <a:pt x="82" y="42"/>
                      <a:pt x="119" y="53"/>
                    </a:cubicBezTo>
                    <a:cubicBezTo>
                      <a:pt x="110" y="58"/>
                      <a:pt x="93" y="54"/>
                      <a:pt x="91" y="65"/>
                    </a:cubicBezTo>
                    <a:cubicBezTo>
                      <a:pt x="100" y="72"/>
                      <a:pt x="124" y="64"/>
                      <a:pt x="131" y="73"/>
                    </a:cubicBezTo>
                    <a:cubicBezTo>
                      <a:pt x="115" y="76"/>
                      <a:pt x="86" y="65"/>
                      <a:pt x="87" y="85"/>
                    </a:cubicBezTo>
                    <a:cubicBezTo>
                      <a:pt x="116" y="87"/>
                      <a:pt x="157" y="78"/>
                      <a:pt x="175" y="93"/>
                    </a:cubicBezTo>
                    <a:cubicBezTo>
                      <a:pt x="145" y="109"/>
                      <a:pt x="85" y="73"/>
                      <a:pt x="71" y="109"/>
                    </a:cubicBezTo>
                    <a:cubicBezTo>
                      <a:pt x="83" y="114"/>
                      <a:pt x="105" y="109"/>
                      <a:pt x="115" y="117"/>
                    </a:cubicBezTo>
                    <a:cubicBezTo>
                      <a:pt x="115" y="124"/>
                      <a:pt x="104" y="122"/>
                      <a:pt x="107" y="132"/>
                    </a:cubicBezTo>
                    <a:cubicBezTo>
                      <a:pt x="143" y="132"/>
                      <a:pt x="171" y="125"/>
                      <a:pt x="202" y="121"/>
                    </a:cubicBezTo>
                    <a:cubicBezTo>
                      <a:pt x="212" y="113"/>
                      <a:pt x="242" y="107"/>
                      <a:pt x="246" y="124"/>
                    </a:cubicBezTo>
                    <a:cubicBezTo>
                      <a:pt x="266" y="123"/>
                      <a:pt x="282" y="125"/>
                      <a:pt x="298" y="128"/>
                    </a:cubicBezTo>
                    <a:cubicBezTo>
                      <a:pt x="297" y="117"/>
                      <a:pt x="309" y="119"/>
                      <a:pt x="309" y="109"/>
                    </a:cubicBezTo>
                    <a:cubicBezTo>
                      <a:pt x="304" y="106"/>
                      <a:pt x="289" y="113"/>
                      <a:pt x="290" y="105"/>
                    </a:cubicBezTo>
                    <a:cubicBezTo>
                      <a:pt x="313" y="95"/>
                      <a:pt x="327" y="112"/>
                      <a:pt x="337" y="101"/>
                    </a:cubicBezTo>
                    <a:cubicBezTo>
                      <a:pt x="336" y="89"/>
                      <a:pt x="312" y="93"/>
                      <a:pt x="309" y="73"/>
                    </a:cubicBezTo>
                    <a:cubicBezTo>
                      <a:pt x="322" y="52"/>
                      <a:pt x="340" y="37"/>
                      <a:pt x="361" y="25"/>
                    </a:cubicBezTo>
                    <a:cubicBezTo>
                      <a:pt x="342" y="11"/>
                      <a:pt x="322" y="36"/>
                      <a:pt x="305" y="25"/>
                    </a:cubicBezTo>
                    <a:cubicBezTo>
                      <a:pt x="292" y="38"/>
                      <a:pt x="285" y="58"/>
                      <a:pt x="266" y="65"/>
                    </a:cubicBezTo>
                    <a:cubicBezTo>
                      <a:pt x="270" y="52"/>
                      <a:pt x="278" y="47"/>
                      <a:pt x="266" y="37"/>
                    </a:cubicBezTo>
                    <a:cubicBezTo>
                      <a:pt x="247" y="46"/>
                      <a:pt x="218" y="42"/>
                      <a:pt x="202" y="41"/>
                    </a:cubicBezTo>
                    <a:cubicBezTo>
                      <a:pt x="214" y="28"/>
                      <a:pt x="188" y="29"/>
                      <a:pt x="190" y="13"/>
                    </a:cubicBezTo>
                    <a:cubicBezTo>
                      <a:pt x="149" y="22"/>
                      <a:pt x="127" y="0"/>
                      <a:pt x="79" y="5"/>
                    </a:cubicBezTo>
                    <a:cubicBezTo>
                      <a:pt x="73" y="43"/>
                      <a:pt x="19" y="32"/>
                      <a:pt x="0" y="57"/>
                    </a:cubicBezTo>
                    <a:cubicBezTo>
                      <a:pt x="11" y="58"/>
                      <a:pt x="17" y="64"/>
                      <a:pt x="16" y="7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29">
                <a:extLst>
                  <a:ext uri="{FF2B5EF4-FFF2-40B4-BE49-F238E27FC236}">
                    <a16:creationId xmlns:a16="http://schemas.microsoft.com/office/drawing/2014/main" xmlns="" id="{7500EC8F-B6DF-4D99-A323-4E1D6205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167" y="978767"/>
                <a:ext cx="30401" cy="17101"/>
              </a:xfrm>
              <a:custGeom>
                <a:avLst/>
                <a:gdLst>
                  <a:gd name="T0" fmla="*/ 44 w 49"/>
                  <a:gd name="T1" fmla="*/ 0 h 27"/>
                  <a:gd name="T2" fmla="*/ 0 w 49"/>
                  <a:gd name="T3" fmla="*/ 24 h 27"/>
                  <a:gd name="T4" fmla="*/ 48 w 49"/>
                  <a:gd name="T5" fmla="*/ 12 h 27"/>
                  <a:gd name="T6" fmla="*/ 44 w 4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7">
                    <a:moveTo>
                      <a:pt x="44" y="0"/>
                    </a:moveTo>
                    <a:cubicBezTo>
                      <a:pt x="21" y="0"/>
                      <a:pt x="7" y="8"/>
                      <a:pt x="0" y="24"/>
                    </a:cubicBezTo>
                    <a:cubicBezTo>
                      <a:pt x="23" y="27"/>
                      <a:pt x="38" y="22"/>
                      <a:pt x="48" y="12"/>
                    </a:cubicBezTo>
                    <a:cubicBezTo>
                      <a:pt x="49" y="6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xmlns="" id="{23FE710C-0A90-4A14-AD73-9065620E9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663" y="1058570"/>
                <a:ext cx="17101" cy="12351"/>
              </a:xfrm>
              <a:custGeom>
                <a:avLst/>
                <a:gdLst>
                  <a:gd name="T0" fmla="*/ 4 w 27"/>
                  <a:gd name="T1" fmla="*/ 17 h 19"/>
                  <a:gd name="T2" fmla="*/ 27 w 27"/>
                  <a:gd name="T3" fmla="*/ 1 h 19"/>
                  <a:gd name="T4" fmla="*/ 4 w 27"/>
                  <a:gd name="T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4" y="17"/>
                    </a:moveTo>
                    <a:cubicBezTo>
                      <a:pt x="19" y="19"/>
                      <a:pt x="22" y="9"/>
                      <a:pt x="27" y="1"/>
                    </a:cubicBezTo>
                    <a:cubicBezTo>
                      <a:pt x="13" y="0"/>
                      <a:pt x="0" y="0"/>
                      <a:pt x="4" y="1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xmlns="" id="{6C52CE6B-EAD9-40B0-AE10-83F2031CE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420" y="1064271"/>
                <a:ext cx="17101" cy="18051"/>
              </a:xfrm>
              <a:custGeom>
                <a:avLst/>
                <a:gdLst>
                  <a:gd name="T0" fmla="*/ 1 w 28"/>
                  <a:gd name="T1" fmla="*/ 4 h 28"/>
                  <a:gd name="T2" fmla="*/ 8 w 28"/>
                  <a:gd name="T3" fmla="*/ 0 h 28"/>
                  <a:gd name="T4" fmla="*/ 1 w 28"/>
                  <a:gd name="T5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1" y="4"/>
                    </a:moveTo>
                    <a:cubicBezTo>
                      <a:pt x="0" y="28"/>
                      <a:pt x="28" y="8"/>
                      <a:pt x="8" y="0"/>
                    </a:cubicBezTo>
                    <a:cubicBezTo>
                      <a:pt x="8" y="3"/>
                      <a:pt x="5" y="5"/>
                      <a:pt x="1" y="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xmlns="" id="{5775BF9A-8190-47BF-AD3B-67C5F516A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197" y="1113673"/>
                <a:ext cx="12351" cy="9500"/>
              </a:xfrm>
              <a:custGeom>
                <a:avLst/>
                <a:gdLst>
                  <a:gd name="T0" fmla="*/ 0 w 21"/>
                  <a:gd name="T1" fmla="*/ 15 h 15"/>
                  <a:gd name="T2" fmla="*/ 20 w 21"/>
                  <a:gd name="T3" fmla="*/ 0 h 15"/>
                  <a:gd name="T4" fmla="*/ 0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cubicBezTo>
                      <a:pt x="10" y="13"/>
                      <a:pt x="21" y="12"/>
                      <a:pt x="20" y="0"/>
                    </a:cubicBezTo>
                    <a:cubicBezTo>
                      <a:pt x="10" y="2"/>
                      <a:pt x="0" y="3"/>
                      <a:pt x="0" y="15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xmlns="" id="{FA76A4E2-14BE-4211-A9E9-50FAF97E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017" y="1238128"/>
                <a:ext cx="24701" cy="13301"/>
              </a:xfrm>
              <a:custGeom>
                <a:avLst/>
                <a:gdLst>
                  <a:gd name="T0" fmla="*/ 12 w 40"/>
                  <a:gd name="T1" fmla="*/ 1 h 21"/>
                  <a:gd name="T2" fmla="*/ 0 w 40"/>
                  <a:gd name="T3" fmla="*/ 5 h 21"/>
                  <a:gd name="T4" fmla="*/ 40 w 40"/>
                  <a:gd name="T5" fmla="*/ 21 h 21"/>
                  <a:gd name="T6" fmla="*/ 12 w 40"/>
                  <a:gd name="T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1">
                    <a:moveTo>
                      <a:pt x="12" y="1"/>
                    </a:moveTo>
                    <a:cubicBezTo>
                      <a:pt x="7" y="1"/>
                      <a:pt x="1" y="0"/>
                      <a:pt x="0" y="5"/>
                    </a:cubicBezTo>
                    <a:cubicBezTo>
                      <a:pt x="11" y="13"/>
                      <a:pt x="22" y="20"/>
                      <a:pt x="40" y="21"/>
                    </a:cubicBezTo>
                    <a:cubicBezTo>
                      <a:pt x="37" y="8"/>
                      <a:pt x="25" y="4"/>
                      <a:pt x="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xmlns="" id="{801C385E-EC58-47D9-8413-B8F24A9F7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404" y="1341683"/>
                <a:ext cx="19951" cy="24701"/>
              </a:xfrm>
              <a:custGeom>
                <a:avLst/>
                <a:gdLst>
                  <a:gd name="T0" fmla="*/ 19 w 33"/>
                  <a:gd name="T1" fmla="*/ 0 h 39"/>
                  <a:gd name="T2" fmla="*/ 19 w 33"/>
                  <a:gd name="T3" fmla="*/ 39 h 39"/>
                  <a:gd name="T4" fmla="*/ 19 w 33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9">
                    <a:moveTo>
                      <a:pt x="19" y="0"/>
                    </a:moveTo>
                    <a:cubicBezTo>
                      <a:pt x="7" y="6"/>
                      <a:pt x="0" y="35"/>
                      <a:pt x="19" y="39"/>
                    </a:cubicBezTo>
                    <a:cubicBezTo>
                      <a:pt x="24" y="29"/>
                      <a:pt x="33" y="7"/>
                      <a:pt x="1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xmlns="" id="{8F3AFFF0-CC84-4D51-9E2E-D38C08F6A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301" y="1385385"/>
                <a:ext cx="13301" cy="11401"/>
              </a:xfrm>
              <a:custGeom>
                <a:avLst/>
                <a:gdLst>
                  <a:gd name="T0" fmla="*/ 0 w 22"/>
                  <a:gd name="T1" fmla="*/ 12 h 17"/>
                  <a:gd name="T2" fmla="*/ 20 w 22"/>
                  <a:gd name="T3" fmla="*/ 16 h 17"/>
                  <a:gd name="T4" fmla="*/ 0 w 22"/>
                  <a:gd name="T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7">
                    <a:moveTo>
                      <a:pt x="0" y="12"/>
                    </a:moveTo>
                    <a:cubicBezTo>
                      <a:pt x="5" y="15"/>
                      <a:pt x="11" y="17"/>
                      <a:pt x="20" y="16"/>
                    </a:cubicBezTo>
                    <a:cubicBezTo>
                      <a:pt x="22" y="0"/>
                      <a:pt x="4" y="3"/>
                      <a:pt x="0" y="1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xmlns="" id="{028C6E0A-2757-46C5-AC58-9FEF18A28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354" y="1585843"/>
                <a:ext cx="22801" cy="16151"/>
              </a:xfrm>
              <a:custGeom>
                <a:avLst/>
                <a:gdLst>
                  <a:gd name="T0" fmla="*/ 28 w 37"/>
                  <a:gd name="T1" fmla="*/ 2 h 27"/>
                  <a:gd name="T2" fmla="*/ 0 w 37"/>
                  <a:gd name="T3" fmla="*/ 6 h 27"/>
                  <a:gd name="T4" fmla="*/ 28 w 37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8" y="2"/>
                    </a:moveTo>
                    <a:cubicBezTo>
                      <a:pt x="37" y="0"/>
                      <a:pt x="14" y="1"/>
                      <a:pt x="0" y="6"/>
                    </a:cubicBezTo>
                    <a:cubicBezTo>
                      <a:pt x="4" y="27"/>
                      <a:pt x="17" y="0"/>
                      <a:pt x="28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37">
                <a:extLst>
                  <a:ext uri="{FF2B5EF4-FFF2-40B4-BE49-F238E27FC236}">
                    <a16:creationId xmlns:a16="http://schemas.microsoft.com/office/drawing/2014/main" xmlns="" id="{FC39ABE1-583E-44A8-A91D-6C887318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306" y="1687498"/>
                <a:ext cx="80754" cy="42752"/>
              </a:xfrm>
              <a:custGeom>
                <a:avLst/>
                <a:gdLst>
                  <a:gd name="T0" fmla="*/ 67 w 131"/>
                  <a:gd name="T1" fmla="*/ 62 h 69"/>
                  <a:gd name="T2" fmla="*/ 131 w 131"/>
                  <a:gd name="T3" fmla="*/ 47 h 69"/>
                  <a:gd name="T4" fmla="*/ 24 w 131"/>
                  <a:gd name="T5" fmla="*/ 15 h 69"/>
                  <a:gd name="T6" fmla="*/ 43 w 131"/>
                  <a:gd name="T7" fmla="*/ 43 h 69"/>
                  <a:gd name="T8" fmla="*/ 0 w 131"/>
                  <a:gd name="T9" fmla="*/ 39 h 69"/>
                  <a:gd name="T10" fmla="*/ 67 w 131"/>
                  <a:gd name="T11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69">
                    <a:moveTo>
                      <a:pt x="67" y="62"/>
                    </a:moveTo>
                    <a:cubicBezTo>
                      <a:pt x="73" y="41"/>
                      <a:pt x="106" y="49"/>
                      <a:pt x="131" y="47"/>
                    </a:cubicBezTo>
                    <a:cubicBezTo>
                      <a:pt x="125" y="15"/>
                      <a:pt x="59" y="0"/>
                      <a:pt x="24" y="15"/>
                    </a:cubicBezTo>
                    <a:cubicBezTo>
                      <a:pt x="47" y="22"/>
                      <a:pt x="24" y="40"/>
                      <a:pt x="43" y="43"/>
                    </a:cubicBezTo>
                    <a:cubicBezTo>
                      <a:pt x="26" y="45"/>
                      <a:pt x="14" y="41"/>
                      <a:pt x="0" y="39"/>
                    </a:cubicBezTo>
                    <a:cubicBezTo>
                      <a:pt x="2" y="69"/>
                      <a:pt x="54" y="37"/>
                      <a:pt x="67" y="6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38">
                <a:extLst>
                  <a:ext uri="{FF2B5EF4-FFF2-40B4-BE49-F238E27FC236}">
                    <a16:creationId xmlns:a16="http://schemas.microsoft.com/office/drawing/2014/main" xmlns="" id="{C7DFBA99-B2F0-4B11-BDF3-AB265D838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004" y="1713149"/>
                <a:ext cx="26601" cy="15201"/>
              </a:xfrm>
              <a:custGeom>
                <a:avLst/>
                <a:gdLst>
                  <a:gd name="T0" fmla="*/ 0 w 43"/>
                  <a:gd name="T1" fmla="*/ 2 h 24"/>
                  <a:gd name="T2" fmla="*/ 43 w 43"/>
                  <a:gd name="T3" fmla="*/ 13 h 24"/>
                  <a:gd name="T4" fmla="*/ 0 w 43"/>
                  <a:gd name="T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4">
                    <a:moveTo>
                      <a:pt x="0" y="2"/>
                    </a:moveTo>
                    <a:cubicBezTo>
                      <a:pt x="2" y="24"/>
                      <a:pt x="28" y="23"/>
                      <a:pt x="43" y="13"/>
                    </a:cubicBezTo>
                    <a:cubicBezTo>
                      <a:pt x="30" y="8"/>
                      <a:pt x="20" y="0"/>
                      <a:pt x="0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39">
                <a:extLst>
                  <a:ext uri="{FF2B5EF4-FFF2-40B4-BE49-F238E27FC236}">
                    <a16:creationId xmlns:a16="http://schemas.microsoft.com/office/drawing/2014/main" xmlns="" id="{5E9D0CEC-2B82-4410-A686-DF22C3FB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319" y="2780046"/>
                <a:ext cx="15201" cy="15201"/>
              </a:xfrm>
              <a:custGeom>
                <a:avLst/>
                <a:gdLst>
                  <a:gd name="T0" fmla="*/ 8 w 24"/>
                  <a:gd name="T1" fmla="*/ 0 h 25"/>
                  <a:gd name="T2" fmla="*/ 0 w 24"/>
                  <a:gd name="T3" fmla="*/ 16 h 25"/>
                  <a:gd name="T4" fmla="*/ 24 w 24"/>
                  <a:gd name="T5" fmla="*/ 0 h 25"/>
                  <a:gd name="T6" fmla="*/ 8 w 2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5">
                    <a:moveTo>
                      <a:pt x="8" y="0"/>
                    </a:moveTo>
                    <a:cubicBezTo>
                      <a:pt x="3" y="10"/>
                      <a:pt x="10" y="9"/>
                      <a:pt x="0" y="16"/>
                    </a:cubicBezTo>
                    <a:cubicBezTo>
                      <a:pt x="9" y="25"/>
                      <a:pt x="17" y="7"/>
                      <a:pt x="24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40">
                <a:extLst>
                  <a:ext uri="{FF2B5EF4-FFF2-40B4-BE49-F238E27FC236}">
                    <a16:creationId xmlns:a16="http://schemas.microsoft.com/office/drawing/2014/main" xmlns="" id="{9BD22744-B960-4C6E-BE69-A06CCCD86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520" y="2775296"/>
                <a:ext cx="20901" cy="18051"/>
              </a:xfrm>
              <a:custGeom>
                <a:avLst/>
                <a:gdLst>
                  <a:gd name="T0" fmla="*/ 4 w 34"/>
                  <a:gd name="T1" fmla="*/ 4 h 29"/>
                  <a:gd name="T2" fmla="*/ 0 w 34"/>
                  <a:gd name="T3" fmla="*/ 28 h 29"/>
                  <a:gd name="T4" fmla="*/ 31 w 34"/>
                  <a:gd name="T5" fmla="*/ 16 h 29"/>
                  <a:gd name="T6" fmla="*/ 4 w 34"/>
                  <a:gd name="T7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9">
                    <a:moveTo>
                      <a:pt x="4" y="4"/>
                    </a:moveTo>
                    <a:cubicBezTo>
                      <a:pt x="10" y="18"/>
                      <a:pt x="1" y="14"/>
                      <a:pt x="0" y="28"/>
                    </a:cubicBezTo>
                    <a:cubicBezTo>
                      <a:pt x="15" y="29"/>
                      <a:pt x="16" y="15"/>
                      <a:pt x="31" y="16"/>
                    </a:cubicBezTo>
                    <a:cubicBezTo>
                      <a:pt x="34" y="0"/>
                      <a:pt x="16" y="5"/>
                      <a:pt x="4" y="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41">
                <a:extLst>
                  <a:ext uri="{FF2B5EF4-FFF2-40B4-BE49-F238E27FC236}">
                    <a16:creationId xmlns:a16="http://schemas.microsoft.com/office/drawing/2014/main" xmlns="" id="{CFF70F8F-E464-4575-B746-277A34EFD8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332" y="905614"/>
                <a:ext cx="1083048" cy="1938085"/>
              </a:xfrm>
              <a:custGeom>
                <a:avLst/>
                <a:gdLst>
                  <a:gd name="T0" fmla="*/ 1361 w 1752"/>
                  <a:gd name="T1" fmla="*/ 1666 h 3136"/>
                  <a:gd name="T2" fmla="*/ 765 w 1752"/>
                  <a:gd name="T3" fmla="*/ 1536 h 3136"/>
                  <a:gd name="T4" fmla="*/ 746 w 1752"/>
                  <a:gd name="T5" fmla="*/ 1027 h 3136"/>
                  <a:gd name="T6" fmla="*/ 1258 w 1752"/>
                  <a:gd name="T7" fmla="*/ 666 h 3136"/>
                  <a:gd name="T8" fmla="*/ 1416 w 1752"/>
                  <a:gd name="T9" fmla="*/ 380 h 3136"/>
                  <a:gd name="T10" fmla="*/ 889 w 1752"/>
                  <a:gd name="T11" fmla="*/ 329 h 3136"/>
                  <a:gd name="T12" fmla="*/ 1333 w 1752"/>
                  <a:gd name="T13" fmla="*/ 95 h 3136"/>
                  <a:gd name="T14" fmla="*/ 1440 w 1752"/>
                  <a:gd name="T15" fmla="*/ 170 h 3136"/>
                  <a:gd name="T16" fmla="*/ 1286 w 1752"/>
                  <a:gd name="T17" fmla="*/ 15 h 3136"/>
                  <a:gd name="T18" fmla="*/ 1123 w 1752"/>
                  <a:gd name="T19" fmla="*/ 7 h 3136"/>
                  <a:gd name="T20" fmla="*/ 726 w 1752"/>
                  <a:gd name="T21" fmla="*/ 114 h 3136"/>
                  <a:gd name="T22" fmla="*/ 122 w 1752"/>
                  <a:gd name="T23" fmla="*/ 135 h 3136"/>
                  <a:gd name="T24" fmla="*/ 127 w 1752"/>
                  <a:gd name="T25" fmla="*/ 408 h 3136"/>
                  <a:gd name="T26" fmla="*/ 151 w 1752"/>
                  <a:gd name="T27" fmla="*/ 1201 h 3136"/>
                  <a:gd name="T28" fmla="*/ 647 w 1752"/>
                  <a:gd name="T29" fmla="*/ 1519 h 3136"/>
                  <a:gd name="T30" fmla="*/ 1012 w 1752"/>
                  <a:gd name="T31" fmla="*/ 2717 h 3136"/>
                  <a:gd name="T32" fmla="*/ 1083 w 1752"/>
                  <a:gd name="T33" fmla="*/ 2955 h 3136"/>
                  <a:gd name="T34" fmla="*/ 1230 w 1752"/>
                  <a:gd name="T35" fmla="*/ 3118 h 3136"/>
                  <a:gd name="T36" fmla="*/ 1222 w 1752"/>
                  <a:gd name="T37" fmla="*/ 2812 h 3136"/>
                  <a:gd name="T38" fmla="*/ 1666 w 1752"/>
                  <a:gd name="T39" fmla="*/ 2086 h 3136"/>
                  <a:gd name="T40" fmla="*/ 989 w 1752"/>
                  <a:gd name="T41" fmla="*/ 690 h 3136"/>
                  <a:gd name="T42" fmla="*/ 962 w 1752"/>
                  <a:gd name="T43" fmla="*/ 695 h 3136"/>
                  <a:gd name="T44" fmla="*/ 890 w 1752"/>
                  <a:gd name="T45" fmla="*/ 735 h 3136"/>
                  <a:gd name="T46" fmla="*/ 909 w 1752"/>
                  <a:gd name="T47" fmla="*/ 669 h 3136"/>
                  <a:gd name="T48" fmla="*/ 925 w 1752"/>
                  <a:gd name="T49" fmla="*/ 666 h 3136"/>
                  <a:gd name="T50" fmla="*/ 944 w 1752"/>
                  <a:gd name="T51" fmla="*/ 645 h 3136"/>
                  <a:gd name="T52" fmla="*/ 934 w 1752"/>
                  <a:gd name="T53" fmla="*/ 635 h 3136"/>
                  <a:gd name="T54" fmla="*/ 885 w 1752"/>
                  <a:gd name="T55" fmla="*/ 701 h 3136"/>
                  <a:gd name="T56" fmla="*/ 883 w 1752"/>
                  <a:gd name="T57" fmla="*/ 701 h 3136"/>
                  <a:gd name="T58" fmla="*/ 881 w 1752"/>
                  <a:gd name="T59" fmla="*/ 699 h 3136"/>
                  <a:gd name="T60" fmla="*/ 882 w 1752"/>
                  <a:gd name="T61" fmla="*/ 723 h 3136"/>
                  <a:gd name="T62" fmla="*/ 1409 w 1752"/>
                  <a:gd name="T63" fmla="*/ 154 h 3136"/>
                  <a:gd name="T64" fmla="*/ 865 w 1752"/>
                  <a:gd name="T65" fmla="*/ 686 h 3136"/>
                  <a:gd name="T66" fmla="*/ 864 w 1752"/>
                  <a:gd name="T67" fmla="*/ 682 h 3136"/>
                  <a:gd name="T68" fmla="*/ 845 w 1752"/>
                  <a:gd name="T69" fmla="*/ 737 h 3136"/>
                  <a:gd name="T70" fmla="*/ 772 w 1752"/>
                  <a:gd name="T71" fmla="*/ 733 h 3136"/>
                  <a:gd name="T72" fmla="*/ 775 w 1752"/>
                  <a:gd name="T73" fmla="*/ 591 h 3136"/>
                  <a:gd name="T74" fmla="*/ 706 w 1752"/>
                  <a:gd name="T75" fmla="*/ 499 h 3136"/>
                  <a:gd name="T76" fmla="*/ 717 w 1752"/>
                  <a:gd name="T77" fmla="*/ 478 h 3136"/>
                  <a:gd name="T78" fmla="*/ 719 w 1752"/>
                  <a:gd name="T79" fmla="*/ 459 h 3136"/>
                  <a:gd name="T80" fmla="*/ 717 w 1752"/>
                  <a:gd name="T81" fmla="*/ 452 h 3136"/>
                  <a:gd name="T82" fmla="*/ 711 w 1752"/>
                  <a:gd name="T83" fmla="*/ 445 h 3136"/>
                  <a:gd name="T84" fmla="*/ 700 w 1752"/>
                  <a:gd name="T85" fmla="*/ 486 h 3136"/>
                  <a:gd name="T86" fmla="*/ 690 w 1752"/>
                  <a:gd name="T87" fmla="*/ 487 h 3136"/>
                  <a:gd name="T88" fmla="*/ 599 w 1752"/>
                  <a:gd name="T89" fmla="*/ 163 h 3136"/>
                  <a:gd name="T90" fmla="*/ 617 w 1752"/>
                  <a:gd name="T91" fmla="*/ 263 h 3136"/>
                  <a:gd name="T92" fmla="*/ 590 w 1752"/>
                  <a:gd name="T93" fmla="*/ 155 h 3136"/>
                  <a:gd name="T94" fmla="*/ 589 w 1752"/>
                  <a:gd name="T95" fmla="*/ 149 h 3136"/>
                  <a:gd name="T96" fmla="*/ 572 w 1752"/>
                  <a:gd name="T97" fmla="*/ 279 h 3136"/>
                  <a:gd name="T98" fmla="*/ 578 w 1752"/>
                  <a:gd name="T99" fmla="*/ 278 h 3136"/>
                  <a:gd name="T100" fmla="*/ 556 w 1752"/>
                  <a:gd name="T101" fmla="*/ 178 h 3136"/>
                  <a:gd name="T102" fmla="*/ 527 w 1752"/>
                  <a:gd name="T103" fmla="*/ 269 h 3136"/>
                  <a:gd name="T104" fmla="*/ 518 w 1752"/>
                  <a:gd name="T105" fmla="*/ 274 h 3136"/>
                  <a:gd name="T106" fmla="*/ 515 w 1752"/>
                  <a:gd name="T107" fmla="*/ 189 h 3136"/>
                  <a:gd name="T108" fmla="*/ 504 w 1752"/>
                  <a:gd name="T109" fmla="*/ 190 h 3136"/>
                  <a:gd name="T110" fmla="*/ 131 w 1752"/>
                  <a:gd name="T111" fmla="*/ 404 h 3136"/>
                  <a:gd name="T112" fmla="*/ 134 w 1752"/>
                  <a:gd name="T113" fmla="*/ 391 h 3136"/>
                  <a:gd name="T114" fmla="*/ 119 w 1752"/>
                  <a:gd name="T115" fmla="*/ 372 h 3136"/>
                  <a:gd name="T116" fmla="*/ 151 w 1752"/>
                  <a:gd name="T117" fmla="*/ 539 h 3136"/>
                  <a:gd name="T118" fmla="*/ 161 w 1752"/>
                  <a:gd name="T119" fmla="*/ 542 h 3136"/>
                  <a:gd name="T120" fmla="*/ 167 w 1752"/>
                  <a:gd name="T121" fmla="*/ 540 h 3136"/>
                  <a:gd name="T122" fmla="*/ 172 w 1752"/>
                  <a:gd name="T123" fmla="*/ 564 h 3136"/>
                  <a:gd name="T124" fmla="*/ 942 w 1752"/>
                  <a:gd name="T125" fmla="*/ 1540 h 3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2" h="3136">
                    <a:moveTo>
                      <a:pt x="1615" y="1836"/>
                    </a:moveTo>
                    <a:cubicBezTo>
                      <a:pt x="1591" y="1830"/>
                      <a:pt x="1566" y="1847"/>
                      <a:pt x="1543" y="1824"/>
                    </a:cubicBezTo>
                    <a:cubicBezTo>
                      <a:pt x="1541" y="1824"/>
                      <a:pt x="1539" y="1825"/>
                      <a:pt x="1539" y="1828"/>
                    </a:cubicBezTo>
                    <a:cubicBezTo>
                      <a:pt x="1539" y="1833"/>
                      <a:pt x="1528" y="1833"/>
                      <a:pt x="1528" y="1828"/>
                    </a:cubicBezTo>
                    <a:cubicBezTo>
                      <a:pt x="1522" y="1829"/>
                      <a:pt x="1523" y="1837"/>
                      <a:pt x="1520" y="1840"/>
                    </a:cubicBezTo>
                    <a:cubicBezTo>
                      <a:pt x="1510" y="1851"/>
                      <a:pt x="1527" y="1821"/>
                      <a:pt x="1516" y="1816"/>
                    </a:cubicBezTo>
                    <a:cubicBezTo>
                      <a:pt x="1516" y="1808"/>
                      <a:pt x="1516" y="1808"/>
                      <a:pt x="1516" y="1808"/>
                    </a:cubicBezTo>
                    <a:cubicBezTo>
                      <a:pt x="1495" y="1809"/>
                      <a:pt x="1450" y="1757"/>
                      <a:pt x="1432" y="1800"/>
                    </a:cubicBezTo>
                    <a:cubicBezTo>
                      <a:pt x="1422" y="1805"/>
                      <a:pt x="1420" y="1817"/>
                      <a:pt x="1413" y="1824"/>
                    </a:cubicBezTo>
                    <a:cubicBezTo>
                      <a:pt x="1416" y="1813"/>
                      <a:pt x="1407" y="1814"/>
                      <a:pt x="1409" y="1804"/>
                    </a:cubicBezTo>
                    <a:cubicBezTo>
                      <a:pt x="1421" y="1808"/>
                      <a:pt x="1424" y="1801"/>
                      <a:pt x="1428" y="1797"/>
                    </a:cubicBezTo>
                    <a:cubicBezTo>
                      <a:pt x="1427" y="1787"/>
                      <a:pt x="1436" y="1788"/>
                      <a:pt x="1432" y="1777"/>
                    </a:cubicBezTo>
                    <a:cubicBezTo>
                      <a:pt x="1419" y="1772"/>
                      <a:pt x="1410" y="1765"/>
                      <a:pt x="1397" y="1761"/>
                    </a:cubicBezTo>
                    <a:cubicBezTo>
                      <a:pt x="1391" y="1772"/>
                      <a:pt x="1368" y="1766"/>
                      <a:pt x="1385" y="1781"/>
                    </a:cubicBezTo>
                    <a:cubicBezTo>
                      <a:pt x="1378" y="1778"/>
                      <a:pt x="1368" y="1792"/>
                      <a:pt x="1365" y="1781"/>
                    </a:cubicBezTo>
                    <a:cubicBezTo>
                      <a:pt x="1369" y="1765"/>
                      <a:pt x="1382" y="1758"/>
                      <a:pt x="1393" y="1749"/>
                    </a:cubicBezTo>
                    <a:cubicBezTo>
                      <a:pt x="1399" y="1722"/>
                      <a:pt x="1373" y="1695"/>
                      <a:pt x="1373" y="1662"/>
                    </a:cubicBezTo>
                    <a:cubicBezTo>
                      <a:pt x="1367" y="1661"/>
                      <a:pt x="1364" y="1663"/>
                      <a:pt x="1361" y="1666"/>
                    </a:cubicBezTo>
                    <a:cubicBezTo>
                      <a:pt x="1334" y="1591"/>
                      <a:pt x="1251" y="1648"/>
                      <a:pt x="1218" y="1594"/>
                    </a:cubicBezTo>
                    <a:cubicBezTo>
                      <a:pt x="1216" y="1560"/>
                      <a:pt x="1180" y="1554"/>
                      <a:pt x="1155" y="1555"/>
                    </a:cubicBezTo>
                    <a:cubicBezTo>
                      <a:pt x="1157" y="1545"/>
                      <a:pt x="1170" y="1546"/>
                      <a:pt x="1167" y="1531"/>
                    </a:cubicBezTo>
                    <a:cubicBezTo>
                      <a:pt x="1161" y="1526"/>
                      <a:pt x="1150" y="1526"/>
                      <a:pt x="1147" y="1519"/>
                    </a:cubicBezTo>
                    <a:cubicBezTo>
                      <a:pt x="1164" y="1528"/>
                      <a:pt x="1177" y="1500"/>
                      <a:pt x="1159" y="1499"/>
                    </a:cubicBezTo>
                    <a:cubicBezTo>
                      <a:pt x="1153" y="1518"/>
                      <a:pt x="1145" y="1510"/>
                      <a:pt x="1135" y="1523"/>
                    </a:cubicBezTo>
                    <a:cubicBezTo>
                      <a:pt x="1138" y="1512"/>
                      <a:pt x="1127" y="1515"/>
                      <a:pt x="1127" y="1507"/>
                    </a:cubicBezTo>
                    <a:cubicBezTo>
                      <a:pt x="1132" y="1506"/>
                      <a:pt x="1138" y="1508"/>
                      <a:pt x="1139" y="1503"/>
                    </a:cubicBezTo>
                    <a:cubicBezTo>
                      <a:pt x="1090" y="1508"/>
                      <a:pt x="1070" y="1513"/>
                      <a:pt x="1008" y="1507"/>
                    </a:cubicBezTo>
                    <a:cubicBezTo>
                      <a:pt x="1012" y="1478"/>
                      <a:pt x="978" y="1486"/>
                      <a:pt x="972" y="1467"/>
                    </a:cubicBezTo>
                    <a:cubicBezTo>
                      <a:pt x="972" y="1487"/>
                      <a:pt x="944" y="1500"/>
                      <a:pt x="932" y="1495"/>
                    </a:cubicBezTo>
                    <a:cubicBezTo>
                      <a:pt x="934" y="1480"/>
                      <a:pt x="948" y="1479"/>
                      <a:pt x="944" y="1459"/>
                    </a:cubicBezTo>
                    <a:cubicBezTo>
                      <a:pt x="920" y="1472"/>
                      <a:pt x="884" y="1501"/>
                      <a:pt x="861" y="1491"/>
                    </a:cubicBezTo>
                    <a:cubicBezTo>
                      <a:pt x="856" y="1523"/>
                      <a:pt x="821" y="1541"/>
                      <a:pt x="821" y="1566"/>
                    </a:cubicBezTo>
                    <a:cubicBezTo>
                      <a:pt x="821" y="1566"/>
                      <a:pt x="821" y="1566"/>
                      <a:pt x="821" y="1565"/>
                    </a:cubicBezTo>
                    <a:cubicBezTo>
                      <a:pt x="805" y="1543"/>
                      <a:pt x="788" y="1535"/>
                      <a:pt x="766" y="1536"/>
                    </a:cubicBezTo>
                    <a:cubicBezTo>
                      <a:pt x="766" y="1536"/>
                      <a:pt x="766" y="1536"/>
                      <a:pt x="766" y="1536"/>
                    </a:cubicBezTo>
                    <a:cubicBezTo>
                      <a:pt x="765" y="1536"/>
                      <a:pt x="765" y="1536"/>
                      <a:pt x="765" y="1536"/>
                    </a:cubicBezTo>
                    <a:cubicBezTo>
                      <a:pt x="763" y="1536"/>
                      <a:pt x="763" y="1536"/>
                      <a:pt x="763" y="1536"/>
                    </a:cubicBezTo>
                    <a:cubicBezTo>
                      <a:pt x="747" y="1536"/>
                      <a:pt x="728" y="1541"/>
                      <a:pt x="706" y="1547"/>
                    </a:cubicBezTo>
                    <a:cubicBezTo>
                      <a:pt x="659" y="1513"/>
                      <a:pt x="676" y="1448"/>
                      <a:pt x="694" y="1392"/>
                    </a:cubicBezTo>
                    <a:cubicBezTo>
                      <a:pt x="672" y="1358"/>
                      <a:pt x="608" y="1384"/>
                      <a:pt x="575" y="1372"/>
                    </a:cubicBezTo>
                    <a:cubicBezTo>
                      <a:pt x="589" y="1363"/>
                      <a:pt x="591" y="1342"/>
                      <a:pt x="595" y="1324"/>
                    </a:cubicBezTo>
                    <a:cubicBezTo>
                      <a:pt x="590" y="1309"/>
                      <a:pt x="605" y="1294"/>
                      <a:pt x="603" y="1317"/>
                    </a:cubicBezTo>
                    <a:cubicBezTo>
                      <a:pt x="611" y="1283"/>
                      <a:pt x="629" y="1271"/>
                      <a:pt x="635" y="1241"/>
                    </a:cubicBezTo>
                    <a:cubicBezTo>
                      <a:pt x="629" y="1236"/>
                      <a:pt x="620" y="1233"/>
                      <a:pt x="611" y="1233"/>
                    </a:cubicBezTo>
                    <a:cubicBezTo>
                      <a:pt x="592" y="1233"/>
                      <a:pt x="569" y="1244"/>
                      <a:pt x="556" y="1249"/>
                    </a:cubicBezTo>
                    <a:cubicBezTo>
                      <a:pt x="557" y="1281"/>
                      <a:pt x="537" y="1291"/>
                      <a:pt x="524" y="1309"/>
                    </a:cubicBezTo>
                    <a:cubicBezTo>
                      <a:pt x="499" y="1309"/>
                      <a:pt x="479" y="1314"/>
                      <a:pt x="456" y="1317"/>
                    </a:cubicBezTo>
                    <a:cubicBezTo>
                      <a:pt x="457" y="1304"/>
                      <a:pt x="445" y="1305"/>
                      <a:pt x="433" y="1305"/>
                    </a:cubicBezTo>
                    <a:cubicBezTo>
                      <a:pt x="411" y="1258"/>
                      <a:pt x="398" y="1207"/>
                      <a:pt x="417" y="1162"/>
                    </a:cubicBezTo>
                    <a:cubicBezTo>
                      <a:pt x="418" y="1165"/>
                      <a:pt x="417" y="1170"/>
                      <a:pt x="421" y="1170"/>
                    </a:cubicBezTo>
                    <a:cubicBezTo>
                      <a:pt x="429" y="1148"/>
                      <a:pt x="445" y="1120"/>
                      <a:pt x="433" y="1090"/>
                    </a:cubicBezTo>
                    <a:cubicBezTo>
                      <a:pt x="475" y="1060"/>
                      <a:pt x="518" y="1018"/>
                      <a:pt x="571" y="1031"/>
                    </a:cubicBezTo>
                    <a:cubicBezTo>
                      <a:pt x="567" y="1049"/>
                      <a:pt x="614" y="1037"/>
                      <a:pt x="623" y="1051"/>
                    </a:cubicBezTo>
                    <a:cubicBezTo>
                      <a:pt x="613" y="988"/>
                      <a:pt x="694" y="1030"/>
                      <a:pt x="746" y="1027"/>
                    </a:cubicBezTo>
                    <a:cubicBezTo>
                      <a:pt x="750" y="1075"/>
                      <a:pt x="761" y="1114"/>
                      <a:pt x="770" y="1146"/>
                    </a:cubicBezTo>
                    <a:cubicBezTo>
                      <a:pt x="790" y="1146"/>
                      <a:pt x="790" y="1146"/>
                      <a:pt x="790" y="1146"/>
                    </a:cubicBezTo>
                    <a:cubicBezTo>
                      <a:pt x="821" y="1104"/>
                      <a:pt x="787" y="1039"/>
                      <a:pt x="798" y="999"/>
                    </a:cubicBezTo>
                    <a:cubicBezTo>
                      <a:pt x="807" y="963"/>
                      <a:pt x="866" y="942"/>
                      <a:pt x="901" y="924"/>
                    </a:cubicBezTo>
                    <a:cubicBezTo>
                      <a:pt x="917" y="915"/>
                      <a:pt x="937" y="892"/>
                      <a:pt x="948" y="880"/>
                    </a:cubicBezTo>
                    <a:cubicBezTo>
                      <a:pt x="935" y="877"/>
                      <a:pt x="944" y="868"/>
                      <a:pt x="952" y="876"/>
                    </a:cubicBezTo>
                    <a:cubicBezTo>
                      <a:pt x="947" y="849"/>
                      <a:pt x="953" y="832"/>
                      <a:pt x="960" y="809"/>
                    </a:cubicBezTo>
                    <a:cubicBezTo>
                      <a:pt x="968" y="823"/>
                      <a:pt x="958" y="840"/>
                      <a:pt x="960" y="844"/>
                    </a:cubicBezTo>
                    <a:cubicBezTo>
                      <a:pt x="977" y="832"/>
                      <a:pt x="985" y="811"/>
                      <a:pt x="988" y="785"/>
                    </a:cubicBezTo>
                    <a:cubicBezTo>
                      <a:pt x="990" y="791"/>
                      <a:pt x="983" y="805"/>
                      <a:pt x="992" y="805"/>
                    </a:cubicBezTo>
                    <a:cubicBezTo>
                      <a:pt x="1010" y="783"/>
                      <a:pt x="1023" y="756"/>
                      <a:pt x="1063" y="757"/>
                    </a:cubicBezTo>
                    <a:cubicBezTo>
                      <a:pt x="1065" y="749"/>
                      <a:pt x="1058" y="749"/>
                      <a:pt x="1055" y="745"/>
                    </a:cubicBezTo>
                    <a:cubicBezTo>
                      <a:pt x="1083" y="743"/>
                      <a:pt x="1087" y="740"/>
                      <a:pt x="1103" y="741"/>
                    </a:cubicBezTo>
                    <a:cubicBezTo>
                      <a:pt x="1112" y="733"/>
                      <a:pt x="1098" y="730"/>
                      <a:pt x="1099" y="717"/>
                    </a:cubicBezTo>
                    <a:cubicBezTo>
                      <a:pt x="1130" y="679"/>
                      <a:pt x="1197" y="654"/>
                      <a:pt x="1250" y="650"/>
                    </a:cubicBezTo>
                    <a:cubicBezTo>
                      <a:pt x="1237" y="657"/>
                      <a:pt x="1223" y="663"/>
                      <a:pt x="1210" y="670"/>
                    </a:cubicBezTo>
                    <a:cubicBezTo>
                      <a:pt x="1207" y="682"/>
                      <a:pt x="1214" y="684"/>
                      <a:pt x="1214" y="694"/>
                    </a:cubicBezTo>
                    <a:cubicBezTo>
                      <a:pt x="1235" y="692"/>
                      <a:pt x="1239" y="674"/>
                      <a:pt x="1258" y="666"/>
                    </a:cubicBezTo>
                    <a:cubicBezTo>
                      <a:pt x="1275" y="658"/>
                      <a:pt x="1311" y="670"/>
                      <a:pt x="1321" y="642"/>
                    </a:cubicBezTo>
                    <a:cubicBezTo>
                      <a:pt x="1292" y="642"/>
                      <a:pt x="1235" y="624"/>
                      <a:pt x="1270" y="587"/>
                    </a:cubicBezTo>
                    <a:cubicBezTo>
                      <a:pt x="1260" y="584"/>
                      <a:pt x="1241" y="592"/>
                      <a:pt x="1238" y="583"/>
                    </a:cubicBezTo>
                    <a:cubicBezTo>
                      <a:pt x="1260" y="578"/>
                      <a:pt x="1290" y="582"/>
                      <a:pt x="1294" y="559"/>
                    </a:cubicBezTo>
                    <a:cubicBezTo>
                      <a:pt x="1239" y="545"/>
                      <a:pt x="1208" y="572"/>
                      <a:pt x="1171" y="587"/>
                    </a:cubicBezTo>
                    <a:cubicBezTo>
                      <a:pt x="1176" y="572"/>
                      <a:pt x="1153" y="586"/>
                      <a:pt x="1159" y="571"/>
                    </a:cubicBezTo>
                    <a:cubicBezTo>
                      <a:pt x="1210" y="584"/>
                      <a:pt x="1224" y="536"/>
                      <a:pt x="1270" y="531"/>
                    </a:cubicBezTo>
                    <a:cubicBezTo>
                      <a:pt x="1295" y="534"/>
                      <a:pt x="1331" y="526"/>
                      <a:pt x="1349" y="535"/>
                    </a:cubicBezTo>
                    <a:cubicBezTo>
                      <a:pt x="1381" y="547"/>
                      <a:pt x="1397" y="513"/>
                      <a:pt x="1436" y="499"/>
                    </a:cubicBezTo>
                    <a:cubicBezTo>
                      <a:pt x="1443" y="497"/>
                      <a:pt x="1446" y="505"/>
                      <a:pt x="1452" y="503"/>
                    </a:cubicBezTo>
                    <a:cubicBezTo>
                      <a:pt x="1481" y="498"/>
                      <a:pt x="1490" y="466"/>
                      <a:pt x="1492" y="448"/>
                    </a:cubicBezTo>
                    <a:cubicBezTo>
                      <a:pt x="1479" y="445"/>
                      <a:pt x="1473" y="450"/>
                      <a:pt x="1464" y="452"/>
                    </a:cubicBezTo>
                    <a:cubicBezTo>
                      <a:pt x="1463" y="444"/>
                      <a:pt x="1469" y="443"/>
                      <a:pt x="1468" y="436"/>
                    </a:cubicBezTo>
                    <a:cubicBezTo>
                      <a:pt x="1453" y="441"/>
                      <a:pt x="1428" y="459"/>
                      <a:pt x="1413" y="452"/>
                    </a:cubicBezTo>
                    <a:cubicBezTo>
                      <a:pt x="1436" y="436"/>
                      <a:pt x="1458" y="442"/>
                      <a:pt x="1476" y="424"/>
                    </a:cubicBezTo>
                    <a:cubicBezTo>
                      <a:pt x="1459" y="422"/>
                      <a:pt x="1453" y="410"/>
                      <a:pt x="1432" y="412"/>
                    </a:cubicBezTo>
                    <a:cubicBezTo>
                      <a:pt x="1436" y="390"/>
                      <a:pt x="1426" y="404"/>
                      <a:pt x="1420" y="396"/>
                    </a:cubicBezTo>
                    <a:cubicBezTo>
                      <a:pt x="1421" y="389"/>
                      <a:pt x="1416" y="387"/>
                      <a:pt x="1416" y="380"/>
                    </a:cubicBezTo>
                    <a:cubicBezTo>
                      <a:pt x="1446" y="358"/>
                      <a:pt x="1405" y="326"/>
                      <a:pt x="1416" y="293"/>
                    </a:cubicBezTo>
                    <a:cubicBezTo>
                      <a:pt x="1379" y="314"/>
                      <a:pt x="1344" y="359"/>
                      <a:pt x="1297" y="329"/>
                    </a:cubicBezTo>
                    <a:cubicBezTo>
                      <a:pt x="1329" y="322"/>
                      <a:pt x="1308" y="299"/>
                      <a:pt x="1325" y="277"/>
                    </a:cubicBezTo>
                    <a:cubicBezTo>
                      <a:pt x="1301" y="284"/>
                      <a:pt x="1305" y="263"/>
                      <a:pt x="1297" y="253"/>
                    </a:cubicBezTo>
                    <a:cubicBezTo>
                      <a:pt x="1260" y="259"/>
                      <a:pt x="1244" y="244"/>
                      <a:pt x="1210" y="245"/>
                    </a:cubicBezTo>
                    <a:cubicBezTo>
                      <a:pt x="1210" y="248"/>
                      <a:pt x="1210" y="250"/>
                      <a:pt x="1210" y="251"/>
                    </a:cubicBezTo>
                    <a:cubicBezTo>
                      <a:pt x="1206" y="270"/>
                      <a:pt x="1192" y="277"/>
                      <a:pt x="1178" y="285"/>
                    </a:cubicBezTo>
                    <a:cubicBezTo>
                      <a:pt x="1198" y="299"/>
                      <a:pt x="1162" y="323"/>
                      <a:pt x="1147" y="329"/>
                    </a:cubicBezTo>
                    <a:cubicBezTo>
                      <a:pt x="1145" y="346"/>
                      <a:pt x="1169" y="338"/>
                      <a:pt x="1167" y="356"/>
                    </a:cubicBezTo>
                    <a:cubicBezTo>
                      <a:pt x="1145" y="390"/>
                      <a:pt x="1106" y="407"/>
                      <a:pt x="1067" y="424"/>
                    </a:cubicBezTo>
                    <a:cubicBezTo>
                      <a:pt x="1067" y="472"/>
                      <a:pt x="1048" y="501"/>
                      <a:pt x="1016" y="507"/>
                    </a:cubicBezTo>
                    <a:cubicBezTo>
                      <a:pt x="1007" y="494"/>
                      <a:pt x="998" y="481"/>
                      <a:pt x="1004" y="464"/>
                    </a:cubicBezTo>
                    <a:cubicBezTo>
                      <a:pt x="1007" y="467"/>
                      <a:pt x="1028" y="481"/>
                      <a:pt x="1028" y="464"/>
                    </a:cubicBezTo>
                    <a:cubicBezTo>
                      <a:pt x="1030" y="453"/>
                      <a:pt x="1006" y="467"/>
                      <a:pt x="1008" y="456"/>
                    </a:cubicBezTo>
                    <a:cubicBezTo>
                      <a:pt x="1018" y="445"/>
                      <a:pt x="1020" y="425"/>
                      <a:pt x="1028" y="412"/>
                    </a:cubicBezTo>
                    <a:cubicBezTo>
                      <a:pt x="1005" y="409"/>
                      <a:pt x="995" y="419"/>
                      <a:pt x="972" y="416"/>
                    </a:cubicBezTo>
                    <a:cubicBezTo>
                      <a:pt x="955" y="385"/>
                      <a:pt x="921" y="356"/>
                      <a:pt x="873" y="368"/>
                    </a:cubicBezTo>
                    <a:cubicBezTo>
                      <a:pt x="879" y="356"/>
                      <a:pt x="886" y="345"/>
                      <a:pt x="889" y="329"/>
                    </a:cubicBezTo>
                    <a:cubicBezTo>
                      <a:pt x="876" y="328"/>
                      <a:pt x="865" y="339"/>
                      <a:pt x="865" y="321"/>
                    </a:cubicBezTo>
                    <a:cubicBezTo>
                      <a:pt x="891" y="290"/>
                      <a:pt x="923" y="262"/>
                      <a:pt x="964" y="245"/>
                    </a:cubicBezTo>
                    <a:cubicBezTo>
                      <a:pt x="979" y="240"/>
                      <a:pt x="1001" y="245"/>
                      <a:pt x="1008" y="226"/>
                    </a:cubicBezTo>
                    <a:cubicBezTo>
                      <a:pt x="994" y="228"/>
                      <a:pt x="986" y="224"/>
                      <a:pt x="984" y="214"/>
                    </a:cubicBezTo>
                    <a:cubicBezTo>
                      <a:pt x="1032" y="224"/>
                      <a:pt x="1067" y="208"/>
                      <a:pt x="1099" y="186"/>
                    </a:cubicBezTo>
                    <a:cubicBezTo>
                      <a:pt x="1091" y="181"/>
                      <a:pt x="1073" y="185"/>
                      <a:pt x="1071" y="174"/>
                    </a:cubicBezTo>
                    <a:cubicBezTo>
                      <a:pt x="1086" y="180"/>
                      <a:pt x="1109" y="176"/>
                      <a:pt x="1123" y="170"/>
                    </a:cubicBezTo>
                    <a:cubicBezTo>
                      <a:pt x="1123" y="169"/>
                      <a:pt x="1124" y="169"/>
                      <a:pt x="1125" y="169"/>
                    </a:cubicBezTo>
                    <a:cubicBezTo>
                      <a:pt x="1127" y="168"/>
                      <a:pt x="1128" y="167"/>
                      <a:pt x="1130" y="166"/>
                    </a:cubicBezTo>
                    <a:cubicBezTo>
                      <a:pt x="1133" y="163"/>
                      <a:pt x="1135" y="161"/>
                      <a:pt x="1135" y="158"/>
                    </a:cubicBezTo>
                    <a:cubicBezTo>
                      <a:pt x="1144" y="158"/>
                      <a:pt x="1147" y="165"/>
                      <a:pt x="1159" y="162"/>
                    </a:cubicBezTo>
                    <a:cubicBezTo>
                      <a:pt x="1157" y="172"/>
                      <a:pt x="1157" y="182"/>
                      <a:pt x="1171" y="178"/>
                    </a:cubicBezTo>
                    <a:cubicBezTo>
                      <a:pt x="1174" y="171"/>
                      <a:pt x="1164" y="170"/>
                      <a:pt x="1174" y="158"/>
                    </a:cubicBezTo>
                    <a:cubicBezTo>
                      <a:pt x="1211" y="175"/>
                      <a:pt x="1233" y="133"/>
                      <a:pt x="1234" y="114"/>
                    </a:cubicBezTo>
                    <a:cubicBezTo>
                      <a:pt x="1250" y="116"/>
                      <a:pt x="1262" y="113"/>
                      <a:pt x="1262" y="99"/>
                    </a:cubicBezTo>
                    <a:cubicBezTo>
                      <a:pt x="1245" y="98"/>
                      <a:pt x="1255" y="91"/>
                      <a:pt x="1238" y="87"/>
                    </a:cubicBezTo>
                    <a:cubicBezTo>
                      <a:pt x="1278" y="78"/>
                      <a:pt x="1304" y="101"/>
                      <a:pt x="1321" y="75"/>
                    </a:cubicBezTo>
                    <a:cubicBezTo>
                      <a:pt x="1325" y="82"/>
                      <a:pt x="1331" y="86"/>
                      <a:pt x="1333" y="95"/>
                    </a:cubicBezTo>
                    <a:cubicBezTo>
                      <a:pt x="1328" y="95"/>
                      <a:pt x="1324" y="96"/>
                      <a:pt x="1325" y="103"/>
                    </a:cubicBezTo>
                    <a:cubicBezTo>
                      <a:pt x="1341" y="103"/>
                      <a:pt x="1341" y="103"/>
                      <a:pt x="1341" y="103"/>
                    </a:cubicBezTo>
                    <a:cubicBezTo>
                      <a:pt x="1357" y="100"/>
                      <a:pt x="1362" y="108"/>
                      <a:pt x="1369" y="114"/>
                    </a:cubicBezTo>
                    <a:cubicBezTo>
                      <a:pt x="1363" y="129"/>
                      <a:pt x="1382" y="117"/>
                      <a:pt x="1381" y="126"/>
                    </a:cubicBezTo>
                    <a:cubicBezTo>
                      <a:pt x="1370" y="146"/>
                      <a:pt x="1350" y="156"/>
                      <a:pt x="1325" y="162"/>
                    </a:cubicBezTo>
                    <a:cubicBezTo>
                      <a:pt x="1320" y="172"/>
                      <a:pt x="1337" y="179"/>
                      <a:pt x="1325" y="182"/>
                    </a:cubicBezTo>
                    <a:cubicBezTo>
                      <a:pt x="1289" y="185"/>
                      <a:pt x="1257" y="174"/>
                      <a:pt x="1242" y="202"/>
                    </a:cubicBezTo>
                    <a:cubicBezTo>
                      <a:pt x="1282" y="213"/>
                      <a:pt x="1316" y="189"/>
                      <a:pt x="1333" y="222"/>
                    </a:cubicBezTo>
                    <a:cubicBezTo>
                      <a:pt x="1333" y="227"/>
                      <a:pt x="1326" y="225"/>
                      <a:pt x="1325" y="230"/>
                    </a:cubicBezTo>
                    <a:cubicBezTo>
                      <a:pt x="1344" y="228"/>
                      <a:pt x="1331" y="233"/>
                      <a:pt x="1333" y="245"/>
                    </a:cubicBezTo>
                    <a:cubicBezTo>
                      <a:pt x="1363" y="235"/>
                      <a:pt x="1377" y="262"/>
                      <a:pt x="1409" y="261"/>
                    </a:cubicBezTo>
                    <a:cubicBezTo>
                      <a:pt x="1411" y="238"/>
                      <a:pt x="1392" y="235"/>
                      <a:pt x="1385" y="222"/>
                    </a:cubicBezTo>
                    <a:cubicBezTo>
                      <a:pt x="1411" y="219"/>
                      <a:pt x="1427" y="248"/>
                      <a:pt x="1440" y="245"/>
                    </a:cubicBezTo>
                    <a:cubicBezTo>
                      <a:pt x="1432" y="237"/>
                      <a:pt x="1454" y="225"/>
                      <a:pt x="1456" y="214"/>
                    </a:cubicBezTo>
                    <a:cubicBezTo>
                      <a:pt x="1444" y="210"/>
                      <a:pt x="1451" y="207"/>
                      <a:pt x="1456" y="202"/>
                    </a:cubicBezTo>
                    <a:cubicBezTo>
                      <a:pt x="1445" y="200"/>
                      <a:pt x="1454" y="194"/>
                      <a:pt x="1440" y="190"/>
                    </a:cubicBezTo>
                    <a:cubicBezTo>
                      <a:pt x="1434" y="185"/>
                      <a:pt x="1427" y="180"/>
                      <a:pt x="1424" y="170"/>
                    </a:cubicBezTo>
                    <a:cubicBezTo>
                      <a:pt x="1440" y="170"/>
                      <a:pt x="1440" y="170"/>
                      <a:pt x="1440" y="170"/>
                    </a:cubicBezTo>
                    <a:cubicBezTo>
                      <a:pt x="1438" y="166"/>
                      <a:pt x="1431" y="155"/>
                      <a:pt x="1444" y="158"/>
                    </a:cubicBezTo>
                    <a:cubicBezTo>
                      <a:pt x="1444" y="162"/>
                      <a:pt x="1444" y="162"/>
                      <a:pt x="1444" y="162"/>
                    </a:cubicBezTo>
                    <a:cubicBezTo>
                      <a:pt x="1460" y="151"/>
                      <a:pt x="1470" y="174"/>
                      <a:pt x="1472" y="190"/>
                    </a:cubicBezTo>
                    <a:cubicBezTo>
                      <a:pt x="1483" y="187"/>
                      <a:pt x="1482" y="195"/>
                      <a:pt x="1492" y="194"/>
                    </a:cubicBezTo>
                    <a:cubicBezTo>
                      <a:pt x="1506" y="166"/>
                      <a:pt x="1532" y="172"/>
                      <a:pt x="1547" y="150"/>
                    </a:cubicBezTo>
                    <a:cubicBezTo>
                      <a:pt x="1514" y="149"/>
                      <a:pt x="1492" y="118"/>
                      <a:pt x="1464" y="111"/>
                    </a:cubicBezTo>
                    <a:cubicBezTo>
                      <a:pt x="1467" y="102"/>
                      <a:pt x="1500" y="104"/>
                      <a:pt x="1492" y="99"/>
                    </a:cubicBezTo>
                    <a:cubicBezTo>
                      <a:pt x="1482" y="98"/>
                      <a:pt x="1473" y="96"/>
                      <a:pt x="1468" y="91"/>
                    </a:cubicBezTo>
                    <a:cubicBezTo>
                      <a:pt x="1481" y="90"/>
                      <a:pt x="1498" y="95"/>
                      <a:pt x="1496" y="79"/>
                    </a:cubicBezTo>
                    <a:cubicBezTo>
                      <a:pt x="1481" y="79"/>
                      <a:pt x="1471" y="79"/>
                      <a:pt x="1484" y="71"/>
                    </a:cubicBezTo>
                    <a:cubicBezTo>
                      <a:pt x="1473" y="66"/>
                      <a:pt x="1461" y="78"/>
                      <a:pt x="1460" y="71"/>
                    </a:cubicBezTo>
                    <a:cubicBezTo>
                      <a:pt x="1467" y="70"/>
                      <a:pt x="1451" y="59"/>
                      <a:pt x="1452" y="51"/>
                    </a:cubicBezTo>
                    <a:cubicBezTo>
                      <a:pt x="1438" y="48"/>
                      <a:pt x="1437" y="57"/>
                      <a:pt x="1424" y="55"/>
                    </a:cubicBezTo>
                    <a:cubicBezTo>
                      <a:pt x="1424" y="36"/>
                      <a:pt x="1409" y="52"/>
                      <a:pt x="1405" y="43"/>
                    </a:cubicBezTo>
                    <a:cubicBezTo>
                      <a:pt x="1405" y="37"/>
                      <a:pt x="1415" y="40"/>
                      <a:pt x="1413" y="31"/>
                    </a:cubicBezTo>
                    <a:cubicBezTo>
                      <a:pt x="1372" y="26"/>
                      <a:pt x="1343" y="44"/>
                      <a:pt x="1325" y="39"/>
                    </a:cubicBezTo>
                    <a:cubicBezTo>
                      <a:pt x="1329" y="30"/>
                      <a:pt x="1341" y="29"/>
                      <a:pt x="1337" y="11"/>
                    </a:cubicBezTo>
                    <a:cubicBezTo>
                      <a:pt x="1320" y="0"/>
                      <a:pt x="1302" y="14"/>
                      <a:pt x="1286" y="15"/>
                    </a:cubicBezTo>
                    <a:cubicBezTo>
                      <a:pt x="1285" y="14"/>
                      <a:pt x="1290" y="8"/>
                      <a:pt x="1290" y="7"/>
                    </a:cubicBezTo>
                    <a:cubicBezTo>
                      <a:pt x="1284" y="5"/>
                      <a:pt x="1277" y="4"/>
                      <a:pt x="1271" y="4"/>
                    </a:cubicBezTo>
                    <a:cubicBezTo>
                      <a:pt x="1230" y="2"/>
                      <a:pt x="1190" y="43"/>
                      <a:pt x="1167" y="55"/>
                    </a:cubicBezTo>
                    <a:cubicBezTo>
                      <a:pt x="1177" y="59"/>
                      <a:pt x="1193" y="57"/>
                      <a:pt x="1198" y="67"/>
                    </a:cubicBezTo>
                    <a:cubicBezTo>
                      <a:pt x="1188" y="69"/>
                      <a:pt x="1173" y="55"/>
                      <a:pt x="1167" y="67"/>
                    </a:cubicBezTo>
                    <a:cubicBezTo>
                      <a:pt x="1171" y="68"/>
                      <a:pt x="1171" y="73"/>
                      <a:pt x="1171" y="79"/>
                    </a:cubicBezTo>
                    <a:cubicBezTo>
                      <a:pt x="1185" y="79"/>
                      <a:pt x="1202" y="77"/>
                      <a:pt x="1206" y="87"/>
                    </a:cubicBezTo>
                    <a:cubicBezTo>
                      <a:pt x="1195" y="119"/>
                      <a:pt x="1155" y="123"/>
                      <a:pt x="1131" y="142"/>
                    </a:cubicBezTo>
                    <a:cubicBezTo>
                      <a:pt x="1136" y="130"/>
                      <a:pt x="1146" y="123"/>
                      <a:pt x="1143" y="103"/>
                    </a:cubicBezTo>
                    <a:cubicBezTo>
                      <a:pt x="1120" y="98"/>
                      <a:pt x="1120" y="116"/>
                      <a:pt x="1103" y="118"/>
                    </a:cubicBezTo>
                    <a:cubicBezTo>
                      <a:pt x="1109" y="112"/>
                      <a:pt x="1112" y="103"/>
                      <a:pt x="1115" y="95"/>
                    </a:cubicBezTo>
                    <a:cubicBezTo>
                      <a:pt x="1109" y="92"/>
                      <a:pt x="1094" y="99"/>
                      <a:pt x="1095" y="91"/>
                    </a:cubicBezTo>
                    <a:cubicBezTo>
                      <a:pt x="1098" y="82"/>
                      <a:pt x="1116" y="87"/>
                      <a:pt x="1119" y="79"/>
                    </a:cubicBezTo>
                    <a:cubicBezTo>
                      <a:pt x="1091" y="11"/>
                      <a:pt x="1192" y="38"/>
                      <a:pt x="1210" y="3"/>
                    </a:cubicBezTo>
                    <a:cubicBezTo>
                      <a:pt x="1209" y="3"/>
                      <a:pt x="1208" y="3"/>
                      <a:pt x="1208" y="3"/>
                    </a:cubicBezTo>
                    <a:cubicBezTo>
                      <a:pt x="1207" y="3"/>
                      <a:pt x="1206" y="3"/>
                      <a:pt x="1206" y="3"/>
                    </a:cubicBezTo>
                    <a:cubicBezTo>
                      <a:pt x="1206" y="3"/>
                      <a:pt x="1206" y="3"/>
                      <a:pt x="1206" y="3"/>
                    </a:cubicBezTo>
                    <a:cubicBezTo>
                      <a:pt x="1175" y="1"/>
                      <a:pt x="1151" y="7"/>
                      <a:pt x="1123" y="7"/>
                    </a:cubicBezTo>
                    <a:cubicBezTo>
                      <a:pt x="1107" y="33"/>
                      <a:pt x="1089" y="58"/>
                      <a:pt x="1052" y="63"/>
                    </a:cubicBezTo>
                    <a:cubicBezTo>
                      <a:pt x="1062" y="80"/>
                      <a:pt x="1044" y="78"/>
                      <a:pt x="1040" y="91"/>
                    </a:cubicBezTo>
                    <a:cubicBezTo>
                      <a:pt x="1052" y="90"/>
                      <a:pt x="1062" y="92"/>
                      <a:pt x="1067" y="99"/>
                    </a:cubicBezTo>
                    <a:cubicBezTo>
                      <a:pt x="1057" y="101"/>
                      <a:pt x="1051" y="106"/>
                      <a:pt x="1044" y="111"/>
                    </a:cubicBezTo>
                    <a:cubicBezTo>
                      <a:pt x="1053" y="116"/>
                      <a:pt x="1058" y="100"/>
                      <a:pt x="1059" y="111"/>
                    </a:cubicBezTo>
                    <a:cubicBezTo>
                      <a:pt x="1031" y="113"/>
                      <a:pt x="1025" y="140"/>
                      <a:pt x="992" y="138"/>
                    </a:cubicBezTo>
                    <a:cubicBezTo>
                      <a:pt x="992" y="127"/>
                      <a:pt x="1014" y="129"/>
                      <a:pt x="1004" y="118"/>
                    </a:cubicBezTo>
                    <a:cubicBezTo>
                      <a:pt x="980" y="118"/>
                      <a:pt x="980" y="118"/>
                      <a:pt x="980" y="118"/>
                    </a:cubicBezTo>
                    <a:cubicBezTo>
                      <a:pt x="956" y="124"/>
                      <a:pt x="915" y="132"/>
                      <a:pt x="889" y="122"/>
                    </a:cubicBezTo>
                    <a:cubicBezTo>
                      <a:pt x="877" y="125"/>
                      <a:pt x="874" y="118"/>
                      <a:pt x="865" y="118"/>
                    </a:cubicBezTo>
                    <a:cubicBezTo>
                      <a:pt x="865" y="113"/>
                      <a:pt x="870" y="113"/>
                      <a:pt x="869" y="107"/>
                    </a:cubicBezTo>
                    <a:cubicBezTo>
                      <a:pt x="855" y="105"/>
                      <a:pt x="843" y="107"/>
                      <a:pt x="833" y="111"/>
                    </a:cubicBezTo>
                    <a:cubicBezTo>
                      <a:pt x="825" y="113"/>
                      <a:pt x="822" y="120"/>
                      <a:pt x="810" y="118"/>
                    </a:cubicBezTo>
                    <a:cubicBezTo>
                      <a:pt x="812" y="133"/>
                      <a:pt x="805" y="137"/>
                      <a:pt x="806" y="150"/>
                    </a:cubicBezTo>
                    <a:cubicBezTo>
                      <a:pt x="796" y="145"/>
                      <a:pt x="789" y="162"/>
                      <a:pt x="786" y="150"/>
                    </a:cubicBezTo>
                    <a:cubicBezTo>
                      <a:pt x="784" y="141"/>
                      <a:pt x="804" y="152"/>
                      <a:pt x="798" y="138"/>
                    </a:cubicBezTo>
                    <a:cubicBezTo>
                      <a:pt x="777" y="116"/>
                      <a:pt x="717" y="151"/>
                      <a:pt x="694" y="126"/>
                    </a:cubicBezTo>
                    <a:cubicBezTo>
                      <a:pt x="706" y="123"/>
                      <a:pt x="719" y="121"/>
                      <a:pt x="726" y="114"/>
                    </a:cubicBezTo>
                    <a:cubicBezTo>
                      <a:pt x="678" y="109"/>
                      <a:pt x="643" y="79"/>
                      <a:pt x="595" y="95"/>
                    </a:cubicBezTo>
                    <a:cubicBezTo>
                      <a:pt x="594" y="98"/>
                      <a:pt x="592" y="99"/>
                      <a:pt x="587" y="99"/>
                    </a:cubicBezTo>
                    <a:cubicBezTo>
                      <a:pt x="588" y="93"/>
                      <a:pt x="592" y="93"/>
                      <a:pt x="591" y="87"/>
                    </a:cubicBezTo>
                    <a:cubicBezTo>
                      <a:pt x="583" y="87"/>
                      <a:pt x="583" y="87"/>
                      <a:pt x="583" y="87"/>
                    </a:cubicBezTo>
                    <a:cubicBezTo>
                      <a:pt x="576" y="90"/>
                      <a:pt x="573" y="98"/>
                      <a:pt x="560" y="95"/>
                    </a:cubicBezTo>
                    <a:cubicBezTo>
                      <a:pt x="558" y="85"/>
                      <a:pt x="567" y="86"/>
                      <a:pt x="564" y="75"/>
                    </a:cubicBezTo>
                    <a:cubicBezTo>
                      <a:pt x="544" y="78"/>
                      <a:pt x="496" y="94"/>
                      <a:pt x="512" y="83"/>
                    </a:cubicBezTo>
                    <a:cubicBezTo>
                      <a:pt x="465" y="103"/>
                      <a:pt x="422" y="80"/>
                      <a:pt x="389" y="111"/>
                    </a:cubicBezTo>
                    <a:cubicBezTo>
                      <a:pt x="379" y="105"/>
                      <a:pt x="351" y="104"/>
                      <a:pt x="361" y="91"/>
                    </a:cubicBezTo>
                    <a:cubicBezTo>
                      <a:pt x="307" y="79"/>
                      <a:pt x="244" y="78"/>
                      <a:pt x="184" y="68"/>
                    </a:cubicBezTo>
                    <a:cubicBezTo>
                      <a:pt x="182" y="67"/>
                      <a:pt x="180" y="67"/>
                      <a:pt x="179" y="67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3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3"/>
                      <a:pt x="142" y="113"/>
                    </a:cubicBezTo>
                    <a:cubicBezTo>
                      <a:pt x="137" y="119"/>
                      <a:pt x="131" y="125"/>
                      <a:pt x="125" y="131"/>
                    </a:cubicBezTo>
                    <a:cubicBezTo>
                      <a:pt x="124" y="133"/>
                      <a:pt x="123" y="134"/>
                      <a:pt x="122" y="135"/>
                    </a:cubicBezTo>
                    <a:cubicBezTo>
                      <a:pt x="117" y="142"/>
                      <a:pt x="111" y="148"/>
                      <a:pt x="106" y="154"/>
                    </a:cubicBezTo>
                    <a:cubicBezTo>
                      <a:pt x="105" y="155"/>
                      <a:pt x="104" y="156"/>
                      <a:pt x="103" y="158"/>
                    </a:cubicBezTo>
                    <a:cubicBezTo>
                      <a:pt x="93" y="169"/>
                      <a:pt x="84" y="181"/>
                      <a:pt x="74" y="192"/>
                    </a:cubicBezTo>
                    <a:cubicBezTo>
                      <a:pt x="73" y="194"/>
                      <a:pt x="71" y="196"/>
                      <a:pt x="70" y="198"/>
                    </a:cubicBezTo>
                    <a:cubicBezTo>
                      <a:pt x="66" y="202"/>
                      <a:pt x="63" y="207"/>
                      <a:pt x="59" y="211"/>
                    </a:cubicBezTo>
                    <a:cubicBezTo>
                      <a:pt x="56" y="216"/>
                      <a:pt x="52" y="220"/>
                      <a:pt x="49" y="224"/>
                    </a:cubicBezTo>
                    <a:cubicBezTo>
                      <a:pt x="46" y="228"/>
                      <a:pt x="43" y="232"/>
                      <a:pt x="40" y="236"/>
                    </a:cubicBezTo>
                    <a:cubicBezTo>
                      <a:pt x="36" y="241"/>
                      <a:pt x="32" y="246"/>
                      <a:pt x="28" y="252"/>
                    </a:cubicBezTo>
                    <a:cubicBezTo>
                      <a:pt x="26" y="255"/>
                      <a:pt x="24" y="258"/>
                      <a:pt x="21" y="261"/>
                    </a:cubicBezTo>
                    <a:cubicBezTo>
                      <a:pt x="15" y="270"/>
                      <a:pt x="9" y="278"/>
                      <a:pt x="2" y="287"/>
                    </a:cubicBezTo>
                    <a:cubicBezTo>
                      <a:pt x="3" y="289"/>
                      <a:pt x="2" y="290"/>
                      <a:pt x="0" y="293"/>
                    </a:cubicBezTo>
                    <a:cubicBezTo>
                      <a:pt x="29" y="300"/>
                      <a:pt x="69" y="308"/>
                      <a:pt x="99" y="301"/>
                    </a:cubicBezTo>
                    <a:cubicBezTo>
                      <a:pt x="82" y="321"/>
                      <a:pt x="119" y="356"/>
                      <a:pt x="95" y="384"/>
                    </a:cubicBezTo>
                    <a:cubicBezTo>
                      <a:pt x="100" y="397"/>
                      <a:pt x="111" y="364"/>
                      <a:pt x="115" y="376"/>
                    </a:cubicBezTo>
                    <a:cubicBezTo>
                      <a:pt x="109" y="384"/>
                      <a:pt x="96" y="392"/>
                      <a:pt x="111" y="400"/>
                    </a:cubicBezTo>
                    <a:cubicBezTo>
                      <a:pt x="107" y="406"/>
                      <a:pt x="88" y="417"/>
                      <a:pt x="99" y="424"/>
                    </a:cubicBezTo>
                    <a:cubicBezTo>
                      <a:pt x="102" y="416"/>
                      <a:pt x="109" y="405"/>
                      <a:pt x="107" y="424"/>
                    </a:cubicBezTo>
                    <a:cubicBezTo>
                      <a:pt x="121" y="426"/>
                      <a:pt x="119" y="412"/>
                      <a:pt x="127" y="408"/>
                    </a:cubicBezTo>
                    <a:cubicBezTo>
                      <a:pt x="125" y="427"/>
                      <a:pt x="132" y="415"/>
                      <a:pt x="139" y="412"/>
                    </a:cubicBezTo>
                    <a:cubicBezTo>
                      <a:pt x="133" y="423"/>
                      <a:pt x="139" y="424"/>
                      <a:pt x="135" y="440"/>
                    </a:cubicBezTo>
                    <a:cubicBezTo>
                      <a:pt x="119" y="437"/>
                      <a:pt x="115" y="446"/>
                      <a:pt x="115" y="460"/>
                    </a:cubicBezTo>
                    <a:cubicBezTo>
                      <a:pt x="129" y="458"/>
                      <a:pt x="120" y="449"/>
                      <a:pt x="135" y="456"/>
                    </a:cubicBezTo>
                    <a:cubicBezTo>
                      <a:pt x="135" y="467"/>
                      <a:pt x="118" y="463"/>
                      <a:pt x="119" y="475"/>
                    </a:cubicBezTo>
                    <a:cubicBezTo>
                      <a:pt x="127" y="476"/>
                      <a:pt x="132" y="478"/>
                      <a:pt x="135" y="483"/>
                    </a:cubicBezTo>
                    <a:cubicBezTo>
                      <a:pt x="119" y="482"/>
                      <a:pt x="125" y="502"/>
                      <a:pt x="119" y="511"/>
                    </a:cubicBezTo>
                    <a:cubicBezTo>
                      <a:pt x="125" y="513"/>
                      <a:pt x="140" y="507"/>
                      <a:pt x="139" y="515"/>
                    </a:cubicBezTo>
                    <a:cubicBezTo>
                      <a:pt x="129" y="521"/>
                      <a:pt x="108" y="516"/>
                      <a:pt x="99" y="523"/>
                    </a:cubicBezTo>
                    <a:cubicBezTo>
                      <a:pt x="106" y="546"/>
                      <a:pt x="117" y="563"/>
                      <a:pt x="135" y="575"/>
                    </a:cubicBezTo>
                    <a:cubicBezTo>
                      <a:pt x="116" y="578"/>
                      <a:pt x="103" y="620"/>
                      <a:pt x="115" y="630"/>
                    </a:cubicBezTo>
                    <a:cubicBezTo>
                      <a:pt x="63" y="663"/>
                      <a:pt x="34" y="718"/>
                      <a:pt x="12" y="781"/>
                    </a:cubicBezTo>
                    <a:cubicBezTo>
                      <a:pt x="10" y="793"/>
                      <a:pt x="17" y="815"/>
                      <a:pt x="8" y="821"/>
                    </a:cubicBezTo>
                    <a:cubicBezTo>
                      <a:pt x="3" y="874"/>
                      <a:pt x="29" y="930"/>
                      <a:pt x="68" y="952"/>
                    </a:cubicBezTo>
                    <a:cubicBezTo>
                      <a:pt x="56" y="1012"/>
                      <a:pt x="87" y="1030"/>
                      <a:pt x="91" y="1075"/>
                    </a:cubicBezTo>
                    <a:cubicBezTo>
                      <a:pt x="87" y="1078"/>
                      <a:pt x="81" y="1080"/>
                      <a:pt x="72" y="1078"/>
                    </a:cubicBezTo>
                    <a:cubicBezTo>
                      <a:pt x="73" y="1107"/>
                      <a:pt x="109" y="1102"/>
                      <a:pt x="119" y="1122"/>
                    </a:cubicBezTo>
                    <a:cubicBezTo>
                      <a:pt x="94" y="1158"/>
                      <a:pt x="144" y="1173"/>
                      <a:pt x="151" y="1201"/>
                    </a:cubicBezTo>
                    <a:cubicBezTo>
                      <a:pt x="156" y="1195"/>
                      <a:pt x="162" y="1188"/>
                      <a:pt x="159" y="1174"/>
                    </a:cubicBezTo>
                    <a:cubicBezTo>
                      <a:pt x="149" y="1163"/>
                      <a:pt x="143" y="1174"/>
                      <a:pt x="139" y="1158"/>
                    </a:cubicBezTo>
                    <a:cubicBezTo>
                      <a:pt x="147" y="1106"/>
                      <a:pt x="107" y="1082"/>
                      <a:pt x="115" y="1043"/>
                    </a:cubicBezTo>
                    <a:cubicBezTo>
                      <a:pt x="116" y="1046"/>
                      <a:pt x="116" y="1047"/>
                      <a:pt x="119" y="1047"/>
                    </a:cubicBezTo>
                    <a:cubicBezTo>
                      <a:pt x="120" y="1045"/>
                      <a:pt x="120" y="1044"/>
                      <a:pt x="120" y="1043"/>
                    </a:cubicBezTo>
                    <a:cubicBezTo>
                      <a:pt x="120" y="1035"/>
                      <a:pt x="111" y="1041"/>
                      <a:pt x="107" y="1043"/>
                    </a:cubicBezTo>
                    <a:cubicBezTo>
                      <a:pt x="109" y="1021"/>
                      <a:pt x="94" y="996"/>
                      <a:pt x="103" y="979"/>
                    </a:cubicBezTo>
                    <a:cubicBezTo>
                      <a:pt x="113" y="986"/>
                      <a:pt x="126" y="988"/>
                      <a:pt x="135" y="995"/>
                    </a:cubicBezTo>
                    <a:cubicBezTo>
                      <a:pt x="138" y="1011"/>
                      <a:pt x="134" y="1029"/>
                      <a:pt x="133" y="1043"/>
                    </a:cubicBezTo>
                    <a:cubicBezTo>
                      <a:pt x="133" y="1050"/>
                      <a:pt x="133" y="1055"/>
                      <a:pt x="135" y="1059"/>
                    </a:cubicBezTo>
                    <a:cubicBezTo>
                      <a:pt x="153" y="1059"/>
                      <a:pt x="165" y="1101"/>
                      <a:pt x="183" y="1114"/>
                    </a:cubicBezTo>
                    <a:cubicBezTo>
                      <a:pt x="181" y="1122"/>
                      <a:pt x="174" y="1124"/>
                      <a:pt x="175" y="1134"/>
                    </a:cubicBezTo>
                    <a:cubicBezTo>
                      <a:pt x="216" y="1160"/>
                      <a:pt x="256" y="1228"/>
                      <a:pt x="230" y="1273"/>
                    </a:cubicBezTo>
                    <a:cubicBezTo>
                      <a:pt x="272" y="1327"/>
                      <a:pt x="342" y="1354"/>
                      <a:pt x="413" y="1380"/>
                    </a:cubicBezTo>
                    <a:cubicBezTo>
                      <a:pt x="425" y="1375"/>
                      <a:pt x="436" y="1368"/>
                      <a:pt x="448" y="1364"/>
                    </a:cubicBezTo>
                    <a:cubicBezTo>
                      <a:pt x="488" y="1396"/>
                      <a:pt x="531" y="1445"/>
                      <a:pt x="595" y="1439"/>
                    </a:cubicBezTo>
                    <a:cubicBezTo>
                      <a:pt x="589" y="1469"/>
                      <a:pt x="640" y="1474"/>
                      <a:pt x="627" y="1523"/>
                    </a:cubicBezTo>
                    <a:cubicBezTo>
                      <a:pt x="639" y="1526"/>
                      <a:pt x="641" y="1528"/>
                      <a:pt x="647" y="1519"/>
                    </a:cubicBezTo>
                    <a:cubicBezTo>
                      <a:pt x="662" y="1566"/>
                      <a:pt x="706" y="1561"/>
                      <a:pt x="738" y="1590"/>
                    </a:cubicBezTo>
                    <a:cubicBezTo>
                      <a:pt x="737" y="1581"/>
                      <a:pt x="750" y="1586"/>
                      <a:pt x="750" y="1578"/>
                    </a:cubicBezTo>
                    <a:cubicBezTo>
                      <a:pt x="743" y="1577"/>
                      <a:pt x="741" y="1572"/>
                      <a:pt x="742" y="1562"/>
                    </a:cubicBezTo>
                    <a:cubicBezTo>
                      <a:pt x="754" y="1562"/>
                      <a:pt x="754" y="1549"/>
                      <a:pt x="764" y="1547"/>
                    </a:cubicBezTo>
                    <a:cubicBezTo>
                      <a:pt x="764" y="1547"/>
                      <a:pt x="764" y="1547"/>
                      <a:pt x="765" y="1547"/>
                    </a:cubicBezTo>
                    <a:cubicBezTo>
                      <a:pt x="765" y="1547"/>
                      <a:pt x="765" y="1547"/>
                      <a:pt x="765" y="1547"/>
                    </a:cubicBezTo>
                    <a:cubicBezTo>
                      <a:pt x="766" y="1547"/>
                      <a:pt x="766" y="1547"/>
                      <a:pt x="766" y="1547"/>
                    </a:cubicBezTo>
                    <a:cubicBezTo>
                      <a:pt x="785" y="1558"/>
                      <a:pt x="802" y="1599"/>
                      <a:pt x="805" y="1637"/>
                    </a:cubicBezTo>
                    <a:cubicBezTo>
                      <a:pt x="807" y="1669"/>
                      <a:pt x="799" y="1699"/>
                      <a:pt x="774" y="1705"/>
                    </a:cubicBezTo>
                    <a:cubicBezTo>
                      <a:pt x="764" y="1753"/>
                      <a:pt x="720" y="1765"/>
                      <a:pt x="722" y="1824"/>
                    </a:cubicBezTo>
                    <a:cubicBezTo>
                      <a:pt x="733" y="1831"/>
                      <a:pt x="741" y="1839"/>
                      <a:pt x="746" y="1840"/>
                    </a:cubicBezTo>
                    <a:cubicBezTo>
                      <a:pt x="737" y="1857"/>
                      <a:pt x="717" y="1861"/>
                      <a:pt x="714" y="1884"/>
                    </a:cubicBezTo>
                    <a:cubicBezTo>
                      <a:pt x="721" y="1893"/>
                      <a:pt x="729" y="1901"/>
                      <a:pt x="726" y="1920"/>
                    </a:cubicBezTo>
                    <a:cubicBezTo>
                      <a:pt x="783" y="1962"/>
                      <a:pt x="799" y="2045"/>
                      <a:pt x="841" y="2102"/>
                    </a:cubicBezTo>
                    <a:cubicBezTo>
                      <a:pt x="841" y="2122"/>
                      <a:pt x="841" y="2122"/>
                      <a:pt x="841" y="2122"/>
                    </a:cubicBezTo>
                    <a:cubicBezTo>
                      <a:pt x="883" y="2181"/>
                      <a:pt x="986" y="2178"/>
                      <a:pt x="996" y="2269"/>
                    </a:cubicBezTo>
                    <a:cubicBezTo>
                      <a:pt x="1003" y="2275"/>
                      <a:pt x="1003" y="2309"/>
                      <a:pt x="996" y="2316"/>
                    </a:cubicBezTo>
                    <a:cubicBezTo>
                      <a:pt x="988" y="2467"/>
                      <a:pt x="1022" y="2580"/>
                      <a:pt x="1012" y="2717"/>
                    </a:cubicBezTo>
                    <a:cubicBezTo>
                      <a:pt x="1014" y="2728"/>
                      <a:pt x="1028" y="2727"/>
                      <a:pt x="1028" y="2741"/>
                    </a:cubicBezTo>
                    <a:cubicBezTo>
                      <a:pt x="1022" y="2760"/>
                      <a:pt x="1023" y="2787"/>
                      <a:pt x="1040" y="2796"/>
                    </a:cubicBezTo>
                    <a:cubicBezTo>
                      <a:pt x="1023" y="2807"/>
                      <a:pt x="1039" y="2838"/>
                      <a:pt x="1055" y="2840"/>
                    </a:cubicBezTo>
                    <a:cubicBezTo>
                      <a:pt x="1049" y="2817"/>
                      <a:pt x="1041" y="2811"/>
                      <a:pt x="1052" y="2796"/>
                    </a:cubicBezTo>
                    <a:cubicBezTo>
                      <a:pt x="1070" y="2808"/>
                      <a:pt x="1072" y="2854"/>
                      <a:pt x="1071" y="2872"/>
                    </a:cubicBezTo>
                    <a:cubicBezTo>
                      <a:pt x="1069" y="2881"/>
                      <a:pt x="1052" y="2874"/>
                      <a:pt x="1063" y="2868"/>
                    </a:cubicBezTo>
                    <a:cubicBezTo>
                      <a:pt x="1046" y="2871"/>
                      <a:pt x="1067" y="2860"/>
                      <a:pt x="1055" y="2860"/>
                    </a:cubicBezTo>
                    <a:cubicBezTo>
                      <a:pt x="1055" y="2867"/>
                      <a:pt x="1042" y="2863"/>
                      <a:pt x="1044" y="2872"/>
                    </a:cubicBezTo>
                    <a:cubicBezTo>
                      <a:pt x="1061" y="2869"/>
                      <a:pt x="1056" y="2888"/>
                      <a:pt x="1071" y="2887"/>
                    </a:cubicBezTo>
                    <a:cubicBezTo>
                      <a:pt x="1072" y="2883"/>
                      <a:pt x="1071" y="2876"/>
                      <a:pt x="1075" y="2876"/>
                    </a:cubicBezTo>
                    <a:cubicBezTo>
                      <a:pt x="1090" y="2885"/>
                      <a:pt x="1078" y="2896"/>
                      <a:pt x="1083" y="2915"/>
                    </a:cubicBezTo>
                    <a:cubicBezTo>
                      <a:pt x="1073" y="2915"/>
                      <a:pt x="1079" y="2898"/>
                      <a:pt x="1063" y="2903"/>
                    </a:cubicBezTo>
                    <a:cubicBezTo>
                      <a:pt x="1063" y="2899"/>
                      <a:pt x="1063" y="2899"/>
                      <a:pt x="1063" y="2899"/>
                    </a:cubicBezTo>
                    <a:cubicBezTo>
                      <a:pt x="1055" y="2899"/>
                      <a:pt x="1055" y="2899"/>
                      <a:pt x="1055" y="2899"/>
                    </a:cubicBezTo>
                    <a:cubicBezTo>
                      <a:pt x="1053" y="2900"/>
                      <a:pt x="1051" y="2900"/>
                      <a:pt x="1052" y="2903"/>
                    </a:cubicBezTo>
                    <a:cubicBezTo>
                      <a:pt x="1064" y="2905"/>
                      <a:pt x="1041" y="2924"/>
                      <a:pt x="1055" y="2927"/>
                    </a:cubicBezTo>
                    <a:cubicBezTo>
                      <a:pt x="1056" y="2922"/>
                      <a:pt x="1057" y="2918"/>
                      <a:pt x="1063" y="2919"/>
                    </a:cubicBezTo>
                    <a:cubicBezTo>
                      <a:pt x="1087" y="2923"/>
                      <a:pt x="1080" y="2935"/>
                      <a:pt x="1083" y="2955"/>
                    </a:cubicBezTo>
                    <a:cubicBezTo>
                      <a:pt x="1072" y="2955"/>
                      <a:pt x="1075" y="2948"/>
                      <a:pt x="1067" y="2955"/>
                    </a:cubicBezTo>
                    <a:cubicBezTo>
                      <a:pt x="1067" y="2967"/>
                      <a:pt x="1067" y="2967"/>
                      <a:pt x="1067" y="2967"/>
                    </a:cubicBezTo>
                    <a:cubicBezTo>
                      <a:pt x="1076" y="2972"/>
                      <a:pt x="1078" y="2982"/>
                      <a:pt x="1083" y="2991"/>
                    </a:cubicBezTo>
                    <a:cubicBezTo>
                      <a:pt x="1087" y="3002"/>
                      <a:pt x="1098" y="2992"/>
                      <a:pt x="1099" y="2999"/>
                    </a:cubicBezTo>
                    <a:cubicBezTo>
                      <a:pt x="1098" y="3001"/>
                      <a:pt x="1089" y="3014"/>
                      <a:pt x="1099" y="3014"/>
                    </a:cubicBezTo>
                    <a:cubicBezTo>
                      <a:pt x="1100" y="3007"/>
                      <a:pt x="1102" y="3001"/>
                      <a:pt x="1107" y="2999"/>
                    </a:cubicBezTo>
                    <a:cubicBezTo>
                      <a:pt x="1106" y="3006"/>
                      <a:pt x="1112" y="3007"/>
                      <a:pt x="1115" y="3010"/>
                    </a:cubicBezTo>
                    <a:cubicBezTo>
                      <a:pt x="1099" y="3016"/>
                      <a:pt x="1120" y="3025"/>
                      <a:pt x="1111" y="3034"/>
                    </a:cubicBezTo>
                    <a:cubicBezTo>
                      <a:pt x="1125" y="3040"/>
                      <a:pt x="1113" y="3021"/>
                      <a:pt x="1123" y="3022"/>
                    </a:cubicBezTo>
                    <a:cubicBezTo>
                      <a:pt x="1136" y="3034"/>
                      <a:pt x="1155" y="3041"/>
                      <a:pt x="1147" y="3062"/>
                    </a:cubicBezTo>
                    <a:cubicBezTo>
                      <a:pt x="1154" y="3062"/>
                      <a:pt x="1159" y="3061"/>
                      <a:pt x="1163" y="3058"/>
                    </a:cubicBezTo>
                    <a:cubicBezTo>
                      <a:pt x="1156" y="3067"/>
                      <a:pt x="1172" y="3082"/>
                      <a:pt x="1174" y="3094"/>
                    </a:cubicBezTo>
                    <a:cubicBezTo>
                      <a:pt x="1193" y="3100"/>
                      <a:pt x="1188" y="3090"/>
                      <a:pt x="1206" y="3090"/>
                    </a:cubicBezTo>
                    <a:cubicBezTo>
                      <a:pt x="1206" y="3094"/>
                      <a:pt x="1199" y="3099"/>
                      <a:pt x="1206" y="3102"/>
                    </a:cubicBezTo>
                    <a:cubicBezTo>
                      <a:pt x="1207" y="3099"/>
                      <a:pt x="1210" y="3097"/>
                      <a:pt x="1214" y="3098"/>
                    </a:cubicBezTo>
                    <a:cubicBezTo>
                      <a:pt x="1214" y="3110"/>
                      <a:pt x="1214" y="3110"/>
                      <a:pt x="1214" y="3110"/>
                    </a:cubicBezTo>
                    <a:cubicBezTo>
                      <a:pt x="1222" y="3110"/>
                      <a:pt x="1222" y="3110"/>
                      <a:pt x="1222" y="3110"/>
                    </a:cubicBezTo>
                    <a:cubicBezTo>
                      <a:pt x="1239" y="3107"/>
                      <a:pt x="1219" y="3118"/>
                      <a:pt x="1230" y="3118"/>
                    </a:cubicBezTo>
                    <a:cubicBezTo>
                      <a:pt x="1239" y="3110"/>
                      <a:pt x="1245" y="3130"/>
                      <a:pt x="1246" y="3114"/>
                    </a:cubicBezTo>
                    <a:cubicBezTo>
                      <a:pt x="1252" y="3126"/>
                      <a:pt x="1282" y="3136"/>
                      <a:pt x="1294" y="3129"/>
                    </a:cubicBezTo>
                    <a:cubicBezTo>
                      <a:pt x="1289" y="3128"/>
                      <a:pt x="1284" y="3123"/>
                      <a:pt x="1290" y="3122"/>
                    </a:cubicBezTo>
                    <a:cubicBezTo>
                      <a:pt x="1303" y="3127"/>
                      <a:pt x="1317" y="3116"/>
                      <a:pt x="1333" y="3114"/>
                    </a:cubicBezTo>
                    <a:cubicBezTo>
                      <a:pt x="1307" y="3095"/>
                      <a:pt x="1262" y="3095"/>
                      <a:pt x="1250" y="3062"/>
                    </a:cubicBezTo>
                    <a:cubicBezTo>
                      <a:pt x="1239" y="3062"/>
                      <a:pt x="1227" y="3061"/>
                      <a:pt x="1222" y="3066"/>
                    </a:cubicBezTo>
                    <a:cubicBezTo>
                      <a:pt x="1222" y="3058"/>
                      <a:pt x="1222" y="3058"/>
                      <a:pt x="1222" y="3058"/>
                    </a:cubicBezTo>
                    <a:cubicBezTo>
                      <a:pt x="1229" y="3053"/>
                      <a:pt x="1245" y="3057"/>
                      <a:pt x="1250" y="3050"/>
                    </a:cubicBezTo>
                    <a:cubicBezTo>
                      <a:pt x="1230" y="3045"/>
                      <a:pt x="1221" y="3028"/>
                      <a:pt x="1214" y="3010"/>
                    </a:cubicBezTo>
                    <a:cubicBezTo>
                      <a:pt x="1224" y="3010"/>
                      <a:pt x="1218" y="2993"/>
                      <a:pt x="1234" y="2999"/>
                    </a:cubicBezTo>
                    <a:cubicBezTo>
                      <a:pt x="1224" y="2976"/>
                      <a:pt x="1236" y="2964"/>
                      <a:pt x="1250" y="2955"/>
                    </a:cubicBezTo>
                    <a:cubicBezTo>
                      <a:pt x="1257" y="2914"/>
                      <a:pt x="1205" y="2933"/>
                      <a:pt x="1202" y="2903"/>
                    </a:cubicBezTo>
                    <a:cubicBezTo>
                      <a:pt x="1206" y="2889"/>
                      <a:pt x="1208" y="2875"/>
                      <a:pt x="1230" y="2880"/>
                    </a:cubicBezTo>
                    <a:cubicBezTo>
                      <a:pt x="1233" y="2860"/>
                      <a:pt x="1226" y="2851"/>
                      <a:pt x="1222" y="2840"/>
                    </a:cubicBezTo>
                    <a:cubicBezTo>
                      <a:pt x="1234" y="2837"/>
                      <a:pt x="1237" y="2830"/>
                      <a:pt x="1226" y="2824"/>
                    </a:cubicBezTo>
                    <a:cubicBezTo>
                      <a:pt x="1237" y="2821"/>
                      <a:pt x="1236" y="2830"/>
                      <a:pt x="1246" y="2828"/>
                    </a:cubicBezTo>
                    <a:cubicBezTo>
                      <a:pt x="1249" y="2814"/>
                      <a:pt x="1241" y="2811"/>
                      <a:pt x="1238" y="2804"/>
                    </a:cubicBezTo>
                    <a:cubicBezTo>
                      <a:pt x="1225" y="2799"/>
                      <a:pt x="1235" y="2817"/>
                      <a:pt x="1222" y="2812"/>
                    </a:cubicBezTo>
                    <a:cubicBezTo>
                      <a:pt x="1215" y="2802"/>
                      <a:pt x="1206" y="2794"/>
                      <a:pt x="1206" y="2776"/>
                    </a:cubicBezTo>
                    <a:cubicBezTo>
                      <a:pt x="1219" y="2782"/>
                      <a:pt x="1239" y="2780"/>
                      <a:pt x="1258" y="2780"/>
                    </a:cubicBezTo>
                    <a:cubicBezTo>
                      <a:pt x="1261" y="2756"/>
                      <a:pt x="1254" y="2742"/>
                      <a:pt x="1246" y="2729"/>
                    </a:cubicBezTo>
                    <a:cubicBezTo>
                      <a:pt x="1303" y="2735"/>
                      <a:pt x="1342" y="2722"/>
                      <a:pt x="1349" y="2677"/>
                    </a:cubicBezTo>
                    <a:cubicBezTo>
                      <a:pt x="1342" y="2664"/>
                      <a:pt x="1322" y="2664"/>
                      <a:pt x="1329" y="2638"/>
                    </a:cubicBezTo>
                    <a:cubicBezTo>
                      <a:pt x="1319" y="2629"/>
                      <a:pt x="1299" y="2631"/>
                      <a:pt x="1297" y="2614"/>
                    </a:cubicBezTo>
                    <a:cubicBezTo>
                      <a:pt x="1324" y="2620"/>
                      <a:pt x="1345" y="2632"/>
                      <a:pt x="1377" y="2634"/>
                    </a:cubicBezTo>
                    <a:cubicBezTo>
                      <a:pt x="1395" y="2608"/>
                      <a:pt x="1412" y="2582"/>
                      <a:pt x="1424" y="2550"/>
                    </a:cubicBezTo>
                    <a:cubicBezTo>
                      <a:pt x="1418" y="2549"/>
                      <a:pt x="1414" y="2556"/>
                      <a:pt x="1413" y="2550"/>
                    </a:cubicBezTo>
                    <a:cubicBezTo>
                      <a:pt x="1420" y="2537"/>
                      <a:pt x="1424" y="2520"/>
                      <a:pt x="1440" y="2515"/>
                    </a:cubicBezTo>
                    <a:cubicBezTo>
                      <a:pt x="1442" y="2523"/>
                      <a:pt x="1428" y="2536"/>
                      <a:pt x="1436" y="2538"/>
                    </a:cubicBezTo>
                    <a:cubicBezTo>
                      <a:pt x="1458" y="2488"/>
                      <a:pt x="1482" y="2461"/>
                      <a:pt x="1468" y="2392"/>
                    </a:cubicBezTo>
                    <a:cubicBezTo>
                      <a:pt x="1486" y="2393"/>
                      <a:pt x="1504" y="2346"/>
                      <a:pt x="1532" y="2356"/>
                    </a:cubicBezTo>
                    <a:cubicBezTo>
                      <a:pt x="1541" y="2340"/>
                      <a:pt x="1565" y="2332"/>
                      <a:pt x="1599" y="2336"/>
                    </a:cubicBezTo>
                    <a:cubicBezTo>
                      <a:pt x="1597" y="2319"/>
                      <a:pt x="1610" y="2318"/>
                      <a:pt x="1619" y="2312"/>
                    </a:cubicBezTo>
                    <a:cubicBezTo>
                      <a:pt x="1619" y="2284"/>
                      <a:pt x="1619" y="2284"/>
                      <a:pt x="1619" y="2284"/>
                    </a:cubicBezTo>
                    <a:cubicBezTo>
                      <a:pt x="1666" y="2244"/>
                      <a:pt x="1635" y="2140"/>
                      <a:pt x="1655" y="2078"/>
                    </a:cubicBezTo>
                    <a:cubicBezTo>
                      <a:pt x="1654" y="2085"/>
                      <a:pt x="1658" y="2087"/>
                      <a:pt x="1666" y="2086"/>
                    </a:cubicBezTo>
                    <a:cubicBezTo>
                      <a:pt x="1668" y="2067"/>
                      <a:pt x="1684" y="2062"/>
                      <a:pt x="1682" y="2039"/>
                    </a:cubicBezTo>
                    <a:cubicBezTo>
                      <a:pt x="1727" y="2022"/>
                      <a:pt x="1752" y="1938"/>
                      <a:pt x="1714" y="1896"/>
                    </a:cubicBezTo>
                    <a:cubicBezTo>
                      <a:pt x="1665" y="1898"/>
                      <a:pt x="1652" y="1846"/>
                      <a:pt x="1615" y="1836"/>
                    </a:cubicBezTo>
                    <a:close/>
                    <a:moveTo>
                      <a:pt x="1016" y="674"/>
                    </a:moveTo>
                    <a:cubicBezTo>
                      <a:pt x="1015" y="675"/>
                      <a:pt x="1015" y="675"/>
                      <a:pt x="1014" y="676"/>
                    </a:cubicBezTo>
                    <a:cubicBezTo>
                      <a:pt x="1014" y="676"/>
                      <a:pt x="1014" y="676"/>
                      <a:pt x="1014" y="677"/>
                    </a:cubicBezTo>
                    <a:cubicBezTo>
                      <a:pt x="1014" y="676"/>
                      <a:pt x="1015" y="675"/>
                      <a:pt x="1016" y="674"/>
                    </a:cubicBezTo>
                    <a:close/>
                    <a:moveTo>
                      <a:pt x="1009" y="681"/>
                    </a:moveTo>
                    <a:cubicBezTo>
                      <a:pt x="1008" y="682"/>
                      <a:pt x="1008" y="682"/>
                      <a:pt x="1008" y="682"/>
                    </a:cubicBezTo>
                    <a:cubicBezTo>
                      <a:pt x="1008" y="682"/>
                      <a:pt x="1008" y="682"/>
                      <a:pt x="1008" y="682"/>
                    </a:cubicBezTo>
                    <a:cubicBezTo>
                      <a:pt x="1007" y="683"/>
                      <a:pt x="1007" y="683"/>
                      <a:pt x="1006" y="683"/>
                    </a:cubicBezTo>
                    <a:cubicBezTo>
                      <a:pt x="1007" y="683"/>
                      <a:pt x="1008" y="682"/>
                      <a:pt x="1009" y="681"/>
                    </a:cubicBezTo>
                    <a:close/>
                    <a:moveTo>
                      <a:pt x="1001" y="686"/>
                    </a:moveTo>
                    <a:cubicBezTo>
                      <a:pt x="1000" y="687"/>
                      <a:pt x="999" y="687"/>
                      <a:pt x="999" y="687"/>
                    </a:cubicBezTo>
                    <a:cubicBezTo>
                      <a:pt x="998" y="687"/>
                      <a:pt x="998" y="687"/>
                      <a:pt x="997" y="688"/>
                    </a:cubicBezTo>
                    <a:cubicBezTo>
                      <a:pt x="998" y="687"/>
                      <a:pt x="999" y="687"/>
                      <a:pt x="1001" y="686"/>
                    </a:cubicBezTo>
                    <a:close/>
                    <a:moveTo>
                      <a:pt x="991" y="690"/>
                    </a:moveTo>
                    <a:cubicBezTo>
                      <a:pt x="990" y="690"/>
                      <a:pt x="989" y="690"/>
                      <a:pt x="989" y="690"/>
                    </a:cubicBezTo>
                    <a:cubicBezTo>
                      <a:pt x="989" y="690"/>
                      <a:pt x="988" y="690"/>
                      <a:pt x="988" y="690"/>
                    </a:cubicBezTo>
                    <a:cubicBezTo>
                      <a:pt x="988" y="691"/>
                      <a:pt x="987" y="691"/>
                      <a:pt x="987" y="691"/>
                    </a:cubicBezTo>
                    <a:cubicBezTo>
                      <a:pt x="988" y="690"/>
                      <a:pt x="989" y="690"/>
                      <a:pt x="991" y="690"/>
                    </a:cubicBezTo>
                    <a:close/>
                    <a:moveTo>
                      <a:pt x="977" y="681"/>
                    </a:moveTo>
                    <a:cubicBezTo>
                      <a:pt x="979" y="681"/>
                      <a:pt x="982" y="681"/>
                      <a:pt x="985" y="681"/>
                    </a:cubicBezTo>
                    <a:cubicBezTo>
                      <a:pt x="982" y="681"/>
                      <a:pt x="979" y="681"/>
                      <a:pt x="976" y="681"/>
                    </a:cubicBezTo>
                    <a:cubicBezTo>
                      <a:pt x="976" y="681"/>
                      <a:pt x="976" y="681"/>
                      <a:pt x="977" y="681"/>
                    </a:cubicBezTo>
                    <a:close/>
                    <a:moveTo>
                      <a:pt x="965" y="682"/>
                    </a:moveTo>
                    <a:cubicBezTo>
                      <a:pt x="965" y="682"/>
                      <a:pt x="966" y="682"/>
                      <a:pt x="966" y="682"/>
                    </a:cubicBezTo>
                    <a:cubicBezTo>
                      <a:pt x="965" y="682"/>
                      <a:pt x="965" y="682"/>
                      <a:pt x="965" y="682"/>
                    </a:cubicBezTo>
                    <a:cubicBezTo>
                      <a:pt x="965" y="682"/>
                      <a:pt x="965" y="682"/>
                      <a:pt x="965" y="682"/>
                    </a:cubicBezTo>
                    <a:close/>
                    <a:moveTo>
                      <a:pt x="963" y="683"/>
                    </a:moveTo>
                    <a:cubicBezTo>
                      <a:pt x="963" y="683"/>
                      <a:pt x="963" y="683"/>
                      <a:pt x="963" y="683"/>
                    </a:cubicBezTo>
                    <a:cubicBezTo>
                      <a:pt x="963" y="683"/>
                      <a:pt x="963" y="683"/>
                      <a:pt x="962" y="683"/>
                    </a:cubicBezTo>
                    <a:cubicBezTo>
                      <a:pt x="962" y="683"/>
                      <a:pt x="962" y="683"/>
                      <a:pt x="963" y="683"/>
                    </a:cubicBezTo>
                    <a:close/>
                    <a:moveTo>
                      <a:pt x="976" y="693"/>
                    </a:moveTo>
                    <a:cubicBezTo>
                      <a:pt x="976" y="693"/>
                      <a:pt x="975" y="693"/>
                      <a:pt x="975" y="693"/>
                    </a:cubicBezTo>
                    <a:cubicBezTo>
                      <a:pt x="971" y="694"/>
                      <a:pt x="966" y="694"/>
                      <a:pt x="962" y="695"/>
                    </a:cubicBezTo>
                    <a:cubicBezTo>
                      <a:pt x="967" y="694"/>
                      <a:pt x="972" y="694"/>
                      <a:pt x="976" y="693"/>
                    </a:cubicBezTo>
                    <a:close/>
                    <a:moveTo>
                      <a:pt x="953" y="685"/>
                    </a:moveTo>
                    <a:cubicBezTo>
                      <a:pt x="953" y="685"/>
                      <a:pt x="953" y="685"/>
                      <a:pt x="954" y="685"/>
                    </a:cubicBezTo>
                    <a:cubicBezTo>
                      <a:pt x="953" y="685"/>
                      <a:pt x="953" y="685"/>
                      <a:pt x="952" y="685"/>
                    </a:cubicBezTo>
                    <a:cubicBezTo>
                      <a:pt x="952" y="685"/>
                      <a:pt x="953" y="685"/>
                      <a:pt x="953" y="685"/>
                    </a:cubicBezTo>
                    <a:close/>
                    <a:moveTo>
                      <a:pt x="877" y="738"/>
                    </a:moveTo>
                    <a:cubicBezTo>
                      <a:pt x="876" y="738"/>
                      <a:pt x="875" y="738"/>
                      <a:pt x="874" y="738"/>
                    </a:cubicBezTo>
                    <a:cubicBezTo>
                      <a:pt x="874" y="738"/>
                      <a:pt x="874" y="738"/>
                      <a:pt x="874" y="738"/>
                    </a:cubicBezTo>
                    <a:cubicBezTo>
                      <a:pt x="875" y="738"/>
                      <a:pt x="877" y="738"/>
                      <a:pt x="879" y="738"/>
                    </a:cubicBezTo>
                    <a:cubicBezTo>
                      <a:pt x="878" y="738"/>
                      <a:pt x="878" y="738"/>
                      <a:pt x="877" y="738"/>
                    </a:cubicBezTo>
                    <a:close/>
                    <a:moveTo>
                      <a:pt x="883" y="737"/>
                    </a:moveTo>
                    <a:cubicBezTo>
                      <a:pt x="882" y="737"/>
                      <a:pt x="881" y="737"/>
                      <a:pt x="880" y="738"/>
                    </a:cubicBezTo>
                    <a:cubicBezTo>
                      <a:pt x="880" y="738"/>
                      <a:pt x="880" y="738"/>
                      <a:pt x="880" y="738"/>
                    </a:cubicBezTo>
                    <a:cubicBezTo>
                      <a:pt x="881" y="737"/>
                      <a:pt x="883" y="737"/>
                      <a:pt x="884" y="737"/>
                    </a:cubicBezTo>
                    <a:cubicBezTo>
                      <a:pt x="884" y="737"/>
                      <a:pt x="883" y="737"/>
                      <a:pt x="883" y="737"/>
                    </a:cubicBezTo>
                    <a:close/>
                    <a:moveTo>
                      <a:pt x="888" y="736"/>
                    </a:moveTo>
                    <a:cubicBezTo>
                      <a:pt x="888" y="736"/>
                      <a:pt x="888" y="736"/>
                      <a:pt x="887" y="736"/>
                    </a:cubicBezTo>
                    <a:cubicBezTo>
                      <a:pt x="888" y="736"/>
                      <a:pt x="889" y="735"/>
                      <a:pt x="890" y="735"/>
                    </a:cubicBezTo>
                    <a:cubicBezTo>
                      <a:pt x="890" y="735"/>
                      <a:pt x="889" y="735"/>
                      <a:pt x="888" y="736"/>
                    </a:cubicBezTo>
                    <a:close/>
                    <a:moveTo>
                      <a:pt x="904" y="730"/>
                    </a:moveTo>
                    <a:cubicBezTo>
                      <a:pt x="903" y="731"/>
                      <a:pt x="901" y="732"/>
                      <a:pt x="899" y="732"/>
                    </a:cubicBezTo>
                    <a:cubicBezTo>
                      <a:pt x="897" y="733"/>
                      <a:pt x="895" y="734"/>
                      <a:pt x="894" y="734"/>
                    </a:cubicBezTo>
                    <a:cubicBezTo>
                      <a:pt x="893" y="734"/>
                      <a:pt x="893" y="734"/>
                      <a:pt x="893" y="734"/>
                    </a:cubicBezTo>
                    <a:cubicBezTo>
                      <a:pt x="897" y="733"/>
                      <a:pt x="901" y="732"/>
                      <a:pt x="905" y="730"/>
                    </a:cubicBezTo>
                    <a:cubicBezTo>
                      <a:pt x="905" y="730"/>
                      <a:pt x="904" y="730"/>
                      <a:pt x="904" y="730"/>
                    </a:cubicBezTo>
                    <a:close/>
                    <a:moveTo>
                      <a:pt x="892" y="721"/>
                    </a:moveTo>
                    <a:cubicBezTo>
                      <a:pt x="892" y="721"/>
                      <a:pt x="892" y="721"/>
                      <a:pt x="892" y="721"/>
                    </a:cubicBezTo>
                    <a:cubicBezTo>
                      <a:pt x="896" y="719"/>
                      <a:pt x="901" y="718"/>
                      <a:pt x="905" y="717"/>
                    </a:cubicBezTo>
                    <a:cubicBezTo>
                      <a:pt x="900" y="718"/>
                      <a:pt x="896" y="719"/>
                      <a:pt x="892" y="721"/>
                    </a:cubicBezTo>
                    <a:close/>
                    <a:moveTo>
                      <a:pt x="903" y="677"/>
                    </a:moveTo>
                    <a:cubicBezTo>
                      <a:pt x="903" y="678"/>
                      <a:pt x="903" y="678"/>
                      <a:pt x="903" y="678"/>
                    </a:cubicBezTo>
                    <a:cubicBezTo>
                      <a:pt x="904" y="676"/>
                      <a:pt x="906" y="673"/>
                      <a:pt x="907" y="671"/>
                    </a:cubicBezTo>
                    <a:cubicBezTo>
                      <a:pt x="906" y="673"/>
                      <a:pt x="904" y="675"/>
                      <a:pt x="903" y="677"/>
                    </a:cubicBezTo>
                    <a:close/>
                    <a:moveTo>
                      <a:pt x="909" y="669"/>
                    </a:moveTo>
                    <a:cubicBezTo>
                      <a:pt x="911" y="666"/>
                      <a:pt x="914" y="662"/>
                      <a:pt x="916" y="659"/>
                    </a:cubicBezTo>
                    <a:cubicBezTo>
                      <a:pt x="914" y="662"/>
                      <a:pt x="911" y="666"/>
                      <a:pt x="909" y="669"/>
                    </a:cubicBezTo>
                    <a:close/>
                    <a:moveTo>
                      <a:pt x="936" y="715"/>
                    </a:moveTo>
                    <a:cubicBezTo>
                      <a:pt x="936" y="715"/>
                      <a:pt x="936" y="715"/>
                      <a:pt x="935" y="715"/>
                    </a:cubicBezTo>
                    <a:cubicBezTo>
                      <a:pt x="936" y="714"/>
                      <a:pt x="937" y="714"/>
                      <a:pt x="937" y="714"/>
                    </a:cubicBezTo>
                    <a:cubicBezTo>
                      <a:pt x="937" y="714"/>
                      <a:pt x="936" y="714"/>
                      <a:pt x="936" y="715"/>
                    </a:cubicBezTo>
                    <a:close/>
                    <a:moveTo>
                      <a:pt x="940" y="712"/>
                    </a:moveTo>
                    <a:cubicBezTo>
                      <a:pt x="940" y="712"/>
                      <a:pt x="940" y="712"/>
                      <a:pt x="940" y="712"/>
                    </a:cubicBezTo>
                    <a:cubicBezTo>
                      <a:pt x="941" y="712"/>
                      <a:pt x="941" y="712"/>
                      <a:pt x="942" y="711"/>
                    </a:cubicBezTo>
                    <a:cubicBezTo>
                      <a:pt x="941" y="712"/>
                      <a:pt x="941" y="712"/>
                      <a:pt x="940" y="712"/>
                    </a:cubicBezTo>
                    <a:close/>
                    <a:moveTo>
                      <a:pt x="944" y="710"/>
                    </a:moveTo>
                    <a:cubicBezTo>
                      <a:pt x="937" y="711"/>
                      <a:pt x="930" y="712"/>
                      <a:pt x="924" y="713"/>
                    </a:cubicBezTo>
                    <a:cubicBezTo>
                      <a:pt x="930" y="712"/>
                      <a:pt x="937" y="711"/>
                      <a:pt x="944" y="710"/>
                    </a:cubicBezTo>
                    <a:cubicBezTo>
                      <a:pt x="944" y="710"/>
                      <a:pt x="944" y="710"/>
                      <a:pt x="944" y="710"/>
                    </a:cubicBezTo>
                    <a:close/>
                    <a:moveTo>
                      <a:pt x="925" y="650"/>
                    </a:moveTo>
                    <a:cubicBezTo>
                      <a:pt x="925" y="650"/>
                      <a:pt x="925" y="650"/>
                      <a:pt x="925" y="650"/>
                    </a:cubicBezTo>
                    <a:cubicBezTo>
                      <a:pt x="925" y="650"/>
                      <a:pt x="925" y="650"/>
                      <a:pt x="925" y="650"/>
                    </a:cubicBezTo>
                    <a:close/>
                    <a:moveTo>
                      <a:pt x="925" y="666"/>
                    </a:moveTo>
                    <a:cubicBezTo>
                      <a:pt x="925" y="666"/>
                      <a:pt x="925" y="666"/>
                      <a:pt x="925" y="666"/>
                    </a:cubicBezTo>
                    <a:cubicBezTo>
                      <a:pt x="925" y="666"/>
                      <a:pt x="925" y="666"/>
                      <a:pt x="925" y="666"/>
                    </a:cubicBezTo>
                    <a:cubicBezTo>
                      <a:pt x="925" y="666"/>
                      <a:pt x="925" y="666"/>
                      <a:pt x="925" y="666"/>
                    </a:cubicBezTo>
                    <a:close/>
                    <a:moveTo>
                      <a:pt x="927" y="666"/>
                    </a:moveTo>
                    <a:cubicBezTo>
                      <a:pt x="927" y="666"/>
                      <a:pt x="928" y="666"/>
                      <a:pt x="928" y="665"/>
                    </a:cubicBezTo>
                    <a:cubicBezTo>
                      <a:pt x="928" y="666"/>
                      <a:pt x="928" y="666"/>
                      <a:pt x="928" y="666"/>
                    </a:cubicBezTo>
                    <a:cubicBezTo>
                      <a:pt x="927" y="666"/>
                      <a:pt x="927" y="666"/>
                      <a:pt x="927" y="666"/>
                    </a:cubicBezTo>
                    <a:close/>
                    <a:moveTo>
                      <a:pt x="936" y="702"/>
                    </a:moveTo>
                    <a:cubicBezTo>
                      <a:pt x="937" y="700"/>
                      <a:pt x="937" y="699"/>
                      <a:pt x="937" y="698"/>
                    </a:cubicBezTo>
                    <a:cubicBezTo>
                      <a:pt x="937" y="699"/>
                      <a:pt x="937" y="700"/>
                      <a:pt x="936" y="702"/>
                    </a:cubicBezTo>
                    <a:close/>
                    <a:moveTo>
                      <a:pt x="948" y="662"/>
                    </a:moveTo>
                    <a:cubicBezTo>
                      <a:pt x="948" y="662"/>
                      <a:pt x="948" y="662"/>
                      <a:pt x="948" y="662"/>
                    </a:cubicBezTo>
                    <a:cubicBezTo>
                      <a:pt x="948" y="662"/>
                      <a:pt x="948" y="662"/>
                      <a:pt x="948" y="662"/>
                    </a:cubicBezTo>
                    <a:cubicBezTo>
                      <a:pt x="948" y="662"/>
                      <a:pt x="948" y="662"/>
                      <a:pt x="948" y="662"/>
                    </a:cubicBezTo>
                    <a:close/>
                    <a:moveTo>
                      <a:pt x="940" y="639"/>
                    </a:moveTo>
                    <a:cubicBezTo>
                      <a:pt x="940" y="639"/>
                      <a:pt x="940" y="639"/>
                      <a:pt x="940" y="640"/>
                    </a:cubicBezTo>
                    <a:cubicBezTo>
                      <a:pt x="941" y="640"/>
                      <a:pt x="941" y="641"/>
                      <a:pt x="942" y="641"/>
                    </a:cubicBezTo>
                    <a:cubicBezTo>
                      <a:pt x="942" y="641"/>
                      <a:pt x="942" y="641"/>
                      <a:pt x="942" y="641"/>
                    </a:cubicBezTo>
                    <a:cubicBezTo>
                      <a:pt x="942" y="642"/>
                      <a:pt x="942" y="642"/>
                      <a:pt x="943" y="643"/>
                    </a:cubicBezTo>
                    <a:cubicBezTo>
                      <a:pt x="943" y="644"/>
                      <a:pt x="943" y="644"/>
                      <a:pt x="944" y="645"/>
                    </a:cubicBezTo>
                    <a:cubicBezTo>
                      <a:pt x="944" y="646"/>
                      <a:pt x="944" y="646"/>
                      <a:pt x="944" y="647"/>
                    </a:cubicBezTo>
                    <a:cubicBezTo>
                      <a:pt x="945" y="648"/>
                      <a:pt x="945" y="648"/>
                      <a:pt x="945" y="649"/>
                    </a:cubicBezTo>
                    <a:cubicBezTo>
                      <a:pt x="945" y="650"/>
                      <a:pt x="946" y="650"/>
                      <a:pt x="946" y="651"/>
                    </a:cubicBezTo>
                    <a:cubicBezTo>
                      <a:pt x="946" y="652"/>
                      <a:pt x="946" y="652"/>
                      <a:pt x="946" y="653"/>
                    </a:cubicBezTo>
                    <a:cubicBezTo>
                      <a:pt x="945" y="647"/>
                      <a:pt x="943" y="642"/>
                      <a:pt x="939" y="638"/>
                    </a:cubicBezTo>
                    <a:cubicBezTo>
                      <a:pt x="940" y="639"/>
                      <a:pt x="940" y="639"/>
                      <a:pt x="940" y="639"/>
                    </a:cubicBezTo>
                    <a:close/>
                    <a:moveTo>
                      <a:pt x="937" y="637"/>
                    </a:moveTo>
                    <a:cubicBezTo>
                      <a:pt x="938" y="637"/>
                      <a:pt x="938" y="637"/>
                      <a:pt x="938" y="637"/>
                    </a:cubicBezTo>
                    <a:cubicBezTo>
                      <a:pt x="938" y="637"/>
                      <a:pt x="938" y="638"/>
                      <a:pt x="939" y="638"/>
                    </a:cubicBezTo>
                    <a:cubicBezTo>
                      <a:pt x="939" y="638"/>
                      <a:pt x="939" y="638"/>
                      <a:pt x="939" y="638"/>
                    </a:cubicBezTo>
                    <a:cubicBezTo>
                      <a:pt x="938" y="638"/>
                      <a:pt x="938" y="637"/>
                      <a:pt x="937" y="636"/>
                    </a:cubicBezTo>
                    <a:cubicBezTo>
                      <a:pt x="937" y="637"/>
                      <a:pt x="937" y="637"/>
                      <a:pt x="937" y="637"/>
                    </a:cubicBezTo>
                    <a:close/>
                    <a:moveTo>
                      <a:pt x="930" y="665"/>
                    </a:moveTo>
                    <a:cubicBezTo>
                      <a:pt x="932" y="665"/>
                      <a:pt x="934" y="663"/>
                      <a:pt x="936" y="663"/>
                    </a:cubicBezTo>
                    <a:cubicBezTo>
                      <a:pt x="934" y="663"/>
                      <a:pt x="932" y="665"/>
                      <a:pt x="930" y="665"/>
                    </a:cubicBezTo>
                    <a:close/>
                    <a:moveTo>
                      <a:pt x="909" y="626"/>
                    </a:moveTo>
                    <a:cubicBezTo>
                      <a:pt x="916" y="630"/>
                      <a:pt x="929" y="628"/>
                      <a:pt x="932" y="634"/>
                    </a:cubicBezTo>
                    <a:cubicBezTo>
                      <a:pt x="933" y="634"/>
                      <a:pt x="934" y="635"/>
                      <a:pt x="934" y="635"/>
                    </a:cubicBezTo>
                    <a:cubicBezTo>
                      <a:pt x="935" y="635"/>
                      <a:pt x="935" y="635"/>
                      <a:pt x="935" y="635"/>
                    </a:cubicBezTo>
                    <a:cubicBezTo>
                      <a:pt x="934" y="635"/>
                      <a:pt x="934" y="634"/>
                      <a:pt x="932" y="634"/>
                    </a:cubicBezTo>
                    <a:cubicBezTo>
                      <a:pt x="923" y="643"/>
                      <a:pt x="908" y="643"/>
                      <a:pt x="897" y="634"/>
                    </a:cubicBezTo>
                    <a:cubicBezTo>
                      <a:pt x="903" y="634"/>
                      <a:pt x="911" y="635"/>
                      <a:pt x="909" y="626"/>
                    </a:cubicBezTo>
                    <a:close/>
                    <a:moveTo>
                      <a:pt x="895" y="689"/>
                    </a:moveTo>
                    <a:cubicBezTo>
                      <a:pt x="894" y="690"/>
                      <a:pt x="894" y="691"/>
                      <a:pt x="893" y="691"/>
                    </a:cubicBezTo>
                    <a:cubicBezTo>
                      <a:pt x="893" y="691"/>
                      <a:pt x="893" y="691"/>
                      <a:pt x="893" y="691"/>
                    </a:cubicBezTo>
                    <a:cubicBezTo>
                      <a:pt x="892" y="693"/>
                      <a:pt x="891" y="694"/>
                      <a:pt x="891" y="695"/>
                    </a:cubicBezTo>
                    <a:cubicBezTo>
                      <a:pt x="892" y="693"/>
                      <a:pt x="893" y="691"/>
                      <a:pt x="895" y="689"/>
                    </a:cubicBezTo>
                    <a:close/>
                    <a:moveTo>
                      <a:pt x="886" y="623"/>
                    </a:moveTo>
                    <a:cubicBezTo>
                      <a:pt x="886" y="623"/>
                      <a:pt x="886" y="623"/>
                      <a:pt x="886" y="623"/>
                    </a:cubicBezTo>
                    <a:cubicBezTo>
                      <a:pt x="886" y="623"/>
                      <a:pt x="886" y="623"/>
                      <a:pt x="885" y="623"/>
                    </a:cubicBezTo>
                    <a:cubicBezTo>
                      <a:pt x="885" y="623"/>
                      <a:pt x="886" y="623"/>
                      <a:pt x="886" y="623"/>
                    </a:cubicBezTo>
                    <a:close/>
                    <a:moveTo>
                      <a:pt x="890" y="696"/>
                    </a:moveTo>
                    <a:cubicBezTo>
                      <a:pt x="890" y="696"/>
                      <a:pt x="890" y="696"/>
                      <a:pt x="890" y="696"/>
                    </a:cubicBezTo>
                    <a:cubicBezTo>
                      <a:pt x="889" y="697"/>
                      <a:pt x="888" y="698"/>
                      <a:pt x="887" y="698"/>
                    </a:cubicBezTo>
                    <a:cubicBezTo>
                      <a:pt x="887" y="699"/>
                      <a:pt x="887" y="699"/>
                      <a:pt x="886" y="700"/>
                    </a:cubicBezTo>
                    <a:cubicBezTo>
                      <a:pt x="886" y="700"/>
                      <a:pt x="886" y="701"/>
                      <a:pt x="885" y="701"/>
                    </a:cubicBezTo>
                    <a:cubicBezTo>
                      <a:pt x="887" y="699"/>
                      <a:pt x="888" y="697"/>
                      <a:pt x="890" y="696"/>
                    </a:cubicBezTo>
                    <a:close/>
                    <a:moveTo>
                      <a:pt x="885" y="650"/>
                    </a:moveTo>
                    <a:cubicBezTo>
                      <a:pt x="885" y="650"/>
                      <a:pt x="885" y="650"/>
                      <a:pt x="885" y="650"/>
                    </a:cubicBezTo>
                    <a:cubicBezTo>
                      <a:pt x="885" y="650"/>
                      <a:pt x="885" y="650"/>
                      <a:pt x="885" y="650"/>
                    </a:cubicBezTo>
                    <a:cubicBezTo>
                      <a:pt x="885" y="650"/>
                      <a:pt x="885" y="650"/>
                      <a:pt x="885" y="650"/>
                    </a:cubicBezTo>
                    <a:cubicBezTo>
                      <a:pt x="885" y="650"/>
                      <a:pt x="885" y="650"/>
                      <a:pt x="885" y="650"/>
                    </a:cubicBezTo>
                    <a:close/>
                    <a:moveTo>
                      <a:pt x="885" y="702"/>
                    </a:moveTo>
                    <a:cubicBezTo>
                      <a:pt x="884" y="702"/>
                      <a:pt x="884" y="701"/>
                      <a:pt x="884" y="701"/>
                    </a:cubicBezTo>
                    <a:cubicBezTo>
                      <a:pt x="884" y="701"/>
                      <a:pt x="884" y="701"/>
                      <a:pt x="884" y="701"/>
                    </a:cubicBezTo>
                    <a:cubicBezTo>
                      <a:pt x="884" y="701"/>
                      <a:pt x="884" y="702"/>
                      <a:pt x="885" y="702"/>
                    </a:cubicBezTo>
                    <a:close/>
                    <a:moveTo>
                      <a:pt x="883" y="623"/>
                    </a:moveTo>
                    <a:cubicBezTo>
                      <a:pt x="883" y="623"/>
                      <a:pt x="883" y="623"/>
                      <a:pt x="883" y="623"/>
                    </a:cubicBezTo>
                    <a:cubicBezTo>
                      <a:pt x="883" y="623"/>
                      <a:pt x="882" y="622"/>
                      <a:pt x="882" y="622"/>
                    </a:cubicBezTo>
                    <a:cubicBezTo>
                      <a:pt x="882" y="622"/>
                      <a:pt x="882" y="622"/>
                      <a:pt x="883" y="623"/>
                    </a:cubicBezTo>
                    <a:close/>
                    <a:moveTo>
                      <a:pt x="883" y="701"/>
                    </a:moveTo>
                    <a:cubicBezTo>
                      <a:pt x="883" y="701"/>
                      <a:pt x="883" y="701"/>
                      <a:pt x="883" y="701"/>
                    </a:cubicBezTo>
                    <a:cubicBezTo>
                      <a:pt x="883" y="701"/>
                      <a:pt x="883" y="701"/>
                      <a:pt x="883" y="701"/>
                    </a:cubicBezTo>
                    <a:cubicBezTo>
                      <a:pt x="883" y="701"/>
                      <a:pt x="883" y="701"/>
                      <a:pt x="883" y="701"/>
                    </a:cubicBezTo>
                    <a:close/>
                    <a:moveTo>
                      <a:pt x="882" y="700"/>
                    </a:moveTo>
                    <a:cubicBezTo>
                      <a:pt x="882" y="700"/>
                      <a:pt x="882" y="700"/>
                      <a:pt x="882" y="700"/>
                    </a:cubicBezTo>
                    <a:cubicBezTo>
                      <a:pt x="882" y="700"/>
                      <a:pt x="882" y="700"/>
                      <a:pt x="882" y="700"/>
                    </a:cubicBezTo>
                    <a:cubicBezTo>
                      <a:pt x="882" y="700"/>
                      <a:pt x="882" y="700"/>
                      <a:pt x="882" y="700"/>
                    </a:cubicBezTo>
                    <a:close/>
                    <a:moveTo>
                      <a:pt x="881" y="699"/>
                    </a:moveTo>
                    <a:cubicBezTo>
                      <a:pt x="881" y="699"/>
                      <a:pt x="881" y="699"/>
                      <a:pt x="881" y="699"/>
                    </a:cubicBezTo>
                    <a:cubicBezTo>
                      <a:pt x="881" y="699"/>
                      <a:pt x="881" y="699"/>
                      <a:pt x="881" y="699"/>
                    </a:cubicBezTo>
                    <a:cubicBezTo>
                      <a:pt x="881" y="699"/>
                      <a:pt x="881" y="699"/>
                      <a:pt x="881" y="699"/>
                    </a:cubicBezTo>
                    <a:close/>
                    <a:moveTo>
                      <a:pt x="881" y="678"/>
                    </a:moveTo>
                    <a:cubicBezTo>
                      <a:pt x="881" y="678"/>
                      <a:pt x="881" y="678"/>
                      <a:pt x="881" y="678"/>
                    </a:cubicBezTo>
                    <a:cubicBezTo>
                      <a:pt x="881" y="678"/>
                      <a:pt x="881" y="679"/>
                      <a:pt x="881" y="679"/>
                    </a:cubicBezTo>
                    <a:cubicBezTo>
                      <a:pt x="881" y="679"/>
                      <a:pt x="881" y="678"/>
                      <a:pt x="881" y="678"/>
                    </a:cubicBezTo>
                    <a:close/>
                    <a:moveTo>
                      <a:pt x="881" y="593"/>
                    </a:moveTo>
                    <a:cubicBezTo>
                      <a:pt x="881" y="593"/>
                      <a:pt x="881" y="593"/>
                      <a:pt x="881" y="593"/>
                    </a:cubicBezTo>
                    <a:cubicBezTo>
                      <a:pt x="881" y="594"/>
                      <a:pt x="881" y="594"/>
                      <a:pt x="881" y="594"/>
                    </a:cubicBezTo>
                    <a:cubicBezTo>
                      <a:pt x="881" y="594"/>
                      <a:pt x="881" y="594"/>
                      <a:pt x="881" y="593"/>
                    </a:cubicBezTo>
                    <a:close/>
                    <a:moveTo>
                      <a:pt x="881" y="699"/>
                    </a:moveTo>
                    <a:cubicBezTo>
                      <a:pt x="881" y="699"/>
                      <a:pt x="881" y="699"/>
                      <a:pt x="881" y="699"/>
                    </a:cubicBezTo>
                    <a:cubicBezTo>
                      <a:pt x="881" y="698"/>
                      <a:pt x="881" y="698"/>
                      <a:pt x="881" y="698"/>
                    </a:cubicBezTo>
                    <a:cubicBezTo>
                      <a:pt x="881" y="698"/>
                      <a:pt x="881" y="698"/>
                      <a:pt x="881" y="698"/>
                    </a:cubicBezTo>
                    <a:cubicBezTo>
                      <a:pt x="881" y="698"/>
                      <a:pt x="881" y="698"/>
                      <a:pt x="881" y="699"/>
                    </a:cubicBezTo>
                    <a:close/>
                    <a:moveTo>
                      <a:pt x="880" y="696"/>
                    </a:moveTo>
                    <a:cubicBezTo>
                      <a:pt x="880" y="696"/>
                      <a:pt x="880" y="696"/>
                      <a:pt x="880" y="696"/>
                    </a:cubicBezTo>
                    <a:cubicBezTo>
                      <a:pt x="880" y="696"/>
                      <a:pt x="880" y="696"/>
                      <a:pt x="880" y="696"/>
                    </a:cubicBezTo>
                    <a:cubicBezTo>
                      <a:pt x="880" y="696"/>
                      <a:pt x="880" y="696"/>
                      <a:pt x="880" y="696"/>
                    </a:cubicBezTo>
                    <a:close/>
                    <a:moveTo>
                      <a:pt x="880" y="694"/>
                    </a:moveTo>
                    <a:cubicBezTo>
                      <a:pt x="880" y="695"/>
                      <a:pt x="880" y="695"/>
                      <a:pt x="880" y="695"/>
                    </a:cubicBezTo>
                    <a:cubicBezTo>
                      <a:pt x="880" y="695"/>
                      <a:pt x="880" y="695"/>
                      <a:pt x="880" y="695"/>
                    </a:cubicBezTo>
                    <a:cubicBezTo>
                      <a:pt x="880" y="695"/>
                      <a:pt x="880" y="694"/>
                      <a:pt x="880" y="694"/>
                    </a:cubicBezTo>
                    <a:close/>
                    <a:moveTo>
                      <a:pt x="882" y="723"/>
                    </a:moveTo>
                    <a:cubicBezTo>
                      <a:pt x="885" y="722"/>
                      <a:pt x="888" y="722"/>
                      <a:pt x="891" y="721"/>
                    </a:cubicBezTo>
                    <a:cubicBezTo>
                      <a:pt x="883" y="723"/>
                      <a:pt x="876" y="725"/>
                      <a:pt x="869" y="728"/>
                    </a:cubicBezTo>
                    <a:cubicBezTo>
                      <a:pt x="870" y="727"/>
                      <a:pt x="871" y="727"/>
                      <a:pt x="872" y="727"/>
                    </a:cubicBezTo>
                    <a:cubicBezTo>
                      <a:pt x="872" y="727"/>
                      <a:pt x="873" y="726"/>
                      <a:pt x="873" y="726"/>
                    </a:cubicBezTo>
                    <a:cubicBezTo>
                      <a:pt x="875" y="726"/>
                      <a:pt x="877" y="725"/>
                      <a:pt x="880" y="724"/>
                    </a:cubicBezTo>
                    <a:cubicBezTo>
                      <a:pt x="881" y="724"/>
                      <a:pt x="881" y="724"/>
                      <a:pt x="882" y="723"/>
                    </a:cubicBezTo>
                    <a:close/>
                    <a:moveTo>
                      <a:pt x="877" y="618"/>
                    </a:moveTo>
                    <a:cubicBezTo>
                      <a:pt x="877" y="618"/>
                      <a:pt x="877" y="618"/>
                      <a:pt x="877" y="618"/>
                    </a:cubicBezTo>
                    <a:cubicBezTo>
                      <a:pt x="877" y="618"/>
                      <a:pt x="877" y="618"/>
                      <a:pt x="877" y="618"/>
                    </a:cubicBezTo>
                    <a:cubicBezTo>
                      <a:pt x="877" y="618"/>
                      <a:pt x="877" y="618"/>
                      <a:pt x="877" y="618"/>
                    </a:cubicBezTo>
                    <a:close/>
                    <a:moveTo>
                      <a:pt x="868" y="676"/>
                    </a:moveTo>
                    <a:cubicBezTo>
                      <a:pt x="868" y="676"/>
                      <a:pt x="869" y="675"/>
                      <a:pt x="869" y="675"/>
                    </a:cubicBezTo>
                    <a:cubicBezTo>
                      <a:pt x="869" y="675"/>
                      <a:pt x="869" y="675"/>
                      <a:pt x="869" y="675"/>
                    </a:cubicBezTo>
                    <a:cubicBezTo>
                      <a:pt x="870" y="674"/>
                      <a:pt x="870" y="674"/>
                      <a:pt x="871" y="674"/>
                    </a:cubicBezTo>
                    <a:cubicBezTo>
                      <a:pt x="871" y="673"/>
                      <a:pt x="871" y="673"/>
                      <a:pt x="872" y="673"/>
                    </a:cubicBezTo>
                    <a:cubicBezTo>
                      <a:pt x="872" y="672"/>
                      <a:pt x="873" y="672"/>
                      <a:pt x="874" y="671"/>
                    </a:cubicBezTo>
                    <a:cubicBezTo>
                      <a:pt x="874" y="670"/>
                      <a:pt x="875" y="670"/>
                      <a:pt x="876" y="669"/>
                    </a:cubicBezTo>
                    <a:cubicBezTo>
                      <a:pt x="873" y="672"/>
                      <a:pt x="870" y="674"/>
                      <a:pt x="868" y="677"/>
                    </a:cubicBezTo>
                    <a:cubicBezTo>
                      <a:pt x="868" y="676"/>
                      <a:pt x="868" y="676"/>
                      <a:pt x="868" y="676"/>
                    </a:cubicBezTo>
                    <a:close/>
                    <a:moveTo>
                      <a:pt x="1428" y="71"/>
                    </a:moveTo>
                    <a:cubicBezTo>
                      <a:pt x="1445" y="51"/>
                      <a:pt x="1464" y="85"/>
                      <a:pt x="1428" y="71"/>
                    </a:cubicBezTo>
                    <a:close/>
                    <a:moveTo>
                      <a:pt x="1405" y="153"/>
                    </a:moveTo>
                    <a:cubicBezTo>
                      <a:pt x="1397" y="151"/>
                      <a:pt x="1389" y="149"/>
                      <a:pt x="1377" y="150"/>
                    </a:cubicBezTo>
                    <a:cubicBezTo>
                      <a:pt x="1376" y="171"/>
                      <a:pt x="1402" y="166"/>
                      <a:pt x="1409" y="154"/>
                    </a:cubicBezTo>
                    <a:cubicBezTo>
                      <a:pt x="1409" y="154"/>
                      <a:pt x="1409" y="154"/>
                      <a:pt x="1409" y="154"/>
                    </a:cubicBezTo>
                    <a:cubicBezTo>
                      <a:pt x="1402" y="166"/>
                      <a:pt x="1376" y="171"/>
                      <a:pt x="1377" y="150"/>
                    </a:cubicBezTo>
                    <a:cubicBezTo>
                      <a:pt x="1389" y="149"/>
                      <a:pt x="1397" y="151"/>
                      <a:pt x="1405" y="153"/>
                    </a:cubicBezTo>
                    <a:close/>
                    <a:moveTo>
                      <a:pt x="790" y="717"/>
                    </a:moveTo>
                    <a:cubicBezTo>
                      <a:pt x="790" y="717"/>
                      <a:pt x="790" y="717"/>
                      <a:pt x="790" y="717"/>
                    </a:cubicBezTo>
                    <a:cubicBezTo>
                      <a:pt x="790" y="717"/>
                      <a:pt x="790" y="717"/>
                      <a:pt x="790" y="716"/>
                    </a:cubicBezTo>
                    <a:cubicBezTo>
                      <a:pt x="790" y="716"/>
                      <a:pt x="790" y="717"/>
                      <a:pt x="790" y="717"/>
                    </a:cubicBezTo>
                    <a:close/>
                    <a:moveTo>
                      <a:pt x="813" y="638"/>
                    </a:moveTo>
                    <a:cubicBezTo>
                      <a:pt x="812" y="642"/>
                      <a:pt x="810" y="646"/>
                      <a:pt x="808" y="650"/>
                    </a:cubicBezTo>
                    <a:cubicBezTo>
                      <a:pt x="810" y="646"/>
                      <a:pt x="812" y="642"/>
                      <a:pt x="813" y="638"/>
                    </a:cubicBezTo>
                    <a:cubicBezTo>
                      <a:pt x="814" y="638"/>
                      <a:pt x="815" y="638"/>
                      <a:pt x="816" y="638"/>
                    </a:cubicBezTo>
                    <a:cubicBezTo>
                      <a:pt x="815" y="638"/>
                      <a:pt x="814" y="638"/>
                      <a:pt x="813" y="638"/>
                    </a:cubicBezTo>
                    <a:close/>
                    <a:moveTo>
                      <a:pt x="866" y="684"/>
                    </a:moveTo>
                    <a:cubicBezTo>
                      <a:pt x="866" y="684"/>
                      <a:pt x="866" y="684"/>
                      <a:pt x="866" y="684"/>
                    </a:cubicBezTo>
                    <a:cubicBezTo>
                      <a:pt x="866" y="684"/>
                      <a:pt x="866" y="684"/>
                      <a:pt x="866" y="684"/>
                    </a:cubicBezTo>
                    <a:cubicBezTo>
                      <a:pt x="866" y="684"/>
                      <a:pt x="866" y="684"/>
                      <a:pt x="866" y="684"/>
                    </a:cubicBezTo>
                    <a:close/>
                    <a:moveTo>
                      <a:pt x="865" y="686"/>
                    </a:moveTo>
                    <a:cubicBezTo>
                      <a:pt x="865" y="686"/>
                      <a:pt x="865" y="686"/>
                      <a:pt x="865" y="686"/>
                    </a:cubicBezTo>
                    <a:cubicBezTo>
                      <a:pt x="865" y="685"/>
                      <a:pt x="864" y="685"/>
                      <a:pt x="864" y="684"/>
                    </a:cubicBezTo>
                    <a:cubicBezTo>
                      <a:pt x="864" y="684"/>
                      <a:pt x="864" y="684"/>
                      <a:pt x="864" y="684"/>
                    </a:cubicBezTo>
                    <a:cubicBezTo>
                      <a:pt x="864" y="685"/>
                      <a:pt x="865" y="685"/>
                      <a:pt x="865" y="686"/>
                    </a:cubicBezTo>
                    <a:close/>
                    <a:moveTo>
                      <a:pt x="864" y="682"/>
                    </a:moveTo>
                    <a:cubicBezTo>
                      <a:pt x="864" y="682"/>
                      <a:pt x="864" y="682"/>
                      <a:pt x="864" y="682"/>
                    </a:cubicBezTo>
                    <a:cubicBezTo>
                      <a:pt x="864" y="682"/>
                      <a:pt x="864" y="682"/>
                      <a:pt x="864" y="682"/>
                    </a:cubicBezTo>
                    <a:cubicBezTo>
                      <a:pt x="864" y="682"/>
                      <a:pt x="864" y="682"/>
                      <a:pt x="864" y="681"/>
                    </a:cubicBezTo>
                    <a:cubicBezTo>
                      <a:pt x="864" y="681"/>
                      <a:pt x="864" y="681"/>
                      <a:pt x="864" y="681"/>
                    </a:cubicBezTo>
                    <a:cubicBezTo>
                      <a:pt x="864" y="681"/>
                      <a:pt x="864" y="681"/>
                      <a:pt x="864" y="681"/>
                    </a:cubicBezTo>
                    <a:cubicBezTo>
                      <a:pt x="864" y="681"/>
                      <a:pt x="864" y="681"/>
                      <a:pt x="864" y="681"/>
                    </a:cubicBezTo>
                    <a:cubicBezTo>
                      <a:pt x="864" y="681"/>
                      <a:pt x="864" y="682"/>
                      <a:pt x="864" y="682"/>
                    </a:cubicBezTo>
                    <a:cubicBezTo>
                      <a:pt x="864" y="682"/>
                      <a:pt x="864" y="682"/>
                      <a:pt x="864" y="682"/>
                    </a:cubicBezTo>
                    <a:close/>
                    <a:moveTo>
                      <a:pt x="864" y="682"/>
                    </a:moveTo>
                    <a:cubicBezTo>
                      <a:pt x="864" y="683"/>
                      <a:pt x="864" y="683"/>
                      <a:pt x="864" y="684"/>
                    </a:cubicBezTo>
                    <a:cubicBezTo>
                      <a:pt x="864" y="684"/>
                      <a:pt x="864" y="684"/>
                      <a:pt x="864" y="684"/>
                    </a:cubicBezTo>
                    <a:cubicBezTo>
                      <a:pt x="864" y="684"/>
                      <a:pt x="864" y="684"/>
                      <a:pt x="864" y="684"/>
                    </a:cubicBezTo>
                    <a:cubicBezTo>
                      <a:pt x="864" y="683"/>
                      <a:pt x="864" y="683"/>
                      <a:pt x="864" y="683"/>
                    </a:cubicBezTo>
                    <a:cubicBezTo>
                      <a:pt x="864" y="683"/>
                      <a:pt x="864" y="682"/>
                      <a:pt x="864" y="682"/>
                    </a:cubicBezTo>
                    <a:close/>
                    <a:moveTo>
                      <a:pt x="867" y="729"/>
                    </a:moveTo>
                    <a:cubicBezTo>
                      <a:pt x="864" y="730"/>
                      <a:pt x="862" y="731"/>
                      <a:pt x="859" y="732"/>
                    </a:cubicBezTo>
                    <a:cubicBezTo>
                      <a:pt x="860" y="731"/>
                      <a:pt x="861" y="731"/>
                      <a:pt x="861" y="731"/>
                    </a:cubicBezTo>
                    <a:cubicBezTo>
                      <a:pt x="863" y="730"/>
                      <a:pt x="865" y="729"/>
                      <a:pt x="867" y="729"/>
                    </a:cubicBezTo>
                    <a:close/>
                    <a:moveTo>
                      <a:pt x="859" y="633"/>
                    </a:moveTo>
                    <a:cubicBezTo>
                      <a:pt x="859" y="633"/>
                      <a:pt x="859" y="633"/>
                      <a:pt x="859" y="633"/>
                    </a:cubicBezTo>
                    <a:cubicBezTo>
                      <a:pt x="859" y="633"/>
                      <a:pt x="859" y="633"/>
                      <a:pt x="858" y="633"/>
                    </a:cubicBezTo>
                    <a:cubicBezTo>
                      <a:pt x="859" y="633"/>
                      <a:pt x="859" y="633"/>
                      <a:pt x="859" y="633"/>
                    </a:cubicBezTo>
                    <a:close/>
                    <a:moveTo>
                      <a:pt x="858" y="739"/>
                    </a:moveTo>
                    <a:cubicBezTo>
                      <a:pt x="858" y="739"/>
                      <a:pt x="858" y="739"/>
                      <a:pt x="858" y="739"/>
                    </a:cubicBezTo>
                    <a:cubicBezTo>
                      <a:pt x="857" y="739"/>
                      <a:pt x="856" y="739"/>
                      <a:pt x="854" y="739"/>
                    </a:cubicBezTo>
                    <a:cubicBezTo>
                      <a:pt x="854" y="739"/>
                      <a:pt x="854" y="739"/>
                      <a:pt x="853" y="739"/>
                    </a:cubicBezTo>
                    <a:cubicBezTo>
                      <a:pt x="855" y="739"/>
                      <a:pt x="857" y="739"/>
                      <a:pt x="858" y="739"/>
                    </a:cubicBezTo>
                    <a:close/>
                    <a:moveTo>
                      <a:pt x="845" y="737"/>
                    </a:moveTo>
                    <a:cubicBezTo>
                      <a:pt x="847" y="738"/>
                      <a:pt x="850" y="738"/>
                      <a:pt x="852" y="738"/>
                    </a:cubicBezTo>
                    <a:cubicBezTo>
                      <a:pt x="851" y="738"/>
                      <a:pt x="851" y="738"/>
                      <a:pt x="851" y="738"/>
                    </a:cubicBezTo>
                    <a:cubicBezTo>
                      <a:pt x="850" y="738"/>
                      <a:pt x="850" y="738"/>
                      <a:pt x="849" y="738"/>
                    </a:cubicBezTo>
                    <a:cubicBezTo>
                      <a:pt x="848" y="738"/>
                      <a:pt x="847" y="738"/>
                      <a:pt x="845" y="737"/>
                    </a:cubicBezTo>
                    <a:cubicBezTo>
                      <a:pt x="845" y="737"/>
                      <a:pt x="845" y="737"/>
                      <a:pt x="845" y="737"/>
                    </a:cubicBezTo>
                    <a:close/>
                    <a:moveTo>
                      <a:pt x="829" y="569"/>
                    </a:moveTo>
                    <a:cubicBezTo>
                      <a:pt x="831" y="568"/>
                      <a:pt x="833" y="568"/>
                      <a:pt x="835" y="567"/>
                    </a:cubicBezTo>
                    <a:cubicBezTo>
                      <a:pt x="835" y="567"/>
                      <a:pt x="835" y="567"/>
                      <a:pt x="835" y="567"/>
                    </a:cubicBezTo>
                    <a:cubicBezTo>
                      <a:pt x="833" y="568"/>
                      <a:pt x="830" y="568"/>
                      <a:pt x="828" y="569"/>
                    </a:cubicBezTo>
                    <a:cubicBezTo>
                      <a:pt x="828" y="569"/>
                      <a:pt x="829" y="569"/>
                      <a:pt x="829" y="569"/>
                    </a:cubicBezTo>
                    <a:close/>
                    <a:moveTo>
                      <a:pt x="824" y="570"/>
                    </a:moveTo>
                    <a:cubicBezTo>
                      <a:pt x="825" y="570"/>
                      <a:pt x="825" y="570"/>
                      <a:pt x="826" y="570"/>
                    </a:cubicBezTo>
                    <a:cubicBezTo>
                      <a:pt x="826" y="570"/>
                      <a:pt x="826" y="569"/>
                      <a:pt x="826" y="569"/>
                    </a:cubicBezTo>
                    <a:cubicBezTo>
                      <a:pt x="824" y="570"/>
                      <a:pt x="823" y="570"/>
                      <a:pt x="821" y="571"/>
                    </a:cubicBezTo>
                    <a:cubicBezTo>
                      <a:pt x="822" y="571"/>
                      <a:pt x="823" y="570"/>
                      <a:pt x="824" y="570"/>
                    </a:cubicBezTo>
                    <a:close/>
                    <a:moveTo>
                      <a:pt x="795" y="581"/>
                    </a:moveTo>
                    <a:cubicBezTo>
                      <a:pt x="800" y="579"/>
                      <a:pt x="805" y="577"/>
                      <a:pt x="811" y="575"/>
                    </a:cubicBezTo>
                    <a:cubicBezTo>
                      <a:pt x="813" y="574"/>
                      <a:pt x="815" y="573"/>
                      <a:pt x="817" y="572"/>
                    </a:cubicBezTo>
                    <a:cubicBezTo>
                      <a:pt x="818" y="572"/>
                      <a:pt x="818" y="572"/>
                      <a:pt x="818" y="572"/>
                    </a:cubicBezTo>
                    <a:cubicBezTo>
                      <a:pt x="808" y="575"/>
                      <a:pt x="798" y="579"/>
                      <a:pt x="789" y="584"/>
                    </a:cubicBezTo>
                    <a:cubicBezTo>
                      <a:pt x="791" y="583"/>
                      <a:pt x="793" y="582"/>
                      <a:pt x="795" y="581"/>
                    </a:cubicBezTo>
                    <a:close/>
                    <a:moveTo>
                      <a:pt x="772" y="733"/>
                    </a:moveTo>
                    <a:cubicBezTo>
                      <a:pt x="772" y="734"/>
                      <a:pt x="772" y="734"/>
                      <a:pt x="772" y="734"/>
                    </a:cubicBezTo>
                    <a:cubicBezTo>
                      <a:pt x="772" y="734"/>
                      <a:pt x="772" y="734"/>
                      <a:pt x="773" y="733"/>
                    </a:cubicBezTo>
                    <a:cubicBezTo>
                      <a:pt x="773" y="733"/>
                      <a:pt x="773" y="733"/>
                      <a:pt x="772" y="733"/>
                    </a:cubicBezTo>
                    <a:close/>
                    <a:moveTo>
                      <a:pt x="774" y="732"/>
                    </a:moveTo>
                    <a:cubicBezTo>
                      <a:pt x="774" y="732"/>
                      <a:pt x="774" y="732"/>
                      <a:pt x="774" y="732"/>
                    </a:cubicBezTo>
                    <a:cubicBezTo>
                      <a:pt x="774" y="732"/>
                      <a:pt x="774" y="732"/>
                      <a:pt x="774" y="732"/>
                    </a:cubicBezTo>
                    <a:cubicBezTo>
                      <a:pt x="774" y="732"/>
                      <a:pt x="774" y="732"/>
                      <a:pt x="774" y="732"/>
                    </a:cubicBezTo>
                    <a:close/>
                    <a:moveTo>
                      <a:pt x="786" y="721"/>
                    </a:moveTo>
                    <a:cubicBezTo>
                      <a:pt x="786" y="722"/>
                      <a:pt x="786" y="722"/>
                      <a:pt x="785" y="722"/>
                    </a:cubicBezTo>
                    <a:cubicBezTo>
                      <a:pt x="785" y="722"/>
                      <a:pt x="785" y="723"/>
                      <a:pt x="785" y="723"/>
                    </a:cubicBezTo>
                    <a:cubicBezTo>
                      <a:pt x="786" y="722"/>
                      <a:pt x="786" y="721"/>
                      <a:pt x="787" y="721"/>
                    </a:cubicBezTo>
                    <a:cubicBezTo>
                      <a:pt x="787" y="721"/>
                      <a:pt x="787" y="721"/>
                      <a:pt x="786" y="721"/>
                    </a:cubicBezTo>
                    <a:close/>
                    <a:moveTo>
                      <a:pt x="782" y="588"/>
                    </a:moveTo>
                    <a:cubicBezTo>
                      <a:pt x="784" y="587"/>
                      <a:pt x="785" y="586"/>
                      <a:pt x="786" y="586"/>
                    </a:cubicBezTo>
                    <a:cubicBezTo>
                      <a:pt x="785" y="586"/>
                      <a:pt x="783" y="587"/>
                      <a:pt x="781" y="588"/>
                    </a:cubicBezTo>
                    <a:cubicBezTo>
                      <a:pt x="782" y="588"/>
                      <a:pt x="782" y="588"/>
                      <a:pt x="782" y="588"/>
                    </a:cubicBezTo>
                    <a:close/>
                    <a:moveTo>
                      <a:pt x="773" y="593"/>
                    </a:moveTo>
                    <a:cubicBezTo>
                      <a:pt x="774" y="592"/>
                      <a:pt x="775" y="592"/>
                      <a:pt x="775" y="591"/>
                    </a:cubicBezTo>
                    <a:cubicBezTo>
                      <a:pt x="772" y="593"/>
                      <a:pt x="769" y="595"/>
                      <a:pt x="766" y="596"/>
                    </a:cubicBezTo>
                    <a:cubicBezTo>
                      <a:pt x="768" y="595"/>
                      <a:pt x="771" y="594"/>
                      <a:pt x="773" y="593"/>
                    </a:cubicBezTo>
                    <a:close/>
                    <a:moveTo>
                      <a:pt x="766" y="737"/>
                    </a:moveTo>
                    <a:cubicBezTo>
                      <a:pt x="767" y="737"/>
                      <a:pt x="768" y="736"/>
                      <a:pt x="770" y="735"/>
                    </a:cubicBezTo>
                    <a:cubicBezTo>
                      <a:pt x="768" y="736"/>
                      <a:pt x="767" y="737"/>
                      <a:pt x="766" y="737"/>
                    </a:cubicBezTo>
                    <a:cubicBezTo>
                      <a:pt x="766" y="737"/>
                      <a:pt x="766" y="737"/>
                      <a:pt x="766" y="737"/>
                    </a:cubicBezTo>
                    <a:close/>
                    <a:moveTo>
                      <a:pt x="750" y="606"/>
                    </a:moveTo>
                    <a:cubicBezTo>
                      <a:pt x="754" y="603"/>
                      <a:pt x="758" y="601"/>
                      <a:pt x="762" y="599"/>
                    </a:cubicBezTo>
                    <a:cubicBezTo>
                      <a:pt x="763" y="598"/>
                      <a:pt x="764" y="598"/>
                      <a:pt x="765" y="597"/>
                    </a:cubicBezTo>
                    <a:cubicBezTo>
                      <a:pt x="758" y="601"/>
                      <a:pt x="750" y="605"/>
                      <a:pt x="743" y="610"/>
                    </a:cubicBezTo>
                    <a:cubicBezTo>
                      <a:pt x="745" y="608"/>
                      <a:pt x="748" y="607"/>
                      <a:pt x="750" y="606"/>
                    </a:cubicBezTo>
                    <a:close/>
                    <a:moveTo>
                      <a:pt x="742" y="610"/>
                    </a:moveTo>
                    <a:cubicBezTo>
                      <a:pt x="742" y="610"/>
                      <a:pt x="742" y="610"/>
                      <a:pt x="742" y="610"/>
                    </a:cubicBezTo>
                    <a:cubicBezTo>
                      <a:pt x="740" y="611"/>
                      <a:pt x="737" y="613"/>
                      <a:pt x="734" y="614"/>
                    </a:cubicBezTo>
                    <a:cubicBezTo>
                      <a:pt x="734" y="614"/>
                      <a:pt x="734" y="614"/>
                      <a:pt x="734" y="614"/>
                    </a:cubicBezTo>
                    <a:cubicBezTo>
                      <a:pt x="737" y="613"/>
                      <a:pt x="740" y="611"/>
                      <a:pt x="742" y="610"/>
                    </a:cubicBezTo>
                    <a:close/>
                    <a:moveTo>
                      <a:pt x="690" y="523"/>
                    </a:moveTo>
                    <a:cubicBezTo>
                      <a:pt x="695" y="515"/>
                      <a:pt x="701" y="508"/>
                      <a:pt x="706" y="499"/>
                    </a:cubicBezTo>
                    <a:cubicBezTo>
                      <a:pt x="715" y="505"/>
                      <a:pt x="702" y="524"/>
                      <a:pt x="690" y="523"/>
                    </a:cubicBezTo>
                    <a:close/>
                    <a:moveTo>
                      <a:pt x="702" y="491"/>
                    </a:moveTo>
                    <a:cubicBezTo>
                      <a:pt x="703" y="491"/>
                      <a:pt x="703" y="492"/>
                      <a:pt x="703" y="492"/>
                    </a:cubicBezTo>
                    <a:cubicBezTo>
                      <a:pt x="703" y="492"/>
                      <a:pt x="703" y="492"/>
                      <a:pt x="703" y="492"/>
                    </a:cubicBezTo>
                    <a:cubicBezTo>
                      <a:pt x="703" y="492"/>
                      <a:pt x="703" y="492"/>
                      <a:pt x="703" y="492"/>
                    </a:cubicBezTo>
                    <a:cubicBezTo>
                      <a:pt x="703" y="492"/>
                      <a:pt x="703" y="491"/>
                      <a:pt x="703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lose/>
                    <a:moveTo>
                      <a:pt x="706" y="495"/>
                    </a:moveTo>
                    <a:cubicBezTo>
                      <a:pt x="707" y="495"/>
                      <a:pt x="707" y="495"/>
                      <a:pt x="708" y="495"/>
                    </a:cubicBezTo>
                    <a:cubicBezTo>
                      <a:pt x="707" y="495"/>
                      <a:pt x="707" y="495"/>
                      <a:pt x="707" y="495"/>
                    </a:cubicBezTo>
                    <a:cubicBezTo>
                      <a:pt x="707" y="495"/>
                      <a:pt x="706" y="495"/>
                      <a:pt x="706" y="495"/>
                    </a:cubicBezTo>
                    <a:cubicBezTo>
                      <a:pt x="706" y="495"/>
                      <a:pt x="706" y="495"/>
                      <a:pt x="706" y="495"/>
                    </a:cubicBezTo>
                    <a:close/>
                    <a:moveTo>
                      <a:pt x="710" y="495"/>
                    </a:moveTo>
                    <a:cubicBezTo>
                      <a:pt x="710" y="495"/>
                      <a:pt x="709" y="495"/>
                      <a:pt x="708" y="495"/>
                    </a:cubicBezTo>
                    <a:cubicBezTo>
                      <a:pt x="708" y="495"/>
                      <a:pt x="708" y="495"/>
                      <a:pt x="708" y="495"/>
                    </a:cubicBezTo>
                    <a:cubicBezTo>
                      <a:pt x="709" y="495"/>
                      <a:pt x="709" y="495"/>
                      <a:pt x="710" y="495"/>
                    </a:cubicBezTo>
                    <a:cubicBezTo>
                      <a:pt x="710" y="495"/>
                      <a:pt x="710" y="495"/>
                      <a:pt x="710" y="495"/>
                    </a:cubicBezTo>
                    <a:close/>
                    <a:moveTo>
                      <a:pt x="717" y="478"/>
                    </a:moveTo>
                    <a:cubicBezTo>
                      <a:pt x="717" y="478"/>
                      <a:pt x="717" y="478"/>
                      <a:pt x="717" y="478"/>
                    </a:cubicBezTo>
                    <a:cubicBezTo>
                      <a:pt x="717" y="478"/>
                      <a:pt x="717" y="477"/>
                      <a:pt x="717" y="477"/>
                    </a:cubicBezTo>
                    <a:cubicBezTo>
                      <a:pt x="717" y="477"/>
                      <a:pt x="717" y="477"/>
                      <a:pt x="717" y="478"/>
                    </a:cubicBezTo>
                    <a:close/>
                    <a:moveTo>
                      <a:pt x="719" y="467"/>
                    </a:moveTo>
                    <a:cubicBezTo>
                      <a:pt x="719" y="468"/>
                      <a:pt x="719" y="470"/>
                      <a:pt x="718" y="471"/>
                    </a:cubicBezTo>
                    <a:cubicBezTo>
                      <a:pt x="718" y="471"/>
                      <a:pt x="718" y="471"/>
                      <a:pt x="718" y="471"/>
                    </a:cubicBezTo>
                    <a:cubicBezTo>
                      <a:pt x="719" y="470"/>
                      <a:pt x="719" y="468"/>
                      <a:pt x="719" y="467"/>
                    </a:cubicBezTo>
                    <a:cubicBezTo>
                      <a:pt x="719" y="467"/>
                      <a:pt x="719" y="467"/>
                      <a:pt x="719" y="467"/>
                    </a:cubicBezTo>
                    <a:close/>
                    <a:moveTo>
                      <a:pt x="719" y="463"/>
                    </a:moveTo>
                    <a:cubicBezTo>
                      <a:pt x="719" y="463"/>
                      <a:pt x="719" y="464"/>
                      <a:pt x="719" y="464"/>
                    </a:cubicBezTo>
                    <a:cubicBezTo>
                      <a:pt x="719" y="464"/>
                      <a:pt x="719" y="465"/>
                      <a:pt x="719" y="465"/>
                    </a:cubicBezTo>
                    <a:cubicBezTo>
                      <a:pt x="719" y="465"/>
                      <a:pt x="719" y="464"/>
                      <a:pt x="719" y="463"/>
                    </a:cubicBezTo>
                    <a:close/>
                    <a:moveTo>
                      <a:pt x="719" y="460"/>
                    </a:moveTo>
                    <a:cubicBezTo>
                      <a:pt x="719" y="461"/>
                      <a:pt x="719" y="461"/>
                      <a:pt x="719" y="461"/>
                    </a:cubicBezTo>
                    <a:cubicBezTo>
                      <a:pt x="719" y="461"/>
                      <a:pt x="719" y="461"/>
                      <a:pt x="719" y="461"/>
                    </a:cubicBezTo>
                    <a:cubicBezTo>
                      <a:pt x="719" y="461"/>
                      <a:pt x="719" y="461"/>
                      <a:pt x="719" y="462"/>
                    </a:cubicBezTo>
                    <a:cubicBezTo>
                      <a:pt x="719" y="462"/>
                      <a:pt x="719" y="462"/>
                      <a:pt x="719" y="462"/>
                    </a:cubicBezTo>
                    <a:cubicBezTo>
                      <a:pt x="719" y="461"/>
                      <a:pt x="719" y="460"/>
                      <a:pt x="719" y="459"/>
                    </a:cubicBezTo>
                    <a:cubicBezTo>
                      <a:pt x="719" y="459"/>
                      <a:pt x="719" y="460"/>
                      <a:pt x="719" y="460"/>
                    </a:cubicBezTo>
                    <a:close/>
                    <a:moveTo>
                      <a:pt x="718" y="456"/>
                    </a:moveTo>
                    <a:cubicBezTo>
                      <a:pt x="718" y="456"/>
                      <a:pt x="718" y="457"/>
                      <a:pt x="718" y="457"/>
                    </a:cubicBezTo>
                    <a:cubicBezTo>
                      <a:pt x="718" y="457"/>
                      <a:pt x="718" y="457"/>
                      <a:pt x="718" y="458"/>
                    </a:cubicBezTo>
                    <a:cubicBezTo>
                      <a:pt x="718" y="458"/>
                      <a:pt x="718" y="458"/>
                      <a:pt x="718" y="458"/>
                    </a:cubicBezTo>
                    <a:cubicBezTo>
                      <a:pt x="718" y="458"/>
                      <a:pt x="718" y="458"/>
                      <a:pt x="718" y="458"/>
                    </a:cubicBezTo>
                    <a:cubicBezTo>
                      <a:pt x="718" y="457"/>
                      <a:pt x="718" y="456"/>
                      <a:pt x="718" y="455"/>
                    </a:cubicBezTo>
                    <a:cubicBezTo>
                      <a:pt x="718" y="456"/>
                      <a:pt x="718" y="456"/>
                      <a:pt x="718" y="456"/>
                    </a:cubicBezTo>
                    <a:close/>
                    <a:moveTo>
                      <a:pt x="718" y="472"/>
                    </a:moveTo>
                    <a:cubicBezTo>
                      <a:pt x="718" y="473"/>
                      <a:pt x="718" y="474"/>
                      <a:pt x="718" y="474"/>
                    </a:cubicBezTo>
                    <a:cubicBezTo>
                      <a:pt x="718" y="474"/>
                      <a:pt x="718" y="475"/>
                      <a:pt x="718" y="475"/>
                    </a:cubicBezTo>
                    <a:cubicBezTo>
                      <a:pt x="718" y="474"/>
                      <a:pt x="718" y="473"/>
                      <a:pt x="718" y="472"/>
                    </a:cubicBezTo>
                    <a:close/>
                    <a:moveTo>
                      <a:pt x="717" y="452"/>
                    </a:moveTo>
                    <a:cubicBezTo>
                      <a:pt x="717" y="452"/>
                      <a:pt x="717" y="452"/>
                      <a:pt x="717" y="452"/>
                    </a:cubicBezTo>
                    <a:cubicBezTo>
                      <a:pt x="717" y="452"/>
                      <a:pt x="717" y="452"/>
                      <a:pt x="717" y="453"/>
                    </a:cubicBezTo>
                    <a:cubicBezTo>
                      <a:pt x="717" y="453"/>
                      <a:pt x="718" y="454"/>
                      <a:pt x="718" y="454"/>
                    </a:cubicBezTo>
                    <a:cubicBezTo>
                      <a:pt x="718" y="454"/>
                      <a:pt x="718" y="454"/>
                      <a:pt x="718" y="454"/>
                    </a:cubicBezTo>
                    <a:cubicBezTo>
                      <a:pt x="717" y="453"/>
                      <a:pt x="717" y="453"/>
                      <a:pt x="717" y="452"/>
                    </a:cubicBezTo>
                    <a:cubicBezTo>
                      <a:pt x="717" y="452"/>
                      <a:pt x="717" y="452"/>
                      <a:pt x="717" y="452"/>
                    </a:cubicBezTo>
                    <a:close/>
                    <a:moveTo>
                      <a:pt x="716" y="450"/>
                    </a:moveTo>
                    <a:cubicBezTo>
                      <a:pt x="716" y="450"/>
                      <a:pt x="716" y="450"/>
                      <a:pt x="716" y="450"/>
                    </a:cubicBezTo>
                    <a:cubicBezTo>
                      <a:pt x="716" y="450"/>
                      <a:pt x="716" y="450"/>
                      <a:pt x="716" y="450"/>
                    </a:cubicBezTo>
                    <a:cubicBezTo>
                      <a:pt x="716" y="450"/>
                      <a:pt x="716" y="450"/>
                      <a:pt x="716" y="450"/>
                    </a:cubicBezTo>
                    <a:cubicBezTo>
                      <a:pt x="716" y="451"/>
                      <a:pt x="716" y="451"/>
                      <a:pt x="716" y="451"/>
                    </a:cubicBezTo>
                    <a:cubicBezTo>
                      <a:pt x="716" y="451"/>
                      <a:pt x="717" y="451"/>
                      <a:pt x="717" y="451"/>
                    </a:cubicBezTo>
                    <a:cubicBezTo>
                      <a:pt x="716" y="450"/>
                      <a:pt x="716" y="450"/>
                      <a:pt x="715" y="449"/>
                    </a:cubicBezTo>
                    <a:cubicBezTo>
                      <a:pt x="715" y="449"/>
                      <a:pt x="716" y="449"/>
                      <a:pt x="716" y="450"/>
                    </a:cubicBezTo>
                    <a:close/>
                    <a:moveTo>
                      <a:pt x="712" y="493"/>
                    </a:moveTo>
                    <a:cubicBezTo>
                      <a:pt x="712" y="493"/>
                      <a:pt x="712" y="493"/>
                      <a:pt x="712" y="493"/>
                    </a:cubicBezTo>
                    <a:cubicBezTo>
                      <a:pt x="712" y="492"/>
                      <a:pt x="712" y="492"/>
                      <a:pt x="713" y="491"/>
                    </a:cubicBezTo>
                    <a:cubicBezTo>
                      <a:pt x="712" y="492"/>
                      <a:pt x="712" y="492"/>
                      <a:pt x="712" y="493"/>
                    </a:cubicBezTo>
                    <a:close/>
                    <a:moveTo>
                      <a:pt x="711" y="445"/>
                    </a:moveTo>
                    <a:cubicBezTo>
                      <a:pt x="711" y="445"/>
                      <a:pt x="712" y="446"/>
                      <a:pt x="712" y="446"/>
                    </a:cubicBezTo>
                    <a:cubicBezTo>
                      <a:pt x="712" y="446"/>
                      <a:pt x="712" y="446"/>
                      <a:pt x="712" y="446"/>
                    </a:cubicBezTo>
                    <a:cubicBezTo>
                      <a:pt x="712" y="446"/>
                      <a:pt x="711" y="445"/>
                      <a:pt x="710" y="445"/>
                    </a:cubicBezTo>
                    <a:cubicBezTo>
                      <a:pt x="710" y="445"/>
                      <a:pt x="711" y="445"/>
                      <a:pt x="711" y="445"/>
                    </a:cubicBezTo>
                    <a:close/>
                    <a:moveTo>
                      <a:pt x="708" y="444"/>
                    </a:moveTo>
                    <a:cubicBezTo>
                      <a:pt x="708" y="444"/>
                      <a:pt x="709" y="444"/>
                      <a:pt x="709" y="444"/>
                    </a:cubicBezTo>
                    <a:cubicBezTo>
                      <a:pt x="709" y="444"/>
                      <a:pt x="709" y="444"/>
                      <a:pt x="710" y="445"/>
                    </a:cubicBezTo>
                    <a:cubicBezTo>
                      <a:pt x="709" y="444"/>
                      <a:pt x="708" y="444"/>
                      <a:pt x="707" y="444"/>
                    </a:cubicBezTo>
                    <a:cubicBezTo>
                      <a:pt x="707" y="444"/>
                      <a:pt x="707" y="444"/>
                      <a:pt x="708" y="444"/>
                    </a:cubicBezTo>
                    <a:close/>
                    <a:moveTo>
                      <a:pt x="703" y="446"/>
                    </a:moveTo>
                    <a:cubicBezTo>
                      <a:pt x="703" y="446"/>
                      <a:pt x="704" y="445"/>
                      <a:pt x="704" y="445"/>
                    </a:cubicBezTo>
                    <a:cubicBezTo>
                      <a:pt x="705" y="444"/>
                      <a:pt x="706" y="444"/>
                      <a:pt x="706" y="444"/>
                    </a:cubicBezTo>
                    <a:cubicBezTo>
                      <a:pt x="705" y="445"/>
                      <a:pt x="704" y="445"/>
                      <a:pt x="702" y="446"/>
                    </a:cubicBezTo>
                    <a:cubicBezTo>
                      <a:pt x="702" y="446"/>
                      <a:pt x="703" y="446"/>
                      <a:pt x="703" y="446"/>
                    </a:cubicBezTo>
                    <a:close/>
                    <a:moveTo>
                      <a:pt x="702" y="490"/>
                    </a:moveTo>
                    <a:cubicBezTo>
                      <a:pt x="702" y="489"/>
                      <a:pt x="702" y="489"/>
                      <a:pt x="702" y="489"/>
                    </a:cubicBezTo>
                    <a:cubicBezTo>
                      <a:pt x="702" y="489"/>
                      <a:pt x="702" y="489"/>
                      <a:pt x="701" y="488"/>
                    </a:cubicBezTo>
                    <a:cubicBezTo>
                      <a:pt x="702" y="489"/>
                      <a:pt x="702" y="489"/>
                      <a:pt x="702" y="490"/>
                    </a:cubicBezTo>
                    <a:close/>
                    <a:moveTo>
                      <a:pt x="700" y="486"/>
                    </a:moveTo>
                    <a:cubicBezTo>
                      <a:pt x="701" y="486"/>
                      <a:pt x="701" y="486"/>
                      <a:pt x="701" y="486"/>
                    </a:cubicBezTo>
                    <a:cubicBezTo>
                      <a:pt x="701" y="486"/>
                      <a:pt x="701" y="486"/>
                      <a:pt x="700" y="486"/>
                    </a:cubicBezTo>
                    <a:cubicBezTo>
                      <a:pt x="701" y="486"/>
                      <a:pt x="700" y="486"/>
                      <a:pt x="700" y="486"/>
                    </a:cubicBezTo>
                    <a:close/>
                    <a:moveTo>
                      <a:pt x="695" y="453"/>
                    </a:moveTo>
                    <a:cubicBezTo>
                      <a:pt x="695" y="453"/>
                      <a:pt x="695" y="452"/>
                      <a:pt x="696" y="452"/>
                    </a:cubicBezTo>
                    <a:cubicBezTo>
                      <a:pt x="695" y="453"/>
                      <a:pt x="695" y="453"/>
                      <a:pt x="694" y="454"/>
                    </a:cubicBezTo>
                    <a:cubicBezTo>
                      <a:pt x="694" y="454"/>
                      <a:pt x="695" y="453"/>
                      <a:pt x="695" y="453"/>
                    </a:cubicBezTo>
                    <a:close/>
                    <a:moveTo>
                      <a:pt x="691" y="458"/>
                    </a:moveTo>
                    <a:cubicBezTo>
                      <a:pt x="691" y="458"/>
                      <a:pt x="691" y="458"/>
                      <a:pt x="692" y="458"/>
                    </a:cubicBezTo>
                    <a:cubicBezTo>
                      <a:pt x="692" y="457"/>
                      <a:pt x="692" y="457"/>
                      <a:pt x="692" y="456"/>
                    </a:cubicBezTo>
                    <a:cubicBezTo>
                      <a:pt x="693" y="456"/>
                      <a:pt x="693" y="456"/>
                      <a:pt x="693" y="455"/>
                    </a:cubicBezTo>
                    <a:cubicBezTo>
                      <a:pt x="692" y="457"/>
                      <a:pt x="691" y="458"/>
                      <a:pt x="691" y="460"/>
                    </a:cubicBezTo>
                    <a:cubicBezTo>
                      <a:pt x="690" y="460"/>
                      <a:pt x="690" y="460"/>
                      <a:pt x="690" y="460"/>
                    </a:cubicBezTo>
                    <a:cubicBezTo>
                      <a:pt x="691" y="459"/>
                      <a:pt x="691" y="458"/>
                      <a:pt x="691" y="458"/>
                    </a:cubicBezTo>
                    <a:close/>
                    <a:moveTo>
                      <a:pt x="690" y="472"/>
                    </a:moveTo>
                    <a:cubicBezTo>
                      <a:pt x="690" y="472"/>
                      <a:pt x="690" y="472"/>
                      <a:pt x="690" y="472"/>
                    </a:cubicBezTo>
                    <a:cubicBezTo>
                      <a:pt x="690" y="472"/>
                      <a:pt x="690" y="472"/>
                      <a:pt x="690" y="472"/>
                    </a:cubicBezTo>
                    <a:cubicBezTo>
                      <a:pt x="690" y="472"/>
                      <a:pt x="690" y="472"/>
                      <a:pt x="690" y="473"/>
                    </a:cubicBezTo>
                    <a:cubicBezTo>
                      <a:pt x="690" y="473"/>
                      <a:pt x="690" y="473"/>
                      <a:pt x="690" y="472"/>
                    </a:cubicBezTo>
                    <a:close/>
                    <a:moveTo>
                      <a:pt x="691" y="487"/>
                    </a:moveTo>
                    <a:cubicBezTo>
                      <a:pt x="690" y="487"/>
                      <a:pt x="690" y="487"/>
                      <a:pt x="690" y="487"/>
                    </a:cubicBezTo>
                    <a:cubicBezTo>
                      <a:pt x="690" y="486"/>
                      <a:pt x="690" y="485"/>
                      <a:pt x="689" y="484"/>
                    </a:cubicBezTo>
                    <a:cubicBezTo>
                      <a:pt x="689" y="484"/>
                      <a:pt x="689" y="484"/>
                      <a:pt x="689" y="484"/>
                    </a:cubicBezTo>
                    <a:cubicBezTo>
                      <a:pt x="690" y="485"/>
                      <a:pt x="690" y="486"/>
                      <a:pt x="691" y="487"/>
                    </a:cubicBezTo>
                    <a:close/>
                    <a:moveTo>
                      <a:pt x="635" y="249"/>
                    </a:moveTo>
                    <a:cubicBezTo>
                      <a:pt x="635" y="249"/>
                      <a:pt x="635" y="249"/>
                      <a:pt x="635" y="249"/>
                    </a:cubicBezTo>
                    <a:cubicBezTo>
                      <a:pt x="635" y="249"/>
                      <a:pt x="635" y="250"/>
                      <a:pt x="635" y="250"/>
                    </a:cubicBezTo>
                    <a:cubicBezTo>
                      <a:pt x="635" y="250"/>
                      <a:pt x="635" y="249"/>
                      <a:pt x="635" y="249"/>
                    </a:cubicBezTo>
                    <a:close/>
                    <a:moveTo>
                      <a:pt x="630" y="254"/>
                    </a:moveTo>
                    <a:cubicBezTo>
                      <a:pt x="629" y="254"/>
                      <a:pt x="629" y="255"/>
                      <a:pt x="629" y="255"/>
                    </a:cubicBezTo>
                    <a:cubicBezTo>
                      <a:pt x="628" y="255"/>
                      <a:pt x="628" y="255"/>
                      <a:pt x="628" y="256"/>
                    </a:cubicBezTo>
                    <a:cubicBezTo>
                      <a:pt x="629" y="255"/>
                      <a:pt x="629" y="255"/>
                      <a:pt x="630" y="254"/>
                    </a:cubicBezTo>
                    <a:close/>
                    <a:moveTo>
                      <a:pt x="627" y="256"/>
                    </a:moveTo>
                    <a:cubicBezTo>
                      <a:pt x="627" y="257"/>
                      <a:pt x="626" y="257"/>
                      <a:pt x="625" y="258"/>
                    </a:cubicBezTo>
                    <a:cubicBezTo>
                      <a:pt x="624" y="258"/>
                      <a:pt x="624" y="258"/>
                      <a:pt x="624" y="259"/>
                    </a:cubicBezTo>
                    <a:cubicBezTo>
                      <a:pt x="625" y="258"/>
                      <a:pt x="626" y="257"/>
                      <a:pt x="627" y="256"/>
                    </a:cubicBezTo>
                    <a:close/>
                    <a:moveTo>
                      <a:pt x="596" y="163"/>
                    </a:moveTo>
                    <a:cubicBezTo>
                      <a:pt x="596" y="163"/>
                      <a:pt x="596" y="163"/>
                      <a:pt x="596" y="163"/>
                    </a:cubicBezTo>
                    <a:cubicBezTo>
                      <a:pt x="597" y="163"/>
                      <a:pt x="598" y="163"/>
                      <a:pt x="599" y="163"/>
                    </a:cubicBezTo>
                    <a:cubicBezTo>
                      <a:pt x="598" y="163"/>
                      <a:pt x="597" y="163"/>
                      <a:pt x="596" y="163"/>
                    </a:cubicBezTo>
                    <a:close/>
                    <a:moveTo>
                      <a:pt x="602" y="270"/>
                    </a:moveTo>
                    <a:cubicBezTo>
                      <a:pt x="602" y="270"/>
                      <a:pt x="602" y="270"/>
                      <a:pt x="601" y="270"/>
                    </a:cubicBezTo>
                    <a:cubicBezTo>
                      <a:pt x="602" y="270"/>
                      <a:pt x="602" y="270"/>
                      <a:pt x="603" y="270"/>
                    </a:cubicBezTo>
                    <a:cubicBezTo>
                      <a:pt x="603" y="270"/>
                      <a:pt x="603" y="270"/>
                      <a:pt x="602" y="270"/>
                    </a:cubicBezTo>
                    <a:close/>
                    <a:moveTo>
                      <a:pt x="603" y="163"/>
                    </a:moveTo>
                    <a:cubicBezTo>
                      <a:pt x="602" y="163"/>
                      <a:pt x="602" y="163"/>
                      <a:pt x="602" y="163"/>
                    </a:cubicBezTo>
                    <a:cubicBezTo>
                      <a:pt x="602" y="163"/>
                      <a:pt x="602" y="163"/>
                      <a:pt x="602" y="163"/>
                    </a:cubicBezTo>
                    <a:cubicBezTo>
                      <a:pt x="602" y="163"/>
                      <a:pt x="602" y="163"/>
                      <a:pt x="603" y="163"/>
                    </a:cubicBezTo>
                    <a:close/>
                    <a:moveTo>
                      <a:pt x="602" y="151"/>
                    </a:moveTo>
                    <a:cubicBezTo>
                      <a:pt x="603" y="151"/>
                      <a:pt x="603" y="151"/>
                      <a:pt x="603" y="151"/>
                    </a:cubicBezTo>
                    <a:cubicBezTo>
                      <a:pt x="603" y="151"/>
                      <a:pt x="603" y="151"/>
                      <a:pt x="603" y="151"/>
                    </a:cubicBezTo>
                    <a:cubicBezTo>
                      <a:pt x="603" y="151"/>
                      <a:pt x="603" y="151"/>
                      <a:pt x="602" y="151"/>
                    </a:cubicBezTo>
                    <a:close/>
                    <a:moveTo>
                      <a:pt x="621" y="260"/>
                    </a:moveTo>
                    <a:cubicBezTo>
                      <a:pt x="621" y="261"/>
                      <a:pt x="621" y="261"/>
                      <a:pt x="620" y="261"/>
                    </a:cubicBezTo>
                    <a:cubicBezTo>
                      <a:pt x="620" y="261"/>
                      <a:pt x="620" y="261"/>
                      <a:pt x="620" y="261"/>
                    </a:cubicBezTo>
                    <a:cubicBezTo>
                      <a:pt x="620" y="261"/>
                      <a:pt x="621" y="261"/>
                      <a:pt x="621" y="260"/>
                    </a:cubicBezTo>
                    <a:close/>
                    <a:moveTo>
                      <a:pt x="617" y="263"/>
                    </a:moveTo>
                    <a:cubicBezTo>
                      <a:pt x="617" y="263"/>
                      <a:pt x="617" y="263"/>
                      <a:pt x="617" y="263"/>
                    </a:cubicBezTo>
                    <a:cubicBezTo>
                      <a:pt x="617" y="263"/>
                      <a:pt x="617" y="263"/>
                      <a:pt x="617" y="263"/>
                    </a:cubicBezTo>
                    <a:cubicBezTo>
                      <a:pt x="617" y="263"/>
                      <a:pt x="617" y="263"/>
                      <a:pt x="617" y="263"/>
                    </a:cubicBezTo>
                    <a:close/>
                    <a:moveTo>
                      <a:pt x="614" y="164"/>
                    </a:moveTo>
                    <a:cubicBezTo>
                      <a:pt x="614" y="164"/>
                      <a:pt x="614" y="164"/>
                      <a:pt x="614" y="164"/>
                    </a:cubicBezTo>
                    <a:cubicBezTo>
                      <a:pt x="614" y="165"/>
                      <a:pt x="613" y="165"/>
                      <a:pt x="613" y="166"/>
                    </a:cubicBezTo>
                    <a:cubicBezTo>
                      <a:pt x="613" y="165"/>
                      <a:pt x="614" y="165"/>
                      <a:pt x="614" y="164"/>
                    </a:cubicBezTo>
                    <a:close/>
                    <a:moveTo>
                      <a:pt x="603" y="150"/>
                    </a:moveTo>
                    <a:cubicBezTo>
                      <a:pt x="603" y="150"/>
                      <a:pt x="603" y="150"/>
                      <a:pt x="603" y="150"/>
                    </a:cubicBezTo>
                    <a:cubicBezTo>
                      <a:pt x="602" y="150"/>
                      <a:pt x="602" y="149"/>
                      <a:pt x="601" y="149"/>
                    </a:cubicBezTo>
                    <a:cubicBezTo>
                      <a:pt x="602" y="149"/>
                      <a:pt x="602" y="150"/>
                      <a:pt x="603" y="150"/>
                    </a:cubicBezTo>
                    <a:close/>
                    <a:moveTo>
                      <a:pt x="596" y="149"/>
                    </a:moveTo>
                    <a:cubicBezTo>
                      <a:pt x="597" y="149"/>
                      <a:pt x="599" y="149"/>
                      <a:pt x="600" y="149"/>
                    </a:cubicBezTo>
                    <a:cubicBezTo>
                      <a:pt x="599" y="149"/>
                      <a:pt x="597" y="149"/>
                      <a:pt x="595" y="149"/>
                    </a:cubicBezTo>
                    <a:cubicBezTo>
                      <a:pt x="595" y="149"/>
                      <a:pt x="595" y="149"/>
                      <a:pt x="596" y="149"/>
                    </a:cubicBezTo>
                    <a:close/>
                    <a:moveTo>
                      <a:pt x="589" y="155"/>
                    </a:moveTo>
                    <a:cubicBezTo>
                      <a:pt x="589" y="155"/>
                      <a:pt x="589" y="155"/>
                      <a:pt x="589" y="155"/>
                    </a:cubicBezTo>
                    <a:cubicBezTo>
                      <a:pt x="589" y="155"/>
                      <a:pt x="590" y="155"/>
                      <a:pt x="590" y="155"/>
                    </a:cubicBezTo>
                    <a:cubicBezTo>
                      <a:pt x="590" y="155"/>
                      <a:pt x="590" y="155"/>
                      <a:pt x="589" y="155"/>
                    </a:cubicBezTo>
                    <a:close/>
                    <a:moveTo>
                      <a:pt x="591" y="274"/>
                    </a:moveTo>
                    <a:cubicBezTo>
                      <a:pt x="591" y="274"/>
                      <a:pt x="591" y="274"/>
                      <a:pt x="590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lose/>
                    <a:moveTo>
                      <a:pt x="593" y="155"/>
                    </a:moveTo>
                    <a:cubicBezTo>
                      <a:pt x="593" y="155"/>
                      <a:pt x="593" y="155"/>
                      <a:pt x="593" y="155"/>
                    </a:cubicBezTo>
                    <a:cubicBezTo>
                      <a:pt x="593" y="155"/>
                      <a:pt x="593" y="155"/>
                      <a:pt x="593" y="155"/>
                    </a:cubicBezTo>
                    <a:cubicBezTo>
                      <a:pt x="593" y="155"/>
                      <a:pt x="593" y="155"/>
                      <a:pt x="593" y="155"/>
                    </a:cubicBezTo>
                    <a:close/>
                    <a:moveTo>
                      <a:pt x="593" y="149"/>
                    </a:moveTo>
                    <a:cubicBezTo>
                      <a:pt x="594" y="149"/>
                      <a:pt x="594" y="149"/>
                      <a:pt x="594" y="149"/>
                    </a:cubicBezTo>
                    <a:cubicBezTo>
                      <a:pt x="594" y="149"/>
                      <a:pt x="593" y="149"/>
                      <a:pt x="592" y="149"/>
                    </a:cubicBezTo>
                    <a:cubicBezTo>
                      <a:pt x="592" y="149"/>
                      <a:pt x="593" y="149"/>
                      <a:pt x="593" y="149"/>
                    </a:cubicBezTo>
                    <a:close/>
                    <a:moveTo>
                      <a:pt x="589" y="149"/>
                    </a:moveTo>
                    <a:cubicBezTo>
                      <a:pt x="590" y="149"/>
                      <a:pt x="590" y="149"/>
                      <a:pt x="591" y="149"/>
                    </a:cubicBezTo>
                    <a:cubicBezTo>
                      <a:pt x="591" y="149"/>
                      <a:pt x="591" y="149"/>
                      <a:pt x="592" y="149"/>
                    </a:cubicBezTo>
                    <a:cubicBezTo>
                      <a:pt x="591" y="149"/>
                      <a:pt x="590" y="149"/>
                      <a:pt x="589" y="149"/>
                    </a:cubicBezTo>
                    <a:cubicBezTo>
                      <a:pt x="589" y="149"/>
                      <a:pt x="589" y="149"/>
                      <a:pt x="589" y="149"/>
                    </a:cubicBezTo>
                    <a:close/>
                    <a:moveTo>
                      <a:pt x="587" y="150"/>
                    </a:moveTo>
                    <a:cubicBezTo>
                      <a:pt x="587" y="150"/>
                      <a:pt x="587" y="150"/>
                      <a:pt x="587" y="150"/>
                    </a:cubicBezTo>
                    <a:cubicBezTo>
                      <a:pt x="587" y="150"/>
                      <a:pt x="587" y="150"/>
                      <a:pt x="587" y="150"/>
                    </a:cubicBezTo>
                    <a:cubicBezTo>
                      <a:pt x="587" y="150"/>
                      <a:pt x="587" y="150"/>
                      <a:pt x="587" y="150"/>
                    </a:cubicBezTo>
                    <a:close/>
                    <a:moveTo>
                      <a:pt x="585" y="276"/>
                    </a:moveTo>
                    <a:cubicBezTo>
                      <a:pt x="585" y="276"/>
                      <a:pt x="585" y="276"/>
                      <a:pt x="585" y="276"/>
                    </a:cubicBezTo>
                    <a:cubicBezTo>
                      <a:pt x="584" y="276"/>
                      <a:pt x="584" y="276"/>
                      <a:pt x="584" y="276"/>
                    </a:cubicBezTo>
                    <a:cubicBezTo>
                      <a:pt x="584" y="276"/>
                      <a:pt x="585" y="276"/>
                      <a:pt x="585" y="276"/>
                    </a:cubicBezTo>
                    <a:close/>
                    <a:moveTo>
                      <a:pt x="520" y="188"/>
                    </a:moveTo>
                    <a:cubicBezTo>
                      <a:pt x="520" y="188"/>
                      <a:pt x="520" y="188"/>
                      <a:pt x="520" y="188"/>
                    </a:cubicBezTo>
                    <a:cubicBezTo>
                      <a:pt x="520" y="188"/>
                      <a:pt x="519" y="188"/>
                      <a:pt x="519" y="188"/>
                    </a:cubicBezTo>
                    <a:cubicBezTo>
                      <a:pt x="520" y="188"/>
                      <a:pt x="521" y="188"/>
                      <a:pt x="521" y="187"/>
                    </a:cubicBezTo>
                    <a:cubicBezTo>
                      <a:pt x="521" y="188"/>
                      <a:pt x="521" y="188"/>
                      <a:pt x="520" y="188"/>
                    </a:cubicBezTo>
                    <a:close/>
                    <a:moveTo>
                      <a:pt x="534" y="280"/>
                    </a:moveTo>
                    <a:cubicBezTo>
                      <a:pt x="534" y="280"/>
                      <a:pt x="534" y="280"/>
                      <a:pt x="534" y="280"/>
                    </a:cubicBezTo>
                    <a:cubicBezTo>
                      <a:pt x="534" y="280"/>
                      <a:pt x="535" y="280"/>
                      <a:pt x="536" y="280"/>
                    </a:cubicBezTo>
                    <a:cubicBezTo>
                      <a:pt x="535" y="280"/>
                      <a:pt x="535" y="280"/>
                      <a:pt x="534" y="280"/>
                    </a:cubicBezTo>
                    <a:close/>
                    <a:moveTo>
                      <a:pt x="572" y="279"/>
                    </a:moveTo>
                    <a:cubicBezTo>
                      <a:pt x="572" y="279"/>
                      <a:pt x="572" y="279"/>
                      <a:pt x="571" y="279"/>
                    </a:cubicBezTo>
                    <a:cubicBezTo>
                      <a:pt x="572" y="279"/>
                      <a:pt x="572" y="279"/>
                      <a:pt x="572" y="279"/>
                    </a:cubicBezTo>
                    <a:cubicBezTo>
                      <a:pt x="572" y="279"/>
                      <a:pt x="572" y="279"/>
                      <a:pt x="572" y="279"/>
                    </a:cubicBezTo>
                    <a:close/>
                    <a:moveTo>
                      <a:pt x="573" y="259"/>
                    </a:moveTo>
                    <a:cubicBezTo>
                      <a:pt x="574" y="257"/>
                      <a:pt x="573" y="253"/>
                      <a:pt x="571" y="249"/>
                    </a:cubicBezTo>
                    <a:cubicBezTo>
                      <a:pt x="571" y="249"/>
                      <a:pt x="571" y="249"/>
                      <a:pt x="571" y="249"/>
                    </a:cubicBezTo>
                    <a:cubicBezTo>
                      <a:pt x="573" y="253"/>
                      <a:pt x="574" y="257"/>
                      <a:pt x="573" y="259"/>
                    </a:cubicBezTo>
                    <a:close/>
                    <a:moveTo>
                      <a:pt x="575" y="158"/>
                    </a:moveTo>
                    <a:cubicBezTo>
                      <a:pt x="575" y="158"/>
                      <a:pt x="575" y="158"/>
                      <a:pt x="575" y="158"/>
                    </a:cubicBezTo>
                    <a:cubicBezTo>
                      <a:pt x="575" y="158"/>
                      <a:pt x="575" y="158"/>
                      <a:pt x="576" y="158"/>
                    </a:cubicBezTo>
                    <a:cubicBezTo>
                      <a:pt x="575" y="158"/>
                      <a:pt x="575" y="158"/>
                      <a:pt x="575" y="158"/>
                    </a:cubicBezTo>
                    <a:close/>
                    <a:moveTo>
                      <a:pt x="583" y="151"/>
                    </a:moveTo>
                    <a:cubicBezTo>
                      <a:pt x="583" y="151"/>
                      <a:pt x="583" y="151"/>
                      <a:pt x="583" y="151"/>
                    </a:cubicBezTo>
                    <a:cubicBezTo>
                      <a:pt x="583" y="151"/>
                      <a:pt x="583" y="151"/>
                      <a:pt x="582" y="151"/>
                    </a:cubicBezTo>
                    <a:cubicBezTo>
                      <a:pt x="582" y="151"/>
                      <a:pt x="583" y="151"/>
                      <a:pt x="583" y="151"/>
                    </a:cubicBezTo>
                    <a:close/>
                    <a:moveTo>
                      <a:pt x="580" y="277"/>
                    </a:moveTo>
                    <a:cubicBezTo>
                      <a:pt x="579" y="278"/>
                      <a:pt x="579" y="278"/>
                      <a:pt x="578" y="278"/>
                    </a:cubicBezTo>
                    <a:cubicBezTo>
                      <a:pt x="578" y="278"/>
                      <a:pt x="578" y="278"/>
                      <a:pt x="578" y="278"/>
                    </a:cubicBezTo>
                    <a:cubicBezTo>
                      <a:pt x="579" y="278"/>
                      <a:pt x="579" y="278"/>
                      <a:pt x="580" y="277"/>
                    </a:cubicBezTo>
                    <a:close/>
                    <a:moveTo>
                      <a:pt x="571" y="155"/>
                    </a:moveTo>
                    <a:cubicBezTo>
                      <a:pt x="573" y="154"/>
                      <a:pt x="575" y="153"/>
                      <a:pt x="577" y="153"/>
                    </a:cubicBezTo>
                    <a:cubicBezTo>
                      <a:pt x="573" y="154"/>
                      <a:pt x="569" y="155"/>
                      <a:pt x="564" y="156"/>
                    </a:cubicBezTo>
                    <a:cubicBezTo>
                      <a:pt x="567" y="156"/>
                      <a:pt x="569" y="155"/>
                      <a:pt x="571" y="155"/>
                    </a:cubicBezTo>
                    <a:close/>
                    <a:moveTo>
                      <a:pt x="567" y="280"/>
                    </a:moveTo>
                    <a:cubicBezTo>
                      <a:pt x="567" y="280"/>
                      <a:pt x="566" y="280"/>
                      <a:pt x="566" y="280"/>
                    </a:cubicBezTo>
                    <a:cubicBezTo>
                      <a:pt x="565" y="280"/>
                      <a:pt x="565" y="280"/>
                      <a:pt x="564" y="280"/>
                    </a:cubicBezTo>
                    <a:cubicBezTo>
                      <a:pt x="565" y="280"/>
                      <a:pt x="566" y="280"/>
                      <a:pt x="567" y="280"/>
                    </a:cubicBezTo>
                    <a:close/>
                    <a:moveTo>
                      <a:pt x="564" y="280"/>
                    </a:moveTo>
                    <a:cubicBezTo>
                      <a:pt x="563" y="281"/>
                      <a:pt x="563" y="281"/>
                      <a:pt x="563" y="281"/>
                    </a:cubicBezTo>
                    <a:cubicBezTo>
                      <a:pt x="559" y="281"/>
                      <a:pt x="556" y="281"/>
                      <a:pt x="553" y="281"/>
                    </a:cubicBezTo>
                    <a:cubicBezTo>
                      <a:pt x="550" y="281"/>
                      <a:pt x="547" y="281"/>
                      <a:pt x="545" y="281"/>
                    </a:cubicBezTo>
                    <a:cubicBezTo>
                      <a:pt x="544" y="281"/>
                      <a:pt x="543" y="281"/>
                      <a:pt x="542" y="281"/>
                    </a:cubicBezTo>
                    <a:cubicBezTo>
                      <a:pt x="541" y="281"/>
                      <a:pt x="540" y="281"/>
                      <a:pt x="539" y="281"/>
                    </a:cubicBezTo>
                    <a:cubicBezTo>
                      <a:pt x="539" y="281"/>
                      <a:pt x="539" y="281"/>
                      <a:pt x="538" y="280"/>
                    </a:cubicBezTo>
                    <a:cubicBezTo>
                      <a:pt x="546" y="282"/>
                      <a:pt x="555" y="282"/>
                      <a:pt x="564" y="280"/>
                    </a:cubicBezTo>
                    <a:close/>
                    <a:moveTo>
                      <a:pt x="556" y="178"/>
                    </a:moveTo>
                    <a:cubicBezTo>
                      <a:pt x="556" y="178"/>
                      <a:pt x="556" y="178"/>
                      <a:pt x="556" y="178"/>
                    </a:cubicBezTo>
                    <a:cubicBezTo>
                      <a:pt x="556" y="178"/>
                      <a:pt x="556" y="178"/>
                      <a:pt x="556" y="178"/>
                    </a:cubicBezTo>
                    <a:cubicBezTo>
                      <a:pt x="555" y="178"/>
                      <a:pt x="555" y="178"/>
                      <a:pt x="555" y="178"/>
                    </a:cubicBezTo>
                    <a:cubicBezTo>
                      <a:pt x="555" y="178"/>
                      <a:pt x="555" y="178"/>
                      <a:pt x="556" y="178"/>
                    </a:cubicBezTo>
                    <a:close/>
                    <a:moveTo>
                      <a:pt x="552" y="184"/>
                    </a:moveTo>
                    <a:cubicBezTo>
                      <a:pt x="552" y="184"/>
                      <a:pt x="552" y="184"/>
                      <a:pt x="552" y="184"/>
                    </a:cubicBezTo>
                    <a:cubicBezTo>
                      <a:pt x="552" y="184"/>
                      <a:pt x="552" y="184"/>
                      <a:pt x="552" y="184"/>
                    </a:cubicBezTo>
                    <a:cubicBezTo>
                      <a:pt x="552" y="184"/>
                      <a:pt x="552" y="184"/>
                      <a:pt x="552" y="184"/>
                    </a:cubicBezTo>
                    <a:close/>
                    <a:moveTo>
                      <a:pt x="552" y="185"/>
                    </a:moveTo>
                    <a:cubicBezTo>
                      <a:pt x="552" y="186"/>
                      <a:pt x="552" y="186"/>
                      <a:pt x="552" y="186"/>
                    </a:cubicBezTo>
                    <a:cubicBezTo>
                      <a:pt x="552" y="186"/>
                      <a:pt x="552" y="186"/>
                      <a:pt x="552" y="186"/>
                    </a:cubicBezTo>
                    <a:cubicBezTo>
                      <a:pt x="552" y="186"/>
                      <a:pt x="552" y="186"/>
                      <a:pt x="552" y="185"/>
                    </a:cubicBezTo>
                    <a:close/>
                    <a:moveTo>
                      <a:pt x="548" y="158"/>
                    </a:moveTo>
                    <a:cubicBezTo>
                      <a:pt x="548" y="159"/>
                      <a:pt x="548" y="160"/>
                      <a:pt x="548" y="161"/>
                    </a:cubicBezTo>
                    <a:cubicBezTo>
                      <a:pt x="548" y="160"/>
                      <a:pt x="548" y="159"/>
                      <a:pt x="548" y="158"/>
                    </a:cubicBezTo>
                    <a:cubicBezTo>
                      <a:pt x="548" y="158"/>
                      <a:pt x="548" y="158"/>
                      <a:pt x="548" y="158"/>
                    </a:cubicBezTo>
                    <a:close/>
                    <a:moveTo>
                      <a:pt x="553" y="269"/>
                    </a:moveTo>
                    <a:cubicBezTo>
                      <a:pt x="545" y="269"/>
                      <a:pt x="536" y="269"/>
                      <a:pt x="527" y="269"/>
                    </a:cubicBezTo>
                    <a:cubicBezTo>
                      <a:pt x="536" y="269"/>
                      <a:pt x="545" y="269"/>
                      <a:pt x="553" y="269"/>
                    </a:cubicBezTo>
                    <a:close/>
                    <a:moveTo>
                      <a:pt x="529" y="278"/>
                    </a:moveTo>
                    <a:cubicBezTo>
                      <a:pt x="528" y="278"/>
                      <a:pt x="527" y="278"/>
                      <a:pt x="526" y="277"/>
                    </a:cubicBezTo>
                    <a:cubicBezTo>
                      <a:pt x="526" y="277"/>
                      <a:pt x="525" y="277"/>
                      <a:pt x="525" y="277"/>
                    </a:cubicBezTo>
                    <a:cubicBezTo>
                      <a:pt x="527" y="278"/>
                      <a:pt x="528" y="278"/>
                      <a:pt x="529" y="278"/>
                    </a:cubicBezTo>
                    <a:close/>
                    <a:moveTo>
                      <a:pt x="522" y="276"/>
                    </a:moveTo>
                    <a:cubicBezTo>
                      <a:pt x="522" y="276"/>
                      <a:pt x="522" y="276"/>
                      <a:pt x="522" y="276"/>
                    </a:cubicBezTo>
                    <a:cubicBezTo>
                      <a:pt x="523" y="276"/>
                      <a:pt x="524" y="277"/>
                      <a:pt x="525" y="277"/>
                    </a:cubicBezTo>
                    <a:cubicBezTo>
                      <a:pt x="524" y="277"/>
                      <a:pt x="523" y="276"/>
                      <a:pt x="522" y="276"/>
                    </a:cubicBezTo>
                    <a:close/>
                    <a:moveTo>
                      <a:pt x="523" y="187"/>
                    </a:moveTo>
                    <a:cubicBezTo>
                      <a:pt x="523" y="187"/>
                      <a:pt x="522" y="187"/>
                      <a:pt x="522" y="187"/>
                    </a:cubicBezTo>
                    <a:cubicBezTo>
                      <a:pt x="522" y="187"/>
                      <a:pt x="522" y="187"/>
                      <a:pt x="522" y="187"/>
                    </a:cubicBezTo>
                    <a:cubicBezTo>
                      <a:pt x="522" y="187"/>
                      <a:pt x="523" y="187"/>
                      <a:pt x="523" y="187"/>
                    </a:cubicBezTo>
                    <a:close/>
                    <a:moveTo>
                      <a:pt x="520" y="180"/>
                    </a:moveTo>
                    <a:cubicBezTo>
                      <a:pt x="521" y="180"/>
                      <a:pt x="521" y="179"/>
                      <a:pt x="521" y="179"/>
                    </a:cubicBezTo>
                    <a:cubicBezTo>
                      <a:pt x="520" y="180"/>
                      <a:pt x="519" y="180"/>
                      <a:pt x="518" y="180"/>
                    </a:cubicBezTo>
                    <a:cubicBezTo>
                      <a:pt x="519" y="180"/>
                      <a:pt x="520" y="180"/>
                      <a:pt x="520" y="180"/>
                    </a:cubicBezTo>
                    <a:close/>
                    <a:moveTo>
                      <a:pt x="518" y="274"/>
                    </a:moveTo>
                    <a:cubicBezTo>
                      <a:pt x="517" y="273"/>
                      <a:pt x="517" y="273"/>
                      <a:pt x="517" y="273"/>
                    </a:cubicBezTo>
                    <a:cubicBezTo>
                      <a:pt x="517" y="273"/>
                      <a:pt x="518" y="273"/>
                      <a:pt x="518" y="274"/>
                    </a:cubicBezTo>
                    <a:cubicBezTo>
                      <a:pt x="518" y="274"/>
                      <a:pt x="518" y="274"/>
                      <a:pt x="518" y="274"/>
                    </a:cubicBezTo>
                    <a:close/>
                    <a:moveTo>
                      <a:pt x="517" y="181"/>
                    </a:moveTo>
                    <a:cubicBezTo>
                      <a:pt x="517" y="181"/>
                      <a:pt x="518" y="181"/>
                      <a:pt x="518" y="181"/>
                    </a:cubicBezTo>
                    <a:cubicBezTo>
                      <a:pt x="517" y="181"/>
                      <a:pt x="517" y="181"/>
                      <a:pt x="516" y="181"/>
                    </a:cubicBezTo>
                    <a:cubicBezTo>
                      <a:pt x="516" y="181"/>
                      <a:pt x="517" y="181"/>
                      <a:pt x="517" y="181"/>
                    </a:cubicBezTo>
                    <a:close/>
                    <a:moveTo>
                      <a:pt x="518" y="189"/>
                    </a:moveTo>
                    <a:cubicBezTo>
                      <a:pt x="517" y="189"/>
                      <a:pt x="517" y="189"/>
                      <a:pt x="517" y="189"/>
                    </a:cubicBezTo>
                    <a:cubicBezTo>
                      <a:pt x="517" y="189"/>
                      <a:pt x="517" y="189"/>
                      <a:pt x="516" y="189"/>
                    </a:cubicBezTo>
                    <a:cubicBezTo>
                      <a:pt x="516" y="189"/>
                      <a:pt x="516" y="189"/>
                      <a:pt x="516" y="189"/>
                    </a:cubicBezTo>
                    <a:cubicBezTo>
                      <a:pt x="516" y="189"/>
                      <a:pt x="517" y="189"/>
                      <a:pt x="518" y="189"/>
                    </a:cubicBezTo>
                    <a:close/>
                    <a:moveTo>
                      <a:pt x="515" y="189"/>
                    </a:moveTo>
                    <a:cubicBezTo>
                      <a:pt x="515" y="189"/>
                      <a:pt x="515" y="190"/>
                      <a:pt x="515" y="190"/>
                    </a:cubicBezTo>
                    <a:cubicBezTo>
                      <a:pt x="514" y="190"/>
                      <a:pt x="514" y="190"/>
                      <a:pt x="514" y="190"/>
                    </a:cubicBezTo>
                    <a:cubicBezTo>
                      <a:pt x="513" y="190"/>
                      <a:pt x="513" y="190"/>
                      <a:pt x="512" y="190"/>
                    </a:cubicBezTo>
                    <a:cubicBezTo>
                      <a:pt x="512" y="190"/>
                      <a:pt x="512" y="190"/>
                      <a:pt x="512" y="190"/>
                    </a:cubicBezTo>
                    <a:cubicBezTo>
                      <a:pt x="513" y="190"/>
                      <a:pt x="514" y="190"/>
                      <a:pt x="515" y="189"/>
                    </a:cubicBezTo>
                    <a:close/>
                    <a:moveTo>
                      <a:pt x="512" y="269"/>
                    </a:moveTo>
                    <a:cubicBezTo>
                      <a:pt x="513" y="270"/>
                      <a:pt x="514" y="271"/>
                      <a:pt x="514" y="271"/>
                    </a:cubicBezTo>
                    <a:cubicBezTo>
                      <a:pt x="514" y="271"/>
                      <a:pt x="514" y="271"/>
                      <a:pt x="514" y="271"/>
                    </a:cubicBezTo>
                    <a:cubicBezTo>
                      <a:pt x="513" y="270"/>
                      <a:pt x="513" y="270"/>
                      <a:pt x="512" y="269"/>
                    </a:cubicBezTo>
                    <a:cubicBezTo>
                      <a:pt x="512" y="269"/>
                      <a:pt x="512" y="269"/>
                      <a:pt x="512" y="269"/>
                    </a:cubicBezTo>
                    <a:close/>
                    <a:moveTo>
                      <a:pt x="512" y="190"/>
                    </a:moveTo>
                    <a:cubicBezTo>
                      <a:pt x="512" y="190"/>
                      <a:pt x="512" y="190"/>
                      <a:pt x="511" y="190"/>
                    </a:cubicBezTo>
                    <a:cubicBezTo>
                      <a:pt x="511" y="190"/>
                      <a:pt x="511" y="190"/>
                      <a:pt x="511" y="190"/>
                    </a:cubicBezTo>
                    <a:cubicBezTo>
                      <a:pt x="510" y="190"/>
                      <a:pt x="510" y="190"/>
                      <a:pt x="509" y="190"/>
                    </a:cubicBezTo>
                    <a:cubicBezTo>
                      <a:pt x="509" y="190"/>
                      <a:pt x="509" y="190"/>
                      <a:pt x="508" y="190"/>
                    </a:cubicBezTo>
                    <a:cubicBezTo>
                      <a:pt x="510" y="190"/>
                      <a:pt x="511" y="190"/>
                      <a:pt x="512" y="190"/>
                    </a:cubicBezTo>
                    <a:close/>
                    <a:moveTo>
                      <a:pt x="505" y="188"/>
                    </a:moveTo>
                    <a:cubicBezTo>
                      <a:pt x="505" y="188"/>
                      <a:pt x="505" y="188"/>
                      <a:pt x="505" y="188"/>
                    </a:cubicBezTo>
                    <a:cubicBezTo>
                      <a:pt x="505" y="188"/>
                      <a:pt x="505" y="188"/>
                      <a:pt x="505" y="189"/>
                    </a:cubicBezTo>
                    <a:cubicBezTo>
                      <a:pt x="505" y="188"/>
                      <a:pt x="505" y="188"/>
                      <a:pt x="505" y="188"/>
                    </a:cubicBezTo>
                    <a:close/>
                    <a:moveTo>
                      <a:pt x="505" y="189"/>
                    </a:moveTo>
                    <a:cubicBezTo>
                      <a:pt x="505" y="189"/>
                      <a:pt x="504" y="189"/>
                      <a:pt x="504" y="190"/>
                    </a:cubicBezTo>
                    <a:cubicBezTo>
                      <a:pt x="504" y="190"/>
                      <a:pt x="504" y="190"/>
                      <a:pt x="504" y="190"/>
                    </a:cubicBezTo>
                    <a:cubicBezTo>
                      <a:pt x="504" y="189"/>
                      <a:pt x="505" y="189"/>
                      <a:pt x="505" y="189"/>
                    </a:cubicBezTo>
                    <a:close/>
                    <a:moveTo>
                      <a:pt x="165" y="542"/>
                    </a:moveTo>
                    <a:cubicBezTo>
                      <a:pt x="165" y="542"/>
                      <a:pt x="165" y="542"/>
                      <a:pt x="165" y="542"/>
                    </a:cubicBezTo>
                    <a:cubicBezTo>
                      <a:pt x="164" y="542"/>
                      <a:pt x="164" y="542"/>
                      <a:pt x="164" y="542"/>
                    </a:cubicBezTo>
                    <a:cubicBezTo>
                      <a:pt x="164" y="542"/>
                      <a:pt x="165" y="542"/>
                      <a:pt x="165" y="542"/>
                    </a:cubicBezTo>
                    <a:close/>
                    <a:moveTo>
                      <a:pt x="123" y="388"/>
                    </a:moveTo>
                    <a:cubicBezTo>
                      <a:pt x="123" y="388"/>
                      <a:pt x="123" y="388"/>
                      <a:pt x="123" y="388"/>
                    </a:cubicBezTo>
                    <a:cubicBezTo>
                      <a:pt x="123" y="388"/>
                      <a:pt x="124" y="388"/>
                      <a:pt x="124" y="388"/>
                    </a:cubicBezTo>
                    <a:cubicBezTo>
                      <a:pt x="124" y="388"/>
                      <a:pt x="124" y="387"/>
                      <a:pt x="124" y="387"/>
                    </a:cubicBezTo>
                    <a:cubicBezTo>
                      <a:pt x="124" y="387"/>
                      <a:pt x="124" y="387"/>
                      <a:pt x="124" y="387"/>
                    </a:cubicBezTo>
                    <a:cubicBezTo>
                      <a:pt x="124" y="387"/>
                      <a:pt x="124" y="387"/>
                      <a:pt x="124" y="387"/>
                    </a:cubicBezTo>
                    <a:cubicBezTo>
                      <a:pt x="124" y="388"/>
                      <a:pt x="123" y="388"/>
                      <a:pt x="123" y="388"/>
                    </a:cubicBezTo>
                    <a:close/>
                    <a:moveTo>
                      <a:pt x="125" y="387"/>
                    </a:moveTo>
                    <a:cubicBezTo>
                      <a:pt x="125" y="387"/>
                      <a:pt x="125" y="386"/>
                      <a:pt x="125" y="386"/>
                    </a:cubicBezTo>
                    <a:cubicBezTo>
                      <a:pt x="125" y="386"/>
                      <a:pt x="125" y="386"/>
                      <a:pt x="126" y="386"/>
                    </a:cubicBezTo>
                    <a:cubicBezTo>
                      <a:pt x="126" y="386"/>
                      <a:pt x="126" y="386"/>
                      <a:pt x="126" y="386"/>
                    </a:cubicBezTo>
                    <a:cubicBezTo>
                      <a:pt x="125" y="386"/>
                      <a:pt x="125" y="386"/>
                      <a:pt x="125" y="387"/>
                    </a:cubicBezTo>
                    <a:close/>
                    <a:moveTo>
                      <a:pt x="131" y="404"/>
                    </a:moveTo>
                    <a:cubicBezTo>
                      <a:pt x="122" y="407"/>
                      <a:pt x="131" y="390"/>
                      <a:pt x="126" y="388"/>
                    </a:cubicBezTo>
                    <a:cubicBezTo>
                      <a:pt x="131" y="390"/>
                      <a:pt x="122" y="407"/>
                      <a:pt x="131" y="404"/>
                    </a:cubicBezTo>
                    <a:close/>
                    <a:moveTo>
                      <a:pt x="126" y="385"/>
                    </a:moveTo>
                    <a:cubicBezTo>
                      <a:pt x="126" y="385"/>
                      <a:pt x="126" y="385"/>
                      <a:pt x="126" y="385"/>
                    </a:cubicBezTo>
                    <a:cubicBezTo>
                      <a:pt x="126" y="385"/>
                      <a:pt x="126" y="385"/>
                      <a:pt x="127" y="385"/>
                    </a:cubicBezTo>
                    <a:cubicBezTo>
                      <a:pt x="126" y="385"/>
                      <a:pt x="126" y="385"/>
                      <a:pt x="126" y="385"/>
                    </a:cubicBezTo>
                    <a:close/>
                    <a:moveTo>
                      <a:pt x="131" y="377"/>
                    </a:moveTo>
                    <a:cubicBezTo>
                      <a:pt x="131" y="377"/>
                      <a:pt x="131" y="377"/>
                      <a:pt x="131" y="377"/>
                    </a:cubicBezTo>
                    <a:cubicBezTo>
                      <a:pt x="131" y="377"/>
                      <a:pt x="131" y="377"/>
                      <a:pt x="131" y="378"/>
                    </a:cubicBezTo>
                    <a:cubicBezTo>
                      <a:pt x="131" y="377"/>
                      <a:pt x="131" y="377"/>
                      <a:pt x="131" y="377"/>
                    </a:cubicBezTo>
                    <a:close/>
                    <a:moveTo>
                      <a:pt x="132" y="378"/>
                    </a:moveTo>
                    <a:cubicBezTo>
                      <a:pt x="132" y="378"/>
                      <a:pt x="132" y="378"/>
                      <a:pt x="132" y="378"/>
                    </a:cubicBezTo>
                    <a:cubicBezTo>
                      <a:pt x="132" y="378"/>
                      <a:pt x="133" y="378"/>
                      <a:pt x="133" y="378"/>
                    </a:cubicBezTo>
                    <a:cubicBezTo>
                      <a:pt x="133" y="378"/>
                      <a:pt x="132" y="378"/>
                      <a:pt x="132" y="378"/>
                    </a:cubicBezTo>
                    <a:close/>
                    <a:moveTo>
                      <a:pt x="134" y="392"/>
                    </a:move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4" y="392"/>
                      <a:pt x="134" y="392"/>
                      <a:pt x="134" y="391"/>
                    </a:cubicBezTo>
                    <a:cubicBezTo>
                      <a:pt x="134" y="392"/>
                      <a:pt x="134" y="392"/>
                      <a:pt x="134" y="392"/>
                    </a:cubicBezTo>
                    <a:close/>
                    <a:moveTo>
                      <a:pt x="134" y="381"/>
                    </a:move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34" y="381"/>
                      <a:pt x="134" y="381"/>
                      <a:pt x="134" y="381"/>
                    </a:cubicBezTo>
                    <a:close/>
                    <a:moveTo>
                      <a:pt x="134" y="382"/>
                    </a:moveTo>
                    <a:cubicBezTo>
                      <a:pt x="134" y="382"/>
                      <a:pt x="134" y="382"/>
                      <a:pt x="134" y="382"/>
                    </a:cubicBezTo>
                    <a:cubicBezTo>
                      <a:pt x="134" y="382"/>
                      <a:pt x="134" y="382"/>
                      <a:pt x="134" y="382"/>
                    </a:cubicBezTo>
                    <a:cubicBezTo>
                      <a:pt x="134" y="382"/>
                      <a:pt x="134" y="382"/>
                      <a:pt x="134" y="382"/>
                    </a:cubicBezTo>
                    <a:close/>
                    <a:moveTo>
                      <a:pt x="134" y="390"/>
                    </a:moveTo>
                    <a:cubicBezTo>
                      <a:pt x="134" y="390"/>
                      <a:pt x="134" y="390"/>
                      <a:pt x="134" y="390"/>
                    </a:cubicBezTo>
                    <a:cubicBezTo>
                      <a:pt x="134" y="390"/>
                      <a:pt x="134" y="390"/>
                      <a:pt x="134" y="389"/>
                    </a:cubicBezTo>
                    <a:cubicBezTo>
                      <a:pt x="134" y="390"/>
                      <a:pt x="134" y="390"/>
                      <a:pt x="134" y="390"/>
                    </a:cubicBezTo>
                    <a:close/>
                    <a:moveTo>
                      <a:pt x="134" y="388"/>
                    </a:moveTo>
                    <a:cubicBezTo>
                      <a:pt x="134" y="388"/>
                      <a:pt x="134" y="388"/>
                      <a:pt x="134" y="388"/>
                    </a:cubicBezTo>
                    <a:cubicBezTo>
                      <a:pt x="134" y="388"/>
                      <a:pt x="134" y="388"/>
                      <a:pt x="134" y="388"/>
                    </a:cubicBezTo>
                    <a:cubicBezTo>
                      <a:pt x="134" y="388"/>
                      <a:pt x="134" y="388"/>
                      <a:pt x="134" y="388"/>
                    </a:cubicBezTo>
                    <a:close/>
                    <a:moveTo>
                      <a:pt x="119" y="372"/>
                    </a:moveTo>
                    <a:cubicBezTo>
                      <a:pt x="126" y="366"/>
                      <a:pt x="114" y="354"/>
                      <a:pt x="131" y="353"/>
                    </a:cubicBezTo>
                    <a:cubicBezTo>
                      <a:pt x="129" y="356"/>
                      <a:pt x="127" y="359"/>
                      <a:pt x="127" y="364"/>
                    </a:cubicBezTo>
                    <a:cubicBezTo>
                      <a:pt x="131" y="360"/>
                      <a:pt x="142" y="363"/>
                      <a:pt x="139" y="353"/>
                    </a:cubicBezTo>
                    <a:cubicBezTo>
                      <a:pt x="142" y="353"/>
                      <a:pt x="143" y="356"/>
                      <a:pt x="147" y="356"/>
                    </a:cubicBezTo>
                    <a:cubicBezTo>
                      <a:pt x="147" y="364"/>
                      <a:pt x="147" y="364"/>
                      <a:pt x="147" y="364"/>
                    </a:cubicBezTo>
                    <a:cubicBezTo>
                      <a:pt x="136" y="365"/>
                      <a:pt x="130" y="372"/>
                      <a:pt x="119" y="372"/>
                    </a:cubicBezTo>
                    <a:close/>
                    <a:moveTo>
                      <a:pt x="147" y="579"/>
                    </a:moveTo>
                    <a:cubicBezTo>
                      <a:pt x="147" y="579"/>
                      <a:pt x="147" y="579"/>
                      <a:pt x="147" y="579"/>
                    </a:cubicBezTo>
                    <a:cubicBezTo>
                      <a:pt x="150" y="579"/>
                      <a:pt x="152" y="580"/>
                      <a:pt x="154" y="582"/>
                    </a:cubicBezTo>
                    <a:cubicBezTo>
                      <a:pt x="152" y="580"/>
                      <a:pt x="150" y="579"/>
                      <a:pt x="147" y="579"/>
                    </a:cubicBezTo>
                    <a:close/>
                    <a:moveTo>
                      <a:pt x="150" y="546"/>
                    </a:moveTo>
                    <a:cubicBezTo>
                      <a:pt x="150" y="545"/>
                      <a:pt x="150" y="545"/>
                      <a:pt x="150" y="544"/>
                    </a:cubicBezTo>
                    <a:cubicBezTo>
                      <a:pt x="150" y="544"/>
                      <a:pt x="150" y="544"/>
                      <a:pt x="150" y="543"/>
                    </a:cubicBezTo>
                    <a:cubicBezTo>
                      <a:pt x="150" y="544"/>
                      <a:pt x="150" y="545"/>
                      <a:pt x="150" y="546"/>
                    </a:cubicBezTo>
                    <a:close/>
                    <a:moveTo>
                      <a:pt x="150" y="542"/>
                    </a:moveTo>
                    <a:cubicBezTo>
                      <a:pt x="150" y="542"/>
                      <a:pt x="150" y="542"/>
                      <a:pt x="150" y="542"/>
                    </a:cubicBezTo>
                    <a:cubicBezTo>
                      <a:pt x="151" y="541"/>
                      <a:pt x="151" y="540"/>
                      <a:pt x="151" y="539"/>
                    </a:cubicBezTo>
                    <a:cubicBezTo>
                      <a:pt x="151" y="539"/>
                      <a:pt x="151" y="539"/>
                      <a:pt x="151" y="539"/>
                    </a:cubicBezTo>
                    <a:cubicBezTo>
                      <a:pt x="151" y="540"/>
                      <a:pt x="151" y="541"/>
                      <a:pt x="150" y="542"/>
                    </a:cubicBezTo>
                    <a:close/>
                    <a:moveTo>
                      <a:pt x="151" y="557"/>
                    </a:moveTo>
                    <a:cubicBezTo>
                      <a:pt x="151" y="558"/>
                      <a:pt x="152" y="559"/>
                      <a:pt x="152" y="560"/>
                    </a:cubicBezTo>
                    <a:cubicBezTo>
                      <a:pt x="152" y="559"/>
                      <a:pt x="152" y="559"/>
                      <a:pt x="151" y="558"/>
                    </a:cubicBezTo>
                    <a:cubicBezTo>
                      <a:pt x="151" y="558"/>
                      <a:pt x="151" y="557"/>
                      <a:pt x="151" y="557"/>
                    </a:cubicBezTo>
                    <a:close/>
                    <a:moveTo>
                      <a:pt x="151" y="345"/>
                    </a:moveTo>
                    <a:cubicBezTo>
                      <a:pt x="134" y="340"/>
                      <a:pt x="151" y="324"/>
                      <a:pt x="155" y="317"/>
                    </a:cubicBezTo>
                    <a:cubicBezTo>
                      <a:pt x="168" y="323"/>
                      <a:pt x="139" y="333"/>
                      <a:pt x="159" y="337"/>
                    </a:cubicBezTo>
                    <a:cubicBezTo>
                      <a:pt x="158" y="341"/>
                      <a:pt x="151" y="339"/>
                      <a:pt x="151" y="345"/>
                    </a:cubicBezTo>
                    <a:close/>
                    <a:moveTo>
                      <a:pt x="159" y="543"/>
                    </a:moveTo>
                    <a:cubicBezTo>
                      <a:pt x="159" y="543"/>
                      <a:pt x="159" y="543"/>
                      <a:pt x="159" y="543"/>
                    </a:cubicBezTo>
                    <a:cubicBezTo>
                      <a:pt x="159" y="543"/>
                      <a:pt x="159" y="543"/>
                      <a:pt x="159" y="543"/>
                    </a:cubicBezTo>
                    <a:cubicBezTo>
                      <a:pt x="159" y="543"/>
                      <a:pt x="159" y="543"/>
                      <a:pt x="159" y="543"/>
                    </a:cubicBezTo>
                    <a:cubicBezTo>
                      <a:pt x="159" y="543"/>
                      <a:pt x="159" y="543"/>
                      <a:pt x="159" y="543"/>
                    </a:cubicBezTo>
                    <a:close/>
                    <a:moveTo>
                      <a:pt x="161" y="542"/>
                    </a:moveTo>
                    <a:cubicBezTo>
                      <a:pt x="161" y="543"/>
                      <a:pt x="161" y="543"/>
                      <a:pt x="160" y="543"/>
                    </a:cubicBezTo>
                    <a:cubicBezTo>
                      <a:pt x="161" y="543"/>
                      <a:pt x="162" y="542"/>
                      <a:pt x="162" y="542"/>
                    </a:cubicBezTo>
                    <a:cubicBezTo>
                      <a:pt x="162" y="542"/>
                      <a:pt x="162" y="542"/>
                      <a:pt x="161" y="542"/>
                    </a:cubicBezTo>
                    <a:close/>
                    <a:moveTo>
                      <a:pt x="163" y="591"/>
                    </a:moveTo>
                    <a:cubicBezTo>
                      <a:pt x="163" y="591"/>
                      <a:pt x="163" y="591"/>
                      <a:pt x="163" y="591"/>
                    </a:cubicBezTo>
                    <a:cubicBezTo>
                      <a:pt x="164" y="590"/>
                      <a:pt x="164" y="589"/>
                      <a:pt x="165" y="588"/>
                    </a:cubicBezTo>
                    <a:cubicBezTo>
                      <a:pt x="164" y="589"/>
                      <a:pt x="164" y="590"/>
                      <a:pt x="163" y="591"/>
                    </a:cubicBezTo>
                    <a:close/>
                    <a:moveTo>
                      <a:pt x="165" y="547"/>
                    </a:moveTo>
                    <a:cubicBezTo>
                      <a:pt x="165" y="547"/>
                      <a:pt x="165" y="547"/>
                      <a:pt x="165" y="547"/>
                    </a:cubicBezTo>
                    <a:cubicBezTo>
                      <a:pt x="165" y="547"/>
                      <a:pt x="165" y="547"/>
                      <a:pt x="166" y="547"/>
                    </a:cubicBezTo>
                    <a:cubicBezTo>
                      <a:pt x="165" y="547"/>
                      <a:pt x="165" y="547"/>
                      <a:pt x="165" y="547"/>
                    </a:cubicBezTo>
                    <a:close/>
                    <a:moveTo>
                      <a:pt x="166" y="541"/>
                    </a:moveTo>
                    <a:cubicBezTo>
                      <a:pt x="166" y="541"/>
                      <a:pt x="166" y="541"/>
                      <a:pt x="165" y="542"/>
                    </a:cubicBezTo>
                    <a:cubicBezTo>
                      <a:pt x="165" y="542"/>
                      <a:pt x="165" y="542"/>
                      <a:pt x="165" y="542"/>
                    </a:cubicBezTo>
                    <a:cubicBezTo>
                      <a:pt x="166" y="541"/>
                      <a:pt x="166" y="541"/>
                      <a:pt x="166" y="541"/>
                    </a:cubicBezTo>
                    <a:cubicBezTo>
                      <a:pt x="166" y="541"/>
                      <a:pt x="166" y="541"/>
                      <a:pt x="166" y="541"/>
                    </a:cubicBezTo>
                    <a:close/>
                    <a:moveTo>
                      <a:pt x="166" y="541"/>
                    </a:moveTo>
                    <a:cubicBezTo>
                      <a:pt x="166" y="541"/>
                      <a:pt x="166" y="541"/>
                      <a:pt x="166" y="541"/>
                    </a:cubicBezTo>
                    <a:cubicBezTo>
                      <a:pt x="166" y="541"/>
                      <a:pt x="166" y="541"/>
                      <a:pt x="166" y="540"/>
                    </a:cubicBezTo>
                    <a:cubicBezTo>
                      <a:pt x="166" y="540"/>
                      <a:pt x="166" y="541"/>
                      <a:pt x="166" y="541"/>
                    </a:cubicBezTo>
                    <a:close/>
                    <a:moveTo>
                      <a:pt x="167" y="540"/>
                    </a:moveTo>
                    <a:cubicBezTo>
                      <a:pt x="167" y="540"/>
                      <a:pt x="167" y="540"/>
                      <a:pt x="167" y="540"/>
                    </a:cubicBezTo>
                    <a:cubicBezTo>
                      <a:pt x="167" y="540"/>
                      <a:pt x="167" y="539"/>
                      <a:pt x="167" y="539"/>
                    </a:cubicBezTo>
                    <a:cubicBezTo>
                      <a:pt x="167" y="539"/>
                      <a:pt x="167" y="539"/>
                      <a:pt x="167" y="539"/>
                    </a:cubicBezTo>
                    <a:cubicBezTo>
                      <a:pt x="167" y="539"/>
                      <a:pt x="167" y="540"/>
                      <a:pt x="167" y="540"/>
                    </a:cubicBezTo>
                    <a:close/>
                    <a:moveTo>
                      <a:pt x="169" y="582"/>
                    </a:moveTo>
                    <a:cubicBezTo>
                      <a:pt x="169" y="582"/>
                      <a:pt x="169" y="582"/>
                      <a:pt x="169" y="583"/>
                    </a:cubicBezTo>
                    <a:cubicBezTo>
                      <a:pt x="169" y="582"/>
                      <a:pt x="169" y="582"/>
                      <a:pt x="169" y="581"/>
                    </a:cubicBezTo>
                    <a:cubicBezTo>
                      <a:pt x="169" y="581"/>
                      <a:pt x="169" y="581"/>
                      <a:pt x="169" y="582"/>
                    </a:cubicBezTo>
                    <a:close/>
                    <a:moveTo>
                      <a:pt x="170" y="579"/>
                    </a:moveTo>
                    <a:cubicBezTo>
                      <a:pt x="170" y="579"/>
                      <a:pt x="170" y="579"/>
                      <a:pt x="170" y="580"/>
                    </a:cubicBezTo>
                    <a:cubicBezTo>
                      <a:pt x="170" y="579"/>
                      <a:pt x="170" y="579"/>
                      <a:pt x="170" y="578"/>
                    </a:cubicBezTo>
                    <a:cubicBezTo>
                      <a:pt x="170" y="579"/>
                      <a:pt x="170" y="579"/>
                      <a:pt x="170" y="579"/>
                    </a:cubicBezTo>
                    <a:close/>
                    <a:moveTo>
                      <a:pt x="171" y="577"/>
                    </a:moveTo>
                    <a:cubicBezTo>
                      <a:pt x="171" y="577"/>
                      <a:pt x="171" y="577"/>
                      <a:pt x="171" y="577"/>
                    </a:cubicBezTo>
                    <a:cubicBezTo>
                      <a:pt x="171" y="577"/>
                      <a:pt x="171" y="576"/>
                      <a:pt x="171" y="576"/>
                    </a:cubicBezTo>
                    <a:cubicBezTo>
                      <a:pt x="171" y="576"/>
                      <a:pt x="171" y="577"/>
                      <a:pt x="171" y="577"/>
                    </a:cubicBezTo>
                    <a:close/>
                    <a:moveTo>
                      <a:pt x="172" y="563"/>
                    </a:moveTo>
                    <a:cubicBezTo>
                      <a:pt x="172" y="563"/>
                      <a:pt x="172" y="563"/>
                      <a:pt x="172" y="564"/>
                    </a:cubicBezTo>
                    <a:cubicBezTo>
                      <a:pt x="172" y="563"/>
                      <a:pt x="172" y="562"/>
                      <a:pt x="173" y="561"/>
                    </a:cubicBezTo>
                    <a:cubicBezTo>
                      <a:pt x="172" y="562"/>
                      <a:pt x="172" y="563"/>
                      <a:pt x="172" y="563"/>
                    </a:cubicBezTo>
                    <a:close/>
                    <a:moveTo>
                      <a:pt x="175" y="547"/>
                    </a:moveTo>
                    <a:cubicBezTo>
                      <a:pt x="175" y="547"/>
                      <a:pt x="175" y="547"/>
                      <a:pt x="175" y="547"/>
                    </a:cubicBezTo>
                    <a:cubicBezTo>
                      <a:pt x="175" y="547"/>
                      <a:pt x="175" y="547"/>
                      <a:pt x="175" y="547"/>
                    </a:cubicBezTo>
                    <a:cubicBezTo>
                      <a:pt x="175" y="547"/>
                      <a:pt x="175" y="547"/>
                      <a:pt x="175" y="547"/>
                    </a:cubicBezTo>
                    <a:close/>
                    <a:moveTo>
                      <a:pt x="635" y="1491"/>
                    </a:moveTo>
                    <a:cubicBezTo>
                      <a:pt x="630" y="1478"/>
                      <a:pt x="636" y="1484"/>
                      <a:pt x="627" y="1479"/>
                    </a:cubicBezTo>
                    <a:cubicBezTo>
                      <a:pt x="627" y="1471"/>
                      <a:pt x="627" y="1471"/>
                      <a:pt x="627" y="1471"/>
                    </a:cubicBezTo>
                    <a:cubicBezTo>
                      <a:pt x="639" y="1472"/>
                      <a:pt x="646" y="1479"/>
                      <a:pt x="647" y="1491"/>
                    </a:cubicBezTo>
                    <a:lnTo>
                      <a:pt x="635" y="1491"/>
                    </a:lnTo>
                    <a:close/>
                    <a:moveTo>
                      <a:pt x="932" y="1543"/>
                    </a:moveTo>
                    <a:cubicBezTo>
                      <a:pt x="932" y="1541"/>
                      <a:pt x="931" y="1540"/>
                      <a:pt x="931" y="1539"/>
                    </a:cubicBezTo>
                    <a:cubicBezTo>
                      <a:pt x="931" y="1540"/>
                      <a:pt x="932" y="1541"/>
                      <a:pt x="932" y="1543"/>
                    </a:cubicBezTo>
                    <a:cubicBezTo>
                      <a:pt x="933" y="1543"/>
                      <a:pt x="933" y="1543"/>
                      <a:pt x="934" y="1543"/>
                    </a:cubicBezTo>
                    <a:cubicBezTo>
                      <a:pt x="933" y="1543"/>
                      <a:pt x="933" y="1543"/>
                      <a:pt x="932" y="1543"/>
                    </a:cubicBezTo>
                    <a:close/>
                    <a:moveTo>
                      <a:pt x="944" y="1539"/>
                    </a:moveTo>
                    <a:cubicBezTo>
                      <a:pt x="944" y="1539"/>
                      <a:pt x="943" y="1540"/>
                      <a:pt x="942" y="1540"/>
                    </a:cubicBezTo>
                    <a:cubicBezTo>
                      <a:pt x="943" y="1540"/>
                      <a:pt x="944" y="1539"/>
                      <a:pt x="944" y="1539"/>
                    </a:cubicBezTo>
                    <a:cubicBezTo>
                      <a:pt x="946" y="1523"/>
                      <a:pt x="943" y="1511"/>
                      <a:pt x="932" y="1507"/>
                    </a:cubicBezTo>
                    <a:cubicBezTo>
                      <a:pt x="935" y="1519"/>
                      <a:pt x="923" y="1515"/>
                      <a:pt x="924" y="1525"/>
                    </a:cubicBezTo>
                    <a:cubicBezTo>
                      <a:pt x="923" y="1515"/>
                      <a:pt x="935" y="1519"/>
                      <a:pt x="932" y="1507"/>
                    </a:cubicBezTo>
                    <a:cubicBezTo>
                      <a:pt x="943" y="1511"/>
                      <a:pt x="946" y="1523"/>
                      <a:pt x="944" y="1539"/>
                    </a:cubicBezTo>
                    <a:close/>
                    <a:moveTo>
                      <a:pt x="984" y="2146"/>
                    </a:moveTo>
                    <a:cubicBezTo>
                      <a:pt x="984" y="2146"/>
                      <a:pt x="984" y="2146"/>
                      <a:pt x="984" y="2146"/>
                    </a:cubicBezTo>
                    <a:cubicBezTo>
                      <a:pt x="985" y="2147"/>
                      <a:pt x="987" y="2149"/>
                      <a:pt x="989" y="2150"/>
                    </a:cubicBezTo>
                    <a:cubicBezTo>
                      <a:pt x="987" y="2149"/>
                      <a:pt x="985" y="2147"/>
                      <a:pt x="984" y="2146"/>
                    </a:cubicBezTo>
                    <a:close/>
                    <a:moveTo>
                      <a:pt x="1012" y="2173"/>
                    </a:moveTo>
                    <a:cubicBezTo>
                      <a:pt x="1011" y="2170"/>
                      <a:pt x="1010" y="2167"/>
                      <a:pt x="1009" y="2165"/>
                    </a:cubicBezTo>
                    <a:cubicBezTo>
                      <a:pt x="1010" y="2167"/>
                      <a:pt x="1011" y="2170"/>
                      <a:pt x="1012" y="2173"/>
                    </a:cubicBezTo>
                    <a:cubicBezTo>
                      <a:pt x="1012" y="2173"/>
                      <a:pt x="1012" y="2173"/>
                      <a:pt x="1012" y="2173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42">
                <a:extLst>
                  <a:ext uri="{FF2B5EF4-FFF2-40B4-BE49-F238E27FC236}">
                    <a16:creationId xmlns:a16="http://schemas.microsoft.com/office/drawing/2014/main" xmlns="" id="{F1638B6A-D02F-44E5-822D-8D9F3A66A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263" y="873312"/>
                <a:ext cx="144406" cy="37052"/>
              </a:xfrm>
              <a:custGeom>
                <a:avLst/>
                <a:gdLst>
                  <a:gd name="T0" fmla="*/ 103 w 234"/>
                  <a:gd name="T1" fmla="*/ 13 h 60"/>
                  <a:gd name="T2" fmla="*/ 11 w 234"/>
                  <a:gd name="T3" fmla="*/ 1 h 60"/>
                  <a:gd name="T4" fmla="*/ 47 w 234"/>
                  <a:gd name="T5" fmla="*/ 21 h 60"/>
                  <a:gd name="T6" fmla="*/ 35 w 234"/>
                  <a:gd name="T7" fmla="*/ 44 h 60"/>
                  <a:gd name="T8" fmla="*/ 234 w 234"/>
                  <a:gd name="T9" fmla="*/ 29 h 60"/>
                  <a:gd name="T10" fmla="*/ 91 w 234"/>
                  <a:gd name="T11" fmla="*/ 17 h 60"/>
                  <a:gd name="T12" fmla="*/ 103 w 234"/>
                  <a:gd name="T13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60">
                    <a:moveTo>
                      <a:pt x="103" y="13"/>
                    </a:moveTo>
                    <a:cubicBezTo>
                      <a:pt x="82" y="0"/>
                      <a:pt x="41" y="6"/>
                      <a:pt x="11" y="1"/>
                    </a:cubicBezTo>
                    <a:cubicBezTo>
                      <a:pt x="0" y="17"/>
                      <a:pt x="36" y="14"/>
                      <a:pt x="47" y="21"/>
                    </a:cubicBezTo>
                    <a:cubicBezTo>
                      <a:pt x="45" y="30"/>
                      <a:pt x="32" y="29"/>
                      <a:pt x="35" y="44"/>
                    </a:cubicBezTo>
                    <a:cubicBezTo>
                      <a:pt x="80" y="45"/>
                      <a:pt x="184" y="60"/>
                      <a:pt x="234" y="29"/>
                    </a:cubicBezTo>
                    <a:cubicBezTo>
                      <a:pt x="196" y="6"/>
                      <a:pt x="121" y="47"/>
                      <a:pt x="91" y="17"/>
                    </a:cubicBezTo>
                    <a:cubicBezTo>
                      <a:pt x="95" y="16"/>
                      <a:pt x="102" y="17"/>
                      <a:pt x="103" y="13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43">
                <a:extLst>
                  <a:ext uri="{FF2B5EF4-FFF2-40B4-BE49-F238E27FC236}">
                    <a16:creationId xmlns:a16="http://schemas.microsoft.com/office/drawing/2014/main" xmlns="" id="{31F61B0E-3BD9-4BDA-82A6-CA6F93249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104" y="871412"/>
                <a:ext cx="120655" cy="33251"/>
              </a:xfrm>
              <a:custGeom>
                <a:avLst/>
                <a:gdLst>
                  <a:gd name="T0" fmla="*/ 64 w 195"/>
                  <a:gd name="T1" fmla="*/ 19 h 53"/>
                  <a:gd name="T2" fmla="*/ 36 w 195"/>
                  <a:gd name="T3" fmla="*/ 19 h 53"/>
                  <a:gd name="T4" fmla="*/ 44 w 195"/>
                  <a:gd name="T5" fmla="*/ 31 h 53"/>
                  <a:gd name="T6" fmla="*/ 24 w 195"/>
                  <a:gd name="T7" fmla="*/ 35 h 53"/>
                  <a:gd name="T8" fmla="*/ 12 w 195"/>
                  <a:gd name="T9" fmla="*/ 39 h 53"/>
                  <a:gd name="T10" fmla="*/ 32 w 195"/>
                  <a:gd name="T11" fmla="*/ 50 h 53"/>
                  <a:gd name="T12" fmla="*/ 195 w 195"/>
                  <a:gd name="T13" fmla="*/ 23 h 53"/>
                  <a:gd name="T14" fmla="*/ 167 w 195"/>
                  <a:gd name="T15" fmla="*/ 19 h 53"/>
                  <a:gd name="T16" fmla="*/ 175 w 195"/>
                  <a:gd name="T17" fmla="*/ 3 h 53"/>
                  <a:gd name="T18" fmla="*/ 107 w 195"/>
                  <a:gd name="T19" fmla="*/ 31 h 53"/>
                  <a:gd name="T20" fmla="*/ 64 w 195"/>
                  <a:gd name="T21" fmla="*/ 11 h 53"/>
                  <a:gd name="T22" fmla="*/ 64 w 195"/>
                  <a:gd name="T23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53">
                    <a:moveTo>
                      <a:pt x="64" y="19"/>
                    </a:moveTo>
                    <a:cubicBezTo>
                      <a:pt x="55" y="19"/>
                      <a:pt x="45" y="19"/>
                      <a:pt x="36" y="19"/>
                    </a:cubicBezTo>
                    <a:cubicBezTo>
                      <a:pt x="39" y="23"/>
                      <a:pt x="45" y="23"/>
                      <a:pt x="44" y="31"/>
                    </a:cubicBezTo>
                    <a:cubicBezTo>
                      <a:pt x="35" y="29"/>
                      <a:pt x="29" y="31"/>
                      <a:pt x="24" y="35"/>
                    </a:cubicBezTo>
                    <a:cubicBezTo>
                      <a:pt x="19" y="33"/>
                      <a:pt x="0" y="35"/>
                      <a:pt x="12" y="39"/>
                    </a:cubicBezTo>
                    <a:cubicBezTo>
                      <a:pt x="32" y="39"/>
                      <a:pt x="45" y="35"/>
                      <a:pt x="32" y="50"/>
                    </a:cubicBezTo>
                    <a:cubicBezTo>
                      <a:pt x="88" y="43"/>
                      <a:pt x="161" y="53"/>
                      <a:pt x="195" y="23"/>
                    </a:cubicBezTo>
                    <a:cubicBezTo>
                      <a:pt x="186" y="20"/>
                      <a:pt x="169" y="28"/>
                      <a:pt x="167" y="19"/>
                    </a:cubicBezTo>
                    <a:cubicBezTo>
                      <a:pt x="162" y="6"/>
                      <a:pt x="180" y="16"/>
                      <a:pt x="175" y="3"/>
                    </a:cubicBezTo>
                    <a:cubicBezTo>
                      <a:pt x="140" y="0"/>
                      <a:pt x="140" y="31"/>
                      <a:pt x="107" y="31"/>
                    </a:cubicBezTo>
                    <a:cubicBezTo>
                      <a:pt x="105" y="12"/>
                      <a:pt x="82" y="13"/>
                      <a:pt x="64" y="11"/>
                    </a:cubicBezTo>
                    <a:cubicBezTo>
                      <a:pt x="64" y="13"/>
                      <a:pt x="64" y="16"/>
                      <a:pt x="64" y="1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44">
                <a:extLst>
                  <a:ext uri="{FF2B5EF4-FFF2-40B4-BE49-F238E27FC236}">
                    <a16:creationId xmlns:a16="http://schemas.microsoft.com/office/drawing/2014/main" xmlns="" id="{FD867DA5-C3AE-4960-89CB-93B04346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011" y="875212"/>
                <a:ext cx="44652" cy="28501"/>
              </a:xfrm>
              <a:custGeom>
                <a:avLst/>
                <a:gdLst>
                  <a:gd name="T0" fmla="*/ 72 w 72"/>
                  <a:gd name="T1" fmla="*/ 1 h 46"/>
                  <a:gd name="T2" fmla="*/ 24 w 72"/>
                  <a:gd name="T3" fmla="*/ 1 h 46"/>
                  <a:gd name="T4" fmla="*/ 32 w 72"/>
                  <a:gd name="T5" fmla="*/ 25 h 46"/>
                  <a:gd name="T6" fmla="*/ 16 w 72"/>
                  <a:gd name="T7" fmla="*/ 25 h 46"/>
                  <a:gd name="T8" fmla="*/ 0 w 72"/>
                  <a:gd name="T9" fmla="*/ 25 h 46"/>
                  <a:gd name="T10" fmla="*/ 72 w 72"/>
                  <a:gd name="T11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6">
                    <a:moveTo>
                      <a:pt x="72" y="1"/>
                    </a:moveTo>
                    <a:cubicBezTo>
                      <a:pt x="53" y="7"/>
                      <a:pt x="46" y="0"/>
                      <a:pt x="24" y="1"/>
                    </a:cubicBezTo>
                    <a:cubicBezTo>
                      <a:pt x="33" y="12"/>
                      <a:pt x="28" y="11"/>
                      <a:pt x="32" y="25"/>
                    </a:cubicBezTo>
                    <a:cubicBezTo>
                      <a:pt x="27" y="25"/>
                      <a:pt x="21" y="25"/>
                      <a:pt x="16" y="25"/>
                    </a:cubicBezTo>
                    <a:cubicBezTo>
                      <a:pt x="11" y="25"/>
                      <a:pt x="6" y="25"/>
                      <a:pt x="0" y="25"/>
                    </a:cubicBezTo>
                    <a:cubicBezTo>
                      <a:pt x="30" y="46"/>
                      <a:pt x="66" y="23"/>
                      <a:pt x="7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45">
                <a:extLst>
                  <a:ext uri="{FF2B5EF4-FFF2-40B4-BE49-F238E27FC236}">
                    <a16:creationId xmlns:a16="http://schemas.microsoft.com/office/drawing/2014/main" xmlns="" id="{03872719-9DB1-4E22-9F02-0C1A265EF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809" y="907514"/>
                <a:ext cx="60803" cy="35152"/>
              </a:xfrm>
              <a:custGeom>
                <a:avLst/>
                <a:gdLst>
                  <a:gd name="T0" fmla="*/ 32 w 99"/>
                  <a:gd name="T1" fmla="*/ 13 h 57"/>
                  <a:gd name="T2" fmla="*/ 0 w 99"/>
                  <a:gd name="T3" fmla="*/ 25 h 57"/>
                  <a:gd name="T4" fmla="*/ 36 w 99"/>
                  <a:gd name="T5" fmla="*/ 57 h 57"/>
                  <a:gd name="T6" fmla="*/ 99 w 99"/>
                  <a:gd name="T7" fmla="*/ 13 h 57"/>
                  <a:gd name="T8" fmla="*/ 99 w 99"/>
                  <a:gd name="T9" fmla="*/ 1 h 57"/>
                  <a:gd name="T10" fmla="*/ 32 w 99"/>
                  <a:gd name="T11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57">
                    <a:moveTo>
                      <a:pt x="32" y="13"/>
                    </a:moveTo>
                    <a:cubicBezTo>
                      <a:pt x="51" y="25"/>
                      <a:pt x="17" y="31"/>
                      <a:pt x="0" y="25"/>
                    </a:cubicBezTo>
                    <a:cubicBezTo>
                      <a:pt x="5" y="43"/>
                      <a:pt x="21" y="49"/>
                      <a:pt x="36" y="57"/>
                    </a:cubicBezTo>
                    <a:cubicBezTo>
                      <a:pt x="59" y="45"/>
                      <a:pt x="94" y="44"/>
                      <a:pt x="99" y="13"/>
                    </a:cubicBezTo>
                    <a:cubicBezTo>
                      <a:pt x="98" y="8"/>
                      <a:pt x="94" y="7"/>
                      <a:pt x="99" y="1"/>
                    </a:cubicBezTo>
                    <a:cubicBezTo>
                      <a:pt x="72" y="6"/>
                      <a:pt x="54" y="0"/>
                      <a:pt x="32" y="13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46">
                <a:extLst>
                  <a:ext uri="{FF2B5EF4-FFF2-40B4-BE49-F238E27FC236}">
                    <a16:creationId xmlns:a16="http://schemas.microsoft.com/office/drawing/2014/main" xmlns="" id="{F3601B3A-535C-4FF7-83B4-C4A406EEF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18" y="907514"/>
                <a:ext cx="37052" cy="20901"/>
              </a:xfrm>
              <a:custGeom>
                <a:avLst/>
                <a:gdLst>
                  <a:gd name="T0" fmla="*/ 60 w 60"/>
                  <a:gd name="T1" fmla="*/ 17 h 35"/>
                  <a:gd name="T2" fmla="*/ 0 w 60"/>
                  <a:gd name="T3" fmla="*/ 9 h 35"/>
                  <a:gd name="T4" fmla="*/ 60 w 60"/>
                  <a:gd name="T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5">
                    <a:moveTo>
                      <a:pt x="60" y="17"/>
                    </a:moveTo>
                    <a:cubicBezTo>
                      <a:pt x="47" y="7"/>
                      <a:pt x="20" y="0"/>
                      <a:pt x="0" y="9"/>
                    </a:cubicBezTo>
                    <a:cubicBezTo>
                      <a:pt x="0" y="35"/>
                      <a:pt x="48" y="26"/>
                      <a:pt x="60" y="1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47">
                <a:extLst>
                  <a:ext uri="{FF2B5EF4-FFF2-40B4-BE49-F238E27FC236}">
                    <a16:creationId xmlns:a16="http://schemas.microsoft.com/office/drawing/2014/main" xmlns="" id="{568D01A5-74D7-4337-967B-E805C301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428" y="954066"/>
                <a:ext cx="24701" cy="18051"/>
              </a:xfrm>
              <a:custGeom>
                <a:avLst/>
                <a:gdLst>
                  <a:gd name="T0" fmla="*/ 40 w 40"/>
                  <a:gd name="T1" fmla="*/ 17 h 30"/>
                  <a:gd name="T2" fmla="*/ 4 w 40"/>
                  <a:gd name="T3" fmla="*/ 1 h 30"/>
                  <a:gd name="T4" fmla="*/ 0 w 40"/>
                  <a:gd name="T5" fmla="*/ 17 h 30"/>
                  <a:gd name="T6" fmla="*/ 40 w 40"/>
                  <a:gd name="T7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">
                    <a:moveTo>
                      <a:pt x="40" y="17"/>
                    </a:moveTo>
                    <a:cubicBezTo>
                      <a:pt x="39" y="0"/>
                      <a:pt x="22" y="0"/>
                      <a:pt x="4" y="1"/>
                    </a:cubicBezTo>
                    <a:cubicBezTo>
                      <a:pt x="5" y="8"/>
                      <a:pt x="0" y="10"/>
                      <a:pt x="0" y="17"/>
                    </a:cubicBezTo>
                    <a:cubicBezTo>
                      <a:pt x="10" y="30"/>
                      <a:pt x="24" y="19"/>
                      <a:pt x="40" y="1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48">
                <a:extLst>
                  <a:ext uri="{FF2B5EF4-FFF2-40B4-BE49-F238E27FC236}">
                    <a16:creationId xmlns:a16="http://schemas.microsoft.com/office/drawing/2014/main" xmlns="" id="{2ED62F10-6FD5-4029-9BBA-BDF2E732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440" y="1003468"/>
                <a:ext cx="106405" cy="46552"/>
              </a:xfrm>
              <a:custGeom>
                <a:avLst/>
                <a:gdLst>
                  <a:gd name="T0" fmla="*/ 171 w 173"/>
                  <a:gd name="T1" fmla="*/ 20 h 75"/>
                  <a:gd name="T2" fmla="*/ 151 w 173"/>
                  <a:gd name="T3" fmla="*/ 0 h 75"/>
                  <a:gd name="T4" fmla="*/ 60 w 173"/>
                  <a:gd name="T5" fmla="*/ 8 h 75"/>
                  <a:gd name="T6" fmla="*/ 44 w 173"/>
                  <a:gd name="T7" fmla="*/ 28 h 75"/>
                  <a:gd name="T8" fmla="*/ 20 w 173"/>
                  <a:gd name="T9" fmla="*/ 0 h 75"/>
                  <a:gd name="T10" fmla="*/ 28 w 173"/>
                  <a:gd name="T11" fmla="*/ 12 h 75"/>
                  <a:gd name="T12" fmla="*/ 8 w 173"/>
                  <a:gd name="T13" fmla="*/ 8 h 75"/>
                  <a:gd name="T14" fmla="*/ 4 w 173"/>
                  <a:gd name="T15" fmla="*/ 16 h 75"/>
                  <a:gd name="T16" fmla="*/ 12 w 173"/>
                  <a:gd name="T17" fmla="*/ 20 h 75"/>
                  <a:gd name="T18" fmla="*/ 28 w 173"/>
                  <a:gd name="T19" fmla="*/ 24 h 75"/>
                  <a:gd name="T20" fmla="*/ 0 w 173"/>
                  <a:gd name="T21" fmla="*/ 40 h 75"/>
                  <a:gd name="T22" fmla="*/ 28 w 173"/>
                  <a:gd name="T23" fmla="*/ 52 h 75"/>
                  <a:gd name="T24" fmla="*/ 12 w 173"/>
                  <a:gd name="T25" fmla="*/ 60 h 75"/>
                  <a:gd name="T26" fmla="*/ 151 w 173"/>
                  <a:gd name="T27" fmla="*/ 48 h 75"/>
                  <a:gd name="T28" fmla="*/ 171 w 173"/>
                  <a:gd name="T29" fmla="*/ 2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75">
                    <a:moveTo>
                      <a:pt x="171" y="20"/>
                    </a:moveTo>
                    <a:cubicBezTo>
                      <a:pt x="147" y="22"/>
                      <a:pt x="154" y="18"/>
                      <a:pt x="151" y="0"/>
                    </a:cubicBezTo>
                    <a:cubicBezTo>
                      <a:pt x="114" y="3"/>
                      <a:pt x="90" y="16"/>
                      <a:pt x="60" y="8"/>
                    </a:cubicBezTo>
                    <a:cubicBezTo>
                      <a:pt x="63" y="23"/>
                      <a:pt x="51" y="23"/>
                      <a:pt x="44" y="28"/>
                    </a:cubicBezTo>
                    <a:cubicBezTo>
                      <a:pt x="47" y="8"/>
                      <a:pt x="35" y="3"/>
                      <a:pt x="20" y="0"/>
                    </a:cubicBezTo>
                    <a:cubicBezTo>
                      <a:pt x="19" y="8"/>
                      <a:pt x="26" y="8"/>
                      <a:pt x="28" y="12"/>
                    </a:cubicBezTo>
                    <a:cubicBezTo>
                      <a:pt x="17" y="15"/>
                      <a:pt x="18" y="6"/>
                      <a:pt x="8" y="8"/>
                    </a:cubicBezTo>
                    <a:cubicBezTo>
                      <a:pt x="8" y="11"/>
                      <a:pt x="4" y="12"/>
                      <a:pt x="4" y="16"/>
                    </a:cubicBezTo>
                    <a:cubicBezTo>
                      <a:pt x="9" y="15"/>
                      <a:pt x="11" y="17"/>
                      <a:pt x="12" y="20"/>
                    </a:cubicBezTo>
                    <a:cubicBezTo>
                      <a:pt x="18" y="21"/>
                      <a:pt x="27" y="19"/>
                      <a:pt x="28" y="24"/>
                    </a:cubicBezTo>
                    <a:cubicBezTo>
                      <a:pt x="24" y="34"/>
                      <a:pt x="7" y="32"/>
                      <a:pt x="0" y="40"/>
                    </a:cubicBezTo>
                    <a:cubicBezTo>
                      <a:pt x="16" y="38"/>
                      <a:pt x="25" y="41"/>
                      <a:pt x="28" y="52"/>
                    </a:cubicBezTo>
                    <a:cubicBezTo>
                      <a:pt x="21" y="53"/>
                      <a:pt x="8" y="48"/>
                      <a:pt x="12" y="60"/>
                    </a:cubicBezTo>
                    <a:cubicBezTo>
                      <a:pt x="70" y="75"/>
                      <a:pt x="100" y="57"/>
                      <a:pt x="151" y="48"/>
                    </a:cubicBezTo>
                    <a:cubicBezTo>
                      <a:pt x="150" y="31"/>
                      <a:pt x="173" y="38"/>
                      <a:pt x="171" y="2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49">
                <a:extLst>
                  <a:ext uri="{FF2B5EF4-FFF2-40B4-BE49-F238E27FC236}">
                    <a16:creationId xmlns:a16="http://schemas.microsoft.com/office/drawing/2014/main" xmlns="" id="{972E92F8-1313-4B20-BACD-D1C7C889F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511" y="1011068"/>
                <a:ext cx="76003" cy="37052"/>
              </a:xfrm>
              <a:custGeom>
                <a:avLst/>
                <a:gdLst>
                  <a:gd name="T0" fmla="*/ 103 w 123"/>
                  <a:gd name="T1" fmla="*/ 24 h 60"/>
                  <a:gd name="T2" fmla="*/ 68 w 123"/>
                  <a:gd name="T3" fmla="*/ 0 h 60"/>
                  <a:gd name="T4" fmla="*/ 0 w 123"/>
                  <a:gd name="T5" fmla="*/ 52 h 60"/>
                  <a:gd name="T6" fmla="*/ 28 w 123"/>
                  <a:gd name="T7" fmla="*/ 60 h 60"/>
                  <a:gd name="T8" fmla="*/ 123 w 123"/>
                  <a:gd name="T9" fmla="*/ 52 h 60"/>
                  <a:gd name="T10" fmla="*/ 103 w 123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60">
                    <a:moveTo>
                      <a:pt x="103" y="24"/>
                    </a:moveTo>
                    <a:cubicBezTo>
                      <a:pt x="97" y="10"/>
                      <a:pt x="61" y="27"/>
                      <a:pt x="68" y="0"/>
                    </a:cubicBezTo>
                    <a:cubicBezTo>
                      <a:pt x="39" y="11"/>
                      <a:pt x="23" y="35"/>
                      <a:pt x="0" y="52"/>
                    </a:cubicBezTo>
                    <a:cubicBezTo>
                      <a:pt x="23" y="48"/>
                      <a:pt x="19" y="57"/>
                      <a:pt x="28" y="60"/>
                    </a:cubicBezTo>
                    <a:cubicBezTo>
                      <a:pt x="62" y="42"/>
                      <a:pt x="79" y="48"/>
                      <a:pt x="123" y="52"/>
                    </a:cubicBezTo>
                    <a:cubicBezTo>
                      <a:pt x="118" y="36"/>
                      <a:pt x="88" y="51"/>
                      <a:pt x="103" y="2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xmlns="" id="{761EE3B8-58DF-4372-93EA-7CD9684A8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62" y="1046220"/>
                <a:ext cx="27551" cy="16151"/>
              </a:xfrm>
              <a:custGeom>
                <a:avLst/>
                <a:gdLst>
                  <a:gd name="T0" fmla="*/ 44 w 44"/>
                  <a:gd name="T1" fmla="*/ 9 h 25"/>
                  <a:gd name="T2" fmla="*/ 0 w 44"/>
                  <a:gd name="T3" fmla="*/ 21 h 25"/>
                  <a:gd name="T4" fmla="*/ 44 w 44"/>
                  <a:gd name="T5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44" y="9"/>
                    </a:moveTo>
                    <a:cubicBezTo>
                      <a:pt x="31" y="0"/>
                      <a:pt x="9" y="14"/>
                      <a:pt x="0" y="21"/>
                    </a:cubicBezTo>
                    <a:cubicBezTo>
                      <a:pt x="17" y="20"/>
                      <a:pt x="41" y="25"/>
                      <a:pt x="44" y="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xmlns="" id="{2B840663-208A-4D14-9E32-59D29B1C5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645" y="1158325"/>
                <a:ext cx="60803" cy="54152"/>
              </a:xfrm>
              <a:custGeom>
                <a:avLst/>
                <a:gdLst>
                  <a:gd name="T0" fmla="*/ 83 w 99"/>
                  <a:gd name="T1" fmla="*/ 32 h 88"/>
                  <a:gd name="T2" fmla="*/ 99 w 99"/>
                  <a:gd name="T3" fmla="*/ 24 h 88"/>
                  <a:gd name="T4" fmla="*/ 63 w 99"/>
                  <a:gd name="T5" fmla="*/ 0 h 88"/>
                  <a:gd name="T6" fmla="*/ 40 w 99"/>
                  <a:gd name="T7" fmla="*/ 24 h 88"/>
                  <a:gd name="T8" fmla="*/ 12 w 99"/>
                  <a:gd name="T9" fmla="*/ 24 h 88"/>
                  <a:gd name="T10" fmla="*/ 8 w 99"/>
                  <a:gd name="T11" fmla="*/ 44 h 88"/>
                  <a:gd name="T12" fmla="*/ 8 w 99"/>
                  <a:gd name="T13" fmla="*/ 48 h 88"/>
                  <a:gd name="T14" fmla="*/ 24 w 99"/>
                  <a:gd name="T15" fmla="*/ 52 h 88"/>
                  <a:gd name="T16" fmla="*/ 0 w 99"/>
                  <a:gd name="T17" fmla="*/ 83 h 88"/>
                  <a:gd name="T18" fmla="*/ 83 w 99"/>
                  <a:gd name="T19" fmla="*/ 3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88">
                    <a:moveTo>
                      <a:pt x="83" y="32"/>
                    </a:moveTo>
                    <a:cubicBezTo>
                      <a:pt x="89" y="30"/>
                      <a:pt x="93" y="26"/>
                      <a:pt x="99" y="24"/>
                    </a:cubicBezTo>
                    <a:cubicBezTo>
                      <a:pt x="98" y="5"/>
                      <a:pt x="79" y="4"/>
                      <a:pt x="63" y="0"/>
                    </a:cubicBezTo>
                    <a:cubicBezTo>
                      <a:pt x="54" y="11"/>
                      <a:pt x="41" y="11"/>
                      <a:pt x="40" y="24"/>
                    </a:cubicBezTo>
                    <a:cubicBezTo>
                      <a:pt x="30" y="24"/>
                      <a:pt x="21" y="24"/>
                      <a:pt x="12" y="24"/>
                    </a:cubicBezTo>
                    <a:cubicBezTo>
                      <a:pt x="4" y="31"/>
                      <a:pt x="17" y="35"/>
                      <a:pt x="8" y="44"/>
                    </a:cubicBezTo>
                    <a:cubicBezTo>
                      <a:pt x="8" y="45"/>
                      <a:pt x="8" y="46"/>
                      <a:pt x="8" y="48"/>
                    </a:cubicBezTo>
                    <a:cubicBezTo>
                      <a:pt x="14" y="48"/>
                      <a:pt x="23" y="46"/>
                      <a:pt x="24" y="52"/>
                    </a:cubicBezTo>
                    <a:cubicBezTo>
                      <a:pt x="16" y="62"/>
                      <a:pt x="6" y="71"/>
                      <a:pt x="0" y="83"/>
                    </a:cubicBezTo>
                    <a:cubicBezTo>
                      <a:pt x="34" y="88"/>
                      <a:pt x="96" y="87"/>
                      <a:pt x="83" y="3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xmlns="" id="{62EFC42B-31C4-4AD7-810A-11994D48F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313" y="1455688"/>
                <a:ext cx="35152" cy="14251"/>
              </a:xfrm>
              <a:custGeom>
                <a:avLst/>
                <a:gdLst>
                  <a:gd name="T0" fmla="*/ 58 w 58"/>
                  <a:gd name="T1" fmla="*/ 6 h 23"/>
                  <a:gd name="T2" fmla="*/ 6 w 58"/>
                  <a:gd name="T3" fmla="*/ 6 h 23"/>
                  <a:gd name="T4" fmla="*/ 58 w 58"/>
                  <a:gd name="T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3">
                    <a:moveTo>
                      <a:pt x="58" y="6"/>
                    </a:moveTo>
                    <a:cubicBezTo>
                      <a:pt x="51" y="0"/>
                      <a:pt x="0" y="0"/>
                      <a:pt x="6" y="6"/>
                    </a:cubicBezTo>
                    <a:cubicBezTo>
                      <a:pt x="27" y="6"/>
                      <a:pt x="43" y="23"/>
                      <a:pt x="58" y="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xmlns="" id="{EBEE007E-02FB-4C10-91AC-7A36BC4D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250" y="1615295"/>
                <a:ext cx="139656" cy="83604"/>
              </a:xfrm>
              <a:custGeom>
                <a:avLst/>
                <a:gdLst>
                  <a:gd name="T0" fmla="*/ 226 w 226"/>
                  <a:gd name="T1" fmla="*/ 116 h 134"/>
                  <a:gd name="T2" fmla="*/ 0 w 226"/>
                  <a:gd name="T3" fmla="*/ 80 h 134"/>
                  <a:gd name="T4" fmla="*/ 67 w 226"/>
                  <a:gd name="T5" fmla="*/ 56 h 134"/>
                  <a:gd name="T6" fmla="*/ 131 w 226"/>
                  <a:gd name="T7" fmla="*/ 84 h 134"/>
                  <a:gd name="T8" fmla="*/ 162 w 226"/>
                  <a:gd name="T9" fmla="*/ 112 h 134"/>
                  <a:gd name="T10" fmla="*/ 146 w 226"/>
                  <a:gd name="T11" fmla="*/ 128 h 134"/>
                  <a:gd name="T12" fmla="*/ 226 w 226"/>
                  <a:gd name="T13" fmla="*/ 11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34">
                    <a:moveTo>
                      <a:pt x="226" y="116"/>
                    </a:moveTo>
                    <a:cubicBezTo>
                      <a:pt x="169" y="84"/>
                      <a:pt x="62" y="0"/>
                      <a:pt x="0" y="80"/>
                    </a:cubicBezTo>
                    <a:cubicBezTo>
                      <a:pt x="29" y="79"/>
                      <a:pt x="37" y="56"/>
                      <a:pt x="67" y="56"/>
                    </a:cubicBezTo>
                    <a:cubicBezTo>
                      <a:pt x="64" y="77"/>
                      <a:pt x="106" y="80"/>
                      <a:pt x="131" y="84"/>
                    </a:cubicBezTo>
                    <a:cubicBezTo>
                      <a:pt x="130" y="105"/>
                      <a:pt x="146" y="108"/>
                      <a:pt x="162" y="112"/>
                    </a:cubicBezTo>
                    <a:cubicBezTo>
                      <a:pt x="159" y="119"/>
                      <a:pt x="148" y="119"/>
                      <a:pt x="146" y="128"/>
                    </a:cubicBezTo>
                    <a:cubicBezTo>
                      <a:pt x="175" y="126"/>
                      <a:pt x="213" y="134"/>
                      <a:pt x="226" y="11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xmlns="" id="{3280F45C-60AF-493E-994B-8B079B476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260" y="1707449"/>
                <a:ext cx="22801" cy="21851"/>
              </a:xfrm>
              <a:custGeom>
                <a:avLst/>
                <a:gdLst>
                  <a:gd name="T0" fmla="*/ 0 w 37"/>
                  <a:gd name="T1" fmla="*/ 19 h 35"/>
                  <a:gd name="T2" fmla="*/ 35 w 37"/>
                  <a:gd name="T3" fmla="*/ 15 h 35"/>
                  <a:gd name="T4" fmla="*/ 0 w 37"/>
                  <a:gd name="T5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5">
                    <a:moveTo>
                      <a:pt x="0" y="19"/>
                    </a:moveTo>
                    <a:cubicBezTo>
                      <a:pt x="1" y="35"/>
                      <a:pt x="37" y="26"/>
                      <a:pt x="35" y="15"/>
                    </a:cubicBezTo>
                    <a:cubicBezTo>
                      <a:pt x="25" y="16"/>
                      <a:pt x="1" y="0"/>
                      <a:pt x="0" y="1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55">
                <a:extLst>
                  <a:ext uri="{FF2B5EF4-FFF2-40B4-BE49-F238E27FC236}">
                    <a16:creationId xmlns:a16="http://schemas.microsoft.com/office/drawing/2014/main" xmlns="" id="{F73ED404-3A35-4D3E-8599-D92FD49C5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545" y="1993411"/>
                <a:ext cx="16151" cy="23751"/>
              </a:xfrm>
              <a:custGeom>
                <a:avLst/>
                <a:gdLst>
                  <a:gd name="T0" fmla="*/ 3 w 27"/>
                  <a:gd name="T1" fmla="*/ 4 h 38"/>
                  <a:gd name="T2" fmla="*/ 7 w 27"/>
                  <a:gd name="T3" fmla="*/ 36 h 38"/>
                  <a:gd name="T4" fmla="*/ 27 w 27"/>
                  <a:gd name="T5" fmla="*/ 12 h 38"/>
                  <a:gd name="T6" fmla="*/ 3 w 27"/>
                  <a:gd name="T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3" y="4"/>
                    </a:moveTo>
                    <a:cubicBezTo>
                      <a:pt x="0" y="19"/>
                      <a:pt x="10" y="21"/>
                      <a:pt x="7" y="36"/>
                    </a:cubicBezTo>
                    <a:cubicBezTo>
                      <a:pt x="25" y="38"/>
                      <a:pt x="15" y="14"/>
                      <a:pt x="27" y="12"/>
                    </a:cubicBezTo>
                    <a:cubicBezTo>
                      <a:pt x="14" y="14"/>
                      <a:pt x="18" y="0"/>
                      <a:pt x="3" y="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229600" cy="4525963"/>
          </a:xfrm>
          <a:noFill/>
        </p:spPr>
        <p:txBody>
          <a:bodyPr/>
          <a:lstStyle/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Company Networking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On-Going</a:t>
            </a:r>
            <a:r>
              <a:rPr lang="zh-TW" altLang="en-US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Transformation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Core  Competence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Green Power and Carbon </a:t>
            </a:r>
          </a:p>
          <a:p>
            <a:pPr>
              <a:buNone/>
            </a:pPr>
            <a:r>
              <a:rPr lang="en-US" altLang="zh-TW" sz="26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1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Offset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Customer Relationship MGT</a:t>
            </a:r>
            <a:endParaRPr lang="zh-TW" altLang="en-US" sz="28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Business Focus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● Moves Ahead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5" name="圖片 4" descr="tree-114264_960_720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6056" y="1412776"/>
            <a:ext cx="4067944" cy="493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0"/>
            <a:ext cx="18288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755576" y="1700808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635896" y="2492896"/>
            <a:ext cx="53012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00467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Company Networking</a:t>
            </a:r>
            <a:endParaRPr lang="zh-TW" altLang="en-US" sz="48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pic>
        <p:nvPicPr>
          <p:cNvPr id="7" name="圖片 6" descr="seed-sprou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37647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0"/>
            <a:ext cx="6408712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標楷體" pitchFamily="65" charset="-120"/>
              </a:rPr>
              <a:t>Chang-ho Group </a:t>
            </a:r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Networking </a:t>
            </a:r>
            <a:endParaRPr lang="zh-TW" altLang="en-US" sz="4000" b="1" kern="1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5" name="內容版面配置區 4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64288" y="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8FCCDDAF-4C55-454D-B6FA-4AE3BB4AC6F3}"/>
              </a:ext>
            </a:extLst>
          </p:cNvPr>
          <p:cNvGrpSpPr/>
          <p:nvPr/>
        </p:nvGrpSpPr>
        <p:grpSpPr>
          <a:xfrm>
            <a:off x="0" y="2204864"/>
            <a:ext cx="9266072" cy="2592862"/>
            <a:chOff x="-36512" y="194912"/>
            <a:chExt cx="9266072" cy="2592862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xmlns="" id="{D590C776-D30E-49B5-8C63-587C7312874A}"/>
                </a:ext>
              </a:extLst>
            </p:cNvPr>
            <p:cNvGrpSpPr/>
            <p:nvPr/>
          </p:nvGrpSpPr>
          <p:grpSpPr>
            <a:xfrm flipH="1">
              <a:off x="-36512" y="194912"/>
              <a:ext cx="9266072" cy="1010105"/>
              <a:chOff x="-102996" y="916507"/>
              <a:chExt cx="9266072" cy="1010105"/>
            </a:xfrm>
          </p:grpSpPr>
          <p:grpSp>
            <p:nvGrpSpPr>
              <p:cNvPr id="82" name="Group 66">
                <a:extLst>
                  <a:ext uri="{FF2B5EF4-FFF2-40B4-BE49-F238E27FC236}">
                    <a16:creationId xmlns:a16="http://schemas.microsoft.com/office/drawing/2014/main" xmlns="" id="{B39F7159-C45F-4D46-AF12-2309D6384497}"/>
                  </a:ext>
                </a:extLst>
              </p:cNvPr>
              <p:cNvGrpSpPr/>
              <p:nvPr/>
            </p:nvGrpSpPr>
            <p:grpSpPr>
              <a:xfrm>
                <a:off x="5580112" y="916507"/>
                <a:ext cx="3582964" cy="1010105"/>
                <a:chOff x="-324544" y="1282498"/>
                <a:chExt cx="6129362" cy="1727983"/>
              </a:xfrm>
            </p:grpSpPr>
            <p:grpSp>
              <p:nvGrpSpPr>
                <p:cNvPr id="108" name="Group 92">
                  <a:extLst>
                    <a:ext uri="{FF2B5EF4-FFF2-40B4-BE49-F238E27FC236}">
                      <a16:creationId xmlns:a16="http://schemas.microsoft.com/office/drawing/2014/main" xmlns="" id="{27A48B16-DA87-4B67-8585-EC7195128320}"/>
                    </a:ext>
                  </a:extLst>
                </p:cNvPr>
                <p:cNvGrpSpPr/>
                <p:nvPr/>
              </p:nvGrpSpPr>
              <p:grpSpPr>
                <a:xfrm flipH="1">
                  <a:off x="-324544" y="1282498"/>
                  <a:ext cx="6129362" cy="828675"/>
                  <a:chOff x="3445066" y="383189"/>
                  <a:chExt cx="6129362" cy="828675"/>
                </a:xfrm>
              </p:grpSpPr>
              <p:sp>
                <p:nvSpPr>
                  <p:cNvPr id="117" name="Freeform 260">
                    <a:extLst>
                      <a:ext uri="{FF2B5EF4-FFF2-40B4-BE49-F238E27FC236}">
                        <a16:creationId xmlns:a16="http://schemas.microsoft.com/office/drawing/2014/main" xmlns="" id="{62F3CCCE-4B6B-4CDF-9509-6AF5402C3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8" name="Freeform 260">
                    <a:extLst>
                      <a:ext uri="{FF2B5EF4-FFF2-40B4-BE49-F238E27FC236}">
                        <a16:creationId xmlns:a16="http://schemas.microsoft.com/office/drawing/2014/main" xmlns="" id="{F0845D01-D2E1-4003-9B70-2650DC1A1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3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9" name="Freeform 260">
                    <a:extLst>
                      <a:ext uri="{FF2B5EF4-FFF2-40B4-BE49-F238E27FC236}">
                        <a16:creationId xmlns:a16="http://schemas.microsoft.com/office/drawing/2014/main" xmlns="" id="{C8B733D2-9036-4EC4-B397-2C69A48C8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Freeform 260">
                    <a:extLst>
                      <a:ext uri="{FF2B5EF4-FFF2-40B4-BE49-F238E27FC236}">
                        <a16:creationId xmlns:a16="http://schemas.microsoft.com/office/drawing/2014/main" xmlns="" id="{927B9382-58FB-425B-BBD8-7715327716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1" name="Freeform 260">
                    <a:extLst>
                      <a:ext uri="{FF2B5EF4-FFF2-40B4-BE49-F238E27FC236}">
                        <a16:creationId xmlns:a16="http://schemas.microsoft.com/office/drawing/2014/main" xmlns="" id="{1DBADED6-1959-4DA2-ADC4-0D34044B2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Freeform 260">
                    <a:extLst>
                      <a:ext uri="{FF2B5EF4-FFF2-40B4-BE49-F238E27FC236}">
                        <a16:creationId xmlns:a16="http://schemas.microsoft.com/office/drawing/2014/main" xmlns="" id="{2BFCFD8D-256F-4B8F-AF73-E1C46C9DB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Freeform 260">
                    <a:extLst>
                      <a:ext uri="{FF2B5EF4-FFF2-40B4-BE49-F238E27FC236}">
                        <a16:creationId xmlns:a16="http://schemas.microsoft.com/office/drawing/2014/main" xmlns="" id="{EDD0AEE7-41F7-44D1-8F1C-4929103659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9" name="Group 93">
                  <a:extLst>
                    <a:ext uri="{FF2B5EF4-FFF2-40B4-BE49-F238E27FC236}">
                      <a16:creationId xmlns:a16="http://schemas.microsoft.com/office/drawing/2014/main" xmlns="" id="{CCE32B6B-132A-40D1-B872-E60F94097F03}"/>
                    </a:ext>
                  </a:extLst>
                </p:cNvPr>
                <p:cNvGrpSpPr/>
                <p:nvPr/>
              </p:nvGrpSpPr>
              <p:grpSpPr>
                <a:xfrm>
                  <a:off x="-324544" y="2181806"/>
                  <a:ext cx="6129362" cy="828675"/>
                  <a:chOff x="-90842" y="383189"/>
                  <a:chExt cx="6129362" cy="828675"/>
                </a:xfrm>
              </p:grpSpPr>
              <p:sp>
                <p:nvSpPr>
                  <p:cNvPr id="110" name="Freeform 260">
                    <a:extLst>
                      <a:ext uri="{FF2B5EF4-FFF2-40B4-BE49-F238E27FC236}">
                        <a16:creationId xmlns:a16="http://schemas.microsoft.com/office/drawing/2014/main" xmlns="" id="{0C4FC660-243C-492D-8430-1BA2F00B7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1" name="Freeform 260">
                    <a:extLst>
                      <a:ext uri="{FF2B5EF4-FFF2-40B4-BE49-F238E27FC236}">
                        <a16:creationId xmlns:a16="http://schemas.microsoft.com/office/drawing/2014/main" xmlns="" id="{49BE3DF4-61F9-47D3-A48F-9106486728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Freeform 260">
                    <a:extLst>
                      <a:ext uri="{FF2B5EF4-FFF2-40B4-BE49-F238E27FC236}">
                        <a16:creationId xmlns:a16="http://schemas.microsoft.com/office/drawing/2014/main" xmlns="" id="{CEDBC4D9-337A-41ED-B41F-5292AF944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3" name="Freeform 260">
                    <a:extLst>
                      <a:ext uri="{FF2B5EF4-FFF2-40B4-BE49-F238E27FC236}">
                        <a16:creationId xmlns:a16="http://schemas.microsoft.com/office/drawing/2014/main" xmlns="" id="{4AFA04C0-8D96-4AD0-83E4-33853302BE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4" name="Freeform 260">
                    <a:extLst>
                      <a:ext uri="{FF2B5EF4-FFF2-40B4-BE49-F238E27FC236}">
                        <a16:creationId xmlns:a16="http://schemas.microsoft.com/office/drawing/2014/main" xmlns="" id="{108C231F-C9DB-4F26-B382-82B449B43C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260">
                    <a:extLst>
                      <a:ext uri="{FF2B5EF4-FFF2-40B4-BE49-F238E27FC236}">
                        <a16:creationId xmlns:a16="http://schemas.microsoft.com/office/drawing/2014/main" xmlns="" id="{61753EF5-D275-41B5-BBAE-C238663D38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6" name="Freeform 260">
                    <a:extLst>
                      <a:ext uri="{FF2B5EF4-FFF2-40B4-BE49-F238E27FC236}">
                        <a16:creationId xmlns:a16="http://schemas.microsoft.com/office/drawing/2014/main" xmlns="" id="{396C6F95-5BA5-413D-9B2D-A2E8F116A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83" name="Group 67">
                <a:extLst>
                  <a:ext uri="{FF2B5EF4-FFF2-40B4-BE49-F238E27FC236}">
                    <a16:creationId xmlns:a16="http://schemas.microsoft.com/office/drawing/2014/main" xmlns="" id="{3297B418-8E01-419D-BADA-23BD3F902A34}"/>
                  </a:ext>
                </a:extLst>
              </p:cNvPr>
              <p:cNvGrpSpPr/>
              <p:nvPr/>
            </p:nvGrpSpPr>
            <p:grpSpPr>
              <a:xfrm>
                <a:off x="-102996" y="916507"/>
                <a:ext cx="5649905" cy="1010105"/>
                <a:chOff x="-324544" y="1282498"/>
                <a:chExt cx="9665270" cy="1727983"/>
              </a:xfrm>
            </p:grpSpPr>
            <p:grpSp>
              <p:nvGrpSpPr>
                <p:cNvPr id="84" name="Group 68">
                  <a:extLst>
                    <a:ext uri="{FF2B5EF4-FFF2-40B4-BE49-F238E27FC236}">
                      <a16:creationId xmlns:a16="http://schemas.microsoft.com/office/drawing/2014/main" xmlns="" id="{52F00338-C19A-4888-909D-6C269C1393DD}"/>
                    </a:ext>
                  </a:extLst>
                </p:cNvPr>
                <p:cNvGrpSpPr/>
                <p:nvPr/>
              </p:nvGrpSpPr>
              <p:grpSpPr>
                <a:xfrm flipH="1">
                  <a:off x="-324544" y="1282498"/>
                  <a:ext cx="9665270" cy="828675"/>
                  <a:chOff x="-90842" y="383189"/>
                  <a:chExt cx="9665270" cy="828675"/>
                </a:xfrm>
              </p:grpSpPr>
              <p:sp>
                <p:nvSpPr>
                  <p:cNvPr id="97" name="Freeform 260">
                    <a:extLst>
                      <a:ext uri="{FF2B5EF4-FFF2-40B4-BE49-F238E27FC236}">
                        <a16:creationId xmlns:a16="http://schemas.microsoft.com/office/drawing/2014/main" xmlns="" id="{60D7AA7E-5DC3-4124-A061-CB2EE35913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1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260">
                    <a:extLst>
                      <a:ext uri="{FF2B5EF4-FFF2-40B4-BE49-F238E27FC236}">
                        <a16:creationId xmlns:a16="http://schemas.microsoft.com/office/drawing/2014/main" xmlns="" id="{E32EDC4E-7677-4DA1-9AAA-40BA90841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260">
                    <a:extLst>
                      <a:ext uri="{FF2B5EF4-FFF2-40B4-BE49-F238E27FC236}">
                        <a16:creationId xmlns:a16="http://schemas.microsoft.com/office/drawing/2014/main" xmlns="" id="{0A8DAB51-2F37-4AD3-874B-2DBCAD048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 260">
                    <a:extLst>
                      <a:ext uri="{FF2B5EF4-FFF2-40B4-BE49-F238E27FC236}">
                        <a16:creationId xmlns:a16="http://schemas.microsoft.com/office/drawing/2014/main" xmlns="" id="{C76DC5E5-B812-4FCA-B3A8-26411B9E1F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1" name="Freeform 260">
                    <a:extLst>
                      <a:ext uri="{FF2B5EF4-FFF2-40B4-BE49-F238E27FC236}">
                        <a16:creationId xmlns:a16="http://schemas.microsoft.com/office/drawing/2014/main" xmlns="" id="{6682E0B9-6232-427D-91E6-225A7C352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2" name="Freeform 260">
                    <a:extLst>
                      <a:ext uri="{FF2B5EF4-FFF2-40B4-BE49-F238E27FC236}">
                        <a16:creationId xmlns:a16="http://schemas.microsoft.com/office/drawing/2014/main" xmlns="" id="{964B5368-D59D-4D7D-9381-F35029F60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3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Freeform 260">
                    <a:extLst>
                      <a:ext uri="{FF2B5EF4-FFF2-40B4-BE49-F238E27FC236}">
                        <a16:creationId xmlns:a16="http://schemas.microsoft.com/office/drawing/2014/main" xmlns="" id="{29369070-5A89-42C9-9AD8-6AA5144BF0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Freeform 260">
                    <a:extLst>
                      <a:ext uri="{FF2B5EF4-FFF2-40B4-BE49-F238E27FC236}">
                        <a16:creationId xmlns:a16="http://schemas.microsoft.com/office/drawing/2014/main" xmlns="" id="{454489E7-E689-4D8C-A7DD-06F2A5F95D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5" name="Freeform 260">
                    <a:extLst>
                      <a:ext uri="{FF2B5EF4-FFF2-40B4-BE49-F238E27FC236}">
                        <a16:creationId xmlns:a16="http://schemas.microsoft.com/office/drawing/2014/main" xmlns="" id="{BA7D59DD-F772-463C-B2B1-50F0D2A551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6" name="Freeform 260">
                    <a:extLst>
                      <a:ext uri="{FF2B5EF4-FFF2-40B4-BE49-F238E27FC236}">
                        <a16:creationId xmlns:a16="http://schemas.microsoft.com/office/drawing/2014/main" xmlns="" id="{B0B66EBE-816E-4D65-9C43-86DABE634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7" name="Freeform 260">
                    <a:extLst>
                      <a:ext uri="{FF2B5EF4-FFF2-40B4-BE49-F238E27FC236}">
                        <a16:creationId xmlns:a16="http://schemas.microsoft.com/office/drawing/2014/main" xmlns="" id="{378CC16A-41F9-488B-B74D-7F2277DB01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5" name="Group 69">
                  <a:extLst>
                    <a:ext uri="{FF2B5EF4-FFF2-40B4-BE49-F238E27FC236}">
                      <a16:creationId xmlns:a16="http://schemas.microsoft.com/office/drawing/2014/main" xmlns="" id="{CF9565B6-8521-404D-A209-10AA6A7D00C5}"/>
                    </a:ext>
                  </a:extLst>
                </p:cNvPr>
                <p:cNvGrpSpPr/>
                <p:nvPr/>
              </p:nvGrpSpPr>
              <p:grpSpPr>
                <a:xfrm>
                  <a:off x="-324544" y="1898417"/>
                  <a:ext cx="9665270" cy="1112064"/>
                  <a:chOff x="-90842" y="99800"/>
                  <a:chExt cx="9665270" cy="1112064"/>
                </a:xfrm>
              </p:grpSpPr>
              <p:sp>
                <p:nvSpPr>
                  <p:cNvPr id="86" name="Freeform 260">
                    <a:extLst>
                      <a:ext uri="{FF2B5EF4-FFF2-40B4-BE49-F238E27FC236}">
                        <a16:creationId xmlns:a16="http://schemas.microsoft.com/office/drawing/2014/main" xmlns="" id="{A92231D4-43A6-40B6-B802-C40C8557B1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7" name="Freeform 260">
                    <a:extLst>
                      <a:ext uri="{FF2B5EF4-FFF2-40B4-BE49-F238E27FC236}">
                        <a16:creationId xmlns:a16="http://schemas.microsoft.com/office/drawing/2014/main" xmlns="" id="{E349FE48-8981-462D-B524-13385707F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8" name="Freeform 260">
                    <a:extLst>
                      <a:ext uri="{FF2B5EF4-FFF2-40B4-BE49-F238E27FC236}">
                        <a16:creationId xmlns:a16="http://schemas.microsoft.com/office/drawing/2014/main" xmlns="" id="{B1535480-C2C4-4066-862F-92384E040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Freeform 260">
                    <a:extLst>
                      <a:ext uri="{FF2B5EF4-FFF2-40B4-BE49-F238E27FC236}">
                        <a16:creationId xmlns:a16="http://schemas.microsoft.com/office/drawing/2014/main" xmlns="" id="{2500F332-2DD4-474F-9B89-2B5F81DE4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6437" y="99800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Freeform 260">
                    <a:extLst>
                      <a:ext uri="{FF2B5EF4-FFF2-40B4-BE49-F238E27FC236}">
                        <a16:creationId xmlns:a16="http://schemas.microsoft.com/office/drawing/2014/main" xmlns="" id="{64833B4D-DC52-488E-BAFD-325742A387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1" name="Freeform 260">
                    <a:extLst>
                      <a:ext uri="{FF2B5EF4-FFF2-40B4-BE49-F238E27FC236}">
                        <a16:creationId xmlns:a16="http://schemas.microsoft.com/office/drawing/2014/main" xmlns="" id="{A1FBA838-3846-4C70-9A1F-5B0BB3705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Freeform 260">
                    <a:extLst>
                      <a:ext uri="{FF2B5EF4-FFF2-40B4-BE49-F238E27FC236}">
                        <a16:creationId xmlns:a16="http://schemas.microsoft.com/office/drawing/2014/main" xmlns="" id="{FB71742A-E53D-4101-B796-3A207FF9D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Freeform 260">
                    <a:extLst>
                      <a:ext uri="{FF2B5EF4-FFF2-40B4-BE49-F238E27FC236}">
                        <a16:creationId xmlns:a16="http://schemas.microsoft.com/office/drawing/2014/main" xmlns="" id="{1FF7ED6A-4187-4E7D-A3A6-88FCF0EA9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Freeform 260">
                    <a:extLst>
                      <a:ext uri="{FF2B5EF4-FFF2-40B4-BE49-F238E27FC236}">
                        <a16:creationId xmlns:a16="http://schemas.microsoft.com/office/drawing/2014/main" xmlns="" id="{21B4933B-D567-49BD-904A-CCE2945D1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Freeform 260">
                    <a:extLst>
                      <a:ext uri="{FF2B5EF4-FFF2-40B4-BE49-F238E27FC236}">
                        <a16:creationId xmlns:a16="http://schemas.microsoft.com/office/drawing/2014/main" xmlns="" id="{2D55570F-1A33-4D9D-A004-40DA55427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Freeform 260">
                    <a:extLst>
                      <a:ext uri="{FF2B5EF4-FFF2-40B4-BE49-F238E27FC236}">
                        <a16:creationId xmlns:a16="http://schemas.microsoft.com/office/drawing/2014/main" xmlns="" id="{7681D1D0-3341-4ADA-87F7-3EF1829B42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xmlns="" id="{F54A1743-6ECD-40C5-A855-00E9A12C439F}"/>
                </a:ext>
              </a:extLst>
            </p:cNvPr>
            <p:cNvGrpSpPr/>
            <p:nvPr/>
          </p:nvGrpSpPr>
          <p:grpSpPr>
            <a:xfrm>
              <a:off x="-36512" y="1251971"/>
              <a:ext cx="9266072" cy="1535803"/>
              <a:chOff x="-102996" y="390809"/>
              <a:chExt cx="9266072" cy="1535803"/>
            </a:xfrm>
          </p:grpSpPr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xmlns="" id="{DB9237B4-2942-4F06-9868-EFCE8DECB7AF}"/>
                  </a:ext>
                </a:extLst>
              </p:cNvPr>
              <p:cNvGrpSpPr/>
              <p:nvPr/>
            </p:nvGrpSpPr>
            <p:grpSpPr>
              <a:xfrm>
                <a:off x="5580112" y="390809"/>
                <a:ext cx="3582964" cy="1535803"/>
                <a:chOff x="-324544" y="383189"/>
                <a:chExt cx="6129362" cy="2627292"/>
              </a:xfrm>
            </p:grpSpPr>
            <p:grpSp>
              <p:nvGrpSpPr>
                <p:cNvPr id="58" name="Group 42">
                  <a:extLst>
                    <a:ext uri="{FF2B5EF4-FFF2-40B4-BE49-F238E27FC236}">
                      <a16:creationId xmlns:a16="http://schemas.microsoft.com/office/drawing/2014/main" xmlns="" id="{7B1F5D38-6C37-4CF4-A8CC-FC8E6BD305A5}"/>
                    </a:ext>
                  </a:extLst>
                </p:cNvPr>
                <p:cNvGrpSpPr/>
                <p:nvPr/>
              </p:nvGrpSpPr>
              <p:grpSpPr>
                <a:xfrm>
                  <a:off x="-324544" y="383189"/>
                  <a:ext cx="6129362" cy="828675"/>
                  <a:chOff x="-90842" y="383189"/>
                  <a:chExt cx="6129362" cy="828675"/>
                </a:xfrm>
              </p:grpSpPr>
              <p:sp>
                <p:nvSpPr>
                  <p:cNvPr id="75" name="Freeform 260">
                    <a:extLst>
                      <a:ext uri="{FF2B5EF4-FFF2-40B4-BE49-F238E27FC236}">
                        <a16:creationId xmlns:a16="http://schemas.microsoft.com/office/drawing/2014/main" xmlns="" id="{D8C9825E-C10A-4F6B-8D32-EEEEE64EC3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Freeform 260">
                    <a:extLst>
                      <a:ext uri="{FF2B5EF4-FFF2-40B4-BE49-F238E27FC236}">
                        <a16:creationId xmlns:a16="http://schemas.microsoft.com/office/drawing/2014/main" xmlns="" id="{0E309561-B2D3-4891-A41D-B00A3399EC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7" name="Freeform 260">
                    <a:extLst>
                      <a:ext uri="{FF2B5EF4-FFF2-40B4-BE49-F238E27FC236}">
                        <a16:creationId xmlns:a16="http://schemas.microsoft.com/office/drawing/2014/main" xmlns="" id="{55E40DF1-A027-45BB-A016-003108D85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" name="Freeform 260">
                    <a:extLst>
                      <a:ext uri="{FF2B5EF4-FFF2-40B4-BE49-F238E27FC236}">
                        <a16:creationId xmlns:a16="http://schemas.microsoft.com/office/drawing/2014/main" xmlns="" id="{1977CF5C-DEFA-49C1-AAC0-CC4570F910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" name="Freeform 260">
                    <a:extLst>
                      <a:ext uri="{FF2B5EF4-FFF2-40B4-BE49-F238E27FC236}">
                        <a16:creationId xmlns:a16="http://schemas.microsoft.com/office/drawing/2014/main" xmlns="" id="{3C2AB0A1-D759-4EA4-9AB4-9D3E8048D4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Freeform 260">
                    <a:extLst>
                      <a:ext uri="{FF2B5EF4-FFF2-40B4-BE49-F238E27FC236}">
                        <a16:creationId xmlns:a16="http://schemas.microsoft.com/office/drawing/2014/main" xmlns="" id="{F2482262-57B1-4C1E-B24C-147BBFBF1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Freeform 260">
                    <a:extLst>
                      <a:ext uri="{FF2B5EF4-FFF2-40B4-BE49-F238E27FC236}">
                        <a16:creationId xmlns:a16="http://schemas.microsoft.com/office/drawing/2014/main" xmlns="" id="{4B439152-0C15-4EE0-9865-86DBC80912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" name="Group 43">
                  <a:extLst>
                    <a:ext uri="{FF2B5EF4-FFF2-40B4-BE49-F238E27FC236}">
                      <a16:creationId xmlns:a16="http://schemas.microsoft.com/office/drawing/2014/main" xmlns="" id="{78656921-DE49-4F58-AB69-713BF363D210}"/>
                    </a:ext>
                  </a:extLst>
                </p:cNvPr>
                <p:cNvGrpSpPr/>
                <p:nvPr/>
              </p:nvGrpSpPr>
              <p:grpSpPr>
                <a:xfrm flipH="1">
                  <a:off x="-324544" y="1282498"/>
                  <a:ext cx="6129362" cy="828675"/>
                  <a:chOff x="3445066" y="383189"/>
                  <a:chExt cx="6129362" cy="828675"/>
                </a:xfrm>
              </p:grpSpPr>
              <p:sp>
                <p:nvSpPr>
                  <p:cNvPr id="68" name="Freeform 260">
                    <a:extLst>
                      <a:ext uri="{FF2B5EF4-FFF2-40B4-BE49-F238E27FC236}">
                        <a16:creationId xmlns:a16="http://schemas.microsoft.com/office/drawing/2014/main" xmlns="" id="{CAA687D4-10C3-46D1-BE88-3795A52E6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Freeform 260">
                    <a:extLst>
                      <a:ext uri="{FF2B5EF4-FFF2-40B4-BE49-F238E27FC236}">
                        <a16:creationId xmlns:a16="http://schemas.microsoft.com/office/drawing/2014/main" xmlns="" id="{17249287-58AD-42E1-A0DB-9E5F03843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3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 260">
                    <a:extLst>
                      <a:ext uri="{FF2B5EF4-FFF2-40B4-BE49-F238E27FC236}">
                        <a16:creationId xmlns:a16="http://schemas.microsoft.com/office/drawing/2014/main" xmlns="" id="{B838D664-CE35-46D2-92D8-26E47ECB3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Freeform 260">
                    <a:extLst>
                      <a:ext uri="{FF2B5EF4-FFF2-40B4-BE49-F238E27FC236}">
                        <a16:creationId xmlns:a16="http://schemas.microsoft.com/office/drawing/2014/main" xmlns="" id="{496E97DD-AD8E-4AF3-874D-33C35361C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2" name="Freeform 260">
                    <a:extLst>
                      <a:ext uri="{FF2B5EF4-FFF2-40B4-BE49-F238E27FC236}">
                        <a16:creationId xmlns:a16="http://schemas.microsoft.com/office/drawing/2014/main" xmlns="" id="{F8DCD4B9-02A3-44CA-882D-E208EC8AE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3" name="Freeform 260">
                    <a:extLst>
                      <a:ext uri="{FF2B5EF4-FFF2-40B4-BE49-F238E27FC236}">
                        <a16:creationId xmlns:a16="http://schemas.microsoft.com/office/drawing/2014/main" xmlns="" id="{BA5DCB1A-328F-4C64-A0B8-A74F0D828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4" name="Freeform 260">
                    <a:extLst>
                      <a:ext uri="{FF2B5EF4-FFF2-40B4-BE49-F238E27FC236}">
                        <a16:creationId xmlns:a16="http://schemas.microsoft.com/office/drawing/2014/main" xmlns="" id="{C24D85B9-486E-483A-AA54-62E4C0E8E8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0" name="Group 44">
                  <a:extLst>
                    <a:ext uri="{FF2B5EF4-FFF2-40B4-BE49-F238E27FC236}">
                      <a16:creationId xmlns:a16="http://schemas.microsoft.com/office/drawing/2014/main" xmlns="" id="{3AC915AC-187C-4651-A29E-4378108F5B19}"/>
                    </a:ext>
                  </a:extLst>
                </p:cNvPr>
                <p:cNvGrpSpPr/>
                <p:nvPr/>
              </p:nvGrpSpPr>
              <p:grpSpPr>
                <a:xfrm>
                  <a:off x="-324544" y="2181806"/>
                  <a:ext cx="6129362" cy="828675"/>
                  <a:chOff x="-90842" y="383189"/>
                  <a:chExt cx="6129362" cy="828675"/>
                </a:xfrm>
              </p:grpSpPr>
              <p:sp>
                <p:nvSpPr>
                  <p:cNvPr id="61" name="Freeform 260">
                    <a:extLst>
                      <a:ext uri="{FF2B5EF4-FFF2-40B4-BE49-F238E27FC236}">
                        <a16:creationId xmlns:a16="http://schemas.microsoft.com/office/drawing/2014/main" xmlns="" id="{2763BEBB-6E18-4549-A2C0-1D57CEFC49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Freeform 260">
                    <a:extLst>
                      <a:ext uri="{FF2B5EF4-FFF2-40B4-BE49-F238E27FC236}">
                        <a16:creationId xmlns:a16="http://schemas.microsoft.com/office/drawing/2014/main" xmlns="" id="{99A8AF9D-C2D9-426E-AB6F-24DF96BD4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Freeform 260">
                    <a:extLst>
                      <a:ext uri="{FF2B5EF4-FFF2-40B4-BE49-F238E27FC236}">
                        <a16:creationId xmlns:a16="http://schemas.microsoft.com/office/drawing/2014/main" xmlns="" id="{F7225F1A-4493-4A7C-90B4-211A5918DC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" name="Freeform 260">
                    <a:extLst>
                      <a:ext uri="{FF2B5EF4-FFF2-40B4-BE49-F238E27FC236}">
                        <a16:creationId xmlns:a16="http://schemas.microsoft.com/office/drawing/2014/main" xmlns="" id="{093FA67A-ED15-40F6-8BA8-C44316273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Freeform 260">
                    <a:extLst>
                      <a:ext uri="{FF2B5EF4-FFF2-40B4-BE49-F238E27FC236}">
                        <a16:creationId xmlns:a16="http://schemas.microsoft.com/office/drawing/2014/main" xmlns="" id="{48EC1B2F-985E-4F78-B6C6-44249B5206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 260">
                    <a:extLst>
                      <a:ext uri="{FF2B5EF4-FFF2-40B4-BE49-F238E27FC236}">
                        <a16:creationId xmlns:a16="http://schemas.microsoft.com/office/drawing/2014/main" xmlns="" id="{9133E19F-F9B5-4A15-A043-63CD49E3B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Freeform 260">
                    <a:extLst>
                      <a:ext uri="{FF2B5EF4-FFF2-40B4-BE49-F238E27FC236}">
                        <a16:creationId xmlns:a16="http://schemas.microsoft.com/office/drawing/2014/main" xmlns="" id="{6F8380B8-D019-403E-BAB8-475CA5B094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xmlns="" id="{C56789AB-1EA9-44EB-B1B2-0B2083713133}"/>
                  </a:ext>
                </a:extLst>
              </p:cNvPr>
              <p:cNvGrpSpPr/>
              <p:nvPr/>
            </p:nvGrpSpPr>
            <p:grpSpPr>
              <a:xfrm>
                <a:off x="-102996" y="390809"/>
                <a:ext cx="5649905" cy="1535803"/>
                <a:chOff x="-324544" y="383189"/>
                <a:chExt cx="9665270" cy="2627292"/>
              </a:xfrm>
            </p:grpSpPr>
            <p:grpSp>
              <p:nvGrpSpPr>
                <p:cNvPr id="16" name="Group 6">
                  <a:extLst>
                    <a:ext uri="{FF2B5EF4-FFF2-40B4-BE49-F238E27FC236}">
                      <a16:creationId xmlns:a16="http://schemas.microsoft.com/office/drawing/2014/main" xmlns="" id="{FA656CCF-42F7-4290-B932-141D48FE47A1}"/>
                    </a:ext>
                  </a:extLst>
                </p:cNvPr>
                <p:cNvGrpSpPr/>
                <p:nvPr/>
              </p:nvGrpSpPr>
              <p:grpSpPr>
                <a:xfrm>
                  <a:off x="-324544" y="383189"/>
                  <a:ext cx="9665270" cy="828675"/>
                  <a:chOff x="-90842" y="383189"/>
                  <a:chExt cx="9665270" cy="828675"/>
                </a:xfrm>
              </p:grpSpPr>
              <p:sp>
                <p:nvSpPr>
                  <p:cNvPr id="47" name="Freeform 260">
                    <a:extLst>
                      <a:ext uri="{FF2B5EF4-FFF2-40B4-BE49-F238E27FC236}">
                        <a16:creationId xmlns:a16="http://schemas.microsoft.com/office/drawing/2014/main" xmlns="" id="{11AF2190-2770-4E34-998B-6152AD22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260">
                    <a:extLst>
                      <a:ext uri="{FF2B5EF4-FFF2-40B4-BE49-F238E27FC236}">
                        <a16:creationId xmlns:a16="http://schemas.microsoft.com/office/drawing/2014/main" xmlns="" id="{577F1C11-D108-40DD-A60B-B28B0180A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Freeform 260">
                    <a:extLst>
                      <a:ext uri="{FF2B5EF4-FFF2-40B4-BE49-F238E27FC236}">
                        <a16:creationId xmlns:a16="http://schemas.microsoft.com/office/drawing/2014/main" xmlns="" id="{F9DCF895-FBAA-4282-A6D3-83941BC6EB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Freeform 260">
                    <a:extLst>
                      <a:ext uri="{FF2B5EF4-FFF2-40B4-BE49-F238E27FC236}">
                        <a16:creationId xmlns:a16="http://schemas.microsoft.com/office/drawing/2014/main" xmlns="" id="{E59235FD-C3BE-4395-9030-53111D07B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Freeform 260">
                    <a:extLst>
                      <a:ext uri="{FF2B5EF4-FFF2-40B4-BE49-F238E27FC236}">
                        <a16:creationId xmlns:a16="http://schemas.microsoft.com/office/drawing/2014/main" xmlns="" id="{3E0D9F58-6736-4124-82CE-8322ED8043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Freeform 260">
                    <a:extLst>
                      <a:ext uri="{FF2B5EF4-FFF2-40B4-BE49-F238E27FC236}">
                        <a16:creationId xmlns:a16="http://schemas.microsoft.com/office/drawing/2014/main" xmlns="" id="{53AF4444-6D3F-4A49-AC42-DDD524B65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260">
                    <a:extLst>
                      <a:ext uri="{FF2B5EF4-FFF2-40B4-BE49-F238E27FC236}">
                        <a16:creationId xmlns:a16="http://schemas.microsoft.com/office/drawing/2014/main" xmlns="" id="{C3EE0E8F-C614-4F5C-9A8C-5A78BE4F4C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 260">
                    <a:extLst>
                      <a:ext uri="{FF2B5EF4-FFF2-40B4-BE49-F238E27FC236}">
                        <a16:creationId xmlns:a16="http://schemas.microsoft.com/office/drawing/2014/main" xmlns="" id="{FA934B15-C63E-4966-93B2-D3D55B5B9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260">
                    <a:extLst>
                      <a:ext uri="{FF2B5EF4-FFF2-40B4-BE49-F238E27FC236}">
                        <a16:creationId xmlns:a16="http://schemas.microsoft.com/office/drawing/2014/main" xmlns="" id="{2B22CF5C-5FAC-49BE-81DA-ED08435B9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260">
                    <a:extLst>
                      <a:ext uri="{FF2B5EF4-FFF2-40B4-BE49-F238E27FC236}">
                        <a16:creationId xmlns:a16="http://schemas.microsoft.com/office/drawing/2014/main" xmlns="" id="{F1DBFEB5-5F59-42B1-A0A7-0901D957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7" name="Freeform 260">
                    <a:extLst>
                      <a:ext uri="{FF2B5EF4-FFF2-40B4-BE49-F238E27FC236}">
                        <a16:creationId xmlns:a16="http://schemas.microsoft.com/office/drawing/2014/main" xmlns="" id="{5D7157E6-9F57-4F32-875D-176AE75CC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" name="Group 7">
                  <a:extLst>
                    <a:ext uri="{FF2B5EF4-FFF2-40B4-BE49-F238E27FC236}">
                      <a16:creationId xmlns:a16="http://schemas.microsoft.com/office/drawing/2014/main" xmlns="" id="{6DDE905B-BDE2-4778-A304-03B30A8FF6EC}"/>
                    </a:ext>
                  </a:extLst>
                </p:cNvPr>
                <p:cNvGrpSpPr/>
                <p:nvPr/>
              </p:nvGrpSpPr>
              <p:grpSpPr>
                <a:xfrm flipH="1">
                  <a:off x="-324544" y="1161742"/>
                  <a:ext cx="9665270" cy="1603817"/>
                  <a:chOff x="-90842" y="262433"/>
                  <a:chExt cx="9665270" cy="1603817"/>
                </a:xfrm>
              </p:grpSpPr>
              <p:sp>
                <p:nvSpPr>
                  <p:cNvPr id="36" name="Freeform 260">
                    <a:extLst>
                      <a:ext uri="{FF2B5EF4-FFF2-40B4-BE49-F238E27FC236}">
                        <a16:creationId xmlns:a16="http://schemas.microsoft.com/office/drawing/2014/main" xmlns="" id="{10D4417F-2AED-4EF7-A25D-CF29E2823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1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260">
                    <a:extLst>
                      <a:ext uri="{FF2B5EF4-FFF2-40B4-BE49-F238E27FC236}">
                        <a16:creationId xmlns:a16="http://schemas.microsoft.com/office/drawing/2014/main" xmlns="" id="{A459502D-1EF4-450D-AB81-06DDC88E3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Freeform 260">
                    <a:extLst>
                      <a:ext uri="{FF2B5EF4-FFF2-40B4-BE49-F238E27FC236}">
                        <a16:creationId xmlns:a16="http://schemas.microsoft.com/office/drawing/2014/main" xmlns="" id="{4254494D-6796-4070-9E26-524C2CE159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Freeform 260">
                    <a:extLst>
                      <a:ext uri="{FF2B5EF4-FFF2-40B4-BE49-F238E27FC236}">
                        <a16:creationId xmlns:a16="http://schemas.microsoft.com/office/drawing/2014/main" xmlns="" id="{DA001853-DCD5-4EBC-9F13-82A23649E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260">
                    <a:extLst>
                      <a:ext uri="{FF2B5EF4-FFF2-40B4-BE49-F238E27FC236}">
                        <a16:creationId xmlns:a16="http://schemas.microsoft.com/office/drawing/2014/main" xmlns="" id="{856C6FA8-C2B2-4F4B-ADB5-AD8FD971B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260">
                    <a:extLst>
                      <a:ext uri="{FF2B5EF4-FFF2-40B4-BE49-F238E27FC236}">
                        <a16:creationId xmlns:a16="http://schemas.microsoft.com/office/drawing/2014/main" xmlns="" id="{D84CD28B-99C3-4BBE-9C16-69EF13FBB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3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Freeform 260">
                    <a:extLst>
                      <a:ext uri="{FF2B5EF4-FFF2-40B4-BE49-F238E27FC236}">
                        <a16:creationId xmlns:a16="http://schemas.microsoft.com/office/drawing/2014/main" xmlns="" id="{41B8F64E-5CBA-4DA0-8215-8A323615EE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Freeform 260">
                    <a:extLst>
                      <a:ext uri="{FF2B5EF4-FFF2-40B4-BE49-F238E27FC236}">
                        <a16:creationId xmlns:a16="http://schemas.microsoft.com/office/drawing/2014/main" xmlns="" id="{6D6D953F-2633-4A9C-94F3-3445C57514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260">
                    <a:extLst>
                      <a:ext uri="{FF2B5EF4-FFF2-40B4-BE49-F238E27FC236}">
                        <a16:creationId xmlns:a16="http://schemas.microsoft.com/office/drawing/2014/main" xmlns="" id="{3FCDF557-D429-46C4-9D2C-4B3B8E545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Freeform 260">
                    <a:extLst>
                      <a:ext uri="{FF2B5EF4-FFF2-40B4-BE49-F238E27FC236}">
                        <a16:creationId xmlns:a16="http://schemas.microsoft.com/office/drawing/2014/main" xmlns="" id="{9D688E3D-9BF4-4D17-849A-7F0C1EFC2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0502" y="262433"/>
                    <a:ext cx="4227284" cy="1603817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altLang="zh-TW" sz="2000" dirty="0">
                      <a:solidFill>
                        <a:srgbClr val="0000FF"/>
                      </a:solidFill>
                      <a:latin typeface="Franklin Gothic Medium" pitchFamily="34" charset="0"/>
                      <a:ea typeface="標楷體" pitchFamily="65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Freeform 260">
                    <a:extLst>
                      <a:ext uri="{FF2B5EF4-FFF2-40B4-BE49-F238E27FC236}">
                        <a16:creationId xmlns:a16="http://schemas.microsoft.com/office/drawing/2014/main" xmlns="" id="{5314D09C-E754-4613-91FC-F9E8623A7C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" name="Group 8">
                  <a:extLst>
                    <a:ext uri="{FF2B5EF4-FFF2-40B4-BE49-F238E27FC236}">
                      <a16:creationId xmlns:a16="http://schemas.microsoft.com/office/drawing/2014/main" xmlns="" id="{79B9B890-9F1F-407F-9F64-F7E5D25C860C}"/>
                    </a:ext>
                  </a:extLst>
                </p:cNvPr>
                <p:cNvGrpSpPr/>
                <p:nvPr/>
              </p:nvGrpSpPr>
              <p:grpSpPr>
                <a:xfrm>
                  <a:off x="-324544" y="2181806"/>
                  <a:ext cx="9665270" cy="828675"/>
                  <a:chOff x="-90842" y="383189"/>
                  <a:chExt cx="9665270" cy="828675"/>
                </a:xfrm>
              </p:grpSpPr>
              <p:sp>
                <p:nvSpPr>
                  <p:cNvPr id="25" name="Freeform 260">
                    <a:extLst>
                      <a:ext uri="{FF2B5EF4-FFF2-40B4-BE49-F238E27FC236}">
                        <a16:creationId xmlns:a16="http://schemas.microsoft.com/office/drawing/2014/main" xmlns="" id="{132DBE9D-ECC4-4F97-A9DC-380204B2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084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2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260">
                    <a:extLst>
                      <a:ext uri="{FF2B5EF4-FFF2-40B4-BE49-F238E27FC236}">
                        <a16:creationId xmlns:a16="http://schemas.microsoft.com/office/drawing/2014/main" xmlns="" id="{A975E42E-2A4F-4BAC-9009-4BFA55640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135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 260">
                    <a:extLst>
                      <a:ext uri="{FF2B5EF4-FFF2-40B4-BE49-F238E27FC236}">
                        <a16:creationId xmlns:a16="http://schemas.microsoft.com/office/drawing/2014/main" xmlns="" id="{0A0C2B61-13A4-49EB-BAA9-8278476BB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112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 260">
                    <a:extLst>
                      <a:ext uri="{FF2B5EF4-FFF2-40B4-BE49-F238E27FC236}">
                        <a16:creationId xmlns:a16="http://schemas.microsoft.com/office/drawing/2014/main" xmlns="" id="{0C40D7A6-E477-4B06-B867-F3C7D7973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089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Freeform 260">
                    <a:extLst>
                      <a:ext uri="{FF2B5EF4-FFF2-40B4-BE49-F238E27FC236}">
                        <a16:creationId xmlns:a16="http://schemas.microsoft.com/office/drawing/2014/main" xmlns="" id="{48066ECE-3CEA-4D25-9EE3-AEDD9674D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5066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5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Freeform 260">
                    <a:extLst>
                      <a:ext uri="{FF2B5EF4-FFF2-40B4-BE49-F238E27FC236}">
                        <a16:creationId xmlns:a16="http://schemas.microsoft.com/office/drawing/2014/main" xmlns="" id="{1F12AE95-7783-4A09-B6CA-CDD6638BF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9043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8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260">
                    <a:extLst>
                      <a:ext uri="{FF2B5EF4-FFF2-40B4-BE49-F238E27FC236}">
                        <a16:creationId xmlns:a16="http://schemas.microsoft.com/office/drawing/2014/main" xmlns="" id="{BA07CB89-B470-437F-8EA6-B421288390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020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Freeform 260">
                    <a:extLst>
                      <a:ext uri="{FF2B5EF4-FFF2-40B4-BE49-F238E27FC236}">
                        <a16:creationId xmlns:a16="http://schemas.microsoft.com/office/drawing/2014/main" xmlns="" id="{13DFEADF-CC18-4949-B373-F9CBC35F3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997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Freeform 260">
                    <a:extLst>
                      <a:ext uri="{FF2B5EF4-FFF2-40B4-BE49-F238E27FC236}">
                        <a16:creationId xmlns:a16="http://schemas.microsoft.com/office/drawing/2014/main" xmlns="" id="{5355F73A-0397-48B8-938D-10F708B70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974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1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260">
                    <a:extLst>
                      <a:ext uri="{FF2B5EF4-FFF2-40B4-BE49-F238E27FC236}">
                        <a16:creationId xmlns:a16="http://schemas.microsoft.com/office/drawing/2014/main" xmlns="" id="{145C56D4-C252-4352-A3AC-D3398A10A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951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260">
                    <a:extLst>
                      <a:ext uri="{FF2B5EF4-FFF2-40B4-BE49-F238E27FC236}">
                        <a16:creationId xmlns:a16="http://schemas.microsoft.com/office/drawing/2014/main" xmlns="" id="{0EF1A391-BB94-4054-9D02-83AACC054D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8928" y="383189"/>
                    <a:ext cx="825500" cy="828675"/>
                  </a:xfrm>
                  <a:custGeom>
                    <a:avLst/>
                    <a:gdLst>
                      <a:gd name="T0" fmla="*/ 562 w 642"/>
                      <a:gd name="T1" fmla="*/ 0 h 642"/>
                      <a:gd name="T2" fmla="*/ 80 w 642"/>
                      <a:gd name="T3" fmla="*/ 0 h 642"/>
                      <a:gd name="T4" fmla="*/ 0 w 642"/>
                      <a:gd name="T5" fmla="*/ 80 h 642"/>
                      <a:gd name="T6" fmla="*/ 0 w 642"/>
                      <a:gd name="T7" fmla="*/ 562 h 642"/>
                      <a:gd name="T8" fmla="*/ 80 w 642"/>
                      <a:gd name="T9" fmla="*/ 642 h 642"/>
                      <a:gd name="T10" fmla="*/ 562 w 642"/>
                      <a:gd name="T11" fmla="*/ 642 h 642"/>
                      <a:gd name="T12" fmla="*/ 642 w 642"/>
                      <a:gd name="T13" fmla="*/ 562 h 642"/>
                      <a:gd name="T14" fmla="*/ 642 w 642"/>
                      <a:gd name="T15" fmla="*/ 80 h 642"/>
                      <a:gd name="T16" fmla="*/ 562 w 642"/>
                      <a:gd name="T17" fmla="*/ 0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2" h="642">
                        <a:moveTo>
                          <a:pt x="562" y="0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35" y="0"/>
                          <a:pt x="0" y="36"/>
                          <a:pt x="0" y="80"/>
                        </a:cubicBezTo>
                        <a:cubicBezTo>
                          <a:pt x="0" y="562"/>
                          <a:pt x="0" y="562"/>
                          <a:pt x="0" y="562"/>
                        </a:cubicBezTo>
                        <a:cubicBezTo>
                          <a:pt x="0" y="607"/>
                          <a:pt x="35" y="642"/>
                          <a:pt x="80" y="642"/>
                        </a:cubicBezTo>
                        <a:cubicBezTo>
                          <a:pt x="562" y="642"/>
                          <a:pt x="562" y="642"/>
                          <a:pt x="562" y="642"/>
                        </a:cubicBezTo>
                        <a:cubicBezTo>
                          <a:pt x="606" y="642"/>
                          <a:pt x="642" y="607"/>
                          <a:pt x="642" y="562"/>
                        </a:cubicBezTo>
                        <a:cubicBezTo>
                          <a:pt x="642" y="80"/>
                          <a:pt x="642" y="80"/>
                          <a:pt x="642" y="80"/>
                        </a:cubicBezTo>
                        <a:cubicBezTo>
                          <a:pt x="642" y="36"/>
                          <a:pt x="606" y="0"/>
                          <a:pt x="562" y="0"/>
                        </a:cubicBezTo>
                      </a:path>
                    </a:pathLst>
                  </a:custGeom>
                  <a:solidFill>
                    <a:srgbClr val="E0E0E0">
                      <a:alpha val="44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124" name="Group 4">
            <a:extLst>
              <a:ext uri="{FF2B5EF4-FFF2-40B4-BE49-F238E27FC236}">
                <a16:creationId xmlns:a16="http://schemas.microsoft.com/office/drawing/2014/main" xmlns="" id="{03B70B0C-D116-4BEB-9D64-BE0FE33E91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556792"/>
            <a:ext cx="9101284" cy="4752528"/>
            <a:chOff x="944" y="669"/>
            <a:chExt cx="3980" cy="1895"/>
          </a:xfrm>
          <a:gradFill flip="none" rotWithShape="1">
            <a:gsLst>
              <a:gs pos="0">
                <a:srgbClr val="888888"/>
              </a:gs>
              <a:gs pos="100000">
                <a:srgbClr val="C5C5C5"/>
              </a:gs>
            </a:gsLst>
            <a:lin ang="16200000" scaled="1"/>
            <a:tileRect/>
          </a:gradFill>
          <a:effectLst/>
        </p:grpSpPr>
        <p:grpSp>
          <p:nvGrpSpPr>
            <p:cNvPr id="125" name="Group 205">
              <a:extLst>
                <a:ext uri="{FF2B5EF4-FFF2-40B4-BE49-F238E27FC236}">
                  <a16:creationId xmlns:a16="http://schemas.microsoft.com/office/drawing/2014/main" xmlns="" id="{68D67F52-DC12-4089-A945-79E114F38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" y="669"/>
              <a:ext cx="3980" cy="1880"/>
              <a:chOff x="944" y="669"/>
              <a:chExt cx="3980" cy="1880"/>
            </a:xfrm>
            <a:grpFill/>
          </p:grpSpPr>
          <p:sp>
            <p:nvSpPr>
              <p:cNvPr id="170" name="Freeform 5">
                <a:extLst>
                  <a:ext uri="{FF2B5EF4-FFF2-40B4-BE49-F238E27FC236}">
                    <a16:creationId xmlns:a16="http://schemas.microsoft.com/office/drawing/2014/main" xmlns="" id="{801CE314-FCE2-4E99-BADE-4DFD88624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672"/>
                <a:ext cx="24" cy="2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0 h 1"/>
                  <a:gd name="T4" fmla="*/ 10 w 10"/>
                  <a:gd name="T5" fmla="*/ 0 h 1"/>
                  <a:gd name="T6" fmla="*/ 10 w 10"/>
                  <a:gd name="T7" fmla="*/ 1 h 1"/>
                  <a:gd name="T8" fmla="*/ 0 w 10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3" y="0"/>
                      <a:pt x="6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6" y="1"/>
                      <a:pt x="3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6">
                <a:extLst>
                  <a:ext uri="{FF2B5EF4-FFF2-40B4-BE49-F238E27FC236}">
                    <a16:creationId xmlns:a16="http://schemas.microsoft.com/office/drawing/2014/main" xmlns="" id="{B14E08B0-4D07-48BE-B0F8-6176003BF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731"/>
                <a:ext cx="45" cy="9"/>
              </a:xfrm>
              <a:custGeom>
                <a:avLst/>
                <a:gdLst>
                  <a:gd name="T0" fmla="*/ 6 w 19"/>
                  <a:gd name="T1" fmla="*/ 3 h 4"/>
                  <a:gd name="T2" fmla="*/ 4 w 19"/>
                  <a:gd name="T3" fmla="*/ 1 h 4"/>
                  <a:gd name="T4" fmla="*/ 19 w 19"/>
                  <a:gd name="T5" fmla="*/ 1 h 4"/>
                  <a:gd name="T6" fmla="*/ 7 w 19"/>
                  <a:gd name="T7" fmla="*/ 3 h 4"/>
                  <a:gd name="T8" fmla="*/ 6 w 1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6" y="3"/>
                    </a:moveTo>
                    <a:cubicBezTo>
                      <a:pt x="7" y="1"/>
                      <a:pt x="0" y="2"/>
                      <a:pt x="4" y="1"/>
                    </a:cubicBezTo>
                    <a:cubicBezTo>
                      <a:pt x="9" y="1"/>
                      <a:pt x="14" y="1"/>
                      <a:pt x="19" y="1"/>
                    </a:cubicBezTo>
                    <a:cubicBezTo>
                      <a:pt x="17" y="4"/>
                      <a:pt x="9" y="0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7">
                <a:extLst>
                  <a:ext uri="{FF2B5EF4-FFF2-40B4-BE49-F238E27FC236}">
                    <a16:creationId xmlns:a16="http://schemas.microsoft.com/office/drawing/2014/main" xmlns="" id="{EB962D1D-4A00-407E-B88A-91C947EE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811"/>
                <a:ext cx="23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1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7" y="2"/>
                      <a:pt x="1" y="4"/>
                      <a:pt x="0" y="1"/>
                    </a:cubicBezTo>
                    <a:cubicBezTo>
                      <a:pt x="3" y="2"/>
                      <a:pt x="8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8">
                <a:extLst>
                  <a:ext uri="{FF2B5EF4-FFF2-40B4-BE49-F238E27FC236}">
                    <a16:creationId xmlns:a16="http://schemas.microsoft.com/office/drawing/2014/main" xmlns="" id="{D560C3BA-1280-4990-9226-EFEF057C0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1186"/>
                <a:ext cx="9" cy="26"/>
              </a:xfrm>
              <a:custGeom>
                <a:avLst/>
                <a:gdLst>
                  <a:gd name="T0" fmla="*/ 2 w 4"/>
                  <a:gd name="T1" fmla="*/ 4 h 11"/>
                  <a:gd name="T2" fmla="*/ 3 w 4"/>
                  <a:gd name="T3" fmla="*/ 0 h 11"/>
                  <a:gd name="T4" fmla="*/ 4 w 4"/>
                  <a:gd name="T5" fmla="*/ 6 h 11"/>
                  <a:gd name="T6" fmla="*/ 3 w 4"/>
                  <a:gd name="T7" fmla="*/ 11 h 11"/>
                  <a:gd name="T8" fmla="*/ 2 w 4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4"/>
                    </a:moveTo>
                    <a:cubicBezTo>
                      <a:pt x="2" y="2"/>
                      <a:pt x="1" y="0"/>
                      <a:pt x="3" y="0"/>
                    </a:cubicBezTo>
                    <a:cubicBezTo>
                      <a:pt x="2" y="2"/>
                      <a:pt x="2" y="5"/>
                      <a:pt x="4" y="6"/>
                    </a:cubicBezTo>
                    <a:cubicBezTo>
                      <a:pt x="1" y="6"/>
                      <a:pt x="3" y="9"/>
                      <a:pt x="3" y="11"/>
                    </a:cubicBezTo>
                    <a:cubicBezTo>
                      <a:pt x="0" y="10"/>
                      <a:pt x="2" y="6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9">
                <a:extLst>
                  <a:ext uri="{FF2B5EF4-FFF2-40B4-BE49-F238E27FC236}">
                    <a16:creationId xmlns:a16="http://schemas.microsoft.com/office/drawing/2014/main" xmlns="" id="{9D947329-7C9F-49AA-97AE-DE58058AB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1212"/>
                <a:ext cx="10" cy="24"/>
              </a:xfrm>
              <a:custGeom>
                <a:avLst/>
                <a:gdLst>
                  <a:gd name="T0" fmla="*/ 1 w 4"/>
                  <a:gd name="T1" fmla="*/ 10 h 10"/>
                  <a:gd name="T2" fmla="*/ 2 w 4"/>
                  <a:gd name="T3" fmla="*/ 0 h 10"/>
                  <a:gd name="T4" fmla="*/ 1 w 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1" y="10"/>
                    </a:moveTo>
                    <a:cubicBezTo>
                      <a:pt x="2" y="7"/>
                      <a:pt x="0" y="2"/>
                      <a:pt x="2" y="0"/>
                    </a:cubicBezTo>
                    <a:cubicBezTo>
                      <a:pt x="2" y="3"/>
                      <a:pt x="4" y="9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0">
                <a:extLst>
                  <a:ext uri="{FF2B5EF4-FFF2-40B4-BE49-F238E27FC236}">
                    <a16:creationId xmlns:a16="http://schemas.microsoft.com/office/drawing/2014/main" xmlns="" id="{B70E08A9-E053-4C83-A1FB-97CF78A22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912"/>
                <a:ext cx="7" cy="40"/>
              </a:xfrm>
              <a:custGeom>
                <a:avLst/>
                <a:gdLst>
                  <a:gd name="T0" fmla="*/ 3 w 3"/>
                  <a:gd name="T1" fmla="*/ 2 h 17"/>
                  <a:gd name="T2" fmla="*/ 2 w 3"/>
                  <a:gd name="T3" fmla="*/ 17 h 17"/>
                  <a:gd name="T4" fmla="*/ 3 w 3"/>
                  <a:gd name="T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7">
                    <a:moveTo>
                      <a:pt x="3" y="2"/>
                    </a:moveTo>
                    <a:cubicBezTo>
                      <a:pt x="1" y="5"/>
                      <a:pt x="3" y="13"/>
                      <a:pt x="2" y="17"/>
                    </a:cubicBezTo>
                    <a:cubicBezTo>
                      <a:pt x="1" y="15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1">
                <a:extLst>
                  <a:ext uri="{FF2B5EF4-FFF2-40B4-BE49-F238E27FC236}">
                    <a16:creationId xmlns:a16="http://schemas.microsoft.com/office/drawing/2014/main" xmlns="" id="{BE597DD4-438B-4680-A2B3-0A12E6100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066"/>
                <a:ext cx="3" cy="28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1" y="2"/>
                      <a:pt x="1" y="10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3">
                <a:extLst>
                  <a:ext uri="{FF2B5EF4-FFF2-40B4-BE49-F238E27FC236}">
                    <a16:creationId xmlns:a16="http://schemas.microsoft.com/office/drawing/2014/main" xmlns="" id="{2044E9FA-8508-424B-81C3-BE5DCF758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807"/>
                <a:ext cx="16" cy="19"/>
              </a:xfrm>
              <a:custGeom>
                <a:avLst/>
                <a:gdLst>
                  <a:gd name="T0" fmla="*/ 1 w 7"/>
                  <a:gd name="T1" fmla="*/ 0 h 8"/>
                  <a:gd name="T2" fmla="*/ 7 w 7"/>
                  <a:gd name="T3" fmla="*/ 3 h 8"/>
                  <a:gd name="T4" fmla="*/ 4 w 7"/>
                  <a:gd name="T5" fmla="*/ 3 h 8"/>
                  <a:gd name="T6" fmla="*/ 2 w 7"/>
                  <a:gd name="T7" fmla="*/ 6 h 8"/>
                  <a:gd name="T8" fmla="*/ 1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0"/>
                    </a:moveTo>
                    <a:cubicBezTo>
                      <a:pt x="4" y="1"/>
                      <a:pt x="3" y="4"/>
                      <a:pt x="7" y="3"/>
                    </a:cubicBezTo>
                    <a:cubicBezTo>
                      <a:pt x="7" y="4"/>
                      <a:pt x="4" y="4"/>
                      <a:pt x="4" y="3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0" y="8"/>
                      <a:pt x="4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">
                <a:extLst>
                  <a:ext uri="{FF2B5EF4-FFF2-40B4-BE49-F238E27FC236}">
                    <a16:creationId xmlns:a16="http://schemas.microsoft.com/office/drawing/2014/main" xmlns="" id="{10B9F82E-916C-41CF-AE6D-72E0CFF67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854"/>
                <a:ext cx="12" cy="19"/>
              </a:xfrm>
              <a:custGeom>
                <a:avLst/>
                <a:gdLst>
                  <a:gd name="T0" fmla="*/ 4 w 5"/>
                  <a:gd name="T1" fmla="*/ 8 h 8"/>
                  <a:gd name="T2" fmla="*/ 0 w 5"/>
                  <a:gd name="T3" fmla="*/ 4 h 8"/>
                  <a:gd name="T4" fmla="*/ 4 w 5"/>
                  <a:gd name="T5" fmla="*/ 4 h 8"/>
                  <a:gd name="T6" fmla="*/ 5 w 5"/>
                  <a:gd name="T7" fmla="*/ 1 h 8"/>
                  <a:gd name="T8" fmla="*/ 5 w 5"/>
                  <a:gd name="T9" fmla="*/ 2 h 8"/>
                  <a:gd name="T10" fmla="*/ 5 w 5"/>
                  <a:gd name="T11" fmla="*/ 3 h 8"/>
                  <a:gd name="T12" fmla="*/ 2 w 5"/>
                  <a:gd name="T13" fmla="*/ 5 h 8"/>
                  <a:gd name="T14" fmla="*/ 4 w 5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cubicBezTo>
                      <a:pt x="2" y="7"/>
                      <a:pt x="1" y="6"/>
                      <a:pt x="0" y="4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3" y="3"/>
                      <a:pt x="2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3" y="6"/>
                      <a:pt x="4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5">
                <a:extLst>
                  <a:ext uri="{FF2B5EF4-FFF2-40B4-BE49-F238E27FC236}">
                    <a16:creationId xmlns:a16="http://schemas.microsoft.com/office/drawing/2014/main" xmlns="" id="{A8843A42-05DA-4178-A2ED-0DD7F0490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407"/>
                <a:ext cx="19" cy="14"/>
              </a:xfrm>
              <a:custGeom>
                <a:avLst/>
                <a:gdLst>
                  <a:gd name="T0" fmla="*/ 8 w 8"/>
                  <a:gd name="T1" fmla="*/ 3 h 6"/>
                  <a:gd name="T2" fmla="*/ 7 w 8"/>
                  <a:gd name="T3" fmla="*/ 6 h 6"/>
                  <a:gd name="T4" fmla="*/ 0 w 8"/>
                  <a:gd name="T5" fmla="*/ 2 h 6"/>
                  <a:gd name="T6" fmla="*/ 3 w 8"/>
                  <a:gd name="T7" fmla="*/ 0 h 6"/>
                  <a:gd name="T8" fmla="*/ 5 w 8"/>
                  <a:gd name="T9" fmla="*/ 1 h 6"/>
                  <a:gd name="T10" fmla="*/ 7 w 8"/>
                  <a:gd name="T11" fmla="*/ 2 h 6"/>
                  <a:gd name="T12" fmla="*/ 8 w 8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7" y="4"/>
                      <a:pt x="7" y="5"/>
                      <a:pt x="7" y="6"/>
                    </a:cubicBezTo>
                    <a:cubicBezTo>
                      <a:pt x="3" y="6"/>
                      <a:pt x="4" y="2"/>
                      <a:pt x="0" y="2"/>
                    </a:cubicBezTo>
                    <a:cubicBezTo>
                      <a:pt x="0" y="0"/>
                      <a:pt x="3" y="1"/>
                      <a:pt x="3" y="0"/>
                    </a:cubicBezTo>
                    <a:cubicBezTo>
                      <a:pt x="6" y="0"/>
                      <a:pt x="1" y="2"/>
                      <a:pt x="5" y="1"/>
                    </a:cubicBezTo>
                    <a:cubicBezTo>
                      <a:pt x="2" y="3"/>
                      <a:pt x="6" y="5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6">
                <a:extLst>
                  <a:ext uri="{FF2B5EF4-FFF2-40B4-BE49-F238E27FC236}">
                    <a16:creationId xmlns:a16="http://schemas.microsoft.com/office/drawing/2014/main" xmlns="" id="{5DA90D60-E818-442A-86F7-579DFCA0E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464"/>
                <a:ext cx="16" cy="17"/>
              </a:xfrm>
              <a:custGeom>
                <a:avLst/>
                <a:gdLst>
                  <a:gd name="T0" fmla="*/ 0 w 7"/>
                  <a:gd name="T1" fmla="*/ 0 h 7"/>
                  <a:gd name="T2" fmla="*/ 4 w 7"/>
                  <a:gd name="T3" fmla="*/ 1 h 7"/>
                  <a:gd name="T4" fmla="*/ 4 w 7"/>
                  <a:gd name="T5" fmla="*/ 7 h 7"/>
                  <a:gd name="T6" fmla="*/ 0 w 7"/>
                  <a:gd name="T7" fmla="*/ 1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1" y="1"/>
                      <a:pt x="2" y="2"/>
                      <a:pt x="4" y="1"/>
                    </a:cubicBezTo>
                    <a:cubicBezTo>
                      <a:pt x="3" y="4"/>
                      <a:pt x="7" y="6"/>
                      <a:pt x="4" y="7"/>
                    </a:cubicBezTo>
                    <a:cubicBezTo>
                      <a:pt x="2" y="5"/>
                      <a:pt x="2" y="3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7">
                <a:extLst>
                  <a:ext uri="{FF2B5EF4-FFF2-40B4-BE49-F238E27FC236}">
                    <a16:creationId xmlns:a16="http://schemas.microsoft.com/office/drawing/2014/main" xmlns="" id="{BC17EAB1-44AE-4334-B010-DCDA666D7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6" y="669"/>
                <a:ext cx="664" cy="270"/>
              </a:xfrm>
              <a:custGeom>
                <a:avLst/>
                <a:gdLst>
                  <a:gd name="T0" fmla="*/ 212 w 281"/>
                  <a:gd name="T1" fmla="*/ 2 h 114"/>
                  <a:gd name="T2" fmla="*/ 229 w 281"/>
                  <a:gd name="T3" fmla="*/ 2 h 114"/>
                  <a:gd name="T4" fmla="*/ 236 w 281"/>
                  <a:gd name="T5" fmla="*/ 3 h 114"/>
                  <a:gd name="T6" fmla="*/ 248 w 281"/>
                  <a:gd name="T7" fmla="*/ 6 h 114"/>
                  <a:gd name="T8" fmla="*/ 248 w 281"/>
                  <a:gd name="T9" fmla="*/ 7 h 114"/>
                  <a:gd name="T10" fmla="*/ 281 w 281"/>
                  <a:gd name="T11" fmla="*/ 9 h 114"/>
                  <a:gd name="T12" fmla="*/ 244 w 281"/>
                  <a:gd name="T13" fmla="*/ 24 h 114"/>
                  <a:gd name="T14" fmla="*/ 249 w 281"/>
                  <a:gd name="T15" fmla="*/ 26 h 114"/>
                  <a:gd name="T16" fmla="*/ 241 w 281"/>
                  <a:gd name="T17" fmla="*/ 31 h 114"/>
                  <a:gd name="T18" fmla="*/ 248 w 281"/>
                  <a:gd name="T19" fmla="*/ 39 h 114"/>
                  <a:gd name="T20" fmla="*/ 234 w 281"/>
                  <a:gd name="T21" fmla="*/ 47 h 114"/>
                  <a:gd name="T22" fmla="*/ 219 w 281"/>
                  <a:gd name="T23" fmla="*/ 54 h 114"/>
                  <a:gd name="T24" fmla="*/ 218 w 281"/>
                  <a:gd name="T25" fmla="*/ 56 h 114"/>
                  <a:gd name="T26" fmla="*/ 210 w 281"/>
                  <a:gd name="T27" fmla="*/ 59 h 114"/>
                  <a:gd name="T28" fmla="*/ 227 w 281"/>
                  <a:gd name="T29" fmla="*/ 61 h 114"/>
                  <a:gd name="T30" fmla="*/ 161 w 281"/>
                  <a:gd name="T31" fmla="*/ 84 h 114"/>
                  <a:gd name="T32" fmla="*/ 150 w 281"/>
                  <a:gd name="T33" fmla="*/ 85 h 114"/>
                  <a:gd name="T34" fmla="*/ 123 w 281"/>
                  <a:gd name="T35" fmla="*/ 114 h 114"/>
                  <a:gd name="T36" fmla="*/ 99 w 281"/>
                  <a:gd name="T37" fmla="*/ 80 h 114"/>
                  <a:gd name="T38" fmla="*/ 119 w 281"/>
                  <a:gd name="T39" fmla="*/ 64 h 114"/>
                  <a:gd name="T40" fmla="*/ 120 w 281"/>
                  <a:gd name="T41" fmla="*/ 58 h 114"/>
                  <a:gd name="T42" fmla="*/ 116 w 281"/>
                  <a:gd name="T43" fmla="*/ 52 h 114"/>
                  <a:gd name="T44" fmla="*/ 106 w 281"/>
                  <a:gd name="T45" fmla="*/ 53 h 114"/>
                  <a:gd name="T46" fmla="*/ 109 w 281"/>
                  <a:gd name="T47" fmla="*/ 33 h 114"/>
                  <a:gd name="T48" fmla="*/ 79 w 281"/>
                  <a:gd name="T49" fmla="*/ 30 h 114"/>
                  <a:gd name="T50" fmla="*/ 87 w 281"/>
                  <a:gd name="T51" fmla="*/ 27 h 114"/>
                  <a:gd name="T52" fmla="*/ 71 w 281"/>
                  <a:gd name="T53" fmla="*/ 22 h 114"/>
                  <a:gd name="T54" fmla="*/ 99 w 281"/>
                  <a:gd name="T55" fmla="*/ 13 h 114"/>
                  <a:gd name="T56" fmla="*/ 121 w 281"/>
                  <a:gd name="T57" fmla="*/ 8 h 114"/>
                  <a:gd name="T58" fmla="*/ 109 w 281"/>
                  <a:gd name="T59" fmla="*/ 11 h 114"/>
                  <a:gd name="T60" fmla="*/ 44 w 281"/>
                  <a:gd name="T61" fmla="*/ 26 h 114"/>
                  <a:gd name="T62" fmla="*/ 3 w 281"/>
                  <a:gd name="T63" fmla="*/ 29 h 114"/>
                  <a:gd name="T64" fmla="*/ 17 w 281"/>
                  <a:gd name="T65" fmla="*/ 24 h 114"/>
                  <a:gd name="T66" fmla="*/ 40 w 281"/>
                  <a:gd name="T67" fmla="*/ 21 h 114"/>
                  <a:gd name="T68" fmla="*/ 3 w 281"/>
                  <a:gd name="T69" fmla="*/ 18 h 114"/>
                  <a:gd name="T70" fmla="*/ 27 w 281"/>
                  <a:gd name="T71" fmla="*/ 13 h 114"/>
                  <a:gd name="T72" fmla="*/ 36 w 281"/>
                  <a:gd name="T73" fmla="*/ 13 h 114"/>
                  <a:gd name="T74" fmla="*/ 29 w 281"/>
                  <a:gd name="T75" fmla="*/ 11 h 114"/>
                  <a:gd name="T76" fmla="*/ 106 w 281"/>
                  <a:gd name="T77" fmla="*/ 3 h 114"/>
                  <a:gd name="T78" fmla="*/ 112 w 281"/>
                  <a:gd name="T79" fmla="*/ 4 h 114"/>
                  <a:gd name="T80" fmla="*/ 175 w 281"/>
                  <a:gd name="T81" fmla="*/ 7 h 114"/>
                  <a:gd name="T82" fmla="*/ 184 w 281"/>
                  <a:gd name="T83" fmla="*/ 3 h 114"/>
                  <a:gd name="T84" fmla="*/ 209 w 281"/>
                  <a:gd name="T85" fmla="*/ 5 h 114"/>
                  <a:gd name="T86" fmla="*/ 209 w 281"/>
                  <a:gd name="T87" fmla="*/ 5 h 114"/>
                  <a:gd name="T88" fmla="*/ 251 w 281"/>
                  <a:gd name="T89" fmla="*/ 13 h 114"/>
                  <a:gd name="T90" fmla="*/ 218 w 281"/>
                  <a:gd name="T91" fmla="*/ 45 h 114"/>
                  <a:gd name="T92" fmla="*/ 221 w 281"/>
                  <a:gd name="T93" fmla="*/ 50 h 114"/>
                  <a:gd name="T94" fmla="*/ 225 w 281"/>
                  <a:gd name="T95" fmla="*/ 46 h 114"/>
                  <a:gd name="T96" fmla="*/ 109 w 281"/>
                  <a:gd name="T97" fmla="*/ 89 h 114"/>
                  <a:gd name="T98" fmla="*/ 215 w 281"/>
                  <a:gd name="T99" fmla="*/ 9 h 114"/>
                  <a:gd name="T100" fmla="*/ 215 w 281"/>
                  <a:gd name="T101" fmla="*/ 9 h 114"/>
                  <a:gd name="T102" fmla="*/ 52 w 281"/>
                  <a:gd name="T103" fmla="*/ 13 h 114"/>
                  <a:gd name="T104" fmla="*/ 42 w 281"/>
                  <a:gd name="T105" fmla="*/ 13 h 114"/>
                  <a:gd name="T106" fmla="*/ 48 w 281"/>
                  <a:gd name="T107" fmla="*/ 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1" h="114">
                    <a:moveTo>
                      <a:pt x="192" y="5"/>
                    </a:moveTo>
                    <a:cubicBezTo>
                      <a:pt x="197" y="5"/>
                      <a:pt x="202" y="0"/>
                      <a:pt x="212" y="2"/>
                    </a:cubicBezTo>
                    <a:cubicBezTo>
                      <a:pt x="215" y="2"/>
                      <a:pt x="218" y="2"/>
                      <a:pt x="222" y="2"/>
                    </a:cubicBezTo>
                    <a:cubicBezTo>
                      <a:pt x="224" y="2"/>
                      <a:pt x="227" y="2"/>
                      <a:pt x="229" y="2"/>
                    </a:cubicBezTo>
                    <a:cubicBezTo>
                      <a:pt x="229" y="3"/>
                      <a:pt x="228" y="3"/>
                      <a:pt x="228" y="4"/>
                    </a:cubicBezTo>
                    <a:cubicBezTo>
                      <a:pt x="231" y="3"/>
                      <a:pt x="235" y="5"/>
                      <a:pt x="236" y="3"/>
                    </a:cubicBezTo>
                    <a:cubicBezTo>
                      <a:pt x="241" y="2"/>
                      <a:pt x="246" y="4"/>
                      <a:pt x="251" y="5"/>
                    </a:cubicBezTo>
                    <a:cubicBezTo>
                      <a:pt x="250" y="5"/>
                      <a:pt x="250" y="6"/>
                      <a:pt x="248" y="6"/>
                    </a:cubicBezTo>
                    <a:cubicBezTo>
                      <a:pt x="245" y="6"/>
                      <a:pt x="242" y="6"/>
                      <a:pt x="239" y="6"/>
                    </a:cubicBezTo>
                    <a:cubicBezTo>
                      <a:pt x="239" y="10"/>
                      <a:pt x="245" y="6"/>
                      <a:pt x="248" y="7"/>
                    </a:cubicBezTo>
                    <a:cubicBezTo>
                      <a:pt x="250" y="7"/>
                      <a:pt x="246" y="8"/>
                      <a:pt x="247" y="10"/>
                    </a:cubicBezTo>
                    <a:cubicBezTo>
                      <a:pt x="257" y="9"/>
                      <a:pt x="271" y="6"/>
                      <a:pt x="281" y="9"/>
                    </a:cubicBezTo>
                    <a:cubicBezTo>
                      <a:pt x="270" y="11"/>
                      <a:pt x="256" y="13"/>
                      <a:pt x="252" y="20"/>
                    </a:cubicBezTo>
                    <a:cubicBezTo>
                      <a:pt x="251" y="16"/>
                      <a:pt x="245" y="23"/>
                      <a:pt x="244" y="24"/>
                    </a:cubicBezTo>
                    <a:cubicBezTo>
                      <a:pt x="245" y="24"/>
                      <a:pt x="246" y="24"/>
                      <a:pt x="247" y="24"/>
                    </a:cubicBezTo>
                    <a:cubicBezTo>
                      <a:pt x="247" y="25"/>
                      <a:pt x="247" y="26"/>
                      <a:pt x="249" y="26"/>
                    </a:cubicBezTo>
                    <a:cubicBezTo>
                      <a:pt x="257" y="24"/>
                      <a:pt x="254" y="30"/>
                      <a:pt x="251" y="31"/>
                    </a:cubicBezTo>
                    <a:cubicBezTo>
                      <a:pt x="252" y="30"/>
                      <a:pt x="242" y="25"/>
                      <a:pt x="241" y="31"/>
                    </a:cubicBezTo>
                    <a:cubicBezTo>
                      <a:pt x="244" y="30"/>
                      <a:pt x="247" y="31"/>
                      <a:pt x="248" y="34"/>
                    </a:cubicBezTo>
                    <a:cubicBezTo>
                      <a:pt x="242" y="36"/>
                      <a:pt x="244" y="36"/>
                      <a:pt x="248" y="39"/>
                    </a:cubicBezTo>
                    <a:cubicBezTo>
                      <a:pt x="243" y="43"/>
                      <a:pt x="236" y="44"/>
                      <a:pt x="230" y="46"/>
                    </a:cubicBezTo>
                    <a:cubicBezTo>
                      <a:pt x="232" y="46"/>
                      <a:pt x="234" y="46"/>
                      <a:pt x="234" y="47"/>
                    </a:cubicBezTo>
                    <a:cubicBezTo>
                      <a:pt x="228" y="52"/>
                      <a:pt x="233" y="52"/>
                      <a:pt x="232" y="60"/>
                    </a:cubicBezTo>
                    <a:cubicBezTo>
                      <a:pt x="227" y="59"/>
                      <a:pt x="223" y="58"/>
                      <a:pt x="219" y="54"/>
                    </a:cubicBezTo>
                    <a:cubicBezTo>
                      <a:pt x="216" y="56"/>
                      <a:pt x="208" y="54"/>
                      <a:pt x="207" y="59"/>
                    </a:cubicBezTo>
                    <a:cubicBezTo>
                      <a:pt x="211" y="58"/>
                      <a:pt x="213" y="56"/>
                      <a:pt x="218" y="56"/>
                    </a:cubicBezTo>
                    <a:cubicBezTo>
                      <a:pt x="218" y="58"/>
                      <a:pt x="217" y="58"/>
                      <a:pt x="216" y="59"/>
                    </a:cubicBezTo>
                    <a:cubicBezTo>
                      <a:pt x="214" y="59"/>
                      <a:pt x="212" y="59"/>
                      <a:pt x="210" y="59"/>
                    </a:cubicBezTo>
                    <a:cubicBezTo>
                      <a:pt x="211" y="62"/>
                      <a:pt x="214" y="59"/>
                      <a:pt x="217" y="60"/>
                    </a:cubicBezTo>
                    <a:cubicBezTo>
                      <a:pt x="220" y="60"/>
                      <a:pt x="226" y="58"/>
                      <a:pt x="227" y="61"/>
                    </a:cubicBezTo>
                    <a:cubicBezTo>
                      <a:pt x="215" y="68"/>
                      <a:pt x="199" y="67"/>
                      <a:pt x="188" y="71"/>
                    </a:cubicBezTo>
                    <a:cubicBezTo>
                      <a:pt x="179" y="74"/>
                      <a:pt x="172" y="82"/>
                      <a:pt x="161" y="84"/>
                    </a:cubicBezTo>
                    <a:cubicBezTo>
                      <a:pt x="160" y="83"/>
                      <a:pt x="161" y="82"/>
                      <a:pt x="161" y="81"/>
                    </a:cubicBezTo>
                    <a:cubicBezTo>
                      <a:pt x="158" y="85"/>
                      <a:pt x="154" y="83"/>
                      <a:pt x="150" y="85"/>
                    </a:cubicBezTo>
                    <a:cubicBezTo>
                      <a:pt x="146" y="91"/>
                      <a:pt x="143" y="97"/>
                      <a:pt x="135" y="99"/>
                    </a:cubicBezTo>
                    <a:cubicBezTo>
                      <a:pt x="133" y="106"/>
                      <a:pt x="130" y="112"/>
                      <a:pt x="123" y="114"/>
                    </a:cubicBezTo>
                    <a:cubicBezTo>
                      <a:pt x="120" y="113"/>
                      <a:pt x="115" y="107"/>
                      <a:pt x="107" y="109"/>
                    </a:cubicBezTo>
                    <a:cubicBezTo>
                      <a:pt x="105" y="102"/>
                      <a:pt x="100" y="92"/>
                      <a:pt x="99" y="80"/>
                    </a:cubicBezTo>
                    <a:cubicBezTo>
                      <a:pt x="103" y="78"/>
                      <a:pt x="102" y="78"/>
                      <a:pt x="101" y="74"/>
                    </a:cubicBezTo>
                    <a:cubicBezTo>
                      <a:pt x="105" y="69"/>
                      <a:pt x="116" y="68"/>
                      <a:pt x="119" y="64"/>
                    </a:cubicBezTo>
                    <a:cubicBezTo>
                      <a:pt x="118" y="60"/>
                      <a:pt x="114" y="60"/>
                      <a:pt x="108" y="58"/>
                    </a:cubicBezTo>
                    <a:cubicBezTo>
                      <a:pt x="112" y="58"/>
                      <a:pt x="116" y="58"/>
                      <a:pt x="120" y="58"/>
                    </a:cubicBezTo>
                    <a:cubicBezTo>
                      <a:pt x="120" y="59"/>
                      <a:pt x="121" y="58"/>
                      <a:pt x="122" y="59"/>
                    </a:cubicBezTo>
                    <a:cubicBezTo>
                      <a:pt x="121" y="55"/>
                      <a:pt x="119" y="53"/>
                      <a:pt x="116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2" y="51"/>
                      <a:pt x="111" y="53"/>
                      <a:pt x="106" y="53"/>
                    </a:cubicBezTo>
                    <a:cubicBezTo>
                      <a:pt x="110" y="50"/>
                      <a:pt x="113" y="48"/>
                      <a:pt x="113" y="45"/>
                    </a:cubicBezTo>
                    <a:cubicBezTo>
                      <a:pt x="113" y="40"/>
                      <a:pt x="109" y="38"/>
                      <a:pt x="109" y="33"/>
                    </a:cubicBezTo>
                    <a:cubicBezTo>
                      <a:pt x="96" y="29"/>
                      <a:pt x="82" y="35"/>
                      <a:pt x="76" y="30"/>
                    </a:cubicBezTo>
                    <a:cubicBezTo>
                      <a:pt x="77" y="30"/>
                      <a:pt x="78" y="30"/>
                      <a:pt x="79" y="30"/>
                    </a:cubicBezTo>
                    <a:cubicBezTo>
                      <a:pt x="82" y="29"/>
                      <a:pt x="76" y="29"/>
                      <a:pt x="75" y="29"/>
                    </a:cubicBezTo>
                    <a:cubicBezTo>
                      <a:pt x="77" y="26"/>
                      <a:pt x="85" y="30"/>
                      <a:pt x="87" y="27"/>
                    </a:cubicBezTo>
                    <a:cubicBezTo>
                      <a:pt x="88" y="27"/>
                      <a:pt x="88" y="26"/>
                      <a:pt x="87" y="26"/>
                    </a:cubicBezTo>
                    <a:cubicBezTo>
                      <a:pt x="79" y="27"/>
                      <a:pt x="76" y="24"/>
                      <a:pt x="71" y="22"/>
                    </a:cubicBezTo>
                    <a:cubicBezTo>
                      <a:pt x="82" y="19"/>
                      <a:pt x="97" y="20"/>
                      <a:pt x="106" y="14"/>
                    </a:cubicBezTo>
                    <a:cubicBezTo>
                      <a:pt x="104" y="14"/>
                      <a:pt x="99" y="16"/>
                      <a:pt x="99" y="13"/>
                    </a:cubicBezTo>
                    <a:cubicBezTo>
                      <a:pt x="107" y="10"/>
                      <a:pt x="121" y="14"/>
                      <a:pt x="126" y="7"/>
                    </a:cubicBezTo>
                    <a:cubicBezTo>
                      <a:pt x="123" y="6"/>
                      <a:pt x="124" y="9"/>
                      <a:pt x="121" y="8"/>
                    </a:cubicBezTo>
                    <a:cubicBezTo>
                      <a:pt x="115" y="7"/>
                      <a:pt x="111" y="8"/>
                      <a:pt x="105" y="9"/>
                    </a:cubicBezTo>
                    <a:cubicBezTo>
                      <a:pt x="105" y="11"/>
                      <a:pt x="110" y="8"/>
                      <a:pt x="109" y="11"/>
                    </a:cubicBezTo>
                    <a:cubicBezTo>
                      <a:pt x="91" y="10"/>
                      <a:pt x="80" y="17"/>
                      <a:pt x="63" y="19"/>
                    </a:cubicBezTo>
                    <a:cubicBezTo>
                      <a:pt x="74" y="21"/>
                      <a:pt x="49" y="26"/>
                      <a:pt x="44" y="26"/>
                    </a:cubicBezTo>
                    <a:cubicBezTo>
                      <a:pt x="43" y="29"/>
                      <a:pt x="49" y="28"/>
                      <a:pt x="46" y="30"/>
                    </a:cubicBezTo>
                    <a:cubicBezTo>
                      <a:pt x="32" y="30"/>
                      <a:pt x="17" y="32"/>
                      <a:pt x="3" y="29"/>
                    </a:cubicBezTo>
                    <a:cubicBezTo>
                      <a:pt x="6" y="27"/>
                      <a:pt x="12" y="28"/>
                      <a:pt x="17" y="26"/>
                    </a:cubicBezTo>
                    <a:cubicBezTo>
                      <a:pt x="14" y="27"/>
                      <a:pt x="14" y="23"/>
                      <a:pt x="17" y="24"/>
                    </a:cubicBezTo>
                    <a:cubicBezTo>
                      <a:pt x="20" y="24"/>
                      <a:pt x="24" y="24"/>
                      <a:pt x="25" y="26"/>
                    </a:cubicBezTo>
                    <a:cubicBezTo>
                      <a:pt x="28" y="23"/>
                      <a:pt x="32" y="20"/>
                      <a:pt x="40" y="21"/>
                    </a:cubicBezTo>
                    <a:cubicBezTo>
                      <a:pt x="40" y="19"/>
                      <a:pt x="39" y="19"/>
                      <a:pt x="36" y="19"/>
                    </a:cubicBezTo>
                    <a:cubicBezTo>
                      <a:pt x="26" y="15"/>
                      <a:pt x="10" y="28"/>
                      <a:pt x="3" y="18"/>
                    </a:cubicBezTo>
                    <a:cubicBezTo>
                      <a:pt x="17" y="18"/>
                      <a:pt x="0" y="18"/>
                      <a:pt x="1" y="14"/>
                    </a:cubicBezTo>
                    <a:cubicBezTo>
                      <a:pt x="11" y="13"/>
                      <a:pt x="18" y="5"/>
                      <a:pt x="27" y="13"/>
                    </a:cubicBezTo>
                    <a:cubicBezTo>
                      <a:pt x="29" y="13"/>
                      <a:pt x="34" y="11"/>
                      <a:pt x="33" y="15"/>
                    </a:cubicBezTo>
                    <a:cubicBezTo>
                      <a:pt x="34" y="14"/>
                      <a:pt x="35" y="14"/>
                      <a:pt x="36" y="13"/>
                    </a:cubicBezTo>
                    <a:cubicBezTo>
                      <a:pt x="36" y="10"/>
                      <a:pt x="31" y="12"/>
                      <a:pt x="29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8"/>
                      <a:pt x="23" y="9"/>
                      <a:pt x="27" y="8"/>
                    </a:cubicBezTo>
                    <a:cubicBezTo>
                      <a:pt x="55" y="6"/>
                      <a:pt x="81" y="1"/>
                      <a:pt x="106" y="3"/>
                    </a:cubicBezTo>
                    <a:cubicBezTo>
                      <a:pt x="106" y="4"/>
                      <a:pt x="105" y="4"/>
                      <a:pt x="105" y="5"/>
                    </a:cubicBezTo>
                    <a:cubicBezTo>
                      <a:pt x="108" y="5"/>
                      <a:pt x="111" y="5"/>
                      <a:pt x="112" y="4"/>
                    </a:cubicBezTo>
                    <a:cubicBezTo>
                      <a:pt x="131" y="6"/>
                      <a:pt x="153" y="9"/>
                      <a:pt x="162" y="5"/>
                    </a:cubicBezTo>
                    <a:cubicBezTo>
                      <a:pt x="166" y="5"/>
                      <a:pt x="178" y="9"/>
                      <a:pt x="175" y="7"/>
                    </a:cubicBezTo>
                    <a:cubicBezTo>
                      <a:pt x="175" y="5"/>
                      <a:pt x="172" y="6"/>
                      <a:pt x="172" y="5"/>
                    </a:cubicBezTo>
                    <a:cubicBezTo>
                      <a:pt x="178" y="5"/>
                      <a:pt x="174" y="2"/>
                      <a:pt x="184" y="3"/>
                    </a:cubicBezTo>
                    <a:cubicBezTo>
                      <a:pt x="186" y="7"/>
                      <a:pt x="190" y="3"/>
                      <a:pt x="192" y="5"/>
                    </a:cubicBezTo>
                    <a:close/>
                    <a:moveTo>
                      <a:pt x="209" y="5"/>
                    </a:moveTo>
                    <a:cubicBezTo>
                      <a:pt x="215" y="5"/>
                      <a:pt x="220" y="5"/>
                      <a:pt x="224" y="3"/>
                    </a:cubicBezTo>
                    <a:cubicBezTo>
                      <a:pt x="219" y="3"/>
                      <a:pt x="213" y="3"/>
                      <a:pt x="209" y="5"/>
                    </a:cubicBezTo>
                    <a:close/>
                    <a:moveTo>
                      <a:pt x="251" y="13"/>
                    </a:moveTo>
                    <a:cubicBezTo>
                      <a:pt x="260" y="15"/>
                      <a:pt x="262" y="9"/>
                      <a:pt x="251" y="13"/>
                    </a:cubicBezTo>
                    <a:close/>
                    <a:moveTo>
                      <a:pt x="225" y="46"/>
                    </a:moveTo>
                    <a:cubicBezTo>
                      <a:pt x="232" y="46"/>
                      <a:pt x="219" y="42"/>
                      <a:pt x="218" y="45"/>
                    </a:cubicBezTo>
                    <a:cubicBezTo>
                      <a:pt x="220" y="47"/>
                      <a:pt x="220" y="45"/>
                      <a:pt x="223" y="45"/>
                    </a:cubicBezTo>
                    <a:cubicBezTo>
                      <a:pt x="224" y="49"/>
                      <a:pt x="223" y="49"/>
                      <a:pt x="221" y="50"/>
                    </a:cubicBezTo>
                    <a:cubicBezTo>
                      <a:pt x="225" y="49"/>
                      <a:pt x="228" y="53"/>
                      <a:pt x="230" y="50"/>
                    </a:cubicBezTo>
                    <a:cubicBezTo>
                      <a:pt x="227" y="50"/>
                      <a:pt x="225" y="49"/>
                      <a:pt x="225" y="46"/>
                    </a:cubicBezTo>
                    <a:close/>
                    <a:moveTo>
                      <a:pt x="103" y="90"/>
                    </a:moveTo>
                    <a:cubicBezTo>
                      <a:pt x="106" y="91"/>
                      <a:pt x="107" y="87"/>
                      <a:pt x="109" y="89"/>
                    </a:cubicBezTo>
                    <a:cubicBezTo>
                      <a:pt x="109" y="85"/>
                      <a:pt x="103" y="89"/>
                      <a:pt x="103" y="90"/>
                    </a:cubicBezTo>
                    <a:close/>
                    <a:moveTo>
                      <a:pt x="215" y="9"/>
                    </a:moveTo>
                    <a:cubicBezTo>
                      <a:pt x="221" y="8"/>
                      <a:pt x="227" y="8"/>
                      <a:pt x="231" y="6"/>
                    </a:cubicBezTo>
                    <a:cubicBezTo>
                      <a:pt x="225" y="6"/>
                      <a:pt x="219" y="7"/>
                      <a:pt x="215" y="9"/>
                    </a:cubicBezTo>
                    <a:close/>
                    <a:moveTo>
                      <a:pt x="62" y="13"/>
                    </a:moveTo>
                    <a:cubicBezTo>
                      <a:pt x="59" y="13"/>
                      <a:pt x="54" y="10"/>
                      <a:pt x="52" y="13"/>
                    </a:cubicBezTo>
                    <a:cubicBezTo>
                      <a:pt x="56" y="12"/>
                      <a:pt x="60" y="15"/>
                      <a:pt x="62" y="13"/>
                    </a:cubicBezTo>
                    <a:close/>
                    <a:moveTo>
                      <a:pt x="42" y="13"/>
                    </a:moveTo>
                    <a:cubicBezTo>
                      <a:pt x="46" y="12"/>
                      <a:pt x="48" y="19"/>
                      <a:pt x="50" y="14"/>
                    </a:cubicBezTo>
                    <a:cubicBezTo>
                      <a:pt x="48" y="15"/>
                      <a:pt x="48" y="13"/>
                      <a:pt x="48" y="12"/>
                    </a:cubicBezTo>
                    <a:cubicBezTo>
                      <a:pt x="46" y="12"/>
                      <a:pt x="43" y="12"/>
                      <a:pt x="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8">
                <a:extLst>
                  <a:ext uri="{FF2B5EF4-FFF2-40B4-BE49-F238E27FC236}">
                    <a16:creationId xmlns:a16="http://schemas.microsoft.com/office/drawing/2014/main" xmlns="" id="{BC7E4780-C670-4884-B173-DB4ABFB30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674"/>
                <a:ext cx="17" cy="7"/>
              </a:xfrm>
              <a:custGeom>
                <a:avLst/>
                <a:gdLst>
                  <a:gd name="T0" fmla="*/ 7 w 7"/>
                  <a:gd name="T1" fmla="*/ 2 h 3"/>
                  <a:gd name="T2" fmla="*/ 0 w 7"/>
                  <a:gd name="T3" fmla="*/ 3 h 3"/>
                  <a:gd name="T4" fmla="*/ 1 w 7"/>
                  <a:gd name="T5" fmla="*/ 1 h 3"/>
                  <a:gd name="T6" fmla="*/ 7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cubicBezTo>
                      <a:pt x="6" y="3"/>
                      <a:pt x="3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3" y="1"/>
                      <a:pt x="7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xmlns="" id="{1D7E5549-A529-4BB0-A358-3C5BF5C3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683"/>
                <a:ext cx="38" cy="8"/>
              </a:xfrm>
              <a:custGeom>
                <a:avLst/>
                <a:gdLst>
                  <a:gd name="T0" fmla="*/ 16 w 16"/>
                  <a:gd name="T1" fmla="*/ 0 h 3"/>
                  <a:gd name="T2" fmla="*/ 0 w 16"/>
                  <a:gd name="T3" fmla="*/ 3 h 3"/>
                  <a:gd name="T4" fmla="*/ 16 w 1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2" y="2"/>
                      <a:pt x="6" y="2"/>
                      <a:pt x="0" y="3"/>
                    </a:cubicBezTo>
                    <a:cubicBezTo>
                      <a:pt x="4" y="1"/>
                      <a:pt x="1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xmlns="" id="{0597257F-2A34-4F7F-BA70-779D1B446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691"/>
                <a:ext cx="31" cy="11"/>
              </a:xfrm>
              <a:custGeom>
                <a:avLst/>
                <a:gdLst>
                  <a:gd name="T0" fmla="*/ 12 w 13"/>
                  <a:gd name="T1" fmla="*/ 0 h 5"/>
                  <a:gd name="T2" fmla="*/ 13 w 13"/>
                  <a:gd name="T3" fmla="*/ 2 h 5"/>
                  <a:gd name="T4" fmla="*/ 0 w 13"/>
                  <a:gd name="T5" fmla="*/ 3 h 5"/>
                  <a:gd name="T6" fmla="*/ 12 w 1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1" y="1"/>
                      <a:pt x="11" y="2"/>
                      <a:pt x="13" y="2"/>
                    </a:cubicBezTo>
                    <a:cubicBezTo>
                      <a:pt x="10" y="5"/>
                      <a:pt x="6" y="2"/>
                      <a:pt x="0" y="3"/>
                    </a:cubicBezTo>
                    <a:cubicBezTo>
                      <a:pt x="2" y="0"/>
                      <a:pt x="7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21">
                <a:extLst>
                  <a:ext uri="{FF2B5EF4-FFF2-40B4-BE49-F238E27FC236}">
                    <a16:creationId xmlns:a16="http://schemas.microsoft.com/office/drawing/2014/main" xmlns="" id="{405E4A90-9813-49E8-84F1-98E82BD9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693"/>
                <a:ext cx="21" cy="9"/>
              </a:xfrm>
              <a:custGeom>
                <a:avLst/>
                <a:gdLst>
                  <a:gd name="T0" fmla="*/ 1 w 9"/>
                  <a:gd name="T1" fmla="*/ 1 h 4"/>
                  <a:gd name="T2" fmla="*/ 9 w 9"/>
                  <a:gd name="T3" fmla="*/ 2 h 4"/>
                  <a:gd name="T4" fmla="*/ 1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4" y="0"/>
                      <a:pt x="5" y="2"/>
                      <a:pt x="9" y="2"/>
                    </a:cubicBezTo>
                    <a:cubicBezTo>
                      <a:pt x="8" y="3"/>
                      <a:pt x="0" y="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22">
                <a:extLst>
                  <a:ext uri="{FF2B5EF4-FFF2-40B4-BE49-F238E27FC236}">
                    <a16:creationId xmlns:a16="http://schemas.microsoft.com/office/drawing/2014/main" xmlns="" id="{92E2D63D-F16A-48F2-941A-05132CCF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693"/>
                <a:ext cx="22" cy="12"/>
              </a:xfrm>
              <a:custGeom>
                <a:avLst/>
                <a:gdLst>
                  <a:gd name="T0" fmla="*/ 2 w 9"/>
                  <a:gd name="T1" fmla="*/ 1 h 5"/>
                  <a:gd name="T2" fmla="*/ 2 w 9"/>
                  <a:gd name="T3" fmla="*/ 2 h 5"/>
                  <a:gd name="T4" fmla="*/ 9 w 9"/>
                  <a:gd name="T5" fmla="*/ 3 h 5"/>
                  <a:gd name="T6" fmla="*/ 6 w 9"/>
                  <a:gd name="T7" fmla="*/ 5 h 5"/>
                  <a:gd name="T8" fmla="*/ 0 w 9"/>
                  <a:gd name="T9" fmla="*/ 3 h 5"/>
                  <a:gd name="T10" fmla="*/ 2 w 9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4" y="2"/>
                      <a:pt x="9" y="0"/>
                      <a:pt x="9" y="3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7" y="1"/>
                      <a:pt x="2" y="3"/>
                      <a:pt x="0" y="3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23">
                <a:extLst>
                  <a:ext uri="{FF2B5EF4-FFF2-40B4-BE49-F238E27FC236}">
                    <a16:creationId xmlns:a16="http://schemas.microsoft.com/office/drawing/2014/main" xmlns="" id="{6DBB9AA3-A74C-4115-87CB-A614E671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693"/>
                <a:ext cx="23" cy="12"/>
              </a:xfrm>
              <a:custGeom>
                <a:avLst/>
                <a:gdLst>
                  <a:gd name="T0" fmla="*/ 0 w 10"/>
                  <a:gd name="T1" fmla="*/ 3 h 5"/>
                  <a:gd name="T2" fmla="*/ 10 w 10"/>
                  <a:gd name="T3" fmla="*/ 3 h 5"/>
                  <a:gd name="T4" fmla="*/ 0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cubicBezTo>
                      <a:pt x="2" y="0"/>
                      <a:pt x="7" y="3"/>
                      <a:pt x="10" y="3"/>
                    </a:cubicBezTo>
                    <a:cubicBezTo>
                      <a:pt x="8" y="5"/>
                      <a:pt x="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24">
                <a:extLst>
                  <a:ext uri="{FF2B5EF4-FFF2-40B4-BE49-F238E27FC236}">
                    <a16:creationId xmlns:a16="http://schemas.microsoft.com/office/drawing/2014/main" xmlns="" id="{CA75DD9D-BD73-4EAA-B7AB-D8C1C151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698"/>
                <a:ext cx="24" cy="7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8" y="3"/>
                      <a:pt x="4" y="2"/>
                      <a:pt x="0" y="2"/>
                    </a:cubicBezTo>
                    <a:cubicBezTo>
                      <a:pt x="2" y="0"/>
                      <a:pt x="6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25">
                <a:extLst>
                  <a:ext uri="{FF2B5EF4-FFF2-40B4-BE49-F238E27FC236}">
                    <a16:creationId xmlns:a16="http://schemas.microsoft.com/office/drawing/2014/main" xmlns="" id="{CD906060-BB01-48D4-AD9D-941A21CD0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70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2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5"/>
                      <a:pt x="3" y="2"/>
                      <a:pt x="0" y="2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26">
                <a:extLst>
                  <a:ext uri="{FF2B5EF4-FFF2-40B4-BE49-F238E27FC236}">
                    <a16:creationId xmlns:a16="http://schemas.microsoft.com/office/drawing/2014/main" xmlns="" id="{59ADB81B-5632-4113-81B4-6C8A5224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698"/>
                <a:ext cx="111" cy="42"/>
              </a:xfrm>
              <a:custGeom>
                <a:avLst/>
                <a:gdLst>
                  <a:gd name="T0" fmla="*/ 10 w 47"/>
                  <a:gd name="T1" fmla="*/ 10 h 18"/>
                  <a:gd name="T2" fmla="*/ 0 w 47"/>
                  <a:gd name="T3" fmla="*/ 5 h 18"/>
                  <a:gd name="T4" fmla="*/ 11 w 47"/>
                  <a:gd name="T5" fmla="*/ 2 h 18"/>
                  <a:gd name="T6" fmla="*/ 11 w 47"/>
                  <a:gd name="T7" fmla="*/ 5 h 18"/>
                  <a:gd name="T8" fmla="*/ 25 w 47"/>
                  <a:gd name="T9" fmla="*/ 4 h 18"/>
                  <a:gd name="T10" fmla="*/ 30 w 47"/>
                  <a:gd name="T11" fmla="*/ 6 h 18"/>
                  <a:gd name="T12" fmla="*/ 47 w 47"/>
                  <a:gd name="T13" fmla="*/ 12 h 18"/>
                  <a:gd name="T14" fmla="*/ 36 w 47"/>
                  <a:gd name="T15" fmla="*/ 14 h 18"/>
                  <a:gd name="T16" fmla="*/ 33 w 47"/>
                  <a:gd name="T17" fmla="*/ 8 h 18"/>
                  <a:gd name="T18" fmla="*/ 19 w 47"/>
                  <a:gd name="T19" fmla="*/ 18 h 18"/>
                  <a:gd name="T20" fmla="*/ 11 w 47"/>
                  <a:gd name="T21" fmla="*/ 14 h 18"/>
                  <a:gd name="T22" fmla="*/ 14 w 47"/>
                  <a:gd name="T23" fmla="*/ 13 h 18"/>
                  <a:gd name="T24" fmla="*/ 11 w 47"/>
                  <a:gd name="T25" fmla="*/ 12 h 18"/>
                  <a:gd name="T26" fmla="*/ 20 w 47"/>
                  <a:gd name="T27" fmla="*/ 10 h 18"/>
                  <a:gd name="T28" fmla="*/ 10 w 47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18">
                    <a:moveTo>
                      <a:pt x="10" y="10"/>
                    </a:moveTo>
                    <a:cubicBezTo>
                      <a:pt x="3" y="10"/>
                      <a:pt x="5" y="6"/>
                      <a:pt x="0" y="5"/>
                    </a:cubicBezTo>
                    <a:cubicBezTo>
                      <a:pt x="3" y="4"/>
                      <a:pt x="6" y="2"/>
                      <a:pt x="11" y="2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8" y="6"/>
                      <a:pt x="19" y="0"/>
                      <a:pt x="25" y="4"/>
                    </a:cubicBezTo>
                    <a:cubicBezTo>
                      <a:pt x="28" y="4"/>
                      <a:pt x="26" y="8"/>
                      <a:pt x="30" y="6"/>
                    </a:cubicBezTo>
                    <a:cubicBezTo>
                      <a:pt x="36" y="8"/>
                      <a:pt x="41" y="11"/>
                      <a:pt x="47" y="12"/>
                    </a:cubicBezTo>
                    <a:cubicBezTo>
                      <a:pt x="47" y="14"/>
                      <a:pt x="40" y="13"/>
                      <a:pt x="36" y="14"/>
                    </a:cubicBezTo>
                    <a:cubicBezTo>
                      <a:pt x="39" y="10"/>
                      <a:pt x="33" y="11"/>
                      <a:pt x="33" y="8"/>
                    </a:cubicBezTo>
                    <a:cubicBezTo>
                      <a:pt x="26" y="9"/>
                      <a:pt x="26" y="17"/>
                      <a:pt x="19" y="18"/>
                    </a:cubicBezTo>
                    <a:cubicBezTo>
                      <a:pt x="18" y="15"/>
                      <a:pt x="13" y="15"/>
                      <a:pt x="11" y="14"/>
                    </a:cubicBezTo>
                    <a:cubicBezTo>
                      <a:pt x="11" y="13"/>
                      <a:pt x="12" y="13"/>
                      <a:pt x="14" y="13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2" y="10"/>
                      <a:pt x="18" y="12"/>
                      <a:pt x="20" y="10"/>
                    </a:cubicBezTo>
                    <a:cubicBezTo>
                      <a:pt x="17" y="8"/>
                      <a:pt x="12" y="8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27">
                <a:extLst>
                  <a:ext uri="{FF2B5EF4-FFF2-40B4-BE49-F238E27FC236}">
                    <a16:creationId xmlns:a16="http://schemas.microsoft.com/office/drawing/2014/main" xmlns="" id="{F1D14F2C-F58C-4CA7-9C47-8065CBD14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707"/>
                <a:ext cx="47" cy="21"/>
              </a:xfrm>
              <a:custGeom>
                <a:avLst/>
                <a:gdLst>
                  <a:gd name="T0" fmla="*/ 20 w 20"/>
                  <a:gd name="T1" fmla="*/ 3 h 9"/>
                  <a:gd name="T2" fmla="*/ 19 w 20"/>
                  <a:gd name="T3" fmla="*/ 8 h 9"/>
                  <a:gd name="T4" fmla="*/ 0 w 20"/>
                  <a:gd name="T5" fmla="*/ 6 h 9"/>
                  <a:gd name="T6" fmla="*/ 2 w 20"/>
                  <a:gd name="T7" fmla="*/ 5 h 9"/>
                  <a:gd name="T8" fmla="*/ 3 w 20"/>
                  <a:gd name="T9" fmla="*/ 1 h 9"/>
                  <a:gd name="T10" fmla="*/ 20 w 20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3"/>
                    </a:moveTo>
                    <a:cubicBezTo>
                      <a:pt x="19" y="7"/>
                      <a:pt x="17" y="4"/>
                      <a:pt x="19" y="8"/>
                    </a:cubicBezTo>
                    <a:cubicBezTo>
                      <a:pt x="11" y="9"/>
                      <a:pt x="9" y="5"/>
                      <a:pt x="0" y="6"/>
                    </a:cubicBezTo>
                    <a:cubicBezTo>
                      <a:pt x="0" y="5"/>
                      <a:pt x="2" y="5"/>
                      <a:pt x="2" y="5"/>
                    </a:cubicBezTo>
                    <a:cubicBezTo>
                      <a:pt x="5" y="4"/>
                      <a:pt x="1" y="3"/>
                      <a:pt x="3" y="1"/>
                    </a:cubicBezTo>
                    <a:cubicBezTo>
                      <a:pt x="11" y="0"/>
                      <a:pt x="13" y="4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28">
                <a:extLst>
                  <a:ext uri="{FF2B5EF4-FFF2-40B4-BE49-F238E27FC236}">
                    <a16:creationId xmlns:a16="http://schemas.microsoft.com/office/drawing/2014/main" xmlns="" id="{28143C33-68EC-44EC-95C8-B68F2A911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717"/>
                <a:ext cx="19" cy="14"/>
              </a:xfrm>
              <a:custGeom>
                <a:avLst/>
                <a:gdLst>
                  <a:gd name="T0" fmla="*/ 5 w 8"/>
                  <a:gd name="T1" fmla="*/ 6 h 6"/>
                  <a:gd name="T2" fmla="*/ 7 w 8"/>
                  <a:gd name="T3" fmla="*/ 5 h 6"/>
                  <a:gd name="T4" fmla="*/ 2 w 8"/>
                  <a:gd name="T5" fmla="*/ 4 h 6"/>
                  <a:gd name="T6" fmla="*/ 3 w 8"/>
                  <a:gd name="T7" fmla="*/ 0 h 6"/>
                  <a:gd name="T8" fmla="*/ 5 w 8"/>
                  <a:gd name="T9" fmla="*/ 2 h 6"/>
                  <a:gd name="T10" fmla="*/ 8 w 8"/>
                  <a:gd name="T11" fmla="*/ 4 h 6"/>
                  <a:gd name="T12" fmla="*/ 5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5" y="6"/>
                    </a:moveTo>
                    <a:cubicBezTo>
                      <a:pt x="5" y="5"/>
                      <a:pt x="6" y="5"/>
                      <a:pt x="7" y="5"/>
                    </a:cubicBezTo>
                    <a:cubicBezTo>
                      <a:pt x="7" y="3"/>
                      <a:pt x="4" y="5"/>
                      <a:pt x="2" y="4"/>
                    </a:cubicBezTo>
                    <a:cubicBezTo>
                      <a:pt x="0" y="3"/>
                      <a:pt x="8" y="2"/>
                      <a:pt x="3" y="0"/>
                    </a:cubicBezTo>
                    <a:cubicBezTo>
                      <a:pt x="5" y="0"/>
                      <a:pt x="7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5"/>
                      <a:pt x="7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29">
                <a:extLst>
                  <a:ext uri="{FF2B5EF4-FFF2-40B4-BE49-F238E27FC236}">
                    <a16:creationId xmlns:a16="http://schemas.microsoft.com/office/drawing/2014/main" xmlns="" id="{5638F3B9-29A8-42BF-9195-F14B514AB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724"/>
                <a:ext cx="33" cy="12"/>
              </a:xfrm>
              <a:custGeom>
                <a:avLst/>
                <a:gdLst>
                  <a:gd name="T0" fmla="*/ 14 w 14"/>
                  <a:gd name="T1" fmla="*/ 1 h 5"/>
                  <a:gd name="T2" fmla="*/ 0 w 14"/>
                  <a:gd name="T3" fmla="*/ 1 h 5"/>
                  <a:gd name="T4" fmla="*/ 14 w 1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1"/>
                    </a:moveTo>
                    <a:cubicBezTo>
                      <a:pt x="12" y="5"/>
                      <a:pt x="3" y="2"/>
                      <a:pt x="0" y="1"/>
                    </a:cubicBezTo>
                    <a:cubicBezTo>
                      <a:pt x="1" y="0"/>
                      <a:pt x="9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30">
                <a:extLst>
                  <a:ext uri="{FF2B5EF4-FFF2-40B4-BE49-F238E27FC236}">
                    <a16:creationId xmlns:a16="http://schemas.microsoft.com/office/drawing/2014/main" xmlns="" id="{53A16F69-3C43-4FC5-BEBB-D576B4CE8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797"/>
                <a:ext cx="33" cy="33"/>
              </a:xfrm>
              <a:custGeom>
                <a:avLst/>
                <a:gdLst>
                  <a:gd name="T0" fmla="*/ 0 w 14"/>
                  <a:gd name="T1" fmla="*/ 0 h 14"/>
                  <a:gd name="T2" fmla="*/ 14 w 14"/>
                  <a:gd name="T3" fmla="*/ 14 h 14"/>
                  <a:gd name="T4" fmla="*/ 0 w 14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5" y="4"/>
                      <a:pt x="10" y="9"/>
                      <a:pt x="14" y="14"/>
                    </a:cubicBezTo>
                    <a:cubicBezTo>
                      <a:pt x="9" y="10"/>
                      <a:pt x="4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31">
                <a:extLst>
                  <a:ext uri="{FF2B5EF4-FFF2-40B4-BE49-F238E27FC236}">
                    <a16:creationId xmlns:a16="http://schemas.microsoft.com/office/drawing/2014/main" xmlns="" id="{FFD4A16B-714E-4C66-AB88-05B0F7C77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013"/>
                <a:ext cx="21" cy="12"/>
              </a:xfrm>
              <a:custGeom>
                <a:avLst/>
                <a:gdLst>
                  <a:gd name="T0" fmla="*/ 1 w 9"/>
                  <a:gd name="T1" fmla="*/ 5 h 5"/>
                  <a:gd name="T2" fmla="*/ 2 w 9"/>
                  <a:gd name="T3" fmla="*/ 0 h 5"/>
                  <a:gd name="T4" fmla="*/ 9 w 9"/>
                  <a:gd name="T5" fmla="*/ 0 h 5"/>
                  <a:gd name="T6" fmla="*/ 4 w 9"/>
                  <a:gd name="T7" fmla="*/ 1 h 5"/>
                  <a:gd name="T8" fmla="*/ 2 w 9"/>
                  <a:gd name="T9" fmla="*/ 5 h 5"/>
                  <a:gd name="T10" fmla="*/ 1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1" y="5"/>
                    </a:moveTo>
                    <a:cubicBezTo>
                      <a:pt x="3" y="3"/>
                      <a:pt x="0" y="2"/>
                      <a:pt x="2" y="0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9" y="2"/>
                      <a:pt x="5" y="0"/>
                      <a:pt x="4" y="1"/>
                    </a:cubicBezTo>
                    <a:cubicBezTo>
                      <a:pt x="2" y="1"/>
                      <a:pt x="3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32">
                <a:extLst>
                  <a:ext uri="{FF2B5EF4-FFF2-40B4-BE49-F238E27FC236}">
                    <a16:creationId xmlns:a16="http://schemas.microsoft.com/office/drawing/2014/main" xmlns="" id="{58F1D9C8-3E18-4D85-AF73-F0D86740B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456"/>
                <a:ext cx="11" cy="10"/>
              </a:xfrm>
              <a:custGeom>
                <a:avLst/>
                <a:gdLst>
                  <a:gd name="T0" fmla="*/ 0 w 5"/>
                  <a:gd name="T1" fmla="*/ 4 h 4"/>
                  <a:gd name="T2" fmla="*/ 1 w 5"/>
                  <a:gd name="T3" fmla="*/ 3 h 4"/>
                  <a:gd name="T4" fmla="*/ 1 w 5"/>
                  <a:gd name="T5" fmla="*/ 1 h 4"/>
                  <a:gd name="T6" fmla="*/ 4 w 5"/>
                  <a:gd name="T7" fmla="*/ 1 h 4"/>
                  <a:gd name="T8" fmla="*/ 5 w 5"/>
                  <a:gd name="T9" fmla="*/ 3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3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2" y="2"/>
                      <a:pt x="2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33">
                <a:extLst>
                  <a:ext uri="{FF2B5EF4-FFF2-40B4-BE49-F238E27FC236}">
                    <a16:creationId xmlns:a16="http://schemas.microsoft.com/office/drawing/2014/main" xmlns="" id="{16A67A2B-A8BA-4480-B63C-AC5B789CA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774"/>
                <a:ext cx="31" cy="9"/>
              </a:xfrm>
              <a:custGeom>
                <a:avLst/>
                <a:gdLst>
                  <a:gd name="T0" fmla="*/ 0 w 13"/>
                  <a:gd name="T1" fmla="*/ 1 h 4"/>
                  <a:gd name="T2" fmla="*/ 12 w 13"/>
                  <a:gd name="T3" fmla="*/ 0 h 4"/>
                  <a:gd name="T4" fmla="*/ 12 w 13"/>
                  <a:gd name="T5" fmla="*/ 2 h 4"/>
                  <a:gd name="T6" fmla="*/ 4 w 13"/>
                  <a:gd name="T7" fmla="*/ 4 h 4"/>
                  <a:gd name="T8" fmla="*/ 0 w 1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1"/>
                    </a:moveTo>
                    <a:cubicBezTo>
                      <a:pt x="4" y="1"/>
                      <a:pt x="10" y="2"/>
                      <a:pt x="12" y="0"/>
                    </a:cubicBezTo>
                    <a:cubicBezTo>
                      <a:pt x="13" y="1"/>
                      <a:pt x="12" y="1"/>
                      <a:pt x="12" y="2"/>
                    </a:cubicBezTo>
                    <a:cubicBezTo>
                      <a:pt x="8" y="2"/>
                      <a:pt x="4" y="2"/>
                      <a:pt x="4" y="4"/>
                    </a:cubicBezTo>
                    <a:cubicBezTo>
                      <a:pt x="5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34">
                <a:extLst>
                  <a:ext uri="{FF2B5EF4-FFF2-40B4-BE49-F238E27FC236}">
                    <a16:creationId xmlns:a16="http://schemas.microsoft.com/office/drawing/2014/main" xmlns="" id="{41A626E4-A3C2-478D-9C2A-76330BA9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726"/>
                <a:ext cx="19" cy="12"/>
              </a:xfrm>
              <a:custGeom>
                <a:avLst/>
                <a:gdLst>
                  <a:gd name="T0" fmla="*/ 0 w 8"/>
                  <a:gd name="T1" fmla="*/ 4 h 5"/>
                  <a:gd name="T2" fmla="*/ 8 w 8"/>
                  <a:gd name="T3" fmla="*/ 1 h 5"/>
                  <a:gd name="T4" fmla="*/ 1 w 8"/>
                  <a:gd name="T5" fmla="*/ 5 h 5"/>
                  <a:gd name="T6" fmla="*/ 0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4"/>
                    </a:moveTo>
                    <a:cubicBezTo>
                      <a:pt x="2" y="2"/>
                      <a:pt x="4" y="0"/>
                      <a:pt x="8" y="1"/>
                    </a:cubicBezTo>
                    <a:cubicBezTo>
                      <a:pt x="8" y="5"/>
                      <a:pt x="2" y="3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35">
                <a:extLst>
                  <a:ext uri="{FF2B5EF4-FFF2-40B4-BE49-F238E27FC236}">
                    <a16:creationId xmlns:a16="http://schemas.microsoft.com/office/drawing/2014/main" xmlns="" id="{9EAA97DC-7EC9-4793-A77C-DA0A71674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726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3"/>
                      <a:pt x="2" y="3"/>
                      <a:pt x="0" y="3"/>
                    </a:cubicBezTo>
                    <a:cubicBezTo>
                      <a:pt x="0" y="0"/>
                      <a:pt x="3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36">
                <a:extLst>
                  <a:ext uri="{FF2B5EF4-FFF2-40B4-BE49-F238E27FC236}">
                    <a16:creationId xmlns:a16="http://schemas.microsoft.com/office/drawing/2014/main" xmlns="" id="{A938F97A-8409-474E-8ABF-610CD75D5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728"/>
                <a:ext cx="19" cy="12"/>
              </a:xfrm>
              <a:custGeom>
                <a:avLst/>
                <a:gdLst>
                  <a:gd name="T0" fmla="*/ 7 w 8"/>
                  <a:gd name="T1" fmla="*/ 4 h 5"/>
                  <a:gd name="T2" fmla="*/ 2 w 8"/>
                  <a:gd name="T3" fmla="*/ 0 h 5"/>
                  <a:gd name="T4" fmla="*/ 5 w 8"/>
                  <a:gd name="T5" fmla="*/ 2 h 5"/>
                  <a:gd name="T6" fmla="*/ 7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4" y="5"/>
                      <a:pt x="0" y="1"/>
                      <a:pt x="2" y="0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1" y="3"/>
                      <a:pt x="8" y="2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37">
                <a:extLst>
                  <a:ext uri="{FF2B5EF4-FFF2-40B4-BE49-F238E27FC236}">
                    <a16:creationId xmlns:a16="http://schemas.microsoft.com/office/drawing/2014/main" xmlns="" id="{3DFB955B-6EE0-4444-889B-B7D12224A2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5" y="726"/>
                <a:ext cx="2035" cy="1548"/>
              </a:xfrm>
              <a:custGeom>
                <a:avLst/>
                <a:gdLst>
                  <a:gd name="T0" fmla="*/ 860 w 860"/>
                  <a:gd name="T1" fmla="*/ 66 h 653"/>
                  <a:gd name="T2" fmla="*/ 821 w 860"/>
                  <a:gd name="T3" fmla="*/ 89 h 653"/>
                  <a:gd name="T4" fmla="*/ 817 w 860"/>
                  <a:gd name="T5" fmla="*/ 117 h 653"/>
                  <a:gd name="T6" fmla="*/ 781 w 860"/>
                  <a:gd name="T7" fmla="*/ 78 h 653"/>
                  <a:gd name="T8" fmla="*/ 762 w 860"/>
                  <a:gd name="T9" fmla="*/ 93 h 653"/>
                  <a:gd name="T10" fmla="*/ 713 w 860"/>
                  <a:gd name="T11" fmla="*/ 126 h 653"/>
                  <a:gd name="T12" fmla="*/ 767 w 860"/>
                  <a:gd name="T13" fmla="*/ 165 h 653"/>
                  <a:gd name="T14" fmla="*/ 737 w 860"/>
                  <a:gd name="T15" fmla="*/ 236 h 653"/>
                  <a:gd name="T16" fmla="*/ 686 w 860"/>
                  <a:gd name="T17" fmla="*/ 200 h 653"/>
                  <a:gd name="T18" fmla="*/ 704 w 860"/>
                  <a:gd name="T19" fmla="*/ 253 h 653"/>
                  <a:gd name="T20" fmla="*/ 684 w 860"/>
                  <a:gd name="T21" fmla="*/ 311 h 653"/>
                  <a:gd name="T22" fmla="*/ 666 w 860"/>
                  <a:gd name="T23" fmla="*/ 366 h 653"/>
                  <a:gd name="T24" fmla="*/ 614 w 860"/>
                  <a:gd name="T25" fmla="*/ 387 h 653"/>
                  <a:gd name="T26" fmla="*/ 579 w 860"/>
                  <a:gd name="T27" fmla="*/ 330 h 653"/>
                  <a:gd name="T28" fmla="*/ 511 w 860"/>
                  <a:gd name="T29" fmla="*/ 351 h 653"/>
                  <a:gd name="T30" fmla="*/ 460 w 860"/>
                  <a:gd name="T31" fmla="*/ 321 h 653"/>
                  <a:gd name="T32" fmla="*/ 354 w 860"/>
                  <a:gd name="T33" fmla="*/ 277 h 653"/>
                  <a:gd name="T34" fmla="*/ 393 w 860"/>
                  <a:gd name="T35" fmla="*/ 330 h 653"/>
                  <a:gd name="T36" fmla="*/ 294 w 860"/>
                  <a:gd name="T37" fmla="*/ 317 h 653"/>
                  <a:gd name="T38" fmla="*/ 262 w 860"/>
                  <a:gd name="T39" fmla="*/ 274 h 653"/>
                  <a:gd name="T40" fmla="*/ 330 w 860"/>
                  <a:gd name="T41" fmla="*/ 433 h 653"/>
                  <a:gd name="T42" fmla="*/ 260 w 860"/>
                  <a:gd name="T43" fmla="*/ 599 h 653"/>
                  <a:gd name="T44" fmla="*/ 154 w 860"/>
                  <a:gd name="T45" fmla="*/ 554 h 653"/>
                  <a:gd name="T46" fmla="*/ 99 w 860"/>
                  <a:gd name="T47" fmla="*/ 407 h 653"/>
                  <a:gd name="T48" fmla="*/ 11 w 860"/>
                  <a:gd name="T49" fmla="*/ 305 h 653"/>
                  <a:gd name="T50" fmla="*/ 150 w 860"/>
                  <a:gd name="T51" fmla="*/ 232 h 653"/>
                  <a:gd name="T52" fmla="*/ 242 w 860"/>
                  <a:gd name="T53" fmla="*/ 258 h 653"/>
                  <a:gd name="T54" fmla="*/ 225 w 860"/>
                  <a:gd name="T55" fmla="*/ 215 h 653"/>
                  <a:gd name="T56" fmla="*/ 207 w 860"/>
                  <a:gd name="T57" fmla="*/ 211 h 653"/>
                  <a:gd name="T58" fmla="*/ 197 w 860"/>
                  <a:gd name="T59" fmla="*/ 212 h 653"/>
                  <a:gd name="T60" fmla="*/ 174 w 860"/>
                  <a:gd name="T61" fmla="*/ 193 h 653"/>
                  <a:gd name="T62" fmla="*/ 145 w 860"/>
                  <a:gd name="T63" fmla="*/ 182 h 653"/>
                  <a:gd name="T64" fmla="*/ 52 w 860"/>
                  <a:gd name="T65" fmla="*/ 186 h 653"/>
                  <a:gd name="T66" fmla="*/ 120 w 860"/>
                  <a:gd name="T67" fmla="*/ 129 h 653"/>
                  <a:gd name="T68" fmla="*/ 157 w 860"/>
                  <a:gd name="T69" fmla="*/ 110 h 653"/>
                  <a:gd name="T70" fmla="*/ 138 w 860"/>
                  <a:gd name="T71" fmla="*/ 69 h 653"/>
                  <a:gd name="T72" fmla="*/ 192 w 860"/>
                  <a:gd name="T73" fmla="*/ 37 h 653"/>
                  <a:gd name="T74" fmla="*/ 222 w 860"/>
                  <a:gd name="T75" fmla="*/ 37 h 653"/>
                  <a:gd name="T76" fmla="*/ 252 w 860"/>
                  <a:gd name="T77" fmla="*/ 61 h 653"/>
                  <a:gd name="T78" fmla="*/ 315 w 860"/>
                  <a:gd name="T79" fmla="*/ 41 h 653"/>
                  <a:gd name="T80" fmla="*/ 358 w 860"/>
                  <a:gd name="T81" fmla="*/ 31 h 653"/>
                  <a:gd name="T82" fmla="*/ 396 w 860"/>
                  <a:gd name="T83" fmla="*/ 42 h 653"/>
                  <a:gd name="T84" fmla="*/ 413 w 860"/>
                  <a:gd name="T85" fmla="*/ 29 h 653"/>
                  <a:gd name="T86" fmla="*/ 454 w 860"/>
                  <a:gd name="T87" fmla="*/ 7 h 653"/>
                  <a:gd name="T88" fmla="*/ 505 w 860"/>
                  <a:gd name="T89" fmla="*/ 17 h 653"/>
                  <a:gd name="T90" fmla="*/ 599 w 860"/>
                  <a:gd name="T91" fmla="*/ 28 h 653"/>
                  <a:gd name="T92" fmla="*/ 752 w 860"/>
                  <a:gd name="T93" fmla="*/ 40 h 653"/>
                  <a:gd name="T94" fmla="*/ 190 w 860"/>
                  <a:gd name="T95" fmla="*/ 61 h 653"/>
                  <a:gd name="T96" fmla="*/ 152 w 860"/>
                  <a:gd name="T97" fmla="*/ 120 h 653"/>
                  <a:gd name="T98" fmla="*/ 205 w 860"/>
                  <a:gd name="T99" fmla="*/ 107 h 653"/>
                  <a:gd name="T100" fmla="*/ 246 w 860"/>
                  <a:gd name="T101" fmla="*/ 78 h 653"/>
                  <a:gd name="T102" fmla="*/ 237 w 860"/>
                  <a:gd name="T103" fmla="*/ 176 h 653"/>
                  <a:gd name="T104" fmla="*/ 280 w 860"/>
                  <a:gd name="T105" fmla="*/ 162 h 653"/>
                  <a:gd name="T106" fmla="*/ 349 w 860"/>
                  <a:gd name="T107" fmla="*/ 188 h 653"/>
                  <a:gd name="T108" fmla="*/ 361 w 860"/>
                  <a:gd name="T109" fmla="*/ 224 h 653"/>
                  <a:gd name="T110" fmla="*/ 448 w 860"/>
                  <a:gd name="T111" fmla="*/ 175 h 653"/>
                  <a:gd name="T112" fmla="*/ 260 w 860"/>
                  <a:gd name="T113" fmla="*/ 460 h 653"/>
                  <a:gd name="T114" fmla="*/ 276 w 860"/>
                  <a:gd name="T115" fmla="*/ 527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0" h="653">
                    <a:moveTo>
                      <a:pt x="752" y="40"/>
                    </a:moveTo>
                    <a:cubicBezTo>
                      <a:pt x="756" y="40"/>
                      <a:pt x="758" y="43"/>
                      <a:pt x="762" y="42"/>
                    </a:cubicBezTo>
                    <a:cubicBezTo>
                      <a:pt x="761" y="39"/>
                      <a:pt x="754" y="40"/>
                      <a:pt x="754" y="36"/>
                    </a:cubicBezTo>
                    <a:cubicBezTo>
                      <a:pt x="785" y="39"/>
                      <a:pt x="815" y="43"/>
                      <a:pt x="838" y="55"/>
                    </a:cubicBezTo>
                    <a:cubicBezTo>
                      <a:pt x="841" y="54"/>
                      <a:pt x="837" y="53"/>
                      <a:pt x="836" y="53"/>
                    </a:cubicBezTo>
                    <a:cubicBezTo>
                      <a:pt x="844" y="51"/>
                      <a:pt x="855" y="55"/>
                      <a:pt x="860" y="59"/>
                    </a:cubicBezTo>
                    <a:cubicBezTo>
                      <a:pt x="860" y="60"/>
                      <a:pt x="859" y="61"/>
                      <a:pt x="857" y="61"/>
                    </a:cubicBezTo>
                    <a:cubicBezTo>
                      <a:pt x="858" y="64"/>
                      <a:pt x="858" y="63"/>
                      <a:pt x="860" y="66"/>
                    </a:cubicBezTo>
                    <a:cubicBezTo>
                      <a:pt x="847" y="65"/>
                      <a:pt x="837" y="60"/>
                      <a:pt x="825" y="58"/>
                    </a:cubicBezTo>
                    <a:cubicBezTo>
                      <a:pt x="823" y="58"/>
                      <a:pt x="825" y="62"/>
                      <a:pt x="828" y="61"/>
                    </a:cubicBezTo>
                    <a:cubicBezTo>
                      <a:pt x="827" y="63"/>
                      <a:pt x="826" y="64"/>
                      <a:pt x="825" y="64"/>
                    </a:cubicBezTo>
                    <a:cubicBezTo>
                      <a:pt x="820" y="65"/>
                      <a:pt x="818" y="63"/>
                      <a:pt x="813" y="63"/>
                    </a:cubicBezTo>
                    <a:cubicBezTo>
                      <a:pt x="816" y="66"/>
                      <a:pt x="821" y="66"/>
                      <a:pt x="826" y="66"/>
                    </a:cubicBezTo>
                    <a:cubicBezTo>
                      <a:pt x="831" y="70"/>
                      <a:pt x="837" y="72"/>
                      <a:pt x="842" y="76"/>
                    </a:cubicBezTo>
                    <a:cubicBezTo>
                      <a:pt x="836" y="74"/>
                      <a:pt x="831" y="77"/>
                      <a:pt x="824" y="80"/>
                    </a:cubicBezTo>
                    <a:cubicBezTo>
                      <a:pt x="824" y="84"/>
                      <a:pt x="819" y="86"/>
                      <a:pt x="821" y="89"/>
                    </a:cubicBezTo>
                    <a:cubicBezTo>
                      <a:pt x="817" y="88"/>
                      <a:pt x="804" y="83"/>
                      <a:pt x="806" y="90"/>
                    </a:cubicBezTo>
                    <a:cubicBezTo>
                      <a:pt x="803" y="91"/>
                      <a:pt x="803" y="88"/>
                      <a:pt x="801" y="87"/>
                    </a:cubicBezTo>
                    <a:cubicBezTo>
                      <a:pt x="800" y="88"/>
                      <a:pt x="800" y="90"/>
                      <a:pt x="800" y="91"/>
                    </a:cubicBezTo>
                    <a:cubicBezTo>
                      <a:pt x="798" y="91"/>
                      <a:pt x="795" y="90"/>
                      <a:pt x="793" y="89"/>
                    </a:cubicBezTo>
                    <a:cubicBezTo>
                      <a:pt x="796" y="93"/>
                      <a:pt x="797" y="99"/>
                      <a:pt x="800" y="103"/>
                    </a:cubicBezTo>
                    <a:cubicBezTo>
                      <a:pt x="806" y="101"/>
                      <a:pt x="808" y="109"/>
                      <a:pt x="814" y="110"/>
                    </a:cubicBezTo>
                    <a:cubicBezTo>
                      <a:pt x="813" y="114"/>
                      <a:pt x="812" y="108"/>
                      <a:pt x="810" y="109"/>
                    </a:cubicBezTo>
                    <a:cubicBezTo>
                      <a:pt x="812" y="113"/>
                      <a:pt x="812" y="117"/>
                      <a:pt x="817" y="117"/>
                    </a:cubicBezTo>
                    <a:cubicBezTo>
                      <a:pt x="818" y="121"/>
                      <a:pt x="813" y="119"/>
                      <a:pt x="811" y="121"/>
                    </a:cubicBezTo>
                    <a:cubicBezTo>
                      <a:pt x="812" y="124"/>
                      <a:pt x="814" y="126"/>
                      <a:pt x="816" y="127"/>
                    </a:cubicBezTo>
                    <a:cubicBezTo>
                      <a:pt x="816" y="128"/>
                      <a:pt x="814" y="129"/>
                      <a:pt x="812" y="129"/>
                    </a:cubicBezTo>
                    <a:cubicBezTo>
                      <a:pt x="815" y="131"/>
                      <a:pt x="815" y="136"/>
                      <a:pt x="814" y="140"/>
                    </a:cubicBezTo>
                    <a:cubicBezTo>
                      <a:pt x="800" y="130"/>
                      <a:pt x="785" y="120"/>
                      <a:pt x="778" y="103"/>
                    </a:cubicBezTo>
                    <a:cubicBezTo>
                      <a:pt x="779" y="101"/>
                      <a:pt x="780" y="101"/>
                      <a:pt x="783" y="101"/>
                    </a:cubicBezTo>
                    <a:cubicBezTo>
                      <a:pt x="783" y="94"/>
                      <a:pt x="783" y="87"/>
                      <a:pt x="787" y="85"/>
                    </a:cubicBezTo>
                    <a:cubicBezTo>
                      <a:pt x="786" y="82"/>
                      <a:pt x="783" y="80"/>
                      <a:pt x="781" y="78"/>
                    </a:cubicBezTo>
                    <a:cubicBezTo>
                      <a:pt x="781" y="77"/>
                      <a:pt x="782" y="76"/>
                      <a:pt x="784" y="76"/>
                    </a:cubicBezTo>
                    <a:cubicBezTo>
                      <a:pt x="783" y="74"/>
                      <a:pt x="779" y="75"/>
                      <a:pt x="777" y="75"/>
                    </a:cubicBezTo>
                    <a:cubicBezTo>
                      <a:pt x="777" y="78"/>
                      <a:pt x="779" y="78"/>
                      <a:pt x="781" y="80"/>
                    </a:cubicBezTo>
                    <a:cubicBezTo>
                      <a:pt x="778" y="81"/>
                      <a:pt x="776" y="83"/>
                      <a:pt x="775" y="86"/>
                    </a:cubicBezTo>
                    <a:cubicBezTo>
                      <a:pt x="771" y="86"/>
                      <a:pt x="771" y="81"/>
                      <a:pt x="767" y="80"/>
                    </a:cubicBezTo>
                    <a:cubicBezTo>
                      <a:pt x="763" y="79"/>
                      <a:pt x="761" y="81"/>
                      <a:pt x="757" y="81"/>
                    </a:cubicBezTo>
                    <a:cubicBezTo>
                      <a:pt x="755" y="83"/>
                      <a:pt x="755" y="86"/>
                      <a:pt x="755" y="90"/>
                    </a:cubicBezTo>
                    <a:cubicBezTo>
                      <a:pt x="755" y="93"/>
                      <a:pt x="760" y="91"/>
                      <a:pt x="762" y="93"/>
                    </a:cubicBezTo>
                    <a:cubicBezTo>
                      <a:pt x="756" y="94"/>
                      <a:pt x="750" y="97"/>
                      <a:pt x="745" y="95"/>
                    </a:cubicBezTo>
                    <a:cubicBezTo>
                      <a:pt x="745" y="94"/>
                      <a:pt x="747" y="94"/>
                      <a:pt x="748" y="94"/>
                    </a:cubicBezTo>
                    <a:cubicBezTo>
                      <a:pt x="746" y="91"/>
                      <a:pt x="738" y="93"/>
                      <a:pt x="736" y="90"/>
                    </a:cubicBezTo>
                    <a:cubicBezTo>
                      <a:pt x="734" y="91"/>
                      <a:pt x="735" y="93"/>
                      <a:pt x="735" y="94"/>
                    </a:cubicBezTo>
                    <a:cubicBezTo>
                      <a:pt x="726" y="95"/>
                      <a:pt x="718" y="91"/>
                      <a:pt x="713" y="92"/>
                    </a:cubicBezTo>
                    <a:cubicBezTo>
                      <a:pt x="702" y="95"/>
                      <a:pt x="707" y="110"/>
                      <a:pt x="699" y="116"/>
                    </a:cubicBezTo>
                    <a:cubicBezTo>
                      <a:pt x="700" y="121"/>
                      <a:pt x="706" y="121"/>
                      <a:pt x="712" y="121"/>
                    </a:cubicBezTo>
                    <a:cubicBezTo>
                      <a:pt x="711" y="123"/>
                      <a:pt x="713" y="123"/>
                      <a:pt x="713" y="126"/>
                    </a:cubicBezTo>
                    <a:cubicBezTo>
                      <a:pt x="716" y="126"/>
                      <a:pt x="716" y="122"/>
                      <a:pt x="717" y="121"/>
                    </a:cubicBezTo>
                    <a:cubicBezTo>
                      <a:pt x="726" y="123"/>
                      <a:pt x="733" y="128"/>
                      <a:pt x="738" y="133"/>
                    </a:cubicBezTo>
                    <a:cubicBezTo>
                      <a:pt x="734" y="128"/>
                      <a:pt x="738" y="124"/>
                      <a:pt x="732" y="122"/>
                    </a:cubicBezTo>
                    <a:cubicBezTo>
                      <a:pt x="736" y="120"/>
                      <a:pt x="739" y="128"/>
                      <a:pt x="743" y="129"/>
                    </a:cubicBezTo>
                    <a:cubicBezTo>
                      <a:pt x="748" y="140"/>
                      <a:pt x="759" y="144"/>
                      <a:pt x="766" y="152"/>
                    </a:cubicBezTo>
                    <a:cubicBezTo>
                      <a:pt x="764" y="154"/>
                      <a:pt x="762" y="149"/>
                      <a:pt x="759" y="150"/>
                    </a:cubicBezTo>
                    <a:cubicBezTo>
                      <a:pt x="759" y="159"/>
                      <a:pt x="767" y="162"/>
                      <a:pt x="772" y="167"/>
                    </a:cubicBezTo>
                    <a:cubicBezTo>
                      <a:pt x="772" y="171"/>
                      <a:pt x="769" y="166"/>
                      <a:pt x="767" y="165"/>
                    </a:cubicBezTo>
                    <a:cubicBezTo>
                      <a:pt x="766" y="165"/>
                      <a:pt x="766" y="168"/>
                      <a:pt x="766" y="169"/>
                    </a:cubicBezTo>
                    <a:cubicBezTo>
                      <a:pt x="757" y="158"/>
                      <a:pt x="753" y="142"/>
                      <a:pt x="739" y="135"/>
                    </a:cubicBezTo>
                    <a:cubicBezTo>
                      <a:pt x="738" y="143"/>
                      <a:pt x="746" y="148"/>
                      <a:pt x="748" y="155"/>
                    </a:cubicBezTo>
                    <a:cubicBezTo>
                      <a:pt x="745" y="167"/>
                      <a:pt x="747" y="184"/>
                      <a:pt x="737" y="189"/>
                    </a:cubicBezTo>
                    <a:cubicBezTo>
                      <a:pt x="733" y="189"/>
                      <a:pt x="730" y="187"/>
                      <a:pt x="728" y="185"/>
                    </a:cubicBezTo>
                    <a:cubicBezTo>
                      <a:pt x="723" y="190"/>
                      <a:pt x="725" y="203"/>
                      <a:pt x="718" y="208"/>
                    </a:cubicBezTo>
                    <a:cubicBezTo>
                      <a:pt x="727" y="215"/>
                      <a:pt x="737" y="220"/>
                      <a:pt x="738" y="234"/>
                    </a:cubicBezTo>
                    <a:cubicBezTo>
                      <a:pt x="737" y="234"/>
                      <a:pt x="737" y="235"/>
                      <a:pt x="737" y="236"/>
                    </a:cubicBezTo>
                    <a:cubicBezTo>
                      <a:pt x="731" y="233"/>
                      <a:pt x="732" y="240"/>
                      <a:pt x="725" y="238"/>
                    </a:cubicBezTo>
                    <a:cubicBezTo>
                      <a:pt x="725" y="231"/>
                      <a:pt x="722" y="227"/>
                      <a:pt x="719" y="223"/>
                    </a:cubicBezTo>
                    <a:cubicBezTo>
                      <a:pt x="721" y="222"/>
                      <a:pt x="721" y="224"/>
                      <a:pt x="722" y="224"/>
                    </a:cubicBezTo>
                    <a:cubicBezTo>
                      <a:pt x="722" y="216"/>
                      <a:pt x="712" y="220"/>
                      <a:pt x="709" y="215"/>
                    </a:cubicBezTo>
                    <a:cubicBezTo>
                      <a:pt x="711" y="212"/>
                      <a:pt x="709" y="212"/>
                      <a:pt x="708" y="207"/>
                    </a:cubicBezTo>
                    <a:cubicBezTo>
                      <a:pt x="700" y="205"/>
                      <a:pt x="694" y="206"/>
                      <a:pt x="690" y="212"/>
                    </a:cubicBezTo>
                    <a:cubicBezTo>
                      <a:pt x="690" y="209"/>
                      <a:pt x="688" y="207"/>
                      <a:pt x="690" y="202"/>
                    </a:cubicBezTo>
                    <a:cubicBezTo>
                      <a:pt x="689" y="200"/>
                      <a:pt x="687" y="200"/>
                      <a:pt x="686" y="200"/>
                    </a:cubicBezTo>
                    <a:cubicBezTo>
                      <a:pt x="682" y="202"/>
                      <a:pt x="679" y="204"/>
                      <a:pt x="678" y="209"/>
                    </a:cubicBezTo>
                    <a:cubicBezTo>
                      <a:pt x="676" y="209"/>
                      <a:pt x="674" y="209"/>
                      <a:pt x="672" y="209"/>
                    </a:cubicBezTo>
                    <a:cubicBezTo>
                      <a:pt x="672" y="218"/>
                      <a:pt x="682" y="217"/>
                      <a:pt x="685" y="222"/>
                    </a:cubicBezTo>
                    <a:cubicBezTo>
                      <a:pt x="688" y="222"/>
                      <a:pt x="687" y="218"/>
                      <a:pt x="690" y="218"/>
                    </a:cubicBezTo>
                    <a:cubicBezTo>
                      <a:pt x="693" y="219"/>
                      <a:pt x="696" y="220"/>
                      <a:pt x="700" y="221"/>
                    </a:cubicBezTo>
                    <a:cubicBezTo>
                      <a:pt x="696" y="225"/>
                      <a:pt x="690" y="227"/>
                      <a:pt x="690" y="234"/>
                    </a:cubicBezTo>
                    <a:cubicBezTo>
                      <a:pt x="696" y="240"/>
                      <a:pt x="701" y="248"/>
                      <a:pt x="709" y="253"/>
                    </a:cubicBezTo>
                    <a:cubicBezTo>
                      <a:pt x="708" y="256"/>
                      <a:pt x="706" y="253"/>
                      <a:pt x="704" y="253"/>
                    </a:cubicBezTo>
                    <a:cubicBezTo>
                      <a:pt x="705" y="256"/>
                      <a:pt x="709" y="256"/>
                      <a:pt x="710" y="258"/>
                    </a:cubicBezTo>
                    <a:cubicBezTo>
                      <a:pt x="709" y="261"/>
                      <a:pt x="707" y="262"/>
                      <a:pt x="704" y="262"/>
                    </a:cubicBezTo>
                    <a:cubicBezTo>
                      <a:pt x="714" y="264"/>
                      <a:pt x="713" y="266"/>
                      <a:pt x="714" y="276"/>
                    </a:cubicBezTo>
                    <a:cubicBezTo>
                      <a:pt x="710" y="273"/>
                      <a:pt x="710" y="282"/>
                      <a:pt x="709" y="285"/>
                    </a:cubicBezTo>
                    <a:cubicBezTo>
                      <a:pt x="708" y="285"/>
                      <a:pt x="708" y="284"/>
                      <a:pt x="707" y="284"/>
                    </a:cubicBezTo>
                    <a:cubicBezTo>
                      <a:pt x="706" y="284"/>
                      <a:pt x="706" y="290"/>
                      <a:pt x="708" y="291"/>
                    </a:cubicBezTo>
                    <a:cubicBezTo>
                      <a:pt x="704" y="297"/>
                      <a:pt x="698" y="301"/>
                      <a:pt x="693" y="307"/>
                    </a:cubicBezTo>
                    <a:cubicBezTo>
                      <a:pt x="690" y="308"/>
                      <a:pt x="684" y="307"/>
                      <a:pt x="684" y="311"/>
                    </a:cubicBezTo>
                    <a:cubicBezTo>
                      <a:pt x="682" y="311"/>
                      <a:pt x="681" y="310"/>
                      <a:pt x="681" y="308"/>
                    </a:cubicBezTo>
                    <a:cubicBezTo>
                      <a:pt x="679" y="314"/>
                      <a:pt x="669" y="316"/>
                      <a:pt x="664" y="316"/>
                    </a:cubicBezTo>
                    <a:cubicBezTo>
                      <a:pt x="665" y="319"/>
                      <a:pt x="664" y="324"/>
                      <a:pt x="668" y="324"/>
                    </a:cubicBezTo>
                    <a:cubicBezTo>
                      <a:pt x="670" y="334"/>
                      <a:pt x="660" y="339"/>
                      <a:pt x="657" y="330"/>
                    </a:cubicBezTo>
                    <a:cubicBezTo>
                      <a:pt x="658" y="327"/>
                      <a:pt x="659" y="324"/>
                      <a:pt x="665" y="325"/>
                    </a:cubicBezTo>
                    <a:cubicBezTo>
                      <a:pt x="662" y="323"/>
                      <a:pt x="661" y="320"/>
                      <a:pt x="662" y="316"/>
                    </a:cubicBezTo>
                    <a:cubicBezTo>
                      <a:pt x="655" y="312"/>
                      <a:pt x="647" y="318"/>
                      <a:pt x="642" y="325"/>
                    </a:cubicBezTo>
                    <a:cubicBezTo>
                      <a:pt x="643" y="342"/>
                      <a:pt x="665" y="348"/>
                      <a:pt x="666" y="366"/>
                    </a:cubicBezTo>
                    <a:cubicBezTo>
                      <a:pt x="667" y="372"/>
                      <a:pt x="664" y="381"/>
                      <a:pt x="655" y="381"/>
                    </a:cubicBezTo>
                    <a:cubicBezTo>
                      <a:pt x="653" y="384"/>
                      <a:pt x="650" y="389"/>
                      <a:pt x="645" y="393"/>
                    </a:cubicBezTo>
                    <a:cubicBezTo>
                      <a:pt x="643" y="393"/>
                      <a:pt x="643" y="387"/>
                      <a:pt x="644" y="385"/>
                    </a:cubicBezTo>
                    <a:cubicBezTo>
                      <a:pt x="642" y="383"/>
                      <a:pt x="636" y="379"/>
                      <a:pt x="635" y="379"/>
                    </a:cubicBezTo>
                    <a:cubicBezTo>
                      <a:pt x="632" y="374"/>
                      <a:pt x="629" y="367"/>
                      <a:pt x="622" y="369"/>
                    </a:cubicBezTo>
                    <a:cubicBezTo>
                      <a:pt x="621" y="367"/>
                      <a:pt x="622" y="364"/>
                      <a:pt x="620" y="363"/>
                    </a:cubicBezTo>
                    <a:cubicBezTo>
                      <a:pt x="619" y="363"/>
                      <a:pt x="619" y="364"/>
                      <a:pt x="618" y="364"/>
                    </a:cubicBezTo>
                    <a:cubicBezTo>
                      <a:pt x="617" y="372"/>
                      <a:pt x="615" y="379"/>
                      <a:pt x="614" y="387"/>
                    </a:cubicBezTo>
                    <a:cubicBezTo>
                      <a:pt x="617" y="389"/>
                      <a:pt x="623" y="393"/>
                      <a:pt x="619" y="398"/>
                    </a:cubicBezTo>
                    <a:cubicBezTo>
                      <a:pt x="624" y="405"/>
                      <a:pt x="641" y="407"/>
                      <a:pt x="638" y="425"/>
                    </a:cubicBezTo>
                    <a:cubicBezTo>
                      <a:pt x="638" y="429"/>
                      <a:pt x="643" y="430"/>
                      <a:pt x="642" y="435"/>
                    </a:cubicBezTo>
                    <a:cubicBezTo>
                      <a:pt x="620" y="434"/>
                      <a:pt x="624" y="403"/>
                      <a:pt x="610" y="392"/>
                    </a:cubicBezTo>
                    <a:cubicBezTo>
                      <a:pt x="613" y="370"/>
                      <a:pt x="605" y="357"/>
                      <a:pt x="598" y="341"/>
                    </a:cubicBezTo>
                    <a:cubicBezTo>
                      <a:pt x="597" y="345"/>
                      <a:pt x="593" y="350"/>
                      <a:pt x="589" y="349"/>
                    </a:cubicBezTo>
                    <a:cubicBezTo>
                      <a:pt x="586" y="349"/>
                      <a:pt x="587" y="345"/>
                      <a:pt x="584" y="348"/>
                    </a:cubicBezTo>
                    <a:cubicBezTo>
                      <a:pt x="586" y="341"/>
                      <a:pt x="585" y="331"/>
                      <a:pt x="579" y="330"/>
                    </a:cubicBezTo>
                    <a:cubicBezTo>
                      <a:pt x="582" y="323"/>
                      <a:pt x="567" y="323"/>
                      <a:pt x="568" y="311"/>
                    </a:cubicBezTo>
                    <a:cubicBezTo>
                      <a:pt x="567" y="310"/>
                      <a:pt x="567" y="310"/>
                      <a:pt x="567" y="309"/>
                    </a:cubicBezTo>
                    <a:cubicBezTo>
                      <a:pt x="565" y="306"/>
                      <a:pt x="560" y="307"/>
                      <a:pt x="560" y="303"/>
                    </a:cubicBezTo>
                    <a:cubicBezTo>
                      <a:pt x="558" y="304"/>
                      <a:pt x="561" y="307"/>
                      <a:pt x="560" y="309"/>
                    </a:cubicBezTo>
                    <a:cubicBezTo>
                      <a:pt x="560" y="310"/>
                      <a:pt x="560" y="312"/>
                      <a:pt x="560" y="313"/>
                    </a:cubicBezTo>
                    <a:cubicBezTo>
                      <a:pt x="555" y="314"/>
                      <a:pt x="550" y="314"/>
                      <a:pt x="544" y="316"/>
                    </a:cubicBezTo>
                    <a:cubicBezTo>
                      <a:pt x="544" y="322"/>
                      <a:pt x="542" y="326"/>
                      <a:pt x="536" y="326"/>
                    </a:cubicBezTo>
                    <a:cubicBezTo>
                      <a:pt x="529" y="336"/>
                      <a:pt x="522" y="346"/>
                      <a:pt x="511" y="351"/>
                    </a:cubicBezTo>
                    <a:cubicBezTo>
                      <a:pt x="514" y="364"/>
                      <a:pt x="511" y="371"/>
                      <a:pt x="512" y="383"/>
                    </a:cubicBezTo>
                    <a:cubicBezTo>
                      <a:pt x="509" y="382"/>
                      <a:pt x="507" y="387"/>
                      <a:pt x="509" y="388"/>
                    </a:cubicBezTo>
                    <a:cubicBezTo>
                      <a:pt x="504" y="388"/>
                      <a:pt x="504" y="393"/>
                      <a:pt x="501" y="396"/>
                    </a:cubicBezTo>
                    <a:cubicBezTo>
                      <a:pt x="492" y="394"/>
                      <a:pt x="493" y="384"/>
                      <a:pt x="490" y="376"/>
                    </a:cubicBezTo>
                    <a:cubicBezTo>
                      <a:pt x="483" y="362"/>
                      <a:pt x="471" y="346"/>
                      <a:pt x="470" y="326"/>
                    </a:cubicBezTo>
                    <a:cubicBezTo>
                      <a:pt x="469" y="321"/>
                      <a:pt x="471" y="316"/>
                      <a:pt x="468" y="311"/>
                    </a:cubicBezTo>
                    <a:cubicBezTo>
                      <a:pt x="465" y="312"/>
                      <a:pt x="466" y="314"/>
                      <a:pt x="467" y="317"/>
                    </a:cubicBezTo>
                    <a:cubicBezTo>
                      <a:pt x="465" y="318"/>
                      <a:pt x="462" y="319"/>
                      <a:pt x="460" y="321"/>
                    </a:cubicBezTo>
                    <a:cubicBezTo>
                      <a:pt x="456" y="318"/>
                      <a:pt x="452" y="315"/>
                      <a:pt x="450" y="310"/>
                    </a:cubicBezTo>
                    <a:cubicBezTo>
                      <a:pt x="453" y="310"/>
                      <a:pt x="456" y="309"/>
                      <a:pt x="457" y="306"/>
                    </a:cubicBezTo>
                    <a:cubicBezTo>
                      <a:pt x="453" y="306"/>
                      <a:pt x="452" y="308"/>
                      <a:pt x="448" y="308"/>
                    </a:cubicBezTo>
                    <a:cubicBezTo>
                      <a:pt x="446" y="301"/>
                      <a:pt x="438" y="299"/>
                      <a:pt x="435" y="293"/>
                    </a:cubicBezTo>
                    <a:cubicBezTo>
                      <a:pt x="417" y="293"/>
                      <a:pt x="400" y="295"/>
                      <a:pt x="386" y="289"/>
                    </a:cubicBezTo>
                    <a:cubicBezTo>
                      <a:pt x="386" y="285"/>
                      <a:pt x="385" y="282"/>
                      <a:pt x="381" y="281"/>
                    </a:cubicBezTo>
                    <a:cubicBezTo>
                      <a:pt x="381" y="283"/>
                      <a:pt x="380" y="283"/>
                      <a:pt x="378" y="285"/>
                    </a:cubicBezTo>
                    <a:cubicBezTo>
                      <a:pt x="369" y="284"/>
                      <a:pt x="364" y="278"/>
                      <a:pt x="354" y="277"/>
                    </a:cubicBezTo>
                    <a:cubicBezTo>
                      <a:pt x="353" y="269"/>
                      <a:pt x="344" y="258"/>
                      <a:pt x="337" y="267"/>
                    </a:cubicBezTo>
                    <a:cubicBezTo>
                      <a:pt x="340" y="274"/>
                      <a:pt x="344" y="281"/>
                      <a:pt x="351" y="284"/>
                    </a:cubicBezTo>
                    <a:cubicBezTo>
                      <a:pt x="349" y="289"/>
                      <a:pt x="351" y="290"/>
                      <a:pt x="353" y="294"/>
                    </a:cubicBezTo>
                    <a:cubicBezTo>
                      <a:pt x="355" y="293"/>
                      <a:pt x="353" y="289"/>
                      <a:pt x="355" y="289"/>
                    </a:cubicBezTo>
                    <a:cubicBezTo>
                      <a:pt x="359" y="290"/>
                      <a:pt x="358" y="295"/>
                      <a:pt x="357" y="298"/>
                    </a:cubicBezTo>
                    <a:cubicBezTo>
                      <a:pt x="370" y="306"/>
                      <a:pt x="377" y="294"/>
                      <a:pt x="382" y="287"/>
                    </a:cubicBezTo>
                    <a:cubicBezTo>
                      <a:pt x="382" y="301"/>
                      <a:pt x="394" y="304"/>
                      <a:pt x="402" y="309"/>
                    </a:cubicBezTo>
                    <a:cubicBezTo>
                      <a:pt x="403" y="320"/>
                      <a:pt x="390" y="318"/>
                      <a:pt x="393" y="330"/>
                    </a:cubicBezTo>
                    <a:cubicBezTo>
                      <a:pt x="383" y="334"/>
                      <a:pt x="379" y="345"/>
                      <a:pt x="366" y="346"/>
                    </a:cubicBezTo>
                    <a:cubicBezTo>
                      <a:pt x="364" y="348"/>
                      <a:pt x="363" y="351"/>
                      <a:pt x="361" y="353"/>
                    </a:cubicBezTo>
                    <a:cubicBezTo>
                      <a:pt x="351" y="357"/>
                      <a:pt x="343" y="363"/>
                      <a:pt x="330" y="365"/>
                    </a:cubicBezTo>
                    <a:cubicBezTo>
                      <a:pt x="329" y="365"/>
                      <a:pt x="329" y="367"/>
                      <a:pt x="328" y="369"/>
                    </a:cubicBezTo>
                    <a:cubicBezTo>
                      <a:pt x="325" y="369"/>
                      <a:pt x="322" y="369"/>
                      <a:pt x="320" y="369"/>
                    </a:cubicBezTo>
                    <a:cubicBezTo>
                      <a:pt x="319" y="363"/>
                      <a:pt x="318" y="358"/>
                      <a:pt x="315" y="354"/>
                    </a:cubicBezTo>
                    <a:cubicBezTo>
                      <a:pt x="317" y="342"/>
                      <a:pt x="307" y="334"/>
                      <a:pt x="301" y="325"/>
                    </a:cubicBezTo>
                    <a:cubicBezTo>
                      <a:pt x="298" y="321"/>
                      <a:pt x="294" y="318"/>
                      <a:pt x="294" y="317"/>
                    </a:cubicBezTo>
                    <a:cubicBezTo>
                      <a:pt x="293" y="313"/>
                      <a:pt x="294" y="310"/>
                      <a:pt x="293" y="306"/>
                    </a:cubicBezTo>
                    <a:cubicBezTo>
                      <a:pt x="291" y="302"/>
                      <a:pt x="288" y="302"/>
                      <a:pt x="285" y="299"/>
                    </a:cubicBezTo>
                    <a:cubicBezTo>
                      <a:pt x="280" y="291"/>
                      <a:pt x="278" y="280"/>
                      <a:pt x="270" y="276"/>
                    </a:cubicBezTo>
                    <a:cubicBezTo>
                      <a:pt x="271" y="273"/>
                      <a:pt x="271" y="271"/>
                      <a:pt x="271" y="268"/>
                    </a:cubicBezTo>
                    <a:cubicBezTo>
                      <a:pt x="269" y="270"/>
                      <a:pt x="270" y="275"/>
                      <a:pt x="268" y="277"/>
                    </a:cubicBezTo>
                    <a:cubicBezTo>
                      <a:pt x="265" y="277"/>
                      <a:pt x="265" y="275"/>
                      <a:pt x="263" y="274"/>
                    </a:cubicBezTo>
                    <a:cubicBezTo>
                      <a:pt x="262" y="271"/>
                      <a:pt x="261" y="267"/>
                      <a:pt x="258" y="266"/>
                    </a:cubicBezTo>
                    <a:cubicBezTo>
                      <a:pt x="259" y="269"/>
                      <a:pt x="260" y="272"/>
                      <a:pt x="262" y="274"/>
                    </a:cubicBezTo>
                    <a:cubicBezTo>
                      <a:pt x="266" y="283"/>
                      <a:pt x="273" y="291"/>
                      <a:pt x="278" y="300"/>
                    </a:cubicBezTo>
                    <a:cubicBezTo>
                      <a:pt x="273" y="304"/>
                      <a:pt x="280" y="309"/>
                      <a:pt x="283" y="311"/>
                    </a:cubicBezTo>
                    <a:cubicBezTo>
                      <a:pt x="285" y="321"/>
                      <a:pt x="285" y="333"/>
                      <a:pt x="294" y="336"/>
                    </a:cubicBezTo>
                    <a:cubicBezTo>
                      <a:pt x="296" y="354"/>
                      <a:pt x="312" y="358"/>
                      <a:pt x="320" y="371"/>
                    </a:cubicBezTo>
                    <a:cubicBezTo>
                      <a:pt x="316" y="375"/>
                      <a:pt x="323" y="379"/>
                      <a:pt x="326" y="382"/>
                    </a:cubicBezTo>
                    <a:cubicBezTo>
                      <a:pt x="336" y="378"/>
                      <a:pt x="350" y="377"/>
                      <a:pt x="361" y="373"/>
                    </a:cubicBezTo>
                    <a:cubicBezTo>
                      <a:pt x="361" y="378"/>
                      <a:pt x="360" y="380"/>
                      <a:pt x="362" y="383"/>
                    </a:cubicBezTo>
                    <a:cubicBezTo>
                      <a:pt x="351" y="402"/>
                      <a:pt x="346" y="420"/>
                      <a:pt x="330" y="433"/>
                    </a:cubicBezTo>
                    <a:cubicBezTo>
                      <a:pt x="317" y="443"/>
                      <a:pt x="308" y="458"/>
                      <a:pt x="299" y="471"/>
                    </a:cubicBezTo>
                    <a:cubicBezTo>
                      <a:pt x="299" y="476"/>
                      <a:pt x="297" y="477"/>
                      <a:pt x="297" y="481"/>
                    </a:cubicBezTo>
                    <a:cubicBezTo>
                      <a:pt x="302" y="488"/>
                      <a:pt x="296" y="503"/>
                      <a:pt x="306" y="507"/>
                    </a:cubicBezTo>
                    <a:cubicBezTo>
                      <a:pt x="304" y="514"/>
                      <a:pt x="304" y="526"/>
                      <a:pt x="306" y="532"/>
                    </a:cubicBezTo>
                    <a:cubicBezTo>
                      <a:pt x="305" y="544"/>
                      <a:pt x="294" y="545"/>
                      <a:pt x="286" y="550"/>
                    </a:cubicBezTo>
                    <a:cubicBezTo>
                      <a:pt x="281" y="554"/>
                      <a:pt x="278" y="561"/>
                      <a:pt x="273" y="564"/>
                    </a:cubicBezTo>
                    <a:cubicBezTo>
                      <a:pt x="273" y="569"/>
                      <a:pt x="276" y="573"/>
                      <a:pt x="277" y="578"/>
                    </a:cubicBezTo>
                    <a:cubicBezTo>
                      <a:pt x="278" y="591"/>
                      <a:pt x="270" y="593"/>
                      <a:pt x="260" y="599"/>
                    </a:cubicBezTo>
                    <a:cubicBezTo>
                      <a:pt x="263" y="620"/>
                      <a:pt x="242" y="634"/>
                      <a:pt x="230" y="646"/>
                    </a:cubicBezTo>
                    <a:cubicBezTo>
                      <a:pt x="226" y="646"/>
                      <a:pt x="223" y="646"/>
                      <a:pt x="222" y="648"/>
                    </a:cubicBezTo>
                    <a:cubicBezTo>
                      <a:pt x="211" y="647"/>
                      <a:pt x="201" y="649"/>
                      <a:pt x="194" y="653"/>
                    </a:cubicBezTo>
                    <a:cubicBezTo>
                      <a:pt x="191" y="653"/>
                      <a:pt x="189" y="647"/>
                      <a:pt x="186" y="649"/>
                    </a:cubicBezTo>
                    <a:cubicBezTo>
                      <a:pt x="186" y="647"/>
                      <a:pt x="186" y="644"/>
                      <a:pt x="184" y="641"/>
                    </a:cubicBezTo>
                    <a:cubicBezTo>
                      <a:pt x="185" y="640"/>
                      <a:pt x="186" y="639"/>
                      <a:pt x="186" y="636"/>
                    </a:cubicBezTo>
                    <a:cubicBezTo>
                      <a:pt x="178" y="621"/>
                      <a:pt x="169" y="606"/>
                      <a:pt x="167" y="587"/>
                    </a:cubicBezTo>
                    <a:cubicBezTo>
                      <a:pt x="166" y="573"/>
                      <a:pt x="160" y="563"/>
                      <a:pt x="154" y="554"/>
                    </a:cubicBezTo>
                    <a:cubicBezTo>
                      <a:pt x="148" y="529"/>
                      <a:pt x="171" y="518"/>
                      <a:pt x="160" y="499"/>
                    </a:cubicBezTo>
                    <a:cubicBezTo>
                      <a:pt x="163" y="479"/>
                      <a:pt x="145" y="465"/>
                      <a:pt x="138" y="450"/>
                    </a:cubicBezTo>
                    <a:cubicBezTo>
                      <a:pt x="141" y="449"/>
                      <a:pt x="139" y="441"/>
                      <a:pt x="142" y="440"/>
                    </a:cubicBezTo>
                    <a:cubicBezTo>
                      <a:pt x="143" y="438"/>
                      <a:pt x="142" y="438"/>
                      <a:pt x="140" y="438"/>
                    </a:cubicBezTo>
                    <a:cubicBezTo>
                      <a:pt x="147" y="430"/>
                      <a:pt x="141" y="418"/>
                      <a:pt x="137" y="416"/>
                    </a:cubicBezTo>
                    <a:cubicBezTo>
                      <a:pt x="131" y="416"/>
                      <a:pt x="128" y="418"/>
                      <a:pt x="122" y="419"/>
                    </a:cubicBezTo>
                    <a:cubicBezTo>
                      <a:pt x="120" y="414"/>
                      <a:pt x="118" y="410"/>
                      <a:pt x="115" y="406"/>
                    </a:cubicBezTo>
                    <a:cubicBezTo>
                      <a:pt x="109" y="406"/>
                      <a:pt x="104" y="406"/>
                      <a:pt x="99" y="407"/>
                    </a:cubicBezTo>
                    <a:cubicBezTo>
                      <a:pt x="90" y="420"/>
                      <a:pt x="62" y="408"/>
                      <a:pt x="52" y="419"/>
                    </a:cubicBezTo>
                    <a:cubicBezTo>
                      <a:pt x="39" y="414"/>
                      <a:pt x="32" y="402"/>
                      <a:pt x="22" y="397"/>
                    </a:cubicBezTo>
                    <a:cubicBezTo>
                      <a:pt x="22" y="385"/>
                      <a:pt x="12" y="376"/>
                      <a:pt x="3" y="371"/>
                    </a:cubicBezTo>
                    <a:cubicBezTo>
                      <a:pt x="3" y="368"/>
                      <a:pt x="3" y="366"/>
                      <a:pt x="3" y="364"/>
                    </a:cubicBezTo>
                    <a:cubicBezTo>
                      <a:pt x="5" y="364"/>
                      <a:pt x="5" y="365"/>
                      <a:pt x="6" y="365"/>
                    </a:cubicBezTo>
                    <a:cubicBezTo>
                      <a:pt x="4" y="362"/>
                      <a:pt x="4" y="357"/>
                      <a:pt x="0" y="356"/>
                    </a:cubicBezTo>
                    <a:cubicBezTo>
                      <a:pt x="8" y="348"/>
                      <a:pt x="12" y="322"/>
                      <a:pt x="3" y="319"/>
                    </a:cubicBezTo>
                    <a:cubicBezTo>
                      <a:pt x="1" y="313"/>
                      <a:pt x="9" y="309"/>
                      <a:pt x="11" y="305"/>
                    </a:cubicBezTo>
                    <a:cubicBezTo>
                      <a:pt x="11" y="304"/>
                      <a:pt x="10" y="302"/>
                      <a:pt x="10" y="302"/>
                    </a:cubicBezTo>
                    <a:cubicBezTo>
                      <a:pt x="18" y="286"/>
                      <a:pt x="29" y="276"/>
                      <a:pt x="43" y="266"/>
                    </a:cubicBezTo>
                    <a:cubicBezTo>
                      <a:pt x="41" y="244"/>
                      <a:pt x="61" y="245"/>
                      <a:pt x="66" y="229"/>
                    </a:cubicBezTo>
                    <a:cubicBezTo>
                      <a:pt x="70" y="229"/>
                      <a:pt x="68" y="233"/>
                      <a:pt x="71" y="233"/>
                    </a:cubicBezTo>
                    <a:cubicBezTo>
                      <a:pt x="78" y="233"/>
                      <a:pt x="79" y="233"/>
                      <a:pt x="85" y="233"/>
                    </a:cubicBezTo>
                    <a:cubicBezTo>
                      <a:pt x="96" y="225"/>
                      <a:pt x="120" y="222"/>
                      <a:pt x="135" y="224"/>
                    </a:cubicBezTo>
                    <a:cubicBezTo>
                      <a:pt x="139" y="219"/>
                      <a:pt x="145" y="223"/>
                      <a:pt x="150" y="222"/>
                    </a:cubicBezTo>
                    <a:cubicBezTo>
                      <a:pt x="148" y="225"/>
                      <a:pt x="146" y="229"/>
                      <a:pt x="150" y="232"/>
                    </a:cubicBezTo>
                    <a:cubicBezTo>
                      <a:pt x="149" y="236"/>
                      <a:pt x="148" y="238"/>
                      <a:pt x="144" y="239"/>
                    </a:cubicBezTo>
                    <a:cubicBezTo>
                      <a:pt x="148" y="248"/>
                      <a:pt x="161" y="247"/>
                      <a:pt x="170" y="250"/>
                    </a:cubicBezTo>
                    <a:cubicBezTo>
                      <a:pt x="171" y="260"/>
                      <a:pt x="186" y="257"/>
                      <a:pt x="190" y="263"/>
                    </a:cubicBezTo>
                    <a:cubicBezTo>
                      <a:pt x="193" y="263"/>
                      <a:pt x="194" y="261"/>
                      <a:pt x="195" y="259"/>
                    </a:cubicBezTo>
                    <a:cubicBezTo>
                      <a:pt x="195" y="257"/>
                      <a:pt x="195" y="255"/>
                      <a:pt x="194" y="253"/>
                    </a:cubicBezTo>
                    <a:cubicBezTo>
                      <a:pt x="196" y="248"/>
                      <a:pt x="200" y="247"/>
                      <a:pt x="205" y="247"/>
                    </a:cubicBezTo>
                    <a:cubicBezTo>
                      <a:pt x="208" y="247"/>
                      <a:pt x="218" y="254"/>
                      <a:pt x="223" y="255"/>
                    </a:cubicBezTo>
                    <a:cubicBezTo>
                      <a:pt x="229" y="257"/>
                      <a:pt x="238" y="259"/>
                      <a:pt x="242" y="258"/>
                    </a:cubicBezTo>
                    <a:cubicBezTo>
                      <a:pt x="248" y="258"/>
                      <a:pt x="249" y="255"/>
                      <a:pt x="254" y="255"/>
                    </a:cubicBezTo>
                    <a:cubicBezTo>
                      <a:pt x="258" y="255"/>
                      <a:pt x="261" y="260"/>
                      <a:pt x="265" y="257"/>
                    </a:cubicBezTo>
                    <a:cubicBezTo>
                      <a:pt x="274" y="253"/>
                      <a:pt x="271" y="231"/>
                      <a:pt x="274" y="224"/>
                    </a:cubicBezTo>
                    <a:cubicBezTo>
                      <a:pt x="267" y="224"/>
                      <a:pt x="263" y="227"/>
                      <a:pt x="258" y="229"/>
                    </a:cubicBezTo>
                    <a:cubicBezTo>
                      <a:pt x="253" y="228"/>
                      <a:pt x="253" y="223"/>
                      <a:pt x="247" y="224"/>
                    </a:cubicBezTo>
                    <a:cubicBezTo>
                      <a:pt x="246" y="225"/>
                      <a:pt x="246" y="227"/>
                      <a:pt x="244" y="228"/>
                    </a:cubicBezTo>
                    <a:cubicBezTo>
                      <a:pt x="238" y="228"/>
                      <a:pt x="238" y="222"/>
                      <a:pt x="232" y="225"/>
                    </a:cubicBezTo>
                    <a:cubicBezTo>
                      <a:pt x="234" y="223"/>
                      <a:pt x="228" y="217"/>
                      <a:pt x="225" y="215"/>
                    </a:cubicBezTo>
                    <a:cubicBezTo>
                      <a:pt x="227" y="214"/>
                      <a:pt x="226" y="211"/>
                      <a:pt x="227" y="207"/>
                    </a:cubicBezTo>
                    <a:cubicBezTo>
                      <a:pt x="222" y="206"/>
                      <a:pt x="226" y="213"/>
                      <a:pt x="224" y="210"/>
                    </a:cubicBezTo>
                    <a:cubicBezTo>
                      <a:pt x="220" y="211"/>
                      <a:pt x="223" y="204"/>
                      <a:pt x="224" y="203"/>
                    </a:cubicBezTo>
                    <a:cubicBezTo>
                      <a:pt x="223" y="199"/>
                      <a:pt x="217" y="200"/>
                      <a:pt x="212" y="200"/>
                    </a:cubicBezTo>
                    <a:cubicBezTo>
                      <a:pt x="210" y="201"/>
                      <a:pt x="213" y="202"/>
                      <a:pt x="211" y="205"/>
                    </a:cubicBezTo>
                    <a:cubicBezTo>
                      <a:pt x="209" y="207"/>
                      <a:pt x="208" y="202"/>
                      <a:pt x="206" y="202"/>
                    </a:cubicBezTo>
                    <a:cubicBezTo>
                      <a:pt x="205" y="206"/>
                      <a:pt x="209" y="206"/>
                      <a:pt x="210" y="210"/>
                    </a:cubicBezTo>
                    <a:cubicBezTo>
                      <a:pt x="207" y="208"/>
                      <a:pt x="208" y="211"/>
                      <a:pt x="207" y="211"/>
                    </a:cubicBezTo>
                    <a:cubicBezTo>
                      <a:pt x="209" y="212"/>
                      <a:pt x="215" y="212"/>
                      <a:pt x="215" y="217"/>
                    </a:cubicBezTo>
                    <a:cubicBezTo>
                      <a:pt x="214" y="216"/>
                      <a:pt x="213" y="216"/>
                      <a:pt x="213" y="219"/>
                    </a:cubicBezTo>
                    <a:cubicBezTo>
                      <a:pt x="212" y="219"/>
                      <a:pt x="212" y="217"/>
                      <a:pt x="210" y="217"/>
                    </a:cubicBezTo>
                    <a:cubicBezTo>
                      <a:pt x="210" y="220"/>
                      <a:pt x="208" y="222"/>
                      <a:pt x="210" y="226"/>
                    </a:cubicBezTo>
                    <a:cubicBezTo>
                      <a:pt x="205" y="225"/>
                      <a:pt x="202" y="224"/>
                      <a:pt x="199" y="217"/>
                    </a:cubicBezTo>
                    <a:cubicBezTo>
                      <a:pt x="201" y="215"/>
                      <a:pt x="205" y="216"/>
                      <a:pt x="208" y="216"/>
                    </a:cubicBezTo>
                    <a:cubicBezTo>
                      <a:pt x="207" y="213"/>
                      <a:pt x="202" y="215"/>
                      <a:pt x="199" y="214"/>
                    </a:cubicBezTo>
                    <a:cubicBezTo>
                      <a:pt x="199" y="213"/>
                      <a:pt x="198" y="212"/>
                      <a:pt x="197" y="212"/>
                    </a:cubicBezTo>
                    <a:cubicBezTo>
                      <a:pt x="197" y="211"/>
                      <a:pt x="198" y="211"/>
                      <a:pt x="199" y="211"/>
                    </a:cubicBezTo>
                    <a:cubicBezTo>
                      <a:pt x="191" y="208"/>
                      <a:pt x="189" y="205"/>
                      <a:pt x="190" y="195"/>
                    </a:cubicBezTo>
                    <a:cubicBezTo>
                      <a:pt x="188" y="191"/>
                      <a:pt x="186" y="191"/>
                      <a:pt x="180" y="189"/>
                    </a:cubicBezTo>
                    <a:cubicBezTo>
                      <a:pt x="171" y="186"/>
                      <a:pt x="166" y="169"/>
                      <a:pt x="163" y="177"/>
                    </a:cubicBezTo>
                    <a:cubicBezTo>
                      <a:pt x="162" y="176"/>
                      <a:pt x="161" y="174"/>
                      <a:pt x="162" y="171"/>
                    </a:cubicBezTo>
                    <a:cubicBezTo>
                      <a:pt x="158" y="170"/>
                      <a:pt x="159" y="174"/>
                      <a:pt x="155" y="173"/>
                    </a:cubicBezTo>
                    <a:cubicBezTo>
                      <a:pt x="154" y="182"/>
                      <a:pt x="164" y="185"/>
                      <a:pt x="167" y="193"/>
                    </a:cubicBezTo>
                    <a:cubicBezTo>
                      <a:pt x="170" y="193"/>
                      <a:pt x="172" y="193"/>
                      <a:pt x="174" y="193"/>
                    </a:cubicBezTo>
                    <a:cubicBezTo>
                      <a:pt x="171" y="201"/>
                      <a:pt x="187" y="197"/>
                      <a:pt x="186" y="206"/>
                    </a:cubicBezTo>
                    <a:cubicBezTo>
                      <a:pt x="183" y="206"/>
                      <a:pt x="182" y="203"/>
                      <a:pt x="179" y="203"/>
                    </a:cubicBezTo>
                    <a:cubicBezTo>
                      <a:pt x="178" y="203"/>
                      <a:pt x="177" y="204"/>
                      <a:pt x="176" y="205"/>
                    </a:cubicBezTo>
                    <a:cubicBezTo>
                      <a:pt x="180" y="208"/>
                      <a:pt x="179" y="212"/>
                      <a:pt x="176" y="216"/>
                    </a:cubicBezTo>
                    <a:cubicBezTo>
                      <a:pt x="170" y="215"/>
                      <a:pt x="169" y="219"/>
                      <a:pt x="169" y="225"/>
                    </a:cubicBezTo>
                    <a:cubicBezTo>
                      <a:pt x="165" y="222"/>
                      <a:pt x="159" y="221"/>
                      <a:pt x="157" y="217"/>
                    </a:cubicBezTo>
                    <a:cubicBezTo>
                      <a:pt x="160" y="215"/>
                      <a:pt x="168" y="217"/>
                      <a:pt x="172" y="215"/>
                    </a:cubicBezTo>
                    <a:cubicBezTo>
                      <a:pt x="178" y="197"/>
                      <a:pt x="148" y="198"/>
                      <a:pt x="145" y="182"/>
                    </a:cubicBezTo>
                    <a:cubicBezTo>
                      <a:pt x="144" y="180"/>
                      <a:pt x="141" y="180"/>
                      <a:pt x="139" y="179"/>
                    </a:cubicBezTo>
                    <a:cubicBezTo>
                      <a:pt x="135" y="181"/>
                      <a:pt x="130" y="184"/>
                      <a:pt x="125" y="187"/>
                    </a:cubicBezTo>
                    <a:cubicBezTo>
                      <a:pt x="122" y="183"/>
                      <a:pt x="107" y="183"/>
                      <a:pt x="112" y="192"/>
                    </a:cubicBezTo>
                    <a:cubicBezTo>
                      <a:pt x="108" y="198"/>
                      <a:pt x="90" y="201"/>
                      <a:pt x="96" y="211"/>
                    </a:cubicBezTo>
                    <a:cubicBezTo>
                      <a:pt x="92" y="222"/>
                      <a:pt x="78" y="224"/>
                      <a:pt x="66" y="228"/>
                    </a:cubicBezTo>
                    <a:cubicBezTo>
                      <a:pt x="64" y="221"/>
                      <a:pt x="57" y="222"/>
                      <a:pt x="50" y="223"/>
                    </a:cubicBezTo>
                    <a:cubicBezTo>
                      <a:pt x="52" y="220"/>
                      <a:pt x="52" y="214"/>
                      <a:pt x="48" y="212"/>
                    </a:cubicBezTo>
                    <a:cubicBezTo>
                      <a:pt x="52" y="205"/>
                      <a:pt x="56" y="195"/>
                      <a:pt x="52" y="186"/>
                    </a:cubicBezTo>
                    <a:cubicBezTo>
                      <a:pt x="59" y="180"/>
                      <a:pt x="75" y="185"/>
                      <a:pt x="87" y="185"/>
                    </a:cubicBezTo>
                    <a:cubicBezTo>
                      <a:pt x="93" y="184"/>
                      <a:pt x="89" y="170"/>
                      <a:pt x="92" y="169"/>
                    </a:cubicBezTo>
                    <a:cubicBezTo>
                      <a:pt x="89" y="161"/>
                      <a:pt x="80" y="162"/>
                      <a:pt x="76" y="154"/>
                    </a:cubicBezTo>
                    <a:cubicBezTo>
                      <a:pt x="81" y="154"/>
                      <a:pt x="86" y="154"/>
                      <a:pt x="91" y="154"/>
                    </a:cubicBezTo>
                    <a:cubicBezTo>
                      <a:pt x="92" y="151"/>
                      <a:pt x="89" y="150"/>
                      <a:pt x="90" y="147"/>
                    </a:cubicBezTo>
                    <a:cubicBezTo>
                      <a:pt x="95" y="153"/>
                      <a:pt x="100" y="147"/>
                      <a:pt x="106" y="145"/>
                    </a:cubicBezTo>
                    <a:cubicBezTo>
                      <a:pt x="106" y="143"/>
                      <a:pt x="106" y="142"/>
                      <a:pt x="106" y="140"/>
                    </a:cubicBezTo>
                    <a:cubicBezTo>
                      <a:pt x="114" y="139"/>
                      <a:pt x="119" y="136"/>
                      <a:pt x="120" y="129"/>
                    </a:cubicBezTo>
                    <a:cubicBezTo>
                      <a:pt x="124" y="129"/>
                      <a:pt x="131" y="122"/>
                      <a:pt x="137" y="126"/>
                    </a:cubicBezTo>
                    <a:cubicBezTo>
                      <a:pt x="144" y="120"/>
                      <a:pt x="134" y="116"/>
                      <a:pt x="137" y="107"/>
                    </a:cubicBezTo>
                    <a:cubicBezTo>
                      <a:pt x="141" y="106"/>
                      <a:pt x="142" y="103"/>
                      <a:pt x="146" y="103"/>
                    </a:cubicBezTo>
                    <a:cubicBezTo>
                      <a:pt x="146" y="106"/>
                      <a:pt x="146" y="109"/>
                      <a:pt x="148" y="109"/>
                    </a:cubicBezTo>
                    <a:cubicBezTo>
                      <a:pt x="148" y="114"/>
                      <a:pt x="145" y="109"/>
                      <a:pt x="144" y="112"/>
                    </a:cubicBezTo>
                    <a:cubicBezTo>
                      <a:pt x="147" y="115"/>
                      <a:pt x="148" y="118"/>
                      <a:pt x="152" y="118"/>
                    </a:cubicBezTo>
                    <a:cubicBezTo>
                      <a:pt x="153" y="115"/>
                      <a:pt x="149" y="118"/>
                      <a:pt x="149" y="115"/>
                    </a:cubicBezTo>
                    <a:cubicBezTo>
                      <a:pt x="150" y="111"/>
                      <a:pt x="155" y="111"/>
                      <a:pt x="157" y="110"/>
                    </a:cubicBezTo>
                    <a:cubicBezTo>
                      <a:pt x="154" y="104"/>
                      <a:pt x="151" y="98"/>
                      <a:pt x="147" y="92"/>
                    </a:cubicBezTo>
                    <a:cubicBezTo>
                      <a:pt x="143" y="97"/>
                      <a:pt x="132" y="104"/>
                      <a:pt x="125" y="97"/>
                    </a:cubicBezTo>
                    <a:cubicBezTo>
                      <a:pt x="124" y="94"/>
                      <a:pt x="128" y="96"/>
                      <a:pt x="128" y="93"/>
                    </a:cubicBezTo>
                    <a:cubicBezTo>
                      <a:pt x="126" y="92"/>
                      <a:pt x="130" y="87"/>
                      <a:pt x="126" y="86"/>
                    </a:cubicBezTo>
                    <a:cubicBezTo>
                      <a:pt x="125" y="86"/>
                      <a:pt x="125" y="86"/>
                      <a:pt x="124" y="86"/>
                    </a:cubicBezTo>
                    <a:cubicBezTo>
                      <a:pt x="124" y="84"/>
                      <a:pt x="124" y="81"/>
                      <a:pt x="124" y="78"/>
                    </a:cubicBezTo>
                    <a:cubicBezTo>
                      <a:pt x="132" y="78"/>
                      <a:pt x="131" y="72"/>
                      <a:pt x="138" y="73"/>
                    </a:cubicBezTo>
                    <a:cubicBezTo>
                      <a:pt x="139" y="71"/>
                      <a:pt x="137" y="72"/>
                      <a:pt x="138" y="69"/>
                    </a:cubicBezTo>
                    <a:cubicBezTo>
                      <a:pt x="151" y="72"/>
                      <a:pt x="153" y="55"/>
                      <a:pt x="165" y="48"/>
                    </a:cubicBezTo>
                    <a:cubicBezTo>
                      <a:pt x="169" y="48"/>
                      <a:pt x="169" y="44"/>
                      <a:pt x="174" y="45"/>
                    </a:cubicBezTo>
                    <a:cubicBezTo>
                      <a:pt x="174" y="44"/>
                      <a:pt x="172" y="45"/>
                      <a:pt x="172" y="43"/>
                    </a:cubicBezTo>
                    <a:cubicBezTo>
                      <a:pt x="175" y="42"/>
                      <a:pt x="169" y="43"/>
                      <a:pt x="171" y="40"/>
                    </a:cubicBezTo>
                    <a:cubicBezTo>
                      <a:pt x="172" y="40"/>
                      <a:pt x="173" y="39"/>
                      <a:pt x="175" y="39"/>
                    </a:cubicBezTo>
                    <a:cubicBezTo>
                      <a:pt x="176" y="42"/>
                      <a:pt x="179" y="41"/>
                      <a:pt x="181" y="39"/>
                    </a:cubicBezTo>
                    <a:cubicBezTo>
                      <a:pt x="184" y="36"/>
                      <a:pt x="190" y="37"/>
                      <a:pt x="191" y="36"/>
                    </a:cubicBezTo>
                    <a:cubicBezTo>
                      <a:pt x="192" y="36"/>
                      <a:pt x="192" y="37"/>
                      <a:pt x="192" y="37"/>
                    </a:cubicBezTo>
                    <a:cubicBezTo>
                      <a:pt x="194" y="38"/>
                      <a:pt x="195" y="37"/>
                      <a:pt x="195" y="35"/>
                    </a:cubicBezTo>
                    <a:cubicBezTo>
                      <a:pt x="199" y="34"/>
                      <a:pt x="199" y="30"/>
                      <a:pt x="204" y="32"/>
                    </a:cubicBezTo>
                    <a:cubicBezTo>
                      <a:pt x="204" y="34"/>
                      <a:pt x="202" y="34"/>
                      <a:pt x="202" y="36"/>
                    </a:cubicBezTo>
                    <a:cubicBezTo>
                      <a:pt x="205" y="36"/>
                      <a:pt x="205" y="30"/>
                      <a:pt x="208" y="35"/>
                    </a:cubicBezTo>
                    <a:cubicBezTo>
                      <a:pt x="209" y="34"/>
                      <a:pt x="208" y="32"/>
                      <a:pt x="210" y="32"/>
                    </a:cubicBezTo>
                    <a:cubicBezTo>
                      <a:pt x="215" y="33"/>
                      <a:pt x="217" y="33"/>
                      <a:pt x="223" y="35"/>
                    </a:cubicBezTo>
                    <a:cubicBezTo>
                      <a:pt x="223" y="37"/>
                      <a:pt x="219" y="36"/>
                      <a:pt x="219" y="37"/>
                    </a:cubicBezTo>
                    <a:cubicBezTo>
                      <a:pt x="220" y="39"/>
                      <a:pt x="221" y="38"/>
                      <a:pt x="222" y="37"/>
                    </a:cubicBezTo>
                    <a:cubicBezTo>
                      <a:pt x="223" y="40"/>
                      <a:pt x="229" y="38"/>
                      <a:pt x="232" y="38"/>
                    </a:cubicBezTo>
                    <a:cubicBezTo>
                      <a:pt x="232" y="38"/>
                      <a:pt x="232" y="38"/>
                      <a:pt x="233" y="38"/>
                    </a:cubicBezTo>
                    <a:cubicBezTo>
                      <a:pt x="233" y="40"/>
                      <a:pt x="235" y="40"/>
                      <a:pt x="234" y="42"/>
                    </a:cubicBezTo>
                    <a:cubicBezTo>
                      <a:pt x="248" y="43"/>
                      <a:pt x="261" y="44"/>
                      <a:pt x="267" y="52"/>
                    </a:cubicBezTo>
                    <a:cubicBezTo>
                      <a:pt x="262" y="60"/>
                      <a:pt x="246" y="56"/>
                      <a:pt x="237" y="54"/>
                    </a:cubicBezTo>
                    <a:cubicBezTo>
                      <a:pt x="238" y="56"/>
                      <a:pt x="242" y="56"/>
                      <a:pt x="243" y="58"/>
                    </a:cubicBezTo>
                    <a:cubicBezTo>
                      <a:pt x="241" y="64"/>
                      <a:pt x="248" y="68"/>
                      <a:pt x="256" y="68"/>
                    </a:cubicBezTo>
                    <a:cubicBezTo>
                      <a:pt x="258" y="66"/>
                      <a:pt x="250" y="66"/>
                      <a:pt x="252" y="61"/>
                    </a:cubicBezTo>
                    <a:cubicBezTo>
                      <a:pt x="256" y="62"/>
                      <a:pt x="259" y="65"/>
                      <a:pt x="265" y="64"/>
                    </a:cubicBezTo>
                    <a:cubicBezTo>
                      <a:pt x="267" y="63"/>
                      <a:pt x="262" y="61"/>
                      <a:pt x="263" y="59"/>
                    </a:cubicBezTo>
                    <a:cubicBezTo>
                      <a:pt x="267" y="57"/>
                      <a:pt x="275" y="52"/>
                      <a:pt x="279" y="57"/>
                    </a:cubicBezTo>
                    <a:cubicBezTo>
                      <a:pt x="280" y="53"/>
                      <a:pt x="277" y="46"/>
                      <a:pt x="273" y="44"/>
                    </a:cubicBezTo>
                    <a:cubicBezTo>
                      <a:pt x="277" y="41"/>
                      <a:pt x="283" y="45"/>
                      <a:pt x="286" y="46"/>
                    </a:cubicBezTo>
                    <a:cubicBezTo>
                      <a:pt x="287" y="49"/>
                      <a:pt x="283" y="48"/>
                      <a:pt x="282" y="49"/>
                    </a:cubicBezTo>
                    <a:cubicBezTo>
                      <a:pt x="281" y="53"/>
                      <a:pt x="285" y="52"/>
                      <a:pt x="286" y="54"/>
                    </a:cubicBezTo>
                    <a:cubicBezTo>
                      <a:pt x="294" y="46"/>
                      <a:pt x="306" y="45"/>
                      <a:pt x="315" y="41"/>
                    </a:cubicBezTo>
                    <a:cubicBezTo>
                      <a:pt x="313" y="43"/>
                      <a:pt x="314" y="43"/>
                      <a:pt x="314" y="46"/>
                    </a:cubicBezTo>
                    <a:cubicBezTo>
                      <a:pt x="320" y="44"/>
                      <a:pt x="329" y="46"/>
                      <a:pt x="331" y="41"/>
                    </a:cubicBezTo>
                    <a:cubicBezTo>
                      <a:pt x="335" y="41"/>
                      <a:pt x="333" y="45"/>
                      <a:pt x="336" y="45"/>
                    </a:cubicBezTo>
                    <a:cubicBezTo>
                      <a:pt x="338" y="45"/>
                      <a:pt x="337" y="43"/>
                      <a:pt x="340" y="43"/>
                    </a:cubicBezTo>
                    <a:cubicBezTo>
                      <a:pt x="340" y="41"/>
                      <a:pt x="335" y="40"/>
                      <a:pt x="337" y="38"/>
                    </a:cubicBezTo>
                    <a:cubicBezTo>
                      <a:pt x="351" y="38"/>
                      <a:pt x="360" y="43"/>
                      <a:pt x="372" y="45"/>
                    </a:cubicBezTo>
                    <a:cubicBezTo>
                      <a:pt x="371" y="40"/>
                      <a:pt x="366" y="40"/>
                      <a:pt x="361" y="39"/>
                    </a:cubicBezTo>
                    <a:cubicBezTo>
                      <a:pt x="362" y="35"/>
                      <a:pt x="359" y="34"/>
                      <a:pt x="358" y="31"/>
                    </a:cubicBezTo>
                    <a:cubicBezTo>
                      <a:pt x="360" y="29"/>
                      <a:pt x="361" y="26"/>
                      <a:pt x="362" y="24"/>
                    </a:cubicBezTo>
                    <a:cubicBezTo>
                      <a:pt x="363" y="24"/>
                      <a:pt x="363" y="23"/>
                      <a:pt x="364" y="23"/>
                    </a:cubicBezTo>
                    <a:cubicBezTo>
                      <a:pt x="371" y="22"/>
                      <a:pt x="379" y="24"/>
                      <a:pt x="376" y="30"/>
                    </a:cubicBezTo>
                    <a:cubicBezTo>
                      <a:pt x="380" y="35"/>
                      <a:pt x="385" y="40"/>
                      <a:pt x="390" y="44"/>
                    </a:cubicBezTo>
                    <a:cubicBezTo>
                      <a:pt x="391" y="49"/>
                      <a:pt x="388" y="49"/>
                      <a:pt x="388" y="53"/>
                    </a:cubicBezTo>
                    <a:cubicBezTo>
                      <a:pt x="385" y="53"/>
                      <a:pt x="381" y="53"/>
                      <a:pt x="378" y="53"/>
                    </a:cubicBezTo>
                    <a:cubicBezTo>
                      <a:pt x="380" y="58"/>
                      <a:pt x="395" y="56"/>
                      <a:pt x="396" y="51"/>
                    </a:cubicBezTo>
                    <a:cubicBezTo>
                      <a:pt x="396" y="46"/>
                      <a:pt x="392" y="45"/>
                      <a:pt x="396" y="42"/>
                    </a:cubicBezTo>
                    <a:cubicBezTo>
                      <a:pt x="393" y="40"/>
                      <a:pt x="389" y="40"/>
                      <a:pt x="386" y="38"/>
                    </a:cubicBezTo>
                    <a:cubicBezTo>
                      <a:pt x="389" y="32"/>
                      <a:pt x="383" y="32"/>
                      <a:pt x="379" y="30"/>
                    </a:cubicBezTo>
                    <a:cubicBezTo>
                      <a:pt x="379" y="27"/>
                      <a:pt x="387" y="27"/>
                      <a:pt x="383" y="25"/>
                    </a:cubicBezTo>
                    <a:cubicBezTo>
                      <a:pt x="385" y="24"/>
                      <a:pt x="387" y="30"/>
                      <a:pt x="390" y="30"/>
                    </a:cubicBezTo>
                    <a:cubicBezTo>
                      <a:pt x="393" y="32"/>
                      <a:pt x="397" y="33"/>
                      <a:pt x="402" y="33"/>
                    </a:cubicBezTo>
                    <a:cubicBezTo>
                      <a:pt x="399" y="31"/>
                      <a:pt x="394" y="30"/>
                      <a:pt x="390" y="29"/>
                    </a:cubicBezTo>
                    <a:cubicBezTo>
                      <a:pt x="390" y="24"/>
                      <a:pt x="394" y="29"/>
                      <a:pt x="397" y="28"/>
                    </a:cubicBezTo>
                    <a:cubicBezTo>
                      <a:pt x="393" y="22"/>
                      <a:pt x="409" y="27"/>
                      <a:pt x="413" y="29"/>
                    </a:cubicBezTo>
                    <a:cubicBezTo>
                      <a:pt x="411" y="23"/>
                      <a:pt x="401" y="26"/>
                      <a:pt x="401" y="19"/>
                    </a:cubicBezTo>
                    <a:cubicBezTo>
                      <a:pt x="407" y="18"/>
                      <a:pt x="416" y="17"/>
                      <a:pt x="423" y="18"/>
                    </a:cubicBezTo>
                    <a:cubicBezTo>
                      <a:pt x="422" y="15"/>
                      <a:pt x="416" y="18"/>
                      <a:pt x="416" y="14"/>
                    </a:cubicBezTo>
                    <a:cubicBezTo>
                      <a:pt x="419" y="13"/>
                      <a:pt x="418" y="13"/>
                      <a:pt x="419" y="11"/>
                    </a:cubicBezTo>
                    <a:cubicBezTo>
                      <a:pt x="425" y="10"/>
                      <a:pt x="434" y="11"/>
                      <a:pt x="439" y="10"/>
                    </a:cubicBezTo>
                    <a:cubicBezTo>
                      <a:pt x="439" y="8"/>
                      <a:pt x="437" y="9"/>
                      <a:pt x="435" y="9"/>
                    </a:cubicBezTo>
                    <a:cubicBezTo>
                      <a:pt x="443" y="6"/>
                      <a:pt x="450" y="9"/>
                      <a:pt x="458" y="8"/>
                    </a:cubicBezTo>
                    <a:cubicBezTo>
                      <a:pt x="458" y="6"/>
                      <a:pt x="456" y="7"/>
                      <a:pt x="454" y="7"/>
                    </a:cubicBezTo>
                    <a:cubicBezTo>
                      <a:pt x="457" y="4"/>
                      <a:pt x="460" y="8"/>
                      <a:pt x="464" y="7"/>
                    </a:cubicBezTo>
                    <a:cubicBezTo>
                      <a:pt x="464" y="4"/>
                      <a:pt x="460" y="5"/>
                      <a:pt x="459" y="4"/>
                    </a:cubicBezTo>
                    <a:cubicBezTo>
                      <a:pt x="461" y="0"/>
                      <a:pt x="468" y="1"/>
                      <a:pt x="474" y="1"/>
                    </a:cubicBezTo>
                    <a:cubicBezTo>
                      <a:pt x="473" y="2"/>
                      <a:pt x="472" y="2"/>
                      <a:pt x="471" y="2"/>
                    </a:cubicBezTo>
                    <a:cubicBezTo>
                      <a:pt x="481" y="9"/>
                      <a:pt x="502" y="4"/>
                      <a:pt x="512" y="11"/>
                    </a:cubicBezTo>
                    <a:cubicBezTo>
                      <a:pt x="507" y="14"/>
                      <a:pt x="502" y="17"/>
                      <a:pt x="498" y="21"/>
                    </a:cubicBezTo>
                    <a:cubicBezTo>
                      <a:pt x="503" y="22"/>
                      <a:pt x="504" y="20"/>
                      <a:pt x="508" y="20"/>
                    </a:cubicBezTo>
                    <a:cubicBezTo>
                      <a:pt x="508" y="18"/>
                      <a:pt x="504" y="21"/>
                      <a:pt x="505" y="17"/>
                    </a:cubicBezTo>
                    <a:cubicBezTo>
                      <a:pt x="508" y="17"/>
                      <a:pt x="510" y="17"/>
                      <a:pt x="511" y="18"/>
                    </a:cubicBezTo>
                    <a:cubicBezTo>
                      <a:pt x="513" y="18"/>
                      <a:pt x="516" y="21"/>
                      <a:pt x="517" y="18"/>
                    </a:cubicBezTo>
                    <a:cubicBezTo>
                      <a:pt x="532" y="17"/>
                      <a:pt x="541" y="23"/>
                      <a:pt x="557" y="22"/>
                    </a:cubicBezTo>
                    <a:cubicBezTo>
                      <a:pt x="558" y="22"/>
                      <a:pt x="557" y="20"/>
                      <a:pt x="556" y="20"/>
                    </a:cubicBezTo>
                    <a:cubicBezTo>
                      <a:pt x="568" y="17"/>
                      <a:pt x="577" y="21"/>
                      <a:pt x="586" y="25"/>
                    </a:cubicBezTo>
                    <a:cubicBezTo>
                      <a:pt x="586" y="27"/>
                      <a:pt x="585" y="27"/>
                      <a:pt x="584" y="27"/>
                    </a:cubicBezTo>
                    <a:cubicBezTo>
                      <a:pt x="589" y="29"/>
                      <a:pt x="593" y="33"/>
                      <a:pt x="600" y="33"/>
                    </a:cubicBezTo>
                    <a:cubicBezTo>
                      <a:pt x="603" y="31"/>
                      <a:pt x="598" y="30"/>
                      <a:pt x="599" y="28"/>
                    </a:cubicBezTo>
                    <a:cubicBezTo>
                      <a:pt x="606" y="31"/>
                      <a:pt x="618" y="30"/>
                      <a:pt x="626" y="29"/>
                    </a:cubicBezTo>
                    <a:cubicBezTo>
                      <a:pt x="623" y="27"/>
                      <a:pt x="627" y="25"/>
                      <a:pt x="621" y="26"/>
                    </a:cubicBezTo>
                    <a:cubicBezTo>
                      <a:pt x="622" y="25"/>
                      <a:pt x="623" y="25"/>
                      <a:pt x="623" y="24"/>
                    </a:cubicBezTo>
                    <a:cubicBezTo>
                      <a:pt x="623" y="22"/>
                      <a:pt x="627" y="22"/>
                      <a:pt x="631" y="22"/>
                    </a:cubicBezTo>
                    <a:cubicBezTo>
                      <a:pt x="644" y="22"/>
                      <a:pt x="650" y="28"/>
                      <a:pt x="664" y="27"/>
                    </a:cubicBezTo>
                    <a:cubicBezTo>
                      <a:pt x="662" y="29"/>
                      <a:pt x="664" y="28"/>
                      <a:pt x="665" y="30"/>
                    </a:cubicBezTo>
                    <a:cubicBezTo>
                      <a:pt x="692" y="33"/>
                      <a:pt x="717" y="38"/>
                      <a:pt x="745" y="39"/>
                    </a:cubicBezTo>
                    <a:cubicBezTo>
                      <a:pt x="748" y="39"/>
                      <a:pt x="751" y="39"/>
                      <a:pt x="752" y="40"/>
                    </a:cubicBezTo>
                    <a:close/>
                    <a:moveTo>
                      <a:pt x="229" y="199"/>
                    </a:moveTo>
                    <a:cubicBezTo>
                      <a:pt x="229" y="200"/>
                      <a:pt x="228" y="201"/>
                      <a:pt x="228" y="202"/>
                    </a:cubicBezTo>
                    <a:cubicBezTo>
                      <a:pt x="231" y="203"/>
                      <a:pt x="231" y="202"/>
                      <a:pt x="235" y="203"/>
                    </a:cubicBezTo>
                    <a:cubicBezTo>
                      <a:pt x="234" y="199"/>
                      <a:pt x="239" y="202"/>
                      <a:pt x="238" y="200"/>
                    </a:cubicBezTo>
                    <a:cubicBezTo>
                      <a:pt x="236" y="199"/>
                      <a:pt x="232" y="199"/>
                      <a:pt x="229" y="199"/>
                    </a:cubicBezTo>
                    <a:close/>
                    <a:moveTo>
                      <a:pt x="192" y="85"/>
                    </a:moveTo>
                    <a:cubicBezTo>
                      <a:pt x="186" y="70"/>
                      <a:pt x="200" y="69"/>
                      <a:pt x="206" y="61"/>
                    </a:cubicBezTo>
                    <a:cubicBezTo>
                      <a:pt x="203" y="57"/>
                      <a:pt x="193" y="58"/>
                      <a:pt x="190" y="61"/>
                    </a:cubicBezTo>
                    <a:cubicBezTo>
                      <a:pt x="193" y="74"/>
                      <a:pt x="171" y="69"/>
                      <a:pt x="174" y="85"/>
                    </a:cubicBezTo>
                    <a:cubicBezTo>
                      <a:pt x="179" y="85"/>
                      <a:pt x="180" y="89"/>
                      <a:pt x="183" y="90"/>
                    </a:cubicBezTo>
                    <a:cubicBezTo>
                      <a:pt x="180" y="94"/>
                      <a:pt x="179" y="96"/>
                      <a:pt x="173" y="98"/>
                    </a:cubicBezTo>
                    <a:cubicBezTo>
                      <a:pt x="173" y="104"/>
                      <a:pt x="171" y="108"/>
                      <a:pt x="175" y="107"/>
                    </a:cubicBezTo>
                    <a:cubicBezTo>
                      <a:pt x="172" y="110"/>
                      <a:pt x="171" y="111"/>
                      <a:pt x="163" y="111"/>
                    </a:cubicBezTo>
                    <a:cubicBezTo>
                      <a:pt x="163" y="113"/>
                      <a:pt x="164" y="115"/>
                      <a:pt x="162" y="115"/>
                    </a:cubicBezTo>
                    <a:cubicBezTo>
                      <a:pt x="159" y="116"/>
                      <a:pt x="157" y="115"/>
                      <a:pt x="156" y="113"/>
                    </a:cubicBezTo>
                    <a:cubicBezTo>
                      <a:pt x="154" y="115"/>
                      <a:pt x="155" y="119"/>
                      <a:pt x="152" y="120"/>
                    </a:cubicBezTo>
                    <a:cubicBezTo>
                      <a:pt x="148" y="120"/>
                      <a:pt x="145" y="115"/>
                      <a:pt x="142" y="117"/>
                    </a:cubicBezTo>
                    <a:cubicBezTo>
                      <a:pt x="145" y="119"/>
                      <a:pt x="146" y="122"/>
                      <a:pt x="150" y="123"/>
                    </a:cubicBezTo>
                    <a:cubicBezTo>
                      <a:pt x="152" y="122"/>
                      <a:pt x="155" y="121"/>
                      <a:pt x="157" y="120"/>
                    </a:cubicBezTo>
                    <a:cubicBezTo>
                      <a:pt x="165" y="127"/>
                      <a:pt x="173" y="118"/>
                      <a:pt x="183" y="118"/>
                    </a:cubicBezTo>
                    <a:cubicBezTo>
                      <a:pt x="183" y="119"/>
                      <a:pt x="183" y="121"/>
                      <a:pt x="183" y="122"/>
                    </a:cubicBezTo>
                    <a:cubicBezTo>
                      <a:pt x="188" y="122"/>
                      <a:pt x="188" y="115"/>
                      <a:pt x="193" y="118"/>
                    </a:cubicBezTo>
                    <a:cubicBezTo>
                      <a:pt x="193" y="111"/>
                      <a:pt x="190" y="103"/>
                      <a:pt x="198" y="102"/>
                    </a:cubicBezTo>
                    <a:cubicBezTo>
                      <a:pt x="201" y="103"/>
                      <a:pt x="201" y="106"/>
                      <a:pt x="205" y="107"/>
                    </a:cubicBezTo>
                    <a:cubicBezTo>
                      <a:pt x="208" y="104"/>
                      <a:pt x="205" y="102"/>
                      <a:pt x="207" y="99"/>
                    </a:cubicBezTo>
                    <a:cubicBezTo>
                      <a:pt x="204" y="99"/>
                      <a:pt x="201" y="99"/>
                      <a:pt x="202" y="96"/>
                    </a:cubicBezTo>
                    <a:cubicBezTo>
                      <a:pt x="206" y="87"/>
                      <a:pt x="222" y="96"/>
                      <a:pt x="228" y="88"/>
                    </a:cubicBezTo>
                    <a:cubicBezTo>
                      <a:pt x="216" y="83"/>
                      <a:pt x="198" y="95"/>
                      <a:pt x="192" y="85"/>
                    </a:cubicBezTo>
                    <a:close/>
                    <a:moveTo>
                      <a:pt x="246" y="78"/>
                    </a:moveTo>
                    <a:cubicBezTo>
                      <a:pt x="247" y="82"/>
                      <a:pt x="251" y="82"/>
                      <a:pt x="254" y="85"/>
                    </a:cubicBezTo>
                    <a:cubicBezTo>
                      <a:pt x="256" y="81"/>
                      <a:pt x="251" y="78"/>
                      <a:pt x="250" y="76"/>
                    </a:cubicBezTo>
                    <a:cubicBezTo>
                      <a:pt x="251" y="79"/>
                      <a:pt x="248" y="78"/>
                      <a:pt x="246" y="78"/>
                    </a:cubicBezTo>
                    <a:close/>
                    <a:moveTo>
                      <a:pt x="228" y="84"/>
                    </a:moveTo>
                    <a:cubicBezTo>
                      <a:pt x="232" y="84"/>
                      <a:pt x="231" y="89"/>
                      <a:pt x="235" y="89"/>
                    </a:cubicBezTo>
                    <a:cubicBezTo>
                      <a:pt x="238" y="90"/>
                      <a:pt x="237" y="87"/>
                      <a:pt x="240" y="87"/>
                    </a:cubicBezTo>
                    <a:cubicBezTo>
                      <a:pt x="239" y="82"/>
                      <a:pt x="230" y="77"/>
                      <a:pt x="228" y="84"/>
                    </a:cubicBezTo>
                    <a:close/>
                    <a:moveTo>
                      <a:pt x="581" y="113"/>
                    </a:moveTo>
                    <a:cubicBezTo>
                      <a:pt x="580" y="124"/>
                      <a:pt x="579" y="134"/>
                      <a:pt x="570" y="136"/>
                    </a:cubicBezTo>
                    <a:cubicBezTo>
                      <a:pt x="584" y="138"/>
                      <a:pt x="592" y="121"/>
                      <a:pt x="581" y="113"/>
                    </a:cubicBezTo>
                    <a:close/>
                    <a:moveTo>
                      <a:pt x="237" y="176"/>
                    </a:moveTo>
                    <a:cubicBezTo>
                      <a:pt x="236" y="177"/>
                      <a:pt x="235" y="177"/>
                      <a:pt x="234" y="176"/>
                    </a:cubicBezTo>
                    <a:cubicBezTo>
                      <a:pt x="234" y="183"/>
                      <a:pt x="231" y="186"/>
                      <a:pt x="229" y="191"/>
                    </a:cubicBezTo>
                    <a:cubicBezTo>
                      <a:pt x="236" y="205"/>
                      <a:pt x="253" y="193"/>
                      <a:pt x="265" y="192"/>
                    </a:cubicBezTo>
                    <a:cubicBezTo>
                      <a:pt x="271" y="199"/>
                      <a:pt x="289" y="201"/>
                      <a:pt x="297" y="196"/>
                    </a:cubicBezTo>
                    <a:cubicBezTo>
                      <a:pt x="294" y="182"/>
                      <a:pt x="279" y="181"/>
                      <a:pt x="270" y="174"/>
                    </a:cubicBezTo>
                    <a:cubicBezTo>
                      <a:pt x="273" y="173"/>
                      <a:pt x="272" y="173"/>
                      <a:pt x="275" y="174"/>
                    </a:cubicBezTo>
                    <a:cubicBezTo>
                      <a:pt x="274" y="168"/>
                      <a:pt x="279" y="170"/>
                      <a:pt x="276" y="166"/>
                    </a:cubicBezTo>
                    <a:cubicBezTo>
                      <a:pt x="276" y="164"/>
                      <a:pt x="282" y="164"/>
                      <a:pt x="280" y="162"/>
                    </a:cubicBezTo>
                    <a:cubicBezTo>
                      <a:pt x="275" y="164"/>
                      <a:pt x="264" y="165"/>
                      <a:pt x="259" y="170"/>
                    </a:cubicBezTo>
                    <a:cubicBezTo>
                      <a:pt x="263" y="171"/>
                      <a:pt x="267" y="172"/>
                      <a:pt x="270" y="174"/>
                    </a:cubicBezTo>
                    <a:cubicBezTo>
                      <a:pt x="265" y="175"/>
                      <a:pt x="262" y="178"/>
                      <a:pt x="256" y="179"/>
                    </a:cubicBezTo>
                    <a:cubicBezTo>
                      <a:pt x="257" y="174"/>
                      <a:pt x="253" y="174"/>
                      <a:pt x="251" y="173"/>
                    </a:cubicBezTo>
                    <a:cubicBezTo>
                      <a:pt x="250" y="169"/>
                      <a:pt x="257" y="173"/>
                      <a:pt x="256" y="169"/>
                    </a:cubicBezTo>
                    <a:cubicBezTo>
                      <a:pt x="247" y="166"/>
                      <a:pt x="238" y="164"/>
                      <a:pt x="237" y="176"/>
                    </a:cubicBezTo>
                    <a:close/>
                    <a:moveTo>
                      <a:pt x="352" y="198"/>
                    </a:moveTo>
                    <a:cubicBezTo>
                      <a:pt x="349" y="196"/>
                      <a:pt x="348" y="193"/>
                      <a:pt x="349" y="188"/>
                    </a:cubicBezTo>
                    <a:cubicBezTo>
                      <a:pt x="343" y="186"/>
                      <a:pt x="338" y="183"/>
                      <a:pt x="335" y="178"/>
                    </a:cubicBezTo>
                    <a:cubicBezTo>
                      <a:pt x="341" y="178"/>
                      <a:pt x="341" y="178"/>
                      <a:pt x="340" y="173"/>
                    </a:cubicBezTo>
                    <a:cubicBezTo>
                      <a:pt x="342" y="172"/>
                      <a:pt x="344" y="171"/>
                      <a:pt x="348" y="172"/>
                    </a:cubicBezTo>
                    <a:cubicBezTo>
                      <a:pt x="348" y="169"/>
                      <a:pt x="347" y="167"/>
                      <a:pt x="347" y="164"/>
                    </a:cubicBezTo>
                    <a:cubicBezTo>
                      <a:pt x="334" y="162"/>
                      <a:pt x="322" y="169"/>
                      <a:pt x="319" y="179"/>
                    </a:cubicBezTo>
                    <a:cubicBezTo>
                      <a:pt x="326" y="187"/>
                      <a:pt x="331" y="198"/>
                      <a:pt x="341" y="204"/>
                    </a:cubicBezTo>
                    <a:cubicBezTo>
                      <a:pt x="335" y="203"/>
                      <a:pt x="336" y="211"/>
                      <a:pt x="335" y="217"/>
                    </a:cubicBezTo>
                    <a:cubicBezTo>
                      <a:pt x="342" y="221"/>
                      <a:pt x="350" y="227"/>
                      <a:pt x="361" y="224"/>
                    </a:cubicBezTo>
                    <a:cubicBezTo>
                      <a:pt x="361" y="215"/>
                      <a:pt x="359" y="208"/>
                      <a:pt x="353" y="205"/>
                    </a:cubicBezTo>
                    <a:cubicBezTo>
                      <a:pt x="353" y="203"/>
                      <a:pt x="351" y="200"/>
                      <a:pt x="354" y="200"/>
                    </a:cubicBezTo>
                    <a:cubicBezTo>
                      <a:pt x="355" y="201"/>
                      <a:pt x="359" y="201"/>
                      <a:pt x="360" y="200"/>
                    </a:cubicBezTo>
                    <a:cubicBezTo>
                      <a:pt x="360" y="196"/>
                      <a:pt x="355" y="192"/>
                      <a:pt x="353" y="194"/>
                    </a:cubicBezTo>
                    <a:cubicBezTo>
                      <a:pt x="351" y="194"/>
                      <a:pt x="352" y="196"/>
                      <a:pt x="352" y="198"/>
                    </a:cubicBezTo>
                    <a:close/>
                    <a:moveTo>
                      <a:pt x="452" y="164"/>
                    </a:moveTo>
                    <a:cubicBezTo>
                      <a:pt x="449" y="165"/>
                      <a:pt x="446" y="165"/>
                      <a:pt x="445" y="168"/>
                    </a:cubicBezTo>
                    <a:cubicBezTo>
                      <a:pt x="444" y="172"/>
                      <a:pt x="446" y="173"/>
                      <a:pt x="448" y="175"/>
                    </a:cubicBezTo>
                    <a:cubicBezTo>
                      <a:pt x="446" y="168"/>
                      <a:pt x="451" y="168"/>
                      <a:pt x="452" y="164"/>
                    </a:cubicBezTo>
                    <a:close/>
                    <a:moveTo>
                      <a:pt x="462" y="167"/>
                    </a:moveTo>
                    <a:cubicBezTo>
                      <a:pt x="464" y="166"/>
                      <a:pt x="469" y="169"/>
                      <a:pt x="469" y="165"/>
                    </a:cubicBezTo>
                    <a:cubicBezTo>
                      <a:pt x="467" y="165"/>
                      <a:pt x="466" y="165"/>
                      <a:pt x="465" y="165"/>
                    </a:cubicBezTo>
                    <a:cubicBezTo>
                      <a:pt x="463" y="166"/>
                      <a:pt x="459" y="164"/>
                      <a:pt x="458" y="166"/>
                    </a:cubicBezTo>
                    <a:cubicBezTo>
                      <a:pt x="459" y="166"/>
                      <a:pt x="460" y="167"/>
                      <a:pt x="462" y="167"/>
                    </a:cubicBezTo>
                    <a:close/>
                    <a:moveTo>
                      <a:pt x="260" y="445"/>
                    </a:moveTo>
                    <a:cubicBezTo>
                      <a:pt x="260" y="448"/>
                      <a:pt x="258" y="456"/>
                      <a:pt x="260" y="460"/>
                    </a:cubicBezTo>
                    <a:cubicBezTo>
                      <a:pt x="262" y="456"/>
                      <a:pt x="268" y="462"/>
                      <a:pt x="270" y="457"/>
                    </a:cubicBezTo>
                    <a:cubicBezTo>
                      <a:pt x="263" y="456"/>
                      <a:pt x="275" y="451"/>
                      <a:pt x="273" y="445"/>
                    </a:cubicBezTo>
                    <a:cubicBezTo>
                      <a:pt x="270" y="441"/>
                      <a:pt x="265" y="443"/>
                      <a:pt x="260" y="445"/>
                    </a:cubicBezTo>
                    <a:close/>
                    <a:moveTo>
                      <a:pt x="246" y="468"/>
                    </a:moveTo>
                    <a:cubicBezTo>
                      <a:pt x="245" y="481"/>
                      <a:pt x="251" y="488"/>
                      <a:pt x="256" y="495"/>
                    </a:cubicBezTo>
                    <a:cubicBezTo>
                      <a:pt x="253" y="486"/>
                      <a:pt x="248" y="478"/>
                      <a:pt x="246" y="468"/>
                    </a:cubicBezTo>
                    <a:close/>
                    <a:moveTo>
                      <a:pt x="271" y="517"/>
                    </a:moveTo>
                    <a:cubicBezTo>
                      <a:pt x="272" y="521"/>
                      <a:pt x="273" y="529"/>
                      <a:pt x="276" y="527"/>
                    </a:cubicBezTo>
                    <a:cubicBezTo>
                      <a:pt x="273" y="520"/>
                      <a:pt x="276" y="507"/>
                      <a:pt x="272" y="502"/>
                    </a:cubicBezTo>
                    <a:cubicBezTo>
                      <a:pt x="269" y="500"/>
                      <a:pt x="270" y="515"/>
                      <a:pt x="271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38">
                <a:extLst>
                  <a:ext uri="{FF2B5EF4-FFF2-40B4-BE49-F238E27FC236}">
                    <a16:creationId xmlns:a16="http://schemas.microsoft.com/office/drawing/2014/main" xmlns="" id="{EFC8C18C-EDA9-4648-B103-25F9B8BB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445"/>
                <a:ext cx="21" cy="21"/>
              </a:xfrm>
              <a:custGeom>
                <a:avLst/>
                <a:gdLst>
                  <a:gd name="T0" fmla="*/ 2 w 9"/>
                  <a:gd name="T1" fmla="*/ 6 h 9"/>
                  <a:gd name="T2" fmla="*/ 2 w 9"/>
                  <a:gd name="T3" fmla="*/ 0 h 9"/>
                  <a:gd name="T4" fmla="*/ 9 w 9"/>
                  <a:gd name="T5" fmla="*/ 6 h 9"/>
                  <a:gd name="T6" fmla="*/ 6 w 9"/>
                  <a:gd name="T7" fmla="*/ 6 h 9"/>
                  <a:gd name="T8" fmla="*/ 6 w 9"/>
                  <a:gd name="T9" fmla="*/ 8 h 9"/>
                  <a:gd name="T10" fmla="*/ 5 w 9"/>
                  <a:gd name="T11" fmla="*/ 9 h 9"/>
                  <a:gd name="T12" fmla="*/ 4 w 9"/>
                  <a:gd name="T13" fmla="*/ 6 h 9"/>
                  <a:gd name="T14" fmla="*/ 2 w 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2" y="6"/>
                    </a:moveTo>
                    <a:cubicBezTo>
                      <a:pt x="3" y="4"/>
                      <a:pt x="0" y="1"/>
                      <a:pt x="2" y="0"/>
                    </a:cubicBezTo>
                    <a:cubicBezTo>
                      <a:pt x="2" y="4"/>
                      <a:pt x="7" y="3"/>
                      <a:pt x="9" y="6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7" y="6"/>
                      <a:pt x="7" y="8"/>
                      <a:pt x="6" y="8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1" y="9"/>
                      <a:pt x="4" y="8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39">
                <a:extLst>
                  <a:ext uri="{FF2B5EF4-FFF2-40B4-BE49-F238E27FC236}">
                    <a16:creationId xmlns:a16="http://schemas.microsoft.com/office/drawing/2014/main" xmlns="" id="{C2F01687-98A4-4575-9341-0B517139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930"/>
                <a:ext cx="14" cy="17"/>
              </a:xfrm>
              <a:custGeom>
                <a:avLst/>
                <a:gdLst>
                  <a:gd name="T0" fmla="*/ 4 w 6"/>
                  <a:gd name="T1" fmla="*/ 7 h 7"/>
                  <a:gd name="T2" fmla="*/ 0 w 6"/>
                  <a:gd name="T3" fmla="*/ 7 h 7"/>
                  <a:gd name="T4" fmla="*/ 3 w 6"/>
                  <a:gd name="T5" fmla="*/ 4 h 7"/>
                  <a:gd name="T6" fmla="*/ 0 w 6"/>
                  <a:gd name="T7" fmla="*/ 2 h 7"/>
                  <a:gd name="T8" fmla="*/ 2 w 6"/>
                  <a:gd name="T9" fmla="*/ 0 h 7"/>
                  <a:gd name="T10" fmla="*/ 4 w 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3" y="7"/>
                      <a:pt x="1" y="7"/>
                      <a:pt x="0" y="7"/>
                    </a:cubicBezTo>
                    <a:cubicBezTo>
                      <a:pt x="0" y="5"/>
                      <a:pt x="3" y="6"/>
                      <a:pt x="3" y="4"/>
                    </a:cubicBezTo>
                    <a:cubicBezTo>
                      <a:pt x="0" y="4"/>
                      <a:pt x="3" y="3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  <a:cubicBezTo>
                      <a:pt x="6" y="1"/>
                      <a:pt x="2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41">
                <a:extLst>
                  <a:ext uri="{FF2B5EF4-FFF2-40B4-BE49-F238E27FC236}">
                    <a16:creationId xmlns:a16="http://schemas.microsoft.com/office/drawing/2014/main" xmlns="" id="{926A2B69-34B7-4A50-9113-1FF4D56B0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736"/>
                <a:ext cx="15" cy="9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1 h 4"/>
                  <a:gd name="T4" fmla="*/ 6 w 6"/>
                  <a:gd name="T5" fmla="*/ 2 h 4"/>
                  <a:gd name="T6" fmla="*/ 6 w 6"/>
                  <a:gd name="T7" fmla="*/ 4 h 4"/>
                  <a:gd name="T8" fmla="*/ 0 w 6"/>
                  <a:gd name="T9" fmla="*/ 4 h 4"/>
                  <a:gd name="T10" fmla="*/ 0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3" y="4"/>
                      <a:pt x="2" y="0"/>
                      <a:pt x="6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42">
                <a:extLst>
                  <a:ext uri="{FF2B5EF4-FFF2-40B4-BE49-F238E27FC236}">
                    <a16:creationId xmlns:a16="http://schemas.microsoft.com/office/drawing/2014/main" xmlns="" id="{5B462C6F-8848-4769-AC9B-018AA268B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745"/>
                <a:ext cx="16" cy="10"/>
              </a:xfrm>
              <a:custGeom>
                <a:avLst/>
                <a:gdLst>
                  <a:gd name="T0" fmla="*/ 2 w 7"/>
                  <a:gd name="T1" fmla="*/ 4 h 4"/>
                  <a:gd name="T2" fmla="*/ 5 w 7"/>
                  <a:gd name="T3" fmla="*/ 2 h 4"/>
                  <a:gd name="T4" fmla="*/ 5 w 7"/>
                  <a:gd name="T5" fmla="*/ 0 h 4"/>
                  <a:gd name="T6" fmla="*/ 7 w 7"/>
                  <a:gd name="T7" fmla="*/ 3 h 4"/>
                  <a:gd name="T8" fmla="*/ 2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cubicBezTo>
                      <a:pt x="0" y="1"/>
                      <a:pt x="2" y="1"/>
                      <a:pt x="5" y="2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1"/>
                      <a:pt x="7" y="1"/>
                      <a:pt x="7" y="3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43">
                <a:extLst>
                  <a:ext uri="{FF2B5EF4-FFF2-40B4-BE49-F238E27FC236}">
                    <a16:creationId xmlns:a16="http://schemas.microsoft.com/office/drawing/2014/main" xmlns="" id="{DDDAE2E5-31C5-4EAF-A95C-702C2F564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738"/>
                <a:ext cx="9" cy="14"/>
              </a:xfrm>
              <a:custGeom>
                <a:avLst/>
                <a:gdLst>
                  <a:gd name="T0" fmla="*/ 0 w 4"/>
                  <a:gd name="T1" fmla="*/ 1 h 6"/>
                  <a:gd name="T2" fmla="*/ 2 w 4"/>
                  <a:gd name="T3" fmla="*/ 0 h 6"/>
                  <a:gd name="T4" fmla="*/ 4 w 4"/>
                  <a:gd name="T5" fmla="*/ 6 h 6"/>
                  <a:gd name="T6" fmla="*/ 0 w 4"/>
                  <a:gd name="T7" fmla="*/ 6 h 6"/>
                  <a:gd name="T8" fmla="*/ 0 w 4"/>
                  <a:gd name="T9" fmla="*/ 5 h 6"/>
                  <a:gd name="T10" fmla="*/ 2 w 4"/>
                  <a:gd name="T11" fmla="*/ 4 h 6"/>
                  <a:gd name="T12" fmla="*/ 0 w 4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4" y="2"/>
                      <a:pt x="3" y="2"/>
                      <a:pt x="4" y="6"/>
                    </a:cubicBezTo>
                    <a:cubicBezTo>
                      <a:pt x="3" y="6"/>
                      <a:pt x="2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2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44">
                <a:extLst>
                  <a:ext uri="{FF2B5EF4-FFF2-40B4-BE49-F238E27FC236}">
                    <a16:creationId xmlns:a16="http://schemas.microsoft.com/office/drawing/2014/main" xmlns="" id="{B007AC74-152C-4ABD-85EA-DC7ACAF2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736"/>
                <a:ext cx="64" cy="11"/>
              </a:xfrm>
              <a:custGeom>
                <a:avLst/>
                <a:gdLst>
                  <a:gd name="T0" fmla="*/ 21 w 27"/>
                  <a:gd name="T1" fmla="*/ 3 h 5"/>
                  <a:gd name="T2" fmla="*/ 0 w 27"/>
                  <a:gd name="T3" fmla="*/ 5 h 5"/>
                  <a:gd name="T4" fmla="*/ 26 w 27"/>
                  <a:gd name="T5" fmla="*/ 0 h 5"/>
                  <a:gd name="T6" fmla="*/ 27 w 27"/>
                  <a:gd name="T7" fmla="*/ 1 h 5"/>
                  <a:gd name="T8" fmla="*/ 21 w 2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1" y="3"/>
                    </a:moveTo>
                    <a:cubicBezTo>
                      <a:pt x="13" y="2"/>
                      <a:pt x="8" y="5"/>
                      <a:pt x="0" y="5"/>
                    </a:cubicBezTo>
                    <a:cubicBezTo>
                      <a:pt x="6" y="1"/>
                      <a:pt x="18" y="2"/>
                      <a:pt x="26" y="0"/>
                    </a:cubicBezTo>
                    <a:cubicBezTo>
                      <a:pt x="26" y="0"/>
                      <a:pt x="27" y="0"/>
                      <a:pt x="27" y="1"/>
                    </a:cubicBezTo>
                    <a:cubicBezTo>
                      <a:pt x="23" y="0"/>
                      <a:pt x="24" y="4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45">
                <a:extLst>
                  <a:ext uri="{FF2B5EF4-FFF2-40B4-BE49-F238E27FC236}">
                    <a16:creationId xmlns:a16="http://schemas.microsoft.com/office/drawing/2014/main" xmlns="" id="{B222867D-E579-4C87-A62C-CDEBF59FD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743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8 w 10"/>
                  <a:gd name="T3" fmla="*/ 2 h 4"/>
                  <a:gd name="T4" fmla="*/ 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1" y="2"/>
                      <a:pt x="10" y="0"/>
                      <a:pt x="8" y="2"/>
                    </a:cubicBezTo>
                    <a:cubicBezTo>
                      <a:pt x="5" y="2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46">
                <a:extLst>
                  <a:ext uri="{FF2B5EF4-FFF2-40B4-BE49-F238E27FC236}">
                    <a16:creationId xmlns:a16="http://schemas.microsoft.com/office/drawing/2014/main" xmlns="" id="{D223976B-EA85-4A72-95C6-2C0D114BF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740"/>
                <a:ext cx="71" cy="26"/>
              </a:xfrm>
              <a:custGeom>
                <a:avLst/>
                <a:gdLst>
                  <a:gd name="T0" fmla="*/ 12 w 30"/>
                  <a:gd name="T1" fmla="*/ 4 h 11"/>
                  <a:gd name="T2" fmla="*/ 30 w 30"/>
                  <a:gd name="T3" fmla="*/ 5 h 11"/>
                  <a:gd name="T4" fmla="*/ 17 w 30"/>
                  <a:gd name="T5" fmla="*/ 7 h 11"/>
                  <a:gd name="T6" fmla="*/ 0 w 30"/>
                  <a:gd name="T7" fmla="*/ 2 h 11"/>
                  <a:gd name="T8" fmla="*/ 12 w 3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12" y="4"/>
                    </a:moveTo>
                    <a:cubicBezTo>
                      <a:pt x="13" y="0"/>
                      <a:pt x="27" y="2"/>
                      <a:pt x="30" y="5"/>
                    </a:cubicBezTo>
                    <a:cubicBezTo>
                      <a:pt x="29" y="11"/>
                      <a:pt x="22" y="5"/>
                      <a:pt x="17" y="7"/>
                    </a:cubicBezTo>
                    <a:cubicBezTo>
                      <a:pt x="12" y="10"/>
                      <a:pt x="0" y="8"/>
                      <a:pt x="0" y="2"/>
                    </a:cubicBezTo>
                    <a:cubicBezTo>
                      <a:pt x="4" y="0"/>
                      <a:pt x="7" y="3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47">
                <a:extLst>
                  <a:ext uri="{FF2B5EF4-FFF2-40B4-BE49-F238E27FC236}">
                    <a16:creationId xmlns:a16="http://schemas.microsoft.com/office/drawing/2014/main" xmlns="" id="{4275EA9E-0C2F-4CF8-948E-80101BACD6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" y="759"/>
                <a:ext cx="1223" cy="1786"/>
              </a:xfrm>
              <a:custGeom>
                <a:avLst/>
                <a:gdLst>
                  <a:gd name="T0" fmla="*/ 347 w 517"/>
                  <a:gd name="T1" fmla="*/ 18 h 753"/>
                  <a:gd name="T2" fmla="*/ 369 w 517"/>
                  <a:gd name="T3" fmla="*/ 27 h 753"/>
                  <a:gd name="T4" fmla="*/ 405 w 517"/>
                  <a:gd name="T5" fmla="*/ 4 h 753"/>
                  <a:gd name="T6" fmla="*/ 444 w 517"/>
                  <a:gd name="T7" fmla="*/ 15 h 753"/>
                  <a:gd name="T8" fmla="*/ 467 w 517"/>
                  <a:gd name="T9" fmla="*/ 39 h 753"/>
                  <a:gd name="T10" fmla="*/ 441 w 517"/>
                  <a:gd name="T11" fmla="*/ 48 h 753"/>
                  <a:gd name="T12" fmla="*/ 413 w 517"/>
                  <a:gd name="T13" fmla="*/ 58 h 753"/>
                  <a:gd name="T14" fmla="*/ 417 w 517"/>
                  <a:gd name="T15" fmla="*/ 27 h 753"/>
                  <a:gd name="T16" fmla="*/ 377 w 517"/>
                  <a:gd name="T17" fmla="*/ 41 h 753"/>
                  <a:gd name="T18" fmla="*/ 336 w 517"/>
                  <a:gd name="T19" fmla="*/ 57 h 753"/>
                  <a:gd name="T20" fmla="*/ 336 w 517"/>
                  <a:gd name="T21" fmla="*/ 113 h 753"/>
                  <a:gd name="T22" fmla="*/ 378 w 517"/>
                  <a:gd name="T23" fmla="*/ 71 h 753"/>
                  <a:gd name="T24" fmla="*/ 436 w 517"/>
                  <a:gd name="T25" fmla="*/ 98 h 753"/>
                  <a:gd name="T26" fmla="*/ 444 w 517"/>
                  <a:gd name="T27" fmla="*/ 124 h 753"/>
                  <a:gd name="T28" fmla="*/ 392 w 517"/>
                  <a:gd name="T29" fmla="*/ 143 h 753"/>
                  <a:gd name="T30" fmla="*/ 358 w 517"/>
                  <a:gd name="T31" fmla="*/ 176 h 753"/>
                  <a:gd name="T32" fmla="*/ 325 w 517"/>
                  <a:gd name="T33" fmla="*/ 198 h 753"/>
                  <a:gd name="T34" fmla="*/ 273 w 517"/>
                  <a:gd name="T35" fmla="*/ 251 h 753"/>
                  <a:gd name="T36" fmla="*/ 203 w 517"/>
                  <a:gd name="T37" fmla="*/ 321 h 753"/>
                  <a:gd name="T38" fmla="*/ 261 w 517"/>
                  <a:gd name="T39" fmla="*/ 339 h 753"/>
                  <a:gd name="T40" fmla="*/ 336 w 517"/>
                  <a:gd name="T41" fmla="*/ 367 h 753"/>
                  <a:gd name="T42" fmla="*/ 372 w 517"/>
                  <a:gd name="T43" fmla="*/ 379 h 753"/>
                  <a:gd name="T44" fmla="*/ 430 w 517"/>
                  <a:gd name="T45" fmla="*/ 429 h 753"/>
                  <a:gd name="T46" fmla="*/ 459 w 517"/>
                  <a:gd name="T47" fmla="*/ 442 h 753"/>
                  <a:gd name="T48" fmla="*/ 500 w 517"/>
                  <a:gd name="T49" fmla="*/ 496 h 753"/>
                  <a:gd name="T50" fmla="*/ 448 w 517"/>
                  <a:gd name="T51" fmla="*/ 581 h 753"/>
                  <a:gd name="T52" fmla="*/ 414 w 517"/>
                  <a:gd name="T53" fmla="*/ 641 h 753"/>
                  <a:gd name="T54" fmla="*/ 394 w 517"/>
                  <a:gd name="T55" fmla="*/ 687 h 753"/>
                  <a:gd name="T56" fmla="*/ 386 w 517"/>
                  <a:gd name="T57" fmla="*/ 731 h 753"/>
                  <a:gd name="T58" fmla="*/ 374 w 517"/>
                  <a:gd name="T59" fmla="*/ 743 h 753"/>
                  <a:gd name="T60" fmla="*/ 358 w 517"/>
                  <a:gd name="T61" fmla="*/ 728 h 753"/>
                  <a:gd name="T62" fmla="*/ 348 w 517"/>
                  <a:gd name="T63" fmla="*/ 708 h 753"/>
                  <a:gd name="T64" fmla="*/ 344 w 517"/>
                  <a:gd name="T65" fmla="*/ 679 h 753"/>
                  <a:gd name="T66" fmla="*/ 268 w 517"/>
                  <a:gd name="T67" fmla="*/ 467 h 753"/>
                  <a:gd name="T68" fmla="*/ 274 w 517"/>
                  <a:gd name="T69" fmla="*/ 384 h 753"/>
                  <a:gd name="T70" fmla="*/ 148 w 517"/>
                  <a:gd name="T71" fmla="*/ 311 h 753"/>
                  <a:gd name="T72" fmla="*/ 121 w 517"/>
                  <a:gd name="T73" fmla="*/ 256 h 753"/>
                  <a:gd name="T74" fmla="*/ 115 w 517"/>
                  <a:gd name="T75" fmla="*/ 263 h 753"/>
                  <a:gd name="T76" fmla="*/ 126 w 517"/>
                  <a:gd name="T77" fmla="*/ 127 h 753"/>
                  <a:gd name="T78" fmla="*/ 126 w 517"/>
                  <a:gd name="T79" fmla="*/ 102 h 753"/>
                  <a:gd name="T80" fmla="*/ 117 w 517"/>
                  <a:gd name="T81" fmla="*/ 75 h 753"/>
                  <a:gd name="T82" fmla="*/ 0 w 517"/>
                  <a:gd name="T83" fmla="*/ 99 h 753"/>
                  <a:gd name="T84" fmla="*/ 21 w 517"/>
                  <a:gd name="T85" fmla="*/ 71 h 753"/>
                  <a:gd name="T86" fmla="*/ 59 w 517"/>
                  <a:gd name="T87" fmla="*/ 43 h 753"/>
                  <a:gd name="T88" fmla="*/ 187 w 517"/>
                  <a:gd name="T89" fmla="*/ 29 h 753"/>
                  <a:gd name="T90" fmla="*/ 237 w 517"/>
                  <a:gd name="T91" fmla="*/ 25 h 753"/>
                  <a:gd name="T92" fmla="*/ 294 w 517"/>
                  <a:gd name="T93" fmla="*/ 29 h 753"/>
                  <a:gd name="T94" fmla="*/ 316 w 517"/>
                  <a:gd name="T95" fmla="*/ 372 h 753"/>
                  <a:gd name="T96" fmla="*/ 249 w 517"/>
                  <a:gd name="T97" fmla="*/ 363 h 753"/>
                  <a:gd name="T98" fmla="*/ 135 w 517"/>
                  <a:gd name="T99" fmla="*/ 135 h 753"/>
                  <a:gd name="T100" fmla="*/ 121 w 517"/>
                  <a:gd name="T101" fmla="*/ 93 h 753"/>
                  <a:gd name="T102" fmla="*/ 214 w 517"/>
                  <a:gd name="T103" fmla="*/ 48 h 753"/>
                  <a:gd name="T104" fmla="*/ 231 w 517"/>
                  <a:gd name="T105" fmla="*/ 63 h 753"/>
                  <a:gd name="T106" fmla="*/ 263 w 517"/>
                  <a:gd name="T107" fmla="*/ 110 h 753"/>
                  <a:gd name="T108" fmla="*/ 307 w 517"/>
                  <a:gd name="T109" fmla="*/ 144 h 753"/>
                  <a:gd name="T110" fmla="*/ 301 w 517"/>
                  <a:gd name="T111" fmla="*/ 157 h 753"/>
                  <a:gd name="T112" fmla="*/ 322 w 517"/>
                  <a:gd name="T113" fmla="*/ 163 h 753"/>
                  <a:gd name="T114" fmla="*/ 321 w 517"/>
                  <a:gd name="T115" fmla="*/ 174 h 753"/>
                  <a:gd name="T116" fmla="*/ 122 w 517"/>
                  <a:gd name="T117" fmla="*/ 96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7" h="753">
                    <a:moveTo>
                      <a:pt x="335" y="31"/>
                    </a:moveTo>
                    <a:cubicBezTo>
                      <a:pt x="338" y="34"/>
                      <a:pt x="333" y="33"/>
                      <a:pt x="333" y="36"/>
                    </a:cubicBezTo>
                    <a:cubicBezTo>
                      <a:pt x="341" y="36"/>
                      <a:pt x="342" y="30"/>
                      <a:pt x="349" y="29"/>
                    </a:cubicBezTo>
                    <a:cubicBezTo>
                      <a:pt x="349" y="27"/>
                      <a:pt x="347" y="31"/>
                      <a:pt x="345" y="29"/>
                    </a:cubicBezTo>
                    <a:cubicBezTo>
                      <a:pt x="347" y="28"/>
                      <a:pt x="348" y="27"/>
                      <a:pt x="351" y="26"/>
                    </a:cubicBezTo>
                    <a:cubicBezTo>
                      <a:pt x="349" y="25"/>
                      <a:pt x="347" y="24"/>
                      <a:pt x="344" y="24"/>
                    </a:cubicBezTo>
                    <a:cubicBezTo>
                      <a:pt x="345" y="21"/>
                      <a:pt x="350" y="22"/>
                      <a:pt x="347" y="18"/>
                    </a:cubicBezTo>
                    <a:cubicBezTo>
                      <a:pt x="356" y="17"/>
                      <a:pt x="360" y="11"/>
                      <a:pt x="364" y="4"/>
                    </a:cubicBezTo>
                    <a:cubicBezTo>
                      <a:pt x="371" y="4"/>
                      <a:pt x="377" y="3"/>
                      <a:pt x="385" y="3"/>
                    </a:cubicBezTo>
                    <a:cubicBezTo>
                      <a:pt x="381" y="12"/>
                      <a:pt x="357" y="5"/>
                      <a:pt x="363" y="22"/>
                    </a:cubicBezTo>
                    <a:cubicBezTo>
                      <a:pt x="362" y="24"/>
                      <a:pt x="358" y="22"/>
                      <a:pt x="358" y="24"/>
                    </a:cubicBezTo>
                    <a:cubicBezTo>
                      <a:pt x="357" y="27"/>
                      <a:pt x="361" y="25"/>
                      <a:pt x="362" y="25"/>
                    </a:cubicBezTo>
                    <a:cubicBezTo>
                      <a:pt x="361" y="27"/>
                      <a:pt x="361" y="30"/>
                      <a:pt x="359" y="31"/>
                    </a:cubicBezTo>
                    <a:cubicBezTo>
                      <a:pt x="363" y="31"/>
                      <a:pt x="364" y="26"/>
                      <a:pt x="369" y="27"/>
                    </a:cubicBezTo>
                    <a:cubicBezTo>
                      <a:pt x="370" y="32"/>
                      <a:pt x="367" y="34"/>
                      <a:pt x="366" y="37"/>
                    </a:cubicBezTo>
                    <a:cubicBezTo>
                      <a:pt x="372" y="32"/>
                      <a:pt x="382" y="31"/>
                      <a:pt x="384" y="23"/>
                    </a:cubicBezTo>
                    <a:cubicBezTo>
                      <a:pt x="383" y="21"/>
                      <a:pt x="379" y="22"/>
                      <a:pt x="376" y="22"/>
                    </a:cubicBezTo>
                    <a:cubicBezTo>
                      <a:pt x="376" y="20"/>
                      <a:pt x="376" y="19"/>
                      <a:pt x="375" y="19"/>
                    </a:cubicBezTo>
                    <a:cubicBezTo>
                      <a:pt x="376" y="16"/>
                      <a:pt x="380" y="19"/>
                      <a:pt x="382" y="19"/>
                    </a:cubicBezTo>
                    <a:cubicBezTo>
                      <a:pt x="381" y="16"/>
                      <a:pt x="377" y="17"/>
                      <a:pt x="375" y="16"/>
                    </a:cubicBezTo>
                    <a:cubicBezTo>
                      <a:pt x="381" y="13"/>
                      <a:pt x="393" y="0"/>
                      <a:pt x="405" y="4"/>
                    </a:cubicBezTo>
                    <a:cubicBezTo>
                      <a:pt x="405" y="4"/>
                      <a:pt x="403" y="6"/>
                      <a:pt x="404" y="6"/>
                    </a:cubicBezTo>
                    <a:cubicBezTo>
                      <a:pt x="408" y="6"/>
                      <a:pt x="412" y="2"/>
                      <a:pt x="416" y="5"/>
                    </a:cubicBezTo>
                    <a:cubicBezTo>
                      <a:pt x="417" y="9"/>
                      <a:pt x="414" y="10"/>
                      <a:pt x="413" y="12"/>
                    </a:cubicBezTo>
                    <a:cubicBezTo>
                      <a:pt x="418" y="13"/>
                      <a:pt x="425" y="9"/>
                      <a:pt x="434" y="10"/>
                    </a:cubicBezTo>
                    <a:cubicBezTo>
                      <a:pt x="435" y="12"/>
                      <a:pt x="432" y="11"/>
                      <a:pt x="432" y="13"/>
                    </a:cubicBezTo>
                    <a:cubicBezTo>
                      <a:pt x="433" y="15"/>
                      <a:pt x="437" y="11"/>
                      <a:pt x="437" y="16"/>
                    </a:cubicBezTo>
                    <a:cubicBezTo>
                      <a:pt x="440" y="16"/>
                      <a:pt x="441" y="14"/>
                      <a:pt x="444" y="15"/>
                    </a:cubicBezTo>
                    <a:cubicBezTo>
                      <a:pt x="444" y="17"/>
                      <a:pt x="448" y="19"/>
                      <a:pt x="446" y="20"/>
                    </a:cubicBezTo>
                    <a:cubicBezTo>
                      <a:pt x="446" y="21"/>
                      <a:pt x="449" y="19"/>
                      <a:pt x="452" y="20"/>
                    </a:cubicBezTo>
                    <a:cubicBezTo>
                      <a:pt x="448" y="22"/>
                      <a:pt x="451" y="22"/>
                      <a:pt x="454" y="22"/>
                    </a:cubicBezTo>
                    <a:cubicBezTo>
                      <a:pt x="455" y="25"/>
                      <a:pt x="451" y="24"/>
                      <a:pt x="448" y="24"/>
                    </a:cubicBezTo>
                    <a:cubicBezTo>
                      <a:pt x="449" y="26"/>
                      <a:pt x="451" y="26"/>
                      <a:pt x="454" y="26"/>
                    </a:cubicBezTo>
                    <a:cubicBezTo>
                      <a:pt x="455" y="28"/>
                      <a:pt x="447" y="27"/>
                      <a:pt x="447" y="29"/>
                    </a:cubicBezTo>
                    <a:cubicBezTo>
                      <a:pt x="454" y="31"/>
                      <a:pt x="459" y="39"/>
                      <a:pt x="467" y="39"/>
                    </a:cubicBezTo>
                    <a:cubicBezTo>
                      <a:pt x="463" y="44"/>
                      <a:pt x="457" y="43"/>
                      <a:pt x="454" y="49"/>
                    </a:cubicBezTo>
                    <a:cubicBezTo>
                      <a:pt x="451" y="50"/>
                      <a:pt x="451" y="48"/>
                      <a:pt x="449" y="48"/>
                    </a:cubicBezTo>
                    <a:cubicBezTo>
                      <a:pt x="448" y="45"/>
                      <a:pt x="446" y="39"/>
                      <a:pt x="442" y="42"/>
                    </a:cubicBezTo>
                    <a:cubicBezTo>
                      <a:pt x="442" y="41"/>
                      <a:pt x="442" y="41"/>
                      <a:pt x="442" y="41"/>
                    </a:cubicBezTo>
                    <a:cubicBezTo>
                      <a:pt x="439" y="40"/>
                      <a:pt x="440" y="43"/>
                      <a:pt x="441" y="44"/>
                    </a:cubicBezTo>
                    <a:cubicBezTo>
                      <a:pt x="440" y="44"/>
                      <a:pt x="438" y="44"/>
                      <a:pt x="437" y="44"/>
                    </a:cubicBezTo>
                    <a:cubicBezTo>
                      <a:pt x="438" y="46"/>
                      <a:pt x="439" y="47"/>
                      <a:pt x="441" y="48"/>
                    </a:cubicBezTo>
                    <a:cubicBezTo>
                      <a:pt x="444" y="50"/>
                      <a:pt x="442" y="51"/>
                      <a:pt x="445" y="51"/>
                    </a:cubicBezTo>
                    <a:cubicBezTo>
                      <a:pt x="444" y="53"/>
                      <a:pt x="442" y="53"/>
                      <a:pt x="445" y="54"/>
                    </a:cubicBezTo>
                    <a:cubicBezTo>
                      <a:pt x="444" y="57"/>
                      <a:pt x="439" y="60"/>
                      <a:pt x="441" y="62"/>
                    </a:cubicBezTo>
                    <a:cubicBezTo>
                      <a:pt x="438" y="63"/>
                      <a:pt x="434" y="56"/>
                      <a:pt x="428" y="56"/>
                    </a:cubicBezTo>
                    <a:cubicBezTo>
                      <a:pt x="429" y="59"/>
                      <a:pt x="434" y="60"/>
                      <a:pt x="433" y="66"/>
                    </a:cubicBezTo>
                    <a:cubicBezTo>
                      <a:pt x="426" y="66"/>
                      <a:pt x="422" y="59"/>
                      <a:pt x="415" y="62"/>
                    </a:cubicBezTo>
                    <a:cubicBezTo>
                      <a:pt x="415" y="59"/>
                      <a:pt x="418" y="58"/>
                      <a:pt x="413" y="58"/>
                    </a:cubicBezTo>
                    <a:cubicBezTo>
                      <a:pt x="413" y="57"/>
                      <a:pt x="415" y="57"/>
                      <a:pt x="415" y="56"/>
                    </a:cubicBezTo>
                    <a:cubicBezTo>
                      <a:pt x="411" y="48"/>
                      <a:pt x="403" y="54"/>
                      <a:pt x="393" y="51"/>
                    </a:cubicBezTo>
                    <a:cubicBezTo>
                      <a:pt x="397" y="45"/>
                      <a:pt x="404" y="47"/>
                      <a:pt x="413" y="47"/>
                    </a:cubicBezTo>
                    <a:cubicBezTo>
                      <a:pt x="416" y="46"/>
                      <a:pt x="412" y="44"/>
                      <a:pt x="413" y="42"/>
                    </a:cubicBezTo>
                    <a:cubicBezTo>
                      <a:pt x="419" y="40"/>
                      <a:pt x="424" y="38"/>
                      <a:pt x="427" y="33"/>
                    </a:cubicBezTo>
                    <a:cubicBezTo>
                      <a:pt x="427" y="31"/>
                      <a:pt x="422" y="34"/>
                      <a:pt x="424" y="30"/>
                    </a:cubicBezTo>
                    <a:cubicBezTo>
                      <a:pt x="422" y="29"/>
                      <a:pt x="421" y="27"/>
                      <a:pt x="417" y="27"/>
                    </a:cubicBezTo>
                    <a:cubicBezTo>
                      <a:pt x="416" y="27"/>
                      <a:pt x="414" y="27"/>
                      <a:pt x="413" y="27"/>
                    </a:cubicBezTo>
                    <a:cubicBezTo>
                      <a:pt x="413" y="26"/>
                      <a:pt x="414" y="26"/>
                      <a:pt x="415" y="25"/>
                    </a:cubicBezTo>
                    <a:cubicBezTo>
                      <a:pt x="415" y="23"/>
                      <a:pt x="413" y="22"/>
                      <a:pt x="412" y="21"/>
                    </a:cubicBezTo>
                    <a:cubicBezTo>
                      <a:pt x="408" y="27"/>
                      <a:pt x="402" y="21"/>
                      <a:pt x="392" y="23"/>
                    </a:cubicBezTo>
                    <a:cubicBezTo>
                      <a:pt x="396" y="24"/>
                      <a:pt x="394" y="26"/>
                      <a:pt x="398" y="26"/>
                    </a:cubicBezTo>
                    <a:cubicBezTo>
                      <a:pt x="398" y="30"/>
                      <a:pt x="395" y="31"/>
                      <a:pt x="391" y="30"/>
                    </a:cubicBezTo>
                    <a:cubicBezTo>
                      <a:pt x="391" y="35"/>
                      <a:pt x="385" y="45"/>
                      <a:pt x="377" y="41"/>
                    </a:cubicBezTo>
                    <a:cubicBezTo>
                      <a:pt x="374" y="44"/>
                      <a:pt x="377" y="44"/>
                      <a:pt x="376" y="46"/>
                    </a:cubicBezTo>
                    <a:cubicBezTo>
                      <a:pt x="373" y="47"/>
                      <a:pt x="373" y="44"/>
                      <a:pt x="373" y="42"/>
                    </a:cubicBezTo>
                    <a:cubicBezTo>
                      <a:pt x="370" y="42"/>
                      <a:pt x="369" y="41"/>
                      <a:pt x="367" y="41"/>
                    </a:cubicBezTo>
                    <a:cubicBezTo>
                      <a:pt x="367" y="44"/>
                      <a:pt x="357" y="47"/>
                      <a:pt x="352" y="45"/>
                    </a:cubicBezTo>
                    <a:cubicBezTo>
                      <a:pt x="352" y="47"/>
                      <a:pt x="356" y="46"/>
                      <a:pt x="358" y="47"/>
                    </a:cubicBezTo>
                    <a:cubicBezTo>
                      <a:pt x="351" y="53"/>
                      <a:pt x="342" y="57"/>
                      <a:pt x="331" y="54"/>
                    </a:cubicBezTo>
                    <a:cubicBezTo>
                      <a:pt x="331" y="57"/>
                      <a:pt x="333" y="58"/>
                      <a:pt x="336" y="57"/>
                    </a:cubicBezTo>
                    <a:cubicBezTo>
                      <a:pt x="335" y="62"/>
                      <a:pt x="329" y="60"/>
                      <a:pt x="326" y="62"/>
                    </a:cubicBezTo>
                    <a:cubicBezTo>
                      <a:pt x="316" y="66"/>
                      <a:pt x="308" y="73"/>
                      <a:pt x="302" y="80"/>
                    </a:cubicBezTo>
                    <a:cubicBezTo>
                      <a:pt x="302" y="85"/>
                      <a:pt x="305" y="82"/>
                      <a:pt x="308" y="82"/>
                    </a:cubicBezTo>
                    <a:cubicBezTo>
                      <a:pt x="307" y="86"/>
                      <a:pt x="305" y="89"/>
                      <a:pt x="304" y="92"/>
                    </a:cubicBezTo>
                    <a:cubicBezTo>
                      <a:pt x="315" y="89"/>
                      <a:pt x="324" y="96"/>
                      <a:pt x="328" y="103"/>
                    </a:cubicBezTo>
                    <a:cubicBezTo>
                      <a:pt x="333" y="104"/>
                      <a:pt x="336" y="102"/>
                      <a:pt x="341" y="102"/>
                    </a:cubicBezTo>
                    <a:cubicBezTo>
                      <a:pt x="339" y="105"/>
                      <a:pt x="339" y="110"/>
                      <a:pt x="336" y="113"/>
                    </a:cubicBezTo>
                    <a:cubicBezTo>
                      <a:pt x="336" y="115"/>
                      <a:pt x="342" y="112"/>
                      <a:pt x="341" y="115"/>
                    </a:cubicBezTo>
                    <a:cubicBezTo>
                      <a:pt x="341" y="119"/>
                      <a:pt x="336" y="116"/>
                      <a:pt x="335" y="115"/>
                    </a:cubicBezTo>
                    <a:cubicBezTo>
                      <a:pt x="334" y="119"/>
                      <a:pt x="336" y="122"/>
                      <a:pt x="338" y="125"/>
                    </a:cubicBezTo>
                    <a:cubicBezTo>
                      <a:pt x="346" y="124"/>
                      <a:pt x="351" y="117"/>
                      <a:pt x="351" y="105"/>
                    </a:cubicBezTo>
                    <a:cubicBezTo>
                      <a:pt x="360" y="101"/>
                      <a:pt x="370" y="97"/>
                      <a:pt x="375" y="89"/>
                    </a:cubicBezTo>
                    <a:cubicBezTo>
                      <a:pt x="375" y="84"/>
                      <a:pt x="370" y="86"/>
                      <a:pt x="370" y="82"/>
                    </a:cubicBezTo>
                    <a:cubicBezTo>
                      <a:pt x="374" y="81"/>
                      <a:pt x="382" y="75"/>
                      <a:pt x="378" y="71"/>
                    </a:cubicBezTo>
                    <a:cubicBezTo>
                      <a:pt x="381" y="69"/>
                      <a:pt x="385" y="67"/>
                      <a:pt x="385" y="62"/>
                    </a:cubicBezTo>
                    <a:cubicBezTo>
                      <a:pt x="393" y="61"/>
                      <a:pt x="397" y="65"/>
                      <a:pt x="406" y="64"/>
                    </a:cubicBezTo>
                    <a:cubicBezTo>
                      <a:pt x="408" y="66"/>
                      <a:pt x="407" y="71"/>
                      <a:pt x="413" y="70"/>
                    </a:cubicBezTo>
                    <a:cubicBezTo>
                      <a:pt x="409" y="75"/>
                      <a:pt x="414" y="80"/>
                      <a:pt x="406" y="82"/>
                    </a:cubicBezTo>
                    <a:cubicBezTo>
                      <a:pt x="418" y="89"/>
                      <a:pt x="426" y="79"/>
                      <a:pt x="435" y="73"/>
                    </a:cubicBezTo>
                    <a:cubicBezTo>
                      <a:pt x="433" y="81"/>
                      <a:pt x="443" y="89"/>
                      <a:pt x="435" y="95"/>
                    </a:cubicBezTo>
                    <a:cubicBezTo>
                      <a:pt x="435" y="96"/>
                      <a:pt x="436" y="97"/>
                      <a:pt x="436" y="98"/>
                    </a:cubicBezTo>
                    <a:cubicBezTo>
                      <a:pt x="438" y="100"/>
                      <a:pt x="440" y="97"/>
                      <a:pt x="439" y="102"/>
                    </a:cubicBezTo>
                    <a:cubicBezTo>
                      <a:pt x="444" y="102"/>
                      <a:pt x="446" y="105"/>
                      <a:pt x="450" y="105"/>
                    </a:cubicBezTo>
                    <a:cubicBezTo>
                      <a:pt x="445" y="110"/>
                      <a:pt x="440" y="108"/>
                      <a:pt x="434" y="112"/>
                    </a:cubicBezTo>
                    <a:cubicBezTo>
                      <a:pt x="438" y="114"/>
                      <a:pt x="444" y="109"/>
                      <a:pt x="448" y="108"/>
                    </a:cubicBezTo>
                    <a:cubicBezTo>
                      <a:pt x="448" y="110"/>
                      <a:pt x="447" y="110"/>
                      <a:pt x="447" y="112"/>
                    </a:cubicBezTo>
                    <a:cubicBezTo>
                      <a:pt x="449" y="111"/>
                      <a:pt x="450" y="110"/>
                      <a:pt x="454" y="111"/>
                    </a:cubicBezTo>
                    <a:cubicBezTo>
                      <a:pt x="453" y="115"/>
                      <a:pt x="451" y="123"/>
                      <a:pt x="444" y="124"/>
                    </a:cubicBezTo>
                    <a:cubicBezTo>
                      <a:pt x="442" y="125"/>
                      <a:pt x="442" y="123"/>
                      <a:pt x="440" y="123"/>
                    </a:cubicBezTo>
                    <a:cubicBezTo>
                      <a:pt x="431" y="127"/>
                      <a:pt x="427" y="135"/>
                      <a:pt x="419" y="132"/>
                    </a:cubicBezTo>
                    <a:cubicBezTo>
                      <a:pt x="414" y="130"/>
                      <a:pt x="406" y="132"/>
                      <a:pt x="400" y="131"/>
                    </a:cubicBezTo>
                    <a:cubicBezTo>
                      <a:pt x="389" y="132"/>
                      <a:pt x="385" y="144"/>
                      <a:pt x="373" y="141"/>
                    </a:cubicBezTo>
                    <a:cubicBezTo>
                      <a:pt x="371" y="144"/>
                      <a:pt x="377" y="141"/>
                      <a:pt x="376" y="144"/>
                    </a:cubicBezTo>
                    <a:cubicBezTo>
                      <a:pt x="385" y="141"/>
                      <a:pt x="392" y="134"/>
                      <a:pt x="406" y="138"/>
                    </a:cubicBezTo>
                    <a:cubicBezTo>
                      <a:pt x="405" y="143"/>
                      <a:pt x="397" y="142"/>
                      <a:pt x="392" y="143"/>
                    </a:cubicBezTo>
                    <a:cubicBezTo>
                      <a:pt x="393" y="146"/>
                      <a:pt x="397" y="144"/>
                      <a:pt x="400" y="144"/>
                    </a:cubicBezTo>
                    <a:cubicBezTo>
                      <a:pt x="391" y="153"/>
                      <a:pt x="405" y="158"/>
                      <a:pt x="412" y="158"/>
                    </a:cubicBezTo>
                    <a:cubicBezTo>
                      <a:pt x="410" y="165"/>
                      <a:pt x="401" y="162"/>
                      <a:pt x="397" y="164"/>
                    </a:cubicBezTo>
                    <a:cubicBezTo>
                      <a:pt x="392" y="166"/>
                      <a:pt x="391" y="170"/>
                      <a:pt x="386" y="170"/>
                    </a:cubicBezTo>
                    <a:cubicBezTo>
                      <a:pt x="386" y="168"/>
                      <a:pt x="385" y="168"/>
                      <a:pt x="385" y="165"/>
                    </a:cubicBezTo>
                    <a:cubicBezTo>
                      <a:pt x="389" y="163"/>
                      <a:pt x="392" y="161"/>
                      <a:pt x="395" y="160"/>
                    </a:cubicBezTo>
                    <a:cubicBezTo>
                      <a:pt x="382" y="161"/>
                      <a:pt x="366" y="167"/>
                      <a:pt x="358" y="176"/>
                    </a:cubicBezTo>
                    <a:cubicBezTo>
                      <a:pt x="358" y="179"/>
                      <a:pt x="362" y="180"/>
                      <a:pt x="359" y="182"/>
                    </a:cubicBezTo>
                    <a:cubicBezTo>
                      <a:pt x="356" y="181"/>
                      <a:pt x="355" y="182"/>
                      <a:pt x="348" y="183"/>
                    </a:cubicBezTo>
                    <a:cubicBezTo>
                      <a:pt x="349" y="184"/>
                      <a:pt x="350" y="184"/>
                      <a:pt x="350" y="186"/>
                    </a:cubicBezTo>
                    <a:cubicBezTo>
                      <a:pt x="340" y="186"/>
                      <a:pt x="337" y="192"/>
                      <a:pt x="333" y="197"/>
                    </a:cubicBezTo>
                    <a:cubicBezTo>
                      <a:pt x="330" y="197"/>
                      <a:pt x="332" y="194"/>
                      <a:pt x="332" y="192"/>
                    </a:cubicBezTo>
                    <a:cubicBezTo>
                      <a:pt x="331" y="199"/>
                      <a:pt x="329" y="204"/>
                      <a:pt x="325" y="207"/>
                    </a:cubicBezTo>
                    <a:cubicBezTo>
                      <a:pt x="324" y="206"/>
                      <a:pt x="327" y="202"/>
                      <a:pt x="325" y="198"/>
                    </a:cubicBezTo>
                    <a:cubicBezTo>
                      <a:pt x="323" y="204"/>
                      <a:pt x="322" y="208"/>
                      <a:pt x="323" y="215"/>
                    </a:cubicBezTo>
                    <a:cubicBezTo>
                      <a:pt x="321" y="212"/>
                      <a:pt x="319" y="215"/>
                      <a:pt x="322" y="215"/>
                    </a:cubicBezTo>
                    <a:cubicBezTo>
                      <a:pt x="319" y="218"/>
                      <a:pt x="314" y="224"/>
                      <a:pt x="310" y="226"/>
                    </a:cubicBezTo>
                    <a:cubicBezTo>
                      <a:pt x="302" y="230"/>
                      <a:pt x="288" y="236"/>
                      <a:pt x="286" y="244"/>
                    </a:cubicBezTo>
                    <a:cubicBezTo>
                      <a:pt x="283" y="254"/>
                      <a:pt x="291" y="270"/>
                      <a:pt x="284" y="280"/>
                    </a:cubicBezTo>
                    <a:cubicBezTo>
                      <a:pt x="282" y="280"/>
                      <a:pt x="280" y="280"/>
                      <a:pt x="279" y="280"/>
                    </a:cubicBezTo>
                    <a:cubicBezTo>
                      <a:pt x="277" y="272"/>
                      <a:pt x="274" y="263"/>
                      <a:pt x="273" y="251"/>
                    </a:cubicBezTo>
                    <a:cubicBezTo>
                      <a:pt x="261" y="252"/>
                      <a:pt x="241" y="242"/>
                      <a:pt x="243" y="257"/>
                    </a:cubicBezTo>
                    <a:cubicBezTo>
                      <a:pt x="241" y="253"/>
                      <a:pt x="230" y="256"/>
                      <a:pt x="231" y="252"/>
                    </a:cubicBezTo>
                    <a:cubicBezTo>
                      <a:pt x="218" y="249"/>
                      <a:pt x="207" y="259"/>
                      <a:pt x="197" y="266"/>
                    </a:cubicBezTo>
                    <a:cubicBezTo>
                      <a:pt x="200" y="273"/>
                      <a:pt x="196" y="280"/>
                      <a:pt x="194" y="286"/>
                    </a:cubicBezTo>
                    <a:cubicBezTo>
                      <a:pt x="193" y="286"/>
                      <a:pt x="194" y="284"/>
                      <a:pt x="193" y="284"/>
                    </a:cubicBezTo>
                    <a:cubicBezTo>
                      <a:pt x="189" y="295"/>
                      <a:pt x="192" y="307"/>
                      <a:pt x="197" y="318"/>
                    </a:cubicBezTo>
                    <a:cubicBezTo>
                      <a:pt x="200" y="318"/>
                      <a:pt x="203" y="318"/>
                      <a:pt x="203" y="321"/>
                    </a:cubicBezTo>
                    <a:cubicBezTo>
                      <a:pt x="208" y="320"/>
                      <a:pt x="213" y="319"/>
                      <a:pt x="219" y="319"/>
                    </a:cubicBezTo>
                    <a:cubicBezTo>
                      <a:pt x="222" y="315"/>
                      <a:pt x="227" y="313"/>
                      <a:pt x="227" y="305"/>
                    </a:cubicBezTo>
                    <a:cubicBezTo>
                      <a:pt x="232" y="303"/>
                      <a:pt x="241" y="298"/>
                      <a:pt x="246" y="303"/>
                    </a:cubicBezTo>
                    <a:cubicBezTo>
                      <a:pt x="245" y="310"/>
                      <a:pt x="240" y="313"/>
                      <a:pt x="238" y="321"/>
                    </a:cubicBezTo>
                    <a:cubicBezTo>
                      <a:pt x="239" y="316"/>
                      <a:pt x="235" y="319"/>
                      <a:pt x="237" y="323"/>
                    </a:cubicBezTo>
                    <a:cubicBezTo>
                      <a:pt x="235" y="327"/>
                      <a:pt x="235" y="332"/>
                      <a:pt x="232" y="335"/>
                    </a:cubicBezTo>
                    <a:cubicBezTo>
                      <a:pt x="240" y="337"/>
                      <a:pt x="255" y="331"/>
                      <a:pt x="261" y="339"/>
                    </a:cubicBezTo>
                    <a:cubicBezTo>
                      <a:pt x="256" y="353"/>
                      <a:pt x="252" y="369"/>
                      <a:pt x="263" y="377"/>
                    </a:cubicBezTo>
                    <a:cubicBezTo>
                      <a:pt x="276" y="374"/>
                      <a:pt x="285" y="371"/>
                      <a:pt x="291" y="382"/>
                    </a:cubicBezTo>
                    <a:cubicBezTo>
                      <a:pt x="291" y="375"/>
                      <a:pt x="300" y="371"/>
                      <a:pt x="301" y="363"/>
                    </a:cubicBezTo>
                    <a:cubicBezTo>
                      <a:pt x="306" y="366"/>
                      <a:pt x="315" y="359"/>
                      <a:pt x="321" y="356"/>
                    </a:cubicBezTo>
                    <a:cubicBezTo>
                      <a:pt x="322" y="360"/>
                      <a:pt x="318" y="361"/>
                      <a:pt x="318" y="364"/>
                    </a:cubicBezTo>
                    <a:cubicBezTo>
                      <a:pt x="321" y="365"/>
                      <a:pt x="328" y="362"/>
                      <a:pt x="328" y="358"/>
                    </a:cubicBezTo>
                    <a:cubicBezTo>
                      <a:pt x="329" y="362"/>
                      <a:pt x="337" y="360"/>
                      <a:pt x="336" y="367"/>
                    </a:cubicBezTo>
                    <a:cubicBezTo>
                      <a:pt x="351" y="369"/>
                      <a:pt x="356" y="367"/>
                      <a:pt x="368" y="366"/>
                    </a:cubicBezTo>
                    <a:cubicBezTo>
                      <a:pt x="368" y="367"/>
                      <a:pt x="366" y="367"/>
                      <a:pt x="365" y="367"/>
                    </a:cubicBezTo>
                    <a:cubicBezTo>
                      <a:pt x="365" y="369"/>
                      <a:pt x="368" y="368"/>
                      <a:pt x="367" y="371"/>
                    </a:cubicBezTo>
                    <a:cubicBezTo>
                      <a:pt x="370" y="368"/>
                      <a:pt x="372" y="370"/>
                      <a:pt x="373" y="365"/>
                    </a:cubicBezTo>
                    <a:cubicBezTo>
                      <a:pt x="377" y="365"/>
                      <a:pt x="374" y="372"/>
                      <a:pt x="370" y="370"/>
                    </a:cubicBezTo>
                    <a:cubicBezTo>
                      <a:pt x="371" y="372"/>
                      <a:pt x="373" y="372"/>
                      <a:pt x="375" y="373"/>
                    </a:cubicBezTo>
                    <a:cubicBezTo>
                      <a:pt x="376" y="377"/>
                      <a:pt x="372" y="376"/>
                      <a:pt x="372" y="379"/>
                    </a:cubicBezTo>
                    <a:cubicBezTo>
                      <a:pt x="378" y="379"/>
                      <a:pt x="387" y="380"/>
                      <a:pt x="387" y="388"/>
                    </a:cubicBezTo>
                    <a:cubicBezTo>
                      <a:pt x="395" y="401"/>
                      <a:pt x="415" y="388"/>
                      <a:pt x="422" y="406"/>
                    </a:cubicBezTo>
                    <a:cubicBezTo>
                      <a:pt x="423" y="405"/>
                      <a:pt x="423" y="405"/>
                      <a:pt x="425" y="405"/>
                    </a:cubicBezTo>
                    <a:cubicBezTo>
                      <a:pt x="425" y="413"/>
                      <a:pt x="431" y="419"/>
                      <a:pt x="430" y="426"/>
                    </a:cubicBezTo>
                    <a:cubicBezTo>
                      <a:pt x="427" y="428"/>
                      <a:pt x="424" y="430"/>
                      <a:pt x="423" y="433"/>
                    </a:cubicBezTo>
                    <a:cubicBezTo>
                      <a:pt x="424" y="436"/>
                      <a:pt x="426" y="433"/>
                      <a:pt x="428" y="433"/>
                    </a:cubicBezTo>
                    <a:cubicBezTo>
                      <a:pt x="423" y="430"/>
                      <a:pt x="429" y="431"/>
                      <a:pt x="430" y="429"/>
                    </a:cubicBezTo>
                    <a:cubicBezTo>
                      <a:pt x="434" y="430"/>
                      <a:pt x="436" y="431"/>
                      <a:pt x="439" y="432"/>
                    </a:cubicBezTo>
                    <a:cubicBezTo>
                      <a:pt x="440" y="435"/>
                      <a:pt x="438" y="435"/>
                      <a:pt x="438" y="437"/>
                    </a:cubicBezTo>
                    <a:cubicBezTo>
                      <a:pt x="437" y="438"/>
                      <a:pt x="436" y="440"/>
                      <a:pt x="433" y="439"/>
                    </a:cubicBezTo>
                    <a:cubicBezTo>
                      <a:pt x="433" y="441"/>
                      <a:pt x="435" y="441"/>
                      <a:pt x="434" y="444"/>
                    </a:cubicBezTo>
                    <a:cubicBezTo>
                      <a:pt x="436" y="442"/>
                      <a:pt x="437" y="439"/>
                      <a:pt x="439" y="438"/>
                    </a:cubicBezTo>
                    <a:cubicBezTo>
                      <a:pt x="443" y="428"/>
                      <a:pt x="454" y="440"/>
                      <a:pt x="459" y="440"/>
                    </a:cubicBezTo>
                    <a:cubicBezTo>
                      <a:pt x="459" y="441"/>
                      <a:pt x="459" y="441"/>
                      <a:pt x="459" y="442"/>
                    </a:cubicBezTo>
                    <a:cubicBezTo>
                      <a:pt x="462" y="443"/>
                      <a:pt x="458" y="450"/>
                      <a:pt x="460" y="448"/>
                    </a:cubicBezTo>
                    <a:cubicBezTo>
                      <a:pt x="461" y="447"/>
                      <a:pt x="461" y="445"/>
                      <a:pt x="462" y="445"/>
                    </a:cubicBezTo>
                    <a:cubicBezTo>
                      <a:pt x="462" y="446"/>
                      <a:pt x="465" y="446"/>
                      <a:pt x="465" y="445"/>
                    </a:cubicBezTo>
                    <a:cubicBezTo>
                      <a:pt x="465" y="444"/>
                      <a:pt x="465" y="444"/>
                      <a:pt x="466" y="444"/>
                    </a:cubicBezTo>
                    <a:cubicBezTo>
                      <a:pt x="471" y="449"/>
                      <a:pt x="478" y="445"/>
                      <a:pt x="483" y="447"/>
                    </a:cubicBezTo>
                    <a:cubicBezTo>
                      <a:pt x="492" y="449"/>
                      <a:pt x="495" y="462"/>
                      <a:pt x="507" y="461"/>
                    </a:cubicBezTo>
                    <a:cubicBezTo>
                      <a:pt x="517" y="471"/>
                      <a:pt x="510" y="492"/>
                      <a:pt x="500" y="496"/>
                    </a:cubicBezTo>
                    <a:cubicBezTo>
                      <a:pt x="500" y="501"/>
                      <a:pt x="496" y="503"/>
                      <a:pt x="496" y="507"/>
                    </a:cubicBezTo>
                    <a:cubicBezTo>
                      <a:pt x="494" y="508"/>
                      <a:pt x="493" y="507"/>
                      <a:pt x="493" y="505"/>
                    </a:cubicBezTo>
                    <a:cubicBezTo>
                      <a:pt x="488" y="520"/>
                      <a:pt x="496" y="546"/>
                      <a:pt x="484" y="555"/>
                    </a:cubicBezTo>
                    <a:cubicBezTo>
                      <a:pt x="484" y="558"/>
                      <a:pt x="484" y="560"/>
                      <a:pt x="484" y="562"/>
                    </a:cubicBezTo>
                    <a:cubicBezTo>
                      <a:pt x="482" y="563"/>
                      <a:pt x="479" y="564"/>
                      <a:pt x="479" y="568"/>
                    </a:cubicBezTo>
                    <a:cubicBezTo>
                      <a:pt x="471" y="567"/>
                      <a:pt x="466" y="569"/>
                      <a:pt x="463" y="573"/>
                    </a:cubicBezTo>
                    <a:cubicBezTo>
                      <a:pt x="457" y="570"/>
                      <a:pt x="452" y="582"/>
                      <a:pt x="448" y="581"/>
                    </a:cubicBezTo>
                    <a:cubicBezTo>
                      <a:pt x="451" y="598"/>
                      <a:pt x="445" y="605"/>
                      <a:pt x="440" y="617"/>
                    </a:cubicBezTo>
                    <a:cubicBezTo>
                      <a:pt x="438" y="616"/>
                      <a:pt x="441" y="613"/>
                      <a:pt x="441" y="611"/>
                    </a:cubicBezTo>
                    <a:cubicBezTo>
                      <a:pt x="437" y="612"/>
                      <a:pt x="436" y="616"/>
                      <a:pt x="434" y="620"/>
                    </a:cubicBezTo>
                    <a:cubicBezTo>
                      <a:pt x="435" y="621"/>
                      <a:pt x="436" y="619"/>
                      <a:pt x="437" y="620"/>
                    </a:cubicBezTo>
                    <a:cubicBezTo>
                      <a:pt x="434" y="627"/>
                      <a:pt x="430" y="634"/>
                      <a:pt x="426" y="640"/>
                    </a:cubicBezTo>
                    <a:cubicBezTo>
                      <a:pt x="418" y="640"/>
                      <a:pt x="413" y="636"/>
                      <a:pt x="406" y="635"/>
                    </a:cubicBezTo>
                    <a:cubicBezTo>
                      <a:pt x="407" y="639"/>
                      <a:pt x="412" y="639"/>
                      <a:pt x="414" y="641"/>
                    </a:cubicBezTo>
                    <a:cubicBezTo>
                      <a:pt x="412" y="647"/>
                      <a:pt x="417" y="647"/>
                      <a:pt x="419" y="650"/>
                    </a:cubicBezTo>
                    <a:cubicBezTo>
                      <a:pt x="417" y="661"/>
                      <a:pt x="408" y="664"/>
                      <a:pt x="394" y="663"/>
                    </a:cubicBezTo>
                    <a:cubicBezTo>
                      <a:pt x="396" y="666"/>
                      <a:pt x="398" y="669"/>
                      <a:pt x="397" y="675"/>
                    </a:cubicBezTo>
                    <a:cubicBezTo>
                      <a:pt x="392" y="675"/>
                      <a:pt x="387" y="676"/>
                      <a:pt x="384" y="674"/>
                    </a:cubicBezTo>
                    <a:cubicBezTo>
                      <a:pt x="384" y="679"/>
                      <a:pt x="387" y="681"/>
                      <a:pt x="388" y="683"/>
                    </a:cubicBezTo>
                    <a:cubicBezTo>
                      <a:pt x="391" y="684"/>
                      <a:pt x="389" y="680"/>
                      <a:pt x="392" y="681"/>
                    </a:cubicBezTo>
                    <a:cubicBezTo>
                      <a:pt x="393" y="683"/>
                      <a:pt x="395" y="684"/>
                      <a:pt x="394" y="687"/>
                    </a:cubicBezTo>
                    <a:cubicBezTo>
                      <a:pt x="392" y="687"/>
                      <a:pt x="392" y="685"/>
                      <a:pt x="389" y="686"/>
                    </a:cubicBezTo>
                    <a:cubicBezTo>
                      <a:pt x="392" y="687"/>
                      <a:pt x="391" y="689"/>
                      <a:pt x="388" y="690"/>
                    </a:cubicBezTo>
                    <a:cubicBezTo>
                      <a:pt x="389" y="693"/>
                      <a:pt x="391" y="695"/>
                      <a:pt x="390" y="699"/>
                    </a:cubicBezTo>
                    <a:cubicBezTo>
                      <a:pt x="385" y="698"/>
                      <a:pt x="384" y="702"/>
                      <a:pt x="383" y="705"/>
                    </a:cubicBezTo>
                    <a:cubicBezTo>
                      <a:pt x="384" y="712"/>
                      <a:pt x="397" y="708"/>
                      <a:pt x="395" y="718"/>
                    </a:cubicBezTo>
                    <a:cubicBezTo>
                      <a:pt x="392" y="720"/>
                      <a:pt x="389" y="723"/>
                      <a:pt x="391" y="728"/>
                    </a:cubicBezTo>
                    <a:cubicBezTo>
                      <a:pt x="387" y="727"/>
                      <a:pt x="389" y="731"/>
                      <a:pt x="386" y="731"/>
                    </a:cubicBezTo>
                    <a:cubicBezTo>
                      <a:pt x="388" y="735"/>
                      <a:pt x="390" y="739"/>
                      <a:pt x="395" y="741"/>
                    </a:cubicBezTo>
                    <a:cubicBezTo>
                      <a:pt x="394" y="742"/>
                      <a:pt x="390" y="741"/>
                      <a:pt x="388" y="743"/>
                    </a:cubicBezTo>
                    <a:cubicBezTo>
                      <a:pt x="387" y="743"/>
                      <a:pt x="387" y="744"/>
                      <a:pt x="385" y="743"/>
                    </a:cubicBezTo>
                    <a:cubicBezTo>
                      <a:pt x="384" y="746"/>
                      <a:pt x="388" y="749"/>
                      <a:pt x="385" y="750"/>
                    </a:cubicBezTo>
                    <a:cubicBezTo>
                      <a:pt x="385" y="750"/>
                      <a:pt x="385" y="750"/>
                      <a:pt x="384" y="750"/>
                    </a:cubicBezTo>
                    <a:cubicBezTo>
                      <a:pt x="380" y="750"/>
                      <a:pt x="381" y="753"/>
                      <a:pt x="377" y="751"/>
                    </a:cubicBezTo>
                    <a:cubicBezTo>
                      <a:pt x="376" y="748"/>
                      <a:pt x="372" y="745"/>
                      <a:pt x="374" y="743"/>
                    </a:cubicBezTo>
                    <a:cubicBezTo>
                      <a:pt x="373" y="743"/>
                      <a:pt x="372" y="744"/>
                      <a:pt x="370" y="743"/>
                    </a:cubicBezTo>
                    <a:cubicBezTo>
                      <a:pt x="372" y="738"/>
                      <a:pt x="367" y="737"/>
                      <a:pt x="364" y="734"/>
                    </a:cubicBezTo>
                    <a:cubicBezTo>
                      <a:pt x="362" y="734"/>
                      <a:pt x="365" y="738"/>
                      <a:pt x="361" y="737"/>
                    </a:cubicBezTo>
                    <a:cubicBezTo>
                      <a:pt x="364" y="735"/>
                      <a:pt x="358" y="732"/>
                      <a:pt x="362" y="731"/>
                    </a:cubicBezTo>
                    <a:cubicBezTo>
                      <a:pt x="362" y="730"/>
                      <a:pt x="360" y="730"/>
                      <a:pt x="360" y="728"/>
                    </a:cubicBezTo>
                    <a:cubicBezTo>
                      <a:pt x="359" y="729"/>
                      <a:pt x="359" y="730"/>
                      <a:pt x="358" y="732"/>
                    </a:cubicBezTo>
                    <a:cubicBezTo>
                      <a:pt x="356" y="732"/>
                      <a:pt x="358" y="729"/>
                      <a:pt x="358" y="728"/>
                    </a:cubicBezTo>
                    <a:cubicBezTo>
                      <a:pt x="358" y="726"/>
                      <a:pt x="356" y="729"/>
                      <a:pt x="355" y="726"/>
                    </a:cubicBezTo>
                    <a:cubicBezTo>
                      <a:pt x="358" y="725"/>
                      <a:pt x="354" y="723"/>
                      <a:pt x="355" y="720"/>
                    </a:cubicBezTo>
                    <a:cubicBezTo>
                      <a:pt x="353" y="721"/>
                      <a:pt x="352" y="720"/>
                      <a:pt x="351" y="719"/>
                    </a:cubicBezTo>
                    <a:cubicBezTo>
                      <a:pt x="351" y="719"/>
                      <a:pt x="351" y="718"/>
                      <a:pt x="351" y="718"/>
                    </a:cubicBezTo>
                    <a:cubicBezTo>
                      <a:pt x="353" y="716"/>
                      <a:pt x="352" y="718"/>
                      <a:pt x="355" y="718"/>
                    </a:cubicBezTo>
                    <a:cubicBezTo>
                      <a:pt x="354" y="713"/>
                      <a:pt x="356" y="710"/>
                      <a:pt x="350" y="709"/>
                    </a:cubicBezTo>
                    <a:cubicBezTo>
                      <a:pt x="350" y="708"/>
                      <a:pt x="349" y="708"/>
                      <a:pt x="348" y="708"/>
                    </a:cubicBezTo>
                    <a:cubicBezTo>
                      <a:pt x="348" y="707"/>
                      <a:pt x="350" y="706"/>
                      <a:pt x="350" y="705"/>
                    </a:cubicBezTo>
                    <a:cubicBezTo>
                      <a:pt x="354" y="704"/>
                      <a:pt x="352" y="708"/>
                      <a:pt x="355" y="708"/>
                    </a:cubicBezTo>
                    <a:cubicBezTo>
                      <a:pt x="353" y="703"/>
                      <a:pt x="356" y="701"/>
                      <a:pt x="353" y="698"/>
                    </a:cubicBezTo>
                    <a:cubicBezTo>
                      <a:pt x="353" y="698"/>
                      <a:pt x="352" y="697"/>
                      <a:pt x="352" y="697"/>
                    </a:cubicBezTo>
                    <a:cubicBezTo>
                      <a:pt x="352" y="693"/>
                      <a:pt x="351" y="682"/>
                      <a:pt x="347" y="679"/>
                    </a:cubicBezTo>
                    <a:cubicBezTo>
                      <a:pt x="344" y="683"/>
                      <a:pt x="346" y="684"/>
                      <a:pt x="348" y="690"/>
                    </a:cubicBezTo>
                    <a:cubicBezTo>
                      <a:pt x="344" y="689"/>
                      <a:pt x="340" y="682"/>
                      <a:pt x="344" y="679"/>
                    </a:cubicBezTo>
                    <a:cubicBezTo>
                      <a:pt x="340" y="677"/>
                      <a:pt x="340" y="670"/>
                      <a:pt x="341" y="666"/>
                    </a:cubicBezTo>
                    <a:cubicBezTo>
                      <a:pt x="341" y="662"/>
                      <a:pt x="338" y="663"/>
                      <a:pt x="337" y="660"/>
                    </a:cubicBezTo>
                    <a:cubicBezTo>
                      <a:pt x="340" y="627"/>
                      <a:pt x="331" y="599"/>
                      <a:pt x="334" y="563"/>
                    </a:cubicBezTo>
                    <a:cubicBezTo>
                      <a:pt x="335" y="561"/>
                      <a:pt x="335" y="553"/>
                      <a:pt x="334" y="551"/>
                    </a:cubicBezTo>
                    <a:cubicBezTo>
                      <a:pt x="331" y="529"/>
                      <a:pt x="306" y="530"/>
                      <a:pt x="296" y="516"/>
                    </a:cubicBezTo>
                    <a:cubicBezTo>
                      <a:pt x="296" y="514"/>
                      <a:pt x="296" y="513"/>
                      <a:pt x="296" y="511"/>
                    </a:cubicBezTo>
                    <a:cubicBezTo>
                      <a:pt x="286" y="497"/>
                      <a:pt x="282" y="477"/>
                      <a:pt x="268" y="467"/>
                    </a:cubicBezTo>
                    <a:cubicBezTo>
                      <a:pt x="269" y="462"/>
                      <a:pt x="267" y="461"/>
                      <a:pt x="265" y="458"/>
                    </a:cubicBezTo>
                    <a:cubicBezTo>
                      <a:pt x="266" y="453"/>
                      <a:pt x="271" y="452"/>
                      <a:pt x="273" y="448"/>
                    </a:cubicBezTo>
                    <a:cubicBezTo>
                      <a:pt x="272" y="448"/>
                      <a:pt x="270" y="445"/>
                      <a:pt x="267" y="444"/>
                    </a:cubicBezTo>
                    <a:cubicBezTo>
                      <a:pt x="267" y="430"/>
                      <a:pt x="277" y="427"/>
                      <a:pt x="280" y="415"/>
                    </a:cubicBezTo>
                    <a:cubicBezTo>
                      <a:pt x="293" y="412"/>
                      <a:pt x="286" y="382"/>
                      <a:pt x="278" y="377"/>
                    </a:cubicBezTo>
                    <a:cubicBezTo>
                      <a:pt x="275" y="377"/>
                      <a:pt x="275" y="380"/>
                      <a:pt x="272" y="381"/>
                    </a:cubicBezTo>
                    <a:cubicBezTo>
                      <a:pt x="272" y="383"/>
                      <a:pt x="272" y="384"/>
                      <a:pt x="274" y="384"/>
                    </a:cubicBezTo>
                    <a:cubicBezTo>
                      <a:pt x="274" y="386"/>
                      <a:pt x="271" y="385"/>
                      <a:pt x="271" y="387"/>
                    </a:cubicBezTo>
                    <a:cubicBezTo>
                      <a:pt x="263" y="380"/>
                      <a:pt x="253" y="382"/>
                      <a:pt x="249" y="370"/>
                    </a:cubicBezTo>
                    <a:cubicBezTo>
                      <a:pt x="248" y="372"/>
                      <a:pt x="247" y="372"/>
                      <a:pt x="244" y="371"/>
                    </a:cubicBezTo>
                    <a:cubicBezTo>
                      <a:pt x="247" y="359"/>
                      <a:pt x="235" y="358"/>
                      <a:pt x="237" y="351"/>
                    </a:cubicBezTo>
                    <a:cubicBezTo>
                      <a:pt x="221" y="352"/>
                      <a:pt x="211" y="340"/>
                      <a:pt x="201" y="333"/>
                    </a:cubicBezTo>
                    <a:cubicBezTo>
                      <a:pt x="198" y="334"/>
                      <a:pt x="195" y="335"/>
                      <a:pt x="192" y="336"/>
                    </a:cubicBezTo>
                    <a:cubicBezTo>
                      <a:pt x="175" y="330"/>
                      <a:pt x="158" y="324"/>
                      <a:pt x="148" y="311"/>
                    </a:cubicBezTo>
                    <a:cubicBezTo>
                      <a:pt x="154" y="300"/>
                      <a:pt x="145" y="283"/>
                      <a:pt x="135" y="277"/>
                    </a:cubicBezTo>
                    <a:cubicBezTo>
                      <a:pt x="135" y="275"/>
                      <a:pt x="136" y="274"/>
                      <a:pt x="137" y="272"/>
                    </a:cubicBezTo>
                    <a:cubicBezTo>
                      <a:pt x="132" y="269"/>
                      <a:pt x="130" y="259"/>
                      <a:pt x="125" y="259"/>
                    </a:cubicBezTo>
                    <a:cubicBezTo>
                      <a:pt x="124" y="256"/>
                      <a:pt x="126" y="249"/>
                      <a:pt x="125" y="243"/>
                    </a:cubicBezTo>
                    <a:cubicBezTo>
                      <a:pt x="123" y="242"/>
                      <a:pt x="120" y="241"/>
                      <a:pt x="118" y="239"/>
                    </a:cubicBezTo>
                    <a:cubicBezTo>
                      <a:pt x="115" y="243"/>
                      <a:pt x="119" y="250"/>
                      <a:pt x="118" y="255"/>
                    </a:cubicBezTo>
                    <a:cubicBezTo>
                      <a:pt x="119" y="254"/>
                      <a:pt x="122" y="253"/>
                      <a:pt x="121" y="256"/>
                    </a:cubicBezTo>
                    <a:cubicBezTo>
                      <a:pt x="121" y="256"/>
                      <a:pt x="120" y="255"/>
                      <a:pt x="120" y="255"/>
                    </a:cubicBezTo>
                    <a:cubicBezTo>
                      <a:pt x="118" y="264"/>
                      <a:pt x="128" y="270"/>
                      <a:pt x="126" y="283"/>
                    </a:cubicBezTo>
                    <a:cubicBezTo>
                      <a:pt x="127" y="287"/>
                      <a:pt x="129" y="284"/>
                      <a:pt x="131" y="287"/>
                    </a:cubicBezTo>
                    <a:cubicBezTo>
                      <a:pt x="132" y="290"/>
                      <a:pt x="130" y="292"/>
                      <a:pt x="129" y="293"/>
                    </a:cubicBezTo>
                    <a:cubicBezTo>
                      <a:pt x="127" y="286"/>
                      <a:pt x="115" y="283"/>
                      <a:pt x="121" y="274"/>
                    </a:cubicBezTo>
                    <a:cubicBezTo>
                      <a:pt x="119" y="269"/>
                      <a:pt x="110" y="270"/>
                      <a:pt x="110" y="263"/>
                    </a:cubicBezTo>
                    <a:cubicBezTo>
                      <a:pt x="112" y="264"/>
                      <a:pt x="114" y="263"/>
                      <a:pt x="115" y="263"/>
                    </a:cubicBezTo>
                    <a:cubicBezTo>
                      <a:pt x="114" y="252"/>
                      <a:pt x="106" y="247"/>
                      <a:pt x="109" y="233"/>
                    </a:cubicBezTo>
                    <a:cubicBezTo>
                      <a:pt x="99" y="227"/>
                      <a:pt x="93" y="214"/>
                      <a:pt x="94" y="201"/>
                    </a:cubicBezTo>
                    <a:cubicBezTo>
                      <a:pt x="97" y="200"/>
                      <a:pt x="95" y="194"/>
                      <a:pt x="95" y="191"/>
                    </a:cubicBezTo>
                    <a:cubicBezTo>
                      <a:pt x="101" y="176"/>
                      <a:pt x="108" y="163"/>
                      <a:pt x="120" y="155"/>
                    </a:cubicBezTo>
                    <a:cubicBezTo>
                      <a:pt x="117" y="153"/>
                      <a:pt x="120" y="142"/>
                      <a:pt x="125" y="142"/>
                    </a:cubicBezTo>
                    <a:cubicBezTo>
                      <a:pt x="121" y="139"/>
                      <a:pt x="118" y="135"/>
                      <a:pt x="117" y="129"/>
                    </a:cubicBezTo>
                    <a:cubicBezTo>
                      <a:pt x="119" y="127"/>
                      <a:pt x="124" y="129"/>
                      <a:pt x="126" y="127"/>
                    </a:cubicBezTo>
                    <a:cubicBezTo>
                      <a:pt x="126" y="125"/>
                      <a:pt x="123" y="127"/>
                      <a:pt x="121" y="126"/>
                    </a:cubicBezTo>
                    <a:cubicBezTo>
                      <a:pt x="123" y="124"/>
                      <a:pt x="121" y="119"/>
                      <a:pt x="125" y="119"/>
                    </a:cubicBezTo>
                    <a:cubicBezTo>
                      <a:pt x="125" y="118"/>
                      <a:pt x="123" y="118"/>
                      <a:pt x="121" y="118"/>
                    </a:cubicBezTo>
                    <a:cubicBezTo>
                      <a:pt x="121" y="114"/>
                      <a:pt x="125" y="116"/>
                      <a:pt x="125" y="113"/>
                    </a:cubicBezTo>
                    <a:cubicBezTo>
                      <a:pt x="122" y="111"/>
                      <a:pt x="124" y="113"/>
                      <a:pt x="120" y="114"/>
                    </a:cubicBezTo>
                    <a:cubicBezTo>
                      <a:pt x="120" y="110"/>
                      <a:pt x="121" y="108"/>
                      <a:pt x="125" y="109"/>
                    </a:cubicBezTo>
                    <a:cubicBezTo>
                      <a:pt x="126" y="105"/>
                      <a:pt x="125" y="105"/>
                      <a:pt x="126" y="102"/>
                    </a:cubicBezTo>
                    <a:cubicBezTo>
                      <a:pt x="124" y="103"/>
                      <a:pt x="123" y="106"/>
                      <a:pt x="123" y="101"/>
                    </a:cubicBezTo>
                    <a:cubicBezTo>
                      <a:pt x="121" y="102"/>
                      <a:pt x="122" y="105"/>
                      <a:pt x="118" y="105"/>
                    </a:cubicBezTo>
                    <a:cubicBezTo>
                      <a:pt x="119" y="101"/>
                      <a:pt x="117" y="103"/>
                      <a:pt x="117" y="105"/>
                    </a:cubicBezTo>
                    <a:cubicBezTo>
                      <a:pt x="114" y="103"/>
                      <a:pt x="118" y="101"/>
                      <a:pt x="119" y="99"/>
                    </a:cubicBezTo>
                    <a:cubicBezTo>
                      <a:pt x="116" y="97"/>
                      <a:pt x="119" y="95"/>
                      <a:pt x="120" y="94"/>
                    </a:cubicBezTo>
                    <a:cubicBezTo>
                      <a:pt x="119" y="91"/>
                      <a:pt x="117" y="99"/>
                      <a:pt x="116" y="95"/>
                    </a:cubicBezTo>
                    <a:cubicBezTo>
                      <a:pt x="121" y="89"/>
                      <a:pt x="112" y="80"/>
                      <a:pt x="117" y="75"/>
                    </a:cubicBezTo>
                    <a:cubicBezTo>
                      <a:pt x="109" y="77"/>
                      <a:pt x="100" y="75"/>
                      <a:pt x="93" y="73"/>
                    </a:cubicBezTo>
                    <a:cubicBezTo>
                      <a:pt x="95" y="69"/>
                      <a:pt x="87" y="72"/>
                      <a:pt x="86" y="71"/>
                    </a:cubicBezTo>
                    <a:cubicBezTo>
                      <a:pt x="80" y="77"/>
                      <a:pt x="69" y="77"/>
                      <a:pt x="60" y="80"/>
                    </a:cubicBezTo>
                    <a:cubicBezTo>
                      <a:pt x="63" y="75"/>
                      <a:pt x="72" y="73"/>
                      <a:pt x="79" y="70"/>
                    </a:cubicBezTo>
                    <a:cubicBezTo>
                      <a:pt x="67" y="67"/>
                      <a:pt x="61" y="78"/>
                      <a:pt x="50" y="79"/>
                    </a:cubicBezTo>
                    <a:cubicBezTo>
                      <a:pt x="48" y="80"/>
                      <a:pt x="53" y="81"/>
                      <a:pt x="50" y="83"/>
                    </a:cubicBezTo>
                    <a:cubicBezTo>
                      <a:pt x="32" y="87"/>
                      <a:pt x="20" y="97"/>
                      <a:pt x="0" y="99"/>
                    </a:cubicBezTo>
                    <a:cubicBezTo>
                      <a:pt x="9" y="92"/>
                      <a:pt x="24" y="91"/>
                      <a:pt x="32" y="84"/>
                    </a:cubicBezTo>
                    <a:cubicBezTo>
                      <a:pt x="30" y="82"/>
                      <a:pt x="26" y="81"/>
                      <a:pt x="25" y="84"/>
                    </a:cubicBezTo>
                    <a:cubicBezTo>
                      <a:pt x="24" y="78"/>
                      <a:pt x="17" y="82"/>
                      <a:pt x="16" y="85"/>
                    </a:cubicBezTo>
                    <a:cubicBezTo>
                      <a:pt x="14" y="83"/>
                      <a:pt x="14" y="84"/>
                      <a:pt x="12" y="83"/>
                    </a:cubicBezTo>
                    <a:cubicBezTo>
                      <a:pt x="16" y="81"/>
                      <a:pt x="19" y="78"/>
                      <a:pt x="22" y="74"/>
                    </a:cubicBezTo>
                    <a:cubicBezTo>
                      <a:pt x="17" y="74"/>
                      <a:pt x="16" y="77"/>
                      <a:pt x="12" y="77"/>
                    </a:cubicBezTo>
                    <a:cubicBezTo>
                      <a:pt x="11" y="70"/>
                      <a:pt x="15" y="70"/>
                      <a:pt x="21" y="71"/>
                    </a:cubicBezTo>
                    <a:cubicBezTo>
                      <a:pt x="20" y="69"/>
                      <a:pt x="15" y="71"/>
                      <a:pt x="15" y="69"/>
                    </a:cubicBezTo>
                    <a:cubicBezTo>
                      <a:pt x="24" y="56"/>
                      <a:pt x="46" y="62"/>
                      <a:pt x="56" y="50"/>
                    </a:cubicBezTo>
                    <a:cubicBezTo>
                      <a:pt x="52" y="54"/>
                      <a:pt x="45" y="50"/>
                      <a:pt x="38" y="51"/>
                    </a:cubicBezTo>
                    <a:cubicBezTo>
                      <a:pt x="37" y="48"/>
                      <a:pt x="39" y="47"/>
                      <a:pt x="42" y="47"/>
                    </a:cubicBezTo>
                    <a:cubicBezTo>
                      <a:pt x="42" y="46"/>
                      <a:pt x="38" y="47"/>
                      <a:pt x="38" y="46"/>
                    </a:cubicBezTo>
                    <a:cubicBezTo>
                      <a:pt x="45" y="44"/>
                      <a:pt x="51" y="41"/>
                      <a:pt x="60" y="41"/>
                    </a:cubicBezTo>
                    <a:cubicBezTo>
                      <a:pt x="60" y="42"/>
                      <a:pt x="59" y="42"/>
                      <a:pt x="59" y="43"/>
                    </a:cubicBezTo>
                    <a:cubicBezTo>
                      <a:pt x="62" y="43"/>
                      <a:pt x="64" y="43"/>
                      <a:pt x="67" y="43"/>
                    </a:cubicBezTo>
                    <a:cubicBezTo>
                      <a:pt x="69" y="42"/>
                      <a:pt x="67" y="38"/>
                      <a:pt x="70" y="39"/>
                    </a:cubicBezTo>
                    <a:cubicBezTo>
                      <a:pt x="69" y="38"/>
                      <a:pt x="67" y="38"/>
                      <a:pt x="66" y="38"/>
                    </a:cubicBezTo>
                    <a:cubicBezTo>
                      <a:pt x="66" y="36"/>
                      <a:pt x="68" y="32"/>
                      <a:pt x="64" y="32"/>
                    </a:cubicBezTo>
                    <a:cubicBezTo>
                      <a:pt x="85" y="26"/>
                      <a:pt x="110" y="14"/>
                      <a:pt x="136" y="19"/>
                    </a:cubicBezTo>
                    <a:cubicBezTo>
                      <a:pt x="151" y="21"/>
                      <a:pt x="167" y="22"/>
                      <a:pt x="180" y="24"/>
                    </a:cubicBezTo>
                    <a:cubicBezTo>
                      <a:pt x="177" y="28"/>
                      <a:pt x="184" y="28"/>
                      <a:pt x="187" y="29"/>
                    </a:cubicBezTo>
                    <a:cubicBezTo>
                      <a:pt x="195" y="22"/>
                      <a:pt x="205" y="27"/>
                      <a:pt x="216" y="23"/>
                    </a:cubicBezTo>
                    <a:cubicBezTo>
                      <a:pt x="213" y="25"/>
                      <a:pt x="224" y="21"/>
                      <a:pt x="229" y="21"/>
                    </a:cubicBezTo>
                    <a:cubicBezTo>
                      <a:pt x="230" y="23"/>
                      <a:pt x="228" y="23"/>
                      <a:pt x="228" y="25"/>
                    </a:cubicBezTo>
                    <a:cubicBezTo>
                      <a:pt x="231" y="26"/>
                      <a:pt x="232" y="24"/>
                      <a:pt x="234" y="23"/>
                    </a:cubicBezTo>
                    <a:cubicBezTo>
                      <a:pt x="234" y="23"/>
                      <a:pt x="235" y="23"/>
                      <a:pt x="236" y="23"/>
                    </a:cubicBezTo>
                    <a:cubicBezTo>
                      <a:pt x="236" y="25"/>
                      <a:pt x="235" y="25"/>
                      <a:pt x="235" y="26"/>
                    </a:cubicBezTo>
                    <a:cubicBezTo>
                      <a:pt x="236" y="27"/>
                      <a:pt x="236" y="26"/>
                      <a:pt x="237" y="25"/>
                    </a:cubicBezTo>
                    <a:cubicBezTo>
                      <a:pt x="248" y="22"/>
                      <a:pt x="257" y="29"/>
                      <a:pt x="268" y="30"/>
                    </a:cubicBezTo>
                    <a:cubicBezTo>
                      <a:pt x="266" y="32"/>
                      <a:pt x="263" y="32"/>
                      <a:pt x="261" y="33"/>
                    </a:cubicBezTo>
                    <a:cubicBezTo>
                      <a:pt x="266" y="39"/>
                      <a:pt x="280" y="31"/>
                      <a:pt x="286" y="36"/>
                    </a:cubicBezTo>
                    <a:cubicBezTo>
                      <a:pt x="287" y="39"/>
                      <a:pt x="282" y="37"/>
                      <a:pt x="283" y="39"/>
                    </a:cubicBezTo>
                    <a:cubicBezTo>
                      <a:pt x="283" y="42"/>
                      <a:pt x="285" y="38"/>
                      <a:pt x="287" y="39"/>
                    </a:cubicBezTo>
                    <a:cubicBezTo>
                      <a:pt x="287" y="36"/>
                      <a:pt x="289" y="35"/>
                      <a:pt x="288" y="31"/>
                    </a:cubicBezTo>
                    <a:cubicBezTo>
                      <a:pt x="291" y="32"/>
                      <a:pt x="292" y="30"/>
                      <a:pt x="294" y="29"/>
                    </a:cubicBezTo>
                    <a:cubicBezTo>
                      <a:pt x="297" y="28"/>
                      <a:pt x="299" y="28"/>
                      <a:pt x="303" y="28"/>
                    </a:cubicBezTo>
                    <a:cubicBezTo>
                      <a:pt x="303" y="30"/>
                      <a:pt x="302" y="30"/>
                      <a:pt x="302" y="31"/>
                    </a:cubicBezTo>
                    <a:cubicBezTo>
                      <a:pt x="304" y="31"/>
                      <a:pt x="305" y="33"/>
                      <a:pt x="308" y="32"/>
                    </a:cubicBezTo>
                    <a:cubicBezTo>
                      <a:pt x="314" y="35"/>
                      <a:pt x="324" y="32"/>
                      <a:pt x="330" y="31"/>
                    </a:cubicBezTo>
                    <a:cubicBezTo>
                      <a:pt x="332" y="31"/>
                      <a:pt x="334" y="31"/>
                      <a:pt x="335" y="31"/>
                    </a:cubicBezTo>
                    <a:close/>
                    <a:moveTo>
                      <a:pt x="318" y="367"/>
                    </a:moveTo>
                    <a:cubicBezTo>
                      <a:pt x="319" y="370"/>
                      <a:pt x="316" y="369"/>
                      <a:pt x="316" y="372"/>
                    </a:cubicBezTo>
                    <a:cubicBezTo>
                      <a:pt x="317" y="373"/>
                      <a:pt x="318" y="374"/>
                      <a:pt x="318" y="376"/>
                    </a:cubicBezTo>
                    <a:cubicBezTo>
                      <a:pt x="319" y="376"/>
                      <a:pt x="320" y="375"/>
                      <a:pt x="321" y="375"/>
                    </a:cubicBezTo>
                    <a:cubicBezTo>
                      <a:pt x="321" y="371"/>
                      <a:pt x="321" y="368"/>
                      <a:pt x="318" y="367"/>
                    </a:cubicBezTo>
                    <a:close/>
                    <a:moveTo>
                      <a:pt x="244" y="359"/>
                    </a:moveTo>
                    <a:cubicBezTo>
                      <a:pt x="244" y="359"/>
                      <a:pt x="244" y="360"/>
                      <a:pt x="244" y="360"/>
                    </a:cubicBezTo>
                    <a:cubicBezTo>
                      <a:pt x="246" y="362"/>
                      <a:pt x="245" y="360"/>
                      <a:pt x="246" y="363"/>
                    </a:cubicBezTo>
                    <a:cubicBezTo>
                      <a:pt x="247" y="363"/>
                      <a:pt x="248" y="363"/>
                      <a:pt x="249" y="363"/>
                    </a:cubicBezTo>
                    <a:cubicBezTo>
                      <a:pt x="249" y="360"/>
                      <a:pt x="247" y="359"/>
                      <a:pt x="244" y="359"/>
                    </a:cubicBezTo>
                    <a:close/>
                    <a:moveTo>
                      <a:pt x="131" y="134"/>
                    </a:moveTo>
                    <a:cubicBezTo>
                      <a:pt x="132" y="134"/>
                      <a:pt x="133" y="134"/>
                      <a:pt x="133" y="133"/>
                    </a:cubicBezTo>
                    <a:cubicBezTo>
                      <a:pt x="132" y="133"/>
                      <a:pt x="130" y="133"/>
                      <a:pt x="129" y="133"/>
                    </a:cubicBezTo>
                    <a:cubicBezTo>
                      <a:pt x="128" y="137"/>
                      <a:pt x="132" y="141"/>
                      <a:pt x="128" y="143"/>
                    </a:cubicBezTo>
                    <a:cubicBezTo>
                      <a:pt x="130" y="143"/>
                      <a:pt x="131" y="144"/>
                      <a:pt x="132" y="145"/>
                    </a:cubicBezTo>
                    <a:cubicBezTo>
                      <a:pt x="135" y="143"/>
                      <a:pt x="134" y="138"/>
                      <a:pt x="135" y="135"/>
                    </a:cubicBezTo>
                    <a:cubicBezTo>
                      <a:pt x="133" y="135"/>
                      <a:pt x="131" y="135"/>
                      <a:pt x="131" y="134"/>
                    </a:cubicBezTo>
                    <a:close/>
                    <a:moveTo>
                      <a:pt x="128" y="91"/>
                    </a:moveTo>
                    <a:cubicBezTo>
                      <a:pt x="128" y="90"/>
                      <a:pt x="128" y="89"/>
                      <a:pt x="128" y="89"/>
                    </a:cubicBezTo>
                    <a:cubicBezTo>
                      <a:pt x="127" y="89"/>
                      <a:pt x="127" y="88"/>
                      <a:pt x="126" y="88"/>
                    </a:cubicBezTo>
                    <a:cubicBezTo>
                      <a:pt x="127" y="90"/>
                      <a:pt x="124" y="90"/>
                      <a:pt x="123" y="91"/>
                    </a:cubicBezTo>
                    <a:cubicBezTo>
                      <a:pt x="123" y="89"/>
                      <a:pt x="124" y="89"/>
                      <a:pt x="124" y="88"/>
                    </a:cubicBezTo>
                    <a:cubicBezTo>
                      <a:pt x="120" y="88"/>
                      <a:pt x="123" y="91"/>
                      <a:pt x="121" y="93"/>
                    </a:cubicBezTo>
                    <a:cubicBezTo>
                      <a:pt x="124" y="92"/>
                      <a:pt x="125" y="91"/>
                      <a:pt x="128" y="91"/>
                    </a:cubicBezTo>
                    <a:close/>
                    <a:moveTo>
                      <a:pt x="129" y="86"/>
                    </a:moveTo>
                    <a:cubicBezTo>
                      <a:pt x="129" y="85"/>
                      <a:pt x="131" y="85"/>
                      <a:pt x="131" y="84"/>
                    </a:cubicBezTo>
                    <a:cubicBezTo>
                      <a:pt x="126" y="83"/>
                      <a:pt x="133" y="81"/>
                      <a:pt x="130" y="79"/>
                    </a:cubicBezTo>
                    <a:cubicBezTo>
                      <a:pt x="129" y="81"/>
                      <a:pt x="125" y="85"/>
                      <a:pt x="129" y="86"/>
                    </a:cubicBezTo>
                    <a:close/>
                    <a:moveTo>
                      <a:pt x="225" y="41"/>
                    </a:moveTo>
                    <a:cubicBezTo>
                      <a:pt x="227" y="45"/>
                      <a:pt x="217" y="45"/>
                      <a:pt x="214" y="48"/>
                    </a:cubicBezTo>
                    <a:cubicBezTo>
                      <a:pt x="220" y="49"/>
                      <a:pt x="221" y="44"/>
                      <a:pt x="227" y="46"/>
                    </a:cubicBezTo>
                    <a:cubicBezTo>
                      <a:pt x="227" y="47"/>
                      <a:pt x="226" y="47"/>
                      <a:pt x="226" y="47"/>
                    </a:cubicBezTo>
                    <a:cubicBezTo>
                      <a:pt x="231" y="45"/>
                      <a:pt x="242" y="45"/>
                      <a:pt x="241" y="41"/>
                    </a:cubicBezTo>
                    <a:cubicBezTo>
                      <a:pt x="240" y="42"/>
                      <a:pt x="233" y="42"/>
                      <a:pt x="232" y="41"/>
                    </a:cubicBezTo>
                    <a:cubicBezTo>
                      <a:pt x="233" y="40"/>
                      <a:pt x="237" y="41"/>
                      <a:pt x="238" y="39"/>
                    </a:cubicBezTo>
                    <a:cubicBezTo>
                      <a:pt x="235" y="37"/>
                      <a:pt x="230" y="41"/>
                      <a:pt x="225" y="41"/>
                    </a:cubicBezTo>
                    <a:close/>
                    <a:moveTo>
                      <a:pt x="231" y="63"/>
                    </a:moveTo>
                    <a:cubicBezTo>
                      <a:pt x="234" y="69"/>
                      <a:pt x="222" y="67"/>
                      <a:pt x="216" y="68"/>
                    </a:cubicBezTo>
                    <a:cubicBezTo>
                      <a:pt x="224" y="74"/>
                      <a:pt x="241" y="68"/>
                      <a:pt x="246" y="63"/>
                    </a:cubicBezTo>
                    <a:cubicBezTo>
                      <a:pt x="241" y="63"/>
                      <a:pt x="236" y="63"/>
                      <a:pt x="231" y="63"/>
                    </a:cubicBezTo>
                    <a:close/>
                    <a:moveTo>
                      <a:pt x="260" y="114"/>
                    </a:moveTo>
                    <a:cubicBezTo>
                      <a:pt x="264" y="113"/>
                      <a:pt x="257" y="116"/>
                      <a:pt x="260" y="120"/>
                    </a:cubicBezTo>
                    <a:cubicBezTo>
                      <a:pt x="264" y="118"/>
                      <a:pt x="261" y="122"/>
                      <a:pt x="264" y="122"/>
                    </a:cubicBezTo>
                    <a:cubicBezTo>
                      <a:pt x="266" y="120"/>
                      <a:pt x="268" y="110"/>
                      <a:pt x="263" y="110"/>
                    </a:cubicBezTo>
                    <a:cubicBezTo>
                      <a:pt x="262" y="111"/>
                      <a:pt x="260" y="112"/>
                      <a:pt x="260" y="114"/>
                    </a:cubicBezTo>
                    <a:close/>
                    <a:moveTo>
                      <a:pt x="260" y="129"/>
                    </a:moveTo>
                    <a:cubicBezTo>
                      <a:pt x="262" y="129"/>
                      <a:pt x="265" y="125"/>
                      <a:pt x="263" y="123"/>
                    </a:cubicBezTo>
                    <a:cubicBezTo>
                      <a:pt x="262" y="125"/>
                      <a:pt x="261" y="127"/>
                      <a:pt x="260" y="129"/>
                    </a:cubicBezTo>
                    <a:close/>
                    <a:moveTo>
                      <a:pt x="270" y="151"/>
                    </a:moveTo>
                    <a:cubicBezTo>
                      <a:pt x="280" y="150"/>
                      <a:pt x="293" y="150"/>
                      <a:pt x="305" y="152"/>
                    </a:cubicBezTo>
                    <a:cubicBezTo>
                      <a:pt x="304" y="148"/>
                      <a:pt x="306" y="147"/>
                      <a:pt x="307" y="144"/>
                    </a:cubicBezTo>
                    <a:cubicBezTo>
                      <a:pt x="304" y="144"/>
                      <a:pt x="302" y="142"/>
                      <a:pt x="302" y="139"/>
                    </a:cubicBezTo>
                    <a:cubicBezTo>
                      <a:pt x="288" y="140"/>
                      <a:pt x="281" y="145"/>
                      <a:pt x="270" y="151"/>
                    </a:cubicBezTo>
                    <a:close/>
                    <a:moveTo>
                      <a:pt x="312" y="154"/>
                    </a:moveTo>
                    <a:cubicBezTo>
                      <a:pt x="309" y="155"/>
                      <a:pt x="308" y="153"/>
                      <a:pt x="306" y="153"/>
                    </a:cubicBezTo>
                    <a:cubicBezTo>
                      <a:pt x="302" y="156"/>
                      <a:pt x="294" y="157"/>
                      <a:pt x="289" y="157"/>
                    </a:cubicBezTo>
                    <a:cubicBezTo>
                      <a:pt x="286" y="164"/>
                      <a:pt x="278" y="172"/>
                      <a:pt x="278" y="181"/>
                    </a:cubicBezTo>
                    <a:cubicBezTo>
                      <a:pt x="288" y="176"/>
                      <a:pt x="289" y="160"/>
                      <a:pt x="301" y="157"/>
                    </a:cubicBezTo>
                    <a:cubicBezTo>
                      <a:pt x="303" y="157"/>
                      <a:pt x="305" y="158"/>
                      <a:pt x="307" y="160"/>
                    </a:cubicBezTo>
                    <a:cubicBezTo>
                      <a:pt x="307" y="164"/>
                      <a:pt x="300" y="166"/>
                      <a:pt x="302" y="168"/>
                    </a:cubicBezTo>
                    <a:cubicBezTo>
                      <a:pt x="302" y="167"/>
                      <a:pt x="304" y="167"/>
                      <a:pt x="306" y="167"/>
                    </a:cubicBezTo>
                    <a:cubicBezTo>
                      <a:pt x="306" y="168"/>
                      <a:pt x="305" y="172"/>
                      <a:pt x="307" y="172"/>
                    </a:cubicBezTo>
                    <a:cubicBezTo>
                      <a:pt x="310" y="168"/>
                      <a:pt x="313" y="163"/>
                      <a:pt x="316" y="160"/>
                    </a:cubicBezTo>
                    <a:cubicBezTo>
                      <a:pt x="316" y="161"/>
                      <a:pt x="316" y="162"/>
                      <a:pt x="316" y="164"/>
                    </a:cubicBezTo>
                    <a:cubicBezTo>
                      <a:pt x="319" y="164"/>
                      <a:pt x="319" y="162"/>
                      <a:pt x="322" y="163"/>
                    </a:cubicBezTo>
                    <a:cubicBezTo>
                      <a:pt x="321" y="160"/>
                      <a:pt x="321" y="157"/>
                      <a:pt x="318" y="156"/>
                    </a:cubicBezTo>
                    <a:cubicBezTo>
                      <a:pt x="317" y="154"/>
                      <a:pt x="314" y="155"/>
                      <a:pt x="312" y="154"/>
                    </a:cubicBezTo>
                    <a:close/>
                    <a:moveTo>
                      <a:pt x="319" y="172"/>
                    </a:moveTo>
                    <a:cubicBezTo>
                      <a:pt x="325" y="170"/>
                      <a:pt x="335" y="171"/>
                      <a:pt x="338" y="166"/>
                    </a:cubicBezTo>
                    <a:cubicBezTo>
                      <a:pt x="333" y="169"/>
                      <a:pt x="320" y="165"/>
                      <a:pt x="319" y="172"/>
                    </a:cubicBezTo>
                    <a:close/>
                    <a:moveTo>
                      <a:pt x="297" y="181"/>
                    </a:moveTo>
                    <a:cubicBezTo>
                      <a:pt x="306" y="183"/>
                      <a:pt x="315" y="178"/>
                      <a:pt x="321" y="174"/>
                    </a:cubicBezTo>
                    <a:cubicBezTo>
                      <a:pt x="312" y="176"/>
                      <a:pt x="304" y="178"/>
                      <a:pt x="297" y="181"/>
                    </a:cubicBezTo>
                    <a:close/>
                    <a:moveTo>
                      <a:pt x="337" y="528"/>
                    </a:moveTo>
                    <a:cubicBezTo>
                      <a:pt x="337" y="524"/>
                      <a:pt x="333" y="524"/>
                      <a:pt x="331" y="522"/>
                    </a:cubicBezTo>
                    <a:cubicBezTo>
                      <a:pt x="330" y="527"/>
                      <a:pt x="335" y="526"/>
                      <a:pt x="337" y="528"/>
                    </a:cubicBezTo>
                    <a:close/>
                    <a:moveTo>
                      <a:pt x="124" y="100"/>
                    </a:moveTo>
                    <a:cubicBezTo>
                      <a:pt x="124" y="99"/>
                      <a:pt x="126" y="96"/>
                      <a:pt x="124" y="94"/>
                    </a:cubicBezTo>
                    <a:cubicBezTo>
                      <a:pt x="125" y="95"/>
                      <a:pt x="123" y="95"/>
                      <a:pt x="122" y="96"/>
                    </a:cubicBezTo>
                    <a:cubicBezTo>
                      <a:pt x="125" y="96"/>
                      <a:pt x="122" y="101"/>
                      <a:pt x="124" y="100"/>
                    </a:cubicBezTo>
                    <a:close/>
                    <a:moveTo>
                      <a:pt x="438" y="20"/>
                    </a:moveTo>
                    <a:cubicBezTo>
                      <a:pt x="447" y="23"/>
                      <a:pt x="442" y="15"/>
                      <a:pt x="438" y="20"/>
                    </a:cubicBezTo>
                    <a:close/>
                    <a:moveTo>
                      <a:pt x="426" y="39"/>
                    </a:moveTo>
                    <a:cubicBezTo>
                      <a:pt x="425" y="44"/>
                      <a:pt x="432" y="43"/>
                      <a:pt x="433" y="40"/>
                    </a:cubicBezTo>
                    <a:cubicBezTo>
                      <a:pt x="431" y="39"/>
                      <a:pt x="429" y="38"/>
                      <a:pt x="42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48">
                <a:extLst>
                  <a:ext uri="{FF2B5EF4-FFF2-40B4-BE49-F238E27FC236}">
                    <a16:creationId xmlns:a16="http://schemas.microsoft.com/office/drawing/2014/main" xmlns="" id="{FE737320-55F0-46C1-BF50-0FD29A2A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759"/>
                <a:ext cx="15" cy="17"/>
              </a:xfrm>
              <a:custGeom>
                <a:avLst/>
                <a:gdLst>
                  <a:gd name="T0" fmla="*/ 6 w 6"/>
                  <a:gd name="T1" fmla="*/ 4 h 7"/>
                  <a:gd name="T2" fmla="*/ 0 w 6"/>
                  <a:gd name="T3" fmla="*/ 4 h 7"/>
                  <a:gd name="T4" fmla="*/ 2 w 6"/>
                  <a:gd name="T5" fmla="*/ 3 h 7"/>
                  <a:gd name="T6" fmla="*/ 3 w 6"/>
                  <a:gd name="T7" fmla="*/ 0 h 7"/>
                  <a:gd name="T8" fmla="*/ 6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7"/>
                      <a:pt x="2" y="4"/>
                      <a:pt x="0" y="4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5" y="4"/>
                      <a:pt x="3" y="1"/>
                      <a:pt x="3" y="0"/>
                    </a:cubicBezTo>
                    <a:cubicBezTo>
                      <a:pt x="5" y="1"/>
                      <a:pt x="5" y="3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49">
                <a:extLst>
                  <a:ext uri="{FF2B5EF4-FFF2-40B4-BE49-F238E27FC236}">
                    <a16:creationId xmlns:a16="http://schemas.microsoft.com/office/drawing/2014/main" xmlns="" id="{8C375774-51FC-46F3-8E6C-954F8AE9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764"/>
                <a:ext cx="33" cy="14"/>
              </a:xfrm>
              <a:custGeom>
                <a:avLst/>
                <a:gdLst>
                  <a:gd name="T0" fmla="*/ 2 w 14"/>
                  <a:gd name="T1" fmla="*/ 5 h 6"/>
                  <a:gd name="T2" fmla="*/ 0 w 14"/>
                  <a:gd name="T3" fmla="*/ 5 h 6"/>
                  <a:gd name="T4" fmla="*/ 14 w 14"/>
                  <a:gd name="T5" fmla="*/ 4 h 6"/>
                  <a:gd name="T6" fmla="*/ 2 w 1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2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2" y="0"/>
                      <a:pt x="9" y="5"/>
                      <a:pt x="14" y="4"/>
                    </a:cubicBezTo>
                    <a:cubicBezTo>
                      <a:pt x="12" y="6"/>
                      <a:pt x="6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50">
                <a:extLst>
                  <a:ext uri="{FF2B5EF4-FFF2-40B4-BE49-F238E27FC236}">
                    <a16:creationId xmlns:a16="http://schemas.microsoft.com/office/drawing/2014/main" xmlns="" id="{5A42EB75-26AE-43BE-9BA7-5F72F35E7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769"/>
                <a:ext cx="19" cy="24"/>
              </a:xfrm>
              <a:custGeom>
                <a:avLst/>
                <a:gdLst>
                  <a:gd name="T0" fmla="*/ 7 w 8"/>
                  <a:gd name="T1" fmla="*/ 0 h 10"/>
                  <a:gd name="T2" fmla="*/ 7 w 8"/>
                  <a:gd name="T3" fmla="*/ 3 h 10"/>
                  <a:gd name="T4" fmla="*/ 5 w 8"/>
                  <a:gd name="T5" fmla="*/ 7 h 10"/>
                  <a:gd name="T6" fmla="*/ 0 w 8"/>
                  <a:gd name="T7" fmla="*/ 7 h 10"/>
                  <a:gd name="T8" fmla="*/ 7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7" y="0"/>
                      <a:pt x="8" y="1"/>
                      <a:pt x="7" y="3"/>
                    </a:cubicBezTo>
                    <a:cubicBezTo>
                      <a:pt x="6" y="5"/>
                      <a:pt x="0" y="4"/>
                      <a:pt x="5" y="7"/>
                    </a:cubicBezTo>
                    <a:cubicBezTo>
                      <a:pt x="3" y="7"/>
                      <a:pt x="1" y="10"/>
                      <a:pt x="0" y="7"/>
                    </a:cubicBezTo>
                    <a:cubicBezTo>
                      <a:pt x="1" y="4"/>
                      <a:pt x="4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51">
                <a:extLst>
                  <a:ext uri="{FF2B5EF4-FFF2-40B4-BE49-F238E27FC236}">
                    <a16:creationId xmlns:a16="http://schemas.microsoft.com/office/drawing/2014/main" xmlns="" id="{7DD58261-79AF-4B47-925B-25CF9EEF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792"/>
                <a:ext cx="26" cy="17"/>
              </a:xfrm>
              <a:custGeom>
                <a:avLst/>
                <a:gdLst>
                  <a:gd name="T0" fmla="*/ 4 w 11"/>
                  <a:gd name="T1" fmla="*/ 0 h 7"/>
                  <a:gd name="T2" fmla="*/ 10 w 11"/>
                  <a:gd name="T3" fmla="*/ 7 h 7"/>
                  <a:gd name="T4" fmla="*/ 8 w 11"/>
                  <a:gd name="T5" fmla="*/ 6 h 7"/>
                  <a:gd name="T6" fmla="*/ 4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4" y="0"/>
                    </a:moveTo>
                    <a:cubicBezTo>
                      <a:pt x="7" y="1"/>
                      <a:pt x="9" y="3"/>
                      <a:pt x="10" y="7"/>
                    </a:cubicBezTo>
                    <a:cubicBezTo>
                      <a:pt x="9" y="6"/>
                      <a:pt x="8" y="7"/>
                      <a:pt x="8" y="6"/>
                    </a:cubicBezTo>
                    <a:cubicBezTo>
                      <a:pt x="11" y="3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52">
                <a:extLst>
                  <a:ext uri="{FF2B5EF4-FFF2-40B4-BE49-F238E27FC236}">
                    <a16:creationId xmlns:a16="http://schemas.microsoft.com/office/drawing/2014/main" xmlns="" id="{3133ED3A-AF2E-4503-A690-604EA2CFE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795"/>
                <a:ext cx="21" cy="19"/>
              </a:xfrm>
              <a:custGeom>
                <a:avLst/>
                <a:gdLst>
                  <a:gd name="T0" fmla="*/ 0 w 9"/>
                  <a:gd name="T1" fmla="*/ 5 h 8"/>
                  <a:gd name="T2" fmla="*/ 0 w 9"/>
                  <a:gd name="T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4" y="0"/>
                      <a:pt x="9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53">
                <a:extLst>
                  <a:ext uri="{FF2B5EF4-FFF2-40B4-BE49-F238E27FC236}">
                    <a16:creationId xmlns:a16="http://schemas.microsoft.com/office/drawing/2014/main" xmlns="" id="{F0D625C5-FE61-402D-821F-B280FAC27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804"/>
                <a:ext cx="14" cy="12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0 h 5"/>
                  <a:gd name="T4" fmla="*/ 3 w 6"/>
                  <a:gd name="T5" fmla="*/ 2 h 5"/>
                  <a:gd name="T6" fmla="*/ 6 w 6"/>
                  <a:gd name="T7" fmla="*/ 2 h 5"/>
                  <a:gd name="T8" fmla="*/ 3 w 6"/>
                  <a:gd name="T9" fmla="*/ 4 h 5"/>
                  <a:gd name="T10" fmla="*/ 2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0" y="0"/>
                      <a:pt x="4" y="2"/>
                      <a:pt x="4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6" y="4"/>
                      <a:pt x="5" y="5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54">
                <a:extLst>
                  <a:ext uri="{FF2B5EF4-FFF2-40B4-BE49-F238E27FC236}">
                    <a16:creationId xmlns:a16="http://schemas.microsoft.com/office/drawing/2014/main" xmlns="" id="{F23A8918-6A45-4998-9906-9E546026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804"/>
                <a:ext cx="19" cy="17"/>
              </a:xfrm>
              <a:custGeom>
                <a:avLst/>
                <a:gdLst>
                  <a:gd name="T0" fmla="*/ 8 w 8"/>
                  <a:gd name="T1" fmla="*/ 4 h 7"/>
                  <a:gd name="T2" fmla="*/ 0 w 8"/>
                  <a:gd name="T3" fmla="*/ 4 h 7"/>
                  <a:gd name="T4" fmla="*/ 8 w 8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6" y="7"/>
                      <a:pt x="2" y="3"/>
                      <a:pt x="0" y="4"/>
                    </a:cubicBezTo>
                    <a:cubicBezTo>
                      <a:pt x="2" y="0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55">
                <a:extLst>
                  <a:ext uri="{FF2B5EF4-FFF2-40B4-BE49-F238E27FC236}">
                    <a16:creationId xmlns:a16="http://schemas.microsoft.com/office/drawing/2014/main" xmlns="" id="{BF475E91-5C2D-4ED6-9050-EC30BCB5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" y="814"/>
                <a:ext cx="47" cy="19"/>
              </a:xfrm>
              <a:custGeom>
                <a:avLst/>
                <a:gdLst>
                  <a:gd name="T0" fmla="*/ 4 w 20"/>
                  <a:gd name="T1" fmla="*/ 6 h 8"/>
                  <a:gd name="T2" fmla="*/ 0 w 20"/>
                  <a:gd name="T3" fmla="*/ 5 h 8"/>
                  <a:gd name="T4" fmla="*/ 8 w 20"/>
                  <a:gd name="T5" fmla="*/ 0 h 8"/>
                  <a:gd name="T6" fmla="*/ 11 w 20"/>
                  <a:gd name="T7" fmla="*/ 7 h 8"/>
                  <a:gd name="T8" fmla="*/ 4 w 20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4" y="6"/>
                    </a:moveTo>
                    <a:cubicBezTo>
                      <a:pt x="2" y="7"/>
                      <a:pt x="1" y="6"/>
                      <a:pt x="0" y="5"/>
                    </a:cubicBezTo>
                    <a:cubicBezTo>
                      <a:pt x="2" y="3"/>
                      <a:pt x="7" y="4"/>
                      <a:pt x="8" y="0"/>
                    </a:cubicBezTo>
                    <a:cubicBezTo>
                      <a:pt x="13" y="0"/>
                      <a:pt x="20" y="8"/>
                      <a:pt x="11" y="7"/>
                    </a:cubicBezTo>
                    <a:cubicBezTo>
                      <a:pt x="8" y="8"/>
                      <a:pt x="6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56">
                <a:extLst>
                  <a:ext uri="{FF2B5EF4-FFF2-40B4-BE49-F238E27FC236}">
                    <a16:creationId xmlns:a16="http://schemas.microsoft.com/office/drawing/2014/main" xmlns="" id="{92244388-E3EE-4469-A64C-387E52AF3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819"/>
                <a:ext cx="17" cy="11"/>
              </a:xfrm>
              <a:custGeom>
                <a:avLst/>
                <a:gdLst>
                  <a:gd name="T0" fmla="*/ 0 w 7"/>
                  <a:gd name="T1" fmla="*/ 3 h 5"/>
                  <a:gd name="T2" fmla="*/ 1 w 7"/>
                  <a:gd name="T3" fmla="*/ 0 h 5"/>
                  <a:gd name="T4" fmla="*/ 7 w 7"/>
                  <a:gd name="T5" fmla="*/ 1 h 5"/>
                  <a:gd name="T6" fmla="*/ 0 w 7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3" y="0"/>
                      <a:pt x="4" y="2"/>
                      <a:pt x="7" y="1"/>
                    </a:cubicBezTo>
                    <a:cubicBezTo>
                      <a:pt x="7" y="4"/>
                      <a:pt x="2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57">
                <a:extLst>
                  <a:ext uri="{FF2B5EF4-FFF2-40B4-BE49-F238E27FC236}">
                    <a16:creationId xmlns:a16="http://schemas.microsoft.com/office/drawing/2014/main" xmlns="" id="{D4042A6B-17C7-4916-8C67-FD7BCC497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823"/>
                <a:ext cx="30" cy="22"/>
              </a:xfrm>
              <a:custGeom>
                <a:avLst/>
                <a:gdLst>
                  <a:gd name="T0" fmla="*/ 13 w 13"/>
                  <a:gd name="T1" fmla="*/ 3 h 9"/>
                  <a:gd name="T2" fmla="*/ 7 w 13"/>
                  <a:gd name="T3" fmla="*/ 1 h 9"/>
                  <a:gd name="T4" fmla="*/ 7 w 13"/>
                  <a:gd name="T5" fmla="*/ 4 h 9"/>
                  <a:gd name="T6" fmla="*/ 12 w 13"/>
                  <a:gd name="T7" fmla="*/ 6 h 9"/>
                  <a:gd name="T8" fmla="*/ 7 w 13"/>
                  <a:gd name="T9" fmla="*/ 7 h 9"/>
                  <a:gd name="T10" fmla="*/ 6 w 13"/>
                  <a:gd name="T11" fmla="*/ 4 h 9"/>
                  <a:gd name="T12" fmla="*/ 4 w 13"/>
                  <a:gd name="T13" fmla="*/ 3 h 9"/>
                  <a:gd name="T14" fmla="*/ 6 w 13"/>
                  <a:gd name="T15" fmla="*/ 0 h 9"/>
                  <a:gd name="T16" fmla="*/ 13 w 13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13" y="3"/>
                    </a:moveTo>
                    <a:cubicBezTo>
                      <a:pt x="10" y="4"/>
                      <a:pt x="11" y="0"/>
                      <a:pt x="7" y="1"/>
                    </a:cubicBezTo>
                    <a:cubicBezTo>
                      <a:pt x="8" y="2"/>
                      <a:pt x="11" y="4"/>
                      <a:pt x="7" y="4"/>
                    </a:cubicBezTo>
                    <a:cubicBezTo>
                      <a:pt x="8" y="6"/>
                      <a:pt x="10" y="6"/>
                      <a:pt x="12" y="6"/>
                    </a:cubicBezTo>
                    <a:cubicBezTo>
                      <a:pt x="11" y="8"/>
                      <a:pt x="8" y="9"/>
                      <a:pt x="7" y="7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10" y="4"/>
                      <a:pt x="4" y="0"/>
                      <a:pt x="4" y="3"/>
                    </a:cubicBezTo>
                    <a:cubicBezTo>
                      <a:pt x="0" y="2"/>
                      <a:pt x="6" y="2"/>
                      <a:pt x="6" y="0"/>
                    </a:cubicBezTo>
                    <a:cubicBezTo>
                      <a:pt x="10" y="0"/>
                      <a:pt x="11" y="2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58">
                <a:extLst>
                  <a:ext uri="{FF2B5EF4-FFF2-40B4-BE49-F238E27FC236}">
                    <a16:creationId xmlns:a16="http://schemas.microsoft.com/office/drawing/2014/main" xmlns="" id="{CF8AC2C1-C5CE-472C-AAE3-F19105D27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821"/>
                <a:ext cx="28" cy="19"/>
              </a:xfrm>
              <a:custGeom>
                <a:avLst/>
                <a:gdLst>
                  <a:gd name="T0" fmla="*/ 3 w 12"/>
                  <a:gd name="T1" fmla="*/ 8 h 8"/>
                  <a:gd name="T2" fmla="*/ 6 w 12"/>
                  <a:gd name="T3" fmla="*/ 6 h 8"/>
                  <a:gd name="T4" fmla="*/ 0 w 12"/>
                  <a:gd name="T5" fmla="*/ 4 h 8"/>
                  <a:gd name="T6" fmla="*/ 6 w 12"/>
                  <a:gd name="T7" fmla="*/ 0 h 8"/>
                  <a:gd name="T8" fmla="*/ 10 w 12"/>
                  <a:gd name="T9" fmla="*/ 3 h 8"/>
                  <a:gd name="T10" fmla="*/ 12 w 12"/>
                  <a:gd name="T11" fmla="*/ 5 h 8"/>
                  <a:gd name="T12" fmla="*/ 3 w 1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3" y="8"/>
                    </a:moveTo>
                    <a:cubicBezTo>
                      <a:pt x="3" y="6"/>
                      <a:pt x="5" y="6"/>
                      <a:pt x="6" y="6"/>
                    </a:cubicBezTo>
                    <a:cubicBezTo>
                      <a:pt x="5" y="5"/>
                      <a:pt x="2" y="5"/>
                      <a:pt x="0" y="4"/>
                    </a:cubicBezTo>
                    <a:cubicBezTo>
                      <a:pt x="3" y="4"/>
                      <a:pt x="3" y="0"/>
                      <a:pt x="6" y="0"/>
                    </a:cubicBezTo>
                    <a:cubicBezTo>
                      <a:pt x="4" y="4"/>
                      <a:pt x="7" y="2"/>
                      <a:pt x="10" y="3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7" y="4"/>
                      <a:pt x="7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59">
                <a:extLst>
                  <a:ext uri="{FF2B5EF4-FFF2-40B4-BE49-F238E27FC236}">
                    <a16:creationId xmlns:a16="http://schemas.microsoft.com/office/drawing/2014/main" xmlns="" id="{2AF9C1FF-C049-41E0-B4E0-96E28314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819"/>
                <a:ext cx="33" cy="19"/>
              </a:xfrm>
              <a:custGeom>
                <a:avLst/>
                <a:gdLst>
                  <a:gd name="T0" fmla="*/ 14 w 14"/>
                  <a:gd name="T1" fmla="*/ 7 h 8"/>
                  <a:gd name="T2" fmla="*/ 8 w 14"/>
                  <a:gd name="T3" fmla="*/ 6 h 8"/>
                  <a:gd name="T4" fmla="*/ 9 w 14"/>
                  <a:gd name="T5" fmla="*/ 3 h 8"/>
                  <a:gd name="T6" fmla="*/ 0 w 14"/>
                  <a:gd name="T7" fmla="*/ 4 h 8"/>
                  <a:gd name="T8" fmla="*/ 0 w 14"/>
                  <a:gd name="T9" fmla="*/ 3 h 8"/>
                  <a:gd name="T10" fmla="*/ 11 w 14"/>
                  <a:gd name="T11" fmla="*/ 4 h 8"/>
                  <a:gd name="T12" fmla="*/ 14 w 14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4" y="7"/>
                    </a:moveTo>
                    <a:cubicBezTo>
                      <a:pt x="11" y="8"/>
                      <a:pt x="10" y="6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5" y="3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3" y="1"/>
                      <a:pt x="10" y="0"/>
                      <a:pt x="11" y="4"/>
                    </a:cubicBezTo>
                    <a:cubicBezTo>
                      <a:pt x="10" y="6"/>
                      <a:pt x="13" y="5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61">
                <a:extLst>
                  <a:ext uri="{FF2B5EF4-FFF2-40B4-BE49-F238E27FC236}">
                    <a16:creationId xmlns:a16="http://schemas.microsoft.com/office/drawing/2014/main" xmlns="" id="{B5856F0B-B8A3-4071-A093-F0E449F2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861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0 w 6"/>
                  <a:gd name="T3" fmla="*/ 4 h 4"/>
                  <a:gd name="T4" fmla="*/ 5 w 6"/>
                  <a:gd name="T5" fmla="*/ 0 h 4"/>
                  <a:gd name="T6" fmla="*/ 4 w 6"/>
                  <a:gd name="T7" fmla="*/ 2 h 4"/>
                  <a:gd name="T8" fmla="*/ 6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4" y="3"/>
                      <a:pt x="3" y="4"/>
                      <a:pt x="0" y="4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xmlns="" id="{0433CFCE-7D2D-493D-A62D-9A6C56ACB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871"/>
                <a:ext cx="14" cy="14"/>
              </a:xfrm>
              <a:custGeom>
                <a:avLst/>
                <a:gdLst>
                  <a:gd name="T0" fmla="*/ 6 w 6"/>
                  <a:gd name="T1" fmla="*/ 4 h 6"/>
                  <a:gd name="T2" fmla="*/ 0 w 6"/>
                  <a:gd name="T3" fmla="*/ 5 h 6"/>
                  <a:gd name="T4" fmla="*/ 6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4" y="2"/>
                      <a:pt x="3" y="6"/>
                      <a:pt x="0" y="5"/>
                    </a:cubicBezTo>
                    <a:cubicBezTo>
                      <a:pt x="0" y="4"/>
                      <a:pt x="6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66">
                <a:extLst>
                  <a:ext uri="{FF2B5EF4-FFF2-40B4-BE49-F238E27FC236}">
                    <a16:creationId xmlns:a16="http://schemas.microsoft.com/office/drawing/2014/main" xmlns="" id="{A0485DB3-1472-4B80-8844-F26C3251D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94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6 w 8"/>
                  <a:gd name="T3" fmla="*/ 5 h 7"/>
                  <a:gd name="T4" fmla="*/ 4 w 8"/>
                  <a:gd name="T5" fmla="*/ 7 h 7"/>
                  <a:gd name="T6" fmla="*/ 5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8" y="2"/>
                      <a:pt x="1" y="4"/>
                      <a:pt x="6" y="5"/>
                    </a:cubicBezTo>
                    <a:cubicBezTo>
                      <a:pt x="6" y="6"/>
                      <a:pt x="4" y="6"/>
                      <a:pt x="4" y="7"/>
                    </a:cubicBezTo>
                    <a:cubicBezTo>
                      <a:pt x="0" y="6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67">
                <a:extLst>
                  <a:ext uri="{FF2B5EF4-FFF2-40B4-BE49-F238E27FC236}">
                    <a16:creationId xmlns:a16="http://schemas.microsoft.com/office/drawing/2014/main" xmlns="" id="{9381186D-F2F0-4A0A-B387-19AA4AFE9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949"/>
                <a:ext cx="14" cy="9"/>
              </a:xfrm>
              <a:custGeom>
                <a:avLst/>
                <a:gdLst>
                  <a:gd name="T0" fmla="*/ 1 w 6"/>
                  <a:gd name="T1" fmla="*/ 0 h 4"/>
                  <a:gd name="T2" fmla="*/ 5 w 6"/>
                  <a:gd name="T3" fmla="*/ 0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6" y="4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68">
                <a:extLst>
                  <a:ext uri="{FF2B5EF4-FFF2-40B4-BE49-F238E27FC236}">
                    <a16:creationId xmlns:a16="http://schemas.microsoft.com/office/drawing/2014/main" xmlns="" id="{EE27A022-CC06-464F-805A-998714BC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951"/>
                <a:ext cx="92" cy="121"/>
              </a:xfrm>
              <a:custGeom>
                <a:avLst/>
                <a:gdLst>
                  <a:gd name="T0" fmla="*/ 17 w 39"/>
                  <a:gd name="T1" fmla="*/ 2 h 51"/>
                  <a:gd name="T2" fmla="*/ 12 w 39"/>
                  <a:gd name="T3" fmla="*/ 6 h 51"/>
                  <a:gd name="T4" fmla="*/ 19 w 39"/>
                  <a:gd name="T5" fmla="*/ 7 h 51"/>
                  <a:gd name="T6" fmla="*/ 16 w 39"/>
                  <a:gd name="T7" fmla="*/ 15 h 51"/>
                  <a:gd name="T8" fmla="*/ 28 w 39"/>
                  <a:gd name="T9" fmla="*/ 35 h 51"/>
                  <a:gd name="T10" fmla="*/ 34 w 39"/>
                  <a:gd name="T11" fmla="*/ 34 h 51"/>
                  <a:gd name="T12" fmla="*/ 33 w 39"/>
                  <a:gd name="T13" fmla="*/ 43 h 51"/>
                  <a:gd name="T14" fmla="*/ 0 w 39"/>
                  <a:gd name="T15" fmla="*/ 51 h 51"/>
                  <a:gd name="T16" fmla="*/ 12 w 39"/>
                  <a:gd name="T17" fmla="*/ 44 h 51"/>
                  <a:gd name="T18" fmla="*/ 3 w 39"/>
                  <a:gd name="T19" fmla="*/ 41 h 51"/>
                  <a:gd name="T20" fmla="*/ 9 w 39"/>
                  <a:gd name="T21" fmla="*/ 36 h 51"/>
                  <a:gd name="T22" fmla="*/ 7 w 39"/>
                  <a:gd name="T23" fmla="*/ 33 h 51"/>
                  <a:gd name="T24" fmla="*/ 13 w 39"/>
                  <a:gd name="T25" fmla="*/ 32 h 51"/>
                  <a:gd name="T26" fmla="*/ 15 w 39"/>
                  <a:gd name="T27" fmla="*/ 28 h 51"/>
                  <a:gd name="T28" fmla="*/ 13 w 39"/>
                  <a:gd name="T29" fmla="*/ 23 h 51"/>
                  <a:gd name="T30" fmla="*/ 5 w 39"/>
                  <a:gd name="T31" fmla="*/ 24 h 51"/>
                  <a:gd name="T32" fmla="*/ 8 w 39"/>
                  <a:gd name="T33" fmla="*/ 18 h 51"/>
                  <a:gd name="T34" fmla="*/ 5 w 39"/>
                  <a:gd name="T35" fmla="*/ 14 h 51"/>
                  <a:gd name="T36" fmla="*/ 2 w 39"/>
                  <a:gd name="T37" fmla="*/ 14 h 51"/>
                  <a:gd name="T38" fmla="*/ 4 w 39"/>
                  <a:gd name="T39" fmla="*/ 12 h 51"/>
                  <a:gd name="T40" fmla="*/ 0 w 39"/>
                  <a:gd name="T41" fmla="*/ 9 h 51"/>
                  <a:gd name="T42" fmla="*/ 17 w 39"/>
                  <a:gd name="T4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51">
                    <a:moveTo>
                      <a:pt x="17" y="2"/>
                    </a:moveTo>
                    <a:cubicBezTo>
                      <a:pt x="15" y="4"/>
                      <a:pt x="15" y="6"/>
                      <a:pt x="12" y="6"/>
                    </a:cubicBezTo>
                    <a:cubicBezTo>
                      <a:pt x="12" y="9"/>
                      <a:pt x="16" y="6"/>
                      <a:pt x="19" y="7"/>
                    </a:cubicBezTo>
                    <a:cubicBezTo>
                      <a:pt x="20" y="12"/>
                      <a:pt x="17" y="13"/>
                      <a:pt x="16" y="15"/>
                    </a:cubicBezTo>
                    <a:cubicBezTo>
                      <a:pt x="21" y="21"/>
                      <a:pt x="28" y="25"/>
                      <a:pt x="28" y="35"/>
                    </a:cubicBezTo>
                    <a:cubicBezTo>
                      <a:pt x="31" y="35"/>
                      <a:pt x="31" y="33"/>
                      <a:pt x="34" y="34"/>
                    </a:cubicBezTo>
                    <a:cubicBezTo>
                      <a:pt x="39" y="38"/>
                      <a:pt x="27" y="41"/>
                      <a:pt x="33" y="43"/>
                    </a:cubicBezTo>
                    <a:cubicBezTo>
                      <a:pt x="25" y="50"/>
                      <a:pt x="10" y="45"/>
                      <a:pt x="0" y="51"/>
                    </a:cubicBezTo>
                    <a:cubicBezTo>
                      <a:pt x="4" y="49"/>
                      <a:pt x="5" y="44"/>
                      <a:pt x="12" y="44"/>
                    </a:cubicBezTo>
                    <a:cubicBezTo>
                      <a:pt x="10" y="42"/>
                      <a:pt x="8" y="41"/>
                      <a:pt x="3" y="41"/>
                    </a:cubicBezTo>
                    <a:cubicBezTo>
                      <a:pt x="4" y="38"/>
                      <a:pt x="8" y="39"/>
                      <a:pt x="9" y="36"/>
                    </a:cubicBezTo>
                    <a:cubicBezTo>
                      <a:pt x="7" y="34"/>
                      <a:pt x="8" y="34"/>
                      <a:pt x="7" y="33"/>
                    </a:cubicBezTo>
                    <a:cubicBezTo>
                      <a:pt x="7" y="31"/>
                      <a:pt x="11" y="32"/>
                      <a:pt x="13" y="32"/>
                    </a:cubicBezTo>
                    <a:cubicBezTo>
                      <a:pt x="14" y="32"/>
                      <a:pt x="13" y="29"/>
                      <a:pt x="15" y="28"/>
                    </a:cubicBezTo>
                    <a:cubicBezTo>
                      <a:pt x="14" y="27"/>
                      <a:pt x="12" y="26"/>
                      <a:pt x="13" y="23"/>
                    </a:cubicBezTo>
                    <a:cubicBezTo>
                      <a:pt x="9" y="22"/>
                      <a:pt x="9" y="25"/>
                      <a:pt x="5" y="24"/>
                    </a:cubicBezTo>
                    <a:cubicBezTo>
                      <a:pt x="5" y="22"/>
                      <a:pt x="6" y="20"/>
                      <a:pt x="8" y="18"/>
                    </a:cubicBezTo>
                    <a:cubicBezTo>
                      <a:pt x="7" y="17"/>
                      <a:pt x="2" y="18"/>
                      <a:pt x="5" y="14"/>
                    </a:cubicBezTo>
                    <a:cubicBezTo>
                      <a:pt x="3" y="14"/>
                      <a:pt x="3" y="16"/>
                      <a:pt x="2" y="14"/>
                    </a:cubicBezTo>
                    <a:cubicBezTo>
                      <a:pt x="0" y="13"/>
                      <a:pt x="3" y="13"/>
                      <a:pt x="4" y="12"/>
                    </a:cubicBezTo>
                    <a:cubicBezTo>
                      <a:pt x="3" y="10"/>
                      <a:pt x="2" y="10"/>
                      <a:pt x="0" y="9"/>
                    </a:cubicBezTo>
                    <a:cubicBezTo>
                      <a:pt x="6" y="9"/>
                      <a:pt x="7" y="0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69">
                <a:extLst>
                  <a:ext uri="{FF2B5EF4-FFF2-40B4-BE49-F238E27FC236}">
                    <a16:creationId xmlns:a16="http://schemas.microsoft.com/office/drawing/2014/main" xmlns="" id="{BEF63EEE-8C2D-43C3-9B22-8F2358AEB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956"/>
                <a:ext cx="19" cy="12"/>
              </a:xfrm>
              <a:custGeom>
                <a:avLst/>
                <a:gdLst>
                  <a:gd name="T0" fmla="*/ 7 w 8"/>
                  <a:gd name="T1" fmla="*/ 1 h 5"/>
                  <a:gd name="T2" fmla="*/ 1 w 8"/>
                  <a:gd name="T3" fmla="*/ 2 h 5"/>
                  <a:gd name="T4" fmla="*/ 7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3"/>
                      <a:pt x="0" y="5"/>
                      <a:pt x="1" y="2"/>
                    </a:cubicBezTo>
                    <a:cubicBezTo>
                      <a:pt x="4" y="2"/>
                      <a:pt x="4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70">
                <a:extLst>
                  <a:ext uri="{FF2B5EF4-FFF2-40B4-BE49-F238E27FC236}">
                    <a16:creationId xmlns:a16="http://schemas.microsoft.com/office/drawing/2014/main" xmlns="" id="{601A3544-5FB9-42F9-9425-C0614B4D4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968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4 w 8"/>
                  <a:gd name="T3" fmla="*/ 0 h 5"/>
                  <a:gd name="T4" fmla="*/ 3 w 8"/>
                  <a:gd name="T5" fmla="*/ 3 h 5"/>
                  <a:gd name="T6" fmla="*/ 6 w 8"/>
                  <a:gd name="T7" fmla="*/ 0 h 5"/>
                  <a:gd name="T8" fmla="*/ 8 w 8"/>
                  <a:gd name="T9" fmla="*/ 1 h 5"/>
                  <a:gd name="T10" fmla="*/ 8 w 8"/>
                  <a:gd name="T11" fmla="*/ 3 h 5"/>
                  <a:gd name="T12" fmla="*/ 1 w 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3" y="3"/>
                      <a:pt x="0" y="0"/>
                      <a:pt x="4" y="0"/>
                    </a:cubicBezTo>
                    <a:cubicBezTo>
                      <a:pt x="4" y="1"/>
                      <a:pt x="3" y="1"/>
                      <a:pt x="3" y="3"/>
                    </a:cubicBezTo>
                    <a:cubicBezTo>
                      <a:pt x="4" y="2"/>
                      <a:pt x="7" y="2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5" y="3"/>
                      <a:pt x="4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71">
                <a:extLst>
                  <a:ext uri="{FF2B5EF4-FFF2-40B4-BE49-F238E27FC236}">
                    <a16:creationId xmlns:a16="http://schemas.microsoft.com/office/drawing/2014/main" xmlns="" id="{A3ECF595-6615-4750-8EE1-C18C54F59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980"/>
                <a:ext cx="16" cy="14"/>
              </a:xfrm>
              <a:custGeom>
                <a:avLst/>
                <a:gdLst>
                  <a:gd name="T0" fmla="*/ 7 w 7"/>
                  <a:gd name="T1" fmla="*/ 2 h 6"/>
                  <a:gd name="T2" fmla="*/ 0 w 7"/>
                  <a:gd name="T3" fmla="*/ 6 h 6"/>
                  <a:gd name="T4" fmla="*/ 7 w 7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6" y="5"/>
                      <a:pt x="3" y="5"/>
                      <a:pt x="0" y="6"/>
                    </a:cubicBezTo>
                    <a:cubicBezTo>
                      <a:pt x="0" y="3"/>
                      <a:pt x="5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72">
                <a:extLst>
                  <a:ext uri="{FF2B5EF4-FFF2-40B4-BE49-F238E27FC236}">
                    <a16:creationId xmlns:a16="http://schemas.microsoft.com/office/drawing/2014/main" xmlns="" id="{F1D56C98-C1DB-4E57-994E-834881954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982"/>
                <a:ext cx="9" cy="17"/>
              </a:xfrm>
              <a:custGeom>
                <a:avLst/>
                <a:gdLst>
                  <a:gd name="T0" fmla="*/ 0 w 4"/>
                  <a:gd name="T1" fmla="*/ 2 h 7"/>
                  <a:gd name="T2" fmla="*/ 2 w 4"/>
                  <a:gd name="T3" fmla="*/ 0 h 7"/>
                  <a:gd name="T4" fmla="*/ 2 w 4"/>
                  <a:gd name="T5" fmla="*/ 6 h 7"/>
                  <a:gd name="T6" fmla="*/ 0 w 4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2"/>
                    </a:moveTo>
                    <a:cubicBezTo>
                      <a:pt x="1" y="1"/>
                      <a:pt x="3" y="1"/>
                      <a:pt x="2" y="0"/>
                    </a:cubicBezTo>
                    <a:cubicBezTo>
                      <a:pt x="4" y="2"/>
                      <a:pt x="2" y="5"/>
                      <a:pt x="2" y="6"/>
                    </a:cubicBezTo>
                    <a:cubicBezTo>
                      <a:pt x="0" y="7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73">
                <a:extLst>
                  <a:ext uri="{FF2B5EF4-FFF2-40B4-BE49-F238E27FC236}">
                    <a16:creationId xmlns:a16="http://schemas.microsoft.com/office/drawing/2014/main" xmlns="" id="{728FBCB5-BEA7-4838-8531-1F1FB17F5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015"/>
                <a:ext cx="23" cy="26"/>
              </a:xfrm>
              <a:custGeom>
                <a:avLst/>
                <a:gdLst>
                  <a:gd name="T0" fmla="*/ 4 w 10"/>
                  <a:gd name="T1" fmla="*/ 0 h 11"/>
                  <a:gd name="T2" fmla="*/ 10 w 10"/>
                  <a:gd name="T3" fmla="*/ 0 h 11"/>
                  <a:gd name="T4" fmla="*/ 3 w 10"/>
                  <a:gd name="T5" fmla="*/ 11 h 11"/>
                  <a:gd name="T6" fmla="*/ 4 w 1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4" y="0"/>
                    </a:moveTo>
                    <a:cubicBezTo>
                      <a:pt x="5" y="0"/>
                      <a:pt x="9" y="3"/>
                      <a:pt x="10" y="0"/>
                    </a:cubicBezTo>
                    <a:cubicBezTo>
                      <a:pt x="10" y="3"/>
                      <a:pt x="2" y="5"/>
                      <a:pt x="3" y="11"/>
                    </a:cubicBezTo>
                    <a:cubicBezTo>
                      <a:pt x="0" y="9"/>
                      <a:pt x="1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74">
                <a:extLst>
                  <a:ext uri="{FF2B5EF4-FFF2-40B4-BE49-F238E27FC236}">
                    <a16:creationId xmlns:a16="http://schemas.microsoft.com/office/drawing/2014/main" xmlns="" id="{A1ABFA53-08D3-423D-8488-600D610C4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018"/>
                <a:ext cx="15" cy="7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3 h 3"/>
                  <a:gd name="T4" fmla="*/ 1 w 6"/>
                  <a:gd name="T5" fmla="*/ 0 h 3"/>
                  <a:gd name="T6" fmla="*/ 6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5" y="2"/>
                      <a:pt x="4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75">
                <a:extLst>
                  <a:ext uri="{FF2B5EF4-FFF2-40B4-BE49-F238E27FC236}">
                    <a16:creationId xmlns:a16="http://schemas.microsoft.com/office/drawing/2014/main" xmlns="" id="{B4380731-3CD8-41B1-8069-7640342D3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1051"/>
                <a:ext cx="12" cy="14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2"/>
                      <a:pt x="2" y="6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76">
                <a:extLst>
                  <a:ext uri="{FF2B5EF4-FFF2-40B4-BE49-F238E27FC236}">
                    <a16:creationId xmlns:a16="http://schemas.microsoft.com/office/drawing/2014/main" xmlns="" id="{185CDD51-FE25-4762-991D-20DA6AF91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034"/>
                <a:ext cx="31" cy="15"/>
              </a:xfrm>
              <a:custGeom>
                <a:avLst/>
                <a:gdLst>
                  <a:gd name="T0" fmla="*/ 0 w 13"/>
                  <a:gd name="T1" fmla="*/ 4 h 6"/>
                  <a:gd name="T2" fmla="*/ 0 w 13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5" y="0"/>
                      <a:pt x="1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77">
                <a:extLst>
                  <a:ext uri="{FF2B5EF4-FFF2-40B4-BE49-F238E27FC236}">
                    <a16:creationId xmlns:a16="http://schemas.microsoft.com/office/drawing/2014/main" xmlns="" id="{BA390B0B-E268-46EC-B9A3-F314A95E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1049"/>
                <a:ext cx="81" cy="71"/>
              </a:xfrm>
              <a:custGeom>
                <a:avLst/>
                <a:gdLst>
                  <a:gd name="T0" fmla="*/ 28 w 34"/>
                  <a:gd name="T1" fmla="*/ 0 h 30"/>
                  <a:gd name="T2" fmla="*/ 18 w 34"/>
                  <a:gd name="T3" fmla="*/ 10 h 30"/>
                  <a:gd name="T4" fmla="*/ 24 w 34"/>
                  <a:gd name="T5" fmla="*/ 10 h 30"/>
                  <a:gd name="T6" fmla="*/ 21 w 34"/>
                  <a:gd name="T7" fmla="*/ 12 h 30"/>
                  <a:gd name="T8" fmla="*/ 31 w 34"/>
                  <a:gd name="T9" fmla="*/ 14 h 30"/>
                  <a:gd name="T10" fmla="*/ 32 w 34"/>
                  <a:gd name="T11" fmla="*/ 18 h 30"/>
                  <a:gd name="T12" fmla="*/ 28 w 34"/>
                  <a:gd name="T13" fmla="*/ 22 h 30"/>
                  <a:gd name="T14" fmla="*/ 30 w 34"/>
                  <a:gd name="T15" fmla="*/ 21 h 30"/>
                  <a:gd name="T16" fmla="*/ 32 w 34"/>
                  <a:gd name="T17" fmla="*/ 23 h 30"/>
                  <a:gd name="T18" fmla="*/ 26 w 34"/>
                  <a:gd name="T19" fmla="*/ 30 h 30"/>
                  <a:gd name="T20" fmla="*/ 24 w 34"/>
                  <a:gd name="T21" fmla="*/ 28 h 30"/>
                  <a:gd name="T22" fmla="*/ 26 w 34"/>
                  <a:gd name="T23" fmla="*/ 24 h 30"/>
                  <a:gd name="T24" fmla="*/ 15 w 34"/>
                  <a:gd name="T25" fmla="*/ 28 h 30"/>
                  <a:gd name="T26" fmla="*/ 20 w 34"/>
                  <a:gd name="T27" fmla="*/ 25 h 30"/>
                  <a:gd name="T28" fmla="*/ 17 w 34"/>
                  <a:gd name="T29" fmla="*/ 23 h 30"/>
                  <a:gd name="T30" fmla="*/ 3 w 34"/>
                  <a:gd name="T31" fmla="*/ 25 h 30"/>
                  <a:gd name="T32" fmla="*/ 4 w 34"/>
                  <a:gd name="T33" fmla="*/ 19 h 30"/>
                  <a:gd name="T34" fmla="*/ 28 w 34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0">
                    <a:moveTo>
                      <a:pt x="28" y="0"/>
                    </a:moveTo>
                    <a:cubicBezTo>
                      <a:pt x="25" y="5"/>
                      <a:pt x="21" y="6"/>
                      <a:pt x="18" y="10"/>
                    </a:cubicBezTo>
                    <a:cubicBezTo>
                      <a:pt x="18" y="12"/>
                      <a:pt x="21" y="9"/>
                      <a:pt x="24" y="10"/>
                    </a:cubicBezTo>
                    <a:cubicBezTo>
                      <a:pt x="23" y="11"/>
                      <a:pt x="23" y="12"/>
                      <a:pt x="21" y="12"/>
                    </a:cubicBezTo>
                    <a:cubicBezTo>
                      <a:pt x="24" y="14"/>
                      <a:pt x="26" y="13"/>
                      <a:pt x="31" y="14"/>
                    </a:cubicBezTo>
                    <a:cubicBezTo>
                      <a:pt x="30" y="16"/>
                      <a:pt x="27" y="20"/>
                      <a:pt x="32" y="18"/>
                    </a:cubicBezTo>
                    <a:cubicBezTo>
                      <a:pt x="32" y="21"/>
                      <a:pt x="28" y="20"/>
                      <a:pt x="28" y="22"/>
                    </a:cubicBezTo>
                    <a:cubicBezTo>
                      <a:pt x="28" y="25"/>
                      <a:pt x="30" y="21"/>
                      <a:pt x="30" y="21"/>
                    </a:cubicBezTo>
                    <a:cubicBezTo>
                      <a:pt x="34" y="21"/>
                      <a:pt x="28" y="24"/>
                      <a:pt x="32" y="23"/>
                    </a:cubicBezTo>
                    <a:cubicBezTo>
                      <a:pt x="31" y="27"/>
                      <a:pt x="29" y="29"/>
                      <a:pt x="26" y="30"/>
                    </a:cubicBezTo>
                    <a:cubicBezTo>
                      <a:pt x="26" y="28"/>
                      <a:pt x="25" y="28"/>
                      <a:pt x="24" y="28"/>
                    </a:cubicBezTo>
                    <a:cubicBezTo>
                      <a:pt x="23" y="26"/>
                      <a:pt x="26" y="26"/>
                      <a:pt x="26" y="24"/>
                    </a:cubicBezTo>
                    <a:cubicBezTo>
                      <a:pt x="23" y="24"/>
                      <a:pt x="22" y="28"/>
                      <a:pt x="15" y="28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0" y="24"/>
                      <a:pt x="14" y="27"/>
                      <a:pt x="17" y="23"/>
                    </a:cubicBezTo>
                    <a:cubicBezTo>
                      <a:pt x="11" y="23"/>
                      <a:pt x="8" y="26"/>
                      <a:pt x="3" y="25"/>
                    </a:cubicBezTo>
                    <a:cubicBezTo>
                      <a:pt x="0" y="21"/>
                      <a:pt x="8" y="19"/>
                      <a:pt x="4" y="19"/>
                    </a:cubicBezTo>
                    <a:cubicBezTo>
                      <a:pt x="13" y="14"/>
                      <a:pt x="16" y="2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78">
                <a:extLst>
                  <a:ext uri="{FF2B5EF4-FFF2-40B4-BE49-F238E27FC236}">
                    <a16:creationId xmlns:a16="http://schemas.microsoft.com/office/drawing/2014/main" xmlns="" id="{64FDA672-B38F-4230-9578-89294F11A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115"/>
                <a:ext cx="17" cy="7"/>
              </a:xfrm>
              <a:custGeom>
                <a:avLst/>
                <a:gdLst>
                  <a:gd name="T0" fmla="*/ 4 w 7"/>
                  <a:gd name="T1" fmla="*/ 3 h 3"/>
                  <a:gd name="T2" fmla="*/ 0 w 7"/>
                  <a:gd name="T3" fmla="*/ 2 h 3"/>
                  <a:gd name="T4" fmla="*/ 7 w 7"/>
                  <a:gd name="T5" fmla="*/ 1 h 3"/>
                  <a:gd name="T6" fmla="*/ 4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cubicBezTo>
                      <a:pt x="2" y="3"/>
                      <a:pt x="1" y="2"/>
                      <a:pt x="0" y="2"/>
                    </a:cubicBezTo>
                    <a:cubicBezTo>
                      <a:pt x="1" y="0"/>
                      <a:pt x="5" y="2"/>
                      <a:pt x="7" y="1"/>
                    </a:cubicBezTo>
                    <a:cubicBezTo>
                      <a:pt x="7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81">
                <a:extLst>
                  <a:ext uri="{FF2B5EF4-FFF2-40B4-BE49-F238E27FC236}">
                    <a16:creationId xmlns:a16="http://schemas.microsoft.com/office/drawing/2014/main" xmlns="" id="{0383A7A9-9AA4-4859-8A18-5C6D4D4A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113"/>
                <a:ext cx="24" cy="19"/>
              </a:xfrm>
              <a:custGeom>
                <a:avLst/>
                <a:gdLst>
                  <a:gd name="T0" fmla="*/ 6 w 10"/>
                  <a:gd name="T1" fmla="*/ 7 h 8"/>
                  <a:gd name="T2" fmla="*/ 1 w 10"/>
                  <a:gd name="T3" fmla="*/ 5 h 8"/>
                  <a:gd name="T4" fmla="*/ 2 w 10"/>
                  <a:gd name="T5" fmla="*/ 0 h 8"/>
                  <a:gd name="T6" fmla="*/ 10 w 10"/>
                  <a:gd name="T7" fmla="*/ 5 h 8"/>
                  <a:gd name="T8" fmla="*/ 6 w 10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7"/>
                    </a:moveTo>
                    <a:cubicBezTo>
                      <a:pt x="7" y="4"/>
                      <a:pt x="3" y="5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1" y="5"/>
                      <a:pt x="10" y="1"/>
                      <a:pt x="10" y="5"/>
                    </a:cubicBezTo>
                    <a:cubicBezTo>
                      <a:pt x="7" y="4"/>
                      <a:pt x="9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82">
                <a:extLst>
                  <a:ext uri="{FF2B5EF4-FFF2-40B4-BE49-F238E27FC236}">
                    <a16:creationId xmlns:a16="http://schemas.microsoft.com/office/drawing/2014/main" xmlns="" id="{A0EA3CE4-4083-404E-ACC2-81E10E68E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20"/>
                <a:ext cx="21" cy="14"/>
              </a:xfrm>
              <a:custGeom>
                <a:avLst/>
                <a:gdLst>
                  <a:gd name="T0" fmla="*/ 5 w 9"/>
                  <a:gd name="T1" fmla="*/ 0 h 6"/>
                  <a:gd name="T2" fmla="*/ 9 w 9"/>
                  <a:gd name="T3" fmla="*/ 2 h 6"/>
                  <a:gd name="T4" fmla="*/ 3 w 9"/>
                  <a:gd name="T5" fmla="*/ 6 h 6"/>
                  <a:gd name="T6" fmla="*/ 0 w 9"/>
                  <a:gd name="T7" fmla="*/ 4 h 6"/>
                  <a:gd name="T8" fmla="*/ 5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7" y="1"/>
                      <a:pt x="6" y="3"/>
                      <a:pt x="9" y="2"/>
                    </a:cubicBezTo>
                    <a:cubicBezTo>
                      <a:pt x="9" y="5"/>
                      <a:pt x="3" y="3"/>
                      <a:pt x="3" y="6"/>
                    </a:cubicBezTo>
                    <a:cubicBezTo>
                      <a:pt x="2" y="5"/>
                      <a:pt x="2" y="4"/>
                      <a:pt x="0" y="4"/>
                    </a:cubicBezTo>
                    <a:cubicBezTo>
                      <a:pt x="1" y="1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84">
                <a:extLst>
                  <a:ext uri="{FF2B5EF4-FFF2-40B4-BE49-F238E27FC236}">
                    <a16:creationId xmlns:a16="http://schemas.microsoft.com/office/drawing/2014/main" xmlns="" id="{03BE540E-C0D5-42AE-B240-9B025B2A6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1134"/>
                <a:ext cx="59" cy="64"/>
              </a:xfrm>
              <a:custGeom>
                <a:avLst/>
                <a:gdLst>
                  <a:gd name="T0" fmla="*/ 22 w 25"/>
                  <a:gd name="T1" fmla="*/ 8 h 27"/>
                  <a:gd name="T2" fmla="*/ 25 w 25"/>
                  <a:gd name="T3" fmla="*/ 14 h 27"/>
                  <a:gd name="T4" fmla="*/ 19 w 25"/>
                  <a:gd name="T5" fmla="*/ 21 h 27"/>
                  <a:gd name="T6" fmla="*/ 6 w 25"/>
                  <a:gd name="T7" fmla="*/ 18 h 27"/>
                  <a:gd name="T8" fmla="*/ 10 w 25"/>
                  <a:gd name="T9" fmla="*/ 22 h 27"/>
                  <a:gd name="T10" fmla="*/ 1 w 25"/>
                  <a:gd name="T11" fmla="*/ 13 h 27"/>
                  <a:gd name="T12" fmla="*/ 5 w 25"/>
                  <a:gd name="T13" fmla="*/ 14 h 27"/>
                  <a:gd name="T14" fmla="*/ 0 w 25"/>
                  <a:gd name="T15" fmla="*/ 0 h 27"/>
                  <a:gd name="T16" fmla="*/ 22 w 25"/>
                  <a:gd name="T1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2" y="8"/>
                    </a:moveTo>
                    <a:cubicBezTo>
                      <a:pt x="22" y="11"/>
                      <a:pt x="25" y="11"/>
                      <a:pt x="25" y="14"/>
                    </a:cubicBezTo>
                    <a:cubicBezTo>
                      <a:pt x="23" y="16"/>
                      <a:pt x="19" y="17"/>
                      <a:pt x="19" y="21"/>
                    </a:cubicBezTo>
                    <a:cubicBezTo>
                      <a:pt x="16" y="18"/>
                      <a:pt x="9" y="18"/>
                      <a:pt x="6" y="18"/>
                    </a:cubicBezTo>
                    <a:cubicBezTo>
                      <a:pt x="4" y="19"/>
                      <a:pt x="9" y="21"/>
                      <a:pt x="10" y="22"/>
                    </a:cubicBezTo>
                    <a:cubicBezTo>
                      <a:pt x="6" y="27"/>
                      <a:pt x="1" y="19"/>
                      <a:pt x="1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8"/>
                      <a:pt x="1" y="6"/>
                      <a:pt x="0" y="0"/>
                    </a:cubicBezTo>
                    <a:cubicBezTo>
                      <a:pt x="7" y="3"/>
                      <a:pt x="13" y="7"/>
                      <a:pt x="2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85">
                <a:extLst>
                  <a:ext uri="{FF2B5EF4-FFF2-40B4-BE49-F238E27FC236}">
                    <a16:creationId xmlns:a16="http://schemas.microsoft.com/office/drawing/2014/main" xmlns="" id="{A18F57B7-F000-4BF8-AE7A-03C24B2DA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132"/>
                <a:ext cx="14" cy="19"/>
              </a:xfrm>
              <a:custGeom>
                <a:avLst/>
                <a:gdLst>
                  <a:gd name="T0" fmla="*/ 6 w 6"/>
                  <a:gd name="T1" fmla="*/ 1 h 8"/>
                  <a:gd name="T2" fmla="*/ 2 w 6"/>
                  <a:gd name="T3" fmla="*/ 8 h 8"/>
                  <a:gd name="T4" fmla="*/ 6 w 6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6" y="4"/>
                      <a:pt x="3" y="5"/>
                      <a:pt x="2" y="8"/>
                    </a:cubicBezTo>
                    <a:cubicBezTo>
                      <a:pt x="0" y="6"/>
                      <a:pt x="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89">
                <a:extLst>
                  <a:ext uri="{FF2B5EF4-FFF2-40B4-BE49-F238E27FC236}">
                    <a16:creationId xmlns:a16="http://schemas.microsoft.com/office/drawing/2014/main" xmlns="" id="{33D587D0-88AC-421F-8FAD-BF6A2E9D5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1193"/>
                <a:ext cx="109" cy="112"/>
              </a:xfrm>
              <a:custGeom>
                <a:avLst/>
                <a:gdLst>
                  <a:gd name="T0" fmla="*/ 10 w 46"/>
                  <a:gd name="T1" fmla="*/ 42 h 47"/>
                  <a:gd name="T2" fmla="*/ 7 w 46"/>
                  <a:gd name="T3" fmla="*/ 45 h 47"/>
                  <a:gd name="T4" fmla="*/ 0 w 46"/>
                  <a:gd name="T5" fmla="*/ 43 h 47"/>
                  <a:gd name="T6" fmla="*/ 6 w 46"/>
                  <a:gd name="T7" fmla="*/ 34 h 47"/>
                  <a:gd name="T8" fmla="*/ 20 w 46"/>
                  <a:gd name="T9" fmla="*/ 34 h 47"/>
                  <a:gd name="T10" fmla="*/ 22 w 46"/>
                  <a:gd name="T11" fmla="*/ 25 h 47"/>
                  <a:gd name="T12" fmla="*/ 23 w 46"/>
                  <a:gd name="T13" fmla="*/ 28 h 47"/>
                  <a:gd name="T14" fmla="*/ 32 w 46"/>
                  <a:gd name="T15" fmla="*/ 20 h 47"/>
                  <a:gd name="T16" fmla="*/ 27 w 46"/>
                  <a:gd name="T17" fmla="*/ 1 h 47"/>
                  <a:gd name="T18" fmla="*/ 31 w 46"/>
                  <a:gd name="T19" fmla="*/ 3 h 47"/>
                  <a:gd name="T20" fmla="*/ 28 w 46"/>
                  <a:gd name="T21" fmla="*/ 0 h 47"/>
                  <a:gd name="T22" fmla="*/ 41 w 46"/>
                  <a:gd name="T23" fmla="*/ 18 h 47"/>
                  <a:gd name="T24" fmla="*/ 39 w 46"/>
                  <a:gd name="T25" fmla="*/ 17 h 47"/>
                  <a:gd name="T26" fmla="*/ 44 w 46"/>
                  <a:gd name="T27" fmla="*/ 37 h 47"/>
                  <a:gd name="T28" fmla="*/ 39 w 46"/>
                  <a:gd name="T29" fmla="*/ 40 h 47"/>
                  <a:gd name="T30" fmla="*/ 30 w 46"/>
                  <a:gd name="T31" fmla="*/ 39 h 47"/>
                  <a:gd name="T32" fmla="*/ 27 w 46"/>
                  <a:gd name="T33" fmla="*/ 47 h 47"/>
                  <a:gd name="T34" fmla="*/ 21 w 46"/>
                  <a:gd name="T35" fmla="*/ 43 h 47"/>
                  <a:gd name="T36" fmla="*/ 21 w 46"/>
                  <a:gd name="T37" fmla="*/ 39 h 47"/>
                  <a:gd name="T38" fmla="*/ 15 w 46"/>
                  <a:gd name="T39" fmla="*/ 40 h 47"/>
                  <a:gd name="T40" fmla="*/ 10 w 46"/>
                  <a:gd name="T41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47">
                    <a:moveTo>
                      <a:pt x="10" y="42"/>
                    </a:moveTo>
                    <a:cubicBezTo>
                      <a:pt x="7" y="42"/>
                      <a:pt x="6" y="42"/>
                      <a:pt x="7" y="45"/>
                    </a:cubicBezTo>
                    <a:cubicBezTo>
                      <a:pt x="4" y="45"/>
                      <a:pt x="1" y="44"/>
                      <a:pt x="0" y="43"/>
                    </a:cubicBezTo>
                    <a:cubicBezTo>
                      <a:pt x="1" y="39"/>
                      <a:pt x="6" y="39"/>
                      <a:pt x="6" y="34"/>
                    </a:cubicBezTo>
                    <a:cubicBezTo>
                      <a:pt x="11" y="34"/>
                      <a:pt x="15" y="34"/>
                      <a:pt x="20" y="34"/>
                    </a:cubicBezTo>
                    <a:cubicBezTo>
                      <a:pt x="22" y="32"/>
                      <a:pt x="22" y="28"/>
                      <a:pt x="22" y="25"/>
                    </a:cubicBezTo>
                    <a:cubicBezTo>
                      <a:pt x="23" y="22"/>
                      <a:pt x="23" y="27"/>
                      <a:pt x="23" y="28"/>
                    </a:cubicBezTo>
                    <a:cubicBezTo>
                      <a:pt x="27" y="27"/>
                      <a:pt x="29" y="23"/>
                      <a:pt x="32" y="20"/>
                    </a:cubicBezTo>
                    <a:cubicBezTo>
                      <a:pt x="32" y="12"/>
                      <a:pt x="26" y="9"/>
                      <a:pt x="27" y="1"/>
                    </a:cubicBezTo>
                    <a:cubicBezTo>
                      <a:pt x="29" y="1"/>
                      <a:pt x="28" y="3"/>
                      <a:pt x="31" y="3"/>
                    </a:cubicBezTo>
                    <a:cubicBezTo>
                      <a:pt x="31" y="0"/>
                      <a:pt x="29" y="1"/>
                      <a:pt x="28" y="0"/>
                    </a:cubicBezTo>
                    <a:cubicBezTo>
                      <a:pt x="34" y="0"/>
                      <a:pt x="40" y="9"/>
                      <a:pt x="41" y="18"/>
                    </a:cubicBezTo>
                    <a:cubicBezTo>
                      <a:pt x="41" y="18"/>
                      <a:pt x="40" y="17"/>
                      <a:pt x="39" y="17"/>
                    </a:cubicBezTo>
                    <a:cubicBezTo>
                      <a:pt x="40" y="24"/>
                      <a:pt x="46" y="31"/>
                      <a:pt x="44" y="37"/>
                    </a:cubicBezTo>
                    <a:cubicBezTo>
                      <a:pt x="41" y="36"/>
                      <a:pt x="40" y="35"/>
                      <a:pt x="39" y="40"/>
                    </a:cubicBezTo>
                    <a:cubicBezTo>
                      <a:pt x="35" y="36"/>
                      <a:pt x="35" y="43"/>
                      <a:pt x="30" y="39"/>
                    </a:cubicBezTo>
                    <a:cubicBezTo>
                      <a:pt x="29" y="41"/>
                      <a:pt x="27" y="43"/>
                      <a:pt x="27" y="47"/>
                    </a:cubicBezTo>
                    <a:cubicBezTo>
                      <a:pt x="24" y="47"/>
                      <a:pt x="22" y="45"/>
                      <a:pt x="21" y="43"/>
                    </a:cubicBezTo>
                    <a:cubicBezTo>
                      <a:pt x="21" y="42"/>
                      <a:pt x="21" y="40"/>
                      <a:pt x="21" y="39"/>
                    </a:cubicBezTo>
                    <a:cubicBezTo>
                      <a:pt x="19" y="40"/>
                      <a:pt x="16" y="38"/>
                      <a:pt x="15" y="40"/>
                    </a:cubicBezTo>
                    <a:cubicBezTo>
                      <a:pt x="12" y="39"/>
                      <a:pt x="13" y="43"/>
                      <a:pt x="1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90">
                <a:extLst>
                  <a:ext uri="{FF2B5EF4-FFF2-40B4-BE49-F238E27FC236}">
                    <a16:creationId xmlns:a16="http://schemas.microsoft.com/office/drawing/2014/main" xmlns="" id="{96FDF491-0323-4351-AAEA-DA04F704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193"/>
                <a:ext cx="19" cy="33"/>
              </a:xfrm>
              <a:custGeom>
                <a:avLst/>
                <a:gdLst>
                  <a:gd name="T0" fmla="*/ 3 w 8"/>
                  <a:gd name="T1" fmla="*/ 14 h 14"/>
                  <a:gd name="T2" fmla="*/ 1 w 8"/>
                  <a:gd name="T3" fmla="*/ 3 h 14"/>
                  <a:gd name="T4" fmla="*/ 7 w 8"/>
                  <a:gd name="T5" fmla="*/ 1 h 14"/>
                  <a:gd name="T6" fmla="*/ 3 w 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0" y="13"/>
                      <a:pt x="3" y="5"/>
                      <a:pt x="1" y="3"/>
                    </a:cubicBezTo>
                    <a:cubicBezTo>
                      <a:pt x="4" y="3"/>
                      <a:pt x="4" y="0"/>
                      <a:pt x="7" y="1"/>
                    </a:cubicBezTo>
                    <a:cubicBezTo>
                      <a:pt x="8" y="7"/>
                      <a:pt x="8" y="13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91">
                <a:extLst>
                  <a:ext uri="{FF2B5EF4-FFF2-40B4-BE49-F238E27FC236}">
                    <a16:creationId xmlns:a16="http://schemas.microsoft.com/office/drawing/2014/main" xmlns="" id="{7E53D61A-94B4-40C2-8E69-B9EBBD226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231"/>
                <a:ext cx="22" cy="10"/>
              </a:xfrm>
              <a:custGeom>
                <a:avLst/>
                <a:gdLst>
                  <a:gd name="T0" fmla="*/ 0 w 9"/>
                  <a:gd name="T1" fmla="*/ 1 h 4"/>
                  <a:gd name="T2" fmla="*/ 9 w 9"/>
                  <a:gd name="T3" fmla="*/ 3 h 4"/>
                  <a:gd name="T4" fmla="*/ 0 w 9"/>
                  <a:gd name="T5" fmla="*/ 4 h 4"/>
                  <a:gd name="T6" fmla="*/ 0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3" y="2"/>
                      <a:pt x="8" y="0"/>
                      <a:pt x="9" y="3"/>
                    </a:cubicBezTo>
                    <a:cubicBezTo>
                      <a:pt x="6" y="3"/>
                      <a:pt x="2" y="2"/>
                      <a:pt x="0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92">
                <a:extLst>
                  <a:ext uri="{FF2B5EF4-FFF2-40B4-BE49-F238E27FC236}">
                    <a16:creationId xmlns:a16="http://schemas.microsoft.com/office/drawing/2014/main" xmlns="" id="{E02FCADC-BA31-4E19-9761-770A7F9E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1271"/>
                <a:ext cx="26" cy="22"/>
              </a:xfrm>
              <a:custGeom>
                <a:avLst/>
                <a:gdLst>
                  <a:gd name="T0" fmla="*/ 0 w 11"/>
                  <a:gd name="T1" fmla="*/ 6 h 9"/>
                  <a:gd name="T2" fmla="*/ 9 w 11"/>
                  <a:gd name="T3" fmla="*/ 0 h 9"/>
                  <a:gd name="T4" fmla="*/ 0 w 11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1"/>
                      <a:pt x="6" y="2"/>
                      <a:pt x="9" y="0"/>
                    </a:cubicBezTo>
                    <a:cubicBezTo>
                      <a:pt x="11" y="3"/>
                      <a:pt x="3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93">
                <a:extLst>
                  <a:ext uri="{FF2B5EF4-FFF2-40B4-BE49-F238E27FC236}">
                    <a16:creationId xmlns:a16="http://schemas.microsoft.com/office/drawing/2014/main" xmlns="" id="{1CDCB7BA-0742-40B9-A37C-34259A98A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1286"/>
                <a:ext cx="26" cy="16"/>
              </a:xfrm>
              <a:custGeom>
                <a:avLst/>
                <a:gdLst>
                  <a:gd name="T0" fmla="*/ 0 w 11"/>
                  <a:gd name="T1" fmla="*/ 3 h 7"/>
                  <a:gd name="T2" fmla="*/ 5 w 11"/>
                  <a:gd name="T3" fmla="*/ 1 h 7"/>
                  <a:gd name="T4" fmla="*/ 7 w 11"/>
                  <a:gd name="T5" fmla="*/ 3 h 7"/>
                  <a:gd name="T6" fmla="*/ 0 w 11"/>
                  <a:gd name="T7" fmla="*/ 4 h 7"/>
                  <a:gd name="T8" fmla="*/ 0 w 1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3"/>
                    </a:moveTo>
                    <a:cubicBezTo>
                      <a:pt x="3" y="4"/>
                      <a:pt x="2" y="0"/>
                      <a:pt x="5" y="1"/>
                    </a:cubicBezTo>
                    <a:cubicBezTo>
                      <a:pt x="9" y="0"/>
                      <a:pt x="11" y="2"/>
                      <a:pt x="7" y="3"/>
                    </a:cubicBezTo>
                    <a:cubicBezTo>
                      <a:pt x="4" y="2"/>
                      <a:pt x="3" y="7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94">
                <a:extLst>
                  <a:ext uri="{FF2B5EF4-FFF2-40B4-BE49-F238E27FC236}">
                    <a16:creationId xmlns:a16="http://schemas.microsoft.com/office/drawing/2014/main" xmlns="" id="{EAC3F941-4791-48BE-85A4-7C2159124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1283"/>
                <a:ext cx="17" cy="22"/>
              </a:xfrm>
              <a:custGeom>
                <a:avLst/>
                <a:gdLst>
                  <a:gd name="T0" fmla="*/ 2 w 7"/>
                  <a:gd name="T1" fmla="*/ 4 h 9"/>
                  <a:gd name="T2" fmla="*/ 0 w 7"/>
                  <a:gd name="T3" fmla="*/ 2 h 9"/>
                  <a:gd name="T4" fmla="*/ 6 w 7"/>
                  <a:gd name="T5" fmla="*/ 1 h 9"/>
                  <a:gd name="T6" fmla="*/ 6 w 7"/>
                  <a:gd name="T7" fmla="*/ 5 h 9"/>
                  <a:gd name="T8" fmla="*/ 3 w 7"/>
                  <a:gd name="T9" fmla="*/ 9 h 9"/>
                  <a:gd name="T10" fmla="*/ 2 w 7"/>
                  <a:gd name="T11" fmla="*/ 5 h 9"/>
                  <a:gd name="T12" fmla="*/ 2 w 7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6" y="3"/>
                      <a:pt x="4" y="1"/>
                      <a:pt x="0" y="2"/>
                    </a:cubicBezTo>
                    <a:cubicBezTo>
                      <a:pt x="1" y="0"/>
                      <a:pt x="4" y="2"/>
                      <a:pt x="6" y="1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2" y="4"/>
                      <a:pt x="7" y="9"/>
                      <a:pt x="3" y="9"/>
                    </a:cubicBezTo>
                    <a:cubicBezTo>
                      <a:pt x="5" y="8"/>
                      <a:pt x="5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95">
                <a:extLst>
                  <a:ext uri="{FF2B5EF4-FFF2-40B4-BE49-F238E27FC236}">
                    <a16:creationId xmlns:a16="http://schemas.microsoft.com/office/drawing/2014/main" xmlns="" id="{5CECD8C3-3958-4930-ACDF-08253AA38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66"/>
                <a:ext cx="14" cy="17"/>
              </a:xfrm>
              <a:custGeom>
                <a:avLst/>
                <a:gdLst>
                  <a:gd name="T0" fmla="*/ 6 w 6"/>
                  <a:gd name="T1" fmla="*/ 0 h 7"/>
                  <a:gd name="T2" fmla="*/ 1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5" y="2"/>
                      <a:pt x="3" y="4"/>
                      <a:pt x="1" y="7"/>
                    </a:cubicBezTo>
                    <a:cubicBezTo>
                      <a:pt x="0" y="5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xmlns="" id="{D20F55F0-9681-4C6B-A6CA-8894B6215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1577"/>
                <a:ext cx="12" cy="15"/>
              </a:xfrm>
              <a:custGeom>
                <a:avLst/>
                <a:gdLst>
                  <a:gd name="T0" fmla="*/ 1 w 5"/>
                  <a:gd name="T1" fmla="*/ 0 h 6"/>
                  <a:gd name="T2" fmla="*/ 4 w 5"/>
                  <a:gd name="T3" fmla="*/ 0 h 6"/>
                  <a:gd name="T4" fmla="*/ 5 w 5"/>
                  <a:gd name="T5" fmla="*/ 5 h 6"/>
                  <a:gd name="T6" fmla="*/ 2 w 5"/>
                  <a:gd name="T7" fmla="*/ 6 h 6"/>
                  <a:gd name="T8" fmla="*/ 0 w 5"/>
                  <a:gd name="T9" fmla="*/ 2 h 6"/>
                  <a:gd name="T10" fmla="*/ 1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2" y="1"/>
                      <a:pt x="2" y="0"/>
                      <a:pt x="4" y="0"/>
                    </a:cubicBezTo>
                    <a:cubicBezTo>
                      <a:pt x="2" y="2"/>
                      <a:pt x="4" y="3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2" y="3"/>
                      <a:pt x="3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xmlns="" id="{0E56E81B-61C3-4C6C-AAA7-93E10B4B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575"/>
                <a:ext cx="28" cy="24"/>
              </a:xfrm>
              <a:custGeom>
                <a:avLst/>
                <a:gdLst>
                  <a:gd name="T0" fmla="*/ 2 w 12"/>
                  <a:gd name="T1" fmla="*/ 1 h 10"/>
                  <a:gd name="T2" fmla="*/ 6 w 12"/>
                  <a:gd name="T3" fmla="*/ 3 h 10"/>
                  <a:gd name="T4" fmla="*/ 10 w 12"/>
                  <a:gd name="T5" fmla="*/ 3 h 10"/>
                  <a:gd name="T6" fmla="*/ 12 w 12"/>
                  <a:gd name="T7" fmla="*/ 10 h 10"/>
                  <a:gd name="T8" fmla="*/ 7 w 12"/>
                  <a:gd name="T9" fmla="*/ 9 h 10"/>
                  <a:gd name="T10" fmla="*/ 3 w 12"/>
                  <a:gd name="T11" fmla="*/ 6 h 10"/>
                  <a:gd name="T12" fmla="*/ 2 w 12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1"/>
                    </a:moveTo>
                    <a:cubicBezTo>
                      <a:pt x="3" y="1"/>
                      <a:pt x="7" y="0"/>
                      <a:pt x="6" y="3"/>
                    </a:cubicBezTo>
                    <a:cubicBezTo>
                      <a:pt x="9" y="2"/>
                      <a:pt x="7" y="2"/>
                      <a:pt x="10" y="3"/>
                    </a:cubicBezTo>
                    <a:cubicBezTo>
                      <a:pt x="8" y="6"/>
                      <a:pt x="12" y="7"/>
                      <a:pt x="12" y="10"/>
                    </a:cubicBezTo>
                    <a:cubicBezTo>
                      <a:pt x="11" y="10"/>
                      <a:pt x="8" y="7"/>
                      <a:pt x="7" y="9"/>
                    </a:cubicBezTo>
                    <a:cubicBezTo>
                      <a:pt x="7" y="6"/>
                      <a:pt x="3" y="4"/>
                      <a:pt x="3" y="6"/>
                    </a:cubicBezTo>
                    <a:cubicBezTo>
                      <a:pt x="2" y="4"/>
                      <a:pt x="0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xmlns="" id="{4225EF76-718D-47BC-BF70-4C0392138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599"/>
                <a:ext cx="12" cy="14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2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5"/>
                      <a:pt x="1" y="4"/>
                      <a:pt x="0" y="2"/>
                    </a:cubicBezTo>
                    <a:cubicBezTo>
                      <a:pt x="3" y="0"/>
                      <a:pt x="4" y="4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101">
                <a:extLst>
                  <a:ext uri="{FF2B5EF4-FFF2-40B4-BE49-F238E27FC236}">
                    <a16:creationId xmlns:a16="http://schemas.microsoft.com/office/drawing/2014/main" xmlns="" id="{74420C68-945F-49E9-A593-E42E355A0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1618"/>
                <a:ext cx="23" cy="42"/>
              </a:xfrm>
              <a:custGeom>
                <a:avLst/>
                <a:gdLst>
                  <a:gd name="T0" fmla="*/ 10 w 10"/>
                  <a:gd name="T1" fmla="*/ 0 h 18"/>
                  <a:gd name="T2" fmla="*/ 0 w 10"/>
                  <a:gd name="T3" fmla="*/ 18 h 18"/>
                  <a:gd name="T4" fmla="*/ 10 w 1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10" y="9"/>
                      <a:pt x="4" y="13"/>
                      <a:pt x="0" y="18"/>
                    </a:cubicBezTo>
                    <a:cubicBezTo>
                      <a:pt x="0" y="13"/>
                      <a:pt x="7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103">
                <a:extLst>
                  <a:ext uri="{FF2B5EF4-FFF2-40B4-BE49-F238E27FC236}">
                    <a16:creationId xmlns:a16="http://schemas.microsoft.com/office/drawing/2014/main" xmlns="" id="{BD940042-A846-400F-8529-5B98C247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1615"/>
                <a:ext cx="54" cy="86"/>
              </a:xfrm>
              <a:custGeom>
                <a:avLst/>
                <a:gdLst>
                  <a:gd name="T0" fmla="*/ 6 w 23"/>
                  <a:gd name="T1" fmla="*/ 18 h 36"/>
                  <a:gd name="T2" fmla="*/ 8 w 23"/>
                  <a:gd name="T3" fmla="*/ 21 h 36"/>
                  <a:gd name="T4" fmla="*/ 18 w 23"/>
                  <a:gd name="T5" fmla="*/ 15 h 36"/>
                  <a:gd name="T6" fmla="*/ 10 w 23"/>
                  <a:gd name="T7" fmla="*/ 0 h 36"/>
                  <a:gd name="T8" fmla="*/ 23 w 23"/>
                  <a:gd name="T9" fmla="*/ 17 h 36"/>
                  <a:gd name="T10" fmla="*/ 23 w 23"/>
                  <a:gd name="T11" fmla="*/ 30 h 36"/>
                  <a:gd name="T12" fmla="*/ 21 w 23"/>
                  <a:gd name="T13" fmla="*/ 25 h 36"/>
                  <a:gd name="T14" fmla="*/ 19 w 23"/>
                  <a:gd name="T15" fmla="*/ 36 h 36"/>
                  <a:gd name="T16" fmla="*/ 11 w 23"/>
                  <a:gd name="T17" fmla="*/ 32 h 36"/>
                  <a:gd name="T18" fmla="*/ 8 w 23"/>
                  <a:gd name="T19" fmla="*/ 22 h 36"/>
                  <a:gd name="T20" fmla="*/ 3 w 23"/>
                  <a:gd name="T21" fmla="*/ 22 h 36"/>
                  <a:gd name="T22" fmla="*/ 0 w 23"/>
                  <a:gd name="T23" fmla="*/ 27 h 36"/>
                  <a:gd name="T24" fmla="*/ 6 w 23"/>
                  <a:gd name="T2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6">
                    <a:moveTo>
                      <a:pt x="6" y="18"/>
                    </a:moveTo>
                    <a:cubicBezTo>
                      <a:pt x="8" y="17"/>
                      <a:pt x="8" y="19"/>
                      <a:pt x="8" y="21"/>
                    </a:cubicBezTo>
                    <a:cubicBezTo>
                      <a:pt x="13" y="21"/>
                      <a:pt x="13" y="15"/>
                      <a:pt x="18" y="15"/>
                    </a:cubicBezTo>
                    <a:cubicBezTo>
                      <a:pt x="16" y="8"/>
                      <a:pt x="12" y="8"/>
                      <a:pt x="10" y="0"/>
                    </a:cubicBezTo>
                    <a:cubicBezTo>
                      <a:pt x="15" y="1"/>
                      <a:pt x="18" y="13"/>
                      <a:pt x="23" y="17"/>
                    </a:cubicBezTo>
                    <a:cubicBezTo>
                      <a:pt x="23" y="21"/>
                      <a:pt x="23" y="26"/>
                      <a:pt x="23" y="30"/>
                    </a:cubicBezTo>
                    <a:cubicBezTo>
                      <a:pt x="21" y="29"/>
                      <a:pt x="21" y="27"/>
                      <a:pt x="21" y="25"/>
                    </a:cubicBezTo>
                    <a:cubicBezTo>
                      <a:pt x="15" y="27"/>
                      <a:pt x="22" y="32"/>
                      <a:pt x="19" y="36"/>
                    </a:cubicBezTo>
                    <a:cubicBezTo>
                      <a:pt x="18" y="33"/>
                      <a:pt x="15" y="32"/>
                      <a:pt x="11" y="32"/>
                    </a:cubicBezTo>
                    <a:cubicBezTo>
                      <a:pt x="11" y="28"/>
                      <a:pt x="12" y="23"/>
                      <a:pt x="8" y="22"/>
                    </a:cubicBezTo>
                    <a:cubicBezTo>
                      <a:pt x="7" y="24"/>
                      <a:pt x="5" y="25"/>
                      <a:pt x="3" y="22"/>
                    </a:cubicBezTo>
                    <a:cubicBezTo>
                      <a:pt x="1" y="23"/>
                      <a:pt x="3" y="28"/>
                      <a:pt x="0" y="27"/>
                    </a:cubicBezTo>
                    <a:cubicBezTo>
                      <a:pt x="0" y="22"/>
                      <a:pt x="3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104">
                <a:extLst>
                  <a:ext uri="{FF2B5EF4-FFF2-40B4-BE49-F238E27FC236}">
                    <a16:creationId xmlns:a16="http://schemas.microsoft.com/office/drawing/2014/main" xmlns="" id="{B5BB5724-9D13-435D-9205-A06B41D35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1679"/>
                <a:ext cx="139" cy="159"/>
              </a:xfrm>
              <a:custGeom>
                <a:avLst/>
                <a:gdLst>
                  <a:gd name="T0" fmla="*/ 59 w 59"/>
                  <a:gd name="T1" fmla="*/ 12 h 67"/>
                  <a:gd name="T2" fmla="*/ 53 w 59"/>
                  <a:gd name="T3" fmla="*/ 13 h 67"/>
                  <a:gd name="T4" fmla="*/ 55 w 59"/>
                  <a:gd name="T5" fmla="*/ 17 h 67"/>
                  <a:gd name="T6" fmla="*/ 51 w 59"/>
                  <a:gd name="T7" fmla="*/ 18 h 67"/>
                  <a:gd name="T8" fmla="*/ 50 w 59"/>
                  <a:gd name="T9" fmla="*/ 21 h 67"/>
                  <a:gd name="T10" fmla="*/ 58 w 59"/>
                  <a:gd name="T11" fmla="*/ 36 h 67"/>
                  <a:gd name="T12" fmla="*/ 51 w 59"/>
                  <a:gd name="T13" fmla="*/ 41 h 67"/>
                  <a:gd name="T14" fmla="*/ 44 w 59"/>
                  <a:gd name="T15" fmla="*/ 66 h 67"/>
                  <a:gd name="T16" fmla="*/ 35 w 59"/>
                  <a:gd name="T17" fmla="*/ 67 h 67"/>
                  <a:gd name="T18" fmla="*/ 34 w 59"/>
                  <a:gd name="T19" fmla="*/ 63 h 67"/>
                  <a:gd name="T20" fmla="*/ 22 w 59"/>
                  <a:gd name="T21" fmla="*/ 64 h 67"/>
                  <a:gd name="T22" fmla="*/ 12 w 59"/>
                  <a:gd name="T23" fmla="*/ 60 h 67"/>
                  <a:gd name="T24" fmla="*/ 8 w 59"/>
                  <a:gd name="T25" fmla="*/ 30 h 67"/>
                  <a:gd name="T26" fmla="*/ 15 w 59"/>
                  <a:gd name="T27" fmla="*/ 34 h 67"/>
                  <a:gd name="T28" fmla="*/ 19 w 59"/>
                  <a:gd name="T29" fmla="*/ 25 h 67"/>
                  <a:gd name="T30" fmla="*/ 39 w 59"/>
                  <a:gd name="T31" fmla="*/ 13 h 67"/>
                  <a:gd name="T32" fmla="*/ 45 w 59"/>
                  <a:gd name="T33" fmla="*/ 0 h 67"/>
                  <a:gd name="T34" fmla="*/ 47 w 59"/>
                  <a:gd name="T35" fmla="*/ 0 h 67"/>
                  <a:gd name="T36" fmla="*/ 59 w 59"/>
                  <a:gd name="T37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67">
                    <a:moveTo>
                      <a:pt x="59" y="12"/>
                    </a:moveTo>
                    <a:cubicBezTo>
                      <a:pt x="56" y="11"/>
                      <a:pt x="56" y="13"/>
                      <a:pt x="53" y="13"/>
                    </a:cubicBezTo>
                    <a:cubicBezTo>
                      <a:pt x="53" y="15"/>
                      <a:pt x="56" y="14"/>
                      <a:pt x="55" y="17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52" y="20"/>
                      <a:pt x="51" y="20"/>
                      <a:pt x="50" y="21"/>
                    </a:cubicBezTo>
                    <a:cubicBezTo>
                      <a:pt x="52" y="27"/>
                      <a:pt x="53" y="33"/>
                      <a:pt x="58" y="36"/>
                    </a:cubicBezTo>
                    <a:cubicBezTo>
                      <a:pt x="55" y="37"/>
                      <a:pt x="52" y="37"/>
                      <a:pt x="51" y="41"/>
                    </a:cubicBezTo>
                    <a:cubicBezTo>
                      <a:pt x="51" y="50"/>
                      <a:pt x="41" y="55"/>
                      <a:pt x="44" y="66"/>
                    </a:cubicBezTo>
                    <a:cubicBezTo>
                      <a:pt x="42" y="62"/>
                      <a:pt x="39" y="67"/>
                      <a:pt x="35" y="67"/>
                    </a:cubicBezTo>
                    <a:cubicBezTo>
                      <a:pt x="34" y="66"/>
                      <a:pt x="34" y="64"/>
                      <a:pt x="34" y="63"/>
                    </a:cubicBezTo>
                    <a:cubicBezTo>
                      <a:pt x="28" y="62"/>
                      <a:pt x="26" y="60"/>
                      <a:pt x="22" y="64"/>
                    </a:cubicBezTo>
                    <a:cubicBezTo>
                      <a:pt x="20" y="61"/>
                      <a:pt x="18" y="59"/>
                      <a:pt x="12" y="60"/>
                    </a:cubicBezTo>
                    <a:cubicBezTo>
                      <a:pt x="11" y="49"/>
                      <a:pt x="0" y="40"/>
                      <a:pt x="8" y="30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2"/>
                      <a:pt x="17" y="28"/>
                      <a:pt x="19" y="25"/>
                    </a:cubicBezTo>
                    <a:cubicBezTo>
                      <a:pt x="30" y="26"/>
                      <a:pt x="29" y="11"/>
                      <a:pt x="39" y="13"/>
                    </a:cubicBezTo>
                    <a:cubicBezTo>
                      <a:pt x="38" y="8"/>
                      <a:pt x="45" y="7"/>
                      <a:pt x="45" y="0"/>
                    </a:cubicBezTo>
                    <a:cubicBezTo>
                      <a:pt x="46" y="1"/>
                      <a:pt x="47" y="1"/>
                      <a:pt x="47" y="0"/>
                    </a:cubicBezTo>
                    <a:cubicBezTo>
                      <a:pt x="50" y="5"/>
                      <a:pt x="55" y="8"/>
                      <a:pt x="5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105">
                <a:extLst>
                  <a:ext uri="{FF2B5EF4-FFF2-40B4-BE49-F238E27FC236}">
                    <a16:creationId xmlns:a16="http://schemas.microsoft.com/office/drawing/2014/main" xmlns="" id="{A4D8049B-B948-4810-BBDB-8BF5C903A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883"/>
                <a:ext cx="22" cy="12"/>
              </a:xfrm>
              <a:custGeom>
                <a:avLst/>
                <a:gdLst>
                  <a:gd name="T0" fmla="*/ 0 w 9"/>
                  <a:gd name="T1" fmla="*/ 3 h 5"/>
                  <a:gd name="T2" fmla="*/ 4 w 9"/>
                  <a:gd name="T3" fmla="*/ 5 h 5"/>
                  <a:gd name="T4" fmla="*/ 9 w 9"/>
                  <a:gd name="T5" fmla="*/ 5 h 5"/>
                  <a:gd name="T6" fmla="*/ 4 w 9"/>
                  <a:gd name="T7" fmla="*/ 5 h 5"/>
                  <a:gd name="T8" fmla="*/ 0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1" y="0"/>
                      <a:pt x="5" y="2"/>
                      <a:pt x="4" y="5"/>
                    </a:cubicBezTo>
                    <a:cubicBezTo>
                      <a:pt x="6" y="5"/>
                      <a:pt x="9" y="3"/>
                      <a:pt x="9" y="5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4"/>
                      <a:pt x="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106">
                <a:extLst>
                  <a:ext uri="{FF2B5EF4-FFF2-40B4-BE49-F238E27FC236}">
                    <a16:creationId xmlns:a16="http://schemas.microsoft.com/office/drawing/2014/main" xmlns="" id="{5DC9F4AC-7F3A-45EA-8CFA-9C054BA8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701"/>
                <a:ext cx="137" cy="161"/>
              </a:xfrm>
              <a:custGeom>
                <a:avLst/>
                <a:gdLst>
                  <a:gd name="T0" fmla="*/ 58 w 58"/>
                  <a:gd name="T1" fmla="*/ 52 h 68"/>
                  <a:gd name="T2" fmla="*/ 56 w 58"/>
                  <a:gd name="T3" fmla="*/ 68 h 68"/>
                  <a:gd name="T4" fmla="*/ 49 w 58"/>
                  <a:gd name="T5" fmla="*/ 68 h 68"/>
                  <a:gd name="T6" fmla="*/ 24 w 58"/>
                  <a:gd name="T7" fmla="*/ 34 h 68"/>
                  <a:gd name="T8" fmla="*/ 21 w 58"/>
                  <a:gd name="T9" fmla="*/ 32 h 68"/>
                  <a:gd name="T10" fmla="*/ 14 w 58"/>
                  <a:gd name="T11" fmla="*/ 20 h 68"/>
                  <a:gd name="T12" fmla="*/ 0 w 58"/>
                  <a:gd name="T13" fmla="*/ 0 h 68"/>
                  <a:gd name="T14" fmla="*/ 13 w 58"/>
                  <a:gd name="T15" fmla="*/ 2 h 68"/>
                  <a:gd name="T16" fmla="*/ 44 w 58"/>
                  <a:gd name="T17" fmla="*/ 30 h 68"/>
                  <a:gd name="T18" fmla="*/ 44 w 58"/>
                  <a:gd name="T19" fmla="*/ 36 h 68"/>
                  <a:gd name="T20" fmla="*/ 50 w 58"/>
                  <a:gd name="T21" fmla="*/ 48 h 68"/>
                  <a:gd name="T22" fmla="*/ 55 w 58"/>
                  <a:gd name="T23" fmla="*/ 47 h 68"/>
                  <a:gd name="T24" fmla="*/ 58 w 58"/>
                  <a:gd name="T25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68">
                    <a:moveTo>
                      <a:pt x="58" y="52"/>
                    </a:moveTo>
                    <a:cubicBezTo>
                      <a:pt x="57" y="57"/>
                      <a:pt x="56" y="62"/>
                      <a:pt x="56" y="68"/>
                    </a:cubicBezTo>
                    <a:cubicBezTo>
                      <a:pt x="54" y="67"/>
                      <a:pt x="51" y="64"/>
                      <a:pt x="49" y="68"/>
                    </a:cubicBezTo>
                    <a:cubicBezTo>
                      <a:pt x="39" y="59"/>
                      <a:pt x="30" y="48"/>
                      <a:pt x="24" y="34"/>
                    </a:cubicBezTo>
                    <a:cubicBezTo>
                      <a:pt x="24" y="32"/>
                      <a:pt x="22" y="32"/>
                      <a:pt x="21" y="32"/>
                    </a:cubicBezTo>
                    <a:cubicBezTo>
                      <a:pt x="21" y="25"/>
                      <a:pt x="20" y="20"/>
                      <a:pt x="14" y="20"/>
                    </a:cubicBezTo>
                    <a:cubicBezTo>
                      <a:pt x="13" y="9"/>
                      <a:pt x="1" y="11"/>
                      <a:pt x="0" y="0"/>
                    </a:cubicBezTo>
                    <a:cubicBezTo>
                      <a:pt x="5" y="0"/>
                      <a:pt x="7" y="3"/>
                      <a:pt x="13" y="2"/>
                    </a:cubicBezTo>
                    <a:cubicBezTo>
                      <a:pt x="20" y="14"/>
                      <a:pt x="35" y="23"/>
                      <a:pt x="44" y="30"/>
                    </a:cubicBezTo>
                    <a:cubicBezTo>
                      <a:pt x="45" y="31"/>
                      <a:pt x="47" y="36"/>
                      <a:pt x="44" y="36"/>
                    </a:cubicBezTo>
                    <a:cubicBezTo>
                      <a:pt x="46" y="39"/>
                      <a:pt x="53" y="43"/>
                      <a:pt x="50" y="48"/>
                    </a:cubicBezTo>
                    <a:cubicBezTo>
                      <a:pt x="51" y="51"/>
                      <a:pt x="52" y="45"/>
                      <a:pt x="55" y="47"/>
                    </a:cubicBezTo>
                    <a:cubicBezTo>
                      <a:pt x="56" y="48"/>
                      <a:pt x="56" y="51"/>
                      <a:pt x="58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107">
                <a:extLst>
                  <a:ext uri="{FF2B5EF4-FFF2-40B4-BE49-F238E27FC236}">
                    <a16:creationId xmlns:a16="http://schemas.microsoft.com/office/drawing/2014/main" xmlns="" id="{2ED74EE6-5857-48A9-B8E2-13E696B0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1748"/>
                <a:ext cx="21" cy="47"/>
              </a:xfrm>
              <a:custGeom>
                <a:avLst/>
                <a:gdLst>
                  <a:gd name="T0" fmla="*/ 4 w 9"/>
                  <a:gd name="T1" fmla="*/ 0 h 20"/>
                  <a:gd name="T2" fmla="*/ 4 w 9"/>
                  <a:gd name="T3" fmla="*/ 6 h 20"/>
                  <a:gd name="T4" fmla="*/ 9 w 9"/>
                  <a:gd name="T5" fmla="*/ 4 h 20"/>
                  <a:gd name="T6" fmla="*/ 9 w 9"/>
                  <a:gd name="T7" fmla="*/ 12 h 20"/>
                  <a:gd name="T8" fmla="*/ 7 w 9"/>
                  <a:gd name="T9" fmla="*/ 18 h 20"/>
                  <a:gd name="T10" fmla="*/ 1 w 9"/>
                  <a:gd name="T11" fmla="*/ 15 h 20"/>
                  <a:gd name="T12" fmla="*/ 4 w 9"/>
                  <a:gd name="T13" fmla="*/ 16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cubicBezTo>
                      <a:pt x="6" y="0"/>
                      <a:pt x="5" y="5"/>
                      <a:pt x="4" y="6"/>
                    </a:cubicBezTo>
                    <a:cubicBezTo>
                      <a:pt x="6" y="9"/>
                      <a:pt x="6" y="3"/>
                      <a:pt x="9" y="4"/>
                    </a:cubicBezTo>
                    <a:cubicBezTo>
                      <a:pt x="9" y="8"/>
                      <a:pt x="6" y="8"/>
                      <a:pt x="9" y="12"/>
                    </a:cubicBezTo>
                    <a:cubicBezTo>
                      <a:pt x="3" y="9"/>
                      <a:pt x="5" y="15"/>
                      <a:pt x="7" y="18"/>
                    </a:cubicBezTo>
                    <a:cubicBezTo>
                      <a:pt x="5" y="17"/>
                      <a:pt x="2" y="20"/>
                      <a:pt x="1" y="15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4" y="12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108">
                <a:extLst>
                  <a:ext uri="{FF2B5EF4-FFF2-40B4-BE49-F238E27FC236}">
                    <a16:creationId xmlns:a16="http://schemas.microsoft.com/office/drawing/2014/main" xmlns="" id="{03D93543-753A-42F4-8902-E0EF4F6D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841"/>
                <a:ext cx="12" cy="18"/>
              </a:xfrm>
              <a:custGeom>
                <a:avLst/>
                <a:gdLst>
                  <a:gd name="T0" fmla="*/ 5 w 5"/>
                  <a:gd name="T1" fmla="*/ 1 h 8"/>
                  <a:gd name="T2" fmla="*/ 3 w 5"/>
                  <a:gd name="T3" fmla="*/ 8 h 8"/>
                  <a:gd name="T4" fmla="*/ 1 w 5"/>
                  <a:gd name="T5" fmla="*/ 2 h 8"/>
                  <a:gd name="T6" fmla="*/ 2 w 5"/>
                  <a:gd name="T7" fmla="*/ 4 h 8"/>
                  <a:gd name="T8" fmla="*/ 5 w 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cubicBezTo>
                      <a:pt x="5" y="4"/>
                      <a:pt x="2" y="4"/>
                      <a:pt x="3" y="8"/>
                    </a:cubicBezTo>
                    <a:cubicBezTo>
                      <a:pt x="0" y="8"/>
                      <a:pt x="0" y="4"/>
                      <a:pt x="1" y="2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5" y="5"/>
                      <a:pt x="2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109">
                <a:extLst>
                  <a:ext uri="{FF2B5EF4-FFF2-40B4-BE49-F238E27FC236}">
                    <a16:creationId xmlns:a16="http://schemas.microsoft.com/office/drawing/2014/main" xmlns="" id="{C066B614-F93F-4EC3-9451-FEB9F670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753"/>
                <a:ext cx="82" cy="109"/>
              </a:xfrm>
              <a:custGeom>
                <a:avLst/>
                <a:gdLst>
                  <a:gd name="T0" fmla="*/ 29 w 35"/>
                  <a:gd name="T1" fmla="*/ 5 h 46"/>
                  <a:gd name="T2" fmla="*/ 35 w 35"/>
                  <a:gd name="T3" fmla="*/ 1 h 46"/>
                  <a:gd name="T4" fmla="*/ 8 w 35"/>
                  <a:gd name="T5" fmla="*/ 10 h 46"/>
                  <a:gd name="T6" fmla="*/ 11 w 35"/>
                  <a:gd name="T7" fmla="*/ 19 h 46"/>
                  <a:gd name="T8" fmla="*/ 25 w 35"/>
                  <a:gd name="T9" fmla="*/ 15 h 46"/>
                  <a:gd name="T10" fmla="*/ 23 w 35"/>
                  <a:gd name="T11" fmla="*/ 17 h 46"/>
                  <a:gd name="T12" fmla="*/ 20 w 35"/>
                  <a:gd name="T13" fmla="*/ 19 h 46"/>
                  <a:gd name="T14" fmla="*/ 15 w 35"/>
                  <a:gd name="T15" fmla="*/ 22 h 46"/>
                  <a:gd name="T16" fmla="*/ 21 w 35"/>
                  <a:gd name="T17" fmla="*/ 37 h 46"/>
                  <a:gd name="T18" fmla="*/ 15 w 35"/>
                  <a:gd name="T19" fmla="*/ 40 h 46"/>
                  <a:gd name="T20" fmla="*/ 12 w 35"/>
                  <a:gd name="T21" fmla="*/ 27 h 46"/>
                  <a:gd name="T22" fmla="*/ 3 w 35"/>
                  <a:gd name="T23" fmla="*/ 45 h 46"/>
                  <a:gd name="T24" fmla="*/ 4 w 35"/>
                  <a:gd name="T25" fmla="*/ 34 h 46"/>
                  <a:gd name="T26" fmla="*/ 0 w 35"/>
                  <a:gd name="T27" fmla="*/ 31 h 46"/>
                  <a:gd name="T28" fmla="*/ 12 w 35"/>
                  <a:gd name="T29" fmla="*/ 3 h 46"/>
                  <a:gd name="T30" fmla="*/ 19 w 35"/>
                  <a:gd name="T31" fmla="*/ 5 h 46"/>
                  <a:gd name="T32" fmla="*/ 29 w 35"/>
                  <a:gd name="T33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6">
                    <a:moveTo>
                      <a:pt x="29" y="5"/>
                    </a:moveTo>
                    <a:cubicBezTo>
                      <a:pt x="32" y="5"/>
                      <a:pt x="31" y="0"/>
                      <a:pt x="35" y="1"/>
                    </a:cubicBezTo>
                    <a:cubicBezTo>
                      <a:pt x="34" y="16"/>
                      <a:pt x="17" y="4"/>
                      <a:pt x="8" y="10"/>
                    </a:cubicBezTo>
                    <a:cubicBezTo>
                      <a:pt x="8" y="14"/>
                      <a:pt x="10" y="16"/>
                      <a:pt x="11" y="19"/>
                    </a:cubicBezTo>
                    <a:cubicBezTo>
                      <a:pt x="15" y="18"/>
                      <a:pt x="21" y="14"/>
                      <a:pt x="25" y="15"/>
                    </a:cubicBezTo>
                    <a:cubicBezTo>
                      <a:pt x="26" y="17"/>
                      <a:pt x="24" y="17"/>
                      <a:pt x="23" y="17"/>
                    </a:cubicBezTo>
                    <a:cubicBezTo>
                      <a:pt x="23" y="18"/>
                      <a:pt x="21" y="18"/>
                      <a:pt x="20" y="19"/>
                    </a:cubicBezTo>
                    <a:cubicBezTo>
                      <a:pt x="17" y="19"/>
                      <a:pt x="18" y="23"/>
                      <a:pt x="15" y="22"/>
                    </a:cubicBezTo>
                    <a:cubicBezTo>
                      <a:pt x="18" y="26"/>
                      <a:pt x="20" y="32"/>
                      <a:pt x="21" y="37"/>
                    </a:cubicBezTo>
                    <a:cubicBezTo>
                      <a:pt x="19" y="38"/>
                      <a:pt x="17" y="40"/>
                      <a:pt x="15" y="40"/>
                    </a:cubicBezTo>
                    <a:cubicBezTo>
                      <a:pt x="13" y="37"/>
                      <a:pt x="14" y="31"/>
                      <a:pt x="12" y="27"/>
                    </a:cubicBezTo>
                    <a:cubicBezTo>
                      <a:pt x="4" y="27"/>
                      <a:pt x="14" y="46"/>
                      <a:pt x="3" y="45"/>
                    </a:cubicBezTo>
                    <a:cubicBezTo>
                      <a:pt x="1" y="42"/>
                      <a:pt x="5" y="39"/>
                      <a:pt x="4" y="34"/>
                    </a:cubicBezTo>
                    <a:cubicBezTo>
                      <a:pt x="3" y="32"/>
                      <a:pt x="1" y="32"/>
                      <a:pt x="0" y="31"/>
                    </a:cubicBezTo>
                    <a:cubicBezTo>
                      <a:pt x="4" y="21"/>
                      <a:pt x="4" y="9"/>
                      <a:pt x="12" y="3"/>
                    </a:cubicBezTo>
                    <a:cubicBezTo>
                      <a:pt x="14" y="4"/>
                      <a:pt x="17" y="4"/>
                      <a:pt x="19" y="5"/>
                    </a:cubicBezTo>
                    <a:cubicBezTo>
                      <a:pt x="20" y="6"/>
                      <a:pt x="28" y="6"/>
                      <a:pt x="2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110">
                <a:extLst>
                  <a:ext uri="{FF2B5EF4-FFF2-40B4-BE49-F238E27FC236}">
                    <a16:creationId xmlns:a16="http://schemas.microsoft.com/office/drawing/2014/main" xmlns="" id="{02248B07-DA0C-41FA-89EE-4FED19721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758"/>
                <a:ext cx="12" cy="11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0 h 5"/>
                  <a:gd name="T4" fmla="*/ 4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4"/>
                      <a:pt x="0" y="3"/>
                      <a:pt x="0" y="0"/>
                    </a:cubicBezTo>
                    <a:cubicBezTo>
                      <a:pt x="2" y="1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112">
                <a:extLst>
                  <a:ext uri="{FF2B5EF4-FFF2-40B4-BE49-F238E27FC236}">
                    <a16:creationId xmlns:a16="http://schemas.microsoft.com/office/drawing/2014/main" xmlns="" id="{28F16050-1FDF-4F13-8E10-DE9C880AF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1883"/>
                <a:ext cx="33" cy="19"/>
              </a:xfrm>
              <a:custGeom>
                <a:avLst/>
                <a:gdLst>
                  <a:gd name="T0" fmla="*/ 14 w 14"/>
                  <a:gd name="T1" fmla="*/ 2 h 8"/>
                  <a:gd name="T2" fmla="*/ 6 w 14"/>
                  <a:gd name="T3" fmla="*/ 8 h 8"/>
                  <a:gd name="T4" fmla="*/ 0 w 14"/>
                  <a:gd name="T5" fmla="*/ 6 h 8"/>
                  <a:gd name="T6" fmla="*/ 14 w 14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14" y="2"/>
                    </a:moveTo>
                    <a:cubicBezTo>
                      <a:pt x="10" y="3"/>
                      <a:pt x="7" y="5"/>
                      <a:pt x="6" y="8"/>
                    </a:cubicBezTo>
                    <a:cubicBezTo>
                      <a:pt x="4" y="8"/>
                      <a:pt x="4" y="6"/>
                      <a:pt x="0" y="6"/>
                    </a:cubicBezTo>
                    <a:cubicBezTo>
                      <a:pt x="6" y="7"/>
                      <a:pt x="10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113">
                <a:extLst>
                  <a:ext uri="{FF2B5EF4-FFF2-40B4-BE49-F238E27FC236}">
                    <a16:creationId xmlns:a16="http://schemas.microsoft.com/office/drawing/2014/main" xmlns="" id="{43346D70-48F7-4FF9-BDC4-93FD74CEE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" y="1786"/>
                <a:ext cx="12" cy="12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2 h 5"/>
                  <a:gd name="T4" fmla="*/ 4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5"/>
                      <a:pt x="1" y="3"/>
                      <a:pt x="0" y="2"/>
                    </a:cubicBezTo>
                    <a:cubicBezTo>
                      <a:pt x="1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114">
                <a:extLst>
                  <a:ext uri="{FF2B5EF4-FFF2-40B4-BE49-F238E27FC236}">
                    <a16:creationId xmlns:a16="http://schemas.microsoft.com/office/drawing/2014/main" xmlns="" id="{EE1B208D-0F55-46E7-B865-186620748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791"/>
                <a:ext cx="7" cy="14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3" y="0"/>
                      <a:pt x="3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115">
                <a:extLst>
                  <a:ext uri="{FF2B5EF4-FFF2-40B4-BE49-F238E27FC236}">
                    <a16:creationId xmlns:a16="http://schemas.microsoft.com/office/drawing/2014/main" xmlns="" id="{840F533B-B2F9-4E81-8836-7B30C0261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795"/>
                <a:ext cx="14" cy="17"/>
              </a:xfrm>
              <a:custGeom>
                <a:avLst/>
                <a:gdLst>
                  <a:gd name="T0" fmla="*/ 6 w 6"/>
                  <a:gd name="T1" fmla="*/ 1 h 7"/>
                  <a:gd name="T2" fmla="*/ 1 w 6"/>
                  <a:gd name="T3" fmla="*/ 7 h 7"/>
                  <a:gd name="T4" fmla="*/ 0 w 6"/>
                  <a:gd name="T5" fmla="*/ 2 h 7"/>
                  <a:gd name="T6" fmla="*/ 5 w 6"/>
                  <a:gd name="T7" fmla="*/ 0 h 7"/>
                  <a:gd name="T8" fmla="*/ 6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4" y="2"/>
                      <a:pt x="3" y="5"/>
                      <a:pt x="1" y="7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3" y="3"/>
                      <a:pt x="4" y="1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116">
                <a:extLst>
                  <a:ext uri="{FF2B5EF4-FFF2-40B4-BE49-F238E27FC236}">
                    <a16:creationId xmlns:a16="http://schemas.microsoft.com/office/drawing/2014/main" xmlns="" id="{1F64D945-7E7D-48AB-8C4D-7DD57D6CB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800"/>
                <a:ext cx="19" cy="24"/>
              </a:xfrm>
              <a:custGeom>
                <a:avLst/>
                <a:gdLst>
                  <a:gd name="T0" fmla="*/ 2 w 8"/>
                  <a:gd name="T1" fmla="*/ 4 h 10"/>
                  <a:gd name="T2" fmla="*/ 0 w 8"/>
                  <a:gd name="T3" fmla="*/ 4 h 10"/>
                  <a:gd name="T4" fmla="*/ 0 w 8"/>
                  <a:gd name="T5" fmla="*/ 1 h 10"/>
                  <a:gd name="T6" fmla="*/ 2 w 8"/>
                  <a:gd name="T7" fmla="*/ 0 h 10"/>
                  <a:gd name="T8" fmla="*/ 8 w 8"/>
                  <a:gd name="T9" fmla="*/ 6 h 10"/>
                  <a:gd name="T10" fmla="*/ 6 w 8"/>
                  <a:gd name="T11" fmla="*/ 10 h 10"/>
                  <a:gd name="T12" fmla="*/ 2 w 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4"/>
                    </a:move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6" y="0"/>
                      <a:pt x="3" y="7"/>
                      <a:pt x="8" y="6"/>
                    </a:cubicBezTo>
                    <a:cubicBezTo>
                      <a:pt x="7" y="7"/>
                      <a:pt x="8" y="10"/>
                      <a:pt x="6" y="10"/>
                    </a:cubicBezTo>
                    <a:cubicBezTo>
                      <a:pt x="4" y="8"/>
                      <a:pt x="4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117">
                <a:extLst>
                  <a:ext uri="{FF2B5EF4-FFF2-40B4-BE49-F238E27FC236}">
                    <a16:creationId xmlns:a16="http://schemas.microsoft.com/office/drawing/2014/main" xmlns="" id="{32ACD5E6-4BAD-46E3-9196-2C90C241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810"/>
                <a:ext cx="12" cy="14"/>
              </a:xfrm>
              <a:custGeom>
                <a:avLst/>
                <a:gdLst>
                  <a:gd name="T0" fmla="*/ 1 w 5"/>
                  <a:gd name="T1" fmla="*/ 0 h 6"/>
                  <a:gd name="T2" fmla="*/ 5 w 5"/>
                  <a:gd name="T3" fmla="*/ 6 h 6"/>
                  <a:gd name="T4" fmla="*/ 3 w 5"/>
                  <a:gd name="T5" fmla="*/ 6 h 6"/>
                  <a:gd name="T6" fmla="*/ 0 w 5"/>
                  <a:gd name="T7" fmla="*/ 1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3" y="1"/>
                      <a:pt x="3" y="4"/>
                      <a:pt x="5" y="6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1" y="5"/>
                      <a:pt x="1" y="2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118">
                <a:extLst>
                  <a:ext uri="{FF2B5EF4-FFF2-40B4-BE49-F238E27FC236}">
                    <a16:creationId xmlns:a16="http://schemas.microsoft.com/office/drawing/2014/main" xmlns="" id="{67DBE3F7-A20E-42AE-8754-5A4CBBE7B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1817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3 h 3"/>
                  <a:gd name="T4" fmla="*/ 0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119">
                <a:extLst>
                  <a:ext uri="{FF2B5EF4-FFF2-40B4-BE49-F238E27FC236}">
                    <a16:creationId xmlns:a16="http://schemas.microsoft.com/office/drawing/2014/main" xmlns="" id="{3E2FE590-4844-4C0A-A26F-F6F460A5D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812"/>
                <a:ext cx="19" cy="19"/>
              </a:xfrm>
              <a:custGeom>
                <a:avLst/>
                <a:gdLst>
                  <a:gd name="T0" fmla="*/ 8 w 8"/>
                  <a:gd name="T1" fmla="*/ 6 h 8"/>
                  <a:gd name="T2" fmla="*/ 0 w 8"/>
                  <a:gd name="T3" fmla="*/ 1 h 8"/>
                  <a:gd name="T4" fmla="*/ 8 w 8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cubicBezTo>
                      <a:pt x="6" y="8"/>
                      <a:pt x="0" y="5"/>
                      <a:pt x="0" y="1"/>
                    </a:cubicBezTo>
                    <a:cubicBezTo>
                      <a:pt x="5" y="0"/>
                      <a:pt x="5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120">
                <a:extLst>
                  <a:ext uri="{FF2B5EF4-FFF2-40B4-BE49-F238E27FC236}">
                    <a16:creationId xmlns:a16="http://schemas.microsoft.com/office/drawing/2014/main" xmlns="" id="{ACD7EE3D-D08E-4035-A17C-21E4B623E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1850"/>
                <a:ext cx="16" cy="28"/>
              </a:xfrm>
              <a:custGeom>
                <a:avLst/>
                <a:gdLst>
                  <a:gd name="T0" fmla="*/ 0 w 7"/>
                  <a:gd name="T1" fmla="*/ 0 h 12"/>
                  <a:gd name="T2" fmla="*/ 7 w 7"/>
                  <a:gd name="T3" fmla="*/ 12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cubicBezTo>
                      <a:pt x="2" y="4"/>
                      <a:pt x="6" y="7"/>
                      <a:pt x="7" y="12"/>
                    </a:cubicBezTo>
                    <a:cubicBezTo>
                      <a:pt x="5" y="12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122">
                <a:extLst>
                  <a:ext uri="{FF2B5EF4-FFF2-40B4-BE49-F238E27FC236}">
                    <a16:creationId xmlns:a16="http://schemas.microsoft.com/office/drawing/2014/main" xmlns="" id="{B967981A-9C3E-4DAB-8659-B04CDB55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1871"/>
                <a:ext cx="12" cy="15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2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2" y="6"/>
                      <a:pt x="2" y="3"/>
                      <a:pt x="0" y="2"/>
                    </a:cubicBezTo>
                    <a:cubicBezTo>
                      <a:pt x="1" y="0"/>
                      <a:pt x="5" y="3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123">
                <a:extLst>
                  <a:ext uri="{FF2B5EF4-FFF2-40B4-BE49-F238E27FC236}">
                    <a16:creationId xmlns:a16="http://schemas.microsoft.com/office/drawing/2014/main" xmlns="" id="{3E5156CF-558B-4BAB-9F60-4A436F0D2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1881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1 w 7"/>
                  <a:gd name="T3" fmla="*/ 6 h 6"/>
                  <a:gd name="T4" fmla="*/ 3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7" y="0"/>
                      <a:pt x="3" y="6"/>
                      <a:pt x="1" y="6"/>
                    </a:cubicBezTo>
                    <a:cubicBezTo>
                      <a:pt x="0" y="2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124">
                <a:extLst>
                  <a:ext uri="{FF2B5EF4-FFF2-40B4-BE49-F238E27FC236}">
                    <a16:creationId xmlns:a16="http://schemas.microsoft.com/office/drawing/2014/main" xmlns="" id="{31F34D59-5645-4D27-A931-6A95B959C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1886"/>
                <a:ext cx="14" cy="14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0 w 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2" y="0"/>
                      <a:pt x="6" y="3"/>
                      <a:pt x="6" y="6"/>
                    </a:cubicBezTo>
                    <a:cubicBezTo>
                      <a:pt x="3" y="6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25">
                <a:extLst>
                  <a:ext uri="{FF2B5EF4-FFF2-40B4-BE49-F238E27FC236}">
                    <a16:creationId xmlns:a16="http://schemas.microsoft.com/office/drawing/2014/main" xmlns="" id="{6CC22DD2-9342-45CC-9527-298F04DB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1888"/>
                <a:ext cx="37" cy="21"/>
              </a:xfrm>
              <a:custGeom>
                <a:avLst/>
                <a:gdLst>
                  <a:gd name="T0" fmla="*/ 14 w 16"/>
                  <a:gd name="T1" fmla="*/ 3 h 9"/>
                  <a:gd name="T2" fmla="*/ 16 w 16"/>
                  <a:gd name="T3" fmla="*/ 5 h 9"/>
                  <a:gd name="T4" fmla="*/ 2 w 16"/>
                  <a:gd name="T5" fmla="*/ 8 h 9"/>
                  <a:gd name="T6" fmla="*/ 8 w 16"/>
                  <a:gd name="T7" fmla="*/ 3 h 9"/>
                  <a:gd name="T8" fmla="*/ 14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3"/>
                    </a:moveTo>
                    <a:cubicBezTo>
                      <a:pt x="14" y="5"/>
                      <a:pt x="15" y="5"/>
                      <a:pt x="16" y="5"/>
                    </a:cubicBezTo>
                    <a:cubicBezTo>
                      <a:pt x="12" y="8"/>
                      <a:pt x="8" y="6"/>
                      <a:pt x="2" y="8"/>
                    </a:cubicBezTo>
                    <a:cubicBezTo>
                      <a:pt x="0" y="0"/>
                      <a:pt x="11" y="9"/>
                      <a:pt x="8" y="3"/>
                    </a:cubicBezTo>
                    <a:cubicBezTo>
                      <a:pt x="10" y="3"/>
                      <a:pt x="11" y="4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26">
                <a:extLst>
                  <a:ext uri="{FF2B5EF4-FFF2-40B4-BE49-F238E27FC236}">
                    <a16:creationId xmlns:a16="http://schemas.microsoft.com/office/drawing/2014/main" xmlns="" id="{B72A30C0-244C-426F-AC10-141486717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1895"/>
                <a:ext cx="9" cy="21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  <a:gd name="T4" fmla="*/ 0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3" y="2"/>
                      <a:pt x="3" y="6"/>
                      <a:pt x="4" y="9"/>
                    </a:cubicBezTo>
                    <a:cubicBezTo>
                      <a:pt x="1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27">
                <a:extLst>
                  <a:ext uri="{FF2B5EF4-FFF2-40B4-BE49-F238E27FC236}">
                    <a16:creationId xmlns:a16="http://schemas.microsoft.com/office/drawing/2014/main" xmlns="" id="{83A7D92A-33E5-42EC-8941-815DE7374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1909"/>
                <a:ext cx="22" cy="17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1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5"/>
                      <a:pt x="1" y="5"/>
                      <a:pt x="0" y="1"/>
                    </a:cubicBezTo>
                    <a:cubicBezTo>
                      <a:pt x="6" y="0"/>
                      <a:pt x="9" y="2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28">
                <a:extLst>
                  <a:ext uri="{FF2B5EF4-FFF2-40B4-BE49-F238E27FC236}">
                    <a16:creationId xmlns:a16="http://schemas.microsoft.com/office/drawing/2014/main" xmlns="" id="{9B0B3FBE-E2F2-434B-B112-590506510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1909"/>
                <a:ext cx="16" cy="12"/>
              </a:xfrm>
              <a:custGeom>
                <a:avLst/>
                <a:gdLst>
                  <a:gd name="T0" fmla="*/ 0 w 7"/>
                  <a:gd name="T1" fmla="*/ 2 h 5"/>
                  <a:gd name="T2" fmla="*/ 6 w 7"/>
                  <a:gd name="T3" fmla="*/ 5 h 5"/>
                  <a:gd name="T4" fmla="*/ 0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2" y="0"/>
                      <a:pt x="7" y="2"/>
                      <a:pt x="6" y="5"/>
                    </a:cubicBezTo>
                    <a:cubicBezTo>
                      <a:pt x="3" y="5"/>
                      <a:pt x="3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30">
                <a:extLst>
                  <a:ext uri="{FF2B5EF4-FFF2-40B4-BE49-F238E27FC236}">
                    <a16:creationId xmlns:a16="http://schemas.microsoft.com/office/drawing/2014/main" xmlns="" id="{8DEBCB4B-16BE-4770-9898-283326837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1921"/>
                <a:ext cx="14" cy="14"/>
              </a:xfrm>
              <a:custGeom>
                <a:avLst/>
                <a:gdLst>
                  <a:gd name="T0" fmla="*/ 6 w 6"/>
                  <a:gd name="T1" fmla="*/ 4 h 6"/>
                  <a:gd name="T2" fmla="*/ 0 w 6"/>
                  <a:gd name="T3" fmla="*/ 1 h 6"/>
                  <a:gd name="T4" fmla="*/ 6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4" y="6"/>
                      <a:pt x="0" y="4"/>
                      <a:pt x="0" y="1"/>
                    </a:cubicBezTo>
                    <a:cubicBezTo>
                      <a:pt x="4" y="0"/>
                      <a:pt x="4" y="3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31">
                <a:extLst>
                  <a:ext uri="{FF2B5EF4-FFF2-40B4-BE49-F238E27FC236}">
                    <a16:creationId xmlns:a16="http://schemas.microsoft.com/office/drawing/2014/main" xmlns="" id="{B87BE4E8-32DB-4A68-8E98-9D10C701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1933"/>
                <a:ext cx="502" cy="401"/>
              </a:xfrm>
              <a:custGeom>
                <a:avLst/>
                <a:gdLst>
                  <a:gd name="T0" fmla="*/ 9 w 212"/>
                  <a:gd name="T1" fmla="*/ 83 h 169"/>
                  <a:gd name="T2" fmla="*/ 13 w 212"/>
                  <a:gd name="T3" fmla="*/ 66 h 169"/>
                  <a:gd name="T4" fmla="*/ 15 w 212"/>
                  <a:gd name="T5" fmla="*/ 68 h 169"/>
                  <a:gd name="T6" fmla="*/ 41 w 212"/>
                  <a:gd name="T7" fmla="*/ 55 h 169"/>
                  <a:gd name="T8" fmla="*/ 65 w 212"/>
                  <a:gd name="T9" fmla="*/ 33 h 169"/>
                  <a:gd name="T10" fmla="*/ 69 w 212"/>
                  <a:gd name="T11" fmla="*/ 37 h 169"/>
                  <a:gd name="T12" fmla="*/ 68 w 212"/>
                  <a:gd name="T13" fmla="*/ 33 h 169"/>
                  <a:gd name="T14" fmla="*/ 72 w 212"/>
                  <a:gd name="T15" fmla="*/ 32 h 169"/>
                  <a:gd name="T16" fmla="*/ 88 w 212"/>
                  <a:gd name="T17" fmla="*/ 17 h 169"/>
                  <a:gd name="T18" fmla="*/ 93 w 212"/>
                  <a:gd name="T19" fmla="*/ 26 h 169"/>
                  <a:gd name="T20" fmla="*/ 102 w 212"/>
                  <a:gd name="T21" fmla="*/ 25 h 169"/>
                  <a:gd name="T22" fmla="*/ 119 w 212"/>
                  <a:gd name="T23" fmla="*/ 8 h 169"/>
                  <a:gd name="T24" fmla="*/ 117 w 212"/>
                  <a:gd name="T25" fmla="*/ 2 h 169"/>
                  <a:gd name="T26" fmla="*/ 119 w 212"/>
                  <a:gd name="T27" fmla="*/ 1 h 169"/>
                  <a:gd name="T28" fmla="*/ 140 w 212"/>
                  <a:gd name="T29" fmla="*/ 7 h 169"/>
                  <a:gd name="T30" fmla="*/ 133 w 212"/>
                  <a:gd name="T31" fmla="*/ 23 h 169"/>
                  <a:gd name="T32" fmla="*/ 154 w 212"/>
                  <a:gd name="T33" fmla="*/ 41 h 169"/>
                  <a:gd name="T34" fmla="*/ 170 w 212"/>
                  <a:gd name="T35" fmla="*/ 0 h 169"/>
                  <a:gd name="T36" fmla="*/ 176 w 212"/>
                  <a:gd name="T37" fmla="*/ 18 h 169"/>
                  <a:gd name="T38" fmla="*/ 183 w 212"/>
                  <a:gd name="T39" fmla="*/ 21 h 169"/>
                  <a:gd name="T40" fmla="*/ 185 w 212"/>
                  <a:gd name="T41" fmla="*/ 47 h 169"/>
                  <a:gd name="T42" fmla="*/ 196 w 212"/>
                  <a:gd name="T43" fmla="*/ 56 h 169"/>
                  <a:gd name="T44" fmla="*/ 198 w 212"/>
                  <a:gd name="T45" fmla="*/ 68 h 169"/>
                  <a:gd name="T46" fmla="*/ 203 w 212"/>
                  <a:gd name="T47" fmla="*/ 69 h 169"/>
                  <a:gd name="T48" fmla="*/ 202 w 212"/>
                  <a:gd name="T49" fmla="*/ 75 h 169"/>
                  <a:gd name="T50" fmla="*/ 210 w 212"/>
                  <a:gd name="T51" fmla="*/ 87 h 169"/>
                  <a:gd name="T52" fmla="*/ 212 w 212"/>
                  <a:gd name="T53" fmla="*/ 84 h 169"/>
                  <a:gd name="T54" fmla="*/ 208 w 212"/>
                  <a:gd name="T55" fmla="*/ 98 h 169"/>
                  <a:gd name="T56" fmla="*/ 210 w 212"/>
                  <a:gd name="T57" fmla="*/ 100 h 169"/>
                  <a:gd name="T58" fmla="*/ 165 w 212"/>
                  <a:gd name="T59" fmla="*/ 161 h 169"/>
                  <a:gd name="T60" fmla="*/ 144 w 212"/>
                  <a:gd name="T61" fmla="*/ 169 h 169"/>
                  <a:gd name="T62" fmla="*/ 130 w 212"/>
                  <a:gd name="T63" fmla="*/ 168 h 169"/>
                  <a:gd name="T64" fmla="*/ 117 w 212"/>
                  <a:gd name="T65" fmla="*/ 162 h 169"/>
                  <a:gd name="T66" fmla="*/ 118 w 212"/>
                  <a:gd name="T67" fmla="*/ 153 h 169"/>
                  <a:gd name="T68" fmla="*/ 113 w 212"/>
                  <a:gd name="T69" fmla="*/ 149 h 169"/>
                  <a:gd name="T70" fmla="*/ 117 w 212"/>
                  <a:gd name="T71" fmla="*/ 141 h 169"/>
                  <a:gd name="T72" fmla="*/ 108 w 212"/>
                  <a:gd name="T73" fmla="*/ 146 h 169"/>
                  <a:gd name="T74" fmla="*/ 117 w 212"/>
                  <a:gd name="T75" fmla="*/ 133 h 169"/>
                  <a:gd name="T76" fmla="*/ 102 w 212"/>
                  <a:gd name="T77" fmla="*/ 145 h 169"/>
                  <a:gd name="T78" fmla="*/ 100 w 212"/>
                  <a:gd name="T79" fmla="*/ 130 h 169"/>
                  <a:gd name="T80" fmla="*/ 45 w 212"/>
                  <a:gd name="T81" fmla="*/ 138 h 169"/>
                  <a:gd name="T82" fmla="*/ 0 w 212"/>
                  <a:gd name="T83" fmla="*/ 139 h 169"/>
                  <a:gd name="T84" fmla="*/ 5 w 212"/>
                  <a:gd name="T85" fmla="*/ 90 h 169"/>
                  <a:gd name="T86" fmla="*/ 6 w 212"/>
                  <a:gd name="T87" fmla="*/ 93 h 169"/>
                  <a:gd name="T88" fmla="*/ 7 w 212"/>
                  <a:gd name="T89" fmla="*/ 88 h 169"/>
                  <a:gd name="T90" fmla="*/ 9 w 212"/>
                  <a:gd name="T91" fmla="*/ 8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2" h="169">
                    <a:moveTo>
                      <a:pt x="9" y="83"/>
                    </a:moveTo>
                    <a:cubicBezTo>
                      <a:pt x="8" y="76"/>
                      <a:pt x="11" y="71"/>
                      <a:pt x="13" y="66"/>
                    </a:cubicBezTo>
                    <a:cubicBezTo>
                      <a:pt x="14" y="66"/>
                      <a:pt x="15" y="67"/>
                      <a:pt x="15" y="68"/>
                    </a:cubicBezTo>
                    <a:cubicBezTo>
                      <a:pt x="21" y="61"/>
                      <a:pt x="33" y="60"/>
                      <a:pt x="41" y="55"/>
                    </a:cubicBezTo>
                    <a:cubicBezTo>
                      <a:pt x="56" y="55"/>
                      <a:pt x="58" y="42"/>
                      <a:pt x="65" y="33"/>
                    </a:cubicBezTo>
                    <a:cubicBezTo>
                      <a:pt x="67" y="34"/>
                      <a:pt x="65" y="38"/>
                      <a:pt x="69" y="37"/>
                    </a:cubicBezTo>
                    <a:cubicBezTo>
                      <a:pt x="72" y="36"/>
                      <a:pt x="66" y="36"/>
                      <a:pt x="68" y="33"/>
                    </a:cubicBezTo>
                    <a:cubicBezTo>
                      <a:pt x="70" y="32"/>
                      <a:pt x="69" y="31"/>
                      <a:pt x="72" y="32"/>
                    </a:cubicBezTo>
                    <a:cubicBezTo>
                      <a:pt x="77" y="23"/>
                      <a:pt x="80" y="23"/>
                      <a:pt x="88" y="17"/>
                    </a:cubicBezTo>
                    <a:cubicBezTo>
                      <a:pt x="91" y="19"/>
                      <a:pt x="92" y="22"/>
                      <a:pt x="93" y="26"/>
                    </a:cubicBezTo>
                    <a:cubicBezTo>
                      <a:pt x="95" y="23"/>
                      <a:pt x="99" y="23"/>
                      <a:pt x="102" y="25"/>
                    </a:cubicBezTo>
                    <a:cubicBezTo>
                      <a:pt x="101" y="16"/>
                      <a:pt x="107" y="7"/>
                      <a:pt x="119" y="8"/>
                    </a:cubicBezTo>
                    <a:cubicBezTo>
                      <a:pt x="123" y="6"/>
                      <a:pt x="114" y="4"/>
                      <a:pt x="117" y="2"/>
                    </a:cubicBezTo>
                    <a:cubicBezTo>
                      <a:pt x="118" y="2"/>
                      <a:pt x="119" y="2"/>
                      <a:pt x="119" y="1"/>
                    </a:cubicBezTo>
                    <a:cubicBezTo>
                      <a:pt x="123" y="6"/>
                      <a:pt x="136" y="9"/>
                      <a:pt x="140" y="7"/>
                    </a:cubicBezTo>
                    <a:cubicBezTo>
                      <a:pt x="143" y="13"/>
                      <a:pt x="135" y="17"/>
                      <a:pt x="133" y="23"/>
                    </a:cubicBezTo>
                    <a:cubicBezTo>
                      <a:pt x="137" y="31"/>
                      <a:pt x="148" y="34"/>
                      <a:pt x="154" y="41"/>
                    </a:cubicBezTo>
                    <a:cubicBezTo>
                      <a:pt x="167" y="33"/>
                      <a:pt x="164" y="12"/>
                      <a:pt x="170" y="0"/>
                    </a:cubicBezTo>
                    <a:cubicBezTo>
                      <a:pt x="177" y="1"/>
                      <a:pt x="176" y="10"/>
                      <a:pt x="176" y="18"/>
                    </a:cubicBezTo>
                    <a:cubicBezTo>
                      <a:pt x="176" y="21"/>
                      <a:pt x="181" y="19"/>
                      <a:pt x="183" y="21"/>
                    </a:cubicBezTo>
                    <a:cubicBezTo>
                      <a:pt x="181" y="32"/>
                      <a:pt x="188" y="42"/>
                      <a:pt x="185" y="47"/>
                    </a:cubicBezTo>
                    <a:cubicBezTo>
                      <a:pt x="188" y="51"/>
                      <a:pt x="191" y="54"/>
                      <a:pt x="196" y="56"/>
                    </a:cubicBezTo>
                    <a:cubicBezTo>
                      <a:pt x="194" y="61"/>
                      <a:pt x="199" y="62"/>
                      <a:pt x="198" y="68"/>
                    </a:cubicBezTo>
                    <a:cubicBezTo>
                      <a:pt x="199" y="69"/>
                      <a:pt x="201" y="68"/>
                      <a:pt x="203" y="69"/>
                    </a:cubicBezTo>
                    <a:cubicBezTo>
                      <a:pt x="202" y="71"/>
                      <a:pt x="204" y="75"/>
                      <a:pt x="202" y="75"/>
                    </a:cubicBezTo>
                    <a:cubicBezTo>
                      <a:pt x="206" y="78"/>
                      <a:pt x="208" y="82"/>
                      <a:pt x="210" y="87"/>
                    </a:cubicBezTo>
                    <a:cubicBezTo>
                      <a:pt x="211" y="87"/>
                      <a:pt x="212" y="86"/>
                      <a:pt x="212" y="84"/>
                    </a:cubicBezTo>
                    <a:cubicBezTo>
                      <a:pt x="212" y="87"/>
                      <a:pt x="209" y="99"/>
                      <a:pt x="208" y="98"/>
                    </a:cubicBezTo>
                    <a:cubicBezTo>
                      <a:pt x="207" y="99"/>
                      <a:pt x="208" y="100"/>
                      <a:pt x="210" y="100"/>
                    </a:cubicBezTo>
                    <a:cubicBezTo>
                      <a:pt x="202" y="128"/>
                      <a:pt x="177" y="138"/>
                      <a:pt x="165" y="161"/>
                    </a:cubicBezTo>
                    <a:cubicBezTo>
                      <a:pt x="155" y="161"/>
                      <a:pt x="149" y="164"/>
                      <a:pt x="144" y="169"/>
                    </a:cubicBezTo>
                    <a:cubicBezTo>
                      <a:pt x="141" y="165"/>
                      <a:pt x="134" y="163"/>
                      <a:pt x="130" y="168"/>
                    </a:cubicBezTo>
                    <a:cubicBezTo>
                      <a:pt x="126" y="165"/>
                      <a:pt x="121" y="164"/>
                      <a:pt x="117" y="162"/>
                    </a:cubicBezTo>
                    <a:cubicBezTo>
                      <a:pt x="115" y="158"/>
                      <a:pt x="116" y="156"/>
                      <a:pt x="118" y="153"/>
                    </a:cubicBezTo>
                    <a:cubicBezTo>
                      <a:pt x="117" y="151"/>
                      <a:pt x="117" y="147"/>
                      <a:pt x="113" y="149"/>
                    </a:cubicBezTo>
                    <a:cubicBezTo>
                      <a:pt x="114" y="146"/>
                      <a:pt x="117" y="145"/>
                      <a:pt x="117" y="141"/>
                    </a:cubicBezTo>
                    <a:cubicBezTo>
                      <a:pt x="112" y="141"/>
                      <a:pt x="114" y="147"/>
                      <a:pt x="108" y="146"/>
                    </a:cubicBezTo>
                    <a:cubicBezTo>
                      <a:pt x="112" y="142"/>
                      <a:pt x="115" y="138"/>
                      <a:pt x="117" y="133"/>
                    </a:cubicBezTo>
                    <a:cubicBezTo>
                      <a:pt x="114" y="135"/>
                      <a:pt x="106" y="140"/>
                      <a:pt x="102" y="145"/>
                    </a:cubicBezTo>
                    <a:cubicBezTo>
                      <a:pt x="99" y="141"/>
                      <a:pt x="102" y="134"/>
                      <a:pt x="100" y="130"/>
                    </a:cubicBezTo>
                    <a:cubicBezTo>
                      <a:pt x="92" y="116"/>
                      <a:pt x="52" y="129"/>
                      <a:pt x="45" y="138"/>
                    </a:cubicBezTo>
                    <a:cubicBezTo>
                      <a:pt x="24" y="132"/>
                      <a:pt x="12" y="155"/>
                      <a:pt x="0" y="139"/>
                    </a:cubicBezTo>
                    <a:cubicBezTo>
                      <a:pt x="14" y="131"/>
                      <a:pt x="7" y="98"/>
                      <a:pt x="5" y="90"/>
                    </a:cubicBezTo>
                    <a:cubicBezTo>
                      <a:pt x="6" y="91"/>
                      <a:pt x="6" y="92"/>
                      <a:pt x="6" y="93"/>
                    </a:cubicBezTo>
                    <a:cubicBezTo>
                      <a:pt x="8" y="93"/>
                      <a:pt x="7" y="90"/>
                      <a:pt x="7" y="88"/>
                    </a:cubicBezTo>
                    <a:cubicBezTo>
                      <a:pt x="10" y="92"/>
                      <a:pt x="9" y="87"/>
                      <a:pt x="9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32">
                <a:extLst>
                  <a:ext uri="{FF2B5EF4-FFF2-40B4-BE49-F238E27FC236}">
                    <a16:creationId xmlns:a16="http://schemas.microsoft.com/office/drawing/2014/main" xmlns="" id="{E2AEA106-2399-4D6F-93A3-30A4FF394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1938"/>
                <a:ext cx="21" cy="12"/>
              </a:xfrm>
              <a:custGeom>
                <a:avLst/>
                <a:gdLst>
                  <a:gd name="T0" fmla="*/ 3 w 9"/>
                  <a:gd name="T1" fmla="*/ 0 h 5"/>
                  <a:gd name="T2" fmla="*/ 9 w 9"/>
                  <a:gd name="T3" fmla="*/ 1 h 5"/>
                  <a:gd name="T4" fmla="*/ 1 w 9"/>
                  <a:gd name="T5" fmla="*/ 5 h 5"/>
                  <a:gd name="T6" fmla="*/ 3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4" y="1"/>
                      <a:pt x="6" y="1"/>
                      <a:pt x="9" y="1"/>
                    </a:cubicBezTo>
                    <a:cubicBezTo>
                      <a:pt x="9" y="5"/>
                      <a:pt x="4" y="4"/>
                      <a:pt x="1" y="5"/>
                    </a:cubicBezTo>
                    <a:cubicBezTo>
                      <a:pt x="0" y="2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33">
                <a:extLst>
                  <a:ext uri="{FF2B5EF4-FFF2-40B4-BE49-F238E27FC236}">
                    <a16:creationId xmlns:a16="http://schemas.microsoft.com/office/drawing/2014/main" xmlns="" id="{44F14A7E-45CA-44F7-8165-90D465AE7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950"/>
                <a:ext cx="94" cy="206"/>
              </a:xfrm>
              <a:custGeom>
                <a:avLst/>
                <a:gdLst>
                  <a:gd name="T0" fmla="*/ 37 w 40"/>
                  <a:gd name="T1" fmla="*/ 0 h 87"/>
                  <a:gd name="T2" fmla="*/ 39 w 40"/>
                  <a:gd name="T3" fmla="*/ 24 h 87"/>
                  <a:gd name="T4" fmla="*/ 39 w 40"/>
                  <a:gd name="T5" fmla="*/ 22 h 87"/>
                  <a:gd name="T6" fmla="*/ 17 w 40"/>
                  <a:gd name="T7" fmla="*/ 80 h 87"/>
                  <a:gd name="T8" fmla="*/ 1 w 40"/>
                  <a:gd name="T9" fmla="*/ 62 h 87"/>
                  <a:gd name="T10" fmla="*/ 19 w 40"/>
                  <a:gd name="T11" fmla="*/ 23 h 87"/>
                  <a:gd name="T12" fmla="*/ 28 w 40"/>
                  <a:gd name="T13" fmla="*/ 9 h 87"/>
                  <a:gd name="T14" fmla="*/ 37 w 40"/>
                  <a:gd name="T1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7">
                    <a:moveTo>
                      <a:pt x="37" y="0"/>
                    </a:moveTo>
                    <a:cubicBezTo>
                      <a:pt x="37" y="8"/>
                      <a:pt x="40" y="14"/>
                      <a:pt x="39" y="24"/>
                    </a:cubicBezTo>
                    <a:cubicBezTo>
                      <a:pt x="39" y="24"/>
                      <a:pt x="39" y="22"/>
                      <a:pt x="39" y="22"/>
                    </a:cubicBezTo>
                    <a:cubicBezTo>
                      <a:pt x="32" y="34"/>
                      <a:pt x="30" y="72"/>
                      <a:pt x="17" y="80"/>
                    </a:cubicBezTo>
                    <a:cubicBezTo>
                      <a:pt x="7" y="87"/>
                      <a:pt x="2" y="73"/>
                      <a:pt x="1" y="62"/>
                    </a:cubicBezTo>
                    <a:cubicBezTo>
                      <a:pt x="13" y="54"/>
                      <a:pt x="0" y="20"/>
                      <a:pt x="19" y="23"/>
                    </a:cubicBezTo>
                    <a:cubicBezTo>
                      <a:pt x="23" y="18"/>
                      <a:pt x="30" y="18"/>
                      <a:pt x="28" y="9"/>
                    </a:cubicBezTo>
                    <a:cubicBezTo>
                      <a:pt x="34" y="12"/>
                      <a:pt x="32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134">
                <a:extLst>
                  <a:ext uri="{FF2B5EF4-FFF2-40B4-BE49-F238E27FC236}">
                    <a16:creationId xmlns:a16="http://schemas.microsoft.com/office/drawing/2014/main" xmlns="" id="{7784287C-996E-4527-B366-0ED0E760D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2006"/>
                <a:ext cx="11" cy="19"/>
              </a:xfrm>
              <a:custGeom>
                <a:avLst/>
                <a:gdLst>
                  <a:gd name="T0" fmla="*/ 0 w 5"/>
                  <a:gd name="T1" fmla="*/ 5 h 8"/>
                  <a:gd name="T2" fmla="*/ 2 w 5"/>
                  <a:gd name="T3" fmla="*/ 5 h 8"/>
                  <a:gd name="T4" fmla="*/ 0 w 5"/>
                  <a:gd name="T5" fmla="*/ 1 h 8"/>
                  <a:gd name="T6" fmla="*/ 3 w 5"/>
                  <a:gd name="T7" fmla="*/ 1 h 8"/>
                  <a:gd name="T8" fmla="*/ 0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ubicBezTo>
                      <a:pt x="2" y="2"/>
                      <a:pt x="5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135">
                <a:extLst>
                  <a:ext uri="{FF2B5EF4-FFF2-40B4-BE49-F238E27FC236}">
                    <a16:creationId xmlns:a16="http://schemas.microsoft.com/office/drawing/2014/main" xmlns="" id="{0CBCBB90-FAB3-4F55-AED4-DA8655319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2009"/>
                <a:ext cx="16" cy="9"/>
              </a:xfrm>
              <a:custGeom>
                <a:avLst/>
                <a:gdLst>
                  <a:gd name="T0" fmla="*/ 5 w 7"/>
                  <a:gd name="T1" fmla="*/ 0 h 4"/>
                  <a:gd name="T2" fmla="*/ 7 w 7"/>
                  <a:gd name="T3" fmla="*/ 4 h 4"/>
                  <a:gd name="T4" fmla="*/ 5 w 7"/>
                  <a:gd name="T5" fmla="*/ 4 h 4"/>
                  <a:gd name="T6" fmla="*/ 0 w 7"/>
                  <a:gd name="T7" fmla="*/ 4 h 4"/>
                  <a:gd name="T8" fmla="*/ 5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6" y="1"/>
                      <a:pt x="5" y="3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2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136">
                <a:extLst>
                  <a:ext uri="{FF2B5EF4-FFF2-40B4-BE49-F238E27FC236}">
                    <a16:creationId xmlns:a16="http://schemas.microsoft.com/office/drawing/2014/main" xmlns="" id="{F3C1FCEC-9A5C-4FD8-BC83-C0600A35B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267"/>
                <a:ext cx="78" cy="100"/>
              </a:xfrm>
              <a:custGeom>
                <a:avLst/>
                <a:gdLst>
                  <a:gd name="T0" fmla="*/ 21 w 33"/>
                  <a:gd name="T1" fmla="*/ 13 h 42"/>
                  <a:gd name="T2" fmla="*/ 21 w 33"/>
                  <a:gd name="T3" fmla="*/ 18 h 42"/>
                  <a:gd name="T4" fmla="*/ 25 w 33"/>
                  <a:gd name="T5" fmla="*/ 22 h 42"/>
                  <a:gd name="T6" fmla="*/ 33 w 33"/>
                  <a:gd name="T7" fmla="*/ 19 h 42"/>
                  <a:gd name="T8" fmla="*/ 0 w 33"/>
                  <a:gd name="T9" fmla="*/ 42 h 42"/>
                  <a:gd name="T10" fmla="*/ 7 w 33"/>
                  <a:gd name="T11" fmla="*/ 35 h 42"/>
                  <a:gd name="T12" fmla="*/ 3 w 33"/>
                  <a:gd name="T13" fmla="*/ 29 h 42"/>
                  <a:gd name="T14" fmla="*/ 15 w 33"/>
                  <a:gd name="T15" fmla="*/ 0 h 42"/>
                  <a:gd name="T16" fmla="*/ 21 w 33"/>
                  <a:gd name="T17" fmla="*/ 5 h 42"/>
                  <a:gd name="T18" fmla="*/ 17 w 33"/>
                  <a:gd name="T19" fmla="*/ 14 h 42"/>
                  <a:gd name="T20" fmla="*/ 21 w 33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2">
                    <a:moveTo>
                      <a:pt x="21" y="13"/>
                    </a:moveTo>
                    <a:cubicBezTo>
                      <a:pt x="23" y="14"/>
                      <a:pt x="22" y="18"/>
                      <a:pt x="21" y="18"/>
                    </a:cubicBezTo>
                    <a:cubicBezTo>
                      <a:pt x="21" y="21"/>
                      <a:pt x="25" y="20"/>
                      <a:pt x="25" y="22"/>
                    </a:cubicBezTo>
                    <a:cubicBezTo>
                      <a:pt x="28" y="21"/>
                      <a:pt x="28" y="18"/>
                      <a:pt x="33" y="19"/>
                    </a:cubicBezTo>
                    <a:cubicBezTo>
                      <a:pt x="24" y="29"/>
                      <a:pt x="12" y="39"/>
                      <a:pt x="0" y="42"/>
                    </a:cubicBezTo>
                    <a:cubicBezTo>
                      <a:pt x="1" y="38"/>
                      <a:pt x="6" y="38"/>
                      <a:pt x="7" y="35"/>
                    </a:cubicBezTo>
                    <a:cubicBezTo>
                      <a:pt x="7" y="31"/>
                      <a:pt x="2" y="33"/>
                      <a:pt x="3" y="29"/>
                    </a:cubicBezTo>
                    <a:cubicBezTo>
                      <a:pt x="16" y="26"/>
                      <a:pt x="16" y="12"/>
                      <a:pt x="15" y="0"/>
                    </a:cubicBezTo>
                    <a:cubicBezTo>
                      <a:pt x="16" y="2"/>
                      <a:pt x="18" y="4"/>
                      <a:pt x="21" y="5"/>
                    </a:cubicBezTo>
                    <a:cubicBezTo>
                      <a:pt x="19" y="7"/>
                      <a:pt x="20" y="12"/>
                      <a:pt x="17" y="14"/>
                    </a:cubicBezTo>
                    <a:cubicBezTo>
                      <a:pt x="19" y="16"/>
                      <a:pt x="21" y="16"/>
                      <a:pt x="2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137">
                <a:extLst>
                  <a:ext uri="{FF2B5EF4-FFF2-40B4-BE49-F238E27FC236}">
                    <a16:creationId xmlns:a16="http://schemas.microsoft.com/office/drawing/2014/main" xmlns="" id="{A1D4EFFB-D726-4980-B4EF-230D6AD64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2429"/>
                <a:ext cx="14" cy="16"/>
              </a:xfrm>
              <a:custGeom>
                <a:avLst/>
                <a:gdLst>
                  <a:gd name="T0" fmla="*/ 6 w 6"/>
                  <a:gd name="T1" fmla="*/ 5 h 7"/>
                  <a:gd name="T2" fmla="*/ 4 w 6"/>
                  <a:gd name="T3" fmla="*/ 7 h 7"/>
                  <a:gd name="T4" fmla="*/ 3 w 6"/>
                  <a:gd name="T5" fmla="*/ 1 h 7"/>
                  <a:gd name="T6" fmla="*/ 4 w 6"/>
                  <a:gd name="T7" fmla="*/ 0 h 7"/>
                  <a:gd name="T8" fmla="*/ 6 w 6"/>
                  <a:gd name="T9" fmla="*/ 0 h 7"/>
                  <a:gd name="T10" fmla="*/ 6 w 6"/>
                  <a:gd name="T11" fmla="*/ 1 h 7"/>
                  <a:gd name="T12" fmla="*/ 4 w 6"/>
                  <a:gd name="T13" fmla="*/ 4 h 7"/>
                  <a:gd name="T14" fmla="*/ 6 w 6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4" y="5"/>
                      <a:pt x="4" y="6"/>
                      <a:pt x="4" y="7"/>
                    </a:cubicBezTo>
                    <a:cubicBezTo>
                      <a:pt x="0" y="6"/>
                      <a:pt x="6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5" y="4"/>
                      <a:pt x="6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38">
                <a:extLst>
                  <a:ext uri="{FF2B5EF4-FFF2-40B4-BE49-F238E27FC236}">
                    <a16:creationId xmlns:a16="http://schemas.microsoft.com/office/drawing/2014/main" xmlns="" id="{EA83E139-228F-4A2A-B18D-D37D5AA0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2464"/>
                <a:ext cx="22" cy="17"/>
              </a:xfrm>
              <a:custGeom>
                <a:avLst/>
                <a:gdLst>
                  <a:gd name="T0" fmla="*/ 1 w 9"/>
                  <a:gd name="T1" fmla="*/ 2 h 7"/>
                  <a:gd name="T2" fmla="*/ 9 w 9"/>
                  <a:gd name="T3" fmla="*/ 4 h 7"/>
                  <a:gd name="T4" fmla="*/ 0 w 9"/>
                  <a:gd name="T5" fmla="*/ 7 h 7"/>
                  <a:gd name="T6" fmla="*/ 1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1" y="2"/>
                    </a:moveTo>
                    <a:cubicBezTo>
                      <a:pt x="4" y="0"/>
                      <a:pt x="4" y="6"/>
                      <a:pt x="9" y="4"/>
                    </a:cubicBezTo>
                    <a:cubicBezTo>
                      <a:pt x="8" y="7"/>
                      <a:pt x="4" y="7"/>
                      <a:pt x="0" y="7"/>
                    </a:cubicBezTo>
                    <a:cubicBezTo>
                      <a:pt x="0" y="5"/>
                      <a:pt x="2" y="5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39">
                <a:extLst>
                  <a:ext uri="{FF2B5EF4-FFF2-40B4-BE49-F238E27FC236}">
                    <a16:creationId xmlns:a16="http://schemas.microsoft.com/office/drawing/2014/main" xmlns="" id="{6DC929CD-D7A6-40AC-9173-59E15B75F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507"/>
                <a:ext cx="12" cy="14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4 h 6"/>
                  <a:gd name="T4" fmla="*/ 2 w 5"/>
                  <a:gd name="T5" fmla="*/ 0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1"/>
                      <a:pt x="2" y="6"/>
                      <a:pt x="0" y="4"/>
                    </a:cubicBezTo>
                    <a:cubicBezTo>
                      <a:pt x="2" y="2"/>
                      <a:pt x="0" y="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40">
                <a:extLst>
                  <a:ext uri="{FF2B5EF4-FFF2-40B4-BE49-F238E27FC236}">
                    <a16:creationId xmlns:a16="http://schemas.microsoft.com/office/drawing/2014/main" xmlns="" id="{31A15124-E96D-492C-8AB4-F105951A1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2502"/>
                <a:ext cx="21" cy="17"/>
              </a:xfrm>
              <a:custGeom>
                <a:avLst/>
                <a:gdLst>
                  <a:gd name="T0" fmla="*/ 0 w 9"/>
                  <a:gd name="T1" fmla="*/ 7 h 7"/>
                  <a:gd name="T2" fmla="*/ 1 w 9"/>
                  <a:gd name="T3" fmla="*/ 1 h 7"/>
                  <a:gd name="T4" fmla="*/ 8 w 9"/>
                  <a:gd name="T5" fmla="*/ 4 h 7"/>
                  <a:gd name="T6" fmla="*/ 0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cubicBezTo>
                      <a:pt x="1" y="3"/>
                      <a:pt x="3" y="4"/>
                      <a:pt x="1" y="1"/>
                    </a:cubicBezTo>
                    <a:cubicBezTo>
                      <a:pt x="4" y="1"/>
                      <a:pt x="9" y="0"/>
                      <a:pt x="8" y="4"/>
                    </a:cubicBezTo>
                    <a:cubicBezTo>
                      <a:pt x="4" y="3"/>
                      <a:pt x="4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41">
                <a:extLst>
                  <a:ext uri="{FF2B5EF4-FFF2-40B4-BE49-F238E27FC236}">
                    <a16:creationId xmlns:a16="http://schemas.microsoft.com/office/drawing/2014/main" xmlns="" id="{9E886027-64CF-4B7D-B0F9-49BB4BF27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538"/>
                <a:ext cx="17" cy="11"/>
              </a:xfrm>
              <a:custGeom>
                <a:avLst/>
                <a:gdLst>
                  <a:gd name="T0" fmla="*/ 2 w 7"/>
                  <a:gd name="T1" fmla="*/ 0 h 5"/>
                  <a:gd name="T2" fmla="*/ 4 w 7"/>
                  <a:gd name="T3" fmla="*/ 1 h 5"/>
                  <a:gd name="T4" fmla="*/ 5 w 7"/>
                  <a:gd name="T5" fmla="*/ 5 h 5"/>
                  <a:gd name="T6" fmla="*/ 3 w 7"/>
                  <a:gd name="T7" fmla="*/ 5 h 5"/>
                  <a:gd name="T8" fmla="*/ 3 w 7"/>
                  <a:gd name="T9" fmla="*/ 2 h 5"/>
                  <a:gd name="T10" fmla="*/ 1 w 7"/>
                  <a:gd name="T11" fmla="*/ 3 h 5"/>
                  <a:gd name="T12" fmla="*/ 1 w 7"/>
                  <a:gd name="T13" fmla="*/ 0 h 5"/>
                  <a:gd name="T14" fmla="*/ 2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5" y="3"/>
                      <a:pt x="7" y="3"/>
                      <a:pt x="5" y="5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42">
                <a:extLst>
                  <a:ext uri="{FF2B5EF4-FFF2-40B4-BE49-F238E27FC236}">
                    <a16:creationId xmlns:a16="http://schemas.microsoft.com/office/drawing/2014/main" xmlns="" id="{B0C5A584-DAD3-4E83-A966-03B2E7468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672"/>
                <a:ext cx="33" cy="9"/>
              </a:xfrm>
              <a:custGeom>
                <a:avLst/>
                <a:gdLst>
                  <a:gd name="T0" fmla="*/ 10 w 14"/>
                  <a:gd name="T1" fmla="*/ 0 h 4"/>
                  <a:gd name="T2" fmla="*/ 10 w 14"/>
                  <a:gd name="T3" fmla="*/ 1 h 4"/>
                  <a:gd name="T4" fmla="*/ 14 w 14"/>
                  <a:gd name="T5" fmla="*/ 2 h 4"/>
                  <a:gd name="T6" fmla="*/ 6 w 14"/>
                  <a:gd name="T7" fmla="*/ 3 h 4"/>
                  <a:gd name="T8" fmla="*/ 7 w 14"/>
                  <a:gd name="T9" fmla="*/ 1 h 4"/>
                  <a:gd name="T10" fmla="*/ 0 w 14"/>
                  <a:gd name="T11" fmla="*/ 1 h 4"/>
                  <a:gd name="T12" fmla="*/ 0 w 14"/>
                  <a:gd name="T13" fmla="*/ 0 h 4"/>
                  <a:gd name="T14" fmla="*/ 10 w 1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">
                    <a:moveTo>
                      <a:pt x="10" y="0"/>
                    </a:moveTo>
                    <a:cubicBezTo>
                      <a:pt x="10" y="0"/>
                      <a:pt x="10" y="1"/>
                      <a:pt x="10" y="1"/>
                    </a:cubicBezTo>
                    <a:cubicBezTo>
                      <a:pt x="12" y="1"/>
                      <a:pt x="12" y="2"/>
                      <a:pt x="14" y="2"/>
                    </a:cubicBezTo>
                    <a:cubicBezTo>
                      <a:pt x="13" y="4"/>
                      <a:pt x="9" y="2"/>
                      <a:pt x="6" y="3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3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143">
                <a:extLst>
                  <a:ext uri="{FF2B5EF4-FFF2-40B4-BE49-F238E27FC236}">
                    <a16:creationId xmlns:a16="http://schemas.microsoft.com/office/drawing/2014/main" xmlns="" id="{A28543FE-7260-4798-83E3-2B44D27EC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672"/>
                <a:ext cx="19" cy="14"/>
              </a:xfrm>
              <a:custGeom>
                <a:avLst/>
                <a:gdLst>
                  <a:gd name="T0" fmla="*/ 8 w 8"/>
                  <a:gd name="T1" fmla="*/ 4 h 6"/>
                  <a:gd name="T2" fmla="*/ 0 w 8"/>
                  <a:gd name="T3" fmla="*/ 2 h 6"/>
                  <a:gd name="T4" fmla="*/ 8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6" y="2"/>
                      <a:pt x="2" y="6"/>
                      <a:pt x="0" y="2"/>
                    </a:cubicBezTo>
                    <a:cubicBezTo>
                      <a:pt x="1" y="0"/>
                      <a:pt x="8" y="1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144">
                <a:extLst>
                  <a:ext uri="{FF2B5EF4-FFF2-40B4-BE49-F238E27FC236}">
                    <a16:creationId xmlns:a16="http://schemas.microsoft.com/office/drawing/2014/main" xmlns="" id="{4C8511EC-4F44-4F9F-BC32-1AB0E3D9A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676"/>
                <a:ext cx="36" cy="5"/>
              </a:xfrm>
              <a:custGeom>
                <a:avLst/>
                <a:gdLst>
                  <a:gd name="T0" fmla="*/ 15 w 15"/>
                  <a:gd name="T1" fmla="*/ 0 h 2"/>
                  <a:gd name="T2" fmla="*/ 0 w 15"/>
                  <a:gd name="T3" fmla="*/ 2 h 2"/>
                  <a:gd name="T4" fmla="*/ 15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15" y="0"/>
                    </a:moveTo>
                    <a:cubicBezTo>
                      <a:pt x="11" y="2"/>
                      <a:pt x="6" y="2"/>
                      <a:pt x="0" y="2"/>
                    </a:cubicBezTo>
                    <a:cubicBezTo>
                      <a:pt x="4" y="0"/>
                      <a:pt x="1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145">
                <a:extLst>
                  <a:ext uri="{FF2B5EF4-FFF2-40B4-BE49-F238E27FC236}">
                    <a16:creationId xmlns:a16="http://schemas.microsoft.com/office/drawing/2014/main" xmlns="" id="{FEB67C77-0378-491D-9116-16FBD4EA6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683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0 h 4"/>
                  <a:gd name="T4" fmla="*/ 9 w 9"/>
                  <a:gd name="T5" fmla="*/ 0 h 4"/>
                  <a:gd name="T6" fmla="*/ 9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6" y="0"/>
                      <a:pt x="0" y="4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146">
                <a:extLst>
                  <a:ext uri="{FF2B5EF4-FFF2-40B4-BE49-F238E27FC236}">
                    <a16:creationId xmlns:a16="http://schemas.microsoft.com/office/drawing/2014/main" xmlns="" id="{3AE65BE0-BC4E-4489-AA51-250B555B5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686"/>
                <a:ext cx="38" cy="9"/>
              </a:xfrm>
              <a:custGeom>
                <a:avLst/>
                <a:gdLst>
                  <a:gd name="T0" fmla="*/ 4 w 16"/>
                  <a:gd name="T1" fmla="*/ 4 h 4"/>
                  <a:gd name="T2" fmla="*/ 0 w 16"/>
                  <a:gd name="T3" fmla="*/ 2 h 4"/>
                  <a:gd name="T4" fmla="*/ 16 w 16"/>
                  <a:gd name="T5" fmla="*/ 1 h 4"/>
                  <a:gd name="T6" fmla="*/ 4 w 1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">
                    <a:moveTo>
                      <a:pt x="4" y="4"/>
                    </a:moveTo>
                    <a:cubicBezTo>
                      <a:pt x="5" y="1"/>
                      <a:pt x="0" y="4"/>
                      <a:pt x="0" y="2"/>
                    </a:cubicBezTo>
                    <a:cubicBezTo>
                      <a:pt x="6" y="1"/>
                      <a:pt x="10" y="0"/>
                      <a:pt x="16" y="1"/>
                    </a:cubicBezTo>
                    <a:cubicBezTo>
                      <a:pt x="13" y="2"/>
                      <a:pt x="7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147">
                <a:extLst>
                  <a:ext uri="{FF2B5EF4-FFF2-40B4-BE49-F238E27FC236}">
                    <a16:creationId xmlns:a16="http://schemas.microsoft.com/office/drawing/2014/main" xmlns="" id="{9008E268-6CE4-4E44-A395-BA94DF5A7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691"/>
                <a:ext cx="17" cy="9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3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6" y="4"/>
                      <a:pt x="2" y="2"/>
                      <a:pt x="0" y="3"/>
                    </a:cubicBezTo>
                    <a:cubicBezTo>
                      <a:pt x="1" y="1"/>
                      <a:pt x="5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148">
                <a:extLst>
                  <a:ext uri="{FF2B5EF4-FFF2-40B4-BE49-F238E27FC236}">
                    <a16:creationId xmlns:a16="http://schemas.microsoft.com/office/drawing/2014/main" xmlns="" id="{D32225E0-B80B-4323-888F-6D16D5EF5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691"/>
                <a:ext cx="26" cy="14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cubicBezTo>
                      <a:pt x="11" y="0"/>
                      <a:pt x="9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149">
                <a:extLst>
                  <a:ext uri="{FF2B5EF4-FFF2-40B4-BE49-F238E27FC236}">
                    <a16:creationId xmlns:a16="http://schemas.microsoft.com/office/drawing/2014/main" xmlns="" id="{5B091AA9-F9C0-46EC-8332-9CDB276E4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693"/>
                <a:ext cx="33" cy="12"/>
              </a:xfrm>
              <a:custGeom>
                <a:avLst/>
                <a:gdLst>
                  <a:gd name="T0" fmla="*/ 14 w 14"/>
                  <a:gd name="T1" fmla="*/ 2 h 5"/>
                  <a:gd name="T2" fmla="*/ 0 w 14"/>
                  <a:gd name="T3" fmla="*/ 3 h 5"/>
                  <a:gd name="T4" fmla="*/ 1 w 14"/>
                  <a:gd name="T5" fmla="*/ 2 h 5"/>
                  <a:gd name="T6" fmla="*/ 14 w 1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2"/>
                    </a:moveTo>
                    <a:cubicBezTo>
                      <a:pt x="10" y="4"/>
                      <a:pt x="5" y="5"/>
                      <a:pt x="0" y="3"/>
                    </a:cubicBezTo>
                    <a:cubicBezTo>
                      <a:pt x="1" y="3"/>
                      <a:pt x="3" y="2"/>
                      <a:pt x="1" y="2"/>
                    </a:cubicBezTo>
                    <a:cubicBezTo>
                      <a:pt x="3" y="0"/>
                      <a:pt x="9" y="3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150">
                <a:extLst>
                  <a:ext uri="{FF2B5EF4-FFF2-40B4-BE49-F238E27FC236}">
                    <a16:creationId xmlns:a16="http://schemas.microsoft.com/office/drawing/2014/main" xmlns="" id="{ADEBFC3A-A0FF-4AD9-9AAF-C5A216752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688"/>
                <a:ext cx="71" cy="26"/>
              </a:xfrm>
              <a:custGeom>
                <a:avLst/>
                <a:gdLst>
                  <a:gd name="T0" fmla="*/ 17 w 30"/>
                  <a:gd name="T1" fmla="*/ 10 h 11"/>
                  <a:gd name="T2" fmla="*/ 8 w 30"/>
                  <a:gd name="T3" fmla="*/ 9 h 11"/>
                  <a:gd name="T4" fmla="*/ 10 w 30"/>
                  <a:gd name="T5" fmla="*/ 6 h 11"/>
                  <a:gd name="T6" fmla="*/ 0 w 30"/>
                  <a:gd name="T7" fmla="*/ 3 h 11"/>
                  <a:gd name="T8" fmla="*/ 16 w 30"/>
                  <a:gd name="T9" fmla="*/ 3 h 11"/>
                  <a:gd name="T10" fmla="*/ 30 w 30"/>
                  <a:gd name="T11" fmla="*/ 9 h 11"/>
                  <a:gd name="T12" fmla="*/ 17 w 30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17" y="10"/>
                    </a:moveTo>
                    <a:cubicBezTo>
                      <a:pt x="15" y="9"/>
                      <a:pt x="11" y="9"/>
                      <a:pt x="8" y="9"/>
                    </a:cubicBezTo>
                    <a:cubicBezTo>
                      <a:pt x="8" y="8"/>
                      <a:pt x="9" y="8"/>
                      <a:pt x="10" y="6"/>
                    </a:cubicBezTo>
                    <a:cubicBezTo>
                      <a:pt x="6" y="9"/>
                      <a:pt x="0" y="9"/>
                      <a:pt x="0" y="3"/>
                    </a:cubicBezTo>
                    <a:cubicBezTo>
                      <a:pt x="5" y="0"/>
                      <a:pt x="11" y="3"/>
                      <a:pt x="16" y="3"/>
                    </a:cubicBezTo>
                    <a:cubicBezTo>
                      <a:pt x="16" y="10"/>
                      <a:pt x="27" y="5"/>
                      <a:pt x="30" y="9"/>
                    </a:cubicBezTo>
                    <a:cubicBezTo>
                      <a:pt x="27" y="11"/>
                      <a:pt x="21" y="10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151">
                <a:extLst>
                  <a:ext uri="{FF2B5EF4-FFF2-40B4-BE49-F238E27FC236}">
                    <a16:creationId xmlns:a16="http://schemas.microsoft.com/office/drawing/2014/main" xmlns="" id="{328C9125-47B7-428E-8A20-6BBB5791A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698"/>
                <a:ext cx="19" cy="16"/>
              </a:xfrm>
              <a:custGeom>
                <a:avLst/>
                <a:gdLst>
                  <a:gd name="T0" fmla="*/ 6 w 8"/>
                  <a:gd name="T1" fmla="*/ 0 h 7"/>
                  <a:gd name="T2" fmla="*/ 8 w 8"/>
                  <a:gd name="T3" fmla="*/ 2 h 7"/>
                  <a:gd name="T4" fmla="*/ 0 w 8"/>
                  <a:gd name="T5" fmla="*/ 1 h 7"/>
                  <a:gd name="T6" fmla="*/ 6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6" y="0"/>
                    </a:moveTo>
                    <a:cubicBezTo>
                      <a:pt x="6" y="1"/>
                      <a:pt x="6" y="3"/>
                      <a:pt x="8" y="2"/>
                    </a:cubicBezTo>
                    <a:cubicBezTo>
                      <a:pt x="6" y="7"/>
                      <a:pt x="4" y="0"/>
                      <a:pt x="0" y="1"/>
                    </a:cubicBezTo>
                    <a:cubicBezTo>
                      <a:pt x="1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152">
                <a:extLst>
                  <a:ext uri="{FF2B5EF4-FFF2-40B4-BE49-F238E27FC236}">
                    <a16:creationId xmlns:a16="http://schemas.microsoft.com/office/drawing/2014/main" xmlns="" id="{982152C3-1F6A-4BC2-8CB6-E9B5C1659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698"/>
                <a:ext cx="31" cy="9"/>
              </a:xfrm>
              <a:custGeom>
                <a:avLst/>
                <a:gdLst>
                  <a:gd name="T0" fmla="*/ 2 w 13"/>
                  <a:gd name="T1" fmla="*/ 3 h 4"/>
                  <a:gd name="T2" fmla="*/ 13 w 13"/>
                  <a:gd name="T3" fmla="*/ 1 h 4"/>
                  <a:gd name="T4" fmla="*/ 11 w 13"/>
                  <a:gd name="T5" fmla="*/ 2 h 4"/>
                  <a:gd name="T6" fmla="*/ 2 w 1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2" y="3"/>
                    </a:moveTo>
                    <a:cubicBezTo>
                      <a:pt x="0" y="0"/>
                      <a:pt x="8" y="2"/>
                      <a:pt x="13" y="1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8" y="3"/>
                      <a:pt x="6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153">
                <a:extLst>
                  <a:ext uri="{FF2B5EF4-FFF2-40B4-BE49-F238E27FC236}">
                    <a16:creationId xmlns:a16="http://schemas.microsoft.com/office/drawing/2014/main" xmlns="" id="{632C01E0-00A0-439A-907D-BF9B43CFC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698"/>
                <a:ext cx="50" cy="12"/>
              </a:xfrm>
              <a:custGeom>
                <a:avLst/>
                <a:gdLst>
                  <a:gd name="T0" fmla="*/ 3 w 21"/>
                  <a:gd name="T1" fmla="*/ 1 h 5"/>
                  <a:gd name="T2" fmla="*/ 21 w 21"/>
                  <a:gd name="T3" fmla="*/ 2 h 5"/>
                  <a:gd name="T4" fmla="*/ 1 w 21"/>
                  <a:gd name="T5" fmla="*/ 5 h 5"/>
                  <a:gd name="T6" fmla="*/ 5 w 21"/>
                  <a:gd name="T7" fmla="*/ 4 h 5"/>
                  <a:gd name="T8" fmla="*/ 1 w 21"/>
                  <a:gd name="T9" fmla="*/ 2 h 5"/>
                  <a:gd name="T10" fmla="*/ 3 w 21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3" y="1"/>
                    </a:moveTo>
                    <a:cubicBezTo>
                      <a:pt x="6" y="2"/>
                      <a:pt x="15" y="0"/>
                      <a:pt x="21" y="2"/>
                    </a:cubicBezTo>
                    <a:cubicBezTo>
                      <a:pt x="15" y="5"/>
                      <a:pt x="8" y="5"/>
                      <a:pt x="1" y="5"/>
                    </a:cubicBezTo>
                    <a:cubicBezTo>
                      <a:pt x="1" y="4"/>
                      <a:pt x="3" y="4"/>
                      <a:pt x="5" y="4"/>
                    </a:cubicBezTo>
                    <a:cubicBezTo>
                      <a:pt x="5" y="2"/>
                      <a:pt x="0" y="5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154">
                <a:extLst>
                  <a:ext uri="{FF2B5EF4-FFF2-40B4-BE49-F238E27FC236}">
                    <a16:creationId xmlns:a16="http://schemas.microsoft.com/office/drawing/2014/main" xmlns="" id="{048F6A66-0361-40FB-9976-A22B520CA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702"/>
                <a:ext cx="31" cy="15"/>
              </a:xfrm>
              <a:custGeom>
                <a:avLst/>
                <a:gdLst>
                  <a:gd name="T0" fmla="*/ 0 w 13"/>
                  <a:gd name="T1" fmla="*/ 2 h 6"/>
                  <a:gd name="T2" fmla="*/ 0 w 13"/>
                  <a:gd name="T3" fmla="*/ 1 h 6"/>
                  <a:gd name="T4" fmla="*/ 9 w 13"/>
                  <a:gd name="T5" fmla="*/ 0 h 6"/>
                  <a:gd name="T6" fmla="*/ 13 w 13"/>
                  <a:gd name="T7" fmla="*/ 2 h 6"/>
                  <a:gd name="T8" fmla="*/ 9 w 13"/>
                  <a:gd name="T9" fmla="*/ 3 h 6"/>
                  <a:gd name="T10" fmla="*/ 5 w 13"/>
                  <a:gd name="T11" fmla="*/ 4 h 6"/>
                  <a:gd name="T12" fmla="*/ 0 w 13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4" y="2"/>
                      <a:pt x="6" y="1"/>
                      <a:pt x="9" y="0"/>
                    </a:cubicBezTo>
                    <a:cubicBezTo>
                      <a:pt x="8" y="3"/>
                      <a:pt x="13" y="0"/>
                      <a:pt x="13" y="2"/>
                    </a:cubicBezTo>
                    <a:cubicBezTo>
                      <a:pt x="11" y="2"/>
                      <a:pt x="9" y="2"/>
                      <a:pt x="9" y="3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1" y="6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155">
                <a:extLst>
                  <a:ext uri="{FF2B5EF4-FFF2-40B4-BE49-F238E27FC236}">
                    <a16:creationId xmlns:a16="http://schemas.microsoft.com/office/drawing/2014/main" xmlns="" id="{12751A18-B705-4F13-9AF5-D0D65933D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710"/>
                <a:ext cx="50" cy="7"/>
              </a:xfrm>
              <a:custGeom>
                <a:avLst/>
                <a:gdLst>
                  <a:gd name="T0" fmla="*/ 0 w 21"/>
                  <a:gd name="T1" fmla="*/ 1 h 3"/>
                  <a:gd name="T2" fmla="*/ 13 w 21"/>
                  <a:gd name="T3" fmla="*/ 0 h 3"/>
                  <a:gd name="T4" fmla="*/ 0 w 2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1"/>
                    </a:moveTo>
                    <a:cubicBezTo>
                      <a:pt x="4" y="1"/>
                      <a:pt x="10" y="2"/>
                      <a:pt x="13" y="0"/>
                    </a:cubicBezTo>
                    <a:cubicBezTo>
                      <a:pt x="21" y="3"/>
                      <a:pt x="3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156">
                <a:extLst>
                  <a:ext uri="{FF2B5EF4-FFF2-40B4-BE49-F238E27FC236}">
                    <a16:creationId xmlns:a16="http://schemas.microsoft.com/office/drawing/2014/main" xmlns="" id="{6ED5365F-6AFC-4AA3-B53B-D480E929E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710"/>
                <a:ext cx="21" cy="9"/>
              </a:xfrm>
              <a:custGeom>
                <a:avLst/>
                <a:gdLst>
                  <a:gd name="T0" fmla="*/ 1 w 9"/>
                  <a:gd name="T1" fmla="*/ 3 h 4"/>
                  <a:gd name="T2" fmla="*/ 7 w 9"/>
                  <a:gd name="T3" fmla="*/ 3 h 4"/>
                  <a:gd name="T4" fmla="*/ 1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3"/>
                    </a:moveTo>
                    <a:cubicBezTo>
                      <a:pt x="0" y="0"/>
                      <a:pt x="9" y="0"/>
                      <a:pt x="7" y="3"/>
                    </a:cubicBezTo>
                    <a:cubicBezTo>
                      <a:pt x="5" y="1"/>
                      <a:pt x="4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157">
                <a:extLst>
                  <a:ext uri="{FF2B5EF4-FFF2-40B4-BE49-F238E27FC236}">
                    <a16:creationId xmlns:a16="http://schemas.microsoft.com/office/drawing/2014/main" xmlns="" id="{189A93C6-E4A2-47AF-92C8-0B6D45795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717"/>
                <a:ext cx="36" cy="14"/>
              </a:xfrm>
              <a:custGeom>
                <a:avLst/>
                <a:gdLst>
                  <a:gd name="T0" fmla="*/ 12 w 15"/>
                  <a:gd name="T1" fmla="*/ 6 h 6"/>
                  <a:gd name="T2" fmla="*/ 2 w 15"/>
                  <a:gd name="T3" fmla="*/ 6 h 6"/>
                  <a:gd name="T4" fmla="*/ 0 w 15"/>
                  <a:gd name="T5" fmla="*/ 0 h 6"/>
                  <a:gd name="T6" fmla="*/ 10 w 15"/>
                  <a:gd name="T7" fmla="*/ 0 h 6"/>
                  <a:gd name="T8" fmla="*/ 9 w 15"/>
                  <a:gd name="T9" fmla="*/ 4 h 6"/>
                  <a:gd name="T10" fmla="*/ 14 w 15"/>
                  <a:gd name="T11" fmla="*/ 5 h 6"/>
                  <a:gd name="T12" fmla="*/ 12 w 1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6"/>
                    </a:moveTo>
                    <a:cubicBezTo>
                      <a:pt x="9" y="6"/>
                      <a:pt x="6" y="6"/>
                      <a:pt x="2" y="6"/>
                    </a:cubicBezTo>
                    <a:cubicBezTo>
                      <a:pt x="1" y="3"/>
                      <a:pt x="1" y="4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ubicBezTo>
                      <a:pt x="15" y="2"/>
                      <a:pt x="7" y="3"/>
                      <a:pt x="9" y="4"/>
                    </a:cubicBezTo>
                    <a:cubicBezTo>
                      <a:pt x="11" y="5"/>
                      <a:pt x="14" y="3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158">
                <a:extLst>
                  <a:ext uri="{FF2B5EF4-FFF2-40B4-BE49-F238E27FC236}">
                    <a16:creationId xmlns:a16="http://schemas.microsoft.com/office/drawing/2014/main" xmlns="" id="{105E0E88-6717-4F8F-8F1D-0E8ACB42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719"/>
                <a:ext cx="36" cy="2"/>
              </a:xfrm>
              <a:custGeom>
                <a:avLst/>
                <a:gdLst>
                  <a:gd name="T0" fmla="*/ 6 w 15"/>
                  <a:gd name="T1" fmla="*/ 0 h 1"/>
                  <a:gd name="T2" fmla="*/ 10 w 15"/>
                  <a:gd name="T3" fmla="*/ 1 h 1"/>
                  <a:gd name="T4" fmla="*/ 6 w 1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">
                    <a:moveTo>
                      <a:pt x="6" y="0"/>
                    </a:moveTo>
                    <a:cubicBezTo>
                      <a:pt x="11" y="0"/>
                      <a:pt x="15" y="1"/>
                      <a:pt x="10" y="1"/>
                    </a:cubicBezTo>
                    <a:cubicBezTo>
                      <a:pt x="8" y="1"/>
                      <a:pt x="0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160">
                <a:extLst>
                  <a:ext uri="{FF2B5EF4-FFF2-40B4-BE49-F238E27FC236}">
                    <a16:creationId xmlns:a16="http://schemas.microsoft.com/office/drawing/2014/main" xmlns="" id="{2E4C1BF2-BCC8-4608-AC43-0AE72C88F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717"/>
                <a:ext cx="24" cy="9"/>
              </a:xfrm>
              <a:custGeom>
                <a:avLst/>
                <a:gdLst>
                  <a:gd name="T0" fmla="*/ 0 w 10"/>
                  <a:gd name="T1" fmla="*/ 2 h 4"/>
                  <a:gd name="T2" fmla="*/ 10 w 10"/>
                  <a:gd name="T3" fmla="*/ 2 h 4"/>
                  <a:gd name="T4" fmla="*/ 1 w 10"/>
                  <a:gd name="T5" fmla="*/ 4 h 4"/>
                  <a:gd name="T6" fmla="*/ 0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0"/>
                      <a:pt x="7" y="0"/>
                      <a:pt x="10" y="2"/>
                    </a:cubicBezTo>
                    <a:cubicBezTo>
                      <a:pt x="8" y="4"/>
                      <a:pt x="2" y="2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161">
                <a:extLst>
                  <a:ext uri="{FF2B5EF4-FFF2-40B4-BE49-F238E27FC236}">
                    <a16:creationId xmlns:a16="http://schemas.microsoft.com/office/drawing/2014/main" xmlns="" id="{3010876B-5F66-4665-A5DA-8B76CB6B4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721"/>
                <a:ext cx="12" cy="10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3 h 4"/>
                  <a:gd name="T4" fmla="*/ 2 w 5"/>
                  <a:gd name="T5" fmla="*/ 4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0"/>
                      <a:pt x="5" y="2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162">
                <a:extLst>
                  <a:ext uri="{FF2B5EF4-FFF2-40B4-BE49-F238E27FC236}">
                    <a16:creationId xmlns:a16="http://schemas.microsoft.com/office/drawing/2014/main" xmlns="" id="{B793D052-977D-4ED9-9E72-E75129EA1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738"/>
                <a:ext cx="30" cy="17"/>
              </a:xfrm>
              <a:custGeom>
                <a:avLst/>
                <a:gdLst>
                  <a:gd name="T0" fmla="*/ 11 w 13"/>
                  <a:gd name="T1" fmla="*/ 5 h 7"/>
                  <a:gd name="T2" fmla="*/ 0 w 13"/>
                  <a:gd name="T3" fmla="*/ 4 h 7"/>
                  <a:gd name="T4" fmla="*/ 2 w 13"/>
                  <a:gd name="T5" fmla="*/ 0 h 7"/>
                  <a:gd name="T6" fmla="*/ 6 w 13"/>
                  <a:gd name="T7" fmla="*/ 4 h 7"/>
                  <a:gd name="T8" fmla="*/ 11 w 13"/>
                  <a:gd name="T9" fmla="*/ 1 h 7"/>
                  <a:gd name="T10" fmla="*/ 13 w 13"/>
                  <a:gd name="T11" fmla="*/ 4 h 7"/>
                  <a:gd name="T12" fmla="*/ 11 w 13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1" y="5"/>
                    </a:moveTo>
                    <a:cubicBezTo>
                      <a:pt x="6" y="4"/>
                      <a:pt x="3" y="7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5" y="0"/>
                      <a:pt x="8" y="1"/>
                      <a:pt x="6" y="4"/>
                    </a:cubicBezTo>
                    <a:cubicBezTo>
                      <a:pt x="10" y="5"/>
                      <a:pt x="8" y="0"/>
                      <a:pt x="11" y="1"/>
                    </a:cubicBezTo>
                    <a:cubicBezTo>
                      <a:pt x="12" y="2"/>
                      <a:pt x="13" y="2"/>
                      <a:pt x="13" y="4"/>
                    </a:cubicBezTo>
                    <a:cubicBezTo>
                      <a:pt x="13" y="4"/>
                      <a:pt x="11" y="4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163">
                <a:extLst>
                  <a:ext uri="{FF2B5EF4-FFF2-40B4-BE49-F238E27FC236}">
                    <a16:creationId xmlns:a16="http://schemas.microsoft.com/office/drawing/2014/main" xmlns="" id="{A542CB34-7694-456F-A887-0C7B4CAA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738"/>
                <a:ext cx="123" cy="73"/>
              </a:xfrm>
              <a:custGeom>
                <a:avLst/>
                <a:gdLst>
                  <a:gd name="T0" fmla="*/ 16 w 52"/>
                  <a:gd name="T1" fmla="*/ 15 h 31"/>
                  <a:gd name="T2" fmla="*/ 15 w 52"/>
                  <a:gd name="T3" fmla="*/ 22 h 31"/>
                  <a:gd name="T4" fmla="*/ 26 w 52"/>
                  <a:gd name="T5" fmla="*/ 28 h 31"/>
                  <a:gd name="T6" fmla="*/ 11 w 52"/>
                  <a:gd name="T7" fmla="*/ 29 h 31"/>
                  <a:gd name="T8" fmla="*/ 9 w 52"/>
                  <a:gd name="T9" fmla="*/ 25 h 31"/>
                  <a:gd name="T10" fmla="*/ 1 w 52"/>
                  <a:gd name="T11" fmla="*/ 23 h 31"/>
                  <a:gd name="T12" fmla="*/ 8 w 52"/>
                  <a:gd name="T13" fmla="*/ 16 h 31"/>
                  <a:gd name="T14" fmla="*/ 6 w 52"/>
                  <a:gd name="T15" fmla="*/ 14 h 31"/>
                  <a:gd name="T16" fmla="*/ 11 w 52"/>
                  <a:gd name="T17" fmla="*/ 12 h 31"/>
                  <a:gd name="T18" fmla="*/ 10 w 52"/>
                  <a:gd name="T19" fmla="*/ 8 h 31"/>
                  <a:gd name="T20" fmla="*/ 52 w 52"/>
                  <a:gd name="T21" fmla="*/ 1 h 31"/>
                  <a:gd name="T22" fmla="*/ 16 w 52"/>
                  <a:gd name="T2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1">
                    <a:moveTo>
                      <a:pt x="16" y="15"/>
                    </a:moveTo>
                    <a:cubicBezTo>
                      <a:pt x="17" y="19"/>
                      <a:pt x="15" y="19"/>
                      <a:pt x="15" y="22"/>
                    </a:cubicBezTo>
                    <a:cubicBezTo>
                      <a:pt x="17" y="26"/>
                      <a:pt x="22" y="26"/>
                      <a:pt x="26" y="28"/>
                    </a:cubicBezTo>
                    <a:cubicBezTo>
                      <a:pt x="23" y="31"/>
                      <a:pt x="18" y="28"/>
                      <a:pt x="11" y="29"/>
                    </a:cubicBezTo>
                    <a:cubicBezTo>
                      <a:pt x="11" y="27"/>
                      <a:pt x="10" y="26"/>
                      <a:pt x="9" y="25"/>
                    </a:cubicBezTo>
                    <a:cubicBezTo>
                      <a:pt x="8" y="29"/>
                      <a:pt x="4" y="23"/>
                      <a:pt x="1" y="23"/>
                    </a:cubicBezTo>
                    <a:cubicBezTo>
                      <a:pt x="8" y="21"/>
                      <a:pt x="0" y="17"/>
                      <a:pt x="8" y="16"/>
                    </a:cubicBezTo>
                    <a:cubicBezTo>
                      <a:pt x="8" y="15"/>
                      <a:pt x="7" y="14"/>
                      <a:pt x="6" y="14"/>
                    </a:cubicBezTo>
                    <a:cubicBezTo>
                      <a:pt x="7" y="13"/>
                      <a:pt x="9" y="12"/>
                      <a:pt x="11" y="12"/>
                    </a:cubicBezTo>
                    <a:cubicBezTo>
                      <a:pt x="9" y="11"/>
                      <a:pt x="12" y="8"/>
                      <a:pt x="10" y="8"/>
                    </a:cubicBezTo>
                    <a:cubicBezTo>
                      <a:pt x="21" y="2"/>
                      <a:pt x="38" y="0"/>
                      <a:pt x="52" y="1"/>
                    </a:cubicBezTo>
                    <a:cubicBezTo>
                      <a:pt x="41" y="7"/>
                      <a:pt x="25" y="7"/>
                      <a:pt x="1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164">
                <a:extLst>
                  <a:ext uri="{FF2B5EF4-FFF2-40B4-BE49-F238E27FC236}">
                    <a16:creationId xmlns:a16="http://schemas.microsoft.com/office/drawing/2014/main" xmlns="" id="{F06D1787-0C66-4219-A227-2CD51711A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747"/>
                <a:ext cx="29" cy="12"/>
              </a:xfrm>
              <a:custGeom>
                <a:avLst/>
                <a:gdLst>
                  <a:gd name="T0" fmla="*/ 0 w 12"/>
                  <a:gd name="T1" fmla="*/ 4 h 5"/>
                  <a:gd name="T2" fmla="*/ 12 w 12"/>
                  <a:gd name="T3" fmla="*/ 1 h 5"/>
                  <a:gd name="T4" fmla="*/ 0 w 1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4"/>
                    </a:moveTo>
                    <a:cubicBezTo>
                      <a:pt x="2" y="1"/>
                      <a:pt x="6" y="0"/>
                      <a:pt x="12" y="1"/>
                    </a:cubicBezTo>
                    <a:cubicBezTo>
                      <a:pt x="10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165">
                <a:extLst>
                  <a:ext uri="{FF2B5EF4-FFF2-40B4-BE49-F238E27FC236}">
                    <a16:creationId xmlns:a16="http://schemas.microsoft.com/office/drawing/2014/main" xmlns="" id="{C8F9D251-F63E-41A8-981E-DF572EBD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750"/>
                <a:ext cx="7" cy="9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3 w 3"/>
                  <a:gd name="T5" fmla="*/ 1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166">
                <a:extLst>
                  <a:ext uri="{FF2B5EF4-FFF2-40B4-BE49-F238E27FC236}">
                    <a16:creationId xmlns:a16="http://schemas.microsoft.com/office/drawing/2014/main" xmlns="" id="{9B4C5F40-0CD4-4E70-AC48-E091C865D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757"/>
                <a:ext cx="208" cy="76"/>
              </a:xfrm>
              <a:custGeom>
                <a:avLst/>
                <a:gdLst>
                  <a:gd name="T0" fmla="*/ 49 w 88"/>
                  <a:gd name="T1" fmla="*/ 29 h 32"/>
                  <a:gd name="T2" fmla="*/ 26 w 88"/>
                  <a:gd name="T3" fmla="*/ 32 h 32"/>
                  <a:gd name="T4" fmla="*/ 28 w 88"/>
                  <a:gd name="T5" fmla="*/ 28 h 32"/>
                  <a:gd name="T6" fmla="*/ 17 w 88"/>
                  <a:gd name="T7" fmla="*/ 26 h 32"/>
                  <a:gd name="T8" fmla="*/ 42 w 88"/>
                  <a:gd name="T9" fmla="*/ 23 h 32"/>
                  <a:gd name="T10" fmla="*/ 21 w 88"/>
                  <a:gd name="T11" fmla="*/ 21 h 32"/>
                  <a:gd name="T12" fmla="*/ 32 w 88"/>
                  <a:gd name="T13" fmla="*/ 18 h 32"/>
                  <a:gd name="T14" fmla="*/ 22 w 88"/>
                  <a:gd name="T15" fmla="*/ 16 h 32"/>
                  <a:gd name="T16" fmla="*/ 29 w 88"/>
                  <a:gd name="T17" fmla="*/ 13 h 32"/>
                  <a:gd name="T18" fmla="*/ 4 w 88"/>
                  <a:gd name="T19" fmla="*/ 19 h 32"/>
                  <a:gd name="T20" fmla="*/ 0 w 88"/>
                  <a:gd name="T21" fmla="*/ 14 h 32"/>
                  <a:gd name="T22" fmla="*/ 19 w 88"/>
                  <a:gd name="T23" fmla="*/ 1 h 32"/>
                  <a:gd name="T24" fmla="*/ 46 w 88"/>
                  <a:gd name="T25" fmla="*/ 3 h 32"/>
                  <a:gd name="T26" fmla="*/ 49 w 88"/>
                  <a:gd name="T27" fmla="*/ 10 h 32"/>
                  <a:gd name="T28" fmla="*/ 65 w 88"/>
                  <a:gd name="T29" fmla="*/ 9 h 32"/>
                  <a:gd name="T30" fmla="*/ 65 w 88"/>
                  <a:gd name="T31" fmla="*/ 16 h 32"/>
                  <a:gd name="T32" fmla="*/ 74 w 88"/>
                  <a:gd name="T33" fmla="*/ 6 h 32"/>
                  <a:gd name="T34" fmla="*/ 88 w 88"/>
                  <a:gd name="T35" fmla="*/ 6 h 32"/>
                  <a:gd name="T36" fmla="*/ 75 w 88"/>
                  <a:gd name="T37" fmla="*/ 18 h 32"/>
                  <a:gd name="T38" fmla="*/ 82 w 88"/>
                  <a:gd name="T39" fmla="*/ 24 h 32"/>
                  <a:gd name="T40" fmla="*/ 70 w 88"/>
                  <a:gd name="T41" fmla="*/ 25 h 32"/>
                  <a:gd name="T42" fmla="*/ 75 w 88"/>
                  <a:gd name="T43" fmla="*/ 26 h 32"/>
                  <a:gd name="T44" fmla="*/ 72 w 88"/>
                  <a:gd name="T45" fmla="*/ 31 h 32"/>
                  <a:gd name="T46" fmla="*/ 60 w 88"/>
                  <a:gd name="T47" fmla="*/ 30 h 32"/>
                  <a:gd name="T48" fmla="*/ 49 w 88"/>
                  <a:gd name="T4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" h="32">
                    <a:moveTo>
                      <a:pt x="49" y="29"/>
                    </a:moveTo>
                    <a:cubicBezTo>
                      <a:pt x="42" y="30"/>
                      <a:pt x="35" y="32"/>
                      <a:pt x="26" y="32"/>
                    </a:cubicBezTo>
                    <a:cubicBezTo>
                      <a:pt x="25" y="30"/>
                      <a:pt x="28" y="30"/>
                      <a:pt x="28" y="28"/>
                    </a:cubicBezTo>
                    <a:cubicBezTo>
                      <a:pt x="26" y="26"/>
                      <a:pt x="20" y="28"/>
                      <a:pt x="17" y="26"/>
                    </a:cubicBezTo>
                    <a:cubicBezTo>
                      <a:pt x="21" y="18"/>
                      <a:pt x="35" y="26"/>
                      <a:pt x="42" y="23"/>
                    </a:cubicBezTo>
                    <a:cubicBezTo>
                      <a:pt x="38" y="19"/>
                      <a:pt x="28" y="21"/>
                      <a:pt x="21" y="21"/>
                    </a:cubicBezTo>
                    <a:cubicBezTo>
                      <a:pt x="21" y="16"/>
                      <a:pt x="28" y="18"/>
                      <a:pt x="32" y="18"/>
                    </a:cubicBezTo>
                    <a:cubicBezTo>
                      <a:pt x="30" y="16"/>
                      <a:pt x="24" y="18"/>
                      <a:pt x="22" y="16"/>
                    </a:cubicBezTo>
                    <a:cubicBezTo>
                      <a:pt x="23" y="13"/>
                      <a:pt x="27" y="14"/>
                      <a:pt x="29" y="13"/>
                    </a:cubicBezTo>
                    <a:cubicBezTo>
                      <a:pt x="20" y="10"/>
                      <a:pt x="12" y="17"/>
                      <a:pt x="4" y="19"/>
                    </a:cubicBezTo>
                    <a:cubicBezTo>
                      <a:pt x="4" y="16"/>
                      <a:pt x="3" y="14"/>
                      <a:pt x="0" y="14"/>
                    </a:cubicBezTo>
                    <a:cubicBezTo>
                      <a:pt x="5" y="8"/>
                      <a:pt x="18" y="11"/>
                      <a:pt x="19" y="1"/>
                    </a:cubicBezTo>
                    <a:cubicBezTo>
                      <a:pt x="31" y="0"/>
                      <a:pt x="36" y="6"/>
                      <a:pt x="46" y="3"/>
                    </a:cubicBezTo>
                    <a:cubicBezTo>
                      <a:pt x="46" y="7"/>
                      <a:pt x="52" y="7"/>
                      <a:pt x="49" y="10"/>
                    </a:cubicBezTo>
                    <a:cubicBezTo>
                      <a:pt x="53" y="10"/>
                      <a:pt x="60" y="11"/>
                      <a:pt x="65" y="9"/>
                    </a:cubicBezTo>
                    <a:cubicBezTo>
                      <a:pt x="67" y="12"/>
                      <a:pt x="66" y="13"/>
                      <a:pt x="65" y="16"/>
                    </a:cubicBezTo>
                    <a:cubicBezTo>
                      <a:pt x="69" y="14"/>
                      <a:pt x="71" y="9"/>
                      <a:pt x="74" y="6"/>
                    </a:cubicBezTo>
                    <a:cubicBezTo>
                      <a:pt x="78" y="9"/>
                      <a:pt x="83" y="3"/>
                      <a:pt x="88" y="6"/>
                    </a:cubicBezTo>
                    <a:cubicBezTo>
                      <a:pt x="82" y="9"/>
                      <a:pt x="78" y="13"/>
                      <a:pt x="75" y="18"/>
                    </a:cubicBezTo>
                    <a:cubicBezTo>
                      <a:pt x="76" y="23"/>
                      <a:pt x="82" y="22"/>
                      <a:pt x="82" y="24"/>
                    </a:cubicBezTo>
                    <a:cubicBezTo>
                      <a:pt x="79" y="27"/>
                      <a:pt x="76" y="23"/>
                      <a:pt x="70" y="25"/>
                    </a:cubicBezTo>
                    <a:cubicBezTo>
                      <a:pt x="70" y="28"/>
                      <a:pt x="74" y="26"/>
                      <a:pt x="75" y="26"/>
                    </a:cubicBezTo>
                    <a:cubicBezTo>
                      <a:pt x="75" y="29"/>
                      <a:pt x="72" y="28"/>
                      <a:pt x="72" y="31"/>
                    </a:cubicBezTo>
                    <a:cubicBezTo>
                      <a:pt x="69" y="30"/>
                      <a:pt x="64" y="30"/>
                      <a:pt x="60" y="30"/>
                    </a:cubicBezTo>
                    <a:cubicBezTo>
                      <a:pt x="59" y="26"/>
                      <a:pt x="52" y="27"/>
                      <a:pt x="4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167">
                <a:extLst>
                  <a:ext uri="{FF2B5EF4-FFF2-40B4-BE49-F238E27FC236}">
                    <a16:creationId xmlns:a16="http://schemas.microsoft.com/office/drawing/2014/main" xmlns="" id="{BBE9EC55-363C-4C24-911F-FBAEEDF0C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759"/>
                <a:ext cx="16" cy="10"/>
              </a:xfrm>
              <a:custGeom>
                <a:avLst/>
                <a:gdLst>
                  <a:gd name="T0" fmla="*/ 4 w 7"/>
                  <a:gd name="T1" fmla="*/ 3 h 4"/>
                  <a:gd name="T2" fmla="*/ 1 w 7"/>
                  <a:gd name="T3" fmla="*/ 0 h 4"/>
                  <a:gd name="T4" fmla="*/ 5 w 7"/>
                  <a:gd name="T5" fmla="*/ 0 h 4"/>
                  <a:gd name="T6" fmla="*/ 4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4" y="1"/>
                      <a:pt x="0" y="4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1"/>
                      <a:pt x="7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168">
                <a:extLst>
                  <a:ext uri="{FF2B5EF4-FFF2-40B4-BE49-F238E27FC236}">
                    <a16:creationId xmlns:a16="http://schemas.microsoft.com/office/drawing/2014/main" xmlns="" id="{609B7708-1E62-4388-9312-BF33C92BA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771"/>
                <a:ext cx="14" cy="12"/>
              </a:xfrm>
              <a:custGeom>
                <a:avLst/>
                <a:gdLst>
                  <a:gd name="T0" fmla="*/ 0 w 6"/>
                  <a:gd name="T1" fmla="*/ 5 h 5"/>
                  <a:gd name="T2" fmla="*/ 5 w 6"/>
                  <a:gd name="T3" fmla="*/ 0 h 5"/>
                  <a:gd name="T4" fmla="*/ 2 w 6"/>
                  <a:gd name="T5" fmla="*/ 4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1" y="3"/>
                      <a:pt x="1" y="0"/>
                      <a:pt x="5" y="0"/>
                    </a:cubicBezTo>
                    <a:cubicBezTo>
                      <a:pt x="6" y="3"/>
                      <a:pt x="2" y="2"/>
                      <a:pt x="2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169">
                <a:extLst>
                  <a:ext uri="{FF2B5EF4-FFF2-40B4-BE49-F238E27FC236}">
                    <a16:creationId xmlns:a16="http://schemas.microsoft.com/office/drawing/2014/main" xmlns="" id="{0C4785A1-F2F4-483F-AD00-B2F65BAF0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769"/>
                <a:ext cx="33" cy="26"/>
              </a:xfrm>
              <a:custGeom>
                <a:avLst/>
                <a:gdLst>
                  <a:gd name="T0" fmla="*/ 12 w 14"/>
                  <a:gd name="T1" fmla="*/ 8 h 11"/>
                  <a:gd name="T2" fmla="*/ 3 w 14"/>
                  <a:gd name="T3" fmla="*/ 8 h 11"/>
                  <a:gd name="T4" fmla="*/ 5 w 14"/>
                  <a:gd name="T5" fmla="*/ 3 h 11"/>
                  <a:gd name="T6" fmla="*/ 0 w 14"/>
                  <a:gd name="T7" fmla="*/ 3 h 11"/>
                  <a:gd name="T8" fmla="*/ 7 w 14"/>
                  <a:gd name="T9" fmla="*/ 4 h 11"/>
                  <a:gd name="T10" fmla="*/ 12 w 1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12" y="8"/>
                    </a:moveTo>
                    <a:cubicBezTo>
                      <a:pt x="10" y="11"/>
                      <a:pt x="7" y="7"/>
                      <a:pt x="3" y="8"/>
                    </a:cubicBezTo>
                    <a:cubicBezTo>
                      <a:pt x="5" y="7"/>
                      <a:pt x="6" y="7"/>
                      <a:pt x="5" y="3"/>
                    </a:cubicBezTo>
                    <a:cubicBezTo>
                      <a:pt x="2" y="3"/>
                      <a:pt x="2" y="5"/>
                      <a:pt x="0" y="3"/>
                    </a:cubicBezTo>
                    <a:cubicBezTo>
                      <a:pt x="1" y="0"/>
                      <a:pt x="14" y="4"/>
                      <a:pt x="7" y="4"/>
                    </a:cubicBezTo>
                    <a:cubicBezTo>
                      <a:pt x="7" y="7"/>
                      <a:pt x="9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170">
                <a:extLst>
                  <a:ext uri="{FF2B5EF4-FFF2-40B4-BE49-F238E27FC236}">
                    <a16:creationId xmlns:a16="http://schemas.microsoft.com/office/drawing/2014/main" xmlns="" id="{2E469AFD-6872-43FF-A517-E2754BB4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795"/>
                <a:ext cx="29" cy="9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4 h 4"/>
                  <a:gd name="T4" fmla="*/ 0 w 12"/>
                  <a:gd name="T5" fmla="*/ 1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4" y="1"/>
                      <a:pt x="9" y="2"/>
                      <a:pt x="12" y="4"/>
                    </a:cubicBezTo>
                    <a:cubicBezTo>
                      <a:pt x="7" y="4"/>
                      <a:pt x="3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171">
                <a:extLst>
                  <a:ext uri="{FF2B5EF4-FFF2-40B4-BE49-F238E27FC236}">
                    <a16:creationId xmlns:a16="http://schemas.microsoft.com/office/drawing/2014/main" xmlns="" id="{27DA6C9F-867B-4E14-A563-5E787F83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809"/>
                <a:ext cx="17" cy="7"/>
              </a:xfrm>
              <a:custGeom>
                <a:avLst/>
                <a:gdLst>
                  <a:gd name="T0" fmla="*/ 7 w 7"/>
                  <a:gd name="T1" fmla="*/ 1 h 3"/>
                  <a:gd name="T2" fmla="*/ 0 w 7"/>
                  <a:gd name="T3" fmla="*/ 0 h 3"/>
                  <a:gd name="T4" fmla="*/ 6 w 7"/>
                  <a:gd name="T5" fmla="*/ 0 h 3"/>
                  <a:gd name="T6" fmla="*/ 7 w 7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4" y="0"/>
                      <a:pt x="1" y="3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172">
                <a:extLst>
                  <a:ext uri="{FF2B5EF4-FFF2-40B4-BE49-F238E27FC236}">
                    <a16:creationId xmlns:a16="http://schemas.microsoft.com/office/drawing/2014/main" xmlns="" id="{BCC1022B-26E9-4801-A4D2-B5CBDE21A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811"/>
                <a:ext cx="14" cy="12"/>
              </a:xfrm>
              <a:custGeom>
                <a:avLst/>
                <a:gdLst>
                  <a:gd name="T0" fmla="*/ 0 w 6"/>
                  <a:gd name="T1" fmla="*/ 1 h 5"/>
                  <a:gd name="T2" fmla="*/ 4 w 6"/>
                  <a:gd name="T3" fmla="*/ 0 h 5"/>
                  <a:gd name="T4" fmla="*/ 3 w 6"/>
                  <a:gd name="T5" fmla="*/ 3 h 5"/>
                  <a:gd name="T6" fmla="*/ 1 w 6"/>
                  <a:gd name="T7" fmla="*/ 4 h 5"/>
                  <a:gd name="T8" fmla="*/ 2 w 6"/>
                  <a:gd name="T9" fmla="*/ 1 h 5"/>
                  <a:gd name="T10" fmla="*/ 0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0" y="0"/>
                      <a:pt x="3" y="0"/>
                      <a:pt x="4" y="0"/>
                    </a:cubicBezTo>
                    <a:cubicBezTo>
                      <a:pt x="6" y="3"/>
                      <a:pt x="1" y="0"/>
                      <a:pt x="3" y="3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1" y="3"/>
                      <a:pt x="2" y="3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173">
                <a:extLst>
                  <a:ext uri="{FF2B5EF4-FFF2-40B4-BE49-F238E27FC236}">
                    <a16:creationId xmlns:a16="http://schemas.microsoft.com/office/drawing/2014/main" xmlns="" id="{6E8CBE59-2C8C-47FF-869E-173D0B65C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811"/>
                <a:ext cx="19" cy="10"/>
              </a:xfrm>
              <a:custGeom>
                <a:avLst/>
                <a:gdLst>
                  <a:gd name="T0" fmla="*/ 1 w 8"/>
                  <a:gd name="T1" fmla="*/ 3 h 4"/>
                  <a:gd name="T2" fmla="*/ 8 w 8"/>
                  <a:gd name="T3" fmla="*/ 2 h 4"/>
                  <a:gd name="T4" fmla="*/ 8 w 8"/>
                  <a:gd name="T5" fmla="*/ 4 h 4"/>
                  <a:gd name="T6" fmla="*/ 1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1" y="3"/>
                    </a:moveTo>
                    <a:cubicBezTo>
                      <a:pt x="0" y="0"/>
                      <a:pt x="8" y="1"/>
                      <a:pt x="8" y="2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7" y="3"/>
                      <a:pt x="4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174">
                <a:extLst>
                  <a:ext uri="{FF2B5EF4-FFF2-40B4-BE49-F238E27FC236}">
                    <a16:creationId xmlns:a16="http://schemas.microsoft.com/office/drawing/2014/main" xmlns="" id="{D64A3EB3-A7EF-4AC3-8048-393C2E836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828"/>
                <a:ext cx="19" cy="7"/>
              </a:xfrm>
              <a:custGeom>
                <a:avLst/>
                <a:gdLst>
                  <a:gd name="T0" fmla="*/ 1 w 8"/>
                  <a:gd name="T1" fmla="*/ 0 h 3"/>
                  <a:gd name="T2" fmla="*/ 8 w 8"/>
                  <a:gd name="T3" fmla="*/ 1 h 3"/>
                  <a:gd name="T4" fmla="*/ 5 w 8"/>
                  <a:gd name="T5" fmla="*/ 2 h 3"/>
                  <a:gd name="T6" fmla="*/ 0 w 8"/>
                  <a:gd name="T7" fmla="*/ 2 h 3"/>
                  <a:gd name="T8" fmla="*/ 1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1" y="0"/>
                    </a:moveTo>
                    <a:cubicBezTo>
                      <a:pt x="3" y="1"/>
                      <a:pt x="5" y="2"/>
                      <a:pt x="8" y="1"/>
                    </a:cubicBezTo>
                    <a:cubicBezTo>
                      <a:pt x="8" y="3"/>
                      <a:pt x="7" y="3"/>
                      <a:pt x="5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175">
                <a:extLst>
                  <a:ext uri="{FF2B5EF4-FFF2-40B4-BE49-F238E27FC236}">
                    <a16:creationId xmlns:a16="http://schemas.microsoft.com/office/drawing/2014/main" xmlns="" id="{94D54568-9EAA-429A-9EC4-C152B89F9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833"/>
                <a:ext cx="28" cy="14"/>
              </a:xfrm>
              <a:custGeom>
                <a:avLst/>
                <a:gdLst>
                  <a:gd name="T0" fmla="*/ 12 w 12"/>
                  <a:gd name="T1" fmla="*/ 3 h 6"/>
                  <a:gd name="T2" fmla="*/ 0 w 12"/>
                  <a:gd name="T3" fmla="*/ 6 h 6"/>
                  <a:gd name="T4" fmla="*/ 11 w 12"/>
                  <a:gd name="T5" fmla="*/ 0 h 6"/>
                  <a:gd name="T6" fmla="*/ 12 w 12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0" y="5"/>
                      <a:pt x="6" y="6"/>
                      <a:pt x="0" y="6"/>
                    </a:cubicBezTo>
                    <a:cubicBezTo>
                      <a:pt x="2" y="2"/>
                      <a:pt x="5" y="0"/>
                      <a:pt x="11" y="0"/>
                    </a:cubicBezTo>
                    <a:cubicBezTo>
                      <a:pt x="11" y="1"/>
                      <a:pt x="12" y="1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176">
                <a:extLst>
                  <a:ext uri="{FF2B5EF4-FFF2-40B4-BE49-F238E27FC236}">
                    <a16:creationId xmlns:a16="http://schemas.microsoft.com/office/drawing/2014/main" xmlns="" id="{E5295E14-2899-4DAE-9ABE-2307409A6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875"/>
                <a:ext cx="31" cy="8"/>
              </a:xfrm>
              <a:custGeom>
                <a:avLst/>
                <a:gdLst>
                  <a:gd name="T0" fmla="*/ 13 w 13"/>
                  <a:gd name="T1" fmla="*/ 3 h 3"/>
                  <a:gd name="T2" fmla="*/ 0 w 13"/>
                  <a:gd name="T3" fmla="*/ 0 h 3"/>
                  <a:gd name="T4" fmla="*/ 12 w 13"/>
                  <a:gd name="T5" fmla="*/ 1 h 3"/>
                  <a:gd name="T6" fmla="*/ 13 w 1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cubicBezTo>
                      <a:pt x="8" y="3"/>
                      <a:pt x="3" y="3"/>
                      <a:pt x="0" y="0"/>
                    </a:cubicBezTo>
                    <a:cubicBezTo>
                      <a:pt x="5" y="0"/>
                      <a:pt x="7" y="2"/>
                      <a:pt x="12" y="1"/>
                    </a:cubicBezTo>
                    <a:cubicBezTo>
                      <a:pt x="12" y="2"/>
                      <a:pt x="13" y="2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177">
                <a:extLst>
                  <a:ext uri="{FF2B5EF4-FFF2-40B4-BE49-F238E27FC236}">
                    <a16:creationId xmlns:a16="http://schemas.microsoft.com/office/drawing/2014/main" xmlns="" id="{88457EF1-F301-4DB0-9C43-0F7EA71A4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885"/>
                <a:ext cx="26" cy="14"/>
              </a:xfrm>
              <a:custGeom>
                <a:avLst/>
                <a:gdLst>
                  <a:gd name="T0" fmla="*/ 11 w 11"/>
                  <a:gd name="T1" fmla="*/ 4 h 6"/>
                  <a:gd name="T2" fmla="*/ 0 w 11"/>
                  <a:gd name="T3" fmla="*/ 3 h 6"/>
                  <a:gd name="T4" fmla="*/ 11 w 11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cubicBezTo>
                      <a:pt x="9" y="6"/>
                      <a:pt x="3" y="4"/>
                      <a:pt x="0" y="3"/>
                    </a:cubicBezTo>
                    <a:cubicBezTo>
                      <a:pt x="3" y="0"/>
                      <a:pt x="8" y="4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178">
                <a:extLst>
                  <a:ext uri="{FF2B5EF4-FFF2-40B4-BE49-F238E27FC236}">
                    <a16:creationId xmlns:a16="http://schemas.microsoft.com/office/drawing/2014/main" xmlns="" id="{B0799137-8F36-42F4-AC29-E53FD552C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909"/>
                <a:ext cx="16" cy="9"/>
              </a:xfrm>
              <a:custGeom>
                <a:avLst/>
                <a:gdLst>
                  <a:gd name="T0" fmla="*/ 7 w 7"/>
                  <a:gd name="T1" fmla="*/ 0 h 4"/>
                  <a:gd name="T2" fmla="*/ 1 w 7"/>
                  <a:gd name="T3" fmla="*/ 4 h 4"/>
                  <a:gd name="T4" fmla="*/ 7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5" y="2"/>
                      <a:pt x="4" y="4"/>
                      <a:pt x="1" y="4"/>
                    </a:cubicBezTo>
                    <a:cubicBezTo>
                      <a:pt x="0" y="0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179">
                <a:extLst>
                  <a:ext uri="{FF2B5EF4-FFF2-40B4-BE49-F238E27FC236}">
                    <a16:creationId xmlns:a16="http://schemas.microsoft.com/office/drawing/2014/main" xmlns="" id="{0EED8160-F23A-4290-8751-C4CB06ADF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913"/>
                <a:ext cx="17" cy="15"/>
              </a:xfrm>
              <a:custGeom>
                <a:avLst/>
                <a:gdLst>
                  <a:gd name="T0" fmla="*/ 0 w 7"/>
                  <a:gd name="T1" fmla="*/ 1 h 6"/>
                  <a:gd name="T2" fmla="*/ 2 w 7"/>
                  <a:gd name="T3" fmla="*/ 0 h 6"/>
                  <a:gd name="T4" fmla="*/ 0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7" y="2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180">
                <a:extLst>
                  <a:ext uri="{FF2B5EF4-FFF2-40B4-BE49-F238E27FC236}">
                    <a16:creationId xmlns:a16="http://schemas.microsoft.com/office/drawing/2014/main" xmlns="" id="{03B23B9B-6D53-41DF-B543-CE7D5D4E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930"/>
                <a:ext cx="19" cy="12"/>
              </a:xfrm>
              <a:custGeom>
                <a:avLst/>
                <a:gdLst>
                  <a:gd name="T0" fmla="*/ 0 w 8"/>
                  <a:gd name="T1" fmla="*/ 1 h 5"/>
                  <a:gd name="T2" fmla="*/ 7 w 8"/>
                  <a:gd name="T3" fmla="*/ 3 h 5"/>
                  <a:gd name="T4" fmla="*/ 0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3" y="2"/>
                      <a:pt x="8" y="0"/>
                      <a:pt x="7" y="3"/>
                    </a:cubicBezTo>
                    <a:cubicBezTo>
                      <a:pt x="5" y="3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181">
                <a:extLst>
                  <a:ext uri="{FF2B5EF4-FFF2-40B4-BE49-F238E27FC236}">
                    <a16:creationId xmlns:a16="http://schemas.microsoft.com/office/drawing/2014/main" xmlns="" id="{EB2A8397-6BB9-4830-A315-DA46F6C97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951"/>
                <a:ext cx="17" cy="15"/>
              </a:xfrm>
              <a:custGeom>
                <a:avLst/>
                <a:gdLst>
                  <a:gd name="T0" fmla="*/ 6 w 7"/>
                  <a:gd name="T1" fmla="*/ 0 h 6"/>
                  <a:gd name="T2" fmla="*/ 5 w 7"/>
                  <a:gd name="T3" fmla="*/ 1 h 6"/>
                  <a:gd name="T4" fmla="*/ 7 w 7"/>
                  <a:gd name="T5" fmla="*/ 4 h 6"/>
                  <a:gd name="T6" fmla="*/ 3 w 7"/>
                  <a:gd name="T7" fmla="*/ 6 h 6"/>
                  <a:gd name="T8" fmla="*/ 3 w 7"/>
                  <a:gd name="T9" fmla="*/ 3 h 6"/>
                  <a:gd name="T10" fmla="*/ 2 w 7"/>
                  <a:gd name="T11" fmla="*/ 1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2"/>
                      <a:pt x="7" y="2"/>
                      <a:pt x="7" y="4"/>
                    </a:cubicBezTo>
                    <a:cubicBezTo>
                      <a:pt x="5" y="4"/>
                      <a:pt x="2" y="3"/>
                      <a:pt x="3" y="6"/>
                    </a:cubicBezTo>
                    <a:cubicBezTo>
                      <a:pt x="1" y="6"/>
                      <a:pt x="0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182">
                <a:extLst>
                  <a:ext uri="{FF2B5EF4-FFF2-40B4-BE49-F238E27FC236}">
                    <a16:creationId xmlns:a16="http://schemas.microsoft.com/office/drawing/2014/main" xmlns="" id="{C6C7F353-BA56-4F02-9768-3CBF90730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958"/>
                <a:ext cx="12" cy="10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3"/>
                      <a:pt x="3" y="3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183">
                <a:extLst>
                  <a:ext uri="{FF2B5EF4-FFF2-40B4-BE49-F238E27FC236}">
                    <a16:creationId xmlns:a16="http://schemas.microsoft.com/office/drawing/2014/main" xmlns="" id="{AE788837-76C0-4442-9569-3D739B112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004"/>
                <a:ext cx="21" cy="7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9 w 9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7" y="2"/>
                      <a:pt x="2" y="2"/>
                      <a:pt x="0" y="3"/>
                    </a:cubicBezTo>
                    <a:cubicBezTo>
                      <a:pt x="1" y="0"/>
                      <a:pt x="6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184">
                <a:extLst>
                  <a:ext uri="{FF2B5EF4-FFF2-40B4-BE49-F238E27FC236}">
                    <a16:creationId xmlns:a16="http://schemas.microsoft.com/office/drawing/2014/main" xmlns="" id="{71EE5C6A-8FBE-4570-836D-8AE7E3408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1068"/>
                <a:ext cx="45" cy="9"/>
              </a:xfrm>
              <a:custGeom>
                <a:avLst/>
                <a:gdLst>
                  <a:gd name="T0" fmla="*/ 10 w 19"/>
                  <a:gd name="T1" fmla="*/ 3 h 4"/>
                  <a:gd name="T2" fmla="*/ 7 w 19"/>
                  <a:gd name="T3" fmla="*/ 4 h 4"/>
                  <a:gd name="T4" fmla="*/ 0 w 19"/>
                  <a:gd name="T5" fmla="*/ 1 h 4"/>
                  <a:gd name="T6" fmla="*/ 19 w 19"/>
                  <a:gd name="T7" fmla="*/ 2 h 4"/>
                  <a:gd name="T8" fmla="*/ 10 w 1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0" y="3"/>
                    </a:moveTo>
                    <a:cubicBezTo>
                      <a:pt x="9" y="3"/>
                      <a:pt x="8" y="3"/>
                      <a:pt x="7" y="4"/>
                    </a:cubicBezTo>
                    <a:cubicBezTo>
                      <a:pt x="6" y="1"/>
                      <a:pt x="1" y="3"/>
                      <a:pt x="0" y="1"/>
                    </a:cubicBezTo>
                    <a:cubicBezTo>
                      <a:pt x="6" y="2"/>
                      <a:pt x="14" y="0"/>
                      <a:pt x="19" y="2"/>
                    </a:cubicBezTo>
                    <a:cubicBezTo>
                      <a:pt x="16" y="3"/>
                      <a:pt x="11" y="1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186">
                <a:extLst>
                  <a:ext uri="{FF2B5EF4-FFF2-40B4-BE49-F238E27FC236}">
                    <a16:creationId xmlns:a16="http://schemas.microsoft.com/office/drawing/2014/main" xmlns="" id="{95B8E85A-E180-4A73-BA2D-9493DB27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075"/>
                <a:ext cx="24" cy="12"/>
              </a:xfrm>
              <a:custGeom>
                <a:avLst/>
                <a:gdLst>
                  <a:gd name="T0" fmla="*/ 3 w 10"/>
                  <a:gd name="T1" fmla="*/ 0 h 5"/>
                  <a:gd name="T2" fmla="*/ 10 w 10"/>
                  <a:gd name="T3" fmla="*/ 5 h 5"/>
                  <a:gd name="T4" fmla="*/ 0 w 10"/>
                  <a:gd name="T5" fmla="*/ 1 h 5"/>
                  <a:gd name="T6" fmla="*/ 3 w 1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cubicBezTo>
                      <a:pt x="6" y="1"/>
                      <a:pt x="9" y="2"/>
                      <a:pt x="10" y="5"/>
                    </a:cubicBezTo>
                    <a:cubicBezTo>
                      <a:pt x="6" y="5"/>
                      <a:pt x="3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188">
                <a:extLst>
                  <a:ext uri="{FF2B5EF4-FFF2-40B4-BE49-F238E27FC236}">
                    <a16:creationId xmlns:a16="http://schemas.microsoft.com/office/drawing/2014/main" xmlns="" id="{0A2B5FD1-C379-4585-ACFF-4AFB1015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124"/>
                <a:ext cx="19" cy="10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2 h 4"/>
                  <a:gd name="T4" fmla="*/ 2 w 8"/>
                  <a:gd name="T5" fmla="*/ 0 h 4"/>
                  <a:gd name="T6" fmla="*/ 8 w 8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6" y="4"/>
                      <a:pt x="2" y="4"/>
                      <a:pt x="0" y="2"/>
                    </a:cubicBezTo>
                    <a:cubicBezTo>
                      <a:pt x="1" y="2"/>
                      <a:pt x="3" y="2"/>
                      <a:pt x="2" y="0"/>
                    </a:cubicBezTo>
                    <a:cubicBezTo>
                      <a:pt x="4" y="1"/>
                      <a:pt x="7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189">
                <a:extLst>
                  <a:ext uri="{FF2B5EF4-FFF2-40B4-BE49-F238E27FC236}">
                    <a16:creationId xmlns:a16="http://schemas.microsoft.com/office/drawing/2014/main" xmlns="" id="{85E0FBAD-CDF7-4EC4-A36A-1438E20FF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169"/>
                <a:ext cx="19" cy="24"/>
              </a:xfrm>
              <a:custGeom>
                <a:avLst/>
                <a:gdLst>
                  <a:gd name="T0" fmla="*/ 4 w 8"/>
                  <a:gd name="T1" fmla="*/ 10 h 10"/>
                  <a:gd name="T2" fmla="*/ 4 w 8"/>
                  <a:gd name="T3" fmla="*/ 0 h 10"/>
                  <a:gd name="T4" fmla="*/ 4 w 8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cubicBezTo>
                      <a:pt x="0" y="9"/>
                      <a:pt x="2" y="2"/>
                      <a:pt x="4" y="0"/>
                    </a:cubicBezTo>
                    <a:cubicBezTo>
                      <a:pt x="8" y="2"/>
                      <a:pt x="6" y="7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191">
                <a:extLst>
                  <a:ext uri="{FF2B5EF4-FFF2-40B4-BE49-F238E27FC236}">
                    <a16:creationId xmlns:a16="http://schemas.microsoft.com/office/drawing/2014/main" xmlns="" id="{7B0B07B4-B949-4F3C-A6D7-6526B5FA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210"/>
                <a:ext cx="11" cy="12"/>
              </a:xfrm>
              <a:custGeom>
                <a:avLst/>
                <a:gdLst>
                  <a:gd name="T0" fmla="*/ 5 w 5"/>
                  <a:gd name="T1" fmla="*/ 4 h 5"/>
                  <a:gd name="T2" fmla="*/ 0 w 5"/>
                  <a:gd name="T3" fmla="*/ 3 h 5"/>
                  <a:gd name="T4" fmla="*/ 5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2" y="5"/>
                      <a:pt x="1" y="4"/>
                      <a:pt x="0" y="3"/>
                    </a:cubicBezTo>
                    <a:cubicBezTo>
                      <a:pt x="1" y="1"/>
                      <a:pt x="5" y="0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192">
                <a:extLst>
                  <a:ext uri="{FF2B5EF4-FFF2-40B4-BE49-F238E27FC236}">
                    <a16:creationId xmlns:a16="http://schemas.microsoft.com/office/drawing/2014/main" xmlns="" id="{CFD95CAF-EA02-4A3D-BAFB-D4DD9FC8C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293"/>
                <a:ext cx="45" cy="45"/>
              </a:xfrm>
              <a:custGeom>
                <a:avLst/>
                <a:gdLst>
                  <a:gd name="T0" fmla="*/ 12 w 19"/>
                  <a:gd name="T1" fmla="*/ 19 h 19"/>
                  <a:gd name="T2" fmla="*/ 8 w 19"/>
                  <a:gd name="T3" fmla="*/ 11 h 19"/>
                  <a:gd name="T4" fmla="*/ 0 w 19"/>
                  <a:gd name="T5" fmla="*/ 5 h 19"/>
                  <a:gd name="T6" fmla="*/ 3 w 19"/>
                  <a:gd name="T7" fmla="*/ 3 h 19"/>
                  <a:gd name="T8" fmla="*/ 12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2" y="19"/>
                    </a:moveTo>
                    <a:cubicBezTo>
                      <a:pt x="8" y="19"/>
                      <a:pt x="8" y="15"/>
                      <a:pt x="8" y="11"/>
                    </a:cubicBezTo>
                    <a:cubicBezTo>
                      <a:pt x="5" y="9"/>
                      <a:pt x="1" y="9"/>
                      <a:pt x="0" y="5"/>
                    </a:cubicBezTo>
                    <a:cubicBezTo>
                      <a:pt x="2" y="5"/>
                      <a:pt x="3" y="5"/>
                      <a:pt x="3" y="3"/>
                    </a:cubicBezTo>
                    <a:cubicBezTo>
                      <a:pt x="14" y="0"/>
                      <a:pt x="19" y="14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193">
                <a:extLst>
                  <a:ext uri="{FF2B5EF4-FFF2-40B4-BE49-F238E27FC236}">
                    <a16:creationId xmlns:a16="http://schemas.microsoft.com/office/drawing/2014/main" xmlns="" id="{D5E9B38F-3FCC-41F1-A916-88477FCD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357"/>
                <a:ext cx="12" cy="19"/>
              </a:xfrm>
              <a:custGeom>
                <a:avLst/>
                <a:gdLst>
                  <a:gd name="T0" fmla="*/ 4 w 5"/>
                  <a:gd name="T1" fmla="*/ 8 h 8"/>
                  <a:gd name="T2" fmla="*/ 0 w 5"/>
                  <a:gd name="T3" fmla="*/ 0 h 8"/>
                  <a:gd name="T4" fmla="*/ 5 w 5"/>
                  <a:gd name="T5" fmla="*/ 8 h 8"/>
                  <a:gd name="T6" fmla="*/ 4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cubicBezTo>
                      <a:pt x="2" y="6"/>
                      <a:pt x="1" y="3"/>
                      <a:pt x="0" y="0"/>
                    </a:cubicBezTo>
                    <a:cubicBezTo>
                      <a:pt x="3" y="1"/>
                      <a:pt x="4" y="5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194">
                <a:extLst>
                  <a:ext uri="{FF2B5EF4-FFF2-40B4-BE49-F238E27FC236}">
                    <a16:creationId xmlns:a16="http://schemas.microsoft.com/office/drawing/2014/main" xmlns="" id="{A2CD239A-6AF1-4EA3-BFC1-F0E6C395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1397"/>
                <a:ext cx="22" cy="14"/>
              </a:xfrm>
              <a:custGeom>
                <a:avLst/>
                <a:gdLst>
                  <a:gd name="T0" fmla="*/ 7 w 9"/>
                  <a:gd name="T1" fmla="*/ 0 h 6"/>
                  <a:gd name="T2" fmla="*/ 0 w 9"/>
                  <a:gd name="T3" fmla="*/ 1 h 6"/>
                  <a:gd name="T4" fmla="*/ 7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cubicBezTo>
                      <a:pt x="4" y="0"/>
                      <a:pt x="1" y="6"/>
                      <a:pt x="0" y="1"/>
                    </a:cubicBezTo>
                    <a:cubicBezTo>
                      <a:pt x="4" y="0"/>
                      <a:pt x="9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195">
                <a:extLst>
                  <a:ext uri="{FF2B5EF4-FFF2-40B4-BE49-F238E27FC236}">
                    <a16:creationId xmlns:a16="http://schemas.microsoft.com/office/drawing/2014/main" xmlns="" id="{646E69E5-AC46-447B-BB74-B6BB95660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1492"/>
                <a:ext cx="74" cy="40"/>
              </a:xfrm>
              <a:custGeom>
                <a:avLst/>
                <a:gdLst>
                  <a:gd name="T0" fmla="*/ 31 w 31"/>
                  <a:gd name="T1" fmla="*/ 11 h 17"/>
                  <a:gd name="T2" fmla="*/ 16 w 31"/>
                  <a:gd name="T3" fmla="*/ 15 h 17"/>
                  <a:gd name="T4" fmla="*/ 0 w 31"/>
                  <a:gd name="T5" fmla="*/ 9 h 17"/>
                  <a:gd name="T6" fmla="*/ 10 w 31"/>
                  <a:gd name="T7" fmla="*/ 10 h 17"/>
                  <a:gd name="T8" fmla="*/ 5 w 31"/>
                  <a:gd name="T9" fmla="*/ 3 h 17"/>
                  <a:gd name="T10" fmla="*/ 31 w 31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31" y="11"/>
                    </a:moveTo>
                    <a:cubicBezTo>
                      <a:pt x="25" y="12"/>
                      <a:pt x="17" y="10"/>
                      <a:pt x="16" y="15"/>
                    </a:cubicBezTo>
                    <a:cubicBezTo>
                      <a:pt x="13" y="9"/>
                      <a:pt x="0" y="17"/>
                      <a:pt x="0" y="9"/>
                    </a:cubicBezTo>
                    <a:cubicBezTo>
                      <a:pt x="3" y="10"/>
                      <a:pt x="6" y="11"/>
                      <a:pt x="10" y="10"/>
                    </a:cubicBezTo>
                    <a:cubicBezTo>
                      <a:pt x="6" y="10"/>
                      <a:pt x="11" y="5"/>
                      <a:pt x="5" y="3"/>
                    </a:cubicBezTo>
                    <a:cubicBezTo>
                      <a:pt x="14" y="0"/>
                      <a:pt x="30" y="3"/>
                      <a:pt x="3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196">
                <a:extLst>
                  <a:ext uri="{FF2B5EF4-FFF2-40B4-BE49-F238E27FC236}">
                    <a16:creationId xmlns:a16="http://schemas.microsoft.com/office/drawing/2014/main" xmlns="" id="{0C145EE2-FCD4-4053-9F7D-EF66C2F1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509"/>
                <a:ext cx="10" cy="16"/>
              </a:xfrm>
              <a:custGeom>
                <a:avLst/>
                <a:gdLst>
                  <a:gd name="T0" fmla="*/ 2 w 4"/>
                  <a:gd name="T1" fmla="*/ 7 h 7"/>
                  <a:gd name="T2" fmla="*/ 3 w 4"/>
                  <a:gd name="T3" fmla="*/ 5 h 7"/>
                  <a:gd name="T4" fmla="*/ 2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cubicBezTo>
                      <a:pt x="0" y="3"/>
                      <a:pt x="4" y="0"/>
                      <a:pt x="3" y="5"/>
                    </a:cubicBezTo>
                    <a:cubicBezTo>
                      <a:pt x="4" y="7"/>
                      <a:pt x="3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197">
                <a:extLst>
                  <a:ext uri="{FF2B5EF4-FFF2-40B4-BE49-F238E27FC236}">
                    <a16:creationId xmlns:a16="http://schemas.microsoft.com/office/drawing/2014/main" xmlns="" id="{A02AB086-67D2-4CEE-B0AF-FADCA37D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516"/>
                <a:ext cx="26" cy="12"/>
              </a:xfrm>
              <a:custGeom>
                <a:avLst/>
                <a:gdLst>
                  <a:gd name="T0" fmla="*/ 11 w 11"/>
                  <a:gd name="T1" fmla="*/ 3 h 5"/>
                  <a:gd name="T2" fmla="*/ 0 w 11"/>
                  <a:gd name="T3" fmla="*/ 0 h 5"/>
                  <a:gd name="T4" fmla="*/ 11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cubicBezTo>
                      <a:pt x="7" y="5"/>
                      <a:pt x="1" y="5"/>
                      <a:pt x="0" y="0"/>
                    </a:cubicBezTo>
                    <a:cubicBezTo>
                      <a:pt x="5" y="0"/>
                      <a:pt x="8" y="2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198">
                <a:extLst>
                  <a:ext uri="{FF2B5EF4-FFF2-40B4-BE49-F238E27FC236}">
                    <a16:creationId xmlns:a16="http://schemas.microsoft.com/office/drawing/2014/main" xmlns="" id="{2B6105C6-77EB-4C33-8A1E-D8DF1C2A1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606"/>
                <a:ext cx="15" cy="23"/>
              </a:xfrm>
              <a:custGeom>
                <a:avLst/>
                <a:gdLst>
                  <a:gd name="T0" fmla="*/ 6 w 6"/>
                  <a:gd name="T1" fmla="*/ 4 h 10"/>
                  <a:gd name="T2" fmla="*/ 3 w 6"/>
                  <a:gd name="T3" fmla="*/ 10 h 10"/>
                  <a:gd name="T4" fmla="*/ 0 w 6"/>
                  <a:gd name="T5" fmla="*/ 3 h 10"/>
                  <a:gd name="T6" fmla="*/ 6 w 6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cubicBezTo>
                      <a:pt x="5" y="7"/>
                      <a:pt x="3" y="8"/>
                      <a:pt x="3" y="10"/>
                    </a:cubicBezTo>
                    <a:cubicBezTo>
                      <a:pt x="1" y="9"/>
                      <a:pt x="2" y="4"/>
                      <a:pt x="0" y="3"/>
                    </a:cubicBezTo>
                    <a:cubicBezTo>
                      <a:pt x="2" y="0"/>
                      <a:pt x="4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199">
                <a:extLst>
                  <a:ext uri="{FF2B5EF4-FFF2-40B4-BE49-F238E27FC236}">
                    <a16:creationId xmlns:a16="http://schemas.microsoft.com/office/drawing/2014/main" xmlns="" id="{95B130AE-5798-4623-B25D-6026A9137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625"/>
                <a:ext cx="14" cy="19"/>
              </a:xfrm>
              <a:custGeom>
                <a:avLst/>
                <a:gdLst>
                  <a:gd name="T0" fmla="*/ 3 w 6"/>
                  <a:gd name="T1" fmla="*/ 8 h 8"/>
                  <a:gd name="T2" fmla="*/ 3 w 6"/>
                  <a:gd name="T3" fmla="*/ 0 h 8"/>
                  <a:gd name="T4" fmla="*/ 3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cubicBezTo>
                      <a:pt x="0" y="6"/>
                      <a:pt x="4" y="3"/>
                      <a:pt x="3" y="0"/>
                    </a:cubicBezTo>
                    <a:cubicBezTo>
                      <a:pt x="6" y="2"/>
                      <a:pt x="4" y="6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200">
                <a:extLst>
                  <a:ext uri="{FF2B5EF4-FFF2-40B4-BE49-F238E27FC236}">
                    <a16:creationId xmlns:a16="http://schemas.microsoft.com/office/drawing/2014/main" xmlns="" id="{7DF37B43-C07B-48EF-8BDD-4504BEB0B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625"/>
                <a:ext cx="14" cy="26"/>
              </a:xfrm>
              <a:custGeom>
                <a:avLst/>
                <a:gdLst>
                  <a:gd name="T0" fmla="*/ 1 w 6"/>
                  <a:gd name="T1" fmla="*/ 9 h 11"/>
                  <a:gd name="T2" fmla="*/ 3 w 6"/>
                  <a:gd name="T3" fmla="*/ 0 h 11"/>
                  <a:gd name="T4" fmla="*/ 4 w 6"/>
                  <a:gd name="T5" fmla="*/ 11 h 11"/>
                  <a:gd name="T6" fmla="*/ 1 w 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1" y="9"/>
                    </a:moveTo>
                    <a:cubicBezTo>
                      <a:pt x="0" y="5"/>
                      <a:pt x="2" y="3"/>
                      <a:pt x="3" y="0"/>
                    </a:cubicBezTo>
                    <a:cubicBezTo>
                      <a:pt x="6" y="2"/>
                      <a:pt x="4" y="8"/>
                      <a:pt x="4" y="11"/>
                    </a:cubicBezTo>
                    <a:cubicBezTo>
                      <a:pt x="3" y="10"/>
                      <a:pt x="2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201">
                <a:extLst>
                  <a:ext uri="{FF2B5EF4-FFF2-40B4-BE49-F238E27FC236}">
                    <a16:creationId xmlns:a16="http://schemas.microsoft.com/office/drawing/2014/main" xmlns="" id="{D1B1002F-A53D-41A3-A9E2-BAF39F374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779"/>
                <a:ext cx="10" cy="12"/>
              </a:xfrm>
              <a:custGeom>
                <a:avLst/>
                <a:gdLst>
                  <a:gd name="T0" fmla="*/ 4 w 4"/>
                  <a:gd name="T1" fmla="*/ 1 h 5"/>
                  <a:gd name="T2" fmla="*/ 0 w 4"/>
                  <a:gd name="T3" fmla="*/ 4 h 5"/>
                  <a:gd name="T4" fmla="*/ 2 w 4"/>
                  <a:gd name="T5" fmla="*/ 0 h 5"/>
                  <a:gd name="T6" fmla="*/ 4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3" y="2"/>
                      <a:pt x="3" y="5"/>
                      <a:pt x="0" y="4"/>
                    </a:cubicBezTo>
                    <a:cubicBezTo>
                      <a:pt x="0" y="2"/>
                      <a:pt x="2" y="1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202">
                <a:extLst>
                  <a:ext uri="{FF2B5EF4-FFF2-40B4-BE49-F238E27FC236}">
                    <a16:creationId xmlns:a16="http://schemas.microsoft.com/office/drawing/2014/main" xmlns="" id="{52D96DB7-BF74-4D2A-8DC8-6FD1B7125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1776"/>
                <a:ext cx="239" cy="155"/>
              </a:xfrm>
              <a:custGeom>
                <a:avLst/>
                <a:gdLst>
                  <a:gd name="T0" fmla="*/ 64 w 101"/>
                  <a:gd name="T1" fmla="*/ 53 h 65"/>
                  <a:gd name="T2" fmla="*/ 48 w 101"/>
                  <a:gd name="T3" fmla="*/ 50 h 65"/>
                  <a:gd name="T4" fmla="*/ 34 w 101"/>
                  <a:gd name="T5" fmla="*/ 51 h 65"/>
                  <a:gd name="T6" fmla="*/ 40 w 101"/>
                  <a:gd name="T7" fmla="*/ 46 h 65"/>
                  <a:gd name="T8" fmla="*/ 15 w 101"/>
                  <a:gd name="T9" fmla="*/ 23 h 65"/>
                  <a:gd name="T10" fmla="*/ 10 w 101"/>
                  <a:gd name="T11" fmla="*/ 26 h 65"/>
                  <a:gd name="T12" fmla="*/ 8 w 101"/>
                  <a:gd name="T13" fmla="*/ 19 h 65"/>
                  <a:gd name="T14" fmla="*/ 16 w 101"/>
                  <a:gd name="T15" fmla="*/ 15 h 65"/>
                  <a:gd name="T16" fmla="*/ 0 w 101"/>
                  <a:gd name="T17" fmla="*/ 8 h 65"/>
                  <a:gd name="T18" fmla="*/ 17 w 101"/>
                  <a:gd name="T19" fmla="*/ 6 h 65"/>
                  <a:gd name="T20" fmla="*/ 18 w 101"/>
                  <a:gd name="T21" fmla="*/ 16 h 65"/>
                  <a:gd name="T22" fmla="*/ 23 w 101"/>
                  <a:gd name="T23" fmla="*/ 21 h 65"/>
                  <a:gd name="T24" fmla="*/ 36 w 101"/>
                  <a:gd name="T25" fmla="*/ 10 h 65"/>
                  <a:gd name="T26" fmla="*/ 78 w 101"/>
                  <a:gd name="T27" fmla="*/ 28 h 65"/>
                  <a:gd name="T28" fmla="*/ 78 w 101"/>
                  <a:gd name="T29" fmla="*/ 32 h 65"/>
                  <a:gd name="T30" fmla="*/ 89 w 101"/>
                  <a:gd name="T31" fmla="*/ 39 h 65"/>
                  <a:gd name="T32" fmla="*/ 84 w 101"/>
                  <a:gd name="T33" fmla="*/ 44 h 65"/>
                  <a:gd name="T34" fmla="*/ 101 w 101"/>
                  <a:gd name="T35" fmla="*/ 64 h 65"/>
                  <a:gd name="T36" fmla="*/ 82 w 101"/>
                  <a:gd name="T37" fmla="*/ 58 h 65"/>
                  <a:gd name="T38" fmla="*/ 72 w 101"/>
                  <a:gd name="T39" fmla="*/ 47 h 65"/>
                  <a:gd name="T40" fmla="*/ 58 w 101"/>
                  <a:gd name="T41" fmla="*/ 51 h 65"/>
                  <a:gd name="T42" fmla="*/ 64 w 101"/>
                  <a:gd name="T43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65">
                    <a:moveTo>
                      <a:pt x="64" y="53"/>
                    </a:moveTo>
                    <a:cubicBezTo>
                      <a:pt x="62" y="59"/>
                      <a:pt x="47" y="58"/>
                      <a:pt x="48" y="50"/>
                    </a:cubicBezTo>
                    <a:cubicBezTo>
                      <a:pt x="40" y="48"/>
                      <a:pt x="41" y="51"/>
                      <a:pt x="34" y="51"/>
                    </a:cubicBezTo>
                    <a:cubicBezTo>
                      <a:pt x="35" y="49"/>
                      <a:pt x="36" y="45"/>
                      <a:pt x="40" y="46"/>
                    </a:cubicBezTo>
                    <a:cubicBezTo>
                      <a:pt x="44" y="30"/>
                      <a:pt x="23" y="30"/>
                      <a:pt x="15" y="23"/>
                    </a:cubicBezTo>
                    <a:cubicBezTo>
                      <a:pt x="13" y="23"/>
                      <a:pt x="13" y="26"/>
                      <a:pt x="10" y="26"/>
                    </a:cubicBezTo>
                    <a:cubicBezTo>
                      <a:pt x="10" y="23"/>
                      <a:pt x="10" y="20"/>
                      <a:pt x="8" y="19"/>
                    </a:cubicBezTo>
                    <a:cubicBezTo>
                      <a:pt x="9" y="15"/>
                      <a:pt x="14" y="17"/>
                      <a:pt x="16" y="15"/>
                    </a:cubicBezTo>
                    <a:cubicBezTo>
                      <a:pt x="9" y="14"/>
                      <a:pt x="4" y="11"/>
                      <a:pt x="0" y="8"/>
                    </a:cubicBezTo>
                    <a:cubicBezTo>
                      <a:pt x="1" y="7"/>
                      <a:pt x="11" y="0"/>
                      <a:pt x="17" y="6"/>
                    </a:cubicBezTo>
                    <a:cubicBezTo>
                      <a:pt x="16" y="11"/>
                      <a:pt x="19" y="12"/>
                      <a:pt x="18" y="16"/>
                    </a:cubicBezTo>
                    <a:cubicBezTo>
                      <a:pt x="21" y="15"/>
                      <a:pt x="20" y="19"/>
                      <a:pt x="23" y="21"/>
                    </a:cubicBezTo>
                    <a:cubicBezTo>
                      <a:pt x="28" y="18"/>
                      <a:pt x="31" y="13"/>
                      <a:pt x="36" y="10"/>
                    </a:cubicBezTo>
                    <a:cubicBezTo>
                      <a:pt x="50" y="16"/>
                      <a:pt x="66" y="21"/>
                      <a:pt x="78" y="28"/>
                    </a:cubicBezTo>
                    <a:cubicBezTo>
                      <a:pt x="78" y="30"/>
                      <a:pt x="78" y="31"/>
                      <a:pt x="78" y="32"/>
                    </a:cubicBezTo>
                    <a:cubicBezTo>
                      <a:pt x="82" y="35"/>
                      <a:pt x="85" y="37"/>
                      <a:pt x="89" y="39"/>
                    </a:cubicBezTo>
                    <a:cubicBezTo>
                      <a:pt x="89" y="43"/>
                      <a:pt x="84" y="41"/>
                      <a:pt x="84" y="44"/>
                    </a:cubicBezTo>
                    <a:cubicBezTo>
                      <a:pt x="88" y="51"/>
                      <a:pt x="98" y="59"/>
                      <a:pt x="101" y="64"/>
                    </a:cubicBezTo>
                    <a:cubicBezTo>
                      <a:pt x="96" y="65"/>
                      <a:pt x="87" y="61"/>
                      <a:pt x="82" y="58"/>
                    </a:cubicBezTo>
                    <a:cubicBezTo>
                      <a:pt x="83" y="50"/>
                      <a:pt x="76" y="50"/>
                      <a:pt x="72" y="47"/>
                    </a:cubicBezTo>
                    <a:cubicBezTo>
                      <a:pt x="68" y="45"/>
                      <a:pt x="64" y="52"/>
                      <a:pt x="58" y="51"/>
                    </a:cubicBezTo>
                    <a:cubicBezTo>
                      <a:pt x="62" y="51"/>
                      <a:pt x="62" y="53"/>
                      <a:pt x="6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203">
                <a:extLst>
                  <a:ext uri="{FF2B5EF4-FFF2-40B4-BE49-F238E27FC236}">
                    <a16:creationId xmlns:a16="http://schemas.microsoft.com/office/drawing/2014/main" xmlns="" id="{588A045B-3E83-48E1-8011-DA6D102CD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793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5 w 6"/>
                  <a:gd name="T3" fmla="*/ 3 h 5"/>
                  <a:gd name="T4" fmla="*/ 0 w 6"/>
                  <a:gd name="T5" fmla="*/ 2 h 5"/>
                  <a:gd name="T6" fmla="*/ 3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4" y="1"/>
                      <a:pt x="6" y="1"/>
                      <a:pt x="5" y="3"/>
                    </a:cubicBezTo>
                    <a:cubicBezTo>
                      <a:pt x="4" y="5"/>
                      <a:pt x="2" y="3"/>
                      <a:pt x="0" y="2"/>
                    </a:cubicBezTo>
                    <a:cubicBezTo>
                      <a:pt x="1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204">
                <a:extLst>
                  <a:ext uri="{FF2B5EF4-FFF2-40B4-BE49-F238E27FC236}">
                    <a16:creationId xmlns:a16="http://schemas.microsoft.com/office/drawing/2014/main" xmlns="" id="{B6A04321-4661-4F9F-B6F6-7DE9422B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1824"/>
                <a:ext cx="14" cy="12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4 h 5"/>
                  <a:gd name="T4" fmla="*/ 0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3" y="0"/>
                      <a:pt x="6" y="0"/>
                      <a:pt x="6" y="4"/>
                    </a:cubicBezTo>
                    <a:cubicBezTo>
                      <a:pt x="3" y="5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6" name="Freeform 206">
              <a:extLst>
                <a:ext uri="{FF2B5EF4-FFF2-40B4-BE49-F238E27FC236}">
                  <a16:creationId xmlns:a16="http://schemas.microsoft.com/office/drawing/2014/main" xmlns="" id="{038E1B73-D508-417E-8079-64D7DF35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855"/>
              <a:ext cx="9" cy="16"/>
            </a:xfrm>
            <a:custGeom>
              <a:avLst/>
              <a:gdLst>
                <a:gd name="T0" fmla="*/ 4 w 4"/>
                <a:gd name="T1" fmla="*/ 1 h 7"/>
                <a:gd name="T2" fmla="*/ 4 w 4"/>
                <a:gd name="T3" fmla="*/ 6 h 7"/>
                <a:gd name="T4" fmla="*/ 4 w 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0" y="7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07">
              <a:extLst>
                <a:ext uri="{FF2B5EF4-FFF2-40B4-BE49-F238E27FC236}">
                  <a16:creationId xmlns:a16="http://schemas.microsoft.com/office/drawing/2014/main" xmlns="" id="{824840BE-4ADC-4BBA-8779-514CCE95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895"/>
              <a:ext cx="9" cy="1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208">
              <a:extLst>
                <a:ext uri="{FF2B5EF4-FFF2-40B4-BE49-F238E27FC236}">
                  <a16:creationId xmlns:a16="http://schemas.microsoft.com/office/drawing/2014/main" xmlns="" id="{9302C016-9616-4CA7-B96E-F5B48D7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893"/>
              <a:ext cx="14" cy="9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1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0" y="0"/>
                    <a:pt x="5" y="0"/>
                    <a:pt x="6" y="1"/>
                  </a:cubicBezTo>
                  <a:cubicBezTo>
                    <a:pt x="6" y="4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209">
              <a:extLst>
                <a:ext uri="{FF2B5EF4-FFF2-40B4-BE49-F238E27FC236}">
                  <a16:creationId xmlns:a16="http://schemas.microsoft.com/office/drawing/2014/main" xmlns="" id="{942C280A-292E-4F44-930F-0C1817359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890"/>
              <a:ext cx="14" cy="17"/>
            </a:xfrm>
            <a:custGeom>
              <a:avLst/>
              <a:gdLst>
                <a:gd name="T0" fmla="*/ 0 w 6"/>
                <a:gd name="T1" fmla="*/ 2 h 7"/>
                <a:gd name="T2" fmla="*/ 4 w 6"/>
                <a:gd name="T3" fmla="*/ 1 h 7"/>
                <a:gd name="T4" fmla="*/ 6 w 6"/>
                <a:gd name="T5" fmla="*/ 4 h 7"/>
                <a:gd name="T6" fmla="*/ 0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0"/>
                    <a:pt x="2" y="1"/>
                    <a:pt x="4" y="1"/>
                  </a:cubicBezTo>
                  <a:cubicBezTo>
                    <a:pt x="4" y="3"/>
                    <a:pt x="4" y="4"/>
                    <a:pt x="6" y="4"/>
                  </a:cubicBezTo>
                  <a:cubicBezTo>
                    <a:pt x="4" y="7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210">
              <a:extLst>
                <a:ext uri="{FF2B5EF4-FFF2-40B4-BE49-F238E27FC236}">
                  <a16:creationId xmlns:a16="http://schemas.microsoft.com/office/drawing/2014/main" xmlns="" id="{6D5A3CCA-9F69-43F1-8F35-8E54FCEFB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1971"/>
              <a:ext cx="9" cy="14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5 h 6"/>
                <a:gd name="T4" fmla="*/ 4 w 4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2"/>
                    <a:pt x="4" y="4"/>
                    <a:pt x="4" y="5"/>
                  </a:cubicBezTo>
                  <a:cubicBezTo>
                    <a:pt x="0" y="6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211">
              <a:extLst>
                <a:ext uri="{FF2B5EF4-FFF2-40B4-BE49-F238E27FC236}">
                  <a16:creationId xmlns:a16="http://schemas.microsoft.com/office/drawing/2014/main" xmlns="" id="{CD613D97-AA97-433C-80E2-E8ECA168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988"/>
              <a:ext cx="8" cy="14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0 h 6"/>
                <a:gd name="T4" fmla="*/ 3 w 3"/>
                <a:gd name="T5" fmla="*/ 2 h 6"/>
                <a:gd name="T6" fmla="*/ 0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1" y="1"/>
                    <a:pt x="1" y="2"/>
                    <a:pt x="3" y="2"/>
                  </a:cubicBezTo>
                  <a:cubicBezTo>
                    <a:pt x="3" y="4"/>
                    <a:pt x="3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213">
              <a:extLst>
                <a:ext uri="{FF2B5EF4-FFF2-40B4-BE49-F238E27FC236}">
                  <a16:creationId xmlns:a16="http://schemas.microsoft.com/office/drawing/2014/main" xmlns="" id="{183EA57D-17AE-417C-879F-EBB8EDF52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066"/>
              <a:ext cx="28" cy="31"/>
            </a:xfrm>
            <a:custGeom>
              <a:avLst/>
              <a:gdLst>
                <a:gd name="T0" fmla="*/ 12 w 12"/>
                <a:gd name="T1" fmla="*/ 13 h 13"/>
                <a:gd name="T2" fmla="*/ 0 w 12"/>
                <a:gd name="T3" fmla="*/ 0 h 13"/>
                <a:gd name="T4" fmla="*/ 12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cubicBezTo>
                    <a:pt x="6" y="11"/>
                    <a:pt x="1" y="7"/>
                    <a:pt x="0" y="0"/>
                  </a:cubicBezTo>
                  <a:cubicBezTo>
                    <a:pt x="5" y="3"/>
                    <a:pt x="9" y="8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214">
              <a:extLst>
                <a:ext uri="{FF2B5EF4-FFF2-40B4-BE49-F238E27FC236}">
                  <a16:creationId xmlns:a16="http://schemas.microsoft.com/office/drawing/2014/main" xmlns="" id="{82144D39-ADE7-4848-A72B-745F4BFFE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282"/>
              <a:ext cx="17" cy="14"/>
            </a:xfrm>
            <a:custGeom>
              <a:avLst/>
              <a:gdLst>
                <a:gd name="T0" fmla="*/ 1 w 7"/>
                <a:gd name="T1" fmla="*/ 4 h 6"/>
                <a:gd name="T2" fmla="*/ 7 w 7"/>
                <a:gd name="T3" fmla="*/ 2 h 6"/>
                <a:gd name="T4" fmla="*/ 1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0" y="0"/>
                    <a:pt x="5" y="2"/>
                    <a:pt x="7" y="2"/>
                  </a:cubicBezTo>
                  <a:cubicBezTo>
                    <a:pt x="7" y="4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215">
              <a:extLst>
                <a:ext uri="{FF2B5EF4-FFF2-40B4-BE49-F238E27FC236}">
                  <a16:creationId xmlns:a16="http://schemas.microsoft.com/office/drawing/2014/main" xmlns="" id="{926883EF-D09C-4C80-B8D4-081D12B8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521"/>
              <a:ext cx="66" cy="43"/>
            </a:xfrm>
            <a:custGeom>
              <a:avLst/>
              <a:gdLst>
                <a:gd name="T0" fmla="*/ 1 w 28"/>
                <a:gd name="T1" fmla="*/ 1 h 18"/>
                <a:gd name="T2" fmla="*/ 8 w 28"/>
                <a:gd name="T3" fmla="*/ 0 h 18"/>
                <a:gd name="T4" fmla="*/ 28 w 28"/>
                <a:gd name="T5" fmla="*/ 13 h 18"/>
                <a:gd name="T6" fmla="*/ 18 w 28"/>
                <a:gd name="T7" fmla="*/ 15 h 18"/>
                <a:gd name="T8" fmla="*/ 19 w 28"/>
                <a:gd name="T9" fmla="*/ 17 h 18"/>
                <a:gd name="T10" fmla="*/ 7 w 28"/>
                <a:gd name="T11" fmla="*/ 13 h 18"/>
                <a:gd name="T12" fmla="*/ 3 w 28"/>
                <a:gd name="T13" fmla="*/ 14 h 18"/>
                <a:gd name="T14" fmla="*/ 1 w 28"/>
                <a:gd name="T15" fmla="*/ 12 h 18"/>
                <a:gd name="T16" fmla="*/ 0 w 28"/>
                <a:gd name="T17" fmla="*/ 8 h 18"/>
                <a:gd name="T18" fmla="*/ 1 w 28"/>
                <a:gd name="T19" fmla="*/ 6 h 18"/>
                <a:gd name="T20" fmla="*/ 4 w 28"/>
                <a:gd name="T21" fmla="*/ 10 h 18"/>
                <a:gd name="T22" fmla="*/ 6 w 28"/>
                <a:gd name="T23" fmla="*/ 6 h 18"/>
                <a:gd name="T24" fmla="*/ 1 w 28"/>
                <a:gd name="T2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1" y="1"/>
                  </a:moveTo>
                  <a:cubicBezTo>
                    <a:pt x="2" y="0"/>
                    <a:pt x="5" y="0"/>
                    <a:pt x="8" y="0"/>
                  </a:cubicBezTo>
                  <a:cubicBezTo>
                    <a:pt x="11" y="8"/>
                    <a:pt x="22" y="9"/>
                    <a:pt x="28" y="13"/>
                  </a:cubicBezTo>
                  <a:cubicBezTo>
                    <a:pt x="24" y="14"/>
                    <a:pt x="21" y="16"/>
                    <a:pt x="18" y="15"/>
                  </a:cubicBezTo>
                  <a:cubicBezTo>
                    <a:pt x="16" y="15"/>
                    <a:pt x="17" y="17"/>
                    <a:pt x="19" y="17"/>
                  </a:cubicBezTo>
                  <a:cubicBezTo>
                    <a:pt x="16" y="18"/>
                    <a:pt x="8" y="16"/>
                    <a:pt x="7" y="13"/>
                  </a:cubicBezTo>
                  <a:cubicBezTo>
                    <a:pt x="7" y="17"/>
                    <a:pt x="5" y="12"/>
                    <a:pt x="3" y="14"/>
                  </a:cubicBezTo>
                  <a:cubicBezTo>
                    <a:pt x="0" y="14"/>
                    <a:pt x="5" y="11"/>
                    <a:pt x="1" y="12"/>
                  </a:cubicBezTo>
                  <a:cubicBezTo>
                    <a:pt x="3" y="10"/>
                    <a:pt x="1" y="10"/>
                    <a:pt x="0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4" y="6"/>
                    <a:pt x="2" y="10"/>
                    <a:pt x="4" y="10"/>
                  </a:cubicBezTo>
                  <a:cubicBezTo>
                    <a:pt x="7" y="11"/>
                    <a:pt x="3" y="6"/>
                    <a:pt x="6" y="6"/>
                  </a:cubicBezTo>
                  <a:cubicBezTo>
                    <a:pt x="5" y="4"/>
                    <a:pt x="0" y="6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216">
              <a:extLst>
                <a:ext uri="{FF2B5EF4-FFF2-40B4-BE49-F238E27FC236}">
                  <a16:creationId xmlns:a16="http://schemas.microsoft.com/office/drawing/2014/main" xmlns="" id="{E15025B3-EBB8-4024-B470-8E19A1DB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2521"/>
              <a:ext cx="23" cy="26"/>
            </a:xfrm>
            <a:custGeom>
              <a:avLst/>
              <a:gdLst>
                <a:gd name="T0" fmla="*/ 1 w 10"/>
                <a:gd name="T1" fmla="*/ 7 h 11"/>
                <a:gd name="T2" fmla="*/ 1 w 10"/>
                <a:gd name="T3" fmla="*/ 0 h 11"/>
                <a:gd name="T4" fmla="*/ 4 w 10"/>
                <a:gd name="T5" fmla="*/ 0 h 11"/>
                <a:gd name="T6" fmla="*/ 4 w 10"/>
                <a:gd name="T7" fmla="*/ 1 h 11"/>
                <a:gd name="T8" fmla="*/ 9 w 10"/>
                <a:gd name="T9" fmla="*/ 6 h 11"/>
                <a:gd name="T10" fmla="*/ 7 w 10"/>
                <a:gd name="T11" fmla="*/ 10 h 11"/>
                <a:gd name="T12" fmla="*/ 4 w 10"/>
                <a:gd name="T13" fmla="*/ 6 h 11"/>
                <a:gd name="T14" fmla="*/ 3 w 10"/>
                <a:gd name="T15" fmla="*/ 8 h 11"/>
                <a:gd name="T16" fmla="*/ 1 w 10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4" y="6"/>
                    <a:pt x="0" y="3"/>
                    <a:pt x="1" y="0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6"/>
                    <a:pt x="8" y="4"/>
                    <a:pt x="9" y="6"/>
                  </a:cubicBezTo>
                  <a:cubicBezTo>
                    <a:pt x="6" y="6"/>
                    <a:pt x="10" y="11"/>
                    <a:pt x="7" y="10"/>
                  </a:cubicBezTo>
                  <a:cubicBezTo>
                    <a:pt x="5" y="10"/>
                    <a:pt x="7" y="6"/>
                    <a:pt x="4" y="6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217">
              <a:extLst>
                <a:ext uri="{FF2B5EF4-FFF2-40B4-BE49-F238E27FC236}">
                  <a16:creationId xmlns:a16="http://schemas.microsoft.com/office/drawing/2014/main" xmlns="" id="{AD027F57-E8AD-458C-BCAB-8DCD609C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710"/>
              <a:ext cx="43" cy="14"/>
            </a:xfrm>
            <a:custGeom>
              <a:avLst/>
              <a:gdLst>
                <a:gd name="T0" fmla="*/ 18 w 18"/>
                <a:gd name="T1" fmla="*/ 3 h 6"/>
                <a:gd name="T2" fmla="*/ 0 w 18"/>
                <a:gd name="T3" fmla="*/ 6 h 6"/>
                <a:gd name="T4" fmla="*/ 2 w 18"/>
                <a:gd name="T5" fmla="*/ 0 h 6"/>
                <a:gd name="T6" fmla="*/ 18 w 1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18" y="3"/>
                  </a:moveTo>
                  <a:cubicBezTo>
                    <a:pt x="14" y="6"/>
                    <a:pt x="6" y="5"/>
                    <a:pt x="0" y="6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6" y="2"/>
                    <a:pt x="13" y="2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218">
              <a:extLst>
                <a:ext uri="{FF2B5EF4-FFF2-40B4-BE49-F238E27FC236}">
                  <a16:creationId xmlns:a16="http://schemas.microsoft.com/office/drawing/2014/main" xmlns="" id="{12C21D79-82D5-4B86-8E9D-28D99B0A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736"/>
              <a:ext cx="132" cy="33"/>
            </a:xfrm>
            <a:custGeom>
              <a:avLst/>
              <a:gdLst>
                <a:gd name="T0" fmla="*/ 25 w 56"/>
                <a:gd name="T1" fmla="*/ 3 h 14"/>
                <a:gd name="T2" fmla="*/ 22 w 56"/>
                <a:gd name="T3" fmla="*/ 4 h 14"/>
                <a:gd name="T4" fmla="*/ 56 w 56"/>
                <a:gd name="T5" fmla="*/ 7 h 14"/>
                <a:gd name="T6" fmla="*/ 8 w 56"/>
                <a:gd name="T7" fmla="*/ 10 h 14"/>
                <a:gd name="T8" fmla="*/ 11 w 56"/>
                <a:gd name="T9" fmla="*/ 5 h 14"/>
                <a:gd name="T10" fmla="*/ 3 w 56"/>
                <a:gd name="T11" fmla="*/ 0 h 14"/>
                <a:gd name="T12" fmla="*/ 25 w 5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">
                  <a:moveTo>
                    <a:pt x="25" y="3"/>
                  </a:moveTo>
                  <a:cubicBezTo>
                    <a:pt x="25" y="4"/>
                    <a:pt x="23" y="4"/>
                    <a:pt x="22" y="4"/>
                  </a:cubicBezTo>
                  <a:cubicBezTo>
                    <a:pt x="29" y="11"/>
                    <a:pt x="47" y="1"/>
                    <a:pt x="56" y="7"/>
                  </a:cubicBezTo>
                  <a:cubicBezTo>
                    <a:pt x="44" y="14"/>
                    <a:pt x="19" y="11"/>
                    <a:pt x="8" y="10"/>
                  </a:cubicBezTo>
                  <a:cubicBezTo>
                    <a:pt x="8" y="7"/>
                    <a:pt x="11" y="7"/>
                    <a:pt x="11" y="5"/>
                  </a:cubicBezTo>
                  <a:cubicBezTo>
                    <a:pt x="9" y="3"/>
                    <a:pt x="0" y="4"/>
                    <a:pt x="3" y="0"/>
                  </a:cubicBezTo>
                  <a:cubicBezTo>
                    <a:pt x="10" y="1"/>
                    <a:pt x="20" y="0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219">
              <a:extLst>
                <a:ext uri="{FF2B5EF4-FFF2-40B4-BE49-F238E27FC236}">
                  <a16:creationId xmlns:a16="http://schemas.microsoft.com/office/drawing/2014/main" xmlns="" id="{9FE1152B-0D92-452C-AE9B-C7E8BF682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733"/>
              <a:ext cx="111" cy="31"/>
            </a:xfrm>
            <a:custGeom>
              <a:avLst/>
              <a:gdLst>
                <a:gd name="T0" fmla="*/ 15 w 47"/>
                <a:gd name="T1" fmla="*/ 3 h 13"/>
                <a:gd name="T2" fmla="*/ 26 w 47"/>
                <a:gd name="T3" fmla="*/ 8 h 13"/>
                <a:gd name="T4" fmla="*/ 42 w 47"/>
                <a:gd name="T5" fmla="*/ 1 h 13"/>
                <a:gd name="T6" fmla="*/ 40 w 47"/>
                <a:gd name="T7" fmla="*/ 5 h 13"/>
                <a:gd name="T8" fmla="*/ 47 w 47"/>
                <a:gd name="T9" fmla="*/ 6 h 13"/>
                <a:gd name="T10" fmla="*/ 8 w 47"/>
                <a:gd name="T11" fmla="*/ 12 h 13"/>
                <a:gd name="T12" fmla="*/ 3 w 47"/>
                <a:gd name="T13" fmla="*/ 10 h 13"/>
                <a:gd name="T14" fmla="*/ 6 w 47"/>
                <a:gd name="T15" fmla="*/ 9 h 13"/>
                <a:gd name="T16" fmla="*/ 11 w 47"/>
                <a:gd name="T17" fmla="*/ 8 h 13"/>
                <a:gd name="T18" fmla="*/ 9 w 47"/>
                <a:gd name="T19" fmla="*/ 5 h 13"/>
                <a:gd name="T20" fmla="*/ 15 w 47"/>
                <a:gd name="T21" fmla="*/ 5 h 13"/>
                <a:gd name="T22" fmla="*/ 15 w 47"/>
                <a:gd name="T2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3">
                  <a:moveTo>
                    <a:pt x="15" y="3"/>
                  </a:moveTo>
                  <a:cubicBezTo>
                    <a:pt x="20" y="3"/>
                    <a:pt x="25" y="3"/>
                    <a:pt x="26" y="8"/>
                  </a:cubicBezTo>
                  <a:cubicBezTo>
                    <a:pt x="34" y="8"/>
                    <a:pt x="34" y="0"/>
                    <a:pt x="42" y="1"/>
                  </a:cubicBezTo>
                  <a:cubicBezTo>
                    <a:pt x="44" y="4"/>
                    <a:pt x="39" y="2"/>
                    <a:pt x="40" y="5"/>
                  </a:cubicBezTo>
                  <a:cubicBezTo>
                    <a:pt x="41" y="7"/>
                    <a:pt x="45" y="5"/>
                    <a:pt x="47" y="6"/>
                  </a:cubicBezTo>
                  <a:cubicBezTo>
                    <a:pt x="39" y="13"/>
                    <a:pt x="21" y="11"/>
                    <a:pt x="8" y="12"/>
                  </a:cubicBezTo>
                  <a:cubicBezTo>
                    <a:pt x="11" y="9"/>
                    <a:pt x="8" y="10"/>
                    <a:pt x="3" y="10"/>
                  </a:cubicBezTo>
                  <a:cubicBezTo>
                    <a:pt x="0" y="9"/>
                    <a:pt x="5" y="8"/>
                    <a:pt x="6" y="9"/>
                  </a:cubicBezTo>
                  <a:cubicBezTo>
                    <a:pt x="7" y="8"/>
                    <a:pt x="8" y="7"/>
                    <a:pt x="11" y="8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11" y="5"/>
                    <a:pt x="13" y="5"/>
                    <a:pt x="15" y="5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220">
              <a:extLst>
                <a:ext uri="{FF2B5EF4-FFF2-40B4-BE49-F238E27FC236}">
                  <a16:creationId xmlns:a16="http://schemas.microsoft.com/office/drawing/2014/main" xmlns="" id="{9855FA46-89F3-40C2-ABC4-4B4AF7C9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738"/>
              <a:ext cx="41" cy="26"/>
            </a:xfrm>
            <a:custGeom>
              <a:avLst/>
              <a:gdLst>
                <a:gd name="T0" fmla="*/ 5 w 17"/>
                <a:gd name="T1" fmla="*/ 0 h 11"/>
                <a:gd name="T2" fmla="*/ 17 w 17"/>
                <a:gd name="T3" fmla="*/ 0 h 11"/>
                <a:gd name="T4" fmla="*/ 0 w 17"/>
                <a:gd name="T5" fmla="*/ 6 h 11"/>
                <a:gd name="T6" fmla="*/ 3 w 17"/>
                <a:gd name="T7" fmla="*/ 6 h 11"/>
                <a:gd name="T8" fmla="*/ 7 w 17"/>
                <a:gd name="T9" fmla="*/ 6 h 11"/>
                <a:gd name="T10" fmla="*/ 5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5" y="0"/>
                  </a:moveTo>
                  <a:cubicBezTo>
                    <a:pt x="11" y="0"/>
                    <a:pt x="12" y="1"/>
                    <a:pt x="17" y="0"/>
                  </a:cubicBezTo>
                  <a:cubicBezTo>
                    <a:pt x="16" y="5"/>
                    <a:pt x="7" y="11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2"/>
                    <a:pt x="7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221">
              <a:extLst>
                <a:ext uri="{FF2B5EF4-FFF2-40B4-BE49-F238E27FC236}">
                  <a16:creationId xmlns:a16="http://schemas.microsoft.com/office/drawing/2014/main" xmlns="" id="{2B6371AB-4D39-4FF3-A3F9-CBB24F4D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747"/>
              <a:ext cx="59" cy="12"/>
            </a:xfrm>
            <a:custGeom>
              <a:avLst/>
              <a:gdLst>
                <a:gd name="T0" fmla="*/ 0 w 25"/>
                <a:gd name="T1" fmla="*/ 3 h 5"/>
                <a:gd name="T2" fmla="*/ 12 w 25"/>
                <a:gd name="T3" fmla="*/ 4 h 5"/>
                <a:gd name="T4" fmla="*/ 0 w 2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2" y="0"/>
                    <a:pt x="25" y="5"/>
                    <a:pt x="12" y="4"/>
                  </a:cubicBezTo>
                  <a:cubicBezTo>
                    <a:pt x="8" y="4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222">
              <a:extLst>
                <a:ext uri="{FF2B5EF4-FFF2-40B4-BE49-F238E27FC236}">
                  <a16:creationId xmlns:a16="http://schemas.microsoft.com/office/drawing/2014/main" xmlns="" id="{BDCF96B6-1760-49BF-A65E-47875C0D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766"/>
              <a:ext cx="57" cy="34"/>
            </a:xfrm>
            <a:custGeom>
              <a:avLst/>
              <a:gdLst>
                <a:gd name="T0" fmla="*/ 24 w 24"/>
                <a:gd name="T1" fmla="*/ 0 h 14"/>
                <a:gd name="T2" fmla="*/ 24 w 24"/>
                <a:gd name="T3" fmla="*/ 3 h 14"/>
                <a:gd name="T4" fmla="*/ 9 w 24"/>
                <a:gd name="T5" fmla="*/ 14 h 14"/>
                <a:gd name="T6" fmla="*/ 0 w 24"/>
                <a:gd name="T7" fmla="*/ 6 h 14"/>
                <a:gd name="T8" fmla="*/ 8 w 24"/>
                <a:gd name="T9" fmla="*/ 3 h 14"/>
                <a:gd name="T10" fmla="*/ 24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23" y="2"/>
                    <a:pt x="24" y="2"/>
                    <a:pt x="24" y="3"/>
                  </a:cubicBezTo>
                  <a:cubicBezTo>
                    <a:pt x="23" y="11"/>
                    <a:pt x="15" y="11"/>
                    <a:pt x="9" y="14"/>
                  </a:cubicBezTo>
                  <a:cubicBezTo>
                    <a:pt x="6" y="12"/>
                    <a:pt x="2" y="10"/>
                    <a:pt x="0" y="6"/>
                  </a:cubicBezTo>
                  <a:cubicBezTo>
                    <a:pt x="5" y="7"/>
                    <a:pt x="13" y="6"/>
                    <a:pt x="8" y="3"/>
                  </a:cubicBezTo>
                  <a:cubicBezTo>
                    <a:pt x="14" y="0"/>
                    <a:pt x="18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223">
              <a:extLst>
                <a:ext uri="{FF2B5EF4-FFF2-40B4-BE49-F238E27FC236}">
                  <a16:creationId xmlns:a16="http://schemas.microsoft.com/office/drawing/2014/main" xmlns="" id="{67CD7F08-A8D7-42C1-BBEC-D2FF43E6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766"/>
              <a:ext cx="33" cy="19"/>
            </a:xfrm>
            <a:custGeom>
              <a:avLst/>
              <a:gdLst>
                <a:gd name="T0" fmla="*/ 14 w 14"/>
                <a:gd name="T1" fmla="*/ 4 h 8"/>
                <a:gd name="T2" fmla="*/ 0 w 14"/>
                <a:gd name="T3" fmla="*/ 2 h 8"/>
                <a:gd name="T4" fmla="*/ 14 w 1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2" y="6"/>
                    <a:pt x="0" y="8"/>
                    <a:pt x="0" y="2"/>
                  </a:cubicBezTo>
                  <a:cubicBezTo>
                    <a:pt x="5" y="0"/>
                    <a:pt x="11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224">
              <a:extLst>
                <a:ext uri="{FF2B5EF4-FFF2-40B4-BE49-F238E27FC236}">
                  <a16:creationId xmlns:a16="http://schemas.microsoft.com/office/drawing/2014/main" xmlns="" id="{A60CCA49-5E89-4FF6-AE06-02D96F49B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795"/>
              <a:ext cx="31" cy="9"/>
            </a:xfrm>
            <a:custGeom>
              <a:avLst/>
              <a:gdLst>
                <a:gd name="T0" fmla="*/ 13 w 13"/>
                <a:gd name="T1" fmla="*/ 2 h 4"/>
                <a:gd name="T2" fmla="*/ 2 w 13"/>
                <a:gd name="T3" fmla="*/ 3 h 4"/>
                <a:gd name="T4" fmla="*/ 0 w 13"/>
                <a:gd name="T5" fmla="*/ 1 h 4"/>
                <a:gd name="T6" fmla="*/ 13 w 1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13" y="2"/>
                  </a:moveTo>
                  <a:cubicBezTo>
                    <a:pt x="11" y="3"/>
                    <a:pt x="4" y="4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1"/>
                    <a:pt x="10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225">
              <a:extLst>
                <a:ext uri="{FF2B5EF4-FFF2-40B4-BE49-F238E27FC236}">
                  <a16:creationId xmlns:a16="http://schemas.microsoft.com/office/drawing/2014/main" xmlns="" id="{A87E9906-6D3A-4D68-90EE-60E271AD8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809"/>
              <a:ext cx="23" cy="19"/>
            </a:xfrm>
            <a:custGeom>
              <a:avLst/>
              <a:gdLst>
                <a:gd name="T0" fmla="*/ 10 w 10"/>
                <a:gd name="T1" fmla="*/ 4 h 8"/>
                <a:gd name="T2" fmla="*/ 1 w 10"/>
                <a:gd name="T3" fmla="*/ 4 h 8"/>
                <a:gd name="T4" fmla="*/ 1 w 10"/>
                <a:gd name="T5" fmla="*/ 1 h 8"/>
                <a:gd name="T6" fmla="*/ 10 w 10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cubicBezTo>
                    <a:pt x="6" y="5"/>
                    <a:pt x="3" y="8"/>
                    <a:pt x="1" y="4"/>
                  </a:cubicBezTo>
                  <a:cubicBezTo>
                    <a:pt x="0" y="3"/>
                    <a:pt x="2" y="2"/>
                    <a:pt x="1" y="1"/>
                  </a:cubicBezTo>
                  <a:cubicBezTo>
                    <a:pt x="6" y="0"/>
                    <a:pt x="10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226">
              <a:extLst>
                <a:ext uri="{FF2B5EF4-FFF2-40B4-BE49-F238E27FC236}">
                  <a16:creationId xmlns:a16="http://schemas.microsoft.com/office/drawing/2014/main" xmlns="" id="{F2AA3250-1554-48FF-AD04-C18BF633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857"/>
              <a:ext cx="99" cy="42"/>
            </a:xfrm>
            <a:custGeom>
              <a:avLst/>
              <a:gdLst>
                <a:gd name="T0" fmla="*/ 2 w 42"/>
                <a:gd name="T1" fmla="*/ 2 h 18"/>
                <a:gd name="T2" fmla="*/ 7 w 42"/>
                <a:gd name="T3" fmla="*/ 3 h 18"/>
                <a:gd name="T4" fmla="*/ 5 w 42"/>
                <a:gd name="T5" fmla="*/ 0 h 18"/>
                <a:gd name="T6" fmla="*/ 10 w 42"/>
                <a:gd name="T7" fmla="*/ 6 h 18"/>
                <a:gd name="T8" fmla="*/ 14 w 42"/>
                <a:gd name="T9" fmla="*/ 2 h 18"/>
                <a:gd name="T10" fmla="*/ 36 w 42"/>
                <a:gd name="T11" fmla="*/ 0 h 18"/>
                <a:gd name="T12" fmla="*/ 41 w 42"/>
                <a:gd name="T13" fmla="*/ 5 h 18"/>
                <a:gd name="T14" fmla="*/ 36 w 42"/>
                <a:gd name="T15" fmla="*/ 11 h 18"/>
                <a:gd name="T16" fmla="*/ 3 w 42"/>
                <a:gd name="T17" fmla="*/ 14 h 18"/>
                <a:gd name="T18" fmla="*/ 7 w 42"/>
                <a:gd name="T19" fmla="*/ 12 h 18"/>
                <a:gd name="T20" fmla="*/ 0 w 42"/>
                <a:gd name="T21" fmla="*/ 9 h 18"/>
                <a:gd name="T22" fmla="*/ 7 w 42"/>
                <a:gd name="T23" fmla="*/ 6 h 18"/>
                <a:gd name="T24" fmla="*/ 3 w 42"/>
                <a:gd name="T25" fmla="*/ 5 h 18"/>
                <a:gd name="T26" fmla="*/ 1 w 42"/>
                <a:gd name="T27" fmla="*/ 4 h 18"/>
                <a:gd name="T28" fmla="*/ 2 w 42"/>
                <a:gd name="T2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8">
                  <a:moveTo>
                    <a:pt x="2" y="2"/>
                  </a:moveTo>
                  <a:cubicBezTo>
                    <a:pt x="4" y="1"/>
                    <a:pt x="4" y="3"/>
                    <a:pt x="7" y="3"/>
                  </a:cubicBezTo>
                  <a:cubicBezTo>
                    <a:pt x="6" y="2"/>
                    <a:pt x="4" y="2"/>
                    <a:pt x="5" y="0"/>
                  </a:cubicBezTo>
                  <a:cubicBezTo>
                    <a:pt x="8" y="0"/>
                    <a:pt x="11" y="2"/>
                    <a:pt x="10" y="6"/>
                  </a:cubicBezTo>
                  <a:cubicBezTo>
                    <a:pt x="12" y="5"/>
                    <a:pt x="15" y="5"/>
                    <a:pt x="14" y="2"/>
                  </a:cubicBezTo>
                  <a:cubicBezTo>
                    <a:pt x="22" y="4"/>
                    <a:pt x="27" y="0"/>
                    <a:pt x="36" y="0"/>
                  </a:cubicBezTo>
                  <a:cubicBezTo>
                    <a:pt x="37" y="4"/>
                    <a:pt x="35" y="5"/>
                    <a:pt x="41" y="5"/>
                  </a:cubicBezTo>
                  <a:cubicBezTo>
                    <a:pt x="42" y="9"/>
                    <a:pt x="36" y="7"/>
                    <a:pt x="36" y="11"/>
                  </a:cubicBezTo>
                  <a:cubicBezTo>
                    <a:pt x="24" y="13"/>
                    <a:pt x="17" y="18"/>
                    <a:pt x="3" y="14"/>
                  </a:cubicBezTo>
                  <a:cubicBezTo>
                    <a:pt x="2" y="11"/>
                    <a:pt x="5" y="12"/>
                    <a:pt x="7" y="12"/>
                  </a:cubicBezTo>
                  <a:cubicBezTo>
                    <a:pt x="6" y="10"/>
                    <a:pt x="4" y="9"/>
                    <a:pt x="0" y="9"/>
                  </a:cubicBezTo>
                  <a:cubicBezTo>
                    <a:pt x="1" y="7"/>
                    <a:pt x="6" y="8"/>
                    <a:pt x="7" y="6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3" y="4"/>
                    <a:pt x="2" y="3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227">
              <a:extLst>
                <a:ext uri="{FF2B5EF4-FFF2-40B4-BE49-F238E27FC236}">
                  <a16:creationId xmlns:a16="http://schemas.microsoft.com/office/drawing/2014/main" xmlns="" id="{40576A19-E0AA-44AC-AD4B-5FB4342F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864"/>
              <a:ext cx="71" cy="33"/>
            </a:xfrm>
            <a:custGeom>
              <a:avLst/>
              <a:gdLst>
                <a:gd name="T0" fmla="*/ 16 w 30"/>
                <a:gd name="T1" fmla="*/ 0 h 14"/>
                <a:gd name="T2" fmla="*/ 25 w 30"/>
                <a:gd name="T3" fmla="*/ 5 h 14"/>
                <a:gd name="T4" fmla="*/ 30 w 30"/>
                <a:gd name="T5" fmla="*/ 12 h 14"/>
                <a:gd name="T6" fmla="*/ 6 w 30"/>
                <a:gd name="T7" fmla="*/ 14 h 14"/>
                <a:gd name="T8" fmla="*/ 0 w 30"/>
                <a:gd name="T9" fmla="*/ 12 h 14"/>
                <a:gd name="T10" fmla="*/ 16 w 3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">
                  <a:moveTo>
                    <a:pt x="16" y="0"/>
                  </a:moveTo>
                  <a:cubicBezTo>
                    <a:pt x="14" y="6"/>
                    <a:pt x="23" y="2"/>
                    <a:pt x="25" y="5"/>
                  </a:cubicBezTo>
                  <a:cubicBezTo>
                    <a:pt x="21" y="12"/>
                    <a:pt x="28" y="8"/>
                    <a:pt x="30" y="12"/>
                  </a:cubicBezTo>
                  <a:cubicBezTo>
                    <a:pt x="19" y="11"/>
                    <a:pt x="15" y="10"/>
                    <a:pt x="6" y="14"/>
                  </a:cubicBezTo>
                  <a:cubicBezTo>
                    <a:pt x="4" y="13"/>
                    <a:pt x="5" y="11"/>
                    <a:pt x="0" y="12"/>
                  </a:cubicBezTo>
                  <a:cubicBezTo>
                    <a:pt x="5" y="8"/>
                    <a:pt x="9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228">
              <a:extLst>
                <a:ext uri="{FF2B5EF4-FFF2-40B4-BE49-F238E27FC236}">
                  <a16:creationId xmlns:a16="http://schemas.microsoft.com/office/drawing/2014/main" xmlns="" id="{AC542B04-B5E8-44B8-931B-D66E589C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897"/>
              <a:ext cx="26" cy="14"/>
            </a:xfrm>
            <a:custGeom>
              <a:avLst/>
              <a:gdLst>
                <a:gd name="T0" fmla="*/ 11 w 11"/>
                <a:gd name="T1" fmla="*/ 2 h 6"/>
                <a:gd name="T2" fmla="*/ 0 w 11"/>
                <a:gd name="T3" fmla="*/ 5 h 6"/>
                <a:gd name="T4" fmla="*/ 11 w 11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0" y="6"/>
                    <a:pt x="5" y="5"/>
                    <a:pt x="0" y="5"/>
                  </a:cubicBezTo>
                  <a:cubicBezTo>
                    <a:pt x="3" y="3"/>
                    <a:pt x="8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229">
              <a:extLst>
                <a:ext uri="{FF2B5EF4-FFF2-40B4-BE49-F238E27FC236}">
                  <a16:creationId xmlns:a16="http://schemas.microsoft.com/office/drawing/2014/main" xmlns="" id="{0FC7E3B5-6528-4266-A7EC-D0E2D099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958"/>
              <a:ext cx="33" cy="24"/>
            </a:xfrm>
            <a:custGeom>
              <a:avLst/>
              <a:gdLst>
                <a:gd name="T0" fmla="*/ 14 w 14"/>
                <a:gd name="T1" fmla="*/ 6 h 10"/>
                <a:gd name="T2" fmla="*/ 0 w 14"/>
                <a:gd name="T3" fmla="*/ 10 h 10"/>
                <a:gd name="T4" fmla="*/ 14 w 14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6"/>
                  </a:moveTo>
                  <a:cubicBezTo>
                    <a:pt x="8" y="6"/>
                    <a:pt x="6" y="10"/>
                    <a:pt x="0" y="10"/>
                  </a:cubicBezTo>
                  <a:cubicBezTo>
                    <a:pt x="0" y="4"/>
                    <a:pt x="13" y="0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230">
              <a:extLst>
                <a:ext uri="{FF2B5EF4-FFF2-40B4-BE49-F238E27FC236}">
                  <a16:creationId xmlns:a16="http://schemas.microsoft.com/office/drawing/2014/main" xmlns="" id="{90CAC5ED-DF07-4961-85B2-E0F5B6D3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989"/>
              <a:ext cx="36" cy="15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6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3" y="5"/>
                    <a:pt x="6" y="5"/>
                    <a:pt x="0" y="6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231">
              <a:extLst>
                <a:ext uri="{FF2B5EF4-FFF2-40B4-BE49-F238E27FC236}">
                  <a16:creationId xmlns:a16="http://schemas.microsoft.com/office/drawing/2014/main" xmlns="" id="{21A7C650-32F7-4A0F-A945-8695E222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999"/>
              <a:ext cx="57" cy="52"/>
            </a:xfrm>
            <a:custGeom>
              <a:avLst/>
              <a:gdLst>
                <a:gd name="T0" fmla="*/ 10 w 24"/>
                <a:gd name="T1" fmla="*/ 6 h 22"/>
                <a:gd name="T2" fmla="*/ 15 w 24"/>
                <a:gd name="T3" fmla="*/ 0 h 22"/>
                <a:gd name="T4" fmla="*/ 24 w 24"/>
                <a:gd name="T5" fmla="*/ 6 h 22"/>
                <a:gd name="T6" fmla="*/ 20 w 24"/>
                <a:gd name="T7" fmla="*/ 8 h 22"/>
                <a:gd name="T8" fmla="*/ 0 w 24"/>
                <a:gd name="T9" fmla="*/ 20 h 22"/>
                <a:gd name="T10" fmla="*/ 6 w 24"/>
                <a:gd name="T11" fmla="*/ 13 h 22"/>
                <a:gd name="T12" fmla="*/ 2 w 24"/>
                <a:gd name="T13" fmla="*/ 12 h 22"/>
                <a:gd name="T14" fmla="*/ 2 w 24"/>
                <a:gd name="T15" fmla="*/ 11 h 22"/>
                <a:gd name="T16" fmla="*/ 3 w 24"/>
                <a:gd name="T17" fmla="*/ 11 h 22"/>
                <a:gd name="T18" fmla="*/ 5 w 24"/>
                <a:gd name="T19" fmla="*/ 7 h 22"/>
                <a:gd name="T20" fmla="*/ 10 w 24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10" y="6"/>
                  </a:moveTo>
                  <a:cubicBezTo>
                    <a:pt x="10" y="3"/>
                    <a:pt x="13" y="3"/>
                    <a:pt x="15" y="0"/>
                  </a:cubicBezTo>
                  <a:cubicBezTo>
                    <a:pt x="19" y="1"/>
                    <a:pt x="24" y="2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23" y="21"/>
                    <a:pt x="8" y="22"/>
                    <a:pt x="0" y="20"/>
                  </a:cubicBezTo>
                  <a:cubicBezTo>
                    <a:pt x="2" y="17"/>
                    <a:pt x="4" y="15"/>
                    <a:pt x="6" y="13"/>
                  </a:cubicBezTo>
                  <a:cubicBezTo>
                    <a:pt x="6" y="11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3" y="7"/>
                    <a:pt x="5" y="7"/>
                  </a:cubicBezTo>
                  <a:cubicBezTo>
                    <a:pt x="6" y="6"/>
                    <a:pt x="10" y="8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232">
              <a:extLst>
                <a:ext uri="{FF2B5EF4-FFF2-40B4-BE49-F238E27FC236}">
                  <a16:creationId xmlns:a16="http://schemas.microsoft.com/office/drawing/2014/main" xmlns="" id="{44F501B1-2757-457A-AF9F-CD294950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276"/>
              <a:ext cx="33" cy="12"/>
            </a:xfrm>
            <a:custGeom>
              <a:avLst/>
              <a:gdLst>
                <a:gd name="T0" fmla="*/ 14 w 14"/>
                <a:gd name="T1" fmla="*/ 1 h 5"/>
                <a:gd name="T2" fmla="*/ 1 w 14"/>
                <a:gd name="T3" fmla="*/ 1 h 5"/>
                <a:gd name="T4" fmla="*/ 14 w 1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0" y="5"/>
                    <a:pt x="6" y="1"/>
                    <a:pt x="1" y="1"/>
                  </a:cubicBezTo>
                  <a:cubicBezTo>
                    <a:pt x="0" y="0"/>
                    <a:pt x="12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xmlns="" id="{4D995851-90BA-43FB-AEEA-78C00AFCA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290"/>
              <a:ext cx="31" cy="27"/>
            </a:xfrm>
            <a:custGeom>
              <a:avLst/>
              <a:gdLst>
                <a:gd name="T0" fmla="*/ 3 w 13"/>
                <a:gd name="T1" fmla="*/ 2 h 11"/>
                <a:gd name="T2" fmla="*/ 10 w 13"/>
                <a:gd name="T3" fmla="*/ 1 h 11"/>
                <a:gd name="T4" fmla="*/ 10 w 13"/>
                <a:gd name="T5" fmla="*/ 2 h 11"/>
                <a:gd name="T6" fmla="*/ 11 w 13"/>
                <a:gd name="T7" fmla="*/ 6 h 11"/>
                <a:gd name="T8" fmla="*/ 7 w 13"/>
                <a:gd name="T9" fmla="*/ 10 h 11"/>
                <a:gd name="T10" fmla="*/ 1 w 13"/>
                <a:gd name="T11" fmla="*/ 7 h 11"/>
                <a:gd name="T12" fmla="*/ 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3" y="2"/>
                  </a:moveTo>
                  <a:cubicBezTo>
                    <a:pt x="6" y="5"/>
                    <a:pt x="7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3" y="2"/>
                    <a:pt x="13" y="5"/>
                    <a:pt x="11" y="6"/>
                  </a:cubicBezTo>
                  <a:cubicBezTo>
                    <a:pt x="11" y="8"/>
                    <a:pt x="6" y="5"/>
                    <a:pt x="7" y="10"/>
                  </a:cubicBezTo>
                  <a:cubicBezTo>
                    <a:pt x="3" y="11"/>
                    <a:pt x="4" y="6"/>
                    <a:pt x="1" y="7"/>
                  </a:cubicBezTo>
                  <a:cubicBezTo>
                    <a:pt x="0" y="4"/>
                    <a:pt x="3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xmlns="" id="{2185EB55-38D7-4A65-97A1-4CA6FA91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1421"/>
              <a:ext cx="29" cy="47"/>
            </a:xfrm>
            <a:custGeom>
              <a:avLst/>
              <a:gdLst>
                <a:gd name="T0" fmla="*/ 9 w 12"/>
                <a:gd name="T1" fmla="*/ 0 h 20"/>
                <a:gd name="T2" fmla="*/ 8 w 12"/>
                <a:gd name="T3" fmla="*/ 20 h 20"/>
                <a:gd name="T4" fmla="*/ 9 w 12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0">
                  <a:moveTo>
                    <a:pt x="9" y="0"/>
                  </a:moveTo>
                  <a:cubicBezTo>
                    <a:pt x="12" y="6"/>
                    <a:pt x="8" y="13"/>
                    <a:pt x="8" y="20"/>
                  </a:cubicBezTo>
                  <a:cubicBezTo>
                    <a:pt x="2" y="17"/>
                    <a:pt x="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xmlns="" id="{C599E040-5D82-43F9-8D99-D5C497390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423"/>
              <a:ext cx="128" cy="78"/>
            </a:xfrm>
            <a:custGeom>
              <a:avLst/>
              <a:gdLst>
                <a:gd name="T0" fmla="*/ 54 w 54"/>
                <a:gd name="T1" fmla="*/ 29 h 33"/>
                <a:gd name="T2" fmla="*/ 35 w 54"/>
                <a:gd name="T3" fmla="*/ 31 h 33"/>
                <a:gd name="T4" fmla="*/ 39 w 54"/>
                <a:gd name="T5" fmla="*/ 28 h 33"/>
                <a:gd name="T6" fmla="*/ 31 w 54"/>
                <a:gd name="T7" fmla="*/ 21 h 33"/>
                <a:gd name="T8" fmla="*/ 16 w 54"/>
                <a:gd name="T9" fmla="*/ 14 h 33"/>
                <a:gd name="T10" fmla="*/ 0 w 54"/>
                <a:gd name="T11" fmla="*/ 20 h 33"/>
                <a:gd name="T12" fmla="*/ 54 w 5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54" y="29"/>
                  </a:moveTo>
                  <a:cubicBezTo>
                    <a:pt x="51" y="33"/>
                    <a:pt x="42" y="31"/>
                    <a:pt x="35" y="31"/>
                  </a:cubicBezTo>
                  <a:cubicBezTo>
                    <a:pt x="36" y="29"/>
                    <a:pt x="38" y="29"/>
                    <a:pt x="39" y="28"/>
                  </a:cubicBezTo>
                  <a:cubicBezTo>
                    <a:pt x="35" y="27"/>
                    <a:pt x="31" y="26"/>
                    <a:pt x="31" y="21"/>
                  </a:cubicBezTo>
                  <a:cubicBezTo>
                    <a:pt x="25" y="20"/>
                    <a:pt x="15" y="19"/>
                    <a:pt x="16" y="14"/>
                  </a:cubicBezTo>
                  <a:cubicBezTo>
                    <a:pt x="9" y="14"/>
                    <a:pt x="7" y="20"/>
                    <a:pt x="0" y="20"/>
                  </a:cubicBezTo>
                  <a:cubicBezTo>
                    <a:pt x="15" y="0"/>
                    <a:pt x="41" y="21"/>
                    <a:pt x="5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236">
              <a:extLst>
                <a:ext uri="{FF2B5EF4-FFF2-40B4-BE49-F238E27FC236}">
                  <a16:creationId xmlns:a16="http://schemas.microsoft.com/office/drawing/2014/main" xmlns="" id="{D078405A-38D6-4243-B208-40EDE1383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1511"/>
              <a:ext cx="21" cy="19"/>
            </a:xfrm>
            <a:custGeom>
              <a:avLst/>
              <a:gdLst>
                <a:gd name="T0" fmla="*/ 0 w 9"/>
                <a:gd name="T1" fmla="*/ 4 h 8"/>
                <a:gd name="T2" fmla="*/ 9 w 9"/>
                <a:gd name="T3" fmla="*/ 3 h 8"/>
                <a:gd name="T4" fmla="*/ 0 w 9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cubicBezTo>
                    <a:pt x="0" y="0"/>
                    <a:pt x="6" y="4"/>
                    <a:pt x="9" y="3"/>
                  </a:cubicBezTo>
                  <a:cubicBezTo>
                    <a:pt x="9" y="6"/>
                    <a:pt x="0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237">
              <a:extLst>
                <a:ext uri="{FF2B5EF4-FFF2-40B4-BE49-F238E27FC236}">
                  <a16:creationId xmlns:a16="http://schemas.microsoft.com/office/drawing/2014/main" xmlns="" id="{C53D4520-2109-41D8-AC83-22D0C1B7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1511"/>
              <a:ext cx="38" cy="95"/>
            </a:xfrm>
            <a:custGeom>
              <a:avLst/>
              <a:gdLst>
                <a:gd name="T0" fmla="*/ 11 w 16"/>
                <a:gd name="T1" fmla="*/ 30 h 40"/>
                <a:gd name="T2" fmla="*/ 11 w 16"/>
                <a:gd name="T3" fmla="*/ 40 h 40"/>
                <a:gd name="T4" fmla="*/ 7 w 16"/>
                <a:gd name="T5" fmla="*/ 26 h 40"/>
                <a:gd name="T6" fmla="*/ 0 w 16"/>
                <a:gd name="T7" fmla="*/ 16 h 40"/>
                <a:gd name="T8" fmla="*/ 3 w 16"/>
                <a:gd name="T9" fmla="*/ 17 h 40"/>
                <a:gd name="T10" fmla="*/ 3 w 16"/>
                <a:gd name="T11" fmla="*/ 1 h 40"/>
                <a:gd name="T12" fmla="*/ 11 w 16"/>
                <a:gd name="T13" fmla="*/ 3 h 40"/>
                <a:gd name="T14" fmla="*/ 9 w 16"/>
                <a:gd name="T15" fmla="*/ 19 h 40"/>
                <a:gd name="T16" fmla="*/ 12 w 16"/>
                <a:gd name="T17" fmla="*/ 28 h 40"/>
                <a:gd name="T18" fmla="*/ 11 w 16"/>
                <a:gd name="T1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0">
                  <a:moveTo>
                    <a:pt x="11" y="30"/>
                  </a:moveTo>
                  <a:cubicBezTo>
                    <a:pt x="8" y="33"/>
                    <a:pt x="12" y="36"/>
                    <a:pt x="11" y="40"/>
                  </a:cubicBezTo>
                  <a:cubicBezTo>
                    <a:pt x="7" y="37"/>
                    <a:pt x="4" y="32"/>
                    <a:pt x="7" y="26"/>
                  </a:cubicBezTo>
                  <a:cubicBezTo>
                    <a:pt x="3" y="27"/>
                    <a:pt x="1" y="21"/>
                    <a:pt x="0" y="16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2" y="13"/>
                    <a:pt x="2" y="4"/>
                    <a:pt x="3" y="1"/>
                  </a:cubicBezTo>
                  <a:cubicBezTo>
                    <a:pt x="7" y="0"/>
                    <a:pt x="7" y="4"/>
                    <a:pt x="11" y="3"/>
                  </a:cubicBezTo>
                  <a:cubicBezTo>
                    <a:pt x="12" y="10"/>
                    <a:pt x="16" y="16"/>
                    <a:pt x="9" y="19"/>
                  </a:cubicBezTo>
                  <a:cubicBezTo>
                    <a:pt x="10" y="22"/>
                    <a:pt x="12" y="25"/>
                    <a:pt x="12" y="28"/>
                  </a:cubicBezTo>
                  <a:cubicBezTo>
                    <a:pt x="12" y="29"/>
                    <a:pt x="11" y="29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238">
              <a:extLst>
                <a:ext uri="{FF2B5EF4-FFF2-40B4-BE49-F238E27FC236}">
                  <a16:creationId xmlns:a16="http://schemas.microsoft.com/office/drawing/2014/main" xmlns="" id="{74F95D7A-3100-487F-8E8A-5A10EAA67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1601"/>
              <a:ext cx="19" cy="19"/>
            </a:xfrm>
            <a:custGeom>
              <a:avLst/>
              <a:gdLst>
                <a:gd name="T0" fmla="*/ 6 w 8"/>
                <a:gd name="T1" fmla="*/ 0 h 8"/>
                <a:gd name="T2" fmla="*/ 8 w 8"/>
                <a:gd name="T3" fmla="*/ 8 h 8"/>
                <a:gd name="T4" fmla="*/ 0 w 8"/>
                <a:gd name="T5" fmla="*/ 0 h 8"/>
                <a:gd name="T6" fmla="*/ 6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6" y="3"/>
                    <a:pt x="8" y="4"/>
                    <a:pt x="8" y="8"/>
                  </a:cubicBezTo>
                  <a:cubicBezTo>
                    <a:pt x="3" y="8"/>
                    <a:pt x="2" y="3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239">
              <a:extLst>
                <a:ext uri="{FF2B5EF4-FFF2-40B4-BE49-F238E27FC236}">
                  <a16:creationId xmlns:a16="http://schemas.microsoft.com/office/drawing/2014/main" xmlns="" id="{143AA997-A4E4-4F38-AAF6-837D80C8D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641"/>
              <a:ext cx="31" cy="55"/>
            </a:xfrm>
            <a:custGeom>
              <a:avLst/>
              <a:gdLst>
                <a:gd name="T0" fmla="*/ 12 w 13"/>
                <a:gd name="T1" fmla="*/ 19 h 23"/>
                <a:gd name="T2" fmla="*/ 4 w 13"/>
                <a:gd name="T3" fmla="*/ 23 h 23"/>
                <a:gd name="T4" fmla="*/ 4 w 13"/>
                <a:gd name="T5" fmla="*/ 0 h 23"/>
                <a:gd name="T6" fmla="*/ 12 w 13"/>
                <a:gd name="T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12" y="19"/>
                  </a:moveTo>
                  <a:cubicBezTo>
                    <a:pt x="10" y="21"/>
                    <a:pt x="8" y="23"/>
                    <a:pt x="4" y="23"/>
                  </a:cubicBezTo>
                  <a:cubicBezTo>
                    <a:pt x="0" y="17"/>
                    <a:pt x="0" y="3"/>
                    <a:pt x="4" y="0"/>
                  </a:cubicBezTo>
                  <a:cubicBezTo>
                    <a:pt x="7" y="6"/>
                    <a:pt x="13" y="10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240">
              <a:extLst>
                <a:ext uri="{FF2B5EF4-FFF2-40B4-BE49-F238E27FC236}">
                  <a16:creationId xmlns:a16="http://schemas.microsoft.com/office/drawing/2014/main" xmlns="" id="{912F284C-3415-42DB-B1AE-0289EE20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1776"/>
              <a:ext cx="14" cy="22"/>
            </a:xfrm>
            <a:custGeom>
              <a:avLst/>
              <a:gdLst>
                <a:gd name="T0" fmla="*/ 6 w 6"/>
                <a:gd name="T1" fmla="*/ 2 h 9"/>
                <a:gd name="T2" fmla="*/ 2 w 6"/>
                <a:gd name="T3" fmla="*/ 8 h 9"/>
                <a:gd name="T4" fmla="*/ 1 w 6"/>
                <a:gd name="T5" fmla="*/ 1 h 9"/>
                <a:gd name="T6" fmla="*/ 6 w 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3" y="3"/>
                    <a:pt x="6" y="9"/>
                    <a:pt x="2" y="8"/>
                  </a:cubicBezTo>
                  <a:cubicBezTo>
                    <a:pt x="2" y="5"/>
                    <a:pt x="0" y="4"/>
                    <a:pt x="1" y="1"/>
                  </a:cubicBezTo>
                  <a:cubicBezTo>
                    <a:pt x="4" y="0"/>
                    <a:pt x="3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241">
              <a:extLst>
                <a:ext uri="{FF2B5EF4-FFF2-40B4-BE49-F238E27FC236}">
                  <a16:creationId xmlns:a16="http://schemas.microsoft.com/office/drawing/2014/main" xmlns="" id="{1255290F-181B-49E1-BC5A-9046C6783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812"/>
              <a:ext cx="42" cy="24"/>
            </a:xfrm>
            <a:custGeom>
              <a:avLst/>
              <a:gdLst>
                <a:gd name="T0" fmla="*/ 18 w 18"/>
                <a:gd name="T1" fmla="*/ 10 h 10"/>
                <a:gd name="T2" fmla="*/ 0 w 18"/>
                <a:gd name="T3" fmla="*/ 7 h 10"/>
                <a:gd name="T4" fmla="*/ 18 w 1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cubicBezTo>
                    <a:pt x="12" y="8"/>
                    <a:pt x="6" y="2"/>
                    <a:pt x="0" y="7"/>
                  </a:cubicBezTo>
                  <a:cubicBezTo>
                    <a:pt x="2" y="0"/>
                    <a:pt x="18" y="2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242">
              <a:extLst>
                <a:ext uri="{FF2B5EF4-FFF2-40B4-BE49-F238E27FC236}">
                  <a16:creationId xmlns:a16="http://schemas.microsoft.com/office/drawing/2014/main" xmlns="" id="{501A5B6C-22CE-4F4A-847B-B6CBDF6C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1838"/>
              <a:ext cx="52" cy="40"/>
            </a:xfrm>
            <a:custGeom>
              <a:avLst/>
              <a:gdLst>
                <a:gd name="T0" fmla="*/ 22 w 22"/>
                <a:gd name="T1" fmla="*/ 0 h 17"/>
                <a:gd name="T2" fmla="*/ 0 w 22"/>
                <a:gd name="T3" fmla="*/ 8 h 17"/>
                <a:gd name="T4" fmla="*/ 14 w 22"/>
                <a:gd name="T5" fmla="*/ 7 h 17"/>
                <a:gd name="T6" fmla="*/ 17 w 22"/>
                <a:gd name="T7" fmla="*/ 0 h 17"/>
                <a:gd name="T8" fmla="*/ 22 w 2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cubicBezTo>
                    <a:pt x="21" y="9"/>
                    <a:pt x="6" y="17"/>
                    <a:pt x="0" y="8"/>
                  </a:cubicBezTo>
                  <a:cubicBezTo>
                    <a:pt x="8" y="9"/>
                    <a:pt x="9" y="4"/>
                    <a:pt x="14" y="7"/>
                  </a:cubicBezTo>
                  <a:cubicBezTo>
                    <a:pt x="17" y="6"/>
                    <a:pt x="18" y="4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243">
              <a:extLst>
                <a:ext uri="{FF2B5EF4-FFF2-40B4-BE49-F238E27FC236}">
                  <a16:creationId xmlns:a16="http://schemas.microsoft.com/office/drawing/2014/main" xmlns="" id="{A47825E4-1158-4DB8-902C-6E82924F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1859"/>
              <a:ext cx="128" cy="53"/>
            </a:xfrm>
            <a:custGeom>
              <a:avLst/>
              <a:gdLst>
                <a:gd name="T0" fmla="*/ 53 w 54"/>
                <a:gd name="T1" fmla="*/ 15 h 22"/>
                <a:gd name="T2" fmla="*/ 54 w 54"/>
                <a:gd name="T3" fmla="*/ 15 h 22"/>
                <a:gd name="T4" fmla="*/ 47 w 54"/>
                <a:gd name="T5" fmla="*/ 18 h 22"/>
                <a:gd name="T6" fmla="*/ 0 w 54"/>
                <a:gd name="T7" fmla="*/ 7 h 22"/>
                <a:gd name="T8" fmla="*/ 4 w 54"/>
                <a:gd name="T9" fmla="*/ 1 h 22"/>
                <a:gd name="T10" fmla="*/ 18 w 54"/>
                <a:gd name="T11" fmla="*/ 7 h 22"/>
                <a:gd name="T12" fmla="*/ 29 w 54"/>
                <a:gd name="T13" fmla="*/ 5 h 22"/>
                <a:gd name="T14" fmla="*/ 45 w 54"/>
                <a:gd name="T15" fmla="*/ 8 h 22"/>
                <a:gd name="T16" fmla="*/ 40 w 54"/>
                <a:gd name="T17" fmla="*/ 10 h 22"/>
                <a:gd name="T18" fmla="*/ 44 w 54"/>
                <a:gd name="T19" fmla="*/ 13 h 22"/>
                <a:gd name="T20" fmla="*/ 48 w 54"/>
                <a:gd name="T21" fmla="*/ 15 h 22"/>
                <a:gd name="T22" fmla="*/ 53 w 54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2">
                  <a:moveTo>
                    <a:pt x="53" y="15"/>
                  </a:moveTo>
                  <a:cubicBezTo>
                    <a:pt x="53" y="15"/>
                    <a:pt x="54" y="15"/>
                    <a:pt x="54" y="15"/>
                  </a:cubicBezTo>
                  <a:cubicBezTo>
                    <a:pt x="53" y="22"/>
                    <a:pt x="49" y="14"/>
                    <a:pt x="47" y="18"/>
                  </a:cubicBezTo>
                  <a:cubicBezTo>
                    <a:pt x="32" y="14"/>
                    <a:pt x="13" y="14"/>
                    <a:pt x="0" y="7"/>
                  </a:cubicBezTo>
                  <a:cubicBezTo>
                    <a:pt x="2" y="6"/>
                    <a:pt x="3" y="4"/>
                    <a:pt x="4" y="1"/>
                  </a:cubicBezTo>
                  <a:cubicBezTo>
                    <a:pt x="8" y="4"/>
                    <a:pt x="16" y="0"/>
                    <a:pt x="18" y="7"/>
                  </a:cubicBezTo>
                  <a:cubicBezTo>
                    <a:pt x="23" y="6"/>
                    <a:pt x="27" y="10"/>
                    <a:pt x="29" y="5"/>
                  </a:cubicBezTo>
                  <a:cubicBezTo>
                    <a:pt x="34" y="6"/>
                    <a:pt x="38" y="9"/>
                    <a:pt x="45" y="8"/>
                  </a:cubicBezTo>
                  <a:cubicBezTo>
                    <a:pt x="45" y="9"/>
                    <a:pt x="42" y="10"/>
                    <a:pt x="40" y="10"/>
                  </a:cubicBezTo>
                  <a:cubicBezTo>
                    <a:pt x="39" y="13"/>
                    <a:pt x="42" y="13"/>
                    <a:pt x="44" y="13"/>
                  </a:cubicBezTo>
                  <a:cubicBezTo>
                    <a:pt x="48" y="12"/>
                    <a:pt x="47" y="14"/>
                    <a:pt x="48" y="15"/>
                  </a:cubicBezTo>
                  <a:cubicBezTo>
                    <a:pt x="50" y="15"/>
                    <a:pt x="51" y="15"/>
                    <a:pt x="5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244">
              <a:extLst>
                <a:ext uri="{FF2B5EF4-FFF2-40B4-BE49-F238E27FC236}">
                  <a16:creationId xmlns:a16="http://schemas.microsoft.com/office/drawing/2014/main" xmlns="" id="{72F16904-786E-4CF3-80AF-E871A909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883"/>
              <a:ext cx="40" cy="29"/>
            </a:xfrm>
            <a:custGeom>
              <a:avLst/>
              <a:gdLst>
                <a:gd name="T0" fmla="*/ 15 w 17"/>
                <a:gd name="T1" fmla="*/ 5 h 12"/>
                <a:gd name="T2" fmla="*/ 0 w 17"/>
                <a:gd name="T3" fmla="*/ 9 h 12"/>
                <a:gd name="T4" fmla="*/ 15 w 17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2">
                  <a:moveTo>
                    <a:pt x="15" y="5"/>
                  </a:moveTo>
                  <a:cubicBezTo>
                    <a:pt x="17" y="10"/>
                    <a:pt x="6" y="9"/>
                    <a:pt x="0" y="9"/>
                  </a:cubicBezTo>
                  <a:cubicBezTo>
                    <a:pt x="1" y="0"/>
                    <a:pt x="12" y="12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245">
              <a:extLst>
                <a:ext uri="{FF2B5EF4-FFF2-40B4-BE49-F238E27FC236}">
                  <a16:creationId xmlns:a16="http://schemas.microsoft.com/office/drawing/2014/main" xmlns="" id="{D18943CB-3ABC-4570-8B4E-1447C250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897"/>
              <a:ext cx="49" cy="29"/>
            </a:xfrm>
            <a:custGeom>
              <a:avLst/>
              <a:gdLst>
                <a:gd name="T0" fmla="*/ 21 w 21"/>
                <a:gd name="T1" fmla="*/ 0 h 12"/>
                <a:gd name="T2" fmla="*/ 0 w 21"/>
                <a:gd name="T3" fmla="*/ 12 h 12"/>
                <a:gd name="T4" fmla="*/ 21 w 2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2">
                  <a:moveTo>
                    <a:pt x="21" y="0"/>
                  </a:moveTo>
                  <a:cubicBezTo>
                    <a:pt x="14" y="4"/>
                    <a:pt x="9" y="9"/>
                    <a:pt x="0" y="12"/>
                  </a:cubicBezTo>
                  <a:cubicBezTo>
                    <a:pt x="3" y="4"/>
                    <a:pt x="11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246">
              <a:extLst>
                <a:ext uri="{FF2B5EF4-FFF2-40B4-BE49-F238E27FC236}">
                  <a16:creationId xmlns:a16="http://schemas.microsoft.com/office/drawing/2014/main" xmlns="" id="{D66DA8ED-1673-4DD6-AF96-259F4814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2025"/>
              <a:ext cx="17" cy="17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6 h 7"/>
                <a:gd name="T4" fmla="*/ 0 w 7"/>
                <a:gd name="T5" fmla="*/ 5 h 7"/>
                <a:gd name="T6" fmla="*/ 7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7" y="3"/>
                    <a:pt x="7" y="5"/>
                    <a:pt x="6" y="6"/>
                  </a:cubicBezTo>
                  <a:cubicBezTo>
                    <a:pt x="3" y="7"/>
                    <a:pt x="2" y="5"/>
                    <a:pt x="0" y="5"/>
                  </a:cubicBezTo>
                  <a:cubicBezTo>
                    <a:pt x="1" y="2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247">
              <a:extLst>
                <a:ext uri="{FF2B5EF4-FFF2-40B4-BE49-F238E27FC236}">
                  <a16:creationId xmlns:a16="http://schemas.microsoft.com/office/drawing/2014/main" xmlns="" id="{B60D481C-F29E-4BFA-88C0-D907E486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2353"/>
              <a:ext cx="50" cy="49"/>
            </a:xfrm>
            <a:custGeom>
              <a:avLst/>
              <a:gdLst>
                <a:gd name="T0" fmla="*/ 5 w 21"/>
                <a:gd name="T1" fmla="*/ 0 h 21"/>
                <a:gd name="T2" fmla="*/ 21 w 21"/>
                <a:gd name="T3" fmla="*/ 1 h 21"/>
                <a:gd name="T4" fmla="*/ 12 w 21"/>
                <a:gd name="T5" fmla="*/ 17 h 21"/>
                <a:gd name="T6" fmla="*/ 0 w 21"/>
                <a:gd name="T7" fmla="*/ 19 h 21"/>
                <a:gd name="T8" fmla="*/ 5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5" y="0"/>
                  </a:moveTo>
                  <a:cubicBezTo>
                    <a:pt x="9" y="5"/>
                    <a:pt x="15" y="4"/>
                    <a:pt x="21" y="1"/>
                  </a:cubicBezTo>
                  <a:cubicBezTo>
                    <a:pt x="21" y="9"/>
                    <a:pt x="13" y="10"/>
                    <a:pt x="12" y="17"/>
                  </a:cubicBezTo>
                  <a:cubicBezTo>
                    <a:pt x="7" y="12"/>
                    <a:pt x="7" y="21"/>
                    <a:pt x="0" y="19"/>
                  </a:cubicBezTo>
                  <a:cubicBezTo>
                    <a:pt x="1" y="14"/>
                    <a:pt x="1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248">
              <a:extLst>
                <a:ext uri="{FF2B5EF4-FFF2-40B4-BE49-F238E27FC236}">
                  <a16:creationId xmlns:a16="http://schemas.microsoft.com/office/drawing/2014/main" xmlns="" id="{12D33463-EFFF-4CAC-A4FD-96E166BC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353"/>
              <a:ext cx="138" cy="102"/>
            </a:xfrm>
            <a:custGeom>
              <a:avLst/>
              <a:gdLst>
                <a:gd name="T0" fmla="*/ 53 w 58"/>
                <a:gd name="T1" fmla="*/ 0 h 43"/>
                <a:gd name="T2" fmla="*/ 52 w 58"/>
                <a:gd name="T3" fmla="*/ 4 h 43"/>
                <a:gd name="T4" fmla="*/ 58 w 58"/>
                <a:gd name="T5" fmla="*/ 3 h 43"/>
                <a:gd name="T6" fmla="*/ 41 w 58"/>
                <a:gd name="T7" fmla="*/ 21 h 43"/>
                <a:gd name="T8" fmla="*/ 0 w 58"/>
                <a:gd name="T9" fmla="*/ 34 h 43"/>
                <a:gd name="T10" fmla="*/ 53 w 5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3">
                  <a:moveTo>
                    <a:pt x="53" y="0"/>
                  </a:moveTo>
                  <a:cubicBezTo>
                    <a:pt x="53" y="2"/>
                    <a:pt x="52" y="2"/>
                    <a:pt x="52" y="4"/>
                  </a:cubicBezTo>
                  <a:cubicBezTo>
                    <a:pt x="53" y="7"/>
                    <a:pt x="55" y="2"/>
                    <a:pt x="58" y="3"/>
                  </a:cubicBezTo>
                  <a:cubicBezTo>
                    <a:pt x="56" y="12"/>
                    <a:pt x="41" y="12"/>
                    <a:pt x="41" y="21"/>
                  </a:cubicBezTo>
                  <a:cubicBezTo>
                    <a:pt x="23" y="21"/>
                    <a:pt x="18" y="43"/>
                    <a:pt x="0" y="34"/>
                  </a:cubicBezTo>
                  <a:cubicBezTo>
                    <a:pt x="15" y="20"/>
                    <a:pt x="37" y="13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255">
              <a:extLst>
                <a:ext uri="{FF2B5EF4-FFF2-40B4-BE49-F238E27FC236}">
                  <a16:creationId xmlns:a16="http://schemas.microsoft.com/office/drawing/2014/main" xmlns="" id="{CB976AA7-05BF-4052-A2E8-7FE21859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2130"/>
              <a:ext cx="12" cy="23"/>
            </a:xfrm>
            <a:custGeom>
              <a:avLst/>
              <a:gdLst>
                <a:gd name="T0" fmla="*/ 4 w 5"/>
                <a:gd name="T1" fmla="*/ 0 h 10"/>
                <a:gd name="T2" fmla="*/ 2 w 5"/>
                <a:gd name="T3" fmla="*/ 5 h 10"/>
                <a:gd name="T4" fmla="*/ 1 w 5"/>
                <a:gd name="T5" fmla="*/ 10 h 10"/>
                <a:gd name="T6" fmla="*/ 0 w 5"/>
                <a:gd name="T7" fmla="*/ 7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4" y="4"/>
                    <a:pt x="5" y="9"/>
                    <a:pt x="2" y="5"/>
                  </a:cubicBezTo>
                  <a:cubicBezTo>
                    <a:pt x="2" y="7"/>
                    <a:pt x="3" y="10"/>
                    <a:pt x="1" y="10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2" y="5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256">
              <a:extLst>
                <a:ext uri="{FF2B5EF4-FFF2-40B4-BE49-F238E27FC236}">
                  <a16:creationId xmlns:a16="http://schemas.microsoft.com/office/drawing/2014/main" xmlns="" id="{66584139-2784-4506-B205-5A54295E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765"/>
              <a:ext cx="23" cy="2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0 w 1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9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2" name="標題 3">
            <a:extLst>
              <a:ext uri="{FF2B5EF4-FFF2-40B4-BE49-F238E27FC236}">
                <a16:creationId xmlns:a16="http://schemas.microsoft.com/office/drawing/2014/main" xmlns="" id="{36FB6629-9A9E-418E-BA66-10A49210D58A}"/>
              </a:ext>
            </a:extLst>
          </p:cNvPr>
          <p:cNvSpPr txBox="1">
            <a:spLocks/>
          </p:cNvSpPr>
          <p:nvPr/>
        </p:nvSpPr>
        <p:spPr bwMode="auto">
          <a:xfrm>
            <a:off x="6948264" y="4149080"/>
            <a:ext cx="1989181" cy="5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Headquarters‘</a:t>
            </a:r>
          </a:p>
          <a:p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Taipei, Taiwan</a:t>
            </a:r>
          </a:p>
          <a:p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Weaving &amp; Dying</a:t>
            </a:r>
          </a:p>
          <a:p>
            <a:r>
              <a:rPr lang="en-US" altLang="zh-TW" sz="1800" dirty="0" err="1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Taoyuan</a:t>
            </a:r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, Taiwan</a:t>
            </a:r>
          </a:p>
          <a:p>
            <a:endParaRPr lang="en-US" altLang="zh-TW" sz="1800" dirty="0" smtClean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200" kern="1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53" name="Freeform 16">
            <a:extLst>
              <a:ext uri="{FF2B5EF4-FFF2-40B4-BE49-F238E27FC236}">
                <a16:creationId xmlns:a16="http://schemas.microsoft.com/office/drawing/2014/main" xmlns="" id="{48F2F16F-D3CD-4989-8F86-FB73AA262E51}"/>
              </a:ext>
            </a:extLst>
          </p:cNvPr>
          <p:cNvSpPr>
            <a:spLocks noEditPoints="1"/>
          </p:cNvSpPr>
          <p:nvPr/>
        </p:nvSpPr>
        <p:spPr bwMode="auto">
          <a:xfrm>
            <a:off x="6804248" y="2636912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4" name="標題 3">
            <a:extLst>
              <a:ext uri="{FF2B5EF4-FFF2-40B4-BE49-F238E27FC236}">
                <a16:creationId xmlns:a16="http://schemas.microsoft.com/office/drawing/2014/main" xmlns="" id="{85EAB9C0-9AEC-40FE-AE45-3773032A2286}"/>
              </a:ext>
            </a:extLst>
          </p:cNvPr>
          <p:cNvSpPr txBox="1">
            <a:spLocks/>
          </p:cNvSpPr>
          <p:nvPr/>
        </p:nvSpPr>
        <p:spPr bwMode="auto">
          <a:xfrm>
            <a:off x="5940152" y="1970511"/>
            <a:ext cx="2376264" cy="5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Weaving &amp; Dying</a:t>
            </a:r>
          </a:p>
          <a:p>
            <a:pPr algn="l"/>
            <a:r>
              <a:rPr lang="en-US" altLang="zh-TW" sz="1800" dirty="0" err="1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Shaoxing</a:t>
            </a:r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, China</a:t>
            </a:r>
            <a:endParaRPr lang="zh-TW" altLang="en-US" sz="1800" dirty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5" name="Freeform 16">
            <a:extLst>
              <a:ext uri="{FF2B5EF4-FFF2-40B4-BE49-F238E27FC236}">
                <a16:creationId xmlns:a16="http://schemas.microsoft.com/office/drawing/2014/main" xmlns="" id="{9EA45F92-8698-45D0-925A-45420294CE55}"/>
              </a:ext>
            </a:extLst>
          </p:cNvPr>
          <p:cNvSpPr>
            <a:spLocks noEditPoints="1"/>
          </p:cNvSpPr>
          <p:nvPr/>
        </p:nvSpPr>
        <p:spPr bwMode="auto">
          <a:xfrm>
            <a:off x="7236296" y="3068960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6" name="Freeform 16">
            <a:extLst>
              <a:ext uri="{FF2B5EF4-FFF2-40B4-BE49-F238E27FC236}">
                <a16:creationId xmlns:a16="http://schemas.microsoft.com/office/drawing/2014/main" xmlns="" id="{1C561D49-740B-46AD-9B81-9AD93FF02B54}"/>
              </a:ext>
            </a:extLst>
          </p:cNvPr>
          <p:cNvSpPr>
            <a:spLocks noEditPoints="1"/>
          </p:cNvSpPr>
          <p:nvPr/>
        </p:nvSpPr>
        <p:spPr bwMode="auto">
          <a:xfrm>
            <a:off x="6084168" y="3212976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7" name="標題 3">
            <a:extLst>
              <a:ext uri="{FF2B5EF4-FFF2-40B4-BE49-F238E27FC236}">
                <a16:creationId xmlns:a16="http://schemas.microsoft.com/office/drawing/2014/main" xmlns="" id="{65ED7903-1279-40F3-B7A7-65CA2E30058E}"/>
              </a:ext>
            </a:extLst>
          </p:cNvPr>
          <p:cNvSpPr txBox="1">
            <a:spLocks/>
          </p:cNvSpPr>
          <p:nvPr/>
        </p:nvSpPr>
        <p:spPr bwMode="auto">
          <a:xfrm>
            <a:off x="4639185" y="2636912"/>
            <a:ext cx="1901568" cy="5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Garment making</a:t>
            </a:r>
          </a:p>
          <a:p>
            <a:pPr algn="l"/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Vietnam</a:t>
            </a:r>
          </a:p>
          <a:p>
            <a:endParaRPr lang="zh-TW" altLang="en-US" sz="2200" kern="12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8" name="標題 3">
            <a:extLst>
              <a:ext uri="{FF2B5EF4-FFF2-40B4-BE49-F238E27FC236}">
                <a16:creationId xmlns:a16="http://schemas.microsoft.com/office/drawing/2014/main" xmlns="" id="{ACD7D773-C54A-4B33-BE34-6D08FA7687A8}"/>
              </a:ext>
            </a:extLst>
          </p:cNvPr>
          <p:cNvSpPr txBox="1">
            <a:spLocks/>
          </p:cNvSpPr>
          <p:nvPr/>
        </p:nvSpPr>
        <p:spPr bwMode="auto">
          <a:xfrm>
            <a:off x="281971" y="1988840"/>
            <a:ext cx="2435691" cy="4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Garment Design</a:t>
            </a:r>
          </a:p>
          <a:p>
            <a:pPr algn="l"/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California ,USA</a:t>
            </a:r>
            <a:endParaRPr lang="zh-TW" altLang="en-US" sz="1800" dirty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0" name="Freeform 16">
            <a:extLst>
              <a:ext uri="{FF2B5EF4-FFF2-40B4-BE49-F238E27FC236}">
                <a16:creationId xmlns:a16="http://schemas.microsoft.com/office/drawing/2014/main" xmlns="" id="{7E0D8290-B6E3-4A71-B91A-9EF5D646E569}"/>
              </a:ext>
            </a:extLst>
          </p:cNvPr>
          <p:cNvSpPr>
            <a:spLocks noEditPoints="1"/>
          </p:cNvSpPr>
          <p:nvPr/>
        </p:nvSpPr>
        <p:spPr bwMode="auto">
          <a:xfrm>
            <a:off x="755576" y="2676378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1" name="Freeform 16">
            <a:extLst>
              <a:ext uri="{FF2B5EF4-FFF2-40B4-BE49-F238E27FC236}">
                <a16:creationId xmlns:a16="http://schemas.microsoft.com/office/drawing/2014/main" xmlns="" id="{DAEF7ACC-612C-4339-980E-119F8DDF7CC3}"/>
              </a:ext>
            </a:extLst>
          </p:cNvPr>
          <p:cNvSpPr>
            <a:spLocks noEditPoints="1"/>
          </p:cNvSpPr>
          <p:nvPr/>
        </p:nvSpPr>
        <p:spPr bwMode="auto">
          <a:xfrm>
            <a:off x="1588994" y="2460354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2" name="標題 3">
            <a:extLst>
              <a:ext uri="{FF2B5EF4-FFF2-40B4-BE49-F238E27FC236}">
                <a16:creationId xmlns:a16="http://schemas.microsoft.com/office/drawing/2014/main" xmlns="" id="{0FBA0585-C73B-43D0-A4DF-803247129F74}"/>
              </a:ext>
            </a:extLst>
          </p:cNvPr>
          <p:cNvSpPr txBox="1">
            <a:spLocks/>
          </p:cNvSpPr>
          <p:nvPr/>
        </p:nvSpPr>
        <p:spPr bwMode="auto">
          <a:xfrm>
            <a:off x="1596975" y="2564904"/>
            <a:ext cx="2759001" cy="4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zh-TW" altLang="en-US" sz="2200" kern="12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3" name="Freeform 16">
            <a:extLst>
              <a:ext uri="{FF2B5EF4-FFF2-40B4-BE49-F238E27FC236}">
                <a16:creationId xmlns:a16="http://schemas.microsoft.com/office/drawing/2014/main" xmlns="" id="{BFC2EB3E-6640-4A29-B2FE-1C2A9D4F1EA9}"/>
              </a:ext>
            </a:extLst>
          </p:cNvPr>
          <p:cNvSpPr>
            <a:spLocks noEditPoints="1"/>
          </p:cNvSpPr>
          <p:nvPr/>
        </p:nvSpPr>
        <p:spPr bwMode="auto">
          <a:xfrm>
            <a:off x="1115616" y="2564904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4" name="標題 3">
            <a:extLst>
              <a:ext uri="{FF2B5EF4-FFF2-40B4-BE49-F238E27FC236}">
                <a16:creationId xmlns:a16="http://schemas.microsoft.com/office/drawing/2014/main" xmlns="" id="{8BAF09F0-20EE-476A-AE3A-DC5F790A9544}"/>
              </a:ext>
            </a:extLst>
          </p:cNvPr>
          <p:cNvSpPr txBox="1">
            <a:spLocks/>
          </p:cNvSpPr>
          <p:nvPr/>
        </p:nvSpPr>
        <p:spPr bwMode="auto">
          <a:xfrm>
            <a:off x="270685" y="3314785"/>
            <a:ext cx="3653243" cy="4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zh-TW" sz="1800" dirty="0" err="1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GoLite</a:t>
            </a:r>
            <a:r>
              <a:rPr lang="zh-TW" altLang="en-US" sz="1800" dirty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Brand Company</a:t>
            </a:r>
            <a:endParaRPr lang="zh-TW" altLang="en-US" sz="1800" kern="1200" dirty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6" name="標題 3">
            <a:extLst>
              <a:ext uri="{FF2B5EF4-FFF2-40B4-BE49-F238E27FC236}">
                <a16:creationId xmlns:a16="http://schemas.microsoft.com/office/drawing/2014/main" xmlns="" id="{2652C3BE-355C-437A-951A-301B144CD441}"/>
              </a:ext>
            </a:extLst>
          </p:cNvPr>
          <p:cNvSpPr txBox="1">
            <a:spLocks/>
          </p:cNvSpPr>
          <p:nvPr/>
        </p:nvSpPr>
        <p:spPr bwMode="auto">
          <a:xfrm>
            <a:off x="4659598" y="3869305"/>
            <a:ext cx="1901568" cy="5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0" name="標題 3">
            <a:extLst>
              <a:ext uri="{FF2B5EF4-FFF2-40B4-BE49-F238E27FC236}">
                <a16:creationId xmlns:a16="http://schemas.microsoft.com/office/drawing/2014/main" xmlns="" id="{2D034DC2-5E50-43BA-8658-464D8C3018DC}"/>
              </a:ext>
            </a:extLst>
          </p:cNvPr>
          <p:cNvSpPr txBox="1">
            <a:spLocks/>
          </p:cNvSpPr>
          <p:nvPr/>
        </p:nvSpPr>
        <p:spPr bwMode="auto">
          <a:xfrm>
            <a:off x="2915816" y="3068960"/>
            <a:ext cx="3258256" cy="5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zh-TW" sz="2000" dirty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1" name="矩形 350"/>
          <p:cNvSpPr/>
          <p:nvPr/>
        </p:nvSpPr>
        <p:spPr>
          <a:xfrm>
            <a:off x="899592" y="3717032"/>
            <a:ext cx="1933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Washington, USA </a:t>
            </a:r>
            <a:endParaRPr lang="zh-TW" altLang="en-US" dirty="0">
              <a:solidFill>
                <a:srgbClr val="0000FF"/>
              </a:solidFill>
              <a:latin typeface="Franklin Gothic Medium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1619672" y="2780928"/>
            <a:ext cx="2078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Sales &amp; marketing 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Kansas, USA</a:t>
            </a:r>
          </a:p>
        </p:txBody>
      </p:sp>
      <p:sp>
        <p:nvSpPr>
          <p:cNvPr id="365" name="Freeform 16">
            <a:extLst>
              <a:ext uri="{FF2B5EF4-FFF2-40B4-BE49-F238E27FC236}">
                <a16:creationId xmlns:a16="http://schemas.microsoft.com/office/drawing/2014/main" xmlns="" id="{48F2F16F-D3CD-4989-8F86-FB73AA262E51}"/>
              </a:ext>
            </a:extLst>
          </p:cNvPr>
          <p:cNvSpPr>
            <a:spLocks noEditPoints="1"/>
          </p:cNvSpPr>
          <p:nvPr/>
        </p:nvSpPr>
        <p:spPr bwMode="auto">
          <a:xfrm>
            <a:off x="7164288" y="2636912"/>
            <a:ext cx="246702" cy="392582"/>
          </a:xfrm>
          <a:custGeom>
            <a:avLst/>
            <a:gdLst>
              <a:gd name="T0" fmla="*/ 562 w 1125"/>
              <a:gd name="T1" fmla="*/ 0 h 1569"/>
              <a:gd name="T2" fmla="*/ 480 w 1125"/>
              <a:gd name="T3" fmla="*/ 4 h 1569"/>
              <a:gd name="T4" fmla="*/ 400 w 1125"/>
              <a:gd name="T5" fmla="*/ 19 h 1569"/>
              <a:gd name="T6" fmla="*/ 325 w 1125"/>
              <a:gd name="T7" fmla="*/ 43 h 1569"/>
              <a:gd name="T8" fmla="*/ 254 w 1125"/>
              <a:gd name="T9" fmla="*/ 76 h 1569"/>
              <a:gd name="T10" fmla="*/ 190 w 1125"/>
              <a:gd name="T11" fmla="*/ 117 h 1569"/>
              <a:gd name="T12" fmla="*/ 133 w 1125"/>
              <a:gd name="T13" fmla="*/ 169 h 1569"/>
              <a:gd name="T14" fmla="*/ 85 w 1125"/>
              <a:gd name="T15" fmla="*/ 228 h 1569"/>
              <a:gd name="T16" fmla="*/ 46 w 1125"/>
              <a:gd name="T17" fmla="*/ 295 h 1569"/>
              <a:gd name="T18" fmla="*/ 18 w 1125"/>
              <a:gd name="T19" fmla="*/ 371 h 1569"/>
              <a:gd name="T20" fmla="*/ 3 w 1125"/>
              <a:gd name="T21" fmla="*/ 455 h 1569"/>
              <a:gd name="T22" fmla="*/ 0 w 1125"/>
              <a:gd name="T23" fmla="*/ 516 h 1569"/>
              <a:gd name="T24" fmla="*/ 13 w 1125"/>
              <a:gd name="T25" fmla="*/ 592 h 1569"/>
              <a:gd name="T26" fmla="*/ 50 w 1125"/>
              <a:gd name="T27" fmla="*/ 694 h 1569"/>
              <a:gd name="T28" fmla="*/ 128 w 1125"/>
              <a:gd name="T29" fmla="*/ 855 h 1569"/>
              <a:gd name="T30" fmla="*/ 278 w 1125"/>
              <a:gd name="T31" fmla="*/ 1119 h 1569"/>
              <a:gd name="T32" fmla="*/ 470 w 1125"/>
              <a:gd name="T33" fmla="*/ 1428 h 1569"/>
              <a:gd name="T34" fmla="*/ 562 w 1125"/>
              <a:gd name="T35" fmla="*/ 1569 h 1569"/>
              <a:gd name="T36" fmla="*/ 562 w 1125"/>
              <a:gd name="T37" fmla="*/ 1569 h 1569"/>
              <a:gd name="T38" fmla="*/ 563 w 1125"/>
              <a:gd name="T39" fmla="*/ 1569 h 1569"/>
              <a:gd name="T40" fmla="*/ 745 w 1125"/>
              <a:gd name="T41" fmla="*/ 1287 h 1569"/>
              <a:gd name="T42" fmla="*/ 900 w 1125"/>
              <a:gd name="T43" fmla="*/ 1031 h 1569"/>
              <a:gd name="T44" fmla="*/ 1038 w 1125"/>
              <a:gd name="T45" fmla="*/ 771 h 1569"/>
              <a:gd name="T46" fmla="*/ 1089 w 1125"/>
              <a:gd name="T47" fmla="*/ 658 h 1569"/>
              <a:gd name="T48" fmla="*/ 1119 w 1125"/>
              <a:gd name="T49" fmla="*/ 563 h 1569"/>
              <a:gd name="T50" fmla="*/ 1125 w 1125"/>
              <a:gd name="T51" fmla="*/ 516 h 1569"/>
              <a:gd name="T52" fmla="*/ 1119 w 1125"/>
              <a:gd name="T53" fmla="*/ 427 h 1569"/>
              <a:gd name="T54" fmla="*/ 1098 w 1125"/>
              <a:gd name="T55" fmla="*/ 346 h 1569"/>
              <a:gd name="T56" fmla="*/ 1067 w 1125"/>
              <a:gd name="T57" fmla="*/ 272 h 1569"/>
              <a:gd name="T58" fmla="*/ 1026 w 1125"/>
              <a:gd name="T59" fmla="*/ 208 h 1569"/>
              <a:gd name="T60" fmla="*/ 974 w 1125"/>
              <a:gd name="T61" fmla="*/ 151 h 1569"/>
              <a:gd name="T62" fmla="*/ 914 w 1125"/>
              <a:gd name="T63" fmla="*/ 103 h 1569"/>
              <a:gd name="T64" fmla="*/ 847 w 1125"/>
              <a:gd name="T65" fmla="*/ 63 h 1569"/>
              <a:gd name="T66" fmla="*/ 775 w 1125"/>
              <a:gd name="T67" fmla="*/ 34 h 1569"/>
              <a:gd name="T68" fmla="*/ 697 w 1125"/>
              <a:gd name="T69" fmla="*/ 13 h 1569"/>
              <a:gd name="T70" fmla="*/ 617 w 1125"/>
              <a:gd name="T71" fmla="*/ 1 h 1569"/>
              <a:gd name="T72" fmla="*/ 563 w 1125"/>
              <a:gd name="T73" fmla="*/ 0 h 1569"/>
              <a:gd name="T74" fmla="*/ 549 w 1125"/>
              <a:gd name="T75" fmla="*/ 609 h 1569"/>
              <a:gd name="T76" fmla="*/ 518 w 1125"/>
              <a:gd name="T77" fmla="*/ 592 h 1569"/>
              <a:gd name="T78" fmla="*/ 501 w 1125"/>
              <a:gd name="T79" fmla="*/ 561 h 1569"/>
              <a:gd name="T80" fmla="*/ 501 w 1125"/>
              <a:gd name="T81" fmla="*/ 536 h 1569"/>
              <a:gd name="T82" fmla="*/ 518 w 1125"/>
              <a:gd name="T83" fmla="*/ 505 h 1569"/>
              <a:gd name="T84" fmla="*/ 549 w 1125"/>
              <a:gd name="T85" fmla="*/ 489 h 1569"/>
              <a:gd name="T86" fmla="*/ 575 w 1125"/>
              <a:gd name="T87" fmla="*/ 489 h 1569"/>
              <a:gd name="T88" fmla="*/ 606 w 1125"/>
              <a:gd name="T89" fmla="*/ 505 h 1569"/>
              <a:gd name="T90" fmla="*/ 623 w 1125"/>
              <a:gd name="T91" fmla="*/ 536 h 1569"/>
              <a:gd name="T92" fmla="*/ 623 w 1125"/>
              <a:gd name="T93" fmla="*/ 561 h 1569"/>
              <a:gd name="T94" fmla="*/ 606 w 1125"/>
              <a:gd name="T95" fmla="*/ 592 h 1569"/>
              <a:gd name="T96" fmla="*/ 575 w 1125"/>
              <a:gd name="T97" fmla="*/ 609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5" h="1569">
                <a:moveTo>
                  <a:pt x="563" y="0"/>
                </a:moveTo>
                <a:lnTo>
                  <a:pt x="562" y="0"/>
                </a:lnTo>
                <a:lnTo>
                  <a:pt x="562" y="0"/>
                </a:lnTo>
                <a:lnTo>
                  <a:pt x="535" y="0"/>
                </a:lnTo>
                <a:lnTo>
                  <a:pt x="508" y="1"/>
                </a:lnTo>
                <a:lnTo>
                  <a:pt x="480" y="4"/>
                </a:lnTo>
                <a:lnTo>
                  <a:pt x="453" y="8"/>
                </a:lnTo>
                <a:lnTo>
                  <a:pt x="426" y="13"/>
                </a:lnTo>
                <a:lnTo>
                  <a:pt x="400" y="19"/>
                </a:lnTo>
                <a:lnTo>
                  <a:pt x="375" y="26"/>
                </a:lnTo>
                <a:lnTo>
                  <a:pt x="350" y="34"/>
                </a:lnTo>
                <a:lnTo>
                  <a:pt x="325" y="43"/>
                </a:lnTo>
                <a:lnTo>
                  <a:pt x="301" y="53"/>
                </a:lnTo>
                <a:lnTo>
                  <a:pt x="278" y="63"/>
                </a:lnTo>
                <a:lnTo>
                  <a:pt x="254" y="76"/>
                </a:lnTo>
                <a:lnTo>
                  <a:pt x="232" y="89"/>
                </a:lnTo>
                <a:lnTo>
                  <a:pt x="211" y="103"/>
                </a:lnTo>
                <a:lnTo>
                  <a:pt x="190" y="117"/>
                </a:lnTo>
                <a:lnTo>
                  <a:pt x="170" y="134"/>
                </a:lnTo>
                <a:lnTo>
                  <a:pt x="151" y="151"/>
                </a:lnTo>
                <a:lnTo>
                  <a:pt x="133" y="169"/>
                </a:lnTo>
                <a:lnTo>
                  <a:pt x="116" y="187"/>
                </a:lnTo>
                <a:lnTo>
                  <a:pt x="99" y="208"/>
                </a:lnTo>
                <a:lnTo>
                  <a:pt x="85" y="228"/>
                </a:lnTo>
                <a:lnTo>
                  <a:pt x="71" y="250"/>
                </a:lnTo>
                <a:lnTo>
                  <a:pt x="58" y="272"/>
                </a:lnTo>
                <a:lnTo>
                  <a:pt x="46" y="295"/>
                </a:lnTo>
                <a:lnTo>
                  <a:pt x="36" y="320"/>
                </a:lnTo>
                <a:lnTo>
                  <a:pt x="26" y="346"/>
                </a:lnTo>
                <a:lnTo>
                  <a:pt x="18" y="371"/>
                </a:lnTo>
                <a:lnTo>
                  <a:pt x="12" y="398"/>
                </a:lnTo>
                <a:lnTo>
                  <a:pt x="6" y="427"/>
                </a:lnTo>
                <a:lnTo>
                  <a:pt x="3" y="455"/>
                </a:lnTo>
                <a:lnTo>
                  <a:pt x="1" y="485"/>
                </a:lnTo>
                <a:lnTo>
                  <a:pt x="0" y="516"/>
                </a:lnTo>
                <a:lnTo>
                  <a:pt x="0" y="516"/>
                </a:lnTo>
                <a:lnTo>
                  <a:pt x="1" y="538"/>
                </a:lnTo>
                <a:lnTo>
                  <a:pt x="6" y="563"/>
                </a:lnTo>
                <a:lnTo>
                  <a:pt x="13" y="592"/>
                </a:lnTo>
                <a:lnTo>
                  <a:pt x="23" y="624"/>
                </a:lnTo>
                <a:lnTo>
                  <a:pt x="36" y="658"/>
                </a:lnTo>
                <a:lnTo>
                  <a:pt x="50" y="694"/>
                </a:lnTo>
                <a:lnTo>
                  <a:pt x="67" y="732"/>
                </a:lnTo>
                <a:lnTo>
                  <a:pt x="87" y="771"/>
                </a:lnTo>
                <a:lnTo>
                  <a:pt x="128" y="855"/>
                </a:lnTo>
                <a:lnTo>
                  <a:pt x="176" y="942"/>
                </a:lnTo>
                <a:lnTo>
                  <a:pt x="225" y="1031"/>
                </a:lnTo>
                <a:lnTo>
                  <a:pt x="278" y="1119"/>
                </a:lnTo>
                <a:lnTo>
                  <a:pt x="329" y="1205"/>
                </a:lnTo>
                <a:lnTo>
                  <a:pt x="380" y="1287"/>
                </a:lnTo>
                <a:lnTo>
                  <a:pt x="470" y="1428"/>
                </a:lnTo>
                <a:lnTo>
                  <a:pt x="535" y="1528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2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63" y="1569"/>
                </a:lnTo>
                <a:lnTo>
                  <a:pt x="590" y="1528"/>
                </a:lnTo>
                <a:lnTo>
                  <a:pt x="655" y="1428"/>
                </a:lnTo>
                <a:lnTo>
                  <a:pt x="745" y="1287"/>
                </a:lnTo>
                <a:lnTo>
                  <a:pt x="796" y="1205"/>
                </a:lnTo>
                <a:lnTo>
                  <a:pt x="847" y="1119"/>
                </a:lnTo>
                <a:lnTo>
                  <a:pt x="900" y="1031"/>
                </a:lnTo>
                <a:lnTo>
                  <a:pt x="949" y="942"/>
                </a:lnTo>
                <a:lnTo>
                  <a:pt x="997" y="855"/>
                </a:lnTo>
                <a:lnTo>
                  <a:pt x="1038" y="771"/>
                </a:lnTo>
                <a:lnTo>
                  <a:pt x="1058" y="732"/>
                </a:lnTo>
                <a:lnTo>
                  <a:pt x="1075" y="694"/>
                </a:lnTo>
                <a:lnTo>
                  <a:pt x="1089" y="658"/>
                </a:lnTo>
                <a:lnTo>
                  <a:pt x="1102" y="624"/>
                </a:lnTo>
                <a:lnTo>
                  <a:pt x="1111" y="592"/>
                </a:lnTo>
                <a:lnTo>
                  <a:pt x="1119" y="563"/>
                </a:lnTo>
                <a:lnTo>
                  <a:pt x="1124" y="538"/>
                </a:lnTo>
                <a:lnTo>
                  <a:pt x="1125" y="516"/>
                </a:lnTo>
                <a:lnTo>
                  <a:pt x="1125" y="516"/>
                </a:lnTo>
                <a:lnTo>
                  <a:pt x="1124" y="485"/>
                </a:lnTo>
                <a:lnTo>
                  <a:pt x="1122" y="455"/>
                </a:lnTo>
                <a:lnTo>
                  <a:pt x="1119" y="427"/>
                </a:lnTo>
                <a:lnTo>
                  <a:pt x="1113" y="398"/>
                </a:lnTo>
                <a:lnTo>
                  <a:pt x="1107" y="371"/>
                </a:lnTo>
                <a:lnTo>
                  <a:pt x="1098" y="346"/>
                </a:lnTo>
                <a:lnTo>
                  <a:pt x="1089" y="320"/>
                </a:lnTo>
                <a:lnTo>
                  <a:pt x="1079" y="295"/>
                </a:lnTo>
                <a:lnTo>
                  <a:pt x="1067" y="272"/>
                </a:lnTo>
                <a:lnTo>
                  <a:pt x="1054" y="250"/>
                </a:lnTo>
                <a:lnTo>
                  <a:pt x="1040" y="228"/>
                </a:lnTo>
                <a:lnTo>
                  <a:pt x="1026" y="208"/>
                </a:lnTo>
                <a:lnTo>
                  <a:pt x="1009" y="187"/>
                </a:lnTo>
                <a:lnTo>
                  <a:pt x="992" y="169"/>
                </a:lnTo>
                <a:lnTo>
                  <a:pt x="974" y="151"/>
                </a:lnTo>
                <a:lnTo>
                  <a:pt x="955" y="134"/>
                </a:lnTo>
                <a:lnTo>
                  <a:pt x="935" y="117"/>
                </a:lnTo>
                <a:lnTo>
                  <a:pt x="914" y="103"/>
                </a:lnTo>
                <a:lnTo>
                  <a:pt x="893" y="89"/>
                </a:lnTo>
                <a:lnTo>
                  <a:pt x="871" y="76"/>
                </a:lnTo>
                <a:lnTo>
                  <a:pt x="847" y="63"/>
                </a:lnTo>
                <a:lnTo>
                  <a:pt x="824" y="53"/>
                </a:lnTo>
                <a:lnTo>
                  <a:pt x="800" y="43"/>
                </a:lnTo>
                <a:lnTo>
                  <a:pt x="775" y="34"/>
                </a:lnTo>
                <a:lnTo>
                  <a:pt x="750" y="26"/>
                </a:lnTo>
                <a:lnTo>
                  <a:pt x="725" y="19"/>
                </a:lnTo>
                <a:lnTo>
                  <a:pt x="697" y="13"/>
                </a:lnTo>
                <a:lnTo>
                  <a:pt x="672" y="8"/>
                </a:lnTo>
                <a:lnTo>
                  <a:pt x="645" y="4"/>
                </a:lnTo>
                <a:lnTo>
                  <a:pt x="617" y="1"/>
                </a:lnTo>
                <a:lnTo>
                  <a:pt x="590" y="0"/>
                </a:lnTo>
                <a:lnTo>
                  <a:pt x="563" y="0"/>
                </a:lnTo>
                <a:lnTo>
                  <a:pt x="563" y="0"/>
                </a:lnTo>
                <a:close/>
                <a:moveTo>
                  <a:pt x="562" y="610"/>
                </a:moveTo>
                <a:lnTo>
                  <a:pt x="562" y="610"/>
                </a:lnTo>
                <a:lnTo>
                  <a:pt x="549" y="609"/>
                </a:lnTo>
                <a:lnTo>
                  <a:pt x="539" y="605"/>
                </a:lnTo>
                <a:lnTo>
                  <a:pt x="527" y="599"/>
                </a:lnTo>
                <a:lnTo>
                  <a:pt x="518" y="592"/>
                </a:lnTo>
                <a:lnTo>
                  <a:pt x="511" y="583"/>
                </a:lnTo>
                <a:lnTo>
                  <a:pt x="505" y="572"/>
                </a:lnTo>
                <a:lnTo>
                  <a:pt x="501" y="561"/>
                </a:lnTo>
                <a:lnTo>
                  <a:pt x="500" y="549"/>
                </a:lnTo>
                <a:lnTo>
                  <a:pt x="500" y="549"/>
                </a:lnTo>
                <a:lnTo>
                  <a:pt x="501" y="536"/>
                </a:lnTo>
                <a:lnTo>
                  <a:pt x="505" y="525"/>
                </a:lnTo>
                <a:lnTo>
                  <a:pt x="511" y="514"/>
                </a:lnTo>
                <a:lnTo>
                  <a:pt x="518" y="505"/>
                </a:lnTo>
                <a:lnTo>
                  <a:pt x="527" y="498"/>
                </a:lnTo>
                <a:lnTo>
                  <a:pt x="539" y="492"/>
                </a:lnTo>
                <a:lnTo>
                  <a:pt x="549" y="489"/>
                </a:lnTo>
                <a:lnTo>
                  <a:pt x="562" y="487"/>
                </a:lnTo>
                <a:lnTo>
                  <a:pt x="562" y="487"/>
                </a:lnTo>
                <a:lnTo>
                  <a:pt x="575" y="489"/>
                </a:lnTo>
                <a:lnTo>
                  <a:pt x="586" y="492"/>
                </a:lnTo>
                <a:lnTo>
                  <a:pt x="597" y="498"/>
                </a:lnTo>
                <a:lnTo>
                  <a:pt x="606" y="505"/>
                </a:lnTo>
                <a:lnTo>
                  <a:pt x="614" y="514"/>
                </a:lnTo>
                <a:lnTo>
                  <a:pt x="619" y="525"/>
                </a:lnTo>
                <a:lnTo>
                  <a:pt x="623" y="536"/>
                </a:lnTo>
                <a:lnTo>
                  <a:pt x="624" y="549"/>
                </a:lnTo>
                <a:lnTo>
                  <a:pt x="624" y="549"/>
                </a:lnTo>
                <a:lnTo>
                  <a:pt x="623" y="561"/>
                </a:lnTo>
                <a:lnTo>
                  <a:pt x="619" y="572"/>
                </a:lnTo>
                <a:lnTo>
                  <a:pt x="614" y="583"/>
                </a:lnTo>
                <a:lnTo>
                  <a:pt x="606" y="592"/>
                </a:lnTo>
                <a:lnTo>
                  <a:pt x="597" y="599"/>
                </a:lnTo>
                <a:lnTo>
                  <a:pt x="586" y="605"/>
                </a:lnTo>
                <a:lnTo>
                  <a:pt x="575" y="609"/>
                </a:lnTo>
                <a:lnTo>
                  <a:pt x="562" y="610"/>
                </a:lnTo>
                <a:lnTo>
                  <a:pt x="562" y="61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7380312" y="2564904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Sales &amp; marketing 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Franklin Gothic Medium" pitchFamily="34" charset="0"/>
                <a:ea typeface="標楷體" pitchFamily="65" charset="-120"/>
                <a:cs typeface="Times New Roman" panose="02020603050405020304" pitchFamily="18" charset="0"/>
              </a:rPr>
              <a:t>Shanghai, China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755576" y="1700808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pic>
        <p:nvPicPr>
          <p:cNvPr id="10" name="圖片 9" descr="larch-conifer-cone-branch-tree-408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275856" y="2852936"/>
            <a:ext cx="5781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On-Going</a:t>
            </a:r>
            <a:r>
              <a:rPr lang="zh-TW" altLang="en-US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Transformation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0823" y="1357776"/>
            <a:ext cx="1828215" cy="2826774"/>
            <a:chOff x="455322" y="515383"/>
            <a:chExt cx="1752044" cy="2708998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648" y="515383"/>
              <a:ext cx="803718" cy="2551862"/>
            </a:xfrm>
            <a:prstGeom prst="rect">
              <a:avLst/>
            </a:prstGeom>
          </p:spPr>
        </p:pic>
        <p:grpSp>
          <p:nvGrpSpPr>
            <p:cNvPr id="6" name="Group 35"/>
            <p:cNvGrpSpPr>
              <a:grpSpLocks noChangeAspect="1"/>
            </p:cNvGrpSpPr>
            <p:nvPr/>
          </p:nvGrpSpPr>
          <p:grpSpPr bwMode="auto">
            <a:xfrm>
              <a:off x="455322" y="698343"/>
              <a:ext cx="888539" cy="2526038"/>
              <a:chOff x="3119" y="1157"/>
              <a:chExt cx="592" cy="1683"/>
            </a:xfrm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3119" y="1157"/>
                <a:ext cx="592" cy="1683"/>
              </a:xfrm>
              <a:custGeom>
                <a:avLst/>
                <a:gdLst>
                  <a:gd name="T0" fmla="*/ 1176 w 1184"/>
                  <a:gd name="T1" fmla="*/ 1570 h 3366"/>
                  <a:gd name="T2" fmla="*/ 1159 w 1184"/>
                  <a:gd name="T3" fmla="*/ 1378 h 3366"/>
                  <a:gd name="T4" fmla="*/ 1139 w 1184"/>
                  <a:gd name="T5" fmla="*/ 1161 h 3366"/>
                  <a:gd name="T6" fmla="*/ 1117 w 1184"/>
                  <a:gd name="T7" fmla="*/ 1037 h 3366"/>
                  <a:gd name="T8" fmla="*/ 1095 w 1184"/>
                  <a:gd name="T9" fmla="*/ 707 h 3366"/>
                  <a:gd name="T10" fmla="*/ 1035 w 1184"/>
                  <a:gd name="T11" fmla="*/ 629 h 3366"/>
                  <a:gd name="T12" fmla="*/ 969 w 1184"/>
                  <a:gd name="T13" fmla="*/ 530 h 3366"/>
                  <a:gd name="T14" fmla="*/ 940 w 1184"/>
                  <a:gd name="T15" fmla="*/ 411 h 3366"/>
                  <a:gd name="T16" fmla="*/ 937 w 1184"/>
                  <a:gd name="T17" fmla="*/ 363 h 3366"/>
                  <a:gd name="T18" fmla="*/ 941 w 1184"/>
                  <a:gd name="T19" fmla="*/ 182 h 3366"/>
                  <a:gd name="T20" fmla="*/ 865 w 1184"/>
                  <a:gd name="T21" fmla="*/ 97 h 3366"/>
                  <a:gd name="T22" fmla="*/ 787 w 1184"/>
                  <a:gd name="T23" fmla="*/ 8 h 3366"/>
                  <a:gd name="T24" fmla="*/ 677 w 1184"/>
                  <a:gd name="T25" fmla="*/ 18 h 3366"/>
                  <a:gd name="T26" fmla="*/ 586 w 1184"/>
                  <a:gd name="T27" fmla="*/ 76 h 3366"/>
                  <a:gd name="T28" fmla="*/ 515 w 1184"/>
                  <a:gd name="T29" fmla="*/ 254 h 3366"/>
                  <a:gd name="T30" fmla="*/ 519 w 1184"/>
                  <a:gd name="T31" fmla="*/ 337 h 3366"/>
                  <a:gd name="T32" fmla="*/ 498 w 1184"/>
                  <a:gd name="T33" fmla="*/ 445 h 3366"/>
                  <a:gd name="T34" fmla="*/ 414 w 1184"/>
                  <a:gd name="T35" fmla="*/ 519 h 3366"/>
                  <a:gd name="T36" fmla="*/ 356 w 1184"/>
                  <a:gd name="T37" fmla="*/ 585 h 3366"/>
                  <a:gd name="T38" fmla="*/ 279 w 1184"/>
                  <a:gd name="T39" fmla="*/ 648 h 3366"/>
                  <a:gd name="T40" fmla="*/ 119 w 1184"/>
                  <a:gd name="T41" fmla="*/ 775 h 3366"/>
                  <a:gd name="T42" fmla="*/ 72 w 1184"/>
                  <a:gd name="T43" fmla="*/ 828 h 3366"/>
                  <a:gd name="T44" fmla="*/ 10 w 1184"/>
                  <a:gd name="T45" fmla="*/ 921 h 3366"/>
                  <a:gd name="T46" fmla="*/ 44 w 1184"/>
                  <a:gd name="T47" fmla="*/ 1001 h 3366"/>
                  <a:gd name="T48" fmla="*/ 363 w 1184"/>
                  <a:gd name="T49" fmla="*/ 1292 h 3366"/>
                  <a:gd name="T50" fmla="*/ 400 w 1184"/>
                  <a:gd name="T51" fmla="*/ 1309 h 3366"/>
                  <a:gd name="T52" fmla="*/ 401 w 1184"/>
                  <a:gd name="T53" fmla="*/ 1409 h 3366"/>
                  <a:gd name="T54" fmla="*/ 407 w 1184"/>
                  <a:gd name="T55" fmla="*/ 1521 h 3366"/>
                  <a:gd name="T56" fmla="*/ 483 w 1184"/>
                  <a:gd name="T57" fmla="*/ 1858 h 3366"/>
                  <a:gd name="T58" fmla="*/ 580 w 1184"/>
                  <a:gd name="T59" fmla="*/ 2124 h 3366"/>
                  <a:gd name="T60" fmla="*/ 601 w 1184"/>
                  <a:gd name="T61" fmla="*/ 2479 h 3366"/>
                  <a:gd name="T62" fmla="*/ 609 w 1184"/>
                  <a:gd name="T63" fmla="*/ 2628 h 3366"/>
                  <a:gd name="T64" fmla="*/ 649 w 1184"/>
                  <a:gd name="T65" fmla="*/ 2823 h 3366"/>
                  <a:gd name="T66" fmla="*/ 661 w 1184"/>
                  <a:gd name="T67" fmla="*/ 2936 h 3366"/>
                  <a:gd name="T68" fmla="*/ 670 w 1184"/>
                  <a:gd name="T69" fmla="*/ 3013 h 3366"/>
                  <a:gd name="T70" fmla="*/ 675 w 1184"/>
                  <a:gd name="T71" fmla="*/ 3044 h 3366"/>
                  <a:gd name="T72" fmla="*/ 660 w 1184"/>
                  <a:gd name="T73" fmla="*/ 3245 h 3366"/>
                  <a:gd name="T74" fmla="*/ 680 w 1184"/>
                  <a:gd name="T75" fmla="*/ 3344 h 3366"/>
                  <a:gd name="T76" fmla="*/ 815 w 1184"/>
                  <a:gd name="T77" fmla="*/ 3353 h 3366"/>
                  <a:gd name="T78" fmla="*/ 844 w 1184"/>
                  <a:gd name="T79" fmla="*/ 3215 h 3366"/>
                  <a:gd name="T80" fmla="*/ 841 w 1184"/>
                  <a:gd name="T81" fmla="*/ 3041 h 3366"/>
                  <a:gd name="T82" fmla="*/ 947 w 1184"/>
                  <a:gd name="T83" fmla="*/ 3025 h 3366"/>
                  <a:gd name="T84" fmla="*/ 900 w 1184"/>
                  <a:gd name="T85" fmla="*/ 2906 h 3366"/>
                  <a:gd name="T86" fmla="*/ 844 w 1184"/>
                  <a:gd name="T87" fmla="*/ 2817 h 3366"/>
                  <a:gd name="T88" fmla="*/ 835 w 1184"/>
                  <a:gd name="T89" fmla="*/ 2710 h 3366"/>
                  <a:gd name="T90" fmla="*/ 847 w 1184"/>
                  <a:gd name="T91" fmla="*/ 2636 h 3366"/>
                  <a:gd name="T92" fmla="*/ 880 w 1184"/>
                  <a:gd name="T93" fmla="*/ 2439 h 3366"/>
                  <a:gd name="T94" fmla="*/ 900 w 1184"/>
                  <a:gd name="T95" fmla="*/ 2231 h 3366"/>
                  <a:gd name="T96" fmla="*/ 950 w 1184"/>
                  <a:gd name="T97" fmla="*/ 2060 h 3366"/>
                  <a:gd name="T98" fmla="*/ 1073 w 1184"/>
                  <a:gd name="T99" fmla="*/ 1575 h 3366"/>
                  <a:gd name="T100" fmla="*/ 1091 w 1184"/>
                  <a:gd name="T101" fmla="*/ 1579 h 3366"/>
                  <a:gd name="T102" fmla="*/ 1062 w 1184"/>
                  <a:gd name="T103" fmla="*/ 1722 h 3366"/>
                  <a:gd name="T104" fmla="*/ 1074 w 1184"/>
                  <a:gd name="T105" fmla="*/ 1835 h 3366"/>
                  <a:gd name="T106" fmla="*/ 1036 w 1184"/>
                  <a:gd name="T107" fmla="*/ 1869 h 3366"/>
                  <a:gd name="T108" fmla="*/ 1062 w 1184"/>
                  <a:gd name="T109" fmla="*/ 1875 h 3366"/>
                  <a:gd name="T110" fmla="*/ 1171 w 1184"/>
                  <a:gd name="T111" fmla="*/ 1783 h 3366"/>
                  <a:gd name="T112" fmla="*/ 417 w 1184"/>
                  <a:gd name="T113" fmla="*/ 1195 h 3366"/>
                  <a:gd name="T114" fmla="*/ 320 w 1184"/>
                  <a:gd name="T115" fmla="*/ 1138 h 3366"/>
                  <a:gd name="T116" fmla="*/ 193 w 1184"/>
                  <a:gd name="T117" fmla="*/ 959 h 3366"/>
                  <a:gd name="T118" fmla="*/ 252 w 1184"/>
                  <a:gd name="T119" fmla="*/ 904 h 3366"/>
                  <a:gd name="T120" fmla="*/ 392 w 1184"/>
                  <a:gd name="T121" fmla="*/ 831 h 3366"/>
                  <a:gd name="T122" fmla="*/ 441 w 1184"/>
                  <a:gd name="T123" fmla="*/ 1162 h 3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4" h="3366">
                    <a:moveTo>
                      <a:pt x="1171" y="1701"/>
                    </a:moveTo>
                    <a:lnTo>
                      <a:pt x="1171" y="1701"/>
                    </a:lnTo>
                    <a:lnTo>
                      <a:pt x="1170" y="1686"/>
                    </a:lnTo>
                    <a:lnTo>
                      <a:pt x="1165" y="1665"/>
                    </a:lnTo>
                    <a:lnTo>
                      <a:pt x="1158" y="1637"/>
                    </a:lnTo>
                    <a:lnTo>
                      <a:pt x="1158" y="1637"/>
                    </a:lnTo>
                    <a:lnTo>
                      <a:pt x="1159" y="1628"/>
                    </a:lnTo>
                    <a:lnTo>
                      <a:pt x="1162" y="1610"/>
                    </a:lnTo>
                    <a:lnTo>
                      <a:pt x="1166" y="1583"/>
                    </a:lnTo>
                    <a:lnTo>
                      <a:pt x="1166" y="1583"/>
                    </a:lnTo>
                    <a:lnTo>
                      <a:pt x="1169" y="1579"/>
                    </a:lnTo>
                    <a:lnTo>
                      <a:pt x="1172" y="1575"/>
                    </a:lnTo>
                    <a:lnTo>
                      <a:pt x="1176" y="1570"/>
                    </a:lnTo>
                    <a:lnTo>
                      <a:pt x="1177" y="1565"/>
                    </a:lnTo>
                    <a:lnTo>
                      <a:pt x="1177" y="1565"/>
                    </a:lnTo>
                    <a:lnTo>
                      <a:pt x="1176" y="1551"/>
                    </a:lnTo>
                    <a:lnTo>
                      <a:pt x="1174" y="1545"/>
                    </a:lnTo>
                    <a:lnTo>
                      <a:pt x="1173" y="1542"/>
                    </a:lnTo>
                    <a:lnTo>
                      <a:pt x="1172" y="1541"/>
                    </a:lnTo>
                    <a:lnTo>
                      <a:pt x="1172" y="1541"/>
                    </a:lnTo>
                    <a:lnTo>
                      <a:pt x="1166" y="1541"/>
                    </a:lnTo>
                    <a:lnTo>
                      <a:pt x="1164" y="1540"/>
                    </a:lnTo>
                    <a:lnTo>
                      <a:pt x="1163" y="1538"/>
                    </a:lnTo>
                    <a:lnTo>
                      <a:pt x="1163" y="1538"/>
                    </a:lnTo>
                    <a:lnTo>
                      <a:pt x="1163" y="1487"/>
                    </a:lnTo>
                    <a:lnTo>
                      <a:pt x="1159" y="1378"/>
                    </a:lnTo>
                    <a:lnTo>
                      <a:pt x="1157" y="1319"/>
                    </a:lnTo>
                    <a:lnTo>
                      <a:pt x="1154" y="1265"/>
                    </a:lnTo>
                    <a:lnTo>
                      <a:pt x="1150" y="1221"/>
                    </a:lnTo>
                    <a:lnTo>
                      <a:pt x="1148" y="1206"/>
                    </a:lnTo>
                    <a:lnTo>
                      <a:pt x="1146" y="1197"/>
                    </a:lnTo>
                    <a:lnTo>
                      <a:pt x="1146" y="1197"/>
                    </a:lnTo>
                    <a:lnTo>
                      <a:pt x="1133" y="1161"/>
                    </a:lnTo>
                    <a:lnTo>
                      <a:pt x="1133" y="1161"/>
                    </a:lnTo>
                    <a:lnTo>
                      <a:pt x="1135" y="1162"/>
                    </a:lnTo>
                    <a:lnTo>
                      <a:pt x="1138" y="1164"/>
                    </a:lnTo>
                    <a:lnTo>
                      <a:pt x="1138" y="1162"/>
                    </a:lnTo>
                    <a:lnTo>
                      <a:pt x="1139" y="1161"/>
                    </a:lnTo>
                    <a:lnTo>
                      <a:pt x="1139" y="1161"/>
                    </a:lnTo>
                    <a:lnTo>
                      <a:pt x="1139" y="1146"/>
                    </a:lnTo>
                    <a:lnTo>
                      <a:pt x="1136" y="1120"/>
                    </a:lnTo>
                    <a:lnTo>
                      <a:pt x="1132" y="1093"/>
                    </a:lnTo>
                    <a:lnTo>
                      <a:pt x="1129" y="1083"/>
                    </a:lnTo>
                    <a:lnTo>
                      <a:pt x="1128" y="1078"/>
                    </a:lnTo>
                    <a:lnTo>
                      <a:pt x="1128" y="1078"/>
                    </a:lnTo>
                    <a:lnTo>
                      <a:pt x="1126" y="1076"/>
                    </a:lnTo>
                    <a:lnTo>
                      <a:pt x="1125" y="1071"/>
                    </a:lnTo>
                    <a:lnTo>
                      <a:pt x="1123" y="1060"/>
                    </a:lnTo>
                    <a:lnTo>
                      <a:pt x="1120" y="1048"/>
                    </a:lnTo>
                    <a:lnTo>
                      <a:pt x="1118" y="1040"/>
                    </a:lnTo>
                    <a:lnTo>
                      <a:pt x="1118" y="1040"/>
                    </a:lnTo>
                    <a:lnTo>
                      <a:pt x="1117" y="1037"/>
                    </a:lnTo>
                    <a:lnTo>
                      <a:pt x="1116" y="1029"/>
                    </a:lnTo>
                    <a:lnTo>
                      <a:pt x="1114" y="1009"/>
                    </a:lnTo>
                    <a:lnTo>
                      <a:pt x="1114" y="973"/>
                    </a:lnTo>
                    <a:lnTo>
                      <a:pt x="1114" y="973"/>
                    </a:lnTo>
                    <a:lnTo>
                      <a:pt x="1110" y="939"/>
                    </a:lnTo>
                    <a:lnTo>
                      <a:pt x="1099" y="876"/>
                    </a:lnTo>
                    <a:lnTo>
                      <a:pt x="1084" y="785"/>
                    </a:lnTo>
                    <a:lnTo>
                      <a:pt x="1084" y="785"/>
                    </a:lnTo>
                    <a:lnTo>
                      <a:pt x="1091" y="754"/>
                    </a:lnTo>
                    <a:lnTo>
                      <a:pt x="1095" y="729"/>
                    </a:lnTo>
                    <a:lnTo>
                      <a:pt x="1096" y="717"/>
                    </a:lnTo>
                    <a:lnTo>
                      <a:pt x="1095" y="707"/>
                    </a:lnTo>
                    <a:lnTo>
                      <a:pt x="1095" y="707"/>
                    </a:lnTo>
                    <a:lnTo>
                      <a:pt x="1091" y="686"/>
                    </a:lnTo>
                    <a:lnTo>
                      <a:pt x="1088" y="674"/>
                    </a:lnTo>
                    <a:lnTo>
                      <a:pt x="1083" y="662"/>
                    </a:lnTo>
                    <a:lnTo>
                      <a:pt x="1077" y="650"/>
                    </a:lnTo>
                    <a:lnTo>
                      <a:pt x="1074" y="645"/>
                    </a:lnTo>
                    <a:lnTo>
                      <a:pt x="1069" y="641"/>
                    </a:lnTo>
                    <a:lnTo>
                      <a:pt x="1065" y="637"/>
                    </a:lnTo>
                    <a:lnTo>
                      <a:pt x="1059" y="635"/>
                    </a:lnTo>
                    <a:lnTo>
                      <a:pt x="1053" y="633"/>
                    </a:lnTo>
                    <a:lnTo>
                      <a:pt x="1046" y="632"/>
                    </a:lnTo>
                    <a:lnTo>
                      <a:pt x="1046" y="632"/>
                    </a:lnTo>
                    <a:lnTo>
                      <a:pt x="1041" y="632"/>
                    </a:lnTo>
                    <a:lnTo>
                      <a:pt x="1035" y="629"/>
                    </a:lnTo>
                    <a:lnTo>
                      <a:pt x="1029" y="626"/>
                    </a:lnTo>
                    <a:lnTo>
                      <a:pt x="1022" y="622"/>
                    </a:lnTo>
                    <a:lnTo>
                      <a:pt x="1011" y="612"/>
                    </a:lnTo>
                    <a:lnTo>
                      <a:pt x="998" y="602"/>
                    </a:lnTo>
                    <a:lnTo>
                      <a:pt x="998" y="602"/>
                    </a:lnTo>
                    <a:lnTo>
                      <a:pt x="991" y="596"/>
                    </a:lnTo>
                    <a:lnTo>
                      <a:pt x="984" y="589"/>
                    </a:lnTo>
                    <a:lnTo>
                      <a:pt x="978" y="582"/>
                    </a:lnTo>
                    <a:lnTo>
                      <a:pt x="974" y="573"/>
                    </a:lnTo>
                    <a:lnTo>
                      <a:pt x="969" y="562"/>
                    </a:lnTo>
                    <a:lnTo>
                      <a:pt x="967" y="552"/>
                    </a:lnTo>
                    <a:lnTo>
                      <a:pt x="967" y="542"/>
                    </a:lnTo>
                    <a:lnTo>
                      <a:pt x="969" y="530"/>
                    </a:lnTo>
                    <a:lnTo>
                      <a:pt x="969" y="530"/>
                    </a:lnTo>
                    <a:lnTo>
                      <a:pt x="972" y="519"/>
                    </a:lnTo>
                    <a:lnTo>
                      <a:pt x="974" y="508"/>
                    </a:lnTo>
                    <a:lnTo>
                      <a:pt x="974" y="498"/>
                    </a:lnTo>
                    <a:lnTo>
                      <a:pt x="972" y="487"/>
                    </a:lnTo>
                    <a:lnTo>
                      <a:pt x="969" y="476"/>
                    </a:lnTo>
                    <a:lnTo>
                      <a:pt x="963" y="463"/>
                    </a:lnTo>
                    <a:lnTo>
                      <a:pt x="956" y="449"/>
                    </a:lnTo>
                    <a:lnTo>
                      <a:pt x="948" y="432"/>
                    </a:lnTo>
                    <a:lnTo>
                      <a:pt x="948" y="432"/>
                    </a:lnTo>
                    <a:lnTo>
                      <a:pt x="944" y="424"/>
                    </a:lnTo>
                    <a:lnTo>
                      <a:pt x="941" y="417"/>
                    </a:lnTo>
                    <a:lnTo>
                      <a:pt x="940" y="411"/>
                    </a:lnTo>
                    <a:lnTo>
                      <a:pt x="940" y="407"/>
                    </a:lnTo>
                    <a:lnTo>
                      <a:pt x="941" y="403"/>
                    </a:lnTo>
                    <a:lnTo>
                      <a:pt x="944" y="400"/>
                    </a:lnTo>
                    <a:lnTo>
                      <a:pt x="947" y="395"/>
                    </a:lnTo>
                    <a:lnTo>
                      <a:pt x="952" y="390"/>
                    </a:lnTo>
                    <a:lnTo>
                      <a:pt x="953" y="388"/>
                    </a:lnTo>
                    <a:lnTo>
                      <a:pt x="953" y="386"/>
                    </a:lnTo>
                    <a:lnTo>
                      <a:pt x="953" y="382"/>
                    </a:lnTo>
                    <a:lnTo>
                      <a:pt x="950" y="379"/>
                    </a:lnTo>
                    <a:lnTo>
                      <a:pt x="947" y="374"/>
                    </a:lnTo>
                    <a:lnTo>
                      <a:pt x="942" y="368"/>
                    </a:lnTo>
                    <a:lnTo>
                      <a:pt x="942" y="368"/>
                    </a:lnTo>
                    <a:lnTo>
                      <a:pt x="937" y="363"/>
                    </a:lnTo>
                    <a:lnTo>
                      <a:pt x="933" y="356"/>
                    </a:lnTo>
                    <a:lnTo>
                      <a:pt x="930" y="348"/>
                    </a:lnTo>
                    <a:lnTo>
                      <a:pt x="929" y="341"/>
                    </a:lnTo>
                    <a:lnTo>
                      <a:pt x="927" y="333"/>
                    </a:lnTo>
                    <a:lnTo>
                      <a:pt x="927" y="323"/>
                    </a:lnTo>
                    <a:lnTo>
                      <a:pt x="929" y="305"/>
                    </a:lnTo>
                    <a:lnTo>
                      <a:pt x="935" y="263"/>
                    </a:lnTo>
                    <a:lnTo>
                      <a:pt x="939" y="240"/>
                    </a:lnTo>
                    <a:lnTo>
                      <a:pt x="941" y="216"/>
                    </a:lnTo>
                    <a:lnTo>
                      <a:pt x="941" y="216"/>
                    </a:lnTo>
                    <a:lnTo>
                      <a:pt x="942" y="203"/>
                    </a:lnTo>
                    <a:lnTo>
                      <a:pt x="942" y="192"/>
                    </a:lnTo>
                    <a:lnTo>
                      <a:pt x="941" y="182"/>
                    </a:lnTo>
                    <a:lnTo>
                      <a:pt x="939" y="172"/>
                    </a:lnTo>
                    <a:lnTo>
                      <a:pt x="937" y="163"/>
                    </a:lnTo>
                    <a:lnTo>
                      <a:pt x="933" y="154"/>
                    </a:lnTo>
                    <a:lnTo>
                      <a:pt x="930" y="147"/>
                    </a:lnTo>
                    <a:lnTo>
                      <a:pt x="925" y="139"/>
                    </a:lnTo>
                    <a:lnTo>
                      <a:pt x="915" y="127"/>
                    </a:lnTo>
                    <a:lnTo>
                      <a:pt x="904" y="117"/>
                    </a:lnTo>
                    <a:lnTo>
                      <a:pt x="893" y="109"/>
                    </a:lnTo>
                    <a:lnTo>
                      <a:pt x="884" y="102"/>
                    </a:lnTo>
                    <a:lnTo>
                      <a:pt x="884" y="102"/>
                    </a:lnTo>
                    <a:lnTo>
                      <a:pt x="875" y="98"/>
                    </a:lnTo>
                    <a:lnTo>
                      <a:pt x="870" y="97"/>
                    </a:lnTo>
                    <a:lnTo>
                      <a:pt x="865" y="97"/>
                    </a:lnTo>
                    <a:lnTo>
                      <a:pt x="862" y="97"/>
                    </a:lnTo>
                    <a:lnTo>
                      <a:pt x="859" y="95"/>
                    </a:lnTo>
                    <a:lnTo>
                      <a:pt x="856" y="90"/>
                    </a:lnTo>
                    <a:lnTo>
                      <a:pt x="852" y="80"/>
                    </a:lnTo>
                    <a:lnTo>
                      <a:pt x="847" y="65"/>
                    </a:lnTo>
                    <a:lnTo>
                      <a:pt x="847" y="65"/>
                    </a:lnTo>
                    <a:lnTo>
                      <a:pt x="841" y="52"/>
                    </a:lnTo>
                    <a:lnTo>
                      <a:pt x="834" y="41"/>
                    </a:lnTo>
                    <a:lnTo>
                      <a:pt x="826" y="31"/>
                    </a:lnTo>
                    <a:lnTo>
                      <a:pt x="817" y="25"/>
                    </a:lnTo>
                    <a:lnTo>
                      <a:pt x="807" y="18"/>
                    </a:lnTo>
                    <a:lnTo>
                      <a:pt x="797" y="13"/>
                    </a:lnTo>
                    <a:lnTo>
                      <a:pt x="787" y="8"/>
                    </a:lnTo>
                    <a:lnTo>
                      <a:pt x="776" y="6"/>
                    </a:lnTo>
                    <a:lnTo>
                      <a:pt x="766" y="4"/>
                    </a:lnTo>
                    <a:lnTo>
                      <a:pt x="755" y="3"/>
                    </a:lnTo>
                    <a:lnTo>
                      <a:pt x="737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07" y="1"/>
                    </a:lnTo>
                    <a:lnTo>
                      <a:pt x="701" y="3"/>
                    </a:lnTo>
                    <a:lnTo>
                      <a:pt x="694" y="6"/>
                    </a:lnTo>
                    <a:lnTo>
                      <a:pt x="688" y="8"/>
                    </a:lnTo>
                    <a:lnTo>
                      <a:pt x="680" y="15"/>
                    </a:lnTo>
                    <a:lnTo>
                      <a:pt x="677" y="18"/>
                    </a:lnTo>
                    <a:lnTo>
                      <a:pt x="677" y="18"/>
                    </a:lnTo>
                    <a:lnTo>
                      <a:pt x="675" y="16"/>
                    </a:lnTo>
                    <a:lnTo>
                      <a:pt x="669" y="14"/>
                    </a:lnTo>
                    <a:lnTo>
                      <a:pt x="657" y="13"/>
                    </a:lnTo>
                    <a:lnTo>
                      <a:pt x="649" y="13"/>
                    </a:lnTo>
                    <a:lnTo>
                      <a:pt x="639" y="13"/>
                    </a:lnTo>
                    <a:lnTo>
                      <a:pt x="639" y="13"/>
                    </a:lnTo>
                    <a:lnTo>
                      <a:pt x="634" y="14"/>
                    </a:lnTo>
                    <a:lnTo>
                      <a:pt x="630" y="15"/>
                    </a:lnTo>
                    <a:lnTo>
                      <a:pt x="625" y="18"/>
                    </a:lnTo>
                    <a:lnTo>
                      <a:pt x="620" y="21"/>
                    </a:lnTo>
                    <a:lnTo>
                      <a:pt x="613" y="30"/>
                    </a:lnTo>
                    <a:lnTo>
                      <a:pt x="605" y="43"/>
                    </a:lnTo>
                    <a:lnTo>
                      <a:pt x="586" y="76"/>
                    </a:lnTo>
                    <a:lnTo>
                      <a:pt x="572" y="97"/>
                    </a:lnTo>
                    <a:lnTo>
                      <a:pt x="556" y="120"/>
                    </a:lnTo>
                    <a:lnTo>
                      <a:pt x="556" y="120"/>
                    </a:lnTo>
                    <a:lnTo>
                      <a:pt x="546" y="135"/>
                    </a:lnTo>
                    <a:lnTo>
                      <a:pt x="539" y="149"/>
                    </a:lnTo>
                    <a:lnTo>
                      <a:pt x="533" y="163"/>
                    </a:lnTo>
                    <a:lnTo>
                      <a:pt x="528" y="177"/>
                    </a:lnTo>
                    <a:lnTo>
                      <a:pt x="523" y="191"/>
                    </a:lnTo>
                    <a:lnTo>
                      <a:pt x="520" y="205"/>
                    </a:lnTo>
                    <a:lnTo>
                      <a:pt x="518" y="218"/>
                    </a:lnTo>
                    <a:lnTo>
                      <a:pt x="516" y="231"/>
                    </a:lnTo>
                    <a:lnTo>
                      <a:pt x="515" y="243"/>
                    </a:lnTo>
                    <a:lnTo>
                      <a:pt x="515" y="254"/>
                    </a:lnTo>
                    <a:lnTo>
                      <a:pt x="516" y="266"/>
                    </a:lnTo>
                    <a:lnTo>
                      <a:pt x="519" y="276"/>
                    </a:lnTo>
                    <a:lnTo>
                      <a:pt x="522" y="285"/>
                    </a:lnTo>
                    <a:lnTo>
                      <a:pt x="526" y="293"/>
                    </a:lnTo>
                    <a:lnTo>
                      <a:pt x="530" y="300"/>
                    </a:lnTo>
                    <a:lnTo>
                      <a:pt x="535" y="307"/>
                    </a:lnTo>
                    <a:lnTo>
                      <a:pt x="535" y="307"/>
                    </a:lnTo>
                    <a:lnTo>
                      <a:pt x="536" y="313"/>
                    </a:lnTo>
                    <a:lnTo>
                      <a:pt x="535" y="318"/>
                    </a:lnTo>
                    <a:lnTo>
                      <a:pt x="533" y="323"/>
                    </a:lnTo>
                    <a:lnTo>
                      <a:pt x="529" y="328"/>
                    </a:lnTo>
                    <a:lnTo>
                      <a:pt x="522" y="334"/>
                    </a:lnTo>
                    <a:lnTo>
                      <a:pt x="519" y="337"/>
                    </a:lnTo>
                    <a:lnTo>
                      <a:pt x="501" y="353"/>
                    </a:lnTo>
                    <a:lnTo>
                      <a:pt x="501" y="353"/>
                    </a:lnTo>
                    <a:lnTo>
                      <a:pt x="507" y="356"/>
                    </a:lnTo>
                    <a:lnTo>
                      <a:pt x="511" y="359"/>
                    </a:lnTo>
                    <a:lnTo>
                      <a:pt x="511" y="363"/>
                    </a:lnTo>
                    <a:lnTo>
                      <a:pt x="509" y="368"/>
                    </a:lnTo>
                    <a:lnTo>
                      <a:pt x="503" y="387"/>
                    </a:lnTo>
                    <a:lnTo>
                      <a:pt x="499" y="401"/>
                    </a:lnTo>
                    <a:lnTo>
                      <a:pt x="497" y="418"/>
                    </a:lnTo>
                    <a:lnTo>
                      <a:pt x="497" y="418"/>
                    </a:lnTo>
                    <a:lnTo>
                      <a:pt x="497" y="427"/>
                    </a:lnTo>
                    <a:lnTo>
                      <a:pt x="497" y="435"/>
                    </a:lnTo>
                    <a:lnTo>
                      <a:pt x="498" y="445"/>
                    </a:lnTo>
                    <a:lnTo>
                      <a:pt x="500" y="452"/>
                    </a:lnTo>
                    <a:lnTo>
                      <a:pt x="506" y="465"/>
                    </a:lnTo>
                    <a:lnTo>
                      <a:pt x="512" y="477"/>
                    </a:lnTo>
                    <a:lnTo>
                      <a:pt x="519" y="486"/>
                    </a:lnTo>
                    <a:lnTo>
                      <a:pt x="524" y="493"/>
                    </a:lnTo>
                    <a:lnTo>
                      <a:pt x="528" y="497"/>
                    </a:lnTo>
                    <a:lnTo>
                      <a:pt x="529" y="498"/>
                    </a:lnTo>
                    <a:lnTo>
                      <a:pt x="528" y="499"/>
                    </a:lnTo>
                    <a:lnTo>
                      <a:pt x="528" y="499"/>
                    </a:lnTo>
                    <a:lnTo>
                      <a:pt x="474" y="509"/>
                    </a:lnTo>
                    <a:lnTo>
                      <a:pt x="436" y="515"/>
                    </a:lnTo>
                    <a:lnTo>
                      <a:pt x="414" y="519"/>
                    </a:lnTo>
                    <a:lnTo>
                      <a:pt x="414" y="519"/>
                    </a:lnTo>
                    <a:lnTo>
                      <a:pt x="409" y="520"/>
                    </a:lnTo>
                    <a:lnTo>
                      <a:pt x="402" y="522"/>
                    </a:lnTo>
                    <a:lnTo>
                      <a:pt x="389" y="530"/>
                    </a:lnTo>
                    <a:lnTo>
                      <a:pt x="377" y="539"/>
                    </a:lnTo>
                    <a:lnTo>
                      <a:pt x="369" y="547"/>
                    </a:lnTo>
                    <a:lnTo>
                      <a:pt x="369" y="547"/>
                    </a:lnTo>
                    <a:lnTo>
                      <a:pt x="365" y="551"/>
                    </a:lnTo>
                    <a:lnTo>
                      <a:pt x="363" y="554"/>
                    </a:lnTo>
                    <a:lnTo>
                      <a:pt x="359" y="565"/>
                    </a:lnTo>
                    <a:lnTo>
                      <a:pt x="358" y="574"/>
                    </a:lnTo>
                    <a:lnTo>
                      <a:pt x="357" y="580"/>
                    </a:lnTo>
                    <a:lnTo>
                      <a:pt x="357" y="580"/>
                    </a:lnTo>
                    <a:lnTo>
                      <a:pt x="356" y="585"/>
                    </a:lnTo>
                    <a:lnTo>
                      <a:pt x="352" y="591"/>
                    </a:lnTo>
                    <a:lnTo>
                      <a:pt x="347" y="597"/>
                    </a:lnTo>
                    <a:lnTo>
                      <a:pt x="341" y="602"/>
                    </a:lnTo>
                    <a:lnTo>
                      <a:pt x="341" y="602"/>
                    </a:lnTo>
                    <a:lnTo>
                      <a:pt x="321" y="620"/>
                    </a:lnTo>
                    <a:lnTo>
                      <a:pt x="311" y="629"/>
                    </a:lnTo>
                    <a:lnTo>
                      <a:pt x="306" y="632"/>
                    </a:lnTo>
                    <a:lnTo>
                      <a:pt x="303" y="632"/>
                    </a:lnTo>
                    <a:lnTo>
                      <a:pt x="303" y="632"/>
                    </a:lnTo>
                    <a:lnTo>
                      <a:pt x="299" y="632"/>
                    </a:lnTo>
                    <a:lnTo>
                      <a:pt x="296" y="633"/>
                    </a:lnTo>
                    <a:lnTo>
                      <a:pt x="287" y="639"/>
                    </a:lnTo>
                    <a:lnTo>
                      <a:pt x="279" y="648"/>
                    </a:lnTo>
                    <a:lnTo>
                      <a:pt x="276" y="651"/>
                    </a:lnTo>
                    <a:lnTo>
                      <a:pt x="275" y="655"/>
                    </a:lnTo>
                    <a:lnTo>
                      <a:pt x="275" y="655"/>
                    </a:lnTo>
                    <a:lnTo>
                      <a:pt x="274" y="657"/>
                    </a:lnTo>
                    <a:lnTo>
                      <a:pt x="270" y="660"/>
                    </a:lnTo>
                    <a:lnTo>
                      <a:pt x="257" y="673"/>
                    </a:lnTo>
                    <a:lnTo>
                      <a:pt x="215" y="705"/>
                    </a:lnTo>
                    <a:lnTo>
                      <a:pt x="169" y="739"/>
                    </a:lnTo>
                    <a:lnTo>
                      <a:pt x="140" y="760"/>
                    </a:lnTo>
                    <a:lnTo>
                      <a:pt x="140" y="760"/>
                    </a:lnTo>
                    <a:lnTo>
                      <a:pt x="130" y="767"/>
                    </a:lnTo>
                    <a:lnTo>
                      <a:pt x="123" y="771"/>
                    </a:lnTo>
                    <a:lnTo>
                      <a:pt x="119" y="775"/>
                    </a:lnTo>
                    <a:lnTo>
                      <a:pt x="118" y="775"/>
                    </a:lnTo>
                    <a:lnTo>
                      <a:pt x="117" y="774"/>
                    </a:lnTo>
                    <a:lnTo>
                      <a:pt x="117" y="774"/>
                    </a:lnTo>
                    <a:lnTo>
                      <a:pt x="113" y="775"/>
                    </a:lnTo>
                    <a:lnTo>
                      <a:pt x="110" y="777"/>
                    </a:lnTo>
                    <a:lnTo>
                      <a:pt x="97" y="787"/>
                    </a:lnTo>
                    <a:lnTo>
                      <a:pt x="73" y="809"/>
                    </a:lnTo>
                    <a:lnTo>
                      <a:pt x="73" y="809"/>
                    </a:lnTo>
                    <a:lnTo>
                      <a:pt x="70" y="813"/>
                    </a:lnTo>
                    <a:lnTo>
                      <a:pt x="68" y="816"/>
                    </a:lnTo>
                    <a:lnTo>
                      <a:pt x="68" y="819"/>
                    </a:lnTo>
                    <a:lnTo>
                      <a:pt x="68" y="822"/>
                    </a:lnTo>
                    <a:lnTo>
                      <a:pt x="72" y="828"/>
                    </a:lnTo>
                    <a:lnTo>
                      <a:pt x="73" y="831"/>
                    </a:lnTo>
                    <a:lnTo>
                      <a:pt x="73" y="834"/>
                    </a:lnTo>
                    <a:lnTo>
                      <a:pt x="73" y="834"/>
                    </a:lnTo>
                    <a:lnTo>
                      <a:pt x="73" y="836"/>
                    </a:lnTo>
                    <a:lnTo>
                      <a:pt x="72" y="838"/>
                    </a:lnTo>
                    <a:lnTo>
                      <a:pt x="67" y="843"/>
                    </a:lnTo>
                    <a:lnTo>
                      <a:pt x="59" y="850"/>
                    </a:lnTo>
                    <a:lnTo>
                      <a:pt x="48" y="861"/>
                    </a:lnTo>
                    <a:lnTo>
                      <a:pt x="48" y="861"/>
                    </a:lnTo>
                    <a:lnTo>
                      <a:pt x="41" y="869"/>
                    </a:lnTo>
                    <a:lnTo>
                      <a:pt x="34" y="879"/>
                    </a:lnTo>
                    <a:lnTo>
                      <a:pt x="20" y="899"/>
                    </a:lnTo>
                    <a:lnTo>
                      <a:pt x="10" y="921"/>
                    </a:lnTo>
                    <a:lnTo>
                      <a:pt x="5" y="932"/>
                    </a:lnTo>
                    <a:lnTo>
                      <a:pt x="1" y="941"/>
                    </a:lnTo>
                    <a:lnTo>
                      <a:pt x="1" y="941"/>
                    </a:lnTo>
                    <a:lnTo>
                      <a:pt x="0" y="949"/>
                    </a:lnTo>
                    <a:lnTo>
                      <a:pt x="1" y="957"/>
                    </a:lnTo>
                    <a:lnTo>
                      <a:pt x="4" y="963"/>
                    </a:lnTo>
                    <a:lnTo>
                      <a:pt x="7" y="969"/>
                    </a:lnTo>
                    <a:lnTo>
                      <a:pt x="12" y="973"/>
                    </a:lnTo>
                    <a:lnTo>
                      <a:pt x="16" y="977"/>
                    </a:lnTo>
                    <a:lnTo>
                      <a:pt x="26" y="982"/>
                    </a:lnTo>
                    <a:lnTo>
                      <a:pt x="26" y="982"/>
                    </a:lnTo>
                    <a:lnTo>
                      <a:pt x="33" y="988"/>
                    </a:lnTo>
                    <a:lnTo>
                      <a:pt x="44" y="1001"/>
                    </a:lnTo>
                    <a:lnTo>
                      <a:pt x="78" y="1040"/>
                    </a:lnTo>
                    <a:lnTo>
                      <a:pt x="119" y="1087"/>
                    </a:lnTo>
                    <a:lnTo>
                      <a:pt x="161" y="1134"/>
                    </a:lnTo>
                    <a:lnTo>
                      <a:pt x="161" y="1134"/>
                    </a:lnTo>
                    <a:lnTo>
                      <a:pt x="184" y="1156"/>
                    </a:lnTo>
                    <a:lnTo>
                      <a:pt x="213" y="1180"/>
                    </a:lnTo>
                    <a:lnTo>
                      <a:pt x="244" y="1205"/>
                    </a:lnTo>
                    <a:lnTo>
                      <a:pt x="275" y="1231"/>
                    </a:lnTo>
                    <a:lnTo>
                      <a:pt x="305" y="1253"/>
                    </a:lnTo>
                    <a:lnTo>
                      <a:pt x="332" y="1272"/>
                    </a:lnTo>
                    <a:lnTo>
                      <a:pt x="351" y="1285"/>
                    </a:lnTo>
                    <a:lnTo>
                      <a:pt x="363" y="1292"/>
                    </a:lnTo>
                    <a:lnTo>
                      <a:pt x="363" y="1292"/>
                    </a:lnTo>
                    <a:lnTo>
                      <a:pt x="373" y="1295"/>
                    </a:lnTo>
                    <a:lnTo>
                      <a:pt x="382" y="1295"/>
                    </a:lnTo>
                    <a:lnTo>
                      <a:pt x="400" y="1292"/>
                    </a:lnTo>
                    <a:lnTo>
                      <a:pt x="400" y="1292"/>
                    </a:lnTo>
                    <a:lnTo>
                      <a:pt x="404" y="1292"/>
                    </a:lnTo>
                    <a:lnTo>
                      <a:pt x="407" y="1292"/>
                    </a:lnTo>
                    <a:lnTo>
                      <a:pt x="407" y="1293"/>
                    </a:lnTo>
                    <a:lnTo>
                      <a:pt x="406" y="1295"/>
                    </a:lnTo>
                    <a:lnTo>
                      <a:pt x="401" y="1300"/>
                    </a:lnTo>
                    <a:lnTo>
                      <a:pt x="399" y="1304"/>
                    </a:lnTo>
                    <a:lnTo>
                      <a:pt x="399" y="1304"/>
                    </a:lnTo>
                    <a:lnTo>
                      <a:pt x="399" y="1307"/>
                    </a:lnTo>
                    <a:lnTo>
                      <a:pt x="400" y="1309"/>
                    </a:lnTo>
                    <a:lnTo>
                      <a:pt x="404" y="1311"/>
                    </a:lnTo>
                    <a:lnTo>
                      <a:pt x="404" y="1311"/>
                    </a:lnTo>
                    <a:lnTo>
                      <a:pt x="406" y="1313"/>
                    </a:lnTo>
                    <a:lnTo>
                      <a:pt x="406" y="1315"/>
                    </a:lnTo>
                    <a:lnTo>
                      <a:pt x="404" y="1319"/>
                    </a:lnTo>
                    <a:lnTo>
                      <a:pt x="403" y="1325"/>
                    </a:lnTo>
                    <a:lnTo>
                      <a:pt x="402" y="1332"/>
                    </a:lnTo>
                    <a:lnTo>
                      <a:pt x="402" y="1332"/>
                    </a:lnTo>
                    <a:lnTo>
                      <a:pt x="403" y="1368"/>
                    </a:lnTo>
                    <a:lnTo>
                      <a:pt x="403" y="1392"/>
                    </a:lnTo>
                    <a:lnTo>
                      <a:pt x="402" y="1401"/>
                    </a:lnTo>
                    <a:lnTo>
                      <a:pt x="401" y="1409"/>
                    </a:lnTo>
                    <a:lnTo>
                      <a:pt x="401" y="1409"/>
                    </a:lnTo>
                    <a:lnTo>
                      <a:pt x="399" y="1416"/>
                    </a:lnTo>
                    <a:lnTo>
                      <a:pt x="399" y="1424"/>
                    </a:lnTo>
                    <a:lnTo>
                      <a:pt x="399" y="1443"/>
                    </a:lnTo>
                    <a:lnTo>
                      <a:pt x="401" y="1472"/>
                    </a:lnTo>
                    <a:lnTo>
                      <a:pt x="401" y="1472"/>
                    </a:lnTo>
                    <a:lnTo>
                      <a:pt x="402" y="1482"/>
                    </a:lnTo>
                    <a:lnTo>
                      <a:pt x="404" y="1494"/>
                    </a:lnTo>
                    <a:lnTo>
                      <a:pt x="407" y="1504"/>
                    </a:lnTo>
                    <a:lnTo>
                      <a:pt x="407" y="1508"/>
                    </a:lnTo>
                    <a:lnTo>
                      <a:pt x="406" y="1510"/>
                    </a:lnTo>
                    <a:lnTo>
                      <a:pt x="406" y="1510"/>
                    </a:lnTo>
                    <a:lnTo>
                      <a:pt x="406" y="1513"/>
                    </a:lnTo>
                    <a:lnTo>
                      <a:pt x="407" y="1521"/>
                    </a:lnTo>
                    <a:lnTo>
                      <a:pt x="411" y="1545"/>
                    </a:lnTo>
                    <a:lnTo>
                      <a:pt x="419" y="1578"/>
                    </a:lnTo>
                    <a:lnTo>
                      <a:pt x="419" y="1578"/>
                    </a:lnTo>
                    <a:lnTo>
                      <a:pt x="418" y="1588"/>
                    </a:lnTo>
                    <a:lnTo>
                      <a:pt x="418" y="1599"/>
                    </a:lnTo>
                    <a:lnTo>
                      <a:pt x="418" y="1611"/>
                    </a:lnTo>
                    <a:lnTo>
                      <a:pt x="421" y="1626"/>
                    </a:lnTo>
                    <a:lnTo>
                      <a:pt x="426" y="1658"/>
                    </a:lnTo>
                    <a:lnTo>
                      <a:pt x="434" y="1695"/>
                    </a:lnTo>
                    <a:lnTo>
                      <a:pt x="444" y="1733"/>
                    </a:lnTo>
                    <a:lnTo>
                      <a:pt x="456" y="1774"/>
                    </a:lnTo>
                    <a:lnTo>
                      <a:pt x="469" y="1816"/>
                    </a:lnTo>
                    <a:lnTo>
                      <a:pt x="483" y="1858"/>
                    </a:lnTo>
                    <a:lnTo>
                      <a:pt x="511" y="1938"/>
                    </a:lnTo>
                    <a:lnTo>
                      <a:pt x="536" y="2005"/>
                    </a:lnTo>
                    <a:lnTo>
                      <a:pt x="561" y="2071"/>
                    </a:lnTo>
                    <a:lnTo>
                      <a:pt x="561" y="2071"/>
                    </a:lnTo>
                    <a:lnTo>
                      <a:pt x="572" y="2112"/>
                    </a:lnTo>
                    <a:lnTo>
                      <a:pt x="572" y="2112"/>
                    </a:lnTo>
                    <a:lnTo>
                      <a:pt x="573" y="2115"/>
                    </a:lnTo>
                    <a:lnTo>
                      <a:pt x="574" y="2117"/>
                    </a:lnTo>
                    <a:lnTo>
                      <a:pt x="576" y="2119"/>
                    </a:lnTo>
                    <a:lnTo>
                      <a:pt x="579" y="2122"/>
                    </a:lnTo>
                    <a:lnTo>
                      <a:pt x="580" y="2123"/>
                    </a:lnTo>
                    <a:lnTo>
                      <a:pt x="580" y="2124"/>
                    </a:lnTo>
                    <a:lnTo>
                      <a:pt x="580" y="2124"/>
                    </a:lnTo>
                    <a:lnTo>
                      <a:pt x="581" y="2131"/>
                    </a:lnTo>
                    <a:lnTo>
                      <a:pt x="583" y="2141"/>
                    </a:lnTo>
                    <a:lnTo>
                      <a:pt x="588" y="2154"/>
                    </a:lnTo>
                    <a:lnTo>
                      <a:pt x="594" y="2167"/>
                    </a:lnTo>
                    <a:lnTo>
                      <a:pt x="594" y="2167"/>
                    </a:lnTo>
                    <a:lnTo>
                      <a:pt x="598" y="2177"/>
                    </a:lnTo>
                    <a:lnTo>
                      <a:pt x="600" y="2186"/>
                    </a:lnTo>
                    <a:lnTo>
                      <a:pt x="600" y="2191"/>
                    </a:lnTo>
                    <a:lnTo>
                      <a:pt x="600" y="2193"/>
                    </a:lnTo>
                    <a:lnTo>
                      <a:pt x="606" y="2474"/>
                    </a:lnTo>
                    <a:lnTo>
                      <a:pt x="606" y="2474"/>
                    </a:lnTo>
                    <a:lnTo>
                      <a:pt x="603" y="2476"/>
                    </a:lnTo>
                    <a:lnTo>
                      <a:pt x="601" y="2479"/>
                    </a:lnTo>
                    <a:lnTo>
                      <a:pt x="596" y="2486"/>
                    </a:lnTo>
                    <a:lnTo>
                      <a:pt x="594" y="2491"/>
                    </a:lnTo>
                    <a:lnTo>
                      <a:pt x="594" y="2495"/>
                    </a:lnTo>
                    <a:lnTo>
                      <a:pt x="594" y="2500"/>
                    </a:lnTo>
                    <a:lnTo>
                      <a:pt x="595" y="2505"/>
                    </a:lnTo>
                    <a:lnTo>
                      <a:pt x="595" y="2505"/>
                    </a:lnTo>
                    <a:lnTo>
                      <a:pt x="597" y="2512"/>
                    </a:lnTo>
                    <a:lnTo>
                      <a:pt x="600" y="2523"/>
                    </a:lnTo>
                    <a:lnTo>
                      <a:pt x="604" y="2557"/>
                    </a:lnTo>
                    <a:lnTo>
                      <a:pt x="608" y="2592"/>
                    </a:lnTo>
                    <a:lnTo>
                      <a:pt x="609" y="2619"/>
                    </a:lnTo>
                    <a:lnTo>
                      <a:pt x="609" y="2619"/>
                    </a:lnTo>
                    <a:lnTo>
                      <a:pt x="609" y="2628"/>
                    </a:lnTo>
                    <a:lnTo>
                      <a:pt x="610" y="2639"/>
                    </a:lnTo>
                    <a:lnTo>
                      <a:pt x="615" y="2658"/>
                    </a:lnTo>
                    <a:lnTo>
                      <a:pt x="620" y="2680"/>
                    </a:lnTo>
                    <a:lnTo>
                      <a:pt x="627" y="2703"/>
                    </a:lnTo>
                    <a:lnTo>
                      <a:pt x="627" y="2703"/>
                    </a:lnTo>
                    <a:lnTo>
                      <a:pt x="632" y="2723"/>
                    </a:lnTo>
                    <a:lnTo>
                      <a:pt x="634" y="2736"/>
                    </a:lnTo>
                    <a:lnTo>
                      <a:pt x="634" y="2745"/>
                    </a:lnTo>
                    <a:lnTo>
                      <a:pt x="634" y="2749"/>
                    </a:lnTo>
                    <a:lnTo>
                      <a:pt x="634" y="2749"/>
                    </a:lnTo>
                    <a:lnTo>
                      <a:pt x="636" y="2763"/>
                    </a:lnTo>
                    <a:lnTo>
                      <a:pt x="642" y="2791"/>
                    </a:lnTo>
                    <a:lnTo>
                      <a:pt x="649" y="2823"/>
                    </a:lnTo>
                    <a:lnTo>
                      <a:pt x="654" y="2851"/>
                    </a:lnTo>
                    <a:lnTo>
                      <a:pt x="654" y="2851"/>
                    </a:lnTo>
                    <a:lnTo>
                      <a:pt x="658" y="2880"/>
                    </a:lnTo>
                    <a:lnTo>
                      <a:pt x="660" y="2888"/>
                    </a:lnTo>
                    <a:lnTo>
                      <a:pt x="660" y="2897"/>
                    </a:lnTo>
                    <a:lnTo>
                      <a:pt x="660" y="2897"/>
                    </a:lnTo>
                    <a:lnTo>
                      <a:pt x="661" y="2908"/>
                    </a:lnTo>
                    <a:lnTo>
                      <a:pt x="663" y="2913"/>
                    </a:lnTo>
                    <a:lnTo>
                      <a:pt x="665" y="2918"/>
                    </a:lnTo>
                    <a:lnTo>
                      <a:pt x="665" y="2920"/>
                    </a:lnTo>
                    <a:lnTo>
                      <a:pt x="665" y="2920"/>
                    </a:lnTo>
                    <a:lnTo>
                      <a:pt x="663" y="2926"/>
                    </a:lnTo>
                    <a:lnTo>
                      <a:pt x="661" y="2936"/>
                    </a:lnTo>
                    <a:lnTo>
                      <a:pt x="660" y="2942"/>
                    </a:lnTo>
                    <a:lnTo>
                      <a:pt x="660" y="2948"/>
                    </a:lnTo>
                    <a:lnTo>
                      <a:pt x="662" y="2953"/>
                    </a:lnTo>
                    <a:lnTo>
                      <a:pt x="664" y="2956"/>
                    </a:lnTo>
                    <a:lnTo>
                      <a:pt x="664" y="2956"/>
                    </a:lnTo>
                    <a:lnTo>
                      <a:pt x="668" y="2959"/>
                    </a:lnTo>
                    <a:lnTo>
                      <a:pt x="670" y="2962"/>
                    </a:lnTo>
                    <a:lnTo>
                      <a:pt x="671" y="2966"/>
                    </a:lnTo>
                    <a:lnTo>
                      <a:pt x="672" y="2971"/>
                    </a:lnTo>
                    <a:lnTo>
                      <a:pt x="671" y="2983"/>
                    </a:lnTo>
                    <a:lnTo>
                      <a:pt x="671" y="2999"/>
                    </a:lnTo>
                    <a:lnTo>
                      <a:pt x="671" y="2999"/>
                    </a:lnTo>
                    <a:lnTo>
                      <a:pt x="670" y="3013"/>
                    </a:lnTo>
                    <a:lnTo>
                      <a:pt x="671" y="3018"/>
                    </a:lnTo>
                    <a:lnTo>
                      <a:pt x="672" y="3019"/>
                    </a:lnTo>
                    <a:lnTo>
                      <a:pt x="673" y="3021"/>
                    </a:lnTo>
                    <a:lnTo>
                      <a:pt x="680" y="3025"/>
                    </a:lnTo>
                    <a:lnTo>
                      <a:pt x="680" y="3025"/>
                    </a:lnTo>
                    <a:lnTo>
                      <a:pt x="686" y="3031"/>
                    </a:lnTo>
                    <a:lnTo>
                      <a:pt x="687" y="3032"/>
                    </a:lnTo>
                    <a:lnTo>
                      <a:pt x="686" y="3034"/>
                    </a:lnTo>
                    <a:lnTo>
                      <a:pt x="683" y="3037"/>
                    </a:lnTo>
                    <a:lnTo>
                      <a:pt x="678" y="3040"/>
                    </a:lnTo>
                    <a:lnTo>
                      <a:pt x="678" y="3040"/>
                    </a:lnTo>
                    <a:lnTo>
                      <a:pt x="676" y="3041"/>
                    </a:lnTo>
                    <a:lnTo>
                      <a:pt x="675" y="3044"/>
                    </a:lnTo>
                    <a:lnTo>
                      <a:pt x="677" y="3049"/>
                    </a:lnTo>
                    <a:lnTo>
                      <a:pt x="679" y="3056"/>
                    </a:lnTo>
                    <a:lnTo>
                      <a:pt x="681" y="3063"/>
                    </a:lnTo>
                    <a:lnTo>
                      <a:pt x="681" y="3063"/>
                    </a:lnTo>
                    <a:lnTo>
                      <a:pt x="681" y="3071"/>
                    </a:lnTo>
                    <a:lnTo>
                      <a:pt x="681" y="3076"/>
                    </a:lnTo>
                    <a:lnTo>
                      <a:pt x="680" y="3079"/>
                    </a:lnTo>
                    <a:lnTo>
                      <a:pt x="680" y="3079"/>
                    </a:lnTo>
                    <a:lnTo>
                      <a:pt x="678" y="3105"/>
                    </a:lnTo>
                    <a:lnTo>
                      <a:pt x="672" y="3161"/>
                    </a:lnTo>
                    <a:lnTo>
                      <a:pt x="669" y="3193"/>
                    </a:lnTo>
                    <a:lnTo>
                      <a:pt x="664" y="3221"/>
                    </a:lnTo>
                    <a:lnTo>
                      <a:pt x="660" y="3245"/>
                    </a:lnTo>
                    <a:lnTo>
                      <a:pt x="657" y="3251"/>
                    </a:lnTo>
                    <a:lnTo>
                      <a:pt x="656" y="3257"/>
                    </a:lnTo>
                    <a:lnTo>
                      <a:pt x="656" y="3257"/>
                    </a:lnTo>
                    <a:lnTo>
                      <a:pt x="655" y="3268"/>
                    </a:lnTo>
                    <a:lnTo>
                      <a:pt x="654" y="3278"/>
                    </a:lnTo>
                    <a:lnTo>
                      <a:pt x="655" y="3291"/>
                    </a:lnTo>
                    <a:lnTo>
                      <a:pt x="657" y="3306"/>
                    </a:lnTo>
                    <a:lnTo>
                      <a:pt x="660" y="3313"/>
                    </a:lnTo>
                    <a:lnTo>
                      <a:pt x="662" y="3320"/>
                    </a:lnTo>
                    <a:lnTo>
                      <a:pt x="665" y="3326"/>
                    </a:lnTo>
                    <a:lnTo>
                      <a:pt x="670" y="3333"/>
                    </a:lnTo>
                    <a:lnTo>
                      <a:pt x="675" y="3339"/>
                    </a:lnTo>
                    <a:lnTo>
                      <a:pt x="680" y="3344"/>
                    </a:lnTo>
                    <a:lnTo>
                      <a:pt x="680" y="3344"/>
                    </a:lnTo>
                    <a:lnTo>
                      <a:pt x="687" y="3348"/>
                    </a:lnTo>
                    <a:lnTo>
                      <a:pt x="695" y="3353"/>
                    </a:lnTo>
                    <a:lnTo>
                      <a:pt x="711" y="3359"/>
                    </a:lnTo>
                    <a:lnTo>
                      <a:pt x="730" y="3363"/>
                    </a:lnTo>
                    <a:lnTo>
                      <a:pt x="748" y="3366"/>
                    </a:lnTo>
                    <a:lnTo>
                      <a:pt x="766" y="3366"/>
                    </a:lnTo>
                    <a:lnTo>
                      <a:pt x="782" y="3366"/>
                    </a:lnTo>
                    <a:lnTo>
                      <a:pt x="796" y="3363"/>
                    </a:lnTo>
                    <a:lnTo>
                      <a:pt x="806" y="3360"/>
                    </a:lnTo>
                    <a:lnTo>
                      <a:pt x="806" y="3360"/>
                    </a:lnTo>
                    <a:lnTo>
                      <a:pt x="811" y="3356"/>
                    </a:lnTo>
                    <a:lnTo>
                      <a:pt x="815" y="3353"/>
                    </a:lnTo>
                    <a:lnTo>
                      <a:pt x="820" y="3348"/>
                    </a:lnTo>
                    <a:lnTo>
                      <a:pt x="825" y="3343"/>
                    </a:lnTo>
                    <a:lnTo>
                      <a:pt x="830" y="3336"/>
                    </a:lnTo>
                    <a:lnTo>
                      <a:pt x="835" y="3329"/>
                    </a:lnTo>
                    <a:lnTo>
                      <a:pt x="838" y="3320"/>
                    </a:lnTo>
                    <a:lnTo>
                      <a:pt x="842" y="3310"/>
                    </a:lnTo>
                    <a:lnTo>
                      <a:pt x="845" y="3300"/>
                    </a:lnTo>
                    <a:lnTo>
                      <a:pt x="848" y="3287"/>
                    </a:lnTo>
                    <a:lnTo>
                      <a:pt x="849" y="3275"/>
                    </a:lnTo>
                    <a:lnTo>
                      <a:pt x="850" y="3262"/>
                    </a:lnTo>
                    <a:lnTo>
                      <a:pt x="849" y="3247"/>
                    </a:lnTo>
                    <a:lnTo>
                      <a:pt x="848" y="3232"/>
                    </a:lnTo>
                    <a:lnTo>
                      <a:pt x="844" y="3215"/>
                    </a:lnTo>
                    <a:lnTo>
                      <a:pt x="840" y="3197"/>
                    </a:lnTo>
                    <a:lnTo>
                      <a:pt x="840" y="3197"/>
                    </a:lnTo>
                    <a:lnTo>
                      <a:pt x="836" y="3151"/>
                    </a:lnTo>
                    <a:lnTo>
                      <a:pt x="835" y="3116"/>
                    </a:lnTo>
                    <a:lnTo>
                      <a:pt x="835" y="3103"/>
                    </a:lnTo>
                    <a:lnTo>
                      <a:pt x="837" y="3093"/>
                    </a:lnTo>
                    <a:lnTo>
                      <a:pt x="837" y="3093"/>
                    </a:lnTo>
                    <a:lnTo>
                      <a:pt x="838" y="3088"/>
                    </a:lnTo>
                    <a:lnTo>
                      <a:pt x="840" y="3079"/>
                    </a:lnTo>
                    <a:lnTo>
                      <a:pt x="842" y="3063"/>
                    </a:lnTo>
                    <a:lnTo>
                      <a:pt x="842" y="3049"/>
                    </a:lnTo>
                    <a:lnTo>
                      <a:pt x="841" y="3041"/>
                    </a:lnTo>
                    <a:lnTo>
                      <a:pt x="841" y="3041"/>
                    </a:lnTo>
                    <a:lnTo>
                      <a:pt x="841" y="3040"/>
                    </a:lnTo>
                    <a:lnTo>
                      <a:pt x="842" y="3039"/>
                    </a:lnTo>
                    <a:lnTo>
                      <a:pt x="845" y="3039"/>
                    </a:lnTo>
                    <a:lnTo>
                      <a:pt x="856" y="3039"/>
                    </a:lnTo>
                    <a:lnTo>
                      <a:pt x="869" y="3040"/>
                    </a:lnTo>
                    <a:lnTo>
                      <a:pt x="881" y="3041"/>
                    </a:lnTo>
                    <a:lnTo>
                      <a:pt x="881" y="3041"/>
                    </a:lnTo>
                    <a:lnTo>
                      <a:pt x="892" y="3039"/>
                    </a:lnTo>
                    <a:lnTo>
                      <a:pt x="914" y="3036"/>
                    </a:lnTo>
                    <a:lnTo>
                      <a:pt x="925" y="3033"/>
                    </a:lnTo>
                    <a:lnTo>
                      <a:pt x="937" y="3030"/>
                    </a:lnTo>
                    <a:lnTo>
                      <a:pt x="945" y="3026"/>
                    </a:lnTo>
                    <a:lnTo>
                      <a:pt x="947" y="3025"/>
                    </a:lnTo>
                    <a:lnTo>
                      <a:pt x="949" y="3023"/>
                    </a:lnTo>
                    <a:lnTo>
                      <a:pt x="949" y="3023"/>
                    </a:lnTo>
                    <a:lnTo>
                      <a:pt x="954" y="3014"/>
                    </a:lnTo>
                    <a:lnTo>
                      <a:pt x="957" y="3002"/>
                    </a:lnTo>
                    <a:lnTo>
                      <a:pt x="959" y="2996"/>
                    </a:lnTo>
                    <a:lnTo>
                      <a:pt x="959" y="2989"/>
                    </a:lnTo>
                    <a:lnTo>
                      <a:pt x="957" y="2984"/>
                    </a:lnTo>
                    <a:lnTo>
                      <a:pt x="956" y="2978"/>
                    </a:lnTo>
                    <a:lnTo>
                      <a:pt x="956" y="2978"/>
                    </a:lnTo>
                    <a:lnTo>
                      <a:pt x="953" y="2971"/>
                    </a:lnTo>
                    <a:lnTo>
                      <a:pt x="946" y="2962"/>
                    </a:lnTo>
                    <a:lnTo>
                      <a:pt x="929" y="2940"/>
                    </a:lnTo>
                    <a:lnTo>
                      <a:pt x="900" y="2906"/>
                    </a:lnTo>
                    <a:lnTo>
                      <a:pt x="900" y="2906"/>
                    </a:lnTo>
                    <a:lnTo>
                      <a:pt x="875" y="2873"/>
                    </a:lnTo>
                    <a:lnTo>
                      <a:pt x="856" y="2844"/>
                    </a:lnTo>
                    <a:lnTo>
                      <a:pt x="856" y="2844"/>
                    </a:lnTo>
                    <a:lnTo>
                      <a:pt x="855" y="2841"/>
                    </a:lnTo>
                    <a:lnTo>
                      <a:pt x="855" y="2837"/>
                    </a:lnTo>
                    <a:lnTo>
                      <a:pt x="853" y="2832"/>
                    </a:lnTo>
                    <a:lnTo>
                      <a:pt x="852" y="2830"/>
                    </a:lnTo>
                    <a:lnTo>
                      <a:pt x="850" y="2828"/>
                    </a:lnTo>
                    <a:lnTo>
                      <a:pt x="850" y="2828"/>
                    </a:lnTo>
                    <a:lnTo>
                      <a:pt x="848" y="2827"/>
                    </a:lnTo>
                    <a:lnTo>
                      <a:pt x="847" y="2824"/>
                    </a:lnTo>
                    <a:lnTo>
                      <a:pt x="844" y="2817"/>
                    </a:lnTo>
                    <a:lnTo>
                      <a:pt x="843" y="2806"/>
                    </a:lnTo>
                    <a:lnTo>
                      <a:pt x="842" y="2791"/>
                    </a:lnTo>
                    <a:lnTo>
                      <a:pt x="842" y="2791"/>
                    </a:lnTo>
                    <a:lnTo>
                      <a:pt x="842" y="2776"/>
                    </a:lnTo>
                    <a:lnTo>
                      <a:pt x="841" y="2764"/>
                    </a:lnTo>
                    <a:lnTo>
                      <a:pt x="837" y="2740"/>
                    </a:lnTo>
                    <a:lnTo>
                      <a:pt x="837" y="2740"/>
                    </a:lnTo>
                    <a:lnTo>
                      <a:pt x="834" y="2729"/>
                    </a:lnTo>
                    <a:lnTo>
                      <a:pt x="830" y="2721"/>
                    </a:lnTo>
                    <a:lnTo>
                      <a:pt x="829" y="2718"/>
                    </a:lnTo>
                    <a:lnTo>
                      <a:pt x="830" y="2715"/>
                    </a:lnTo>
                    <a:lnTo>
                      <a:pt x="832" y="2712"/>
                    </a:lnTo>
                    <a:lnTo>
                      <a:pt x="835" y="2710"/>
                    </a:lnTo>
                    <a:lnTo>
                      <a:pt x="835" y="2710"/>
                    </a:lnTo>
                    <a:lnTo>
                      <a:pt x="842" y="2707"/>
                    </a:lnTo>
                    <a:lnTo>
                      <a:pt x="849" y="2704"/>
                    </a:lnTo>
                    <a:lnTo>
                      <a:pt x="851" y="2702"/>
                    </a:lnTo>
                    <a:lnTo>
                      <a:pt x="852" y="2700"/>
                    </a:lnTo>
                    <a:lnTo>
                      <a:pt x="853" y="2695"/>
                    </a:lnTo>
                    <a:lnTo>
                      <a:pt x="853" y="2689"/>
                    </a:lnTo>
                    <a:lnTo>
                      <a:pt x="853" y="2689"/>
                    </a:lnTo>
                    <a:lnTo>
                      <a:pt x="852" y="2676"/>
                    </a:lnTo>
                    <a:lnTo>
                      <a:pt x="849" y="2659"/>
                    </a:lnTo>
                    <a:lnTo>
                      <a:pt x="847" y="2646"/>
                    </a:lnTo>
                    <a:lnTo>
                      <a:pt x="847" y="2640"/>
                    </a:lnTo>
                    <a:lnTo>
                      <a:pt x="847" y="2636"/>
                    </a:lnTo>
                    <a:lnTo>
                      <a:pt x="847" y="2636"/>
                    </a:lnTo>
                    <a:lnTo>
                      <a:pt x="859" y="2586"/>
                    </a:lnTo>
                    <a:lnTo>
                      <a:pt x="875" y="2527"/>
                    </a:lnTo>
                    <a:lnTo>
                      <a:pt x="875" y="2527"/>
                    </a:lnTo>
                    <a:lnTo>
                      <a:pt x="879" y="2512"/>
                    </a:lnTo>
                    <a:lnTo>
                      <a:pt x="881" y="2498"/>
                    </a:lnTo>
                    <a:lnTo>
                      <a:pt x="881" y="2486"/>
                    </a:lnTo>
                    <a:lnTo>
                      <a:pt x="880" y="2483"/>
                    </a:lnTo>
                    <a:lnTo>
                      <a:pt x="879" y="2479"/>
                    </a:lnTo>
                    <a:lnTo>
                      <a:pt x="879" y="2479"/>
                    </a:lnTo>
                    <a:lnTo>
                      <a:pt x="878" y="2475"/>
                    </a:lnTo>
                    <a:lnTo>
                      <a:pt x="878" y="2465"/>
                    </a:lnTo>
                    <a:lnTo>
                      <a:pt x="880" y="2439"/>
                    </a:lnTo>
                    <a:lnTo>
                      <a:pt x="885" y="2410"/>
                    </a:lnTo>
                    <a:lnTo>
                      <a:pt x="889" y="2390"/>
                    </a:lnTo>
                    <a:lnTo>
                      <a:pt x="889" y="2390"/>
                    </a:lnTo>
                    <a:lnTo>
                      <a:pt x="894" y="2375"/>
                    </a:lnTo>
                    <a:lnTo>
                      <a:pt x="897" y="2359"/>
                    </a:lnTo>
                    <a:lnTo>
                      <a:pt x="899" y="2351"/>
                    </a:lnTo>
                    <a:lnTo>
                      <a:pt x="899" y="2345"/>
                    </a:lnTo>
                    <a:lnTo>
                      <a:pt x="897" y="2343"/>
                    </a:lnTo>
                    <a:lnTo>
                      <a:pt x="896" y="2341"/>
                    </a:lnTo>
                    <a:lnTo>
                      <a:pt x="894" y="2340"/>
                    </a:lnTo>
                    <a:lnTo>
                      <a:pt x="892" y="2340"/>
                    </a:lnTo>
                    <a:lnTo>
                      <a:pt x="892" y="2340"/>
                    </a:lnTo>
                    <a:lnTo>
                      <a:pt x="900" y="2231"/>
                    </a:lnTo>
                    <a:lnTo>
                      <a:pt x="907" y="2156"/>
                    </a:lnTo>
                    <a:lnTo>
                      <a:pt x="909" y="2132"/>
                    </a:lnTo>
                    <a:lnTo>
                      <a:pt x="910" y="2122"/>
                    </a:lnTo>
                    <a:lnTo>
                      <a:pt x="910" y="2122"/>
                    </a:lnTo>
                    <a:lnTo>
                      <a:pt x="931" y="2116"/>
                    </a:lnTo>
                    <a:lnTo>
                      <a:pt x="945" y="2111"/>
                    </a:lnTo>
                    <a:lnTo>
                      <a:pt x="949" y="2110"/>
                    </a:lnTo>
                    <a:lnTo>
                      <a:pt x="952" y="2108"/>
                    </a:lnTo>
                    <a:lnTo>
                      <a:pt x="952" y="2108"/>
                    </a:lnTo>
                    <a:lnTo>
                      <a:pt x="953" y="2101"/>
                    </a:lnTo>
                    <a:lnTo>
                      <a:pt x="952" y="2088"/>
                    </a:lnTo>
                    <a:lnTo>
                      <a:pt x="950" y="2060"/>
                    </a:lnTo>
                    <a:lnTo>
                      <a:pt x="950" y="2060"/>
                    </a:lnTo>
                    <a:lnTo>
                      <a:pt x="950" y="2050"/>
                    </a:lnTo>
                    <a:lnTo>
                      <a:pt x="954" y="2032"/>
                    </a:lnTo>
                    <a:lnTo>
                      <a:pt x="964" y="1983"/>
                    </a:lnTo>
                    <a:lnTo>
                      <a:pt x="976" y="1932"/>
                    </a:lnTo>
                    <a:lnTo>
                      <a:pt x="982" y="1912"/>
                    </a:lnTo>
                    <a:lnTo>
                      <a:pt x="985" y="1898"/>
                    </a:lnTo>
                    <a:lnTo>
                      <a:pt x="985" y="1898"/>
                    </a:lnTo>
                    <a:lnTo>
                      <a:pt x="1005" y="1836"/>
                    </a:lnTo>
                    <a:lnTo>
                      <a:pt x="1021" y="1783"/>
                    </a:lnTo>
                    <a:lnTo>
                      <a:pt x="1039" y="1722"/>
                    </a:lnTo>
                    <a:lnTo>
                      <a:pt x="1056" y="1659"/>
                    </a:lnTo>
                    <a:lnTo>
                      <a:pt x="1068" y="1600"/>
                    </a:lnTo>
                    <a:lnTo>
                      <a:pt x="1073" y="1575"/>
                    </a:lnTo>
                    <a:lnTo>
                      <a:pt x="1076" y="1551"/>
                    </a:lnTo>
                    <a:lnTo>
                      <a:pt x="1077" y="1533"/>
                    </a:lnTo>
                    <a:lnTo>
                      <a:pt x="1077" y="1519"/>
                    </a:lnTo>
                    <a:lnTo>
                      <a:pt x="1077" y="1519"/>
                    </a:lnTo>
                    <a:lnTo>
                      <a:pt x="1088" y="1551"/>
                    </a:lnTo>
                    <a:lnTo>
                      <a:pt x="1088" y="1551"/>
                    </a:lnTo>
                    <a:lnTo>
                      <a:pt x="1088" y="1556"/>
                    </a:lnTo>
                    <a:lnTo>
                      <a:pt x="1087" y="1564"/>
                    </a:lnTo>
                    <a:lnTo>
                      <a:pt x="1087" y="1571"/>
                    </a:lnTo>
                    <a:lnTo>
                      <a:pt x="1087" y="1575"/>
                    </a:lnTo>
                    <a:lnTo>
                      <a:pt x="1088" y="1576"/>
                    </a:lnTo>
                    <a:lnTo>
                      <a:pt x="1088" y="1576"/>
                    </a:lnTo>
                    <a:lnTo>
                      <a:pt x="1091" y="1579"/>
                    </a:lnTo>
                    <a:lnTo>
                      <a:pt x="1096" y="1587"/>
                    </a:lnTo>
                    <a:lnTo>
                      <a:pt x="1097" y="1592"/>
                    </a:lnTo>
                    <a:lnTo>
                      <a:pt x="1097" y="1598"/>
                    </a:lnTo>
                    <a:lnTo>
                      <a:pt x="1097" y="1603"/>
                    </a:lnTo>
                    <a:lnTo>
                      <a:pt x="1095" y="1609"/>
                    </a:lnTo>
                    <a:lnTo>
                      <a:pt x="1095" y="1609"/>
                    </a:lnTo>
                    <a:lnTo>
                      <a:pt x="1087" y="1630"/>
                    </a:lnTo>
                    <a:lnTo>
                      <a:pt x="1075" y="1661"/>
                    </a:lnTo>
                    <a:lnTo>
                      <a:pt x="1069" y="1678"/>
                    </a:lnTo>
                    <a:lnTo>
                      <a:pt x="1066" y="1695"/>
                    </a:lnTo>
                    <a:lnTo>
                      <a:pt x="1062" y="1710"/>
                    </a:lnTo>
                    <a:lnTo>
                      <a:pt x="1062" y="1722"/>
                    </a:lnTo>
                    <a:lnTo>
                      <a:pt x="1062" y="1722"/>
                    </a:lnTo>
                    <a:lnTo>
                      <a:pt x="1064" y="1743"/>
                    </a:lnTo>
                    <a:lnTo>
                      <a:pt x="1062" y="1761"/>
                    </a:lnTo>
                    <a:lnTo>
                      <a:pt x="1061" y="1782"/>
                    </a:lnTo>
                    <a:lnTo>
                      <a:pt x="1061" y="1782"/>
                    </a:lnTo>
                    <a:lnTo>
                      <a:pt x="1062" y="1805"/>
                    </a:lnTo>
                    <a:lnTo>
                      <a:pt x="1062" y="1818"/>
                    </a:lnTo>
                    <a:lnTo>
                      <a:pt x="1064" y="1824"/>
                    </a:lnTo>
                    <a:lnTo>
                      <a:pt x="1065" y="1826"/>
                    </a:lnTo>
                    <a:lnTo>
                      <a:pt x="1065" y="1826"/>
                    </a:lnTo>
                    <a:lnTo>
                      <a:pt x="1068" y="1831"/>
                    </a:lnTo>
                    <a:lnTo>
                      <a:pt x="1072" y="1833"/>
                    </a:lnTo>
                    <a:lnTo>
                      <a:pt x="1074" y="1835"/>
                    </a:lnTo>
                    <a:lnTo>
                      <a:pt x="1074" y="1835"/>
                    </a:lnTo>
                    <a:lnTo>
                      <a:pt x="1072" y="1835"/>
                    </a:lnTo>
                    <a:lnTo>
                      <a:pt x="1072" y="1835"/>
                    </a:lnTo>
                    <a:lnTo>
                      <a:pt x="1065" y="1836"/>
                    </a:lnTo>
                    <a:lnTo>
                      <a:pt x="1057" y="1840"/>
                    </a:lnTo>
                    <a:lnTo>
                      <a:pt x="1047" y="1843"/>
                    </a:lnTo>
                    <a:lnTo>
                      <a:pt x="1045" y="1846"/>
                    </a:lnTo>
                    <a:lnTo>
                      <a:pt x="1043" y="1849"/>
                    </a:lnTo>
                    <a:lnTo>
                      <a:pt x="1043" y="1849"/>
                    </a:lnTo>
                    <a:lnTo>
                      <a:pt x="1039" y="1855"/>
                    </a:lnTo>
                    <a:lnTo>
                      <a:pt x="1036" y="1861"/>
                    </a:lnTo>
                    <a:lnTo>
                      <a:pt x="1035" y="1863"/>
                    </a:lnTo>
                    <a:lnTo>
                      <a:pt x="1035" y="1867"/>
                    </a:lnTo>
                    <a:lnTo>
                      <a:pt x="1036" y="1869"/>
                    </a:lnTo>
                    <a:lnTo>
                      <a:pt x="1037" y="1871"/>
                    </a:lnTo>
                    <a:lnTo>
                      <a:pt x="1037" y="1871"/>
                    </a:lnTo>
                    <a:lnTo>
                      <a:pt x="1039" y="1872"/>
                    </a:lnTo>
                    <a:lnTo>
                      <a:pt x="1042" y="1873"/>
                    </a:lnTo>
                    <a:lnTo>
                      <a:pt x="1047" y="1873"/>
                    </a:lnTo>
                    <a:lnTo>
                      <a:pt x="1052" y="1872"/>
                    </a:lnTo>
                    <a:lnTo>
                      <a:pt x="1054" y="1870"/>
                    </a:lnTo>
                    <a:lnTo>
                      <a:pt x="1054" y="1870"/>
                    </a:lnTo>
                    <a:lnTo>
                      <a:pt x="1054" y="1869"/>
                    </a:lnTo>
                    <a:lnTo>
                      <a:pt x="1056" y="1869"/>
                    </a:lnTo>
                    <a:lnTo>
                      <a:pt x="1058" y="1871"/>
                    </a:lnTo>
                    <a:lnTo>
                      <a:pt x="1060" y="1873"/>
                    </a:lnTo>
                    <a:lnTo>
                      <a:pt x="1062" y="1875"/>
                    </a:lnTo>
                    <a:lnTo>
                      <a:pt x="1062" y="1875"/>
                    </a:lnTo>
                    <a:lnTo>
                      <a:pt x="1073" y="1870"/>
                    </a:lnTo>
                    <a:lnTo>
                      <a:pt x="1094" y="1858"/>
                    </a:lnTo>
                    <a:lnTo>
                      <a:pt x="1114" y="1847"/>
                    </a:lnTo>
                    <a:lnTo>
                      <a:pt x="1121" y="1842"/>
                    </a:lnTo>
                    <a:lnTo>
                      <a:pt x="1126" y="1841"/>
                    </a:lnTo>
                    <a:lnTo>
                      <a:pt x="1126" y="1841"/>
                    </a:lnTo>
                    <a:lnTo>
                      <a:pt x="1128" y="1840"/>
                    </a:lnTo>
                    <a:lnTo>
                      <a:pt x="1132" y="1835"/>
                    </a:lnTo>
                    <a:lnTo>
                      <a:pt x="1141" y="1823"/>
                    </a:lnTo>
                    <a:lnTo>
                      <a:pt x="1158" y="1798"/>
                    </a:lnTo>
                    <a:lnTo>
                      <a:pt x="1158" y="1798"/>
                    </a:lnTo>
                    <a:lnTo>
                      <a:pt x="1171" y="1783"/>
                    </a:lnTo>
                    <a:lnTo>
                      <a:pt x="1178" y="1774"/>
                    </a:lnTo>
                    <a:lnTo>
                      <a:pt x="1181" y="1770"/>
                    </a:lnTo>
                    <a:lnTo>
                      <a:pt x="1184" y="1764"/>
                    </a:lnTo>
                    <a:lnTo>
                      <a:pt x="1184" y="1764"/>
                    </a:lnTo>
                    <a:lnTo>
                      <a:pt x="1184" y="1758"/>
                    </a:lnTo>
                    <a:lnTo>
                      <a:pt x="1183" y="1751"/>
                    </a:lnTo>
                    <a:lnTo>
                      <a:pt x="1179" y="1734"/>
                    </a:lnTo>
                    <a:lnTo>
                      <a:pt x="1173" y="1716"/>
                    </a:lnTo>
                    <a:lnTo>
                      <a:pt x="1172" y="1708"/>
                    </a:lnTo>
                    <a:lnTo>
                      <a:pt x="1171" y="1701"/>
                    </a:lnTo>
                    <a:lnTo>
                      <a:pt x="1171" y="1701"/>
                    </a:lnTo>
                    <a:close/>
                    <a:moveTo>
                      <a:pt x="417" y="1195"/>
                    </a:moveTo>
                    <a:lnTo>
                      <a:pt x="417" y="1195"/>
                    </a:lnTo>
                    <a:lnTo>
                      <a:pt x="410" y="1197"/>
                    </a:lnTo>
                    <a:lnTo>
                      <a:pt x="403" y="1199"/>
                    </a:lnTo>
                    <a:lnTo>
                      <a:pt x="397" y="1199"/>
                    </a:lnTo>
                    <a:lnTo>
                      <a:pt x="393" y="1198"/>
                    </a:lnTo>
                    <a:lnTo>
                      <a:pt x="385" y="1196"/>
                    </a:lnTo>
                    <a:lnTo>
                      <a:pt x="382" y="1195"/>
                    </a:lnTo>
                    <a:lnTo>
                      <a:pt x="382" y="1195"/>
                    </a:lnTo>
                    <a:lnTo>
                      <a:pt x="374" y="1191"/>
                    </a:lnTo>
                    <a:lnTo>
                      <a:pt x="366" y="1186"/>
                    </a:lnTo>
                    <a:lnTo>
                      <a:pt x="358" y="1178"/>
                    </a:lnTo>
                    <a:lnTo>
                      <a:pt x="350" y="1169"/>
                    </a:lnTo>
                    <a:lnTo>
                      <a:pt x="332" y="1149"/>
                    </a:lnTo>
                    <a:lnTo>
                      <a:pt x="320" y="1138"/>
                    </a:lnTo>
                    <a:lnTo>
                      <a:pt x="307" y="1127"/>
                    </a:lnTo>
                    <a:lnTo>
                      <a:pt x="307" y="1127"/>
                    </a:lnTo>
                    <a:lnTo>
                      <a:pt x="299" y="1120"/>
                    </a:lnTo>
                    <a:lnTo>
                      <a:pt x="291" y="1111"/>
                    </a:lnTo>
                    <a:lnTo>
                      <a:pt x="272" y="1087"/>
                    </a:lnTo>
                    <a:lnTo>
                      <a:pt x="251" y="1060"/>
                    </a:lnTo>
                    <a:lnTo>
                      <a:pt x="231" y="1031"/>
                    </a:lnTo>
                    <a:lnTo>
                      <a:pt x="197" y="980"/>
                    </a:lnTo>
                    <a:lnTo>
                      <a:pt x="184" y="959"/>
                    </a:lnTo>
                    <a:lnTo>
                      <a:pt x="184" y="959"/>
                    </a:lnTo>
                    <a:lnTo>
                      <a:pt x="185" y="961"/>
                    </a:lnTo>
                    <a:lnTo>
                      <a:pt x="186" y="961"/>
                    </a:lnTo>
                    <a:lnTo>
                      <a:pt x="193" y="959"/>
                    </a:lnTo>
                    <a:lnTo>
                      <a:pt x="193" y="959"/>
                    </a:lnTo>
                    <a:lnTo>
                      <a:pt x="204" y="954"/>
                    </a:lnTo>
                    <a:lnTo>
                      <a:pt x="222" y="941"/>
                    </a:lnTo>
                    <a:lnTo>
                      <a:pt x="231" y="934"/>
                    </a:lnTo>
                    <a:lnTo>
                      <a:pt x="238" y="927"/>
                    </a:lnTo>
                    <a:lnTo>
                      <a:pt x="244" y="920"/>
                    </a:lnTo>
                    <a:lnTo>
                      <a:pt x="244" y="918"/>
                    </a:lnTo>
                    <a:lnTo>
                      <a:pt x="245" y="914"/>
                    </a:lnTo>
                    <a:lnTo>
                      <a:pt x="245" y="914"/>
                    </a:lnTo>
                    <a:lnTo>
                      <a:pt x="244" y="913"/>
                    </a:lnTo>
                    <a:lnTo>
                      <a:pt x="244" y="912"/>
                    </a:lnTo>
                    <a:lnTo>
                      <a:pt x="247" y="909"/>
                    </a:lnTo>
                    <a:lnTo>
                      <a:pt x="252" y="904"/>
                    </a:lnTo>
                    <a:lnTo>
                      <a:pt x="260" y="898"/>
                    </a:lnTo>
                    <a:lnTo>
                      <a:pt x="279" y="886"/>
                    </a:lnTo>
                    <a:lnTo>
                      <a:pt x="302" y="872"/>
                    </a:lnTo>
                    <a:lnTo>
                      <a:pt x="347" y="846"/>
                    </a:lnTo>
                    <a:lnTo>
                      <a:pt x="373" y="831"/>
                    </a:lnTo>
                    <a:lnTo>
                      <a:pt x="373" y="831"/>
                    </a:lnTo>
                    <a:lnTo>
                      <a:pt x="377" y="830"/>
                    </a:lnTo>
                    <a:lnTo>
                      <a:pt x="380" y="829"/>
                    </a:lnTo>
                    <a:lnTo>
                      <a:pt x="382" y="828"/>
                    </a:lnTo>
                    <a:lnTo>
                      <a:pt x="385" y="828"/>
                    </a:lnTo>
                    <a:lnTo>
                      <a:pt x="388" y="830"/>
                    </a:lnTo>
                    <a:lnTo>
                      <a:pt x="392" y="831"/>
                    </a:lnTo>
                    <a:lnTo>
                      <a:pt x="392" y="831"/>
                    </a:lnTo>
                    <a:lnTo>
                      <a:pt x="393" y="839"/>
                    </a:lnTo>
                    <a:lnTo>
                      <a:pt x="395" y="859"/>
                    </a:lnTo>
                    <a:lnTo>
                      <a:pt x="403" y="917"/>
                    </a:lnTo>
                    <a:lnTo>
                      <a:pt x="414" y="1000"/>
                    </a:lnTo>
                    <a:lnTo>
                      <a:pt x="414" y="1000"/>
                    </a:lnTo>
                    <a:lnTo>
                      <a:pt x="412" y="1015"/>
                    </a:lnTo>
                    <a:lnTo>
                      <a:pt x="412" y="1030"/>
                    </a:lnTo>
                    <a:lnTo>
                      <a:pt x="414" y="1045"/>
                    </a:lnTo>
                    <a:lnTo>
                      <a:pt x="416" y="1061"/>
                    </a:lnTo>
                    <a:lnTo>
                      <a:pt x="422" y="1091"/>
                    </a:lnTo>
                    <a:lnTo>
                      <a:pt x="429" y="1119"/>
                    </a:lnTo>
                    <a:lnTo>
                      <a:pt x="436" y="1143"/>
                    </a:lnTo>
                    <a:lnTo>
                      <a:pt x="441" y="1162"/>
                    </a:lnTo>
                    <a:lnTo>
                      <a:pt x="448" y="1179"/>
                    </a:lnTo>
                    <a:lnTo>
                      <a:pt x="448" y="1179"/>
                    </a:lnTo>
                    <a:lnTo>
                      <a:pt x="439" y="1183"/>
                    </a:lnTo>
                    <a:lnTo>
                      <a:pt x="417" y="1195"/>
                    </a:lnTo>
                    <a:lnTo>
                      <a:pt x="417" y="1195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7"/>
              <p:cNvSpPr>
                <a:spLocks/>
              </p:cNvSpPr>
              <p:nvPr/>
            </p:nvSpPr>
            <p:spPr bwMode="auto">
              <a:xfrm>
                <a:off x="3421" y="1423"/>
                <a:ext cx="203" cy="461"/>
              </a:xfrm>
              <a:custGeom>
                <a:avLst/>
                <a:gdLst>
                  <a:gd name="T0" fmla="*/ 69 w 405"/>
                  <a:gd name="T1" fmla="*/ 889 h 922"/>
                  <a:gd name="T2" fmla="*/ 127 w 405"/>
                  <a:gd name="T3" fmla="*/ 716 h 922"/>
                  <a:gd name="T4" fmla="*/ 143 w 405"/>
                  <a:gd name="T5" fmla="*/ 641 h 922"/>
                  <a:gd name="T6" fmla="*/ 142 w 405"/>
                  <a:gd name="T7" fmla="*/ 613 h 922"/>
                  <a:gd name="T8" fmla="*/ 134 w 405"/>
                  <a:gd name="T9" fmla="*/ 570 h 922"/>
                  <a:gd name="T10" fmla="*/ 109 w 405"/>
                  <a:gd name="T11" fmla="*/ 501 h 922"/>
                  <a:gd name="T12" fmla="*/ 79 w 405"/>
                  <a:gd name="T13" fmla="*/ 432 h 922"/>
                  <a:gd name="T14" fmla="*/ 74 w 405"/>
                  <a:gd name="T15" fmla="*/ 413 h 922"/>
                  <a:gd name="T16" fmla="*/ 77 w 405"/>
                  <a:gd name="T17" fmla="*/ 373 h 922"/>
                  <a:gd name="T18" fmla="*/ 102 w 405"/>
                  <a:gd name="T19" fmla="*/ 274 h 922"/>
                  <a:gd name="T20" fmla="*/ 107 w 405"/>
                  <a:gd name="T21" fmla="*/ 228 h 922"/>
                  <a:gd name="T22" fmla="*/ 104 w 405"/>
                  <a:gd name="T23" fmla="*/ 191 h 922"/>
                  <a:gd name="T24" fmla="*/ 94 w 405"/>
                  <a:gd name="T25" fmla="*/ 164 h 922"/>
                  <a:gd name="T26" fmla="*/ 72 w 405"/>
                  <a:gd name="T27" fmla="*/ 132 h 922"/>
                  <a:gd name="T28" fmla="*/ 59 w 405"/>
                  <a:gd name="T29" fmla="*/ 106 h 922"/>
                  <a:gd name="T30" fmla="*/ 11 w 405"/>
                  <a:gd name="T31" fmla="*/ 22 h 922"/>
                  <a:gd name="T32" fmla="*/ 0 w 405"/>
                  <a:gd name="T33" fmla="*/ 0 h 922"/>
                  <a:gd name="T34" fmla="*/ 13 w 405"/>
                  <a:gd name="T35" fmla="*/ 14 h 922"/>
                  <a:gd name="T36" fmla="*/ 51 w 405"/>
                  <a:gd name="T37" fmla="*/ 53 h 922"/>
                  <a:gd name="T38" fmla="*/ 65 w 405"/>
                  <a:gd name="T39" fmla="*/ 61 h 922"/>
                  <a:gd name="T40" fmla="*/ 69 w 405"/>
                  <a:gd name="T41" fmla="*/ 58 h 922"/>
                  <a:gd name="T42" fmla="*/ 62 w 405"/>
                  <a:gd name="T43" fmla="*/ 22 h 922"/>
                  <a:gd name="T44" fmla="*/ 62 w 405"/>
                  <a:gd name="T45" fmla="*/ 13 h 922"/>
                  <a:gd name="T46" fmla="*/ 66 w 405"/>
                  <a:gd name="T47" fmla="*/ 12 h 922"/>
                  <a:gd name="T48" fmla="*/ 94 w 405"/>
                  <a:gd name="T49" fmla="*/ 56 h 922"/>
                  <a:gd name="T50" fmla="*/ 132 w 405"/>
                  <a:gd name="T51" fmla="*/ 134 h 922"/>
                  <a:gd name="T52" fmla="*/ 180 w 405"/>
                  <a:gd name="T53" fmla="*/ 234 h 922"/>
                  <a:gd name="T54" fmla="*/ 192 w 405"/>
                  <a:gd name="T55" fmla="*/ 267 h 922"/>
                  <a:gd name="T56" fmla="*/ 199 w 405"/>
                  <a:gd name="T57" fmla="*/ 286 h 922"/>
                  <a:gd name="T58" fmla="*/ 204 w 405"/>
                  <a:gd name="T59" fmla="*/ 264 h 922"/>
                  <a:gd name="T60" fmla="*/ 208 w 405"/>
                  <a:gd name="T61" fmla="*/ 238 h 922"/>
                  <a:gd name="T62" fmla="*/ 224 w 405"/>
                  <a:gd name="T63" fmla="*/ 59 h 922"/>
                  <a:gd name="T64" fmla="*/ 226 w 405"/>
                  <a:gd name="T65" fmla="*/ 39 h 922"/>
                  <a:gd name="T66" fmla="*/ 233 w 405"/>
                  <a:gd name="T67" fmla="*/ 23 h 922"/>
                  <a:gd name="T68" fmla="*/ 241 w 405"/>
                  <a:gd name="T69" fmla="*/ 20 h 922"/>
                  <a:gd name="T70" fmla="*/ 254 w 405"/>
                  <a:gd name="T71" fmla="*/ 28 h 922"/>
                  <a:gd name="T72" fmla="*/ 269 w 405"/>
                  <a:gd name="T73" fmla="*/ 54 h 922"/>
                  <a:gd name="T74" fmla="*/ 273 w 405"/>
                  <a:gd name="T75" fmla="*/ 54 h 922"/>
                  <a:gd name="T76" fmla="*/ 276 w 405"/>
                  <a:gd name="T77" fmla="*/ 46 h 922"/>
                  <a:gd name="T78" fmla="*/ 282 w 405"/>
                  <a:gd name="T79" fmla="*/ 54 h 922"/>
                  <a:gd name="T80" fmla="*/ 297 w 405"/>
                  <a:gd name="T81" fmla="*/ 121 h 922"/>
                  <a:gd name="T82" fmla="*/ 318 w 405"/>
                  <a:gd name="T83" fmla="*/ 198 h 922"/>
                  <a:gd name="T84" fmla="*/ 345 w 405"/>
                  <a:gd name="T85" fmla="*/ 252 h 922"/>
                  <a:gd name="T86" fmla="*/ 363 w 405"/>
                  <a:gd name="T87" fmla="*/ 298 h 922"/>
                  <a:gd name="T88" fmla="*/ 367 w 405"/>
                  <a:gd name="T89" fmla="*/ 331 h 922"/>
                  <a:gd name="T90" fmla="*/ 366 w 405"/>
                  <a:gd name="T91" fmla="*/ 355 h 922"/>
                  <a:gd name="T92" fmla="*/ 356 w 405"/>
                  <a:gd name="T93" fmla="*/ 387 h 922"/>
                  <a:gd name="T94" fmla="*/ 321 w 405"/>
                  <a:gd name="T95" fmla="*/ 455 h 922"/>
                  <a:gd name="T96" fmla="*/ 308 w 405"/>
                  <a:gd name="T97" fmla="*/ 499 h 922"/>
                  <a:gd name="T98" fmla="*/ 306 w 405"/>
                  <a:gd name="T99" fmla="*/ 553 h 922"/>
                  <a:gd name="T100" fmla="*/ 313 w 405"/>
                  <a:gd name="T101" fmla="*/ 597 h 922"/>
                  <a:gd name="T102" fmla="*/ 340 w 405"/>
                  <a:gd name="T103" fmla="*/ 696 h 922"/>
                  <a:gd name="T104" fmla="*/ 400 w 405"/>
                  <a:gd name="T105" fmla="*/ 876 h 922"/>
                  <a:gd name="T106" fmla="*/ 57 w 405"/>
                  <a:gd name="T107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5" h="922">
                    <a:moveTo>
                      <a:pt x="57" y="922"/>
                    </a:moveTo>
                    <a:lnTo>
                      <a:pt x="57" y="922"/>
                    </a:lnTo>
                    <a:lnTo>
                      <a:pt x="69" y="889"/>
                    </a:lnTo>
                    <a:lnTo>
                      <a:pt x="97" y="809"/>
                    </a:lnTo>
                    <a:lnTo>
                      <a:pt x="113" y="762"/>
                    </a:lnTo>
                    <a:lnTo>
                      <a:pt x="127" y="716"/>
                    </a:lnTo>
                    <a:lnTo>
                      <a:pt x="138" y="674"/>
                    </a:lnTo>
                    <a:lnTo>
                      <a:pt x="141" y="656"/>
                    </a:lnTo>
                    <a:lnTo>
                      <a:pt x="143" y="641"/>
                    </a:lnTo>
                    <a:lnTo>
                      <a:pt x="143" y="641"/>
                    </a:lnTo>
                    <a:lnTo>
                      <a:pt x="143" y="627"/>
                    </a:lnTo>
                    <a:lnTo>
                      <a:pt x="142" y="613"/>
                    </a:lnTo>
                    <a:lnTo>
                      <a:pt x="141" y="598"/>
                    </a:lnTo>
                    <a:lnTo>
                      <a:pt x="139" y="584"/>
                    </a:lnTo>
                    <a:lnTo>
                      <a:pt x="134" y="570"/>
                    </a:lnTo>
                    <a:lnTo>
                      <a:pt x="131" y="555"/>
                    </a:lnTo>
                    <a:lnTo>
                      <a:pt x="120" y="528"/>
                    </a:lnTo>
                    <a:lnTo>
                      <a:pt x="109" y="501"/>
                    </a:lnTo>
                    <a:lnTo>
                      <a:pt x="97" y="476"/>
                    </a:lnTo>
                    <a:lnTo>
                      <a:pt x="88" y="453"/>
                    </a:lnTo>
                    <a:lnTo>
                      <a:pt x="79" y="432"/>
                    </a:lnTo>
                    <a:lnTo>
                      <a:pt x="79" y="432"/>
                    </a:lnTo>
                    <a:lnTo>
                      <a:pt x="76" y="423"/>
                    </a:lnTo>
                    <a:lnTo>
                      <a:pt x="74" y="413"/>
                    </a:lnTo>
                    <a:lnTo>
                      <a:pt x="74" y="403"/>
                    </a:lnTo>
                    <a:lnTo>
                      <a:pt x="74" y="393"/>
                    </a:lnTo>
                    <a:lnTo>
                      <a:pt x="77" y="373"/>
                    </a:lnTo>
                    <a:lnTo>
                      <a:pt x="82" y="350"/>
                    </a:lnTo>
                    <a:lnTo>
                      <a:pt x="96" y="301"/>
                    </a:lnTo>
                    <a:lnTo>
                      <a:pt x="102" y="274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7" y="228"/>
                    </a:lnTo>
                    <a:lnTo>
                      <a:pt x="107" y="214"/>
                    </a:lnTo>
                    <a:lnTo>
                      <a:pt x="106" y="202"/>
                    </a:lnTo>
                    <a:lnTo>
                      <a:pt x="104" y="191"/>
                    </a:lnTo>
                    <a:lnTo>
                      <a:pt x="102" y="181"/>
                    </a:lnTo>
                    <a:lnTo>
                      <a:pt x="98" y="172"/>
                    </a:lnTo>
                    <a:lnTo>
                      <a:pt x="94" y="164"/>
                    </a:lnTo>
                    <a:lnTo>
                      <a:pt x="90" y="156"/>
                    </a:lnTo>
                    <a:lnTo>
                      <a:pt x="81" y="143"/>
                    </a:lnTo>
                    <a:lnTo>
                      <a:pt x="72" y="132"/>
                    </a:lnTo>
                    <a:lnTo>
                      <a:pt x="65" y="119"/>
                    </a:lnTo>
                    <a:lnTo>
                      <a:pt x="61" y="113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31" y="58"/>
                    </a:lnTo>
                    <a:lnTo>
                      <a:pt x="11" y="2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13" y="14"/>
                    </a:lnTo>
                    <a:lnTo>
                      <a:pt x="27" y="30"/>
                    </a:lnTo>
                    <a:lnTo>
                      <a:pt x="43" y="46"/>
                    </a:lnTo>
                    <a:lnTo>
                      <a:pt x="51" y="53"/>
                    </a:lnTo>
                    <a:lnTo>
                      <a:pt x="57" y="58"/>
                    </a:lnTo>
                    <a:lnTo>
                      <a:pt x="62" y="61"/>
                    </a:lnTo>
                    <a:lnTo>
                      <a:pt x="65" y="61"/>
                    </a:lnTo>
                    <a:lnTo>
                      <a:pt x="67" y="61"/>
                    </a:lnTo>
                    <a:lnTo>
                      <a:pt x="68" y="60"/>
                    </a:lnTo>
                    <a:lnTo>
                      <a:pt x="69" y="58"/>
                    </a:lnTo>
                    <a:lnTo>
                      <a:pt x="71" y="51"/>
                    </a:lnTo>
                    <a:lnTo>
                      <a:pt x="68" y="39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14"/>
                    </a:lnTo>
                    <a:lnTo>
                      <a:pt x="62" y="13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71" y="16"/>
                    </a:lnTo>
                    <a:lnTo>
                      <a:pt x="81" y="33"/>
                    </a:lnTo>
                    <a:lnTo>
                      <a:pt x="94" y="56"/>
                    </a:lnTo>
                    <a:lnTo>
                      <a:pt x="118" y="10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62" y="195"/>
                    </a:lnTo>
                    <a:lnTo>
                      <a:pt x="172" y="215"/>
                    </a:lnTo>
                    <a:lnTo>
                      <a:pt x="180" y="234"/>
                    </a:lnTo>
                    <a:lnTo>
                      <a:pt x="187" y="253"/>
                    </a:lnTo>
                    <a:lnTo>
                      <a:pt x="192" y="267"/>
                    </a:lnTo>
                    <a:lnTo>
                      <a:pt x="192" y="267"/>
                    </a:lnTo>
                    <a:lnTo>
                      <a:pt x="195" y="281"/>
                    </a:lnTo>
                    <a:lnTo>
                      <a:pt x="198" y="286"/>
                    </a:lnTo>
                    <a:lnTo>
                      <a:pt x="199" y="286"/>
                    </a:lnTo>
                    <a:lnTo>
                      <a:pt x="200" y="285"/>
                    </a:lnTo>
                    <a:lnTo>
                      <a:pt x="202" y="281"/>
                    </a:lnTo>
                    <a:lnTo>
                      <a:pt x="204" y="264"/>
                    </a:lnTo>
                    <a:lnTo>
                      <a:pt x="207" y="247"/>
                    </a:lnTo>
                    <a:lnTo>
                      <a:pt x="207" y="247"/>
                    </a:lnTo>
                    <a:lnTo>
                      <a:pt x="208" y="238"/>
                    </a:lnTo>
                    <a:lnTo>
                      <a:pt x="210" y="221"/>
                    </a:lnTo>
                    <a:lnTo>
                      <a:pt x="215" y="171"/>
                    </a:lnTo>
                    <a:lnTo>
                      <a:pt x="224" y="59"/>
                    </a:lnTo>
                    <a:lnTo>
                      <a:pt x="224" y="59"/>
                    </a:lnTo>
                    <a:lnTo>
                      <a:pt x="225" y="49"/>
                    </a:lnTo>
                    <a:lnTo>
                      <a:pt x="226" y="39"/>
                    </a:lnTo>
                    <a:lnTo>
                      <a:pt x="229" y="33"/>
                    </a:lnTo>
                    <a:lnTo>
                      <a:pt x="231" y="27"/>
                    </a:lnTo>
                    <a:lnTo>
                      <a:pt x="233" y="23"/>
                    </a:lnTo>
                    <a:lnTo>
                      <a:pt x="236" y="21"/>
                    </a:lnTo>
                    <a:lnTo>
                      <a:pt x="238" y="20"/>
                    </a:lnTo>
                    <a:lnTo>
                      <a:pt x="241" y="20"/>
                    </a:lnTo>
                    <a:lnTo>
                      <a:pt x="246" y="21"/>
                    </a:lnTo>
                    <a:lnTo>
                      <a:pt x="251" y="24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63" y="45"/>
                    </a:lnTo>
                    <a:lnTo>
                      <a:pt x="269" y="54"/>
                    </a:lnTo>
                    <a:lnTo>
                      <a:pt x="270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4" y="53"/>
                    </a:lnTo>
                    <a:lnTo>
                      <a:pt x="275" y="50"/>
                    </a:lnTo>
                    <a:lnTo>
                      <a:pt x="276" y="46"/>
                    </a:lnTo>
                    <a:lnTo>
                      <a:pt x="277" y="46"/>
                    </a:lnTo>
                    <a:lnTo>
                      <a:pt x="278" y="48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8" y="83"/>
                    </a:lnTo>
                    <a:lnTo>
                      <a:pt x="297" y="121"/>
                    </a:lnTo>
                    <a:lnTo>
                      <a:pt x="313" y="187"/>
                    </a:lnTo>
                    <a:lnTo>
                      <a:pt x="313" y="187"/>
                    </a:lnTo>
                    <a:lnTo>
                      <a:pt x="318" y="198"/>
                    </a:lnTo>
                    <a:lnTo>
                      <a:pt x="325" y="213"/>
                    </a:lnTo>
                    <a:lnTo>
                      <a:pt x="335" y="231"/>
                    </a:lnTo>
                    <a:lnTo>
                      <a:pt x="345" y="252"/>
                    </a:lnTo>
                    <a:lnTo>
                      <a:pt x="355" y="275"/>
                    </a:lnTo>
                    <a:lnTo>
                      <a:pt x="359" y="286"/>
                    </a:lnTo>
                    <a:lnTo>
                      <a:pt x="363" y="298"/>
                    </a:lnTo>
                    <a:lnTo>
                      <a:pt x="365" y="310"/>
                    </a:lnTo>
                    <a:lnTo>
                      <a:pt x="367" y="321"/>
                    </a:lnTo>
                    <a:lnTo>
                      <a:pt x="367" y="331"/>
                    </a:lnTo>
                    <a:lnTo>
                      <a:pt x="367" y="343"/>
                    </a:lnTo>
                    <a:lnTo>
                      <a:pt x="367" y="343"/>
                    </a:lnTo>
                    <a:lnTo>
                      <a:pt x="366" y="355"/>
                    </a:lnTo>
                    <a:lnTo>
                      <a:pt x="364" y="366"/>
                    </a:lnTo>
                    <a:lnTo>
                      <a:pt x="360" y="376"/>
                    </a:lnTo>
                    <a:lnTo>
                      <a:pt x="356" y="387"/>
                    </a:lnTo>
                    <a:lnTo>
                      <a:pt x="345" y="409"/>
                    </a:lnTo>
                    <a:lnTo>
                      <a:pt x="333" y="431"/>
                    </a:lnTo>
                    <a:lnTo>
                      <a:pt x="321" y="455"/>
                    </a:lnTo>
                    <a:lnTo>
                      <a:pt x="315" y="469"/>
                    </a:lnTo>
                    <a:lnTo>
                      <a:pt x="312" y="483"/>
                    </a:lnTo>
                    <a:lnTo>
                      <a:pt x="308" y="499"/>
                    </a:lnTo>
                    <a:lnTo>
                      <a:pt x="306" y="515"/>
                    </a:lnTo>
                    <a:lnTo>
                      <a:pt x="305" y="533"/>
                    </a:lnTo>
                    <a:lnTo>
                      <a:pt x="306" y="553"/>
                    </a:lnTo>
                    <a:lnTo>
                      <a:pt x="306" y="553"/>
                    </a:lnTo>
                    <a:lnTo>
                      <a:pt x="308" y="575"/>
                    </a:lnTo>
                    <a:lnTo>
                      <a:pt x="313" y="597"/>
                    </a:lnTo>
                    <a:lnTo>
                      <a:pt x="319" y="621"/>
                    </a:lnTo>
                    <a:lnTo>
                      <a:pt x="325" y="645"/>
                    </a:lnTo>
                    <a:lnTo>
                      <a:pt x="340" y="696"/>
                    </a:lnTo>
                    <a:lnTo>
                      <a:pt x="357" y="747"/>
                    </a:lnTo>
                    <a:lnTo>
                      <a:pt x="388" y="839"/>
                    </a:lnTo>
                    <a:lnTo>
                      <a:pt x="400" y="876"/>
                    </a:lnTo>
                    <a:lnTo>
                      <a:pt x="403" y="891"/>
                    </a:lnTo>
                    <a:lnTo>
                      <a:pt x="405" y="904"/>
                    </a:lnTo>
                    <a:lnTo>
                      <a:pt x="57" y="9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38"/>
              <p:cNvSpPr>
                <a:spLocks/>
              </p:cNvSpPr>
              <p:nvPr/>
            </p:nvSpPr>
            <p:spPr bwMode="auto">
              <a:xfrm>
                <a:off x="3421" y="1423"/>
                <a:ext cx="203" cy="461"/>
              </a:xfrm>
              <a:custGeom>
                <a:avLst/>
                <a:gdLst>
                  <a:gd name="T0" fmla="*/ 69 w 405"/>
                  <a:gd name="T1" fmla="*/ 889 h 922"/>
                  <a:gd name="T2" fmla="*/ 127 w 405"/>
                  <a:gd name="T3" fmla="*/ 716 h 922"/>
                  <a:gd name="T4" fmla="*/ 143 w 405"/>
                  <a:gd name="T5" fmla="*/ 641 h 922"/>
                  <a:gd name="T6" fmla="*/ 142 w 405"/>
                  <a:gd name="T7" fmla="*/ 613 h 922"/>
                  <a:gd name="T8" fmla="*/ 134 w 405"/>
                  <a:gd name="T9" fmla="*/ 570 h 922"/>
                  <a:gd name="T10" fmla="*/ 109 w 405"/>
                  <a:gd name="T11" fmla="*/ 501 h 922"/>
                  <a:gd name="T12" fmla="*/ 79 w 405"/>
                  <a:gd name="T13" fmla="*/ 432 h 922"/>
                  <a:gd name="T14" fmla="*/ 74 w 405"/>
                  <a:gd name="T15" fmla="*/ 413 h 922"/>
                  <a:gd name="T16" fmla="*/ 77 w 405"/>
                  <a:gd name="T17" fmla="*/ 373 h 922"/>
                  <a:gd name="T18" fmla="*/ 102 w 405"/>
                  <a:gd name="T19" fmla="*/ 274 h 922"/>
                  <a:gd name="T20" fmla="*/ 107 w 405"/>
                  <a:gd name="T21" fmla="*/ 228 h 922"/>
                  <a:gd name="T22" fmla="*/ 104 w 405"/>
                  <a:gd name="T23" fmla="*/ 191 h 922"/>
                  <a:gd name="T24" fmla="*/ 94 w 405"/>
                  <a:gd name="T25" fmla="*/ 164 h 922"/>
                  <a:gd name="T26" fmla="*/ 72 w 405"/>
                  <a:gd name="T27" fmla="*/ 132 h 922"/>
                  <a:gd name="T28" fmla="*/ 59 w 405"/>
                  <a:gd name="T29" fmla="*/ 106 h 922"/>
                  <a:gd name="T30" fmla="*/ 11 w 405"/>
                  <a:gd name="T31" fmla="*/ 22 h 922"/>
                  <a:gd name="T32" fmla="*/ 0 w 405"/>
                  <a:gd name="T33" fmla="*/ 0 h 922"/>
                  <a:gd name="T34" fmla="*/ 13 w 405"/>
                  <a:gd name="T35" fmla="*/ 14 h 922"/>
                  <a:gd name="T36" fmla="*/ 51 w 405"/>
                  <a:gd name="T37" fmla="*/ 53 h 922"/>
                  <a:gd name="T38" fmla="*/ 65 w 405"/>
                  <a:gd name="T39" fmla="*/ 61 h 922"/>
                  <a:gd name="T40" fmla="*/ 69 w 405"/>
                  <a:gd name="T41" fmla="*/ 58 h 922"/>
                  <a:gd name="T42" fmla="*/ 62 w 405"/>
                  <a:gd name="T43" fmla="*/ 22 h 922"/>
                  <a:gd name="T44" fmla="*/ 62 w 405"/>
                  <a:gd name="T45" fmla="*/ 13 h 922"/>
                  <a:gd name="T46" fmla="*/ 66 w 405"/>
                  <a:gd name="T47" fmla="*/ 12 h 922"/>
                  <a:gd name="T48" fmla="*/ 94 w 405"/>
                  <a:gd name="T49" fmla="*/ 56 h 922"/>
                  <a:gd name="T50" fmla="*/ 132 w 405"/>
                  <a:gd name="T51" fmla="*/ 134 h 922"/>
                  <a:gd name="T52" fmla="*/ 180 w 405"/>
                  <a:gd name="T53" fmla="*/ 234 h 922"/>
                  <a:gd name="T54" fmla="*/ 192 w 405"/>
                  <a:gd name="T55" fmla="*/ 267 h 922"/>
                  <a:gd name="T56" fmla="*/ 199 w 405"/>
                  <a:gd name="T57" fmla="*/ 286 h 922"/>
                  <a:gd name="T58" fmla="*/ 204 w 405"/>
                  <a:gd name="T59" fmla="*/ 264 h 922"/>
                  <a:gd name="T60" fmla="*/ 208 w 405"/>
                  <a:gd name="T61" fmla="*/ 238 h 922"/>
                  <a:gd name="T62" fmla="*/ 224 w 405"/>
                  <a:gd name="T63" fmla="*/ 59 h 922"/>
                  <a:gd name="T64" fmla="*/ 226 w 405"/>
                  <a:gd name="T65" fmla="*/ 39 h 922"/>
                  <a:gd name="T66" fmla="*/ 233 w 405"/>
                  <a:gd name="T67" fmla="*/ 23 h 922"/>
                  <a:gd name="T68" fmla="*/ 241 w 405"/>
                  <a:gd name="T69" fmla="*/ 20 h 922"/>
                  <a:gd name="T70" fmla="*/ 254 w 405"/>
                  <a:gd name="T71" fmla="*/ 28 h 922"/>
                  <a:gd name="T72" fmla="*/ 269 w 405"/>
                  <a:gd name="T73" fmla="*/ 54 h 922"/>
                  <a:gd name="T74" fmla="*/ 273 w 405"/>
                  <a:gd name="T75" fmla="*/ 54 h 922"/>
                  <a:gd name="T76" fmla="*/ 276 w 405"/>
                  <a:gd name="T77" fmla="*/ 46 h 922"/>
                  <a:gd name="T78" fmla="*/ 282 w 405"/>
                  <a:gd name="T79" fmla="*/ 54 h 922"/>
                  <a:gd name="T80" fmla="*/ 297 w 405"/>
                  <a:gd name="T81" fmla="*/ 121 h 922"/>
                  <a:gd name="T82" fmla="*/ 318 w 405"/>
                  <a:gd name="T83" fmla="*/ 198 h 922"/>
                  <a:gd name="T84" fmla="*/ 345 w 405"/>
                  <a:gd name="T85" fmla="*/ 252 h 922"/>
                  <a:gd name="T86" fmla="*/ 363 w 405"/>
                  <a:gd name="T87" fmla="*/ 298 h 922"/>
                  <a:gd name="T88" fmla="*/ 367 w 405"/>
                  <a:gd name="T89" fmla="*/ 331 h 922"/>
                  <a:gd name="T90" fmla="*/ 366 w 405"/>
                  <a:gd name="T91" fmla="*/ 355 h 922"/>
                  <a:gd name="T92" fmla="*/ 356 w 405"/>
                  <a:gd name="T93" fmla="*/ 387 h 922"/>
                  <a:gd name="T94" fmla="*/ 321 w 405"/>
                  <a:gd name="T95" fmla="*/ 455 h 922"/>
                  <a:gd name="T96" fmla="*/ 308 w 405"/>
                  <a:gd name="T97" fmla="*/ 499 h 922"/>
                  <a:gd name="T98" fmla="*/ 306 w 405"/>
                  <a:gd name="T99" fmla="*/ 553 h 922"/>
                  <a:gd name="T100" fmla="*/ 313 w 405"/>
                  <a:gd name="T101" fmla="*/ 597 h 922"/>
                  <a:gd name="T102" fmla="*/ 340 w 405"/>
                  <a:gd name="T103" fmla="*/ 696 h 922"/>
                  <a:gd name="T104" fmla="*/ 400 w 405"/>
                  <a:gd name="T105" fmla="*/ 876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5" h="922">
                    <a:moveTo>
                      <a:pt x="57" y="922"/>
                    </a:moveTo>
                    <a:lnTo>
                      <a:pt x="57" y="922"/>
                    </a:lnTo>
                    <a:lnTo>
                      <a:pt x="69" y="889"/>
                    </a:lnTo>
                    <a:lnTo>
                      <a:pt x="97" y="809"/>
                    </a:lnTo>
                    <a:lnTo>
                      <a:pt x="113" y="762"/>
                    </a:lnTo>
                    <a:lnTo>
                      <a:pt x="127" y="716"/>
                    </a:lnTo>
                    <a:lnTo>
                      <a:pt x="138" y="674"/>
                    </a:lnTo>
                    <a:lnTo>
                      <a:pt x="141" y="656"/>
                    </a:lnTo>
                    <a:lnTo>
                      <a:pt x="143" y="641"/>
                    </a:lnTo>
                    <a:lnTo>
                      <a:pt x="143" y="641"/>
                    </a:lnTo>
                    <a:lnTo>
                      <a:pt x="143" y="627"/>
                    </a:lnTo>
                    <a:lnTo>
                      <a:pt x="142" y="613"/>
                    </a:lnTo>
                    <a:lnTo>
                      <a:pt x="141" y="598"/>
                    </a:lnTo>
                    <a:lnTo>
                      <a:pt x="139" y="584"/>
                    </a:lnTo>
                    <a:lnTo>
                      <a:pt x="134" y="570"/>
                    </a:lnTo>
                    <a:lnTo>
                      <a:pt x="131" y="555"/>
                    </a:lnTo>
                    <a:lnTo>
                      <a:pt x="120" y="528"/>
                    </a:lnTo>
                    <a:lnTo>
                      <a:pt x="109" y="501"/>
                    </a:lnTo>
                    <a:lnTo>
                      <a:pt x="97" y="476"/>
                    </a:lnTo>
                    <a:lnTo>
                      <a:pt x="88" y="453"/>
                    </a:lnTo>
                    <a:lnTo>
                      <a:pt x="79" y="432"/>
                    </a:lnTo>
                    <a:lnTo>
                      <a:pt x="79" y="432"/>
                    </a:lnTo>
                    <a:lnTo>
                      <a:pt x="76" y="423"/>
                    </a:lnTo>
                    <a:lnTo>
                      <a:pt x="74" y="413"/>
                    </a:lnTo>
                    <a:lnTo>
                      <a:pt x="74" y="403"/>
                    </a:lnTo>
                    <a:lnTo>
                      <a:pt x="74" y="393"/>
                    </a:lnTo>
                    <a:lnTo>
                      <a:pt x="77" y="373"/>
                    </a:lnTo>
                    <a:lnTo>
                      <a:pt x="82" y="350"/>
                    </a:lnTo>
                    <a:lnTo>
                      <a:pt x="96" y="301"/>
                    </a:lnTo>
                    <a:lnTo>
                      <a:pt x="102" y="274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7" y="228"/>
                    </a:lnTo>
                    <a:lnTo>
                      <a:pt x="107" y="214"/>
                    </a:lnTo>
                    <a:lnTo>
                      <a:pt x="106" y="202"/>
                    </a:lnTo>
                    <a:lnTo>
                      <a:pt x="104" y="191"/>
                    </a:lnTo>
                    <a:lnTo>
                      <a:pt x="102" y="181"/>
                    </a:lnTo>
                    <a:lnTo>
                      <a:pt x="98" y="172"/>
                    </a:lnTo>
                    <a:lnTo>
                      <a:pt x="94" y="164"/>
                    </a:lnTo>
                    <a:lnTo>
                      <a:pt x="90" y="156"/>
                    </a:lnTo>
                    <a:lnTo>
                      <a:pt x="81" y="143"/>
                    </a:lnTo>
                    <a:lnTo>
                      <a:pt x="72" y="132"/>
                    </a:lnTo>
                    <a:lnTo>
                      <a:pt x="65" y="119"/>
                    </a:lnTo>
                    <a:lnTo>
                      <a:pt x="61" y="113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31" y="58"/>
                    </a:lnTo>
                    <a:lnTo>
                      <a:pt x="11" y="2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13" y="14"/>
                    </a:lnTo>
                    <a:lnTo>
                      <a:pt x="27" y="30"/>
                    </a:lnTo>
                    <a:lnTo>
                      <a:pt x="43" y="46"/>
                    </a:lnTo>
                    <a:lnTo>
                      <a:pt x="51" y="53"/>
                    </a:lnTo>
                    <a:lnTo>
                      <a:pt x="57" y="58"/>
                    </a:lnTo>
                    <a:lnTo>
                      <a:pt x="62" y="61"/>
                    </a:lnTo>
                    <a:lnTo>
                      <a:pt x="65" y="61"/>
                    </a:lnTo>
                    <a:lnTo>
                      <a:pt x="67" y="61"/>
                    </a:lnTo>
                    <a:lnTo>
                      <a:pt x="68" y="60"/>
                    </a:lnTo>
                    <a:lnTo>
                      <a:pt x="69" y="58"/>
                    </a:lnTo>
                    <a:lnTo>
                      <a:pt x="71" y="51"/>
                    </a:lnTo>
                    <a:lnTo>
                      <a:pt x="68" y="39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14"/>
                    </a:lnTo>
                    <a:lnTo>
                      <a:pt x="62" y="13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71" y="16"/>
                    </a:lnTo>
                    <a:lnTo>
                      <a:pt x="81" y="33"/>
                    </a:lnTo>
                    <a:lnTo>
                      <a:pt x="94" y="56"/>
                    </a:lnTo>
                    <a:lnTo>
                      <a:pt x="118" y="10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62" y="195"/>
                    </a:lnTo>
                    <a:lnTo>
                      <a:pt x="172" y="215"/>
                    </a:lnTo>
                    <a:lnTo>
                      <a:pt x="180" y="234"/>
                    </a:lnTo>
                    <a:lnTo>
                      <a:pt x="187" y="253"/>
                    </a:lnTo>
                    <a:lnTo>
                      <a:pt x="192" y="267"/>
                    </a:lnTo>
                    <a:lnTo>
                      <a:pt x="192" y="267"/>
                    </a:lnTo>
                    <a:lnTo>
                      <a:pt x="195" y="281"/>
                    </a:lnTo>
                    <a:lnTo>
                      <a:pt x="198" y="286"/>
                    </a:lnTo>
                    <a:lnTo>
                      <a:pt x="199" y="286"/>
                    </a:lnTo>
                    <a:lnTo>
                      <a:pt x="200" y="285"/>
                    </a:lnTo>
                    <a:lnTo>
                      <a:pt x="202" y="281"/>
                    </a:lnTo>
                    <a:lnTo>
                      <a:pt x="204" y="264"/>
                    </a:lnTo>
                    <a:lnTo>
                      <a:pt x="207" y="247"/>
                    </a:lnTo>
                    <a:lnTo>
                      <a:pt x="207" y="247"/>
                    </a:lnTo>
                    <a:lnTo>
                      <a:pt x="208" y="238"/>
                    </a:lnTo>
                    <a:lnTo>
                      <a:pt x="210" y="221"/>
                    </a:lnTo>
                    <a:lnTo>
                      <a:pt x="215" y="171"/>
                    </a:lnTo>
                    <a:lnTo>
                      <a:pt x="224" y="59"/>
                    </a:lnTo>
                    <a:lnTo>
                      <a:pt x="224" y="59"/>
                    </a:lnTo>
                    <a:lnTo>
                      <a:pt x="225" y="49"/>
                    </a:lnTo>
                    <a:lnTo>
                      <a:pt x="226" y="39"/>
                    </a:lnTo>
                    <a:lnTo>
                      <a:pt x="229" y="33"/>
                    </a:lnTo>
                    <a:lnTo>
                      <a:pt x="231" y="27"/>
                    </a:lnTo>
                    <a:lnTo>
                      <a:pt x="233" y="23"/>
                    </a:lnTo>
                    <a:lnTo>
                      <a:pt x="236" y="21"/>
                    </a:lnTo>
                    <a:lnTo>
                      <a:pt x="238" y="20"/>
                    </a:lnTo>
                    <a:lnTo>
                      <a:pt x="241" y="20"/>
                    </a:lnTo>
                    <a:lnTo>
                      <a:pt x="246" y="21"/>
                    </a:lnTo>
                    <a:lnTo>
                      <a:pt x="251" y="24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63" y="45"/>
                    </a:lnTo>
                    <a:lnTo>
                      <a:pt x="269" y="54"/>
                    </a:lnTo>
                    <a:lnTo>
                      <a:pt x="270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4" y="53"/>
                    </a:lnTo>
                    <a:lnTo>
                      <a:pt x="275" y="50"/>
                    </a:lnTo>
                    <a:lnTo>
                      <a:pt x="276" y="46"/>
                    </a:lnTo>
                    <a:lnTo>
                      <a:pt x="277" y="46"/>
                    </a:lnTo>
                    <a:lnTo>
                      <a:pt x="278" y="48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8" y="83"/>
                    </a:lnTo>
                    <a:lnTo>
                      <a:pt x="297" y="121"/>
                    </a:lnTo>
                    <a:lnTo>
                      <a:pt x="313" y="187"/>
                    </a:lnTo>
                    <a:lnTo>
                      <a:pt x="313" y="187"/>
                    </a:lnTo>
                    <a:lnTo>
                      <a:pt x="318" y="198"/>
                    </a:lnTo>
                    <a:lnTo>
                      <a:pt x="325" y="213"/>
                    </a:lnTo>
                    <a:lnTo>
                      <a:pt x="335" y="231"/>
                    </a:lnTo>
                    <a:lnTo>
                      <a:pt x="345" y="252"/>
                    </a:lnTo>
                    <a:lnTo>
                      <a:pt x="355" y="275"/>
                    </a:lnTo>
                    <a:lnTo>
                      <a:pt x="359" y="286"/>
                    </a:lnTo>
                    <a:lnTo>
                      <a:pt x="363" y="298"/>
                    </a:lnTo>
                    <a:lnTo>
                      <a:pt x="365" y="310"/>
                    </a:lnTo>
                    <a:lnTo>
                      <a:pt x="367" y="321"/>
                    </a:lnTo>
                    <a:lnTo>
                      <a:pt x="367" y="331"/>
                    </a:lnTo>
                    <a:lnTo>
                      <a:pt x="367" y="343"/>
                    </a:lnTo>
                    <a:lnTo>
                      <a:pt x="367" y="343"/>
                    </a:lnTo>
                    <a:lnTo>
                      <a:pt x="366" y="355"/>
                    </a:lnTo>
                    <a:lnTo>
                      <a:pt x="364" y="366"/>
                    </a:lnTo>
                    <a:lnTo>
                      <a:pt x="360" y="376"/>
                    </a:lnTo>
                    <a:lnTo>
                      <a:pt x="356" y="387"/>
                    </a:lnTo>
                    <a:lnTo>
                      <a:pt x="345" y="409"/>
                    </a:lnTo>
                    <a:lnTo>
                      <a:pt x="333" y="431"/>
                    </a:lnTo>
                    <a:lnTo>
                      <a:pt x="321" y="455"/>
                    </a:lnTo>
                    <a:lnTo>
                      <a:pt x="315" y="469"/>
                    </a:lnTo>
                    <a:lnTo>
                      <a:pt x="312" y="483"/>
                    </a:lnTo>
                    <a:lnTo>
                      <a:pt x="308" y="499"/>
                    </a:lnTo>
                    <a:lnTo>
                      <a:pt x="306" y="515"/>
                    </a:lnTo>
                    <a:lnTo>
                      <a:pt x="305" y="533"/>
                    </a:lnTo>
                    <a:lnTo>
                      <a:pt x="306" y="553"/>
                    </a:lnTo>
                    <a:lnTo>
                      <a:pt x="306" y="553"/>
                    </a:lnTo>
                    <a:lnTo>
                      <a:pt x="308" y="575"/>
                    </a:lnTo>
                    <a:lnTo>
                      <a:pt x="313" y="597"/>
                    </a:lnTo>
                    <a:lnTo>
                      <a:pt x="319" y="621"/>
                    </a:lnTo>
                    <a:lnTo>
                      <a:pt x="325" y="645"/>
                    </a:lnTo>
                    <a:lnTo>
                      <a:pt x="340" y="696"/>
                    </a:lnTo>
                    <a:lnTo>
                      <a:pt x="357" y="747"/>
                    </a:lnTo>
                    <a:lnTo>
                      <a:pt x="388" y="839"/>
                    </a:lnTo>
                    <a:lnTo>
                      <a:pt x="400" y="876"/>
                    </a:lnTo>
                    <a:lnTo>
                      <a:pt x="403" y="891"/>
                    </a:lnTo>
                    <a:lnTo>
                      <a:pt x="405" y="904"/>
                    </a:lnTo>
                  </a:path>
                </a:pathLst>
              </a:custGeom>
              <a:no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>
                <a:off x="3517" y="1596"/>
                <a:ext cx="11" cy="11"/>
              </a:xfrm>
              <a:custGeom>
                <a:avLst/>
                <a:gdLst>
                  <a:gd name="T0" fmla="*/ 23 w 23"/>
                  <a:gd name="T1" fmla="*/ 12 h 24"/>
                  <a:gd name="T2" fmla="*/ 23 w 23"/>
                  <a:gd name="T3" fmla="*/ 12 h 24"/>
                  <a:gd name="T4" fmla="*/ 22 w 23"/>
                  <a:gd name="T5" fmla="*/ 17 h 24"/>
                  <a:gd name="T6" fmla="*/ 19 w 23"/>
                  <a:gd name="T7" fmla="*/ 20 h 24"/>
                  <a:gd name="T8" fmla="*/ 16 w 23"/>
                  <a:gd name="T9" fmla="*/ 22 h 24"/>
                  <a:gd name="T10" fmla="*/ 11 w 23"/>
                  <a:gd name="T11" fmla="*/ 24 h 24"/>
                  <a:gd name="T12" fmla="*/ 11 w 23"/>
                  <a:gd name="T13" fmla="*/ 24 h 24"/>
                  <a:gd name="T14" fmla="*/ 7 w 23"/>
                  <a:gd name="T15" fmla="*/ 22 h 24"/>
                  <a:gd name="T16" fmla="*/ 3 w 23"/>
                  <a:gd name="T17" fmla="*/ 20 h 24"/>
                  <a:gd name="T18" fmla="*/ 1 w 23"/>
                  <a:gd name="T19" fmla="*/ 17 h 24"/>
                  <a:gd name="T20" fmla="*/ 0 w 23"/>
                  <a:gd name="T21" fmla="*/ 12 h 24"/>
                  <a:gd name="T22" fmla="*/ 0 w 23"/>
                  <a:gd name="T23" fmla="*/ 12 h 24"/>
                  <a:gd name="T24" fmla="*/ 1 w 23"/>
                  <a:gd name="T25" fmla="*/ 7 h 24"/>
                  <a:gd name="T26" fmla="*/ 3 w 23"/>
                  <a:gd name="T27" fmla="*/ 4 h 24"/>
                  <a:gd name="T28" fmla="*/ 7 w 23"/>
                  <a:gd name="T29" fmla="*/ 2 h 24"/>
                  <a:gd name="T30" fmla="*/ 11 w 23"/>
                  <a:gd name="T31" fmla="*/ 0 h 24"/>
                  <a:gd name="T32" fmla="*/ 11 w 23"/>
                  <a:gd name="T33" fmla="*/ 0 h 24"/>
                  <a:gd name="T34" fmla="*/ 16 w 23"/>
                  <a:gd name="T35" fmla="*/ 2 h 24"/>
                  <a:gd name="T36" fmla="*/ 19 w 23"/>
                  <a:gd name="T37" fmla="*/ 4 h 24"/>
                  <a:gd name="T38" fmla="*/ 22 w 23"/>
                  <a:gd name="T39" fmla="*/ 7 h 24"/>
                  <a:gd name="T40" fmla="*/ 23 w 23"/>
                  <a:gd name="T41" fmla="*/ 12 h 24"/>
                  <a:gd name="T42" fmla="*/ 23 w 23"/>
                  <a:gd name="T4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lnTo>
                      <a:pt x="23" y="12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7" y="22"/>
                    </a:lnTo>
                    <a:lnTo>
                      <a:pt x="3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22" y="7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3517" y="1573"/>
                <a:ext cx="10" cy="11"/>
              </a:xfrm>
              <a:custGeom>
                <a:avLst/>
                <a:gdLst>
                  <a:gd name="T0" fmla="*/ 21 w 21"/>
                  <a:gd name="T1" fmla="*/ 11 h 21"/>
                  <a:gd name="T2" fmla="*/ 21 w 21"/>
                  <a:gd name="T3" fmla="*/ 11 h 21"/>
                  <a:gd name="T4" fmla="*/ 21 w 21"/>
                  <a:gd name="T5" fmla="*/ 14 h 21"/>
                  <a:gd name="T6" fmla="*/ 18 w 21"/>
                  <a:gd name="T7" fmla="*/ 18 h 21"/>
                  <a:gd name="T8" fmla="*/ 15 w 21"/>
                  <a:gd name="T9" fmla="*/ 20 h 21"/>
                  <a:gd name="T10" fmla="*/ 10 w 21"/>
                  <a:gd name="T11" fmla="*/ 21 h 21"/>
                  <a:gd name="T12" fmla="*/ 10 w 21"/>
                  <a:gd name="T13" fmla="*/ 21 h 21"/>
                  <a:gd name="T14" fmla="*/ 7 w 21"/>
                  <a:gd name="T15" fmla="*/ 20 h 21"/>
                  <a:gd name="T16" fmla="*/ 3 w 21"/>
                  <a:gd name="T17" fmla="*/ 18 h 21"/>
                  <a:gd name="T18" fmla="*/ 1 w 21"/>
                  <a:gd name="T19" fmla="*/ 14 h 21"/>
                  <a:gd name="T20" fmla="*/ 0 w 21"/>
                  <a:gd name="T21" fmla="*/ 11 h 21"/>
                  <a:gd name="T22" fmla="*/ 0 w 21"/>
                  <a:gd name="T23" fmla="*/ 11 h 21"/>
                  <a:gd name="T24" fmla="*/ 1 w 21"/>
                  <a:gd name="T25" fmla="*/ 6 h 21"/>
                  <a:gd name="T26" fmla="*/ 3 w 21"/>
                  <a:gd name="T27" fmla="*/ 3 h 21"/>
                  <a:gd name="T28" fmla="*/ 7 w 21"/>
                  <a:gd name="T29" fmla="*/ 0 h 21"/>
                  <a:gd name="T30" fmla="*/ 10 w 21"/>
                  <a:gd name="T31" fmla="*/ 0 h 21"/>
                  <a:gd name="T32" fmla="*/ 10 w 21"/>
                  <a:gd name="T33" fmla="*/ 0 h 21"/>
                  <a:gd name="T34" fmla="*/ 15 w 21"/>
                  <a:gd name="T35" fmla="*/ 0 h 21"/>
                  <a:gd name="T36" fmla="*/ 18 w 21"/>
                  <a:gd name="T37" fmla="*/ 3 h 21"/>
                  <a:gd name="T38" fmla="*/ 21 w 21"/>
                  <a:gd name="T39" fmla="*/ 6 h 21"/>
                  <a:gd name="T40" fmla="*/ 21 w 21"/>
                  <a:gd name="T41" fmla="*/ 11 h 21"/>
                  <a:gd name="T42" fmla="*/ 21 w 21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lnTo>
                      <a:pt x="21" y="11"/>
                    </a:lnTo>
                    <a:lnTo>
                      <a:pt x="21" y="14"/>
                    </a:lnTo>
                    <a:lnTo>
                      <a:pt x="18" y="18"/>
                    </a:lnTo>
                    <a:lnTo>
                      <a:pt x="15" y="20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7" y="20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1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3515" y="1616"/>
                <a:ext cx="12" cy="12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12 h 23"/>
                  <a:gd name="T4" fmla="*/ 22 w 23"/>
                  <a:gd name="T5" fmla="*/ 16 h 23"/>
                  <a:gd name="T6" fmla="*/ 20 w 23"/>
                  <a:gd name="T7" fmla="*/ 20 h 23"/>
                  <a:gd name="T8" fmla="*/ 16 w 23"/>
                  <a:gd name="T9" fmla="*/ 22 h 23"/>
                  <a:gd name="T10" fmla="*/ 12 w 23"/>
                  <a:gd name="T11" fmla="*/ 23 h 23"/>
                  <a:gd name="T12" fmla="*/ 12 w 23"/>
                  <a:gd name="T13" fmla="*/ 23 h 23"/>
                  <a:gd name="T14" fmla="*/ 7 w 23"/>
                  <a:gd name="T15" fmla="*/ 22 h 23"/>
                  <a:gd name="T16" fmla="*/ 4 w 23"/>
                  <a:gd name="T17" fmla="*/ 20 h 23"/>
                  <a:gd name="T18" fmla="*/ 1 w 23"/>
                  <a:gd name="T19" fmla="*/ 16 h 23"/>
                  <a:gd name="T20" fmla="*/ 0 w 23"/>
                  <a:gd name="T21" fmla="*/ 12 h 23"/>
                  <a:gd name="T22" fmla="*/ 0 w 23"/>
                  <a:gd name="T23" fmla="*/ 12 h 23"/>
                  <a:gd name="T24" fmla="*/ 1 w 23"/>
                  <a:gd name="T25" fmla="*/ 7 h 23"/>
                  <a:gd name="T26" fmla="*/ 4 w 23"/>
                  <a:gd name="T27" fmla="*/ 3 h 23"/>
                  <a:gd name="T28" fmla="*/ 7 w 23"/>
                  <a:gd name="T29" fmla="*/ 1 h 23"/>
                  <a:gd name="T30" fmla="*/ 12 w 23"/>
                  <a:gd name="T31" fmla="*/ 0 h 23"/>
                  <a:gd name="T32" fmla="*/ 12 w 23"/>
                  <a:gd name="T33" fmla="*/ 0 h 23"/>
                  <a:gd name="T34" fmla="*/ 16 w 23"/>
                  <a:gd name="T35" fmla="*/ 1 h 23"/>
                  <a:gd name="T36" fmla="*/ 20 w 23"/>
                  <a:gd name="T37" fmla="*/ 3 h 23"/>
                  <a:gd name="T38" fmla="*/ 22 w 23"/>
                  <a:gd name="T39" fmla="*/ 7 h 23"/>
                  <a:gd name="T40" fmla="*/ 23 w 23"/>
                  <a:gd name="T41" fmla="*/ 12 h 23"/>
                  <a:gd name="T42" fmla="*/ 23 w 23"/>
                  <a:gd name="T4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7" y="22"/>
                    </a:lnTo>
                    <a:lnTo>
                      <a:pt x="4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7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Freeform 5"/>
          <p:cNvSpPr>
            <a:spLocks/>
          </p:cNvSpPr>
          <p:nvPr/>
        </p:nvSpPr>
        <p:spPr bwMode="auto">
          <a:xfrm>
            <a:off x="508352" y="3549094"/>
            <a:ext cx="2270125" cy="946150"/>
          </a:xfrm>
          <a:custGeom>
            <a:avLst/>
            <a:gdLst>
              <a:gd name="T0" fmla="*/ 2397 w 2860"/>
              <a:gd name="T1" fmla="*/ 0 h 1192"/>
              <a:gd name="T2" fmla="*/ 0 w 2860"/>
              <a:gd name="T3" fmla="*/ 0 h 1192"/>
              <a:gd name="T4" fmla="*/ 463 w 2860"/>
              <a:gd name="T5" fmla="*/ 596 h 1192"/>
              <a:gd name="T6" fmla="*/ 0 w 2860"/>
              <a:gd name="T7" fmla="*/ 1192 h 1192"/>
              <a:gd name="T8" fmla="*/ 2397 w 2860"/>
              <a:gd name="T9" fmla="*/ 1192 h 1192"/>
              <a:gd name="T10" fmla="*/ 2860 w 2860"/>
              <a:gd name="T11" fmla="*/ 596 h 1192"/>
              <a:gd name="T12" fmla="*/ 2397 w 2860"/>
              <a:gd name="T1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1192">
                <a:moveTo>
                  <a:pt x="2397" y="0"/>
                </a:moveTo>
                <a:lnTo>
                  <a:pt x="0" y="0"/>
                </a:lnTo>
                <a:lnTo>
                  <a:pt x="463" y="596"/>
                </a:lnTo>
                <a:lnTo>
                  <a:pt x="0" y="1192"/>
                </a:lnTo>
                <a:lnTo>
                  <a:pt x="2397" y="1192"/>
                </a:lnTo>
                <a:lnTo>
                  <a:pt x="2860" y="596"/>
                </a:lnTo>
                <a:lnTo>
                  <a:pt x="239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65000">
                <a:srgbClr val="DBDBDB"/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464150" y="3549094"/>
            <a:ext cx="2270125" cy="946150"/>
          </a:xfrm>
          <a:custGeom>
            <a:avLst/>
            <a:gdLst>
              <a:gd name="T0" fmla="*/ 2397 w 2860"/>
              <a:gd name="T1" fmla="*/ 0 h 1192"/>
              <a:gd name="T2" fmla="*/ 0 w 2860"/>
              <a:gd name="T3" fmla="*/ 0 h 1192"/>
              <a:gd name="T4" fmla="*/ 463 w 2860"/>
              <a:gd name="T5" fmla="*/ 596 h 1192"/>
              <a:gd name="T6" fmla="*/ 0 w 2860"/>
              <a:gd name="T7" fmla="*/ 1192 h 1192"/>
              <a:gd name="T8" fmla="*/ 2397 w 2860"/>
              <a:gd name="T9" fmla="*/ 1192 h 1192"/>
              <a:gd name="T10" fmla="*/ 2860 w 2860"/>
              <a:gd name="T11" fmla="*/ 596 h 1192"/>
              <a:gd name="T12" fmla="*/ 2397 w 2860"/>
              <a:gd name="T1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1192">
                <a:moveTo>
                  <a:pt x="2397" y="0"/>
                </a:moveTo>
                <a:lnTo>
                  <a:pt x="0" y="0"/>
                </a:lnTo>
                <a:lnTo>
                  <a:pt x="463" y="596"/>
                </a:lnTo>
                <a:lnTo>
                  <a:pt x="0" y="1192"/>
                </a:lnTo>
                <a:lnTo>
                  <a:pt x="2397" y="1192"/>
                </a:lnTo>
                <a:lnTo>
                  <a:pt x="2860" y="596"/>
                </a:lnTo>
                <a:lnTo>
                  <a:pt x="239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65000">
                <a:srgbClr val="DBDBDB"/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418362" y="3549094"/>
            <a:ext cx="2271712" cy="946150"/>
          </a:xfrm>
          <a:custGeom>
            <a:avLst/>
            <a:gdLst>
              <a:gd name="T0" fmla="*/ 2399 w 2862"/>
              <a:gd name="T1" fmla="*/ 0 h 1192"/>
              <a:gd name="T2" fmla="*/ 0 w 2862"/>
              <a:gd name="T3" fmla="*/ 0 h 1192"/>
              <a:gd name="T4" fmla="*/ 463 w 2862"/>
              <a:gd name="T5" fmla="*/ 596 h 1192"/>
              <a:gd name="T6" fmla="*/ 0 w 2862"/>
              <a:gd name="T7" fmla="*/ 1192 h 1192"/>
              <a:gd name="T8" fmla="*/ 2399 w 2862"/>
              <a:gd name="T9" fmla="*/ 1192 h 1192"/>
              <a:gd name="T10" fmla="*/ 2862 w 2862"/>
              <a:gd name="T11" fmla="*/ 596 h 1192"/>
              <a:gd name="T12" fmla="*/ 2399 w 2862"/>
              <a:gd name="T1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2" h="1192">
                <a:moveTo>
                  <a:pt x="2399" y="0"/>
                </a:moveTo>
                <a:lnTo>
                  <a:pt x="0" y="0"/>
                </a:lnTo>
                <a:lnTo>
                  <a:pt x="463" y="596"/>
                </a:lnTo>
                <a:lnTo>
                  <a:pt x="0" y="1192"/>
                </a:lnTo>
                <a:lnTo>
                  <a:pt x="2399" y="1192"/>
                </a:lnTo>
                <a:lnTo>
                  <a:pt x="2862" y="596"/>
                </a:lnTo>
                <a:lnTo>
                  <a:pt x="239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65000">
                <a:srgbClr val="DBDBDB"/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6374163" y="3549094"/>
            <a:ext cx="2270125" cy="946150"/>
          </a:xfrm>
          <a:custGeom>
            <a:avLst/>
            <a:gdLst>
              <a:gd name="T0" fmla="*/ 2397 w 2860"/>
              <a:gd name="T1" fmla="*/ 0 h 1192"/>
              <a:gd name="T2" fmla="*/ 0 w 2860"/>
              <a:gd name="T3" fmla="*/ 0 h 1192"/>
              <a:gd name="T4" fmla="*/ 463 w 2860"/>
              <a:gd name="T5" fmla="*/ 596 h 1192"/>
              <a:gd name="T6" fmla="*/ 0 w 2860"/>
              <a:gd name="T7" fmla="*/ 1192 h 1192"/>
              <a:gd name="T8" fmla="*/ 2397 w 2860"/>
              <a:gd name="T9" fmla="*/ 1192 h 1192"/>
              <a:gd name="T10" fmla="*/ 2860 w 2860"/>
              <a:gd name="T11" fmla="*/ 596 h 1192"/>
              <a:gd name="T12" fmla="*/ 2397 w 2860"/>
              <a:gd name="T1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1192">
                <a:moveTo>
                  <a:pt x="2397" y="0"/>
                </a:moveTo>
                <a:lnTo>
                  <a:pt x="0" y="0"/>
                </a:lnTo>
                <a:lnTo>
                  <a:pt x="463" y="596"/>
                </a:lnTo>
                <a:lnTo>
                  <a:pt x="0" y="1192"/>
                </a:lnTo>
                <a:lnTo>
                  <a:pt x="2397" y="1192"/>
                </a:lnTo>
                <a:lnTo>
                  <a:pt x="2860" y="596"/>
                </a:lnTo>
                <a:lnTo>
                  <a:pt x="2397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17" name="TextBox 15"/>
          <p:cNvSpPr txBox="1"/>
          <p:nvPr/>
        </p:nvSpPr>
        <p:spPr>
          <a:xfrm>
            <a:off x="811041" y="36484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Phase I</a:t>
            </a:r>
            <a:endParaRPr lang="en-US" sz="2400" noProof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noProof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1981-1990</a:t>
            </a:r>
          </a:p>
        </p:txBody>
      </p:sp>
      <p:cxnSp>
        <p:nvCxnSpPr>
          <p:cNvPr id="18" name="Straight Arrow Connector 21">
            <a:extLst>
              <a:ext uri="{FF2B5EF4-FFF2-40B4-BE49-F238E27FC236}">
                <a16:creationId xmlns:a16="http://schemas.microsoft.com/office/drawing/2014/main" xmlns="" id="{39B327C7-D0B2-4A8A-AE7B-C570967FBF68}"/>
              </a:ext>
            </a:extLst>
          </p:cNvPr>
          <p:cNvCxnSpPr>
            <a:cxnSpLocks/>
          </p:cNvCxnSpPr>
          <p:nvPr/>
        </p:nvCxnSpPr>
        <p:spPr>
          <a:xfrm>
            <a:off x="1663067" y="4395877"/>
            <a:ext cx="0" cy="621726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>
            <a:extLst>
              <a:ext uri="{FF2B5EF4-FFF2-40B4-BE49-F238E27FC236}">
                <a16:creationId xmlns:a16="http://schemas.microsoft.com/office/drawing/2014/main" xmlns="" id="{A8F0CC9C-9E10-4B0C-8D39-CE8EBF609F36}"/>
              </a:ext>
            </a:extLst>
          </p:cNvPr>
          <p:cNvSpPr txBox="1"/>
          <p:nvPr/>
        </p:nvSpPr>
        <p:spPr>
          <a:xfrm>
            <a:off x="2843808" y="36484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Phase II</a:t>
            </a:r>
          </a:p>
          <a:p>
            <a:pPr algn="ctr"/>
            <a:r>
              <a:rPr lang="en-US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1991-2000</a:t>
            </a:r>
            <a:endParaRPr lang="en-US" sz="2400" noProof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21">
            <a:extLst>
              <a:ext uri="{FF2B5EF4-FFF2-40B4-BE49-F238E27FC236}">
                <a16:creationId xmlns:a16="http://schemas.microsoft.com/office/drawing/2014/main" xmlns="" id="{FBFFF687-8090-4F4B-B84F-4FAE1C3AB02E}"/>
              </a:ext>
            </a:extLst>
          </p:cNvPr>
          <p:cNvCxnSpPr>
            <a:cxnSpLocks/>
          </p:cNvCxnSpPr>
          <p:nvPr/>
        </p:nvCxnSpPr>
        <p:spPr>
          <a:xfrm flipV="1">
            <a:off x="3599212" y="2986879"/>
            <a:ext cx="0" cy="678032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F028106B-34A7-4D3F-A7B2-2CFC903E7DCC}"/>
              </a:ext>
            </a:extLst>
          </p:cNvPr>
          <p:cNvSpPr txBox="1"/>
          <p:nvPr/>
        </p:nvSpPr>
        <p:spPr>
          <a:xfrm>
            <a:off x="2627784" y="155679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Leads in making</a:t>
            </a:r>
          </a:p>
          <a:p>
            <a:r>
              <a:rPr lang="en-US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and marteking funtionalFabrics in industry </a:t>
            </a:r>
            <a:endParaRPr lang="en-US" sz="2000" noProof="1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xmlns="" id="{99C5F659-9034-468F-948B-C6974B3BD2EF}"/>
              </a:ext>
            </a:extLst>
          </p:cNvPr>
          <p:cNvSpPr txBox="1"/>
          <p:nvPr/>
        </p:nvSpPr>
        <p:spPr>
          <a:xfrm>
            <a:off x="4831540" y="363575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Phase III</a:t>
            </a:r>
          </a:p>
          <a:p>
            <a:pPr algn="ctr"/>
            <a:r>
              <a:rPr lang="en-US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2001-2016</a:t>
            </a:r>
            <a:endParaRPr lang="en-US" sz="2400" noProof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1">
            <a:extLst>
              <a:ext uri="{FF2B5EF4-FFF2-40B4-BE49-F238E27FC236}">
                <a16:creationId xmlns:a16="http://schemas.microsoft.com/office/drawing/2014/main" xmlns="" id="{4C6F253B-F827-4020-A1A9-C424B4974E04}"/>
              </a:ext>
            </a:extLst>
          </p:cNvPr>
          <p:cNvCxnSpPr>
            <a:cxnSpLocks/>
          </p:cNvCxnSpPr>
          <p:nvPr/>
        </p:nvCxnSpPr>
        <p:spPr>
          <a:xfrm>
            <a:off x="5683566" y="4383170"/>
            <a:ext cx="0" cy="621726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7088DF41-DA46-4198-9746-88C34C5978E4}"/>
              </a:ext>
            </a:extLst>
          </p:cNvPr>
          <p:cNvSpPr txBox="1"/>
          <p:nvPr/>
        </p:nvSpPr>
        <p:spPr>
          <a:xfrm>
            <a:off x="6733518" y="3648462"/>
            <a:ext cx="194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Phase IV</a:t>
            </a:r>
          </a:p>
          <a:p>
            <a:pPr algn="ctr"/>
            <a:r>
              <a:rPr lang="en-US" sz="2400" noProof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2017-</a:t>
            </a:r>
            <a:endParaRPr lang="en-US" sz="2400" noProof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1">
            <a:extLst>
              <a:ext uri="{FF2B5EF4-FFF2-40B4-BE49-F238E27FC236}">
                <a16:creationId xmlns:a16="http://schemas.microsoft.com/office/drawing/2014/main" xmlns="" id="{BF3DEE3A-152E-4DD9-8A9A-708C651E731C}"/>
              </a:ext>
            </a:extLst>
          </p:cNvPr>
          <p:cNvCxnSpPr>
            <a:cxnSpLocks/>
          </p:cNvCxnSpPr>
          <p:nvPr/>
        </p:nvCxnSpPr>
        <p:spPr>
          <a:xfrm flipV="1">
            <a:off x="7488923" y="2986879"/>
            <a:ext cx="0" cy="678032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2">
            <a:extLst>
              <a:ext uri="{FF2B5EF4-FFF2-40B4-BE49-F238E27FC236}">
                <a16:creationId xmlns:a16="http://schemas.microsoft.com/office/drawing/2014/main" xmlns="" id="{3CB2A9B8-F882-4CBD-8955-9FCE1DAF5CF4}"/>
              </a:ext>
            </a:extLst>
          </p:cNvPr>
          <p:cNvSpPr txBox="1"/>
          <p:nvPr/>
        </p:nvSpPr>
        <p:spPr>
          <a:xfrm>
            <a:off x="5724128" y="184482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Adopts humanistic approach</a:t>
            </a:r>
            <a:r>
              <a:rPr lang="zh-TW" altLang="en-US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 </a:t>
            </a:r>
            <a:r>
              <a:rPr lang="en-US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to business management</a:t>
            </a:r>
          </a:p>
        </p:txBody>
      </p:sp>
      <p:sp>
        <p:nvSpPr>
          <p:cNvPr id="52" name="矩形 51"/>
          <p:cNvSpPr/>
          <p:nvPr/>
        </p:nvSpPr>
        <p:spPr>
          <a:xfrm>
            <a:off x="611560" y="508518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Emerges as the world’s No.1 supplier of artificial flower</a:t>
            </a:r>
            <a:endParaRPr lang="en-US" altLang="zh-TW" sz="2000" noProof="1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88024" y="5085184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Focuses on high C/P product mix via blue sea strategy</a:t>
            </a:r>
            <a:endParaRPr lang="en-US" altLang="zh-TW" sz="2000" noProof="1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75656" y="260648"/>
            <a:ext cx="608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On-Going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Transformation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5" name="圖片 54" descr="昶和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2149" y="5805264"/>
            <a:ext cx="1828800" cy="1219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19672" y="1340768"/>
            <a:ext cx="5459896" cy="4646099"/>
            <a:chOff x="1566" y="849"/>
            <a:chExt cx="2630" cy="2238"/>
          </a:xfr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108" y="849"/>
              <a:ext cx="1545" cy="910"/>
            </a:xfrm>
            <a:custGeom>
              <a:avLst/>
              <a:gdLst>
                <a:gd name="T0" fmla="*/ 3002 w 3002"/>
                <a:gd name="T1" fmla="*/ 1408 h 1769"/>
                <a:gd name="T2" fmla="*/ 2553 w 3002"/>
                <a:gd name="T3" fmla="*/ 1340 h 1769"/>
                <a:gd name="T4" fmla="*/ 1501 w 3002"/>
                <a:gd name="T5" fmla="*/ 1769 h 1769"/>
                <a:gd name="T6" fmla="*/ 449 w 3002"/>
                <a:gd name="T7" fmla="*/ 1340 h 1769"/>
                <a:gd name="T8" fmla="*/ 0 w 3002"/>
                <a:gd name="T9" fmla="*/ 1408 h 1769"/>
                <a:gd name="T10" fmla="*/ 1501 w 3002"/>
                <a:gd name="T11" fmla="*/ 0 h 1769"/>
                <a:gd name="T12" fmla="*/ 3002 w 3002"/>
                <a:gd name="T13" fmla="*/ 1408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2" h="1769">
                  <a:moveTo>
                    <a:pt x="3002" y="1408"/>
                  </a:moveTo>
                  <a:cubicBezTo>
                    <a:pt x="2860" y="1364"/>
                    <a:pt x="2709" y="1340"/>
                    <a:pt x="2553" y="1340"/>
                  </a:cubicBezTo>
                  <a:cubicBezTo>
                    <a:pt x="2143" y="1340"/>
                    <a:pt x="1772" y="1504"/>
                    <a:pt x="1501" y="1769"/>
                  </a:cubicBezTo>
                  <a:cubicBezTo>
                    <a:pt x="1230" y="1504"/>
                    <a:pt x="859" y="1340"/>
                    <a:pt x="449" y="1340"/>
                  </a:cubicBezTo>
                  <a:cubicBezTo>
                    <a:pt x="293" y="1340"/>
                    <a:pt x="142" y="1364"/>
                    <a:pt x="0" y="1408"/>
                  </a:cubicBezTo>
                  <a:cubicBezTo>
                    <a:pt x="49" y="622"/>
                    <a:pt x="703" y="0"/>
                    <a:pt x="1501" y="0"/>
                  </a:cubicBezTo>
                  <a:cubicBezTo>
                    <a:pt x="2299" y="0"/>
                    <a:pt x="2953" y="622"/>
                    <a:pt x="3002" y="140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107" y="1539"/>
              <a:ext cx="774" cy="823"/>
            </a:xfrm>
            <a:custGeom>
              <a:avLst/>
              <a:gdLst>
                <a:gd name="T0" fmla="*/ 1052 w 1504"/>
                <a:gd name="T1" fmla="*/ 1504 h 1600"/>
                <a:gd name="T2" fmla="*/ 1055 w 1504"/>
                <a:gd name="T3" fmla="*/ 1600 h 1600"/>
                <a:gd name="T4" fmla="*/ 0 w 1504"/>
                <a:gd name="T5" fmla="*/ 164 h 1600"/>
                <a:gd name="T6" fmla="*/ 3 w 1504"/>
                <a:gd name="T7" fmla="*/ 68 h 1600"/>
                <a:gd name="T8" fmla="*/ 452 w 1504"/>
                <a:gd name="T9" fmla="*/ 0 h 1600"/>
                <a:gd name="T10" fmla="*/ 1504 w 1504"/>
                <a:gd name="T11" fmla="*/ 429 h 1600"/>
                <a:gd name="T12" fmla="*/ 1052 w 1504"/>
                <a:gd name="T13" fmla="*/ 1504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4" h="1600">
                  <a:moveTo>
                    <a:pt x="1052" y="1504"/>
                  </a:moveTo>
                  <a:cubicBezTo>
                    <a:pt x="1052" y="1536"/>
                    <a:pt x="1053" y="1568"/>
                    <a:pt x="1055" y="1600"/>
                  </a:cubicBezTo>
                  <a:cubicBezTo>
                    <a:pt x="444" y="1409"/>
                    <a:pt x="0" y="838"/>
                    <a:pt x="0" y="164"/>
                  </a:cubicBezTo>
                  <a:cubicBezTo>
                    <a:pt x="0" y="132"/>
                    <a:pt x="1" y="100"/>
                    <a:pt x="3" y="68"/>
                  </a:cubicBezTo>
                  <a:cubicBezTo>
                    <a:pt x="145" y="24"/>
                    <a:pt x="296" y="0"/>
                    <a:pt x="452" y="0"/>
                  </a:cubicBezTo>
                  <a:cubicBezTo>
                    <a:pt x="862" y="0"/>
                    <a:pt x="1233" y="164"/>
                    <a:pt x="1504" y="429"/>
                  </a:cubicBezTo>
                  <a:cubicBezTo>
                    <a:pt x="1225" y="702"/>
                    <a:pt x="1052" y="1083"/>
                    <a:pt x="1052" y="1504"/>
                  </a:cubicBezTo>
                  <a:close/>
                </a:path>
              </a:pathLst>
            </a:custGeom>
            <a:solidFill>
              <a:srgbClr val="C4E5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648" y="1759"/>
              <a:ext cx="465" cy="638"/>
            </a:xfrm>
            <a:custGeom>
              <a:avLst/>
              <a:gdLst>
                <a:gd name="T0" fmla="*/ 904 w 904"/>
                <a:gd name="T1" fmla="*/ 1075 h 1239"/>
                <a:gd name="T2" fmla="*/ 901 w 904"/>
                <a:gd name="T3" fmla="*/ 1171 h 1239"/>
                <a:gd name="T4" fmla="*/ 452 w 904"/>
                <a:gd name="T5" fmla="*/ 1239 h 1239"/>
                <a:gd name="T6" fmla="*/ 3 w 904"/>
                <a:gd name="T7" fmla="*/ 1171 h 1239"/>
                <a:gd name="T8" fmla="*/ 0 w 904"/>
                <a:gd name="T9" fmla="*/ 1075 h 1239"/>
                <a:gd name="T10" fmla="*/ 452 w 904"/>
                <a:gd name="T11" fmla="*/ 0 h 1239"/>
                <a:gd name="T12" fmla="*/ 904 w 904"/>
                <a:gd name="T13" fmla="*/ 1075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1239">
                  <a:moveTo>
                    <a:pt x="904" y="1075"/>
                  </a:moveTo>
                  <a:cubicBezTo>
                    <a:pt x="904" y="1107"/>
                    <a:pt x="903" y="1139"/>
                    <a:pt x="901" y="1171"/>
                  </a:cubicBezTo>
                  <a:cubicBezTo>
                    <a:pt x="759" y="1215"/>
                    <a:pt x="608" y="1239"/>
                    <a:pt x="452" y="1239"/>
                  </a:cubicBezTo>
                  <a:cubicBezTo>
                    <a:pt x="296" y="1239"/>
                    <a:pt x="145" y="1215"/>
                    <a:pt x="3" y="1171"/>
                  </a:cubicBezTo>
                  <a:cubicBezTo>
                    <a:pt x="1" y="1139"/>
                    <a:pt x="0" y="1107"/>
                    <a:pt x="0" y="1075"/>
                  </a:cubicBezTo>
                  <a:cubicBezTo>
                    <a:pt x="0" y="654"/>
                    <a:pt x="173" y="273"/>
                    <a:pt x="452" y="0"/>
                  </a:cubicBezTo>
                  <a:cubicBezTo>
                    <a:pt x="731" y="273"/>
                    <a:pt x="904" y="654"/>
                    <a:pt x="904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650" y="2362"/>
              <a:ext cx="462" cy="504"/>
            </a:xfrm>
            <a:custGeom>
              <a:avLst/>
              <a:gdLst>
                <a:gd name="T0" fmla="*/ 898 w 898"/>
                <a:gd name="T1" fmla="*/ 0 h 979"/>
                <a:gd name="T2" fmla="*/ 449 w 898"/>
                <a:gd name="T3" fmla="*/ 979 h 979"/>
                <a:gd name="T4" fmla="*/ 0 w 898"/>
                <a:gd name="T5" fmla="*/ 0 h 979"/>
                <a:gd name="T6" fmla="*/ 449 w 898"/>
                <a:gd name="T7" fmla="*/ 68 h 979"/>
                <a:gd name="T8" fmla="*/ 898 w 898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979">
                  <a:moveTo>
                    <a:pt x="898" y="0"/>
                  </a:moveTo>
                  <a:cubicBezTo>
                    <a:pt x="874" y="383"/>
                    <a:pt x="707" y="727"/>
                    <a:pt x="449" y="979"/>
                  </a:cubicBezTo>
                  <a:cubicBezTo>
                    <a:pt x="191" y="727"/>
                    <a:pt x="24" y="383"/>
                    <a:pt x="0" y="0"/>
                  </a:cubicBezTo>
                  <a:cubicBezTo>
                    <a:pt x="142" y="44"/>
                    <a:pt x="293" y="68"/>
                    <a:pt x="449" y="68"/>
                  </a:cubicBezTo>
                  <a:cubicBezTo>
                    <a:pt x="605" y="68"/>
                    <a:pt x="756" y="44"/>
                    <a:pt x="898" y="0"/>
                  </a:cubicBezTo>
                  <a:close/>
                </a:path>
              </a:pathLst>
            </a:custGeom>
            <a:solidFill>
              <a:srgbClr val="C4E5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881" y="1574"/>
              <a:ext cx="1315" cy="1513"/>
            </a:xfrm>
            <a:custGeom>
              <a:avLst/>
              <a:gdLst>
                <a:gd name="T0" fmla="*/ 2556 w 2556"/>
                <a:gd name="T1" fmla="*/ 1436 h 2940"/>
                <a:gd name="T2" fmla="*/ 1052 w 2556"/>
                <a:gd name="T3" fmla="*/ 2940 h 2940"/>
                <a:gd name="T4" fmla="*/ 0 w 2556"/>
                <a:gd name="T5" fmla="*/ 2511 h 2940"/>
                <a:gd name="T6" fmla="*/ 449 w 2556"/>
                <a:gd name="T7" fmla="*/ 1532 h 2940"/>
                <a:gd name="T8" fmla="*/ 1504 w 2556"/>
                <a:gd name="T9" fmla="*/ 96 h 2940"/>
                <a:gd name="T10" fmla="*/ 1501 w 2556"/>
                <a:gd name="T11" fmla="*/ 0 h 2940"/>
                <a:gd name="T12" fmla="*/ 2556 w 2556"/>
                <a:gd name="T13" fmla="*/ 143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6" h="2940">
                  <a:moveTo>
                    <a:pt x="2556" y="1436"/>
                  </a:moveTo>
                  <a:cubicBezTo>
                    <a:pt x="2556" y="2267"/>
                    <a:pt x="1883" y="2940"/>
                    <a:pt x="1052" y="2940"/>
                  </a:cubicBezTo>
                  <a:cubicBezTo>
                    <a:pt x="642" y="2940"/>
                    <a:pt x="271" y="2776"/>
                    <a:pt x="0" y="2511"/>
                  </a:cubicBezTo>
                  <a:cubicBezTo>
                    <a:pt x="258" y="2259"/>
                    <a:pt x="425" y="1915"/>
                    <a:pt x="449" y="1532"/>
                  </a:cubicBezTo>
                  <a:cubicBezTo>
                    <a:pt x="1060" y="1341"/>
                    <a:pt x="1504" y="770"/>
                    <a:pt x="1504" y="96"/>
                  </a:cubicBezTo>
                  <a:cubicBezTo>
                    <a:pt x="1504" y="64"/>
                    <a:pt x="1503" y="32"/>
                    <a:pt x="1501" y="0"/>
                  </a:cubicBezTo>
                  <a:cubicBezTo>
                    <a:pt x="2112" y="191"/>
                    <a:pt x="2556" y="762"/>
                    <a:pt x="2556" y="14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881" y="1539"/>
              <a:ext cx="773" cy="823"/>
            </a:xfrm>
            <a:custGeom>
              <a:avLst/>
              <a:gdLst>
                <a:gd name="T0" fmla="*/ 1504 w 1504"/>
                <a:gd name="T1" fmla="*/ 164 h 1600"/>
                <a:gd name="T2" fmla="*/ 449 w 1504"/>
                <a:gd name="T3" fmla="*/ 1600 h 1600"/>
                <a:gd name="T4" fmla="*/ 452 w 1504"/>
                <a:gd name="T5" fmla="*/ 1504 h 1600"/>
                <a:gd name="T6" fmla="*/ 0 w 1504"/>
                <a:gd name="T7" fmla="*/ 429 h 1600"/>
                <a:gd name="T8" fmla="*/ 1052 w 1504"/>
                <a:gd name="T9" fmla="*/ 0 h 1600"/>
                <a:gd name="T10" fmla="*/ 1501 w 1504"/>
                <a:gd name="T11" fmla="*/ 68 h 1600"/>
                <a:gd name="T12" fmla="*/ 1504 w 1504"/>
                <a:gd name="T13" fmla="*/ 164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4" h="1600">
                  <a:moveTo>
                    <a:pt x="1504" y="164"/>
                  </a:moveTo>
                  <a:cubicBezTo>
                    <a:pt x="1504" y="838"/>
                    <a:pt x="1060" y="1409"/>
                    <a:pt x="449" y="1600"/>
                  </a:cubicBezTo>
                  <a:cubicBezTo>
                    <a:pt x="451" y="1568"/>
                    <a:pt x="452" y="1536"/>
                    <a:pt x="452" y="1504"/>
                  </a:cubicBezTo>
                  <a:cubicBezTo>
                    <a:pt x="452" y="1083"/>
                    <a:pt x="279" y="702"/>
                    <a:pt x="0" y="429"/>
                  </a:cubicBezTo>
                  <a:cubicBezTo>
                    <a:pt x="271" y="164"/>
                    <a:pt x="642" y="0"/>
                    <a:pt x="1052" y="0"/>
                  </a:cubicBezTo>
                  <a:cubicBezTo>
                    <a:pt x="1208" y="0"/>
                    <a:pt x="1359" y="24"/>
                    <a:pt x="1501" y="68"/>
                  </a:cubicBezTo>
                  <a:cubicBezTo>
                    <a:pt x="1503" y="100"/>
                    <a:pt x="1504" y="132"/>
                    <a:pt x="1504" y="164"/>
                  </a:cubicBezTo>
                  <a:close/>
                </a:path>
              </a:pathLst>
            </a:custGeom>
            <a:solidFill>
              <a:srgbClr val="C4E5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566" y="1574"/>
              <a:ext cx="1315" cy="1513"/>
            </a:xfrm>
            <a:custGeom>
              <a:avLst/>
              <a:gdLst>
                <a:gd name="T0" fmla="*/ 2556 w 2556"/>
                <a:gd name="T1" fmla="*/ 2511 h 2940"/>
                <a:gd name="T2" fmla="*/ 1504 w 2556"/>
                <a:gd name="T3" fmla="*/ 2940 h 2940"/>
                <a:gd name="T4" fmla="*/ 0 w 2556"/>
                <a:gd name="T5" fmla="*/ 1436 h 2940"/>
                <a:gd name="T6" fmla="*/ 1055 w 2556"/>
                <a:gd name="T7" fmla="*/ 0 h 2940"/>
                <a:gd name="T8" fmla="*/ 1052 w 2556"/>
                <a:gd name="T9" fmla="*/ 96 h 2940"/>
                <a:gd name="T10" fmla="*/ 2107 w 2556"/>
                <a:gd name="T11" fmla="*/ 1532 h 2940"/>
                <a:gd name="T12" fmla="*/ 2556 w 2556"/>
                <a:gd name="T13" fmla="*/ 2511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6" h="2940">
                  <a:moveTo>
                    <a:pt x="2556" y="2511"/>
                  </a:moveTo>
                  <a:cubicBezTo>
                    <a:pt x="2285" y="2776"/>
                    <a:pt x="1914" y="2940"/>
                    <a:pt x="1504" y="2940"/>
                  </a:cubicBezTo>
                  <a:cubicBezTo>
                    <a:pt x="673" y="2940"/>
                    <a:pt x="0" y="2267"/>
                    <a:pt x="0" y="1436"/>
                  </a:cubicBezTo>
                  <a:cubicBezTo>
                    <a:pt x="0" y="762"/>
                    <a:pt x="444" y="191"/>
                    <a:pt x="1055" y="0"/>
                  </a:cubicBezTo>
                  <a:cubicBezTo>
                    <a:pt x="1053" y="32"/>
                    <a:pt x="1052" y="64"/>
                    <a:pt x="1052" y="96"/>
                  </a:cubicBezTo>
                  <a:cubicBezTo>
                    <a:pt x="1052" y="770"/>
                    <a:pt x="1496" y="1341"/>
                    <a:pt x="2107" y="1532"/>
                  </a:cubicBezTo>
                  <a:cubicBezTo>
                    <a:pt x="2131" y="1915"/>
                    <a:pt x="2298" y="2259"/>
                    <a:pt x="2556" y="25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4"/>
          <p:cNvSpPr txBox="1"/>
          <p:nvPr/>
        </p:nvSpPr>
        <p:spPr>
          <a:xfrm>
            <a:off x="3347864" y="1556792"/>
            <a:ext cx="2730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Franklin Gothic Medium" pitchFamily="34" charset="0"/>
                <a:ea typeface="標楷體" panose="03000509000000000000" pitchFamily="65" charset="-120"/>
              </a:rPr>
              <a:t>High-tech in conventional craftsmanship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6098524" y="1332636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noProof="1" smtClean="0">
                <a:solidFill>
                  <a:srgbClr val="FF0000"/>
                </a:solidFill>
                <a:latin typeface="Franklin Gothic Medium" pitchFamily="34" charset="0"/>
                <a:ea typeface="標楷體" panose="03000509000000000000" pitchFamily="65" charset="-120"/>
              </a:rPr>
              <a:t>Humanistic</a:t>
            </a:r>
            <a:endParaRPr lang="en-US" sz="3600" noProof="1">
              <a:solidFill>
                <a:srgbClr val="FF000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cxnSp>
        <p:nvCxnSpPr>
          <p:cNvPr id="14" name="Straight Arrow Connector 15"/>
          <p:cNvCxnSpPr>
            <a:cxnSpLocks/>
          </p:cNvCxnSpPr>
          <p:nvPr/>
        </p:nvCxnSpPr>
        <p:spPr>
          <a:xfrm flipH="1">
            <a:off x="6264239" y="2001533"/>
            <a:ext cx="2832594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/>
          </p:cNvCxnSpPr>
          <p:nvPr/>
        </p:nvCxnSpPr>
        <p:spPr>
          <a:xfrm flipV="1">
            <a:off x="4716016" y="1916832"/>
            <a:ext cx="1440160" cy="208823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7"/>
          <p:cNvCxnSpPr>
            <a:cxnSpLocks/>
          </p:cNvCxnSpPr>
          <p:nvPr/>
        </p:nvCxnSpPr>
        <p:spPr>
          <a:xfrm>
            <a:off x="5004048" y="3789040"/>
            <a:ext cx="2088232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cxnSpLocks/>
          </p:cNvCxnSpPr>
          <p:nvPr/>
        </p:nvCxnSpPr>
        <p:spPr>
          <a:xfrm>
            <a:off x="1403648" y="3789040"/>
            <a:ext cx="2050213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1"/>
          <p:cNvCxnSpPr>
            <a:cxnSpLocks/>
          </p:cNvCxnSpPr>
          <p:nvPr/>
        </p:nvCxnSpPr>
        <p:spPr>
          <a:xfrm flipV="1">
            <a:off x="4427984" y="4869160"/>
            <a:ext cx="0" cy="864096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19717F9E-5FA7-49A2-8A71-AF0A9E8FA6EB}"/>
              </a:ext>
            </a:extLst>
          </p:cNvPr>
          <p:cNvSpPr txBox="1"/>
          <p:nvPr/>
        </p:nvSpPr>
        <p:spPr>
          <a:xfrm>
            <a:off x="1907704" y="4221088"/>
            <a:ext cx="2137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Franklin Gothic Medium" pitchFamily="34" charset="0"/>
                <a:ea typeface="標楷體" panose="03000509000000000000" pitchFamily="65" charset="-120"/>
              </a:rPr>
              <a:t>Businesses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Franklin Gothic Medium" pitchFamily="34" charset="0"/>
                <a:ea typeface="標楷體" panose="03000509000000000000" pitchFamily="65" charset="-120"/>
              </a:rPr>
              <a:t>across the borders</a:t>
            </a:r>
          </a:p>
          <a:p>
            <a:endParaRPr 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904D0ADC-D97B-4016-859B-8CF7525FB13B}"/>
              </a:ext>
            </a:extLst>
          </p:cNvPr>
          <p:cNvSpPr txBox="1"/>
          <p:nvPr/>
        </p:nvSpPr>
        <p:spPr>
          <a:xfrm>
            <a:off x="5004048" y="4509120"/>
            <a:ext cx="2137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Franklin Gothic Medium" pitchFamily="34" charset="0"/>
                <a:ea typeface="標楷體" panose="03000509000000000000" pitchFamily="65" charset="-120"/>
              </a:rPr>
              <a:t>Revolutionary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Franklin Gothic Medium" pitchFamily="34" charset="0"/>
                <a:ea typeface="標楷體" panose="03000509000000000000" pitchFamily="65" charset="-120"/>
              </a:rPr>
              <a:t>innovation</a:t>
            </a:r>
            <a:endParaRPr lang="en-US" sz="2600" dirty="0">
              <a:solidFill>
                <a:schemeClr val="bg1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xmlns="" id="{F353EE37-EE51-42C4-801F-2AD867F5ABE7}"/>
              </a:ext>
            </a:extLst>
          </p:cNvPr>
          <p:cNvSpPr txBox="1"/>
          <p:nvPr/>
        </p:nvSpPr>
        <p:spPr>
          <a:xfrm>
            <a:off x="6804248" y="3429000"/>
            <a:ext cx="260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000" dirty="0" smtClean="0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dirty="0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Business visionary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06350798-6334-440E-BE08-77A6A58AE331}"/>
              </a:ext>
            </a:extLst>
          </p:cNvPr>
          <p:cNvSpPr txBox="1"/>
          <p:nvPr/>
        </p:nvSpPr>
        <p:spPr>
          <a:xfrm>
            <a:off x="3347864" y="3501008"/>
            <a:ext cx="2137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Franklin Gothic Medium" pitchFamily="34" charset="0"/>
                <a:ea typeface="標楷體" panose="03000509000000000000" pitchFamily="65" charset="-120"/>
              </a:rPr>
              <a:t>Business soul 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Franklin Gothic Medium" pitchFamily="34" charset="0"/>
                <a:ea typeface="標楷體" panose="03000509000000000000" pitchFamily="65" charset="-120"/>
              </a:rPr>
              <a:t>&amp;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Franklin Gothic Medium" pitchFamily="34" charset="0"/>
                <a:ea typeface="標楷體" panose="03000509000000000000" pitchFamily="65" charset="-120"/>
              </a:rPr>
              <a:t>Backbone</a:t>
            </a:r>
            <a:endParaRPr lang="en-US" altLang="zh-TW" sz="2000" dirty="0">
              <a:solidFill>
                <a:srgbClr val="FF000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7ECF3045-536E-409E-B21C-7F57F968F4DC}"/>
              </a:ext>
            </a:extLst>
          </p:cNvPr>
          <p:cNvSpPr txBox="1"/>
          <p:nvPr/>
        </p:nvSpPr>
        <p:spPr>
          <a:xfrm>
            <a:off x="0" y="3140968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Elevating global competence</a:t>
            </a:r>
            <a:endParaRPr 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95736" y="57332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Staying ahead of competitiors</a:t>
            </a:r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pic>
        <p:nvPicPr>
          <p:cNvPr id="46" name="圖片 45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638800"/>
            <a:ext cx="1828800" cy="12192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627784" y="332656"/>
            <a:ext cx="4025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Business Nucleus</a:t>
            </a:r>
            <a:endParaRPr lang="zh-TW" altLang="en-US" sz="4000" b="1" dirty="0" smtClean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940152" y="191683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noProof="1" smtClean="0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  <a:p>
            <a:r>
              <a:rPr lang="en-US" altLang="zh-TW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Giving back to the earth what we take from it by</a:t>
            </a:r>
          </a:p>
          <a:p>
            <a:r>
              <a:rPr lang="en-US" altLang="zh-TW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Comittment to protect environment and save energy</a:t>
            </a:r>
          </a:p>
          <a:p>
            <a:endParaRPr lang="en-US" altLang="zh-TW" sz="1600" noProof="1" smtClean="0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  <a:p>
            <a:r>
              <a:rPr lang="en-US" altLang="zh-TW" sz="2000" noProof="1" smtClean="0">
                <a:solidFill>
                  <a:srgbClr val="7030A0"/>
                </a:solidFill>
                <a:latin typeface="Franklin Gothic Medium" pitchFamily="34" charset="0"/>
                <a:ea typeface="標楷體" panose="03000509000000000000" pitchFamily="65" charset="-120"/>
              </a:rPr>
              <a:t> </a:t>
            </a:r>
            <a:endParaRPr lang="zh-TW" altLang="en-US" sz="2000" noProof="1" smtClean="0">
              <a:solidFill>
                <a:srgbClr val="7030A0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20272" y="3429000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positioning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755576" y="1700808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圖片 7" descr="昶和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1828800" cy="1219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44008" y="2852936"/>
            <a:ext cx="4218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Core  Competence</a:t>
            </a:r>
            <a:endParaRPr lang="en-US" altLang="zh-TW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BDEB2FF-1EC5-43F5-A2B9-0FEB55546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3888432" cy="2360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664" y="332656"/>
            <a:ext cx="5514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467A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Competitive Advantages</a:t>
            </a:r>
            <a:endParaRPr lang="zh-TW" altLang="en-US" sz="4000" b="1" dirty="0">
              <a:solidFill>
                <a:srgbClr val="00467A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" name="圖片 88" descr="昶和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828800" cy="1219200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4AF7516B-211E-4BDB-9342-0291250DA2B7}"/>
              </a:ext>
            </a:extLst>
          </p:cNvPr>
          <p:cNvGrpSpPr/>
          <p:nvPr/>
        </p:nvGrpSpPr>
        <p:grpSpPr>
          <a:xfrm>
            <a:off x="3604004" y="2636916"/>
            <a:ext cx="2480164" cy="2232244"/>
            <a:chOff x="3094634" y="2277200"/>
            <a:chExt cx="2953302" cy="2952000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xmlns="" id="{F5C1EE7F-EE5A-4E77-B03F-393E79C9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634" y="2277200"/>
              <a:ext cx="2953302" cy="2952000"/>
            </a:xfrm>
            <a:prstGeom prst="ellipse">
              <a:avLst/>
            </a:prstGeom>
            <a:solidFill>
              <a:srgbClr val="E2EBB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71" name="Oval 6">
              <a:extLst>
                <a:ext uri="{FF2B5EF4-FFF2-40B4-BE49-F238E27FC236}">
                  <a16:creationId xmlns:a16="http://schemas.microsoft.com/office/drawing/2014/main" xmlns="" id="{C568287E-6A57-4D9A-A492-F3828207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122" y="2646688"/>
              <a:ext cx="2214326" cy="2214325"/>
            </a:xfrm>
            <a:prstGeom prst="ellipse">
              <a:avLst/>
            </a:prstGeom>
            <a:solidFill>
              <a:srgbClr val="93B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2" name="Oval 7">
              <a:extLst>
                <a:ext uri="{FF2B5EF4-FFF2-40B4-BE49-F238E27FC236}">
                  <a16:creationId xmlns:a16="http://schemas.microsoft.com/office/drawing/2014/main" xmlns="" id="{4374FCB9-0498-470E-A93A-D5101EE5D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610" y="3014875"/>
              <a:ext cx="1475350" cy="1476651"/>
            </a:xfrm>
            <a:prstGeom prst="ellipse">
              <a:avLst/>
            </a:prstGeom>
            <a:solidFill>
              <a:srgbClr val="6B8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3" name="Oval 8">
              <a:extLst>
                <a:ext uri="{FF2B5EF4-FFF2-40B4-BE49-F238E27FC236}">
                  <a16:creationId xmlns:a16="http://schemas.microsoft.com/office/drawing/2014/main" xmlns="" id="{CE209A59-4404-4AD1-A9CD-CE222EB1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797" y="3384363"/>
              <a:ext cx="738976" cy="7376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xmlns="" id="{9E439438-56B0-4638-BE37-890EAA30E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625" y="2277200"/>
              <a:ext cx="590660" cy="2952000"/>
            </a:xfrm>
            <a:custGeom>
              <a:avLst/>
              <a:gdLst>
                <a:gd name="T0" fmla="*/ 832 w 832"/>
                <a:gd name="T1" fmla="*/ 0 h 4160"/>
                <a:gd name="T2" fmla="*/ 832 w 832"/>
                <a:gd name="T3" fmla="*/ 4160 h 4160"/>
                <a:gd name="T4" fmla="*/ 0 w 832"/>
                <a:gd name="T5" fmla="*/ 2080 h 4160"/>
                <a:gd name="T6" fmla="*/ 832 w 832"/>
                <a:gd name="T7" fmla="*/ 0 h 4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4160">
                  <a:moveTo>
                    <a:pt x="832" y="0"/>
                  </a:moveTo>
                  <a:cubicBezTo>
                    <a:pt x="832" y="4160"/>
                    <a:pt x="832" y="4160"/>
                    <a:pt x="832" y="4160"/>
                  </a:cubicBezTo>
                  <a:cubicBezTo>
                    <a:pt x="372" y="4160"/>
                    <a:pt x="0" y="3229"/>
                    <a:pt x="0" y="2080"/>
                  </a:cubicBezTo>
                  <a:cubicBezTo>
                    <a:pt x="0" y="931"/>
                    <a:pt x="372" y="0"/>
                    <a:pt x="832" y="0"/>
                  </a:cubicBezTo>
                  <a:close/>
                </a:path>
              </a:pathLst>
            </a:custGeom>
            <a:solidFill>
              <a:srgbClr val="ABC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xmlns="" id="{D28E25F5-641D-4EC8-9058-2558E84D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940" y="2646688"/>
              <a:ext cx="442345" cy="2214325"/>
            </a:xfrm>
            <a:custGeom>
              <a:avLst/>
              <a:gdLst>
                <a:gd name="T0" fmla="*/ 624 w 624"/>
                <a:gd name="T1" fmla="*/ 0 h 3120"/>
                <a:gd name="T2" fmla="*/ 624 w 624"/>
                <a:gd name="T3" fmla="*/ 3120 h 3120"/>
                <a:gd name="T4" fmla="*/ 0 w 624"/>
                <a:gd name="T5" fmla="*/ 1560 h 3120"/>
                <a:gd name="T6" fmla="*/ 624 w 624"/>
                <a:gd name="T7" fmla="*/ 0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120">
                  <a:moveTo>
                    <a:pt x="624" y="0"/>
                  </a:moveTo>
                  <a:cubicBezTo>
                    <a:pt x="624" y="3120"/>
                    <a:pt x="624" y="3120"/>
                    <a:pt x="624" y="3120"/>
                  </a:cubicBezTo>
                  <a:cubicBezTo>
                    <a:pt x="279" y="3120"/>
                    <a:pt x="0" y="2422"/>
                    <a:pt x="0" y="1560"/>
                  </a:cubicBezTo>
                  <a:cubicBezTo>
                    <a:pt x="0" y="698"/>
                    <a:pt x="279" y="0"/>
                    <a:pt x="624" y="0"/>
                  </a:cubicBezTo>
                  <a:close/>
                </a:path>
              </a:pathLst>
            </a:custGeom>
            <a:solidFill>
              <a:srgbClr val="7E9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2433304E-8ECF-4D6D-9B0B-03F231711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955" y="3014875"/>
              <a:ext cx="295330" cy="1476651"/>
            </a:xfrm>
            <a:custGeom>
              <a:avLst/>
              <a:gdLst>
                <a:gd name="T0" fmla="*/ 416 w 416"/>
                <a:gd name="T1" fmla="*/ 0 h 2080"/>
                <a:gd name="T2" fmla="*/ 416 w 416"/>
                <a:gd name="T3" fmla="*/ 2080 h 2080"/>
                <a:gd name="T4" fmla="*/ 0 w 416"/>
                <a:gd name="T5" fmla="*/ 1040 h 2080"/>
                <a:gd name="T6" fmla="*/ 416 w 416"/>
                <a:gd name="T7" fmla="*/ 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2080">
                  <a:moveTo>
                    <a:pt x="416" y="0"/>
                  </a:moveTo>
                  <a:cubicBezTo>
                    <a:pt x="416" y="2080"/>
                    <a:pt x="416" y="2080"/>
                    <a:pt x="416" y="2080"/>
                  </a:cubicBezTo>
                  <a:cubicBezTo>
                    <a:pt x="186" y="2080"/>
                    <a:pt x="0" y="1614"/>
                    <a:pt x="0" y="1040"/>
                  </a:cubicBezTo>
                  <a:cubicBezTo>
                    <a:pt x="0" y="466"/>
                    <a:pt x="186" y="0"/>
                    <a:pt x="416" y="0"/>
                  </a:cubicBezTo>
                  <a:close/>
                </a:path>
              </a:pathLst>
            </a:custGeom>
            <a:solidFill>
              <a:srgbClr val="5C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A5322EB1-9FC3-4BE7-8A90-E109A92D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270" y="3384363"/>
              <a:ext cx="147015" cy="737675"/>
            </a:xfrm>
            <a:custGeom>
              <a:avLst/>
              <a:gdLst>
                <a:gd name="T0" fmla="*/ 208 w 208"/>
                <a:gd name="T1" fmla="*/ 0 h 1040"/>
                <a:gd name="T2" fmla="*/ 208 w 208"/>
                <a:gd name="T3" fmla="*/ 1040 h 1040"/>
                <a:gd name="T4" fmla="*/ 0 w 208"/>
                <a:gd name="T5" fmla="*/ 520 h 1040"/>
                <a:gd name="T6" fmla="*/ 208 w 208"/>
                <a:gd name="T7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040">
                  <a:moveTo>
                    <a:pt x="208" y="0"/>
                  </a:moveTo>
                  <a:cubicBezTo>
                    <a:pt x="208" y="1040"/>
                    <a:pt x="208" y="1040"/>
                    <a:pt x="208" y="1040"/>
                  </a:cubicBezTo>
                  <a:cubicBezTo>
                    <a:pt x="93" y="1040"/>
                    <a:pt x="0" y="807"/>
                    <a:pt x="0" y="520"/>
                  </a:cubicBezTo>
                  <a:cubicBezTo>
                    <a:pt x="0" y="233"/>
                    <a:pt x="93" y="0"/>
                    <a:pt x="208" y="0"/>
                  </a:cubicBezTo>
                  <a:close/>
                </a:path>
              </a:pathLst>
            </a:custGeom>
            <a:solidFill>
              <a:srgbClr val="394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7F7FF4D8-7C74-495D-904D-ECB6808AB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634" y="2277200"/>
              <a:ext cx="1476651" cy="2952000"/>
            </a:xfrm>
            <a:custGeom>
              <a:avLst/>
              <a:gdLst>
                <a:gd name="T0" fmla="*/ 2080 w 2080"/>
                <a:gd name="T1" fmla="*/ 4160 h 4160"/>
                <a:gd name="T2" fmla="*/ 0 w 2080"/>
                <a:gd name="T3" fmla="*/ 2080 h 4160"/>
                <a:gd name="T4" fmla="*/ 2080 w 2080"/>
                <a:gd name="T5" fmla="*/ 0 h 4160"/>
                <a:gd name="T6" fmla="*/ 1248 w 2080"/>
                <a:gd name="T7" fmla="*/ 2080 h 4160"/>
                <a:gd name="T8" fmla="*/ 2080 w 2080"/>
                <a:gd name="T9" fmla="*/ 4160 h 4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160">
                  <a:moveTo>
                    <a:pt x="2080" y="4160"/>
                  </a:moveTo>
                  <a:cubicBezTo>
                    <a:pt x="931" y="4160"/>
                    <a:pt x="0" y="3229"/>
                    <a:pt x="0" y="2080"/>
                  </a:cubicBezTo>
                  <a:cubicBezTo>
                    <a:pt x="0" y="931"/>
                    <a:pt x="931" y="0"/>
                    <a:pt x="2080" y="0"/>
                  </a:cubicBezTo>
                  <a:cubicBezTo>
                    <a:pt x="2080" y="0"/>
                    <a:pt x="1248" y="680"/>
                    <a:pt x="1248" y="2080"/>
                  </a:cubicBezTo>
                  <a:cubicBezTo>
                    <a:pt x="1248" y="3480"/>
                    <a:pt x="2080" y="4160"/>
                    <a:pt x="2080" y="416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cxnSp>
        <p:nvCxnSpPr>
          <p:cNvPr id="62" name="Straight Arrow Connector 11">
            <a:extLst>
              <a:ext uri="{FF2B5EF4-FFF2-40B4-BE49-F238E27FC236}">
                <a16:creationId xmlns:a16="http://schemas.microsoft.com/office/drawing/2014/main" xmlns="" id="{D9934338-681C-4DE1-B9B8-344EAB0AA135}"/>
              </a:ext>
            </a:extLst>
          </p:cNvPr>
          <p:cNvCxnSpPr/>
          <p:nvPr/>
        </p:nvCxnSpPr>
        <p:spPr>
          <a:xfrm>
            <a:off x="423754" y="2924948"/>
            <a:ext cx="4149070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2">
            <a:extLst>
              <a:ext uri="{FF2B5EF4-FFF2-40B4-BE49-F238E27FC236}">
                <a16:creationId xmlns:a16="http://schemas.microsoft.com/office/drawing/2014/main" xmlns="" id="{1FF71603-FF22-432C-AB60-927407F9ADA5}"/>
              </a:ext>
            </a:extLst>
          </p:cNvPr>
          <p:cNvCxnSpPr/>
          <p:nvPr/>
        </p:nvCxnSpPr>
        <p:spPr>
          <a:xfrm>
            <a:off x="422930" y="4437116"/>
            <a:ext cx="4149070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3">
            <a:extLst>
              <a:ext uri="{FF2B5EF4-FFF2-40B4-BE49-F238E27FC236}">
                <a16:creationId xmlns:a16="http://schemas.microsoft.com/office/drawing/2014/main" xmlns="" id="{02D844BD-21CD-476A-9FD5-DD976C6398FD}"/>
              </a:ext>
            </a:extLst>
          </p:cNvPr>
          <p:cNvSpPr txBox="1"/>
          <p:nvPr/>
        </p:nvSpPr>
        <p:spPr>
          <a:xfrm>
            <a:off x="558174" y="1943932"/>
            <a:ext cx="430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All-round mfg. facilities</a:t>
            </a:r>
          </a:p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for full range of textile products</a:t>
            </a:r>
            <a:endParaRPr 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cxnSp>
        <p:nvCxnSpPr>
          <p:cNvPr id="66" name="Straight Arrow Connector 15">
            <a:extLst>
              <a:ext uri="{FF2B5EF4-FFF2-40B4-BE49-F238E27FC236}">
                <a16:creationId xmlns:a16="http://schemas.microsoft.com/office/drawing/2014/main" xmlns="" id="{7249A4BC-8190-4B93-AEB8-C64C86006512}"/>
              </a:ext>
            </a:extLst>
          </p:cNvPr>
          <p:cNvCxnSpPr>
            <a:cxnSpLocks/>
          </p:cNvCxnSpPr>
          <p:nvPr/>
        </p:nvCxnSpPr>
        <p:spPr>
          <a:xfrm flipH="1">
            <a:off x="5260576" y="2924944"/>
            <a:ext cx="3168351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6">
            <a:extLst>
              <a:ext uri="{FF2B5EF4-FFF2-40B4-BE49-F238E27FC236}">
                <a16:creationId xmlns:a16="http://schemas.microsoft.com/office/drawing/2014/main" xmlns="" id="{4898C82A-B425-468E-BFFC-59ACE234DF05}"/>
              </a:ext>
            </a:extLst>
          </p:cNvPr>
          <p:cNvCxnSpPr>
            <a:cxnSpLocks/>
          </p:cNvCxnSpPr>
          <p:nvPr/>
        </p:nvCxnSpPr>
        <p:spPr>
          <a:xfrm flipH="1">
            <a:off x="5347827" y="4437112"/>
            <a:ext cx="3616661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>
            <a:extLst>
              <a:ext uri="{FF2B5EF4-FFF2-40B4-BE49-F238E27FC236}">
                <a16:creationId xmlns:a16="http://schemas.microsoft.com/office/drawing/2014/main" xmlns="" id="{FEF33F42-25C9-4DC4-A83E-9B4BC4B67FEA}"/>
              </a:ext>
            </a:extLst>
          </p:cNvPr>
          <p:cNvSpPr txBox="1"/>
          <p:nvPr/>
        </p:nvSpPr>
        <p:spPr>
          <a:xfrm>
            <a:off x="539552" y="3356992"/>
            <a:ext cx="3017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Certified as green factory </a:t>
            </a:r>
          </a:p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through strict criteria</a:t>
            </a:r>
            <a:endParaRPr 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xmlns="" id="{1796BD0B-473C-4DFC-89DA-C30CE21F8E83}"/>
              </a:ext>
            </a:extLst>
          </p:cNvPr>
          <p:cNvSpPr txBox="1"/>
          <p:nvPr/>
        </p:nvSpPr>
        <p:spPr>
          <a:xfrm>
            <a:off x="6201720" y="3429000"/>
            <a:ext cx="2940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Every employee concious</a:t>
            </a:r>
          </a:p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of humanism within </a:t>
            </a:r>
          </a:p>
          <a:p>
            <a:r>
              <a:rPr lang="en-US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work scope</a:t>
            </a:r>
            <a:endParaRPr lang="en-US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xmlns="" id="{73806DA5-EF2F-4352-A72B-224A952F3AC9}"/>
              </a:ext>
            </a:extLst>
          </p:cNvPr>
          <p:cNvSpPr txBox="1"/>
          <p:nvPr/>
        </p:nvSpPr>
        <p:spPr>
          <a:xfrm>
            <a:off x="3275856" y="5013176"/>
            <a:ext cx="4009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Worldwide fully integrated making </a:t>
            </a:r>
          </a:p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and selling presences</a:t>
            </a:r>
          </a:p>
          <a:p>
            <a:endParaRPr lang="en-US" altLang="zh-TW" sz="2000" noProof="1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32040" y="1916832"/>
            <a:ext cx="43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Aspiring to be bench-mark in </a:t>
            </a:r>
          </a:p>
          <a:p>
            <a:r>
              <a:rPr lang="en-US" altLang="zh-TW" sz="2000" noProof="1" smtClean="0">
                <a:solidFill>
                  <a:srgbClr val="0000FF"/>
                </a:solidFill>
                <a:latin typeface="Franklin Gothic Medium" pitchFamily="34" charset="0"/>
                <a:ea typeface="標楷體" panose="03000509000000000000" pitchFamily="65" charset="-120"/>
              </a:rPr>
              <a:t>energy saving and carbon reduction</a:t>
            </a:r>
            <a:endParaRPr lang="zh-TW" altLang="en-US" sz="2000" noProof="1" smtClean="0">
              <a:solidFill>
                <a:srgbClr val="0000FF"/>
              </a:solidFill>
              <a:latin typeface="Franklin Gothic Medium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20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42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42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42</Template>
  <TotalTime>2887</TotalTime>
  <Words>558</Words>
  <Application>Microsoft Office PowerPoint</Application>
  <PresentationFormat>如螢幕大小 (4:3)</PresentationFormat>
  <Paragraphs>137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42</vt:lpstr>
      <vt:lpstr>1_42</vt:lpstr>
      <vt:lpstr>2017 Taiwan Investors Conference</vt:lpstr>
      <vt:lpstr>投影片 2</vt:lpstr>
      <vt:lpstr>投影片 3</vt:lpstr>
      <vt:lpstr>Chang-ho Group Networking </vt:lpstr>
      <vt:lpstr>投影片 5</vt:lpstr>
      <vt:lpstr>投影片 6</vt:lpstr>
      <vt:lpstr> 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 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106年度法人說明會</dc:title>
  <dc:creator>03157</dc:creator>
  <cp:lastModifiedBy>03157</cp:lastModifiedBy>
  <cp:revision>629</cp:revision>
  <dcterms:created xsi:type="dcterms:W3CDTF">2017-11-16T09:38:48Z</dcterms:created>
  <dcterms:modified xsi:type="dcterms:W3CDTF">2017-12-19T07:42:10Z</dcterms:modified>
</cp:coreProperties>
</file>