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theme/theme5.xml" ContentType="application/vnd.openxmlformats-officedocument.theme+xml"/>
  <Override PartName="/ppt/slideLayouts/slideLayout39.xml" ContentType="application/vnd.openxmlformats-officedocument.presentationml.slideLayout+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Override5.xml" ContentType="application/vnd.openxmlformats-officedocument.themeOverride+xml"/>
  <Override PartName="/ppt/slideMasters/slideMaster19.xml" ContentType="application/vnd.openxmlformats-officedocument.presentationml.slideMaster+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theme/theme18.xml" ContentType="application/vnd.openxmlformats-officedocument.theme+xml"/>
  <Override PartName="/ppt/theme/themeOverride1.xml" ContentType="application/vnd.openxmlformats-officedocument.themeOverride+xml"/>
  <Override PartName="/ppt/slideMasters/slideMaster15.xml" ContentType="application/vnd.openxmlformats-officedocument.presentationml.slide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theme/theme14.xml" ContentType="application/vnd.openxmlformats-officedocument.theme+xml"/>
  <Override PartName="/ppt/theme/theme21.xml" ContentType="application/vnd.openxmlformats-officedocument.theme+xml"/>
  <Default Extension="xlsx" ContentType="application/vnd.openxmlformats-officedocument.spreadsheetml.sheet"/>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theme/theme10.xml" ContentType="application/vnd.openxmlformats-officedocument.theme+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theme/themeOverride6.xml" ContentType="application/vnd.openxmlformats-officedocument.themeOverride+xml"/>
  <Override PartName="/ppt/revisionInfo.xml" ContentType="application/vnd.ms-powerpoint.revisioninfo+xml"/>
  <Override PartName="/ppt/slideMasters/slideMaster18.xml" ContentType="application/vnd.openxmlformats-officedocument.presentationml.slideMaster+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Default Extension="jpeg" ContentType="image/jpeg"/>
  <Override PartName="/ppt/theme/themeOverride4.xml" ContentType="application/vnd.openxmlformats-officedocument.themeOverride+xml"/>
  <Default Extension="emf" ContentType="image/x-emf"/>
  <Override PartName="/ppt/presentation.xml" ContentType="application/vnd.openxmlformats-officedocument.presentationml.presentation.main+xml"/>
  <Override PartName="/ppt/slideMasters/slideMaster16.xml" ContentType="application/vnd.openxmlformats-officedocument.presentationml.slideMaster+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theme/theme19.xml" ContentType="application/vnd.openxmlformats-officedocument.theme+xml"/>
  <Override PartName="/ppt/theme/themeOverride2.xml" ContentType="application/vnd.openxmlformats-officedocument.themeOverride+xml"/>
  <Override PartName="/docProps/app.xml" ContentType="application/vnd.openxmlformats-officedocument.extended-properties+xml"/>
  <Override PartName="/ppt/slideMasters/slideMaster14.xml" ContentType="application/vnd.openxmlformats-officedocument.presentationml.slideMaster+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theme/theme17.xml" ContentType="application/vnd.openxmlformats-officedocument.theme+xml"/>
  <Override PartName="/ppt/slideMasters/slideMaster9.xml" ContentType="application/vnd.openxmlformats-officedocument.presentationml.slideMaster+xml"/>
  <Override PartName="/ppt/slideMasters/slideMaster12.xml" ContentType="application/vnd.openxmlformats-officedocument.presentationml.slideMaster+xml"/>
  <Override PartName="/ppt/slideLayouts/slideLayout10.xml" ContentType="application/vnd.openxmlformats-officedocument.presentationml.slideLayout+xml"/>
  <Override PartName="/ppt/theme/theme15.xml" ContentType="application/vnd.openxmlformats-officedocument.theme+xml"/>
  <Default Extension="tiff" ContentType="image/tiff"/>
  <Default Extension="vml" ContentType="application/vnd.openxmlformats-officedocument.vmlDrawing"/>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theme/theme9.xml" ContentType="application/vnd.openxmlformats-officedocument.theme+xml"/>
  <Override PartName="/ppt/theme/theme13.xml" ContentType="application/vnd.openxmlformats-officedocument.theme+xml"/>
  <Override PartName="/ppt/notesSlides/notesSlide6.xml" ContentType="application/vnd.openxmlformats-officedocument.presentationml.notesSlide+xml"/>
  <Override PartName="/ppt/slideMasters/slideMaster5.xml" ContentType="application/vnd.openxmlformats-officedocument.presentationml.slideMaster+xml"/>
  <Override PartName="/ppt/slides/slide8.xml" ContentType="application/vnd.openxmlformats-officedocument.presentationml.slide+xml"/>
  <Override PartName="/ppt/handoutMasters/handoutMaster1.xml" ContentType="application/vnd.openxmlformats-officedocument.presentationml.handoutMaster+xml"/>
  <Override PartName="/ppt/theme/theme7.xml" ContentType="application/vnd.openxmlformats-officedocument.theme+xml"/>
  <Override PartName="/ppt/theme/theme11.xml" ContentType="application/vnd.openxmlformats-officedocument.theme+xml"/>
  <Override PartName="/ppt/theme/theme20.xml" ContentType="application/vnd.openxmlformats-officedocument.theme+xml"/>
  <Override PartName="/ppt/notesSlides/notesSlide4.xml" ContentType="application/vnd.openxmlformats-officedocument.presentationml.notesSlide+xml"/>
  <Override PartName="/ppt/theme/themeOverride9.xml" ContentType="application/vnd.openxmlformats-officedocument.themeOverr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theme/themeOverride7.xml" ContentType="application/vnd.openxmlformats-officedocument.themeOverride+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theme/themeOverride10.xml" ContentType="application/vnd.openxmlformats-officedocument.themeOverr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theme/themeOverride3.xml" ContentType="application/vnd.openxmlformats-officedocument.themeOverride+xml"/>
  <Default Extension="rels" ContentType="application/vnd.openxmlformats-package.relationships+xml"/>
  <Override PartName="/ppt/slideMasters/slideMaster17.xml" ContentType="application/vnd.openxmlformats-officedocument.presentationml.slideMaster+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theme/theme16.xml" ContentType="application/vnd.openxmlformats-officedocument.theme+xml"/>
  <Override PartName="/ppt/slideMasters/slideMaster13.xml" ContentType="application/vnd.openxmlformats-officedocument.presentationml.slideMaster+xml"/>
  <Override PartName="/ppt/slideMasters/slideMaster6.xml" ContentType="application/vnd.openxmlformats-officedocument.presentationml.slideMaster+xml"/>
  <Override PartName="/ppt/theme/theme8.xml" ContentType="application/vnd.openxmlformats-officedocument.theme+xml"/>
  <Override PartName="/ppt/theme/theme12.xml" ContentType="application/vnd.openxmlformats-officedocument.them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theme/theme4.xml" ContentType="application/vnd.openxmlformats-officedocument.theme+xml"/>
  <Override PartName="/ppt/slideLayouts/slideLayout38.xml" ContentType="application/vnd.openxmlformats-officedocument.presentationml.slideLayout+xml"/>
  <Override PartName="/ppt/notesSlides/notesSlide1.xml" ContentType="application/vnd.openxmlformats-officedocument.presentationml.notesSlide+xml"/>
  <Override PartName="/ppt/theme/themeOverride8.xml" ContentType="application/vnd.openxmlformats-officedocument.themeOverr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78" r:id="rId4"/>
    <p:sldMasterId id="2147483680" r:id="rId5"/>
    <p:sldMasterId id="2147483682" r:id="rId6"/>
    <p:sldMasterId id="2147483684" r:id="rId7"/>
    <p:sldMasterId id="2147483686" r:id="rId8"/>
    <p:sldMasterId id="2147483688" r:id="rId9"/>
    <p:sldMasterId id="2147483690" r:id="rId10"/>
    <p:sldMasterId id="2147483692" r:id="rId11"/>
    <p:sldMasterId id="2147483694" r:id="rId12"/>
    <p:sldMasterId id="2147483696" r:id="rId13"/>
    <p:sldMasterId id="2147483698" r:id="rId14"/>
    <p:sldMasterId id="2147483700" r:id="rId15"/>
    <p:sldMasterId id="2147483702" r:id="rId16"/>
    <p:sldMasterId id="2147483704" r:id="rId17"/>
    <p:sldMasterId id="2147483706" r:id="rId18"/>
    <p:sldMasterId id="2147483708" r:id="rId19"/>
  </p:sldMasterIdLst>
  <p:notesMasterIdLst>
    <p:notesMasterId r:id="rId55"/>
  </p:notesMasterIdLst>
  <p:handoutMasterIdLst>
    <p:handoutMasterId r:id="rId56"/>
  </p:handoutMasterIdLst>
  <p:sldIdLst>
    <p:sldId id="256" r:id="rId20"/>
    <p:sldId id="257" r:id="rId21"/>
    <p:sldId id="315" r:id="rId22"/>
    <p:sldId id="263" r:id="rId23"/>
    <p:sldId id="266" r:id="rId24"/>
    <p:sldId id="273" r:id="rId25"/>
    <p:sldId id="299" r:id="rId26"/>
    <p:sldId id="298" r:id="rId27"/>
    <p:sldId id="300" r:id="rId28"/>
    <p:sldId id="303" r:id="rId29"/>
    <p:sldId id="309" r:id="rId30"/>
    <p:sldId id="304" r:id="rId31"/>
    <p:sldId id="305" r:id="rId32"/>
    <p:sldId id="276" r:id="rId33"/>
    <p:sldId id="301" r:id="rId34"/>
    <p:sldId id="306" r:id="rId35"/>
    <p:sldId id="308" r:id="rId36"/>
    <p:sldId id="316" r:id="rId37"/>
    <p:sldId id="317" r:id="rId38"/>
    <p:sldId id="318" r:id="rId39"/>
    <p:sldId id="319" r:id="rId40"/>
    <p:sldId id="320" r:id="rId41"/>
    <p:sldId id="321" r:id="rId42"/>
    <p:sldId id="322" r:id="rId43"/>
    <p:sldId id="323" r:id="rId44"/>
    <p:sldId id="324" r:id="rId45"/>
    <p:sldId id="325" r:id="rId46"/>
    <p:sldId id="326" r:id="rId47"/>
    <p:sldId id="327" r:id="rId48"/>
    <p:sldId id="328" r:id="rId49"/>
    <p:sldId id="279" r:id="rId50"/>
    <p:sldId id="302" r:id="rId51"/>
    <p:sldId id="312" r:id="rId52"/>
    <p:sldId id="313" r:id="rId53"/>
    <p:sldId id="314" r:id="rId54"/>
  </p:sldIdLst>
  <p:sldSz cx="9144000" cy="6858000" type="screen4x3"/>
  <p:notesSz cx="9939338" cy="6807200"/>
  <p:defaultTextStyle>
    <a:defPPr>
      <a:defRPr lang="fr-F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0000FF"/>
    <a:srgbClr val="00467A"/>
    <a:srgbClr val="003964"/>
    <a:srgbClr val="E2EBBB"/>
    <a:srgbClr val="BEE49C"/>
    <a:srgbClr val="2C1F8D"/>
    <a:srgbClr val="1F1696"/>
    <a:srgbClr val="0062AC"/>
    <a:srgbClr val="0E00C0"/>
    <a:srgbClr val="89C9FC"/>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5BE263C-DBD7-4A20-BB59-AAB30ACAA65A}" styleName="中等深淺樣式 3 - 輔色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2A488322-F2BA-4B5B-9748-0D474271808F}" styleName="中等深淺樣式 3 - 輔色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125E5076-3810-47DD-B79F-674D7AD40C01}" styleName="深色樣式 1 - 輔色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660B408-B3CF-4A94-85FC-2B1E0A45F4A2}" styleName="深色樣式 2 - 輔色 1/輔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46F890A9-2807-4EBB-B81D-B2AA78EC7F39}" styleName="深色樣式 2 - 輔色 5/輔色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BC89EF96-8CEA-46FF-86C4-4CE0E7609802}" styleName="淺色樣式 3 - 輔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淺色樣式 3 - 輔色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ED083AE6-46FA-4A59-8FB0-9F97EB10719F}" styleName="淺色樣式 3 - 輔色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FABFCF23-3B69-468F-B69F-88F6DE6A72F2}" styleName="中等深淺樣式 1 - 輔色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93D81CF-94F2-401A-BA57-92F5A7B2D0C5}" styleName="中等深淺樣式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00" autoAdjust="0"/>
    <p:restoredTop sz="94053" autoAdjust="0"/>
  </p:normalViewPr>
  <p:slideViewPr>
    <p:cSldViewPr>
      <p:cViewPr>
        <p:scale>
          <a:sx n="90" d="100"/>
          <a:sy n="90" d="100"/>
        </p:scale>
        <p:origin x="-990" y="72"/>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7.xml"/><Relationship Id="rId39" Type="http://schemas.openxmlformats.org/officeDocument/2006/relationships/slide" Target="slides/slide20.xml"/><Relationship Id="rId21" Type="http://schemas.openxmlformats.org/officeDocument/2006/relationships/slide" Target="slides/slide2.xml"/><Relationship Id="rId34" Type="http://schemas.openxmlformats.org/officeDocument/2006/relationships/slide" Target="slides/slide15.xml"/><Relationship Id="rId42" Type="http://schemas.openxmlformats.org/officeDocument/2006/relationships/slide" Target="slides/slide23.xml"/><Relationship Id="rId47" Type="http://schemas.openxmlformats.org/officeDocument/2006/relationships/slide" Target="slides/slide28.xml"/><Relationship Id="rId50" Type="http://schemas.openxmlformats.org/officeDocument/2006/relationships/slide" Target="slides/slide31.xml"/><Relationship Id="rId55" Type="http://schemas.openxmlformats.org/officeDocument/2006/relationships/notesMaster" Target="notesMasters/notesMaster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 Target="slides/slide1.xml"/><Relationship Id="rId29" Type="http://schemas.openxmlformats.org/officeDocument/2006/relationships/slide" Target="slides/slide10.xml"/><Relationship Id="rId41" Type="http://schemas.openxmlformats.org/officeDocument/2006/relationships/slide" Target="slides/slide22.xml"/><Relationship Id="rId54" Type="http://schemas.openxmlformats.org/officeDocument/2006/relationships/slide" Target="slides/slide35.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5.xml"/><Relationship Id="rId32" Type="http://schemas.openxmlformats.org/officeDocument/2006/relationships/slide" Target="slides/slide13.xml"/><Relationship Id="rId37" Type="http://schemas.openxmlformats.org/officeDocument/2006/relationships/slide" Target="slides/slide18.xml"/><Relationship Id="rId40" Type="http://schemas.openxmlformats.org/officeDocument/2006/relationships/slide" Target="slides/slide21.xml"/><Relationship Id="rId45" Type="http://schemas.openxmlformats.org/officeDocument/2006/relationships/slide" Target="slides/slide26.xml"/><Relationship Id="rId53" Type="http://schemas.openxmlformats.org/officeDocument/2006/relationships/slide" Target="slides/slide34.xml"/><Relationship Id="rId58"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4.xml"/><Relationship Id="rId28" Type="http://schemas.openxmlformats.org/officeDocument/2006/relationships/slide" Target="slides/slide9.xml"/><Relationship Id="rId36" Type="http://schemas.openxmlformats.org/officeDocument/2006/relationships/slide" Target="slides/slide17.xml"/><Relationship Id="rId49" Type="http://schemas.openxmlformats.org/officeDocument/2006/relationships/slide" Target="slides/slide30.xml"/><Relationship Id="rId57" Type="http://schemas.openxmlformats.org/officeDocument/2006/relationships/presProps" Target="presProps.xml"/><Relationship Id="rId61" Type="http://schemas.microsoft.com/office/2015/10/relationships/revisionInfo" Target="revisionInfo.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slide" Target="slides/slide12.xml"/><Relationship Id="rId44" Type="http://schemas.openxmlformats.org/officeDocument/2006/relationships/slide" Target="slides/slide25.xml"/><Relationship Id="rId52" Type="http://schemas.openxmlformats.org/officeDocument/2006/relationships/slide" Target="slides/slide33.xml"/><Relationship Id="rId60"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3.xml"/><Relationship Id="rId27" Type="http://schemas.openxmlformats.org/officeDocument/2006/relationships/slide" Target="slides/slide8.xml"/><Relationship Id="rId30" Type="http://schemas.openxmlformats.org/officeDocument/2006/relationships/slide" Target="slides/slide11.xml"/><Relationship Id="rId35" Type="http://schemas.openxmlformats.org/officeDocument/2006/relationships/slide" Target="slides/slide16.xml"/><Relationship Id="rId43" Type="http://schemas.openxmlformats.org/officeDocument/2006/relationships/slide" Target="slides/slide24.xml"/><Relationship Id="rId48" Type="http://schemas.openxmlformats.org/officeDocument/2006/relationships/slide" Target="slides/slide29.xml"/><Relationship Id="rId56" Type="http://schemas.openxmlformats.org/officeDocument/2006/relationships/handoutMaster" Target="handoutMasters/handoutMaster1.xml"/><Relationship Id="rId8" Type="http://schemas.openxmlformats.org/officeDocument/2006/relationships/slideMaster" Target="slideMasters/slideMaster8.xml"/><Relationship Id="rId51" Type="http://schemas.openxmlformats.org/officeDocument/2006/relationships/slide" Target="slides/slide32.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6.xml"/><Relationship Id="rId33" Type="http://schemas.openxmlformats.org/officeDocument/2006/relationships/slide" Target="slides/slide14.xml"/><Relationship Id="rId38" Type="http://schemas.openxmlformats.org/officeDocument/2006/relationships/slide" Target="slides/slide19.xml"/><Relationship Id="rId46" Type="http://schemas.openxmlformats.org/officeDocument/2006/relationships/slide" Target="slides/slide27.xml"/><Relationship Id="rId59"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306737" cy="340306"/>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5630284" y="0"/>
            <a:ext cx="4306737" cy="340306"/>
          </a:xfrm>
          <a:prstGeom prst="rect">
            <a:avLst/>
          </a:prstGeom>
        </p:spPr>
        <p:txBody>
          <a:bodyPr vert="horz" lIns="91440" tIns="45720" rIns="91440" bIns="45720" rtlCol="0"/>
          <a:lstStyle>
            <a:lvl1pPr algn="r">
              <a:defRPr sz="1200"/>
            </a:lvl1pPr>
          </a:lstStyle>
          <a:p>
            <a:fld id="{529BB781-0416-4A2A-918F-CFBDB121AE3A}" type="datetimeFigureOut">
              <a:rPr lang="zh-TW" altLang="en-US" smtClean="0"/>
              <a:pPr/>
              <a:t>2019/11/29</a:t>
            </a:fld>
            <a:endParaRPr lang="zh-TW" altLang="en-US"/>
          </a:p>
        </p:txBody>
      </p:sp>
      <p:sp>
        <p:nvSpPr>
          <p:cNvPr id="4" name="頁尾版面配置區 3"/>
          <p:cNvSpPr>
            <a:spLocks noGrp="1"/>
          </p:cNvSpPr>
          <p:nvPr>
            <p:ph type="ftr" sz="quarter" idx="2"/>
          </p:nvPr>
        </p:nvSpPr>
        <p:spPr>
          <a:xfrm>
            <a:off x="1" y="6465808"/>
            <a:ext cx="4306737" cy="340305"/>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5630284" y="6465808"/>
            <a:ext cx="4306737" cy="340305"/>
          </a:xfrm>
          <a:prstGeom prst="rect">
            <a:avLst/>
          </a:prstGeom>
        </p:spPr>
        <p:txBody>
          <a:bodyPr vert="horz" lIns="91440" tIns="45720" rIns="91440" bIns="45720" rtlCol="0" anchor="b"/>
          <a:lstStyle>
            <a:lvl1pPr algn="r">
              <a:defRPr sz="1200"/>
            </a:lvl1pPr>
          </a:lstStyle>
          <a:p>
            <a:fld id="{D359098D-222B-4F79-9BDC-8426ED08F021}"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307047" cy="34036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5629992" y="0"/>
            <a:ext cx="4307047" cy="340360"/>
          </a:xfrm>
          <a:prstGeom prst="rect">
            <a:avLst/>
          </a:prstGeom>
        </p:spPr>
        <p:txBody>
          <a:bodyPr vert="horz" lIns="91440" tIns="45720" rIns="91440" bIns="45720" rtlCol="0"/>
          <a:lstStyle>
            <a:lvl1pPr algn="r">
              <a:defRPr sz="1200"/>
            </a:lvl1pPr>
          </a:lstStyle>
          <a:p>
            <a:fld id="{83DE1AA1-8ABD-4819-A628-6761C97779E4}" type="datetimeFigureOut">
              <a:rPr lang="zh-TW" altLang="en-US" smtClean="0"/>
              <a:pPr/>
              <a:t>2019/11/29</a:t>
            </a:fld>
            <a:endParaRPr lang="zh-TW" altLang="en-US"/>
          </a:p>
        </p:txBody>
      </p:sp>
      <p:sp>
        <p:nvSpPr>
          <p:cNvPr id="4" name="投影片圖像版面配置區 3"/>
          <p:cNvSpPr>
            <a:spLocks noGrp="1" noRot="1" noChangeAspect="1"/>
          </p:cNvSpPr>
          <p:nvPr>
            <p:ph type="sldImg" idx="2"/>
          </p:nvPr>
        </p:nvSpPr>
        <p:spPr>
          <a:xfrm>
            <a:off x="3268663" y="511175"/>
            <a:ext cx="3402012" cy="2551113"/>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993934" y="3233420"/>
            <a:ext cx="7951470" cy="3063240"/>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1" y="6465659"/>
            <a:ext cx="4307047" cy="34036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5629992" y="6465659"/>
            <a:ext cx="4307047" cy="340360"/>
          </a:xfrm>
          <a:prstGeom prst="rect">
            <a:avLst/>
          </a:prstGeom>
        </p:spPr>
        <p:txBody>
          <a:bodyPr vert="horz" lIns="91440" tIns="45720" rIns="91440" bIns="45720" rtlCol="0" anchor="b"/>
          <a:lstStyle>
            <a:lvl1pPr algn="r">
              <a:defRPr sz="1200"/>
            </a:lvl1pPr>
          </a:lstStyle>
          <a:p>
            <a:fld id="{A3BCDC9E-A88C-48FA-8231-6938188DCBE9}"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sz="2400" kern="1200" dirty="0">
              <a:solidFill>
                <a:srgbClr val="0000FF"/>
              </a:solidFill>
              <a:latin typeface="標楷體" panose="03000509000000000000" pitchFamily="65" charset="-120"/>
              <a:ea typeface="標楷體" panose="03000509000000000000" pitchFamily="65" charset="-120"/>
              <a:cs typeface="+mn-cs"/>
            </a:endParaRPr>
          </a:p>
        </p:txBody>
      </p:sp>
      <p:sp>
        <p:nvSpPr>
          <p:cNvPr id="4" name="投影片編號版面配置區 3"/>
          <p:cNvSpPr>
            <a:spLocks noGrp="1"/>
          </p:cNvSpPr>
          <p:nvPr>
            <p:ph type="sldNum" sz="quarter" idx="10"/>
          </p:nvPr>
        </p:nvSpPr>
        <p:spPr/>
        <p:txBody>
          <a:bodyPr/>
          <a:lstStyle/>
          <a:p>
            <a:fld id="{A3BCDC9E-A88C-48FA-8231-6938188DCBE9}" type="slidenum">
              <a:rPr lang="zh-TW" altLang="en-US" smtClean="0"/>
              <a:pPr/>
              <a:t>15</a:t>
            </a:fld>
            <a:endParaRPr lang="zh-TW"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kumimoji="1">
                <a:solidFill>
                  <a:srgbClr val="00CC00"/>
                </a:solidFill>
                <a:latin typeface="Arial" charset="0"/>
                <a:ea typeface="新細明體" charset="0"/>
                <a:cs typeface="新細明體" charset="0"/>
              </a:defRPr>
            </a:lvl1pPr>
            <a:lvl2pPr marL="742950" indent="-285750">
              <a:defRPr kumimoji="1">
                <a:solidFill>
                  <a:srgbClr val="00CC00"/>
                </a:solidFill>
                <a:latin typeface="Arial" charset="0"/>
                <a:ea typeface="新細明體" charset="0"/>
              </a:defRPr>
            </a:lvl2pPr>
            <a:lvl3pPr marL="1143000" indent="-228600">
              <a:defRPr kumimoji="1">
                <a:solidFill>
                  <a:srgbClr val="00CC00"/>
                </a:solidFill>
                <a:latin typeface="Arial" charset="0"/>
                <a:ea typeface="新細明體" charset="0"/>
              </a:defRPr>
            </a:lvl3pPr>
            <a:lvl4pPr marL="1600200" indent="-228600">
              <a:defRPr kumimoji="1">
                <a:solidFill>
                  <a:srgbClr val="00CC00"/>
                </a:solidFill>
                <a:latin typeface="Arial" charset="0"/>
                <a:ea typeface="新細明體" charset="0"/>
              </a:defRPr>
            </a:lvl4pPr>
            <a:lvl5pPr marL="2057400" indent="-228600">
              <a:defRPr kumimoji="1">
                <a:solidFill>
                  <a:srgbClr val="00CC00"/>
                </a:solidFill>
                <a:latin typeface="Arial" charset="0"/>
                <a:ea typeface="新細明體" charset="0"/>
              </a:defRPr>
            </a:lvl5pPr>
            <a:lvl6pPr marL="2514600" indent="-228600" fontAlgn="base">
              <a:spcBef>
                <a:spcPct val="0"/>
              </a:spcBef>
              <a:spcAft>
                <a:spcPct val="0"/>
              </a:spcAft>
              <a:defRPr kumimoji="1">
                <a:solidFill>
                  <a:srgbClr val="00CC00"/>
                </a:solidFill>
                <a:latin typeface="Arial" charset="0"/>
                <a:ea typeface="新細明體" charset="0"/>
              </a:defRPr>
            </a:lvl6pPr>
            <a:lvl7pPr marL="2971800" indent="-228600" fontAlgn="base">
              <a:spcBef>
                <a:spcPct val="0"/>
              </a:spcBef>
              <a:spcAft>
                <a:spcPct val="0"/>
              </a:spcAft>
              <a:defRPr kumimoji="1">
                <a:solidFill>
                  <a:srgbClr val="00CC00"/>
                </a:solidFill>
                <a:latin typeface="Arial" charset="0"/>
                <a:ea typeface="新細明體" charset="0"/>
              </a:defRPr>
            </a:lvl7pPr>
            <a:lvl8pPr marL="3429000" indent="-228600" fontAlgn="base">
              <a:spcBef>
                <a:spcPct val="0"/>
              </a:spcBef>
              <a:spcAft>
                <a:spcPct val="0"/>
              </a:spcAft>
              <a:defRPr kumimoji="1">
                <a:solidFill>
                  <a:srgbClr val="00CC00"/>
                </a:solidFill>
                <a:latin typeface="Arial" charset="0"/>
                <a:ea typeface="新細明體" charset="0"/>
              </a:defRPr>
            </a:lvl8pPr>
            <a:lvl9pPr marL="3886200" indent="-228600" fontAlgn="base">
              <a:spcBef>
                <a:spcPct val="0"/>
              </a:spcBef>
              <a:spcAft>
                <a:spcPct val="0"/>
              </a:spcAft>
              <a:defRPr kumimoji="1">
                <a:solidFill>
                  <a:srgbClr val="00CC00"/>
                </a:solidFill>
                <a:latin typeface="Arial" charset="0"/>
                <a:ea typeface="新細明體" charset="0"/>
              </a:defRPr>
            </a:lvl9pPr>
          </a:lstStyle>
          <a:p>
            <a:fld id="{353E0F2F-6E1F-AD4A-8218-6B243E7E0A45}" type="slidenum">
              <a:rPr kumimoji="0" lang="sv-SE" altLang="zh-TW">
                <a:solidFill>
                  <a:prstClr val="black"/>
                </a:solidFill>
              </a:rPr>
              <a:pPr/>
              <a:t>18</a:t>
            </a:fld>
            <a:endParaRPr kumimoji="0" lang="sv-SE" altLang="zh-TW">
              <a:solidFill>
                <a:prstClr val="black"/>
              </a:solidFill>
            </a:endParaRPr>
          </a:p>
        </p:txBody>
      </p:sp>
      <p:sp>
        <p:nvSpPr>
          <p:cNvPr id="16386" name="Rectangle 7"/>
          <p:cNvSpPr txBox="1">
            <a:spLocks noGrp="1" noChangeArrowheads="1"/>
          </p:cNvSpPr>
          <p:nvPr/>
        </p:nvSpPr>
        <p:spPr bwMode="auto">
          <a:xfrm>
            <a:off x="5629992" y="6465659"/>
            <a:ext cx="4307046" cy="34036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defRPr kumimoji="1">
                <a:solidFill>
                  <a:srgbClr val="00CC00"/>
                </a:solidFill>
                <a:latin typeface="Arial" charset="0"/>
                <a:ea typeface="新細明體" charset="0"/>
                <a:cs typeface="新細明體" charset="0"/>
              </a:defRPr>
            </a:lvl1pPr>
            <a:lvl2pPr marL="742950" indent="-285750">
              <a:defRPr kumimoji="1">
                <a:solidFill>
                  <a:srgbClr val="00CC00"/>
                </a:solidFill>
                <a:latin typeface="Arial" charset="0"/>
                <a:ea typeface="新細明體" charset="0"/>
              </a:defRPr>
            </a:lvl2pPr>
            <a:lvl3pPr marL="1143000" indent="-228600">
              <a:defRPr kumimoji="1">
                <a:solidFill>
                  <a:srgbClr val="00CC00"/>
                </a:solidFill>
                <a:latin typeface="Arial" charset="0"/>
                <a:ea typeface="新細明體" charset="0"/>
              </a:defRPr>
            </a:lvl3pPr>
            <a:lvl4pPr marL="1600200" indent="-228600">
              <a:defRPr kumimoji="1">
                <a:solidFill>
                  <a:srgbClr val="00CC00"/>
                </a:solidFill>
                <a:latin typeface="Arial" charset="0"/>
                <a:ea typeface="新細明體" charset="0"/>
              </a:defRPr>
            </a:lvl4pPr>
            <a:lvl5pPr marL="2057400" indent="-228600">
              <a:defRPr kumimoji="1">
                <a:solidFill>
                  <a:srgbClr val="00CC00"/>
                </a:solidFill>
                <a:latin typeface="Arial" charset="0"/>
                <a:ea typeface="新細明體" charset="0"/>
              </a:defRPr>
            </a:lvl5pPr>
            <a:lvl6pPr marL="2514600" indent="-228600" fontAlgn="base">
              <a:spcBef>
                <a:spcPct val="0"/>
              </a:spcBef>
              <a:spcAft>
                <a:spcPct val="0"/>
              </a:spcAft>
              <a:defRPr kumimoji="1">
                <a:solidFill>
                  <a:srgbClr val="00CC00"/>
                </a:solidFill>
                <a:latin typeface="Arial" charset="0"/>
                <a:ea typeface="新細明體" charset="0"/>
              </a:defRPr>
            </a:lvl6pPr>
            <a:lvl7pPr marL="2971800" indent="-228600" fontAlgn="base">
              <a:spcBef>
                <a:spcPct val="0"/>
              </a:spcBef>
              <a:spcAft>
                <a:spcPct val="0"/>
              </a:spcAft>
              <a:defRPr kumimoji="1">
                <a:solidFill>
                  <a:srgbClr val="00CC00"/>
                </a:solidFill>
                <a:latin typeface="Arial" charset="0"/>
                <a:ea typeface="新細明體" charset="0"/>
              </a:defRPr>
            </a:lvl7pPr>
            <a:lvl8pPr marL="3429000" indent="-228600" fontAlgn="base">
              <a:spcBef>
                <a:spcPct val="0"/>
              </a:spcBef>
              <a:spcAft>
                <a:spcPct val="0"/>
              </a:spcAft>
              <a:defRPr kumimoji="1">
                <a:solidFill>
                  <a:srgbClr val="00CC00"/>
                </a:solidFill>
                <a:latin typeface="Arial" charset="0"/>
                <a:ea typeface="新細明體" charset="0"/>
              </a:defRPr>
            </a:lvl8pPr>
            <a:lvl9pPr marL="3886200" indent="-228600" fontAlgn="base">
              <a:spcBef>
                <a:spcPct val="0"/>
              </a:spcBef>
              <a:spcAft>
                <a:spcPct val="0"/>
              </a:spcAft>
              <a:defRPr kumimoji="1">
                <a:solidFill>
                  <a:srgbClr val="00CC00"/>
                </a:solidFill>
                <a:latin typeface="Arial" charset="0"/>
                <a:ea typeface="新細明體" charset="0"/>
              </a:defRPr>
            </a:lvl9pPr>
          </a:lstStyle>
          <a:p>
            <a:pPr algn="r" fontAlgn="auto">
              <a:spcBef>
                <a:spcPts val="0"/>
              </a:spcBef>
              <a:spcAft>
                <a:spcPts val="0"/>
              </a:spcAft>
            </a:pPr>
            <a:fld id="{44E18DDC-8B62-024B-91F0-CBC719DCBE51}" type="slidenum">
              <a:rPr kumimoji="0" lang="sv-SE" altLang="zh-TW" sz="1200">
                <a:solidFill>
                  <a:prstClr val="black"/>
                </a:solidFill>
                <a:latin typeface="Calibri" charset="0"/>
              </a:rPr>
              <a:pPr algn="r" fontAlgn="auto">
                <a:spcBef>
                  <a:spcPts val="0"/>
                </a:spcBef>
                <a:spcAft>
                  <a:spcPts val="0"/>
                </a:spcAft>
              </a:pPr>
              <a:t>18</a:t>
            </a:fld>
            <a:endParaRPr kumimoji="0" lang="sv-SE" altLang="zh-TW" sz="1200">
              <a:solidFill>
                <a:prstClr val="black"/>
              </a:solidFill>
              <a:latin typeface="Calibri" charset="0"/>
            </a:endParaRPr>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spcBef>
                <a:spcPct val="0"/>
              </a:spcBef>
            </a:pPr>
            <a:endParaRPr lang="sv-SE" altLang="zh-TW">
              <a:cs typeface="新細明體" charset="0"/>
            </a:endParaRPr>
          </a:p>
        </p:txBody>
      </p:sp>
    </p:spTree>
    <p:extLst>
      <p:ext uri="{BB962C8B-B14F-4D97-AF65-F5344CB8AC3E}">
        <p14:creationId xmlns:p14="http://schemas.microsoft.com/office/powerpoint/2010/main" xmlns="" val="16549994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FC4AAC3-24A5-2643-881F-02DAFFF16A5F}" type="slidenum">
              <a:rPr kumimoji="1" lang="zh-TW" altLang="en-US" smtClean="0">
                <a:solidFill>
                  <a:prstClr val="black"/>
                </a:solidFill>
              </a:rPr>
              <a:pPr/>
              <a:t>20</a:t>
            </a:fld>
            <a:endParaRPr kumimoji="1" lang="zh-TW" altLang="en-US">
              <a:solidFill>
                <a:prstClr val="black"/>
              </a:solidFill>
            </a:endParaRPr>
          </a:p>
        </p:txBody>
      </p:sp>
    </p:spTree>
    <p:extLst>
      <p:ext uri="{BB962C8B-B14F-4D97-AF65-F5344CB8AC3E}">
        <p14:creationId xmlns:p14="http://schemas.microsoft.com/office/powerpoint/2010/main" xmlns="" val="27264111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5"/>
          </p:nvPr>
        </p:nvSpPr>
        <p:spPr/>
        <p:txBody>
          <a:bodyPr/>
          <a:lstStyle/>
          <a:p>
            <a:fld id="{8FC4AAC3-24A5-2643-881F-02DAFFF16A5F}" type="slidenum">
              <a:rPr kumimoji="1" lang="zh-TW" altLang="en-US" smtClean="0">
                <a:solidFill>
                  <a:prstClr val="black"/>
                </a:solidFill>
              </a:rPr>
              <a:pPr/>
              <a:t>27</a:t>
            </a:fld>
            <a:endParaRPr kumimoji="1" lang="zh-TW" altLang="en-US">
              <a:solidFill>
                <a:prstClr val="black"/>
              </a:solidFill>
            </a:endParaRPr>
          </a:p>
        </p:txBody>
      </p:sp>
    </p:spTree>
    <p:extLst>
      <p:ext uri="{BB962C8B-B14F-4D97-AF65-F5344CB8AC3E}">
        <p14:creationId xmlns:p14="http://schemas.microsoft.com/office/powerpoint/2010/main" xmlns="" val="22715977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5"/>
          </p:nvPr>
        </p:nvSpPr>
        <p:spPr/>
        <p:txBody>
          <a:bodyPr/>
          <a:lstStyle/>
          <a:p>
            <a:fld id="{8FC4AAC3-24A5-2643-881F-02DAFFF16A5F}" type="slidenum">
              <a:rPr kumimoji="1" lang="zh-TW" altLang="en-US" smtClean="0">
                <a:solidFill>
                  <a:prstClr val="black"/>
                </a:solidFill>
              </a:rPr>
              <a:pPr/>
              <a:t>28</a:t>
            </a:fld>
            <a:endParaRPr kumimoji="1" lang="zh-TW" altLang="en-US">
              <a:solidFill>
                <a:prstClr val="black"/>
              </a:solidFill>
            </a:endParaRPr>
          </a:p>
        </p:txBody>
      </p:sp>
    </p:spTree>
    <p:extLst>
      <p:ext uri="{BB962C8B-B14F-4D97-AF65-F5344CB8AC3E}">
        <p14:creationId xmlns:p14="http://schemas.microsoft.com/office/powerpoint/2010/main" xmlns="" val="24924946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A3BCDC9E-A88C-48FA-8231-6938188DCBE9}" type="slidenum">
              <a:rPr lang="zh-TW" altLang="en-US" smtClean="0">
                <a:solidFill>
                  <a:prstClr val="black"/>
                </a:solidFill>
              </a:rPr>
              <a:pPr/>
              <a:t>34</a:t>
            </a:fld>
            <a:endParaRPr lang="zh-TW" altLang="en-U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zh-TW" altLang="en-US"/>
              <a:t>按一下以編輯母片標題樣式</a:t>
            </a:r>
            <a:endParaRPr lang="fr-CA"/>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a:t>按一下以編輯母片副標題樣式</a:t>
            </a:r>
            <a:endParaRPr lang="fr-CA"/>
          </a:p>
        </p:txBody>
      </p:sp>
      <p:sp>
        <p:nvSpPr>
          <p:cNvPr id="4" name="Rectangle 4"/>
          <p:cNvSpPr>
            <a:spLocks noGrp="1" noChangeArrowheads="1"/>
          </p:cNvSpPr>
          <p:nvPr>
            <p:ph type="dt" sz="half" idx="10"/>
          </p:nvPr>
        </p:nvSpPr>
        <p:spPr>
          <a:ln/>
        </p:spPr>
        <p:txBody>
          <a:bodyPr/>
          <a:lstStyle>
            <a:lvl1pPr>
              <a:defRPr/>
            </a:lvl1pPr>
          </a:lstStyle>
          <a:p>
            <a:endParaRPr lang="zh-TW" altLang="zh-TW"/>
          </a:p>
        </p:txBody>
      </p:sp>
      <p:sp>
        <p:nvSpPr>
          <p:cNvPr id="5" name="Rectangle 5"/>
          <p:cNvSpPr>
            <a:spLocks noGrp="1" noChangeArrowheads="1"/>
          </p:cNvSpPr>
          <p:nvPr>
            <p:ph type="ftr" sz="quarter" idx="11"/>
          </p:nvPr>
        </p:nvSpPr>
        <p:spPr>
          <a:ln/>
        </p:spPr>
        <p:txBody>
          <a:bodyPr/>
          <a:lstStyle>
            <a:lvl1pPr>
              <a:defRPr/>
            </a:lvl1pPr>
          </a:lstStyle>
          <a:p>
            <a:endParaRPr lang="zh-TW" altLang="zh-TW"/>
          </a:p>
        </p:txBody>
      </p:sp>
      <p:sp>
        <p:nvSpPr>
          <p:cNvPr id="6" name="Rectangle 6"/>
          <p:cNvSpPr>
            <a:spLocks noGrp="1" noChangeArrowheads="1"/>
          </p:cNvSpPr>
          <p:nvPr>
            <p:ph type="sldNum" sz="quarter" idx="12"/>
          </p:nvPr>
        </p:nvSpPr>
        <p:spPr>
          <a:ln/>
        </p:spPr>
        <p:txBody>
          <a:bodyPr/>
          <a:lstStyle>
            <a:lvl1pPr>
              <a:defRPr/>
            </a:lvl1pPr>
          </a:lstStyle>
          <a:p>
            <a:fld id="{2D8652C8-998C-4682-A268-5DEEB912B4D3}" type="slidenum">
              <a:rPr lang="fr-FR" altLang="zh-TW"/>
              <a:pPr/>
              <a:t>‹#›</a:t>
            </a:fld>
            <a:endParaRPr lang="fr-FR" altLang="zh-TW"/>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fr-CA"/>
          </a:p>
        </p:txBody>
      </p:sp>
      <p:sp>
        <p:nvSpPr>
          <p:cNvPr id="3" name="Vertical Text Placeholder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fr-CA"/>
          </a:p>
        </p:txBody>
      </p:sp>
      <p:sp>
        <p:nvSpPr>
          <p:cNvPr id="4" name="Rectangle 4"/>
          <p:cNvSpPr>
            <a:spLocks noGrp="1" noChangeArrowheads="1"/>
          </p:cNvSpPr>
          <p:nvPr>
            <p:ph type="dt" sz="half" idx="10"/>
          </p:nvPr>
        </p:nvSpPr>
        <p:spPr>
          <a:ln/>
        </p:spPr>
        <p:txBody>
          <a:bodyPr/>
          <a:lstStyle>
            <a:lvl1pPr>
              <a:defRPr/>
            </a:lvl1pPr>
          </a:lstStyle>
          <a:p>
            <a:endParaRPr lang="zh-TW" altLang="zh-TW"/>
          </a:p>
        </p:txBody>
      </p:sp>
      <p:sp>
        <p:nvSpPr>
          <p:cNvPr id="5" name="Rectangle 5"/>
          <p:cNvSpPr>
            <a:spLocks noGrp="1" noChangeArrowheads="1"/>
          </p:cNvSpPr>
          <p:nvPr>
            <p:ph type="ftr" sz="quarter" idx="11"/>
          </p:nvPr>
        </p:nvSpPr>
        <p:spPr>
          <a:ln/>
        </p:spPr>
        <p:txBody>
          <a:bodyPr/>
          <a:lstStyle>
            <a:lvl1pPr>
              <a:defRPr/>
            </a:lvl1pPr>
          </a:lstStyle>
          <a:p>
            <a:endParaRPr lang="zh-TW" altLang="zh-TW"/>
          </a:p>
        </p:txBody>
      </p:sp>
      <p:sp>
        <p:nvSpPr>
          <p:cNvPr id="6" name="Rectangle 6"/>
          <p:cNvSpPr>
            <a:spLocks noGrp="1" noChangeArrowheads="1"/>
          </p:cNvSpPr>
          <p:nvPr>
            <p:ph type="sldNum" sz="quarter" idx="12"/>
          </p:nvPr>
        </p:nvSpPr>
        <p:spPr>
          <a:ln/>
        </p:spPr>
        <p:txBody>
          <a:bodyPr/>
          <a:lstStyle>
            <a:lvl1pPr>
              <a:defRPr/>
            </a:lvl1pPr>
          </a:lstStyle>
          <a:p>
            <a:fld id="{F830FC29-8D3A-46CD-A193-95085D56C602}" type="slidenum">
              <a:rPr lang="fr-FR" altLang="zh-TW"/>
              <a:pPr/>
              <a:t>‹#›</a:t>
            </a:fld>
            <a:endParaRPr lang="fr-FR" altLang="zh-TW"/>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zh-TW" altLang="en-US"/>
              <a:t>按一下以編輯母片標題樣式</a:t>
            </a:r>
            <a:endParaRPr lang="fr-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fr-CA"/>
          </a:p>
        </p:txBody>
      </p:sp>
      <p:sp>
        <p:nvSpPr>
          <p:cNvPr id="4" name="Rectangle 4"/>
          <p:cNvSpPr>
            <a:spLocks noGrp="1" noChangeArrowheads="1"/>
          </p:cNvSpPr>
          <p:nvPr>
            <p:ph type="dt" sz="half" idx="10"/>
          </p:nvPr>
        </p:nvSpPr>
        <p:spPr>
          <a:ln/>
        </p:spPr>
        <p:txBody>
          <a:bodyPr/>
          <a:lstStyle>
            <a:lvl1pPr>
              <a:defRPr/>
            </a:lvl1pPr>
          </a:lstStyle>
          <a:p>
            <a:endParaRPr lang="zh-TW" altLang="zh-TW"/>
          </a:p>
        </p:txBody>
      </p:sp>
      <p:sp>
        <p:nvSpPr>
          <p:cNvPr id="5" name="Rectangle 5"/>
          <p:cNvSpPr>
            <a:spLocks noGrp="1" noChangeArrowheads="1"/>
          </p:cNvSpPr>
          <p:nvPr>
            <p:ph type="ftr" sz="quarter" idx="11"/>
          </p:nvPr>
        </p:nvSpPr>
        <p:spPr>
          <a:ln/>
        </p:spPr>
        <p:txBody>
          <a:bodyPr/>
          <a:lstStyle>
            <a:lvl1pPr>
              <a:defRPr/>
            </a:lvl1pPr>
          </a:lstStyle>
          <a:p>
            <a:endParaRPr lang="zh-TW" altLang="zh-TW"/>
          </a:p>
        </p:txBody>
      </p:sp>
      <p:sp>
        <p:nvSpPr>
          <p:cNvPr id="6" name="Rectangle 6"/>
          <p:cNvSpPr>
            <a:spLocks noGrp="1" noChangeArrowheads="1"/>
          </p:cNvSpPr>
          <p:nvPr>
            <p:ph type="sldNum" sz="quarter" idx="12"/>
          </p:nvPr>
        </p:nvSpPr>
        <p:spPr>
          <a:ln/>
        </p:spPr>
        <p:txBody>
          <a:bodyPr/>
          <a:lstStyle>
            <a:lvl1pPr>
              <a:defRPr/>
            </a:lvl1pPr>
          </a:lstStyle>
          <a:p>
            <a:fld id="{6A9D7866-64BC-449D-B268-C7028928921C}" type="slidenum">
              <a:rPr lang="fr-FR" altLang="zh-TW"/>
              <a:pPr/>
              <a:t>‹#›</a:t>
            </a:fld>
            <a:endParaRPr lang="fr-FR" altLang="zh-TW"/>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zh-TW" altLang="en-US"/>
              <a:t>按一下以編輯母片標題樣式</a:t>
            </a:r>
            <a:endParaRPr lang="fr-CA"/>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a:t>按一下以編輯母片副標題樣式</a:t>
            </a:r>
            <a:endParaRPr lang="fr-CA"/>
          </a:p>
        </p:txBody>
      </p:sp>
      <p:sp>
        <p:nvSpPr>
          <p:cNvPr id="4" name="Rectangle 4"/>
          <p:cNvSpPr>
            <a:spLocks noGrp="1" noChangeArrowheads="1"/>
          </p:cNvSpPr>
          <p:nvPr>
            <p:ph type="dt" sz="half" idx="10"/>
          </p:nvPr>
        </p:nvSpPr>
        <p:spPr>
          <a:ln/>
        </p:spPr>
        <p:txBody>
          <a:bodyPr/>
          <a:lstStyle>
            <a:lvl1pPr>
              <a:defRPr/>
            </a:lvl1pPr>
          </a:lstStyle>
          <a:p>
            <a:endParaRPr lang="zh-TW" altLang="zh-TW"/>
          </a:p>
        </p:txBody>
      </p:sp>
      <p:sp>
        <p:nvSpPr>
          <p:cNvPr id="5" name="Rectangle 5"/>
          <p:cNvSpPr>
            <a:spLocks noGrp="1" noChangeArrowheads="1"/>
          </p:cNvSpPr>
          <p:nvPr>
            <p:ph type="ftr" sz="quarter" idx="11"/>
          </p:nvPr>
        </p:nvSpPr>
        <p:spPr>
          <a:ln/>
        </p:spPr>
        <p:txBody>
          <a:bodyPr/>
          <a:lstStyle>
            <a:lvl1pPr>
              <a:defRPr/>
            </a:lvl1pPr>
          </a:lstStyle>
          <a:p>
            <a:endParaRPr lang="zh-TW" altLang="zh-TW"/>
          </a:p>
        </p:txBody>
      </p:sp>
      <p:sp>
        <p:nvSpPr>
          <p:cNvPr id="6" name="Rectangle 6"/>
          <p:cNvSpPr>
            <a:spLocks noGrp="1" noChangeArrowheads="1"/>
          </p:cNvSpPr>
          <p:nvPr>
            <p:ph type="sldNum" sz="quarter" idx="12"/>
          </p:nvPr>
        </p:nvSpPr>
        <p:spPr>
          <a:ln/>
        </p:spPr>
        <p:txBody>
          <a:bodyPr/>
          <a:lstStyle>
            <a:lvl1pPr>
              <a:defRPr/>
            </a:lvl1pPr>
          </a:lstStyle>
          <a:p>
            <a:fld id="{2D8652C8-998C-4682-A268-5DEEB912B4D3}" type="slidenum">
              <a:rPr lang="fr-FR" altLang="zh-TW" smtClean="0"/>
              <a:pPr/>
              <a:t>‹#›</a:t>
            </a:fld>
            <a:endParaRPr lang="fr-FR" altLang="zh-TW"/>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fr-CA"/>
          </a:p>
        </p:txBody>
      </p:sp>
      <p:sp>
        <p:nvSpPr>
          <p:cNvPr id="3" name="Content Placeholder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fr-CA"/>
          </a:p>
        </p:txBody>
      </p:sp>
      <p:sp>
        <p:nvSpPr>
          <p:cNvPr id="4" name="Rectangle 4"/>
          <p:cNvSpPr>
            <a:spLocks noGrp="1" noChangeArrowheads="1"/>
          </p:cNvSpPr>
          <p:nvPr>
            <p:ph type="dt" sz="half" idx="10"/>
          </p:nvPr>
        </p:nvSpPr>
        <p:spPr>
          <a:ln/>
        </p:spPr>
        <p:txBody>
          <a:bodyPr/>
          <a:lstStyle>
            <a:lvl1pPr>
              <a:defRPr/>
            </a:lvl1pPr>
          </a:lstStyle>
          <a:p>
            <a:endParaRPr lang="zh-TW" altLang="zh-TW"/>
          </a:p>
        </p:txBody>
      </p:sp>
      <p:sp>
        <p:nvSpPr>
          <p:cNvPr id="5" name="Rectangle 5"/>
          <p:cNvSpPr>
            <a:spLocks noGrp="1" noChangeArrowheads="1"/>
          </p:cNvSpPr>
          <p:nvPr>
            <p:ph type="ftr" sz="quarter" idx="11"/>
          </p:nvPr>
        </p:nvSpPr>
        <p:spPr>
          <a:ln/>
        </p:spPr>
        <p:txBody>
          <a:bodyPr/>
          <a:lstStyle>
            <a:lvl1pPr>
              <a:defRPr/>
            </a:lvl1pPr>
          </a:lstStyle>
          <a:p>
            <a:endParaRPr lang="zh-TW" altLang="zh-TW"/>
          </a:p>
        </p:txBody>
      </p:sp>
      <p:sp>
        <p:nvSpPr>
          <p:cNvPr id="6" name="Rectangle 6"/>
          <p:cNvSpPr>
            <a:spLocks noGrp="1" noChangeArrowheads="1"/>
          </p:cNvSpPr>
          <p:nvPr>
            <p:ph type="sldNum" sz="quarter" idx="12"/>
          </p:nvPr>
        </p:nvSpPr>
        <p:spPr>
          <a:ln/>
        </p:spPr>
        <p:txBody>
          <a:bodyPr/>
          <a:lstStyle>
            <a:lvl1pPr>
              <a:defRPr/>
            </a:lvl1pPr>
          </a:lstStyle>
          <a:p>
            <a:fld id="{96918972-029C-401F-9CBE-6B647352C779}" type="slidenum">
              <a:rPr lang="fr-FR" altLang="zh-TW" smtClean="0"/>
              <a:pPr/>
              <a:t>‹#›</a:t>
            </a:fld>
            <a:endParaRPr lang="fr-FR" altLang="zh-TW"/>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zh-TW" altLang="en-US"/>
              <a:t>按一下以編輯母片標題樣式</a:t>
            </a:r>
            <a:endParaRPr lang="fr-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Rectangle 4"/>
          <p:cNvSpPr>
            <a:spLocks noGrp="1" noChangeArrowheads="1"/>
          </p:cNvSpPr>
          <p:nvPr>
            <p:ph type="dt" sz="half" idx="10"/>
          </p:nvPr>
        </p:nvSpPr>
        <p:spPr>
          <a:ln/>
        </p:spPr>
        <p:txBody>
          <a:bodyPr/>
          <a:lstStyle>
            <a:lvl1pPr>
              <a:defRPr/>
            </a:lvl1pPr>
          </a:lstStyle>
          <a:p>
            <a:endParaRPr lang="zh-TW" altLang="zh-TW"/>
          </a:p>
        </p:txBody>
      </p:sp>
      <p:sp>
        <p:nvSpPr>
          <p:cNvPr id="5" name="Rectangle 5"/>
          <p:cNvSpPr>
            <a:spLocks noGrp="1" noChangeArrowheads="1"/>
          </p:cNvSpPr>
          <p:nvPr>
            <p:ph type="ftr" sz="quarter" idx="11"/>
          </p:nvPr>
        </p:nvSpPr>
        <p:spPr>
          <a:ln/>
        </p:spPr>
        <p:txBody>
          <a:bodyPr/>
          <a:lstStyle>
            <a:lvl1pPr>
              <a:defRPr/>
            </a:lvl1pPr>
          </a:lstStyle>
          <a:p>
            <a:endParaRPr lang="zh-TW" altLang="zh-TW"/>
          </a:p>
        </p:txBody>
      </p:sp>
      <p:sp>
        <p:nvSpPr>
          <p:cNvPr id="6" name="Rectangle 6"/>
          <p:cNvSpPr>
            <a:spLocks noGrp="1" noChangeArrowheads="1"/>
          </p:cNvSpPr>
          <p:nvPr>
            <p:ph type="sldNum" sz="quarter" idx="12"/>
          </p:nvPr>
        </p:nvSpPr>
        <p:spPr>
          <a:ln/>
        </p:spPr>
        <p:txBody>
          <a:bodyPr/>
          <a:lstStyle>
            <a:lvl1pPr>
              <a:defRPr/>
            </a:lvl1pPr>
          </a:lstStyle>
          <a:p>
            <a:fld id="{E71EA1EB-22DB-4D39-8E63-2B3D2237948C}" type="slidenum">
              <a:rPr lang="fr-FR" altLang="zh-TW" smtClean="0"/>
              <a:pPr/>
              <a:t>‹#›</a:t>
            </a:fld>
            <a:endParaRPr lang="fr-FR" altLang="zh-TW"/>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fr-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fr-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fr-CA"/>
          </a:p>
        </p:txBody>
      </p:sp>
      <p:sp>
        <p:nvSpPr>
          <p:cNvPr id="5" name="Rectangle 4"/>
          <p:cNvSpPr>
            <a:spLocks noGrp="1" noChangeArrowheads="1"/>
          </p:cNvSpPr>
          <p:nvPr>
            <p:ph type="dt" sz="half" idx="10"/>
          </p:nvPr>
        </p:nvSpPr>
        <p:spPr>
          <a:ln/>
        </p:spPr>
        <p:txBody>
          <a:bodyPr/>
          <a:lstStyle>
            <a:lvl1pPr>
              <a:defRPr/>
            </a:lvl1pPr>
          </a:lstStyle>
          <a:p>
            <a:endParaRPr lang="zh-TW" altLang="zh-TW"/>
          </a:p>
        </p:txBody>
      </p:sp>
      <p:sp>
        <p:nvSpPr>
          <p:cNvPr id="6" name="Rectangle 5"/>
          <p:cNvSpPr>
            <a:spLocks noGrp="1" noChangeArrowheads="1"/>
          </p:cNvSpPr>
          <p:nvPr>
            <p:ph type="ftr" sz="quarter" idx="11"/>
          </p:nvPr>
        </p:nvSpPr>
        <p:spPr>
          <a:ln/>
        </p:spPr>
        <p:txBody>
          <a:bodyPr/>
          <a:lstStyle>
            <a:lvl1pPr>
              <a:defRPr/>
            </a:lvl1pPr>
          </a:lstStyle>
          <a:p>
            <a:endParaRPr lang="zh-TW" altLang="zh-TW"/>
          </a:p>
        </p:txBody>
      </p:sp>
      <p:sp>
        <p:nvSpPr>
          <p:cNvPr id="7" name="Rectangle 6"/>
          <p:cNvSpPr>
            <a:spLocks noGrp="1" noChangeArrowheads="1"/>
          </p:cNvSpPr>
          <p:nvPr>
            <p:ph type="sldNum" sz="quarter" idx="12"/>
          </p:nvPr>
        </p:nvSpPr>
        <p:spPr>
          <a:ln/>
        </p:spPr>
        <p:txBody>
          <a:bodyPr/>
          <a:lstStyle>
            <a:lvl1pPr>
              <a:defRPr/>
            </a:lvl1pPr>
          </a:lstStyle>
          <a:p>
            <a:fld id="{2E66C75C-2872-4E0F-8A0A-8A76A3036AFB}" type="slidenum">
              <a:rPr lang="fr-FR" altLang="zh-TW" smtClean="0"/>
              <a:pPr/>
              <a:t>‹#›</a:t>
            </a:fld>
            <a:endParaRPr lang="fr-FR" altLang="zh-TW"/>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TW" altLang="en-US"/>
              <a:t>按一下以編輯母片標題樣式</a:t>
            </a:r>
            <a:endParaRPr lang="fr-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fr-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fr-CA"/>
          </a:p>
        </p:txBody>
      </p:sp>
      <p:sp>
        <p:nvSpPr>
          <p:cNvPr id="7" name="Rectangle 4"/>
          <p:cNvSpPr>
            <a:spLocks noGrp="1" noChangeArrowheads="1"/>
          </p:cNvSpPr>
          <p:nvPr>
            <p:ph type="dt" sz="half" idx="10"/>
          </p:nvPr>
        </p:nvSpPr>
        <p:spPr>
          <a:ln/>
        </p:spPr>
        <p:txBody>
          <a:bodyPr/>
          <a:lstStyle>
            <a:lvl1pPr>
              <a:defRPr/>
            </a:lvl1pPr>
          </a:lstStyle>
          <a:p>
            <a:endParaRPr lang="zh-TW" altLang="zh-TW"/>
          </a:p>
        </p:txBody>
      </p:sp>
      <p:sp>
        <p:nvSpPr>
          <p:cNvPr id="8" name="Rectangle 5"/>
          <p:cNvSpPr>
            <a:spLocks noGrp="1" noChangeArrowheads="1"/>
          </p:cNvSpPr>
          <p:nvPr>
            <p:ph type="ftr" sz="quarter" idx="11"/>
          </p:nvPr>
        </p:nvSpPr>
        <p:spPr>
          <a:ln/>
        </p:spPr>
        <p:txBody>
          <a:bodyPr/>
          <a:lstStyle>
            <a:lvl1pPr>
              <a:defRPr/>
            </a:lvl1pPr>
          </a:lstStyle>
          <a:p>
            <a:endParaRPr lang="zh-TW" altLang="zh-TW"/>
          </a:p>
        </p:txBody>
      </p:sp>
      <p:sp>
        <p:nvSpPr>
          <p:cNvPr id="9" name="Rectangle 6"/>
          <p:cNvSpPr>
            <a:spLocks noGrp="1" noChangeArrowheads="1"/>
          </p:cNvSpPr>
          <p:nvPr>
            <p:ph type="sldNum" sz="quarter" idx="12"/>
          </p:nvPr>
        </p:nvSpPr>
        <p:spPr>
          <a:ln/>
        </p:spPr>
        <p:txBody>
          <a:bodyPr/>
          <a:lstStyle>
            <a:lvl1pPr>
              <a:defRPr/>
            </a:lvl1pPr>
          </a:lstStyle>
          <a:p>
            <a:fld id="{B0C5AE54-ECB2-4D6D-BAF0-0FAFBF48967D}" type="slidenum">
              <a:rPr lang="fr-FR" altLang="zh-TW" smtClean="0"/>
              <a:pPr/>
              <a:t>‹#›</a:t>
            </a:fld>
            <a:endParaRPr lang="fr-FR" altLang="zh-TW"/>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fr-CA"/>
          </a:p>
        </p:txBody>
      </p:sp>
      <p:sp>
        <p:nvSpPr>
          <p:cNvPr id="3" name="Rectangle 4"/>
          <p:cNvSpPr>
            <a:spLocks noGrp="1" noChangeArrowheads="1"/>
          </p:cNvSpPr>
          <p:nvPr>
            <p:ph type="dt" sz="half" idx="10"/>
          </p:nvPr>
        </p:nvSpPr>
        <p:spPr>
          <a:ln/>
        </p:spPr>
        <p:txBody>
          <a:bodyPr/>
          <a:lstStyle>
            <a:lvl1pPr>
              <a:defRPr/>
            </a:lvl1pPr>
          </a:lstStyle>
          <a:p>
            <a:endParaRPr lang="zh-TW" altLang="zh-TW"/>
          </a:p>
        </p:txBody>
      </p:sp>
      <p:sp>
        <p:nvSpPr>
          <p:cNvPr id="4" name="Rectangle 5"/>
          <p:cNvSpPr>
            <a:spLocks noGrp="1" noChangeArrowheads="1"/>
          </p:cNvSpPr>
          <p:nvPr>
            <p:ph type="ftr" sz="quarter" idx="11"/>
          </p:nvPr>
        </p:nvSpPr>
        <p:spPr>
          <a:ln/>
        </p:spPr>
        <p:txBody>
          <a:bodyPr/>
          <a:lstStyle>
            <a:lvl1pPr>
              <a:defRPr/>
            </a:lvl1pPr>
          </a:lstStyle>
          <a:p>
            <a:endParaRPr lang="zh-TW" altLang="zh-TW"/>
          </a:p>
        </p:txBody>
      </p:sp>
      <p:sp>
        <p:nvSpPr>
          <p:cNvPr id="5" name="Rectangle 6"/>
          <p:cNvSpPr>
            <a:spLocks noGrp="1" noChangeArrowheads="1"/>
          </p:cNvSpPr>
          <p:nvPr>
            <p:ph type="sldNum" sz="quarter" idx="12"/>
          </p:nvPr>
        </p:nvSpPr>
        <p:spPr>
          <a:ln/>
        </p:spPr>
        <p:txBody>
          <a:bodyPr/>
          <a:lstStyle>
            <a:lvl1pPr>
              <a:defRPr/>
            </a:lvl1pPr>
          </a:lstStyle>
          <a:p>
            <a:fld id="{007A8B0D-A0AC-47E9-83A1-EA1870FC9783}" type="slidenum">
              <a:rPr lang="fr-FR" altLang="zh-TW" smtClean="0"/>
              <a:pPr/>
              <a:t>‹#›</a:t>
            </a:fld>
            <a:endParaRPr lang="fr-FR" altLang="zh-TW"/>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endParaRPr lang="zh-TW" altLang="zh-TW"/>
          </a:p>
        </p:txBody>
      </p:sp>
      <p:sp>
        <p:nvSpPr>
          <p:cNvPr id="3" name="Rectangle 5"/>
          <p:cNvSpPr>
            <a:spLocks noGrp="1" noChangeArrowheads="1"/>
          </p:cNvSpPr>
          <p:nvPr>
            <p:ph type="ftr" sz="quarter" idx="11"/>
          </p:nvPr>
        </p:nvSpPr>
        <p:spPr>
          <a:ln/>
        </p:spPr>
        <p:txBody>
          <a:bodyPr/>
          <a:lstStyle>
            <a:lvl1pPr>
              <a:defRPr/>
            </a:lvl1pPr>
          </a:lstStyle>
          <a:p>
            <a:endParaRPr lang="zh-TW" altLang="zh-TW"/>
          </a:p>
        </p:txBody>
      </p:sp>
      <p:sp>
        <p:nvSpPr>
          <p:cNvPr id="4" name="Rectangle 6"/>
          <p:cNvSpPr>
            <a:spLocks noGrp="1" noChangeArrowheads="1"/>
          </p:cNvSpPr>
          <p:nvPr>
            <p:ph type="sldNum" sz="quarter" idx="12"/>
          </p:nvPr>
        </p:nvSpPr>
        <p:spPr>
          <a:ln/>
        </p:spPr>
        <p:txBody>
          <a:bodyPr/>
          <a:lstStyle>
            <a:lvl1pPr>
              <a:defRPr/>
            </a:lvl1pPr>
          </a:lstStyle>
          <a:p>
            <a:fld id="{43969F4F-97FF-4194-B37F-05FA229E163E}" type="slidenum">
              <a:rPr lang="fr-FR" altLang="zh-TW" smtClean="0"/>
              <a:pPr/>
              <a:t>‹#›</a:t>
            </a:fld>
            <a:endParaRPr lang="fr-FR" altLang="zh-TW"/>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zh-TW" altLang="en-US"/>
              <a:t>按一下以編輯母片標題樣式</a:t>
            </a:r>
            <a:endParaRPr lang="fr-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fr-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p:cNvSpPr>
            <a:spLocks noGrp="1" noChangeArrowheads="1"/>
          </p:cNvSpPr>
          <p:nvPr>
            <p:ph type="dt" sz="half" idx="10"/>
          </p:nvPr>
        </p:nvSpPr>
        <p:spPr>
          <a:ln/>
        </p:spPr>
        <p:txBody>
          <a:bodyPr/>
          <a:lstStyle>
            <a:lvl1pPr>
              <a:defRPr/>
            </a:lvl1pPr>
          </a:lstStyle>
          <a:p>
            <a:endParaRPr lang="zh-TW" altLang="zh-TW"/>
          </a:p>
        </p:txBody>
      </p:sp>
      <p:sp>
        <p:nvSpPr>
          <p:cNvPr id="6" name="Rectangle 5"/>
          <p:cNvSpPr>
            <a:spLocks noGrp="1" noChangeArrowheads="1"/>
          </p:cNvSpPr>
          <p:nvPr>
            <p:ph type="ftr" sz="quarter" idx="11"/>
          </p:nvPr>
        </p:nvSpPr>
        <p:spPr>
          <a:ln/>
        </p:spPr>
        <p:txBody>
          <a:bodyPr/>
          <a:lstStyle>
            <a:lvl1pPr>
              <a:defRPr/>
            </a:lvl1pPr>
          </a:lstStyle>
          <a:p>
            <a:endParaRPr lang="zh-TW" altLang="zh-TW"/>
          </a:p>
        </p:txBody>
      </p:sp>
      <p:sp>
        <p:nvSpPr>
          <p:cNvPr id="7" name="Rectangle 6"/>
          <p:cNvSpPr>
            <a:spLocks noGrp="1" noChangeArrowheads="1"/>
          </p:cNvSpPr>
          <p:nvPr>
            <p:ph type="sldNum" sz="quarter" idx="12"/>
          </p:nvPr>
        </p:nvSpPr>
        <p:spPr>
          <a:ln/>
        </p:spPr>
        <p:txBody>
          <a:bodyPr/>
          <a:lstStyle>
            <a:lvl1pPr>
              <a:defRPr/>
            </a:lvl1pPr>
          </a:lstStyle>
          <a:p>
            <a:fld id="{95AB4AF0-D8C5-4966-8886-7D5E6B7092CC}" type="slidenum">
              <a:rPr lang="fr-FR" altLang="zh-TW" smtClean="0"/>
              <a:pPr/>
              <a:t>‹#›</a:t>
            </a:fld>
            <a:endParaRPr lang="fr-FR" altLang="zh-TW"/>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fr-CA"/>
          </a:p>
        </p:txBody>
      </p:sp>
      <p:sp>
        <p:nvSpPr>
          <p:cNvPr id="3" name="Content Placeholder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fr-CA"/>
          </a:p>
        </p:txBody>
      </p:sp>
      <p:sp>
        <p:nvSpPr>
          <p:cNvPr id="4" name="Rectangle 4"/>
          <p:cNvSpPr>
            <a:spLocks noGrp="1" noChangeArrowheads="1"/>
          </p:cNvSpPr>
          <p:nvPr>
            <p:ph type="dt" sz="half" idx="10"/>
          </p:nvPr>
        </p:nvSpPr>
        <p:spPr>
          <a:ln/>
        </p:spPr>
        <p:txBody>
          <a:bodyPr/>
          <a:lstStyle>
            <a:lvl1pPr>
              <a:defRPr/>
            </a:lvl1pPr>
          </a:lstStyle>
          <a:p>
            <a:endParaRPr lang="zh-TW" altLang="zh-TW"/>
          </a:p>
        </p:txBody>
      </p:sp>
      <p:sp>
        <p:nvSpPr>
          <p:cNvPr id="5" name="Rectangle 5"/>
          <p:cNvSpPr>
            <a:spLocks noGrp="1" noChangeArrowheads="1"/>
          </p:cNvSpPr>
          <p:nvPr>
            <p:ph type="ftr" sz="quarter" idx="11"/>
          </p:nvPr>
        </p:nvSpPr>
        <p:spPr>
          <a:ln/>
        </p:spPr>
        <p:txBody>
          <a:bodyPr/>
          <a:lstStyle>
            <a:lvl1pPr>
              <a:defRPr/>
            </a:lvl1pPr>
          </a:lstStyle>
          <a:p>
            <a:endParaRPr lang="zh-TW" altLang="zh-TW"/>
          </a:p>
        </p:txBody>
      </p:sp>
      <p:sp>
        <p:nvSpPr>
          <p:cNvPr id="6" name="Rectangle 6"/>
          <p:cNvSpPr>
            <a:spLocks noGrp="1" noChangeArrowheads="1"/>
          </p:cNvSpPr>
          <p:nvPr>
            <p:ph type="sldNum" sz="quarter" idx="12"/>
          </p:nvPr>
        </p:nvSpPr>
        <p:spPr>
          <a:ln/>
        </p:spPr>
        <p:txBody>
          <a:bodyPr/>
          <a:lstStyle>
            <a:lvl1pPr>
              <a:defRPr/>
            </a:lvl1pPr>
          </a:lstStyle>
          <a:p>
            <a:fld id="{96918972-029C-401F-9CBE-6B647352C779}" type="slidenum">
              <a:rPr lang="fr-FR" altLang="zh-TW"/>
              <a:pPr/>
              <a:t>‹#›</a:t>
            </a:fld>
            <a:endParaRPr lang="fr-FR" altLang="zh-TW"/>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zh-TW" altLang="en-US"/>
              <a:t>按一下以編輯母片標題樣式</a:t>
            </a:r>
            <a:endParaRPr lang="fr-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TW" altLang="en-US" noProof="0"/>
              <a:t>按一下圖示以新增圖片</a:t>
            </a:r>
            <a:endParaRPr lang="fr-CA"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p:cNvSpPr>
            <a:spLocks noGrp="1" noChangeArrowheads="1"/>
          </p:cNvSpPr>
          <p:nvPr>
            <p:ph type="dt" sz="half" idx="10"/>
          </p:nvPr>
        </p:nvSpPr>
        <p:spPr>
          <a:ln/>
        </p:spPr>
        <p:txBody>
          <a:bodyPr/>
          <a:lstStyle>
            <a:lvl1pPr>
              <a:defRPr/>
            </a:lvl1pPr>
          </a:lstStyle>
          <a:p>
            <a:endParaRPr lang="zh-TW" altLang="zh-TW"/>
          </a:p>
        </p:txBody>
      </p:sp>
      <p:sp>
        <p:nvSpPr>
          <p:cNvPr id="6" name="Rectangle 5"/>
          <p:cNvSpPr>
            <a:spLocks noGrp="1" noChangeArrowheads="1"/>
          </p:cNvSpPr>
          <p:nvPr>
            <p:ph type="ftr" sz="quarter" idx="11"/>
          </p:nvPr>
        </p:nvSpPr>
        <p:spPr>
          <a:ln/>
        </p:spPr>
        <p:txBody>
          <a:bodyPr/>
          <a:lstStyle>
            <a:lvl1pPr>
              <a:defRPr/>
            </a:lvl1pPr>
          </a:lstStyle>
          <a:p>
            <a:endParaRPr lang="zh-TW" altLang="zh-TW"/>
          </a:p>
        </p:txBody>
      </p:sp>
      <p:sp>
        <p:nvSpPr>
          <p:cNvPr id="7" name="Rectangle 6"/>
          <p:cNvSpPr>
            <a:spLocks noGrp="1" noChangeArrowheads="1"/>
          </p:cNvSpPr>
          <p:nvPr>
            <p:ph type="sldNum" sz="quarter" idx="12"/>
          </p:nvPr>
        </p:nvSpPr>
        <p:spPr>
          <a:ln/>
        </p:spPr>
        <p:txBody>
          <a:bodyPr/>
          <a:lstStyle>
            <a:lvl1pPr>
              <a:defRPr/>
            </a:lvl1pPr>
          </a:lstStyle>
          <a:p>
            <a:fld id="{D7B61A42-F281-4582-AF3C-19098EC5832F}" type="slidenum">
              <a:rPr lang="fr-FR" altLang="zh-TW" smtClean="0"/>
              <a:pPr/>
              <a:t>‹#›</a:t>
            </a:fld>
            <a:endParaRPr lang="fr-FR" altLang="zh-TW"/>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fr-CA"/>
          </a:p>
        </p:txBody>
      </p:sp>
      <p:sp>
        <p:nvSpPr>
          <p:cNvPr id="3" name="Vertical Text Placeholder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fr-CA"/>
          </a:p>
        </p:txBody>
      </p:sp>
      <p:sp>
        <p:nvSpPr>
          <p:cNvPr id="4" name="Rectangle 4"/>
          <p:cNvSpPr>
            <a:spLocks noGrp="1" noChangeArrowheads="1"/>
          </p:cNvSpPr>
          <p:nvPr>
            <p:ph type="dt" sz="half" idx="10"/>
          </p:nvPr>
        </p:nvSpPr>
        <p:spPr>
          <a:ln/>
        </p:spPr>
        <p:txBody>
          <a:bodyPr/>
          <a:lstStyle>
            <a:lvl1pPr>
              <a:defRPr/>
            </a:lvl1pPr>
          </a:lstStyle>
          <a:p>
            <a:endParaRPr lang="zh-TW" altLang="zh-TW"/>
          </a:p>
        </p:txBody>
      </p:sp>
      <p:sp>
        <p:nvSpPr>
          <p:cNvPr id="5" name="Rectangle 5"/>
          <p:cNvSpPr>
            <a:spLocks noGrp="1" noChangeArrowheads="1"/>
          </p:cNvSpPr>
          <p:nvPr>
            <p:ph type="ftr" sz="quarter" idx="11"/>
          </p:nvPr>
        </p:nvSpPr>
        <p:spPr>
          <a:ln/>
        </p:spPr>
        <p:txBody>
          <a:bodyPr/>
          <a:lstStyle>
            <a:lvl1pPr>
              <a:defRPr/>
            </a:lvl1pPr>
          </a:lstStyle>
          <a:p>
            <a:endParaRPr lang="zh-TW" altLang="zh-TW"/>
          </a:p>
        </p:txBody>
      </p:sp>
      <p:sp>
        <p:nvSpPr>
          <p:cNvPr id="6" name="Rectangle 6"/>
          <p:cNvSpPr>
            <a:spLocks noGrp="1" noChangeArrowheads="1"/>
          </p:cNvSpPr>
          <p:nvPr>
            <p:ph type="sldNum" sz="quarter" idx="12"/>
          </p:nvPr>
        </p:nvSpPr>
        <p:spPr>
          <a:ln/>
        </p:spPr>
        <p:txBody>
          <a:bodyPr/>
          <a:lstStyle>
            <a:lvl1pPr>
              <a:defRPr/>
            </a:lvl1pPr>
          </a:lstStyle>
          <a:p>
            <a:fld id="{F830FC29-8D3A-46CD-A193-95085D56C602}" type="slidenum">
              <a:rPr lang="fr-FR" altLang="zh-TW" smtClean="0"/>
              <a:pPr/>
              <a:t>‹#›</a:t>
            </a:fld>
            <a:endParaRPr lang="fr-FR" altLang="zh-TW"/>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zh-TW" altLang="en-US"/>
              <a:t>按一下以編輯母片標題樣式</a:t>
            </a:r>
            <a:endParaRPr lang="fr-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fr-CA"/>
          </a:p>
        </p:txBody>
      </p:sp>
      <p:sp>
        <p:nvSpPr>
          <p:cNvPr id="4" name="Rectangle 4"/>
          <p:cNvSpPr>
            <a:spLocks noGrp="1" noChangeArrowheads="1"/>
          </p:cNvSpPr>
          <p:nvPr>
            <p:ph type="dt" sz="half" idx="10"/>
          </p:nvPr>
        </p:nvSpPr>
        <p:spPr>
          <a:ln/>
        </p:spPr>
        <p:txBody>
          <a:bodyPr/>
          <a:lstStyle>
            <a:lvl1pPr>
              <a:defRPr/>
            </a:lvl1pPr>
          </a:lstStyle>
          <a:p>
            <a:endParaRPr lang="zh-TW" altLang="zh-TW"/>
          </a:p>
        </p:txBody>
      </p:sp>
      <p:sp>
        <p:nvSpPr>
          <p:cNvPr id="5" name="Rectangle 5"/>
          <p:cNvSpPr>
            <a:spLocks noGrp="1" noChangeArrowheads="1"/>
          </p:cNvSpPr>
          <p:nvPr>
            <p:ph type="ftr" sz="quarter" idx="11"/>
          </p:nvPr>
        </p:nvSpPr>
        <p:spPr>
          <a:ln/>
        </p:spPr>
        <p:txBody>
          <a:bodyPr/>
          <a:lstStyle>
            <a:lvl1pPr>
              <a:defRPr/>
            </a:lvl1pPr>
          </a:lstStyle>
          <a:p>
            <a:endParaRPr lang="zh-TW" altLang="zh-TW"/>
          </a:p>
        </p:txBody>
      </p:sp>
      <p:sp>
        <p:nvSpPr>
          <p:cNvPr id="6" name="Rectangle 6"/>
          <p:cNvSpPr>
            <a:spLocks noGrp="1" noChangeArrowheads="1"/>
          </p:cNvSpPr>
          <p:nvPr>
            <p:ph type="sldNum" sz="quarter" idx="12"/>
          </p:nvPr>
        </p:nvSpPr>
        <p:spPr>
          <a:ln/>
        </p:spPr>
        <p:txBody>
          <a:bodyPr/>
          <a:lstStyle>
            <a:lvl1pPr>
              <a:defRPr/>
            </a:lvl1pPr>
          </a:lstStyle>
          <a:p>
            <a:fld id="{6A9D7866-64BC-449D-B268-C7028928921C}" type="slidenum">
              <a:rPr lang="fr-FR" altLang="zh-TW" smtClean="0"/>
              <a:pPr/>
              <a:t>‹#›</a:t>
            </a:fld>
            <a:endParaRPr lang="fr-FR" altLang="zh-TW"/>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fr-CA"/>
          </a:p>
        </p:txBody>
      </p:sp>
      <p:sp>
        <p:nvSpPr>
          <p:cNvPr id="3" name="Content Placeholder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fr-CA"/>
          </a:p>
        </p:txBody>
      </p:sp>
      <p:sp>
        <p:nvSpPr>
          <p:cNvPr id="4" name="Rectangle 4"/>
          <p:cNvSpPr>
            <a:spLocks noGrp="1" noChangeArrowheads="1"/>
          </p:cNvSpPr>
          <p:nvPr>
            <p:ph type="dt" sz="half" idx="10"/>
          </p:nvPr>
        </p:nvSpPr>
        <p:spPr>
          <a:ln/>
        </p:spPr>
        <p:txBody>
          <a:bodyPr/>
          <a:lstStyle>
            <a:lvl1pPr>
              <a:defRPr/>
            </a:lvl1pPr>
          </a:lstStyle>
          <a:p>
            <a:endParaRPr lang="zh-TW" altLang="zh-TW">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endParaRPr lang="zh-TW" altLang="zh-TW">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96918972-029C-401F-9CBE-6B647352C779}" type="slidenum">
              <a:rPr lang="fr-FR" altLang="zh-TW">
                <a:solidFill>
                  <a:srgbClr val="000000"/>
                </a:solidFill>
              </a:rPr>
              <a:pPr/>
              <a:t>‹#›</a:t>
            </a:fld>
            <a:endParaRPr lang="fr-FR" altLang="zh-TW">
              <a:solidFill>
                <a:srgbClr val="000000"/>
              </a:solidFil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fr-CA"/>
          </a:p>
        </p:txBody>
      </p:sp>
      <p:sp>
        <p:nvSpPr>
          <p:cNvPr id="3" name="Content Placeholder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fr-CA"/>
          </a:p>
        </p:txBody>
      </p:sp>
      <p:sp>
        <p:nvSpPr>
          <p:cNvPr id="4" name="Rectangle 4"/>
          <p:cNvSpPr>
            <a:spLocks noGrp="1" noChangeArrowheads="1"/>
          </p:cNvSpPr>
          <p:nvPr>
            <p:ph type="dt" sz="half" idx="10"/>
          </p:nvPr>
        </p:nvSpPr>
        <p:spPr>
          <a:ln/>
        </p:spPr>
        <p:txBody>
          <a:bodyPr/>
          <a:lstStyle>
            <a:lvl1pPr>
              <a:defRPr/>
            </a:lvl1pPr>
          </a:lstStyle>
          <a:p>
            <a:endParaRPr lang="zh-TW" altLang="zh-TW">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endParaRPr lang="zh-TW" altLang="zh-TW">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96918972-029C-401F-9CBE-6B647352C779}" type="slidenum">
              <a:rPr lang="fr-FR" altLang="zh-TW">
                <a:solidFill>
                  <a:srgbClr val="000000"/>
                </a:solidFill>
              </a:rPr>
              <a:pPr/>
              <a:t>‹#›</a:t>
            </a:fld>
            <a:endParaRPr lang="fr-FR" altLang="zh-TW">
              <a:solidFill>
                <a:srgbClr val="000000"/>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fr-CA"/>
          </a:p>
        </p:txBody>
      </p:sp>
      <p:sp>
        <p:nvSpPr>
          <p:cNvPr id="3" name="Content Placeholder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fr-CA"/>
          </a:p>
        </p:txBody>
      </p:sp>
      <p:sp>
        <p:nvSpPr>
          <p:cNvPr id="4" name="Rectangle 4"/>
          <p:cNvSpPr>
            <a:spLocks noGrp="1" noChangeArrowheads="1"/>
          </p:cNvSpPr>
          <p:nvPr>
            <p:ph type="dt" sz="half" idx="10"/>
          </p:nvPr>
        </p:nvSpPr>
        <p:spPr>
          <a:ln/>
        </p:spPr>
        <p:txBody>
          <a:bodyPr/>
          <a:lstStyle>
            <a:lvl1pPr>
              <a:defRPr/>
            </a:lvl1pPr>
          </a:lstStyle>
          <a:p>
            <a:endParaRPr lang="zh-TW" altLang="zh-TW">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endParaRPr lang="zh-TW" altLang="zh-TW">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96918972-029C-401F-9CBE-6B647352C779}" type="slidenum">
              <a:rPr lang="fr-FR" altLang="zh-TW">
                <a:solidFill>
                  <a:srgbClr val="000000"/>
                </a:solidFill>
              </a:rPr>
              <a:pPr/>
              <a:t>‹#›</a:t>
            </a:fld>
            <a:endParaRPr lang="fr-FR" altLang="zh-TW">
              <a:solidFill>
                <a:srgbClr val="000000"/>
              </a:solidFil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fr-CA"/>
          </a:p>
        </p:txBody>
      </p:sp>
      <p:sp>
        <p:nvSpPr>
          <p:cNvPr id="3" name="Content Placeholder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fr-CA"/>
          </a:p>
        </p:txBody>
      </p:sp>
      <p:sp>
        <p:nvSpPr>
          <p:cNvPr id="4" name="Rectangle 4"/>
          <p:cNvSpPr>
            <a:spLocks noGrp="1" noChangeArrowheads="1"/>
          </p:cNvSpPr>
          <p:nvPr>
            <p:ph type="dt" sz="half" idx="10"/>
          </p:nvPr>
        </p:nvSpPr>
        <p:spPr>
          <a:ln/>
        </p:spPr>
        <p:txBody>
          <a:bodyPr/>
          <a:lstStyle>
            <a:lvl1pPr>
              <a:defRPr/>
            </a:lvl1pPr>
          </a:lstStyle>
          <a:p>
            <a:endParaRPr lang="zh-TW" altLang="zh-TW">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endParaRPr lang="zh-TW" altLang="zh-TW">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96918972-029C-401F-9CBE-6B647352C779}" type="slidenum">
              <a:rPr lang="fr-FR" altLang="zh-TW" smtClean="0">
                <a:solidFill>
                  <a:srgbClr val="000000"/>
                </a:solidFill>
              </a:rPr>
              <a:pPr/>
              <a:t>‹#›</a:t>
            </a:fld>
            <a:endParaRPr lang="fr-FR" altLang="zh-TW">
              <a:solidFill>
                <a:srgbClr val="000000"/>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35E438-4D0D-4834-B658-A90420491D98}" type="datetime1">
              <a:rPr lang="en-US" smtClean="0">
                <a:solidFill>
                  <a:srgbClr val="FFFFFF"/>
                </a:solidFill>
              </a:rPr>
              <a:pPr/>
              <a:t>11/29/2019</a:t>
            </a:fld>
            <a:endParaRPr lang="en-US" dirty="0">
              <a:solidFill>
                <a:srgbClr val="FFFFFF"/>
              </a:solidFill>
            </a:endParaRPr>
          </a:p>
        </p:txBody>
      </p:sp>
      <p:sp>
        <p:nvSpPr>
          <p:cNvPr id="3" name="Footer Placeholder 2"/>
          <p:cNvSpPr>
            <a:spLocks noGrp="1"/>
          </p:cNvSpPr>
          <p:nvPr>
            <p:ph type="ftr" sz="quarter" idx="11"/>
          </p:nvPr>
        </p:nvSpPr>
        <p:spPr/>
        <p:txBody>
          <a:bodyPr/>
          <a:lstStyle/>
          <a:p>
            <a:endParaRPr lang="en-US" dirty="0">
              <a:solidFill>
                <a:srgbClr val="FFFFFF"/>
              </a:solidFill>
            </a:endParaRPr>
          </a:p>
        </p:txBody>
      </p:sp>
      <p:sp>
        <p:nvSpPr>
          <p:cNvPr id="4" name="Slide Number Placeholder 3"/>
          <p:cNvSpPr>
            <a:spLocks noGrp="1"/>
          </p:cNvSpPr>
          <p:nvPr>
            <p:ph type="sldNum" sz="quarter" idx="12"/>
          </p:nvPr>
        </p:nvSpPr>
        <p:spPr/>
        <p:txBody>
          <a:bodyPr/>
          <a:lstStyle/>
          <a:p>
            <a:fld id="{38237106-F2ED-405E-BC33-CC3CF426205F}" type="slidenum">
              <a:rPr lang="en-US" smtClean="0">
                <a:solidFill>
                  <a:srgbClr val="FFFFFF"/>
                </a:solidFill>
              </a:rPr>
              <a:pPr/>
              <a:t>‹#›</a:t>
            </a:fld>
            <a:endParaRPr lang="en-US" dirty="0">
              <a:solidFill>
                <a:srgbClr val="FFFFFF"/>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zh-TW" altLang="en-US"/>
              <a:t>按一下以編輯母片標題樣式</a:t>
            </a:r>
            <a:endParaRPr lang="en-US" dirty="0"/>
          </a:p>
        </p:txBody>
      </p:sp>
      <p:sp>
        <p:nvSpPr>
          <p:cNvPr id="4" name="Date Placeholder 3"/>
          <p:cNvSpPr>
            <a:spLocks noGrp="1"/>
          </p:cNvSpPr>
          <p:nvPr>
            <p:ph type="dt" sz="half" idx="10"/>
          </p:nvPr>
        </p:nvSpPr>
        <p:spPr/>
        <p:txBody>
          <a:bodyPr/>
          <a:lstStyle/>
          <a:p>
            <a:fld id="{8F97F932-D99A-4087-BFB1-EA42FAFC8D2C}" type="datetime1">
              <a:rPr lang="en-US" smtClean="0">
                <a:solidFill>
                  <a:srgbClr val="FFFFFF"/>
                </a:solidFill>
              </a:rPr>
              <a:pPr/>
              <a:t>11/29/2019</a:t>
            </a:fld>
            <a:endParaRPr lang="en-US" dirty="0">
              <a:solidFill>
                <a:srgbClr val="FFFFFF"/>
              </a:solidFill>
            </a:endParaRPr>
          </a:p>
        </p:txBody>
      </p:sp>
      <p:sp>
        <p:nvSpPr>
          <p:cNvPr id="5" name="Footer Placeholder 4"/>
          <p:cNvSpPr>
            <a:spLocks noGrp="1"/>
          </p:cNvSpPr>
          <p:nvPr>
            <p:ph type="ftr" sz="quarter" idx="11"/>
          </p:nvPr>
        </p:nvSpPr>
        <p:spPr/>
        <p:txBody>
          <a:bodyPr/>
          <a:lstStyle/>
          <a:p>
            <a:endParaRPr lang="en-US" dirty="0">
              <a:solidFill>
                <a:srgbClr val="FFFFFF"/>
              </a:solidFill>
            </a:endParaRPr>
          </a:p>
        </p:txBody>
      </p:sp>
      <p:sp>
        <p:nvSpPr>
          <p:cNvPr id="6" name="Slide Number Placeholder 5"/>
          <p:cNvSpPr>
            <a:spLocks noGrp="1"/>
          </p:cNvSpPr>
          <p:nvPr>
            <p:ph type="sldNum" sz="quarter" idx="12"/>
          </p:nvPr>
        </p:nvSpPr>
        <p:spPr/>
        <p:txBody>
          <a:bodyPr/>
          <a:lstStyle/>
          <a:p>
            <a:fld id="{38237106-F2ED-405E-BC33-CC3CF426205F}" type="slidenum">
              <a:rPr lang="en-US" smtClean="0">
                <a:solidFill>
                  <a:srgbClr val="FFFFFF"/>
                </a:solidFill>
              </a:rPr>
              <a:pPr/>
              <a:t>‹#›</a:t>
            </a:fld>
            <a:endParaRPr lang="en-US" dirty="0">
              <a:solidFill>
                <a:srgbClr val="FFFFFF"/>
              </a:solidFill>
            </a:endParaRPr>
          </a:p>
        </p:txBody>
      </p:sp>
      <p:sp>
        <p:nvSpPr>
          <p:cNvPr id="8" name="Content Placeholder 7"/>
          <p:cNvSpPr>
            <a:spLocks noGrp="1"/>
          </p:cNvSpPr>
          <p:nvPr>
            <p:ph sz="quarter" idx="13"/>
          </p:nvPr>
        </p:nvSpPr>
        <p:spPr>
          <a:xfrm>
            <a:off x="609600" y="1600200"/>
            <a:ext cx="7924800" cy="41148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zh-TW" altLang="en-US"/>
              <a:t>按一下以編輯母片標題樣式</a:t>
            </a:r>
            <a:endParaRPr lang="en-US" dirty="0"/>
          </a:p>
        </p:txBody>
      </p:sp>
      <p:sp>
        <p:nvSpPr>
          <p:cNvPr id="4" name="Date Placeholder 3"/>
          <p:cNvSpPr>
            <a:spLocks noGrp="1"/>
          </p:cNvSpPr>
          <p:nvPr>
            <p:ph type="dt" sz="half" idx="10"/>
          </p:nvPr>
        </p:nvSpPr>
        <p:spPr/>
        <p:txBody>
          <a:bodyPr/>
          <a:lstStyle/>
          <a:p>
            <a:fld id="{8F97F932-D99A-4087-BFB1-EA42FAFC8D2C}" type="datetime1">
              <a:rPr lang="en-US" smtClean="0">
                <a:solidFill>
                  <a:srgbClr val="FFFFFF"/>
                </a:solidFill>
              </a:rPr>
              <a:pPr/>
              <a:t>11/29/2019</a:t>
            </a:fld>
            <a:endParaRPr lang="en-US" dirty="0">
              <a:solidFill>
                <a:srgbClr val="FFFFFF"/>
              </a:solidFill>
            </a:endParaRPr>
          </a:p>
        </p:txBody>
      </p:sp>
      <p:sp>
        <p:nvSpPr>
          <p:cNvPr id="5" name="Footer Placeholder 4"/>
          <p:cNvSpPr>
            <a:spLocks noGrp="1"/>
          </p:cNvSpPr>
          <p:nvPr>
            <p:ph type="ftr" sz="quarter" idx="11"/>
          </p:nvPr>
        </p:nvSpPr>
        <p:spPr/>
        <p:txBody>
          <a:bodyPr/>
          <a:lstStyle/>
          <a:p>
            <a:endParaRPr lang="en-US" dirty="0">
              <a:solidFill>
                <a:srgbClr val="FFFFFF"/>
              </a:solidFill>
            </a:endParaRPr>
          </a:p>
        </p:txBody>
      </p:sp>
      <p:sp>
        <p:nvSpPr>
          <p:cNvPr id="6" name="Slide Number Placeholder 5"/>
          <p:cNvSpPr>
            <a:spLocks noGrp="1"/>
          </p:cNvSpPr>
          <p:nvPr>
            <p:ph type="sldNum" sz="quarter" idx="12"/>
          </p:nvPr>
        </p:nvSpPr>
        <p:spPr/>
        <p:txBody>
          <a:bodyPr/>
          <a:lstStyle/>
          <a:p>
            <a:fld id="{38237106-F2ED-405E-BC33-CC3CF426205F}" type="slidenum">
              <a:rPr lang="en-US" smtClean="0">
                <a:solidFill>
                  <a:srgbClr val="FFFFFF"/>
                </a:solidFill>
              </a:rPr>
              <a:pPr/>
              <a:t>‹#›</a:t>
            </a:fld>
            <a:endParaRPr lang="en-US" dirty="0">
              <a:solidFill>
                <a:srgbClr val="FFFFFF"/>
              </a:solidFill>
            </a:endParaRPr>
          </a:p>
        </p:txBody>
      </p:sp>
      <p:sp>
        <p:nvSpPr>
          <p:cNvPr id="8" name="Content Placeholder 7"/>
          <p:cNvSpPr>
            <a:spLocks noGrp="1"/>
          </p:cNvSpPr>
          <p:nvPr>
            <p:ph sz="quarter" idx="13"/>
          </p:nvPr>
        </p:nvSpPr>
        <p:spPr>
          <a:xfrm>
            <a:off x="609600" y="1600200"/>
            <a:ext cx="7924800" cy="41148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zh-TW" altLang="en-US"/>
              <a:t>按一下以編輯母片標題樣式</a:t>
            </a:r>
            <a:endParaRPr lang="fr-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Rectangle 4"/>
          <p:cNvSpPr>
            <a:spLocks noGrp="1" noChangeArrowheads="1"/>
          </p:cNvSpPr>
          <p:nvPr>
            <p:ph type="dt" sz="half" idx="10"/>
          </p:nvPr>
        </p:nvSpPr>
        <p:spPr>
          <a:ln/>
        </p:spPr>
        <p:txBody>
          <a:bodyPr/>
          <a:lstStyle>
            <a:lvl1pPr>
              <a:defRPr/>
            </a:lvl1pPr>
          </a:lstStyle>
          <a:p>
            <a:endParaRPr lang="zh-TW" altLang="zh-TW"/>
          </a:p>
        </p:txBody>
      </p:sp>
      <p:sp>
        <p:nvSpPr>
          <p:cNvPr id="5" name="Rectangle 5"/>
          <p:cNvSpPr>
            <a:spLocks noGrp="1" noChangeArrowheads="1"/>
          </p:cNvSpPr>
          <p:nvPr>
            <p:ph type="ftr" sz="quarter" idx="11"/>
          </p:nvPr>
        </p:nvSpPr>
        <p:spPr>
          <a:ln/>
        </p:spPr>
        <p:txBody>
          <a:bodyPr/>
          <a:lstStyle>
            <a:lvl1pPr>
              <a:defRPr/>
            </a:lvl1pPr>
          </a:lstStyle>
          <a:p>
            <a:endParaRPr lang="zh-TW" altLang="zh-TW"/>
          </a:p>
        </p:txBody>
      </p:sp>
      <p:sp>
        <p:nvSpPr>
          <p:cNvPr id="6" name="Rectangle 6"/>
          <p:cNvSpPr>
            <a:spLocks noGrp="1" noChangeArrowheads="1"/>
          </p:cNvSpPr>
          <p:nvPr>
            <p:ph type="sldNum" sz="quarter" idx="12"/>
          </p:nvPr>
        </p:nvSpPr>
        <p:spPr>
          <a:ln/>
        </p:spPr>
        <p:txBody>
          <a:bodyPr/>
          <a:lstStyle>
            <a:lvl1pPr>
              <a:defRPr/>
            </a:lvl1pPr>
          </a:lstStyle>
          <a:p>
            <a:fld id="{E71EA1EB-22DB-4D39-8E63-2B3D2237948C}" type="slidenum">
              <a:rPr lang="fr-FR" altLang="zh-TW"/>
              <a:pPr/>
              <a:t>‹#›</a:t>
            </a:fld>
            <a:endParaRPr lang="fr-FR" altLang="zh-TW"/>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zh-TW" altLang="en-US"/>
              <a:t>按一下以編輯母片標題樣式</a:t>
            </a:r>
            <a:endParaRPr lang="en-US" dirty="0"/>
          </a:p>
        </p:txBody>
      </p:sp>
      <p:sp>
        <p:nvSpPr>
          <p:cNvPr id="4" name="Date Placeholder 3"/>
          <p:cNvSpPr>
            <a:spLocks noGrp="1"/>
          </p:cNvSpPr>
          <p:nvPr>
            <p:ph type="dt" sz="half" idx="10"/>
          </p:nvPr>
        </p:nvSpPr>
        <p:spPr/>
        <p:txBody>
          <a:bodyPr/>
          <a:lstStyle/>
          <a:p>
            <a:fld id="{8F97F932-D99A-4087-BFB1-EA42FAFC8D2C}" type="datetime1">
              <a:rPr lang="en-US" smtClean="0">
                <a:solidFill>
                  <a:srgbClr val="FFFFFF"/>
                </a:solidFill>
              </a:rPr>
              <a:pPr/>
              <a:t>11/29/2019</a:t>
            </a:fld>
            <a:endParaRPr lang="en-US" dirty="0">
              <a:solidFill>
                <a:srgbClr val="FFFFFF"/>
              </a:solidFill>
            </a:endParaRPr>
          </a:p>
        </p:txBody>
      </p:sp>
      <p:sp>
        <p:nvSpPr>
          <p:cNvPr id="5" name="Footer Placeholder 4"/>
          <p:cNvSpPr>
            <a:spLocks noGrp="1"/>
          </p:cNvSpPr>
          <p:nvPr>
            <p:ph type="ftr" sz="quarter" idx="11"/>
          </p:nvPr>
        </p:nvSpPr>
        <p:spPr/>
        <p:txBody>
          <a:bodyPr/>
          <a:lstStyle/>
          <a:p>
            <a:endParaRPr lang="en-US" dirty="0">
              <a:solidFill>
                <a:srgbClr val="FFFFFF"/>
              </a:solidFill>
            </a:endParaRPr>
          </a:p>
        </p:txBody>
      </p:sp>
      <p:sp>
        <p:nvSpPr>
          <p:cNvPr id="6" name="Slide Number Placeholder 5"/>
          <p:cNvSpPr>
            <a:spLocks noGrp="1"/>
          </p:cNvSpPr>
          <p:nvPr>
            <p:ph type="sldNum" sz="quarter" idx="12"/>
          </p:nvPr>
        </p:nvSpPr>
        <p:spPr/>
        <p:txBody>
          <a:bodyPr/>
          <a:lstStyle/>
          <a:p>
            <a:fld id="{38237106-F2ED-405E-BC33-CC3CF426205F}" type="slidenum">
              <a:rPr lang="en-US" smtClean="0">
                <a:solidFill>
                  <a:srgbClr val="FFFFFF"/>
                </a:solidFill>
              </a:rPr>
              <a:pPr/>
              <a:t>‹#›</a:t>
            </a:fld>
            <a:endParaRPr lang="en-US" dirty="0">
              <a:solidFill>
                <a:srgbClr val="FFFFFF"/>
              </a:solidFill>
            </a:endParaRPr>
          </a:p>
        </p:txBody>
      </p:sp>
      <p:sp>
        <p:nvSpPr>
          <p:cNvPr id="8" name="Content Placeholder 7"/>
          <p:cNvSpPr>
            <a:spLocks noGrp="1"/>
          </p:cNvSpPr>
          <p:nvPr>
            <p:ph sz="quarter" idx="13"/>
          </p:nvPr>
        </p:nvSpPr>
        <p:spPr>
          <a:xfrm>
            <a:off x="609600" y="1600200"/>
            <a:ext cx="7924800" cy="41148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zh-TW" altLang="en-US"/>
              <a:t>按一下以編輯母片標題樣式</a:t>
            </a:r>
            <a:endParaRPr lang="en-US" dirty="0"/>
          </a:p>
        </p:txBody>
      </p:sp>
      <p:sp>
        <p:nvSpPr>
          <p:cNvPr id="4" name="Date Placeholder 3"/>
          <p:cNvSpPr>
            <a:spLocks noGrp="1"/>
          </p:cNvSpPr>
          <p:nvPr>
            <p:ph type="dt" sz="half" idx="10"/>
          </p:nvPr>
        </p:nvSpPr>
        <p:spPr/>
        <p:txBody>
          <a:bodyPr/>
          <a:lstStyle/>
          <a:p>
            <a:fld id="{8F97F932-D99A-4087-BFB1-EA42FAFC8D2C}" type="datetime1">
              <a:rPr lang="en-US" smtClean="0">
                <a:solidFill>
                  <a:srgbClr val="FFFFFF"/>
                </a:solidFill>
              </a:rPr>
              <a:pPr/>
              <a:t>11/29/2019</a:t>
            </a:fld>
            <a:endParaRPr lang="en-US" dirty="0">
              <a:solidFill>
                <a:srgbClr val="FFFFFF"/>
              </a:solidFill>
            </a:endParaRPr>
          </a:p>
        </p:txBody>
      </p:sp>
      <p:sp>
        <p:nvSpPr>
          <p:cNvPr id="5" name="Footer Placeholder 4"/>
          <p:cNvSpPr>
            <a:spLocks noGrp="1"/>
          </p:cNvSpPr>
          <p:nvPr>
            <p:ph type="ftr" sz="quarter" idx="11"/>
          </p:nvPr>
        </p:nvSpPr>
        <p:spPr/>
        <p:txBody>
          <a:bodyPr/>
          <a:lstStyle/>
          <a:p>
            <a:endParaRPr lang="en-US" dirty="0">
              <a:solidFill>
                <a:srgbClr val="FFFFFF"/>
              </a:solidFill>
            </a:endParaRPr>
          </a:p>
        </p:txBody>
      </p:sp>
      <p:sp>
        <p:nvSpPr>
          <p:cNvPr id="6" name="Slide Number Placeholder 5"/>
          <p:cNvSpPr>
            <a:spLocks noGrp="1"/>
          </p:cNvSpPr>
          <p:nvPr>
            <p:ph type="sldNum" sz="quarter" idx="12"/>
          </p:nvPr>
        </p:nvSpPr>
        <p:spPr/>
        <p:txBody>
          <a:bodyPr/>
          <a:lstStyle/>
          <a:p>
            <a:fld id="{38237106-F2ED-405E-BC33-CC3CF426205F}" type="slidenum">
              <a:rPr lang="en-US" smtClean="0">
                <a:solidFill>
                  <a:srgbClr val="FFFFFF"/>
                </a:solidFill>
              </a:rPr>
              <a:pPr/>
              <a:t>‹#›</a:t>
            </a:fld>
            <a:endParaRPr lang="en-US" dirty="0">
              <a:solidFill>
                <a:srgbClr val="FFFFFF"/>
              </a:solidFill>
            </a:endParaRPr>
          </a:p>
        </p:txBody>
      </p:sp>
      <p:sp>
        <p:nvSpPr>
          <p:cNvPr id="8" name="Content Placeholder 7"/>
          <p:cNvSpPr>
            <a:spLocks noGrp="1"/>
          </p:cNvSpPr>
          <p:nvPr>
            <p:ph sz="quarter" idx="13"/>
          </p:nvPr>
        </p:nvSpPr>
        <p:spPr>
          <a:xfrm>
            <a:off x="609600" y="1600200"/>
            <a:ext cx="7924800" cy="41148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zh-TW" altLang="en-US"/>
              <a:t>按一下以編輯母片標題樣式</a:t>
            </a:r>
            <a:endParaRPr lang="en-US" dirty="0"/>
          </a:p>
        </p:txBody>
      </p:sp>
      <p:sp>
        <p:nvSpPr>
          <p:cNvPr id="4" name="Date Placeholder 3"/>
          <p:cNvSpPr>
            <a:spLocks noGrp="1"/>
          </p:cNvSpPr>
          <p:nvPr>
            <p:ph type="dt" sz="half" idx="10"/>
          </p:nvPr>
        </p:nvSpPr>
        <p:spPr/>
        <p:txBody>
          <a:bodyPr/>
          <a:lstStyle/>
          <a:p>
            <a:fld id="{8F97F932-D99A-4087-BFB1-EA42FAFC8D2C}" type="datetime1">
              <a:rPr lang="en-US" smtClean="0">
                <a:solidFill>
                  <a:srgbClr val="FFFFFF"/>
                </a:solidFill>
              </a:rPr>
              <a:pPr/>
              <a:t>11/29/2019</a:t>
            </a:fld>
            <a:endParaRPr lang="en-US" dirty="0">
              <a:solidFill>
                <a:srgbClr val="FFFFFF"/>
              </a:solidFill>
            </a:endParaRPr>
          </a:p>
        </p:txBody>
      </p:sp>
      <p:sp>
        <p:nvSpPr>
          <p:cNvPr id="5" name="Footer Placeholder 4"/>
          <p:cNvSpPr>
            <a:spLocks noGrp="1"/>
          </p:cNvSpPr>
          <p:nvPr>
            <p:ph type="ftr" sz="quarter" idx="11"/>
          </p:nvPr>
        </p:nvSpPr>
        <p:spPr/>
        <p:txBody>
          <a:bodyPr/>
          <a:lstStyle/>
          <a:p>
            <a:endParaRPr lang="en-US" dirty="0">
              <a:solidFill>
                <a:srgbClr val="FFFFFF"/>
              </a:solidFill>
            </a:endParaRPr>
          </a:p>
        </p:txBody>
      </p:sp>
      <p:sp>
        <p:nvSpPr>
          <p:cNvPr id="6" name="Slide Number Placeholder 5"/>
          <p:cNvSpPr>
            <a:spLocks noGrp="1"/>
          </p:cNvSpPr>
          <p:nvPr>
            <p:ph type="sldNum" sz="quarter" idx="12"/>
          </p:nvPr>
        </p:nvSpPr>
        <p:spPr/>
        <p:txBody>
          <a:bodyPr/>
          <a:lstStyle/>
          <a:p>
            <a:fld id="{38237106-F2ED-405E-BC33-CC3CF426205F}" type="slidenum">
              <a:rPr lang="en-US" smtClean="0">
                <a:solidFill>
                  <a:srgbClr val="FFFFFF"/>
                </a:solidFill>
              </a:rPr>
              <a:pPr/>
              <a:t>‹#›</a:t>
            </a:fld>
            <a:endParaRPr lang="en-US" dirty="0">
              <a:solidFill>
                <a:srgbClr val="FFFFFF"/>
              </a:solidFill>
            </a:endParaRPr>
          </a:p>
        </p:txBody>
      </p:sp>
      <p:sp>
        <p:nvSpPr>
          <p:cNvPr id="8" name="Content Placeholder 7"/>
          <p:cNvSpPr>
            <a:spLocks noGrp="1"/>
          </p:cNvSpPr>
          <p:nvPr>
            <p:ph sz="quarter" idx="13"/>
          </p:nvPr>
        </p:nvSpPr>
        <p:spPr>
          <a:xfrm>
            <a:off x="609600" y="1600200"/>
            <a:ext cx="7924800" cy="41148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zh-TW" altLang="en-US"/>
              <a:t>按一下以編輯母片標題樣式</a:t>
            </a:r>
            <a:endParaRPr lang="en-US" dirty="0"/>
          </a:p>
        </p:txBody>
      </p:sp>
      <p:sp>
        <p:nvSpPr>
          <p:cNvPr id="4" name="Date Placeholder 3"/>
          <p:cNvSpPr>
            <a:spLocks noGrp="1"/>
          </p:cNvSpPr>
          <p:nvPr>
            <p:ph type="dt" sz="half" idx="10"/>
          </p:nvPr>
        </p:nvSpPr>
        <p:spPr/>
        <p:txBody>
          <a:bodyPr/>
          <a:lstStyle/>
          <a:p>
            <a:fld id="{8F97F932-D99A-4087-BFB1-EA42FAFC8D2C}" type="datetime1">
              <a:rPr lang="en-US" smtClean="0">
                <a:solidFill>
                  <a:srgbClr val="FFFFFF"/>
                </a:solidFill>
              </a:rPr>
              <a:pPr/>
              <a:t>11/29/2019</a:t>
            </a:fld>
            <a:endParaRPr lang="en-US" dirty="0">
              <a:solidFill>
                <a:srgbClr val="FFFFFF"/>
              </a:solidFill>
            </a:endParaRPr>
          </a:p>
        </p:txBody>
      </p:sp>
      <p:sp>
        <p:nvSpPr>
          <p:cNvPr id="5" name="Footer Placeholder 4"/>
          <p:cNvSpPr>
            <a:spLocks noGrp="1"/>
          </p:cNvSpPr>
          <p:nvPr>
            <p:ph type="ftr" sz="quarter" idx="11"/>
          </p:nvPr>
        </p:nvSpPr>
        <p:spPr/>
        <p:txBody>
          <a:bodyPr/>
          <a:lstStyle/>
          <a:p>
            <a:endParaRPr lang="en-US" dirty="0">
              <a:solidFill>
                <a:srgbClr val="FFFFFF"/>
              </a:solidFill>
            </a:endParaRPr>
          </a:p>
        </p:txBody>
      </p:sp>
      <p:sp>
        <p:nvSpPr>
          <p:cNvPr id="6" name="Slide Number Placeholder 5"/>
          <p:cNvSpPr>
            <a:spLocks noGrp="1"/>
          </p:cNvSpPr>
          <p:nvPr>
            <p:ph type="sldNum" sz="quarter" idx="12"/>
          </p:nvPr>
        </p:nvSpPr>
        <p:spPr/>
        <p:txBody>
          <a:bodyPr/>
          <a:lstStyle/>
          <a:p>
            <a:fld id="{38237106-F2ED-405E-BC33-CC3CF426205F}" type="slidenum">
              <a:rPr lang="en-US" smtClean="0">
                <a:solidFill>
                  <a:srgbClr val="FFFFFF"/>
                </a:solidFill>
              </a:rPr>
              <a:pPr/>
              <a:t>‹#›</a:t>
            </a:fld>
            <a:endParaRPr lang="en-US" dirty="0">
              <a:solidFill>
                <a:srgbClr val="FFFFFF"/>
              </a:solidFill>
            </a:endParaRPr>
          </a:p>
        </p:txBody>
      </p:sp>
      <p:sp>
        <p:nvSpPr>
          <p:cNvPr id="8" name="Content Placeholder 7"/>
          <p:cNvSpPr>
            <a:spLocks noGrp="1"/>
          </p:cNvSpPr>
          <p:nvPr>
            <p:ph sz="quarter" idx="13"/>
          </p:nvPr>
        </p:nvSpPr>
        <p:spPr>
          <a:xfrm>
            <a:off x="609600" y="1600200"/>
            <a:ext cx="7924800" cy="41148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zh-TW" altLang="en-US"/>
              <a:t>按一下以編輯母片標題樣式</a:t>
            </a:r>
            <a:endParaRPr lang="en-US" dirty="0"/>
          </a:p>
        </p:txBody>
      </p:sp>
      <p:sp>
        <p:nvSpPr>
          <p:cNvPr id="4" name="Date Placeholder 3"/>
          <p:cNvSpPr>
            <a:spLocks noGrp="1"/>
          </p:cNvSpPr>
          <p:nvPr>
            <p:ph type="dt" sz="half" idx="10"/>
          </p:nvPr>
        </p:nvSpPr>
        <p:spPr/>
        <p:txBody>
          <a:bodyPr/>
          <a:lstStyle/>
          <a:p>
            <a:fld id="{8F97F932-D99A-4087-BFB1-EA42FAFC8D2C}" type="datetime1">
              <a:rPr lang="en-US" smtClean="0">
                <a:solidFill>
                  <a:srgbClr val="FFFFFF"/>
                </a:solidFill>
              </a:rPr>
              <a:pPr/>
              <a:t>11/29/2019</a:t>
            </a:fld>
            <a:endParaRPr lang="en-US" dirty="0">
              <a:solidFill>
                <a:srgbClr val="FFFFFF"/>
              </a:solidFill>
            </a:endParaRPr>
          </a:p>
        </p:txBody>
      </p:sp>
      <p:sp>
        <p:nvSpPr>
          <p:cNvPr id="5" name="Footer Placeholder 4"/>
          <p:cNvSpPr>
            <a:spLocks noGrp="1"/>
          </p:cNvSpPr>
          <p:nvPr>
            <p:ph type="ftr" sz="quarter" idx="11"/>
          </p:nvPr>
        </p:nvSpPr>
        <p:spPr/>
        <p:txBody>
          <a:bodyPr/>
          <a:lstStyle/>
          <a:p>
            <a:endParaRPr lang="en-US" dirty="0">
              <a:solidFill>
                <a:srgbClr val="FFFFFF"/>
              </a:solidFill>
            </a:endParaRPr>
          </a:p>
        </p:txBody>
      </p:sp>
      <p:sp>
        <p:nvSpPr>
          <p:cNvPr id="6" name="Slide Number Placeholder 5"/>
          <p:cNvSpPr>
            <a:spLocks noGrp="1"/>
          </p:cNvSpPr>
          <p:nvPr>
            <p:ph type="sldNum" sz="quarter" idx="12"/>
          </p:nvPr>
        </p:nvSpPr>
        <p:spPr/>
        <p:txBody>
          <a:bodyPr/>
          <a:lstStyle/>
          <a:p>
            <a:fld id="{38237106-F2ED-405E-BC33-CC3CF426205F}" type="slidenum">
              <a:rPr lang="en-US" smtClean="0">
                <a:solidFill>
                  <a:srgbClr val="FFFFFF"/>
                </a:solidFill>
              </a:rPr>
              <a:pPr/>
              <a:t>‹#›</a:t>
            </a:fld>
            <a:endParaRPr lang="en-US" dirty="0">
              <a:solidFill>
                <a:srgbClr val="FFFFFF"/>
              </a:solidFill>
            </a:endParaRPr>
          </a:p>
        </p:txBody>
      </p:sp>
      <p:sp>
        <p:nvSpPr>
          <p:cNvPr id="8" name="Content Placeholder 7"/>
          <p:cNvSpPr>
            <a:spLocks noGrp="1"/>
          </p:cNvSpPr>
          <p:nvPr>
            <p:ph sz="quarter" idx="13"/>
          </p:nvPr>
        </p:nvSpPr>
        <p:spPr>
          <a:xfrm>
            <a:off x="609600" y="1600200"/>
            <a:ext cx="7924800" cy="41148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zh-TW" altLang="en-US"/>
              <a:t>按一下以編輯母片標題樣式</a:t>
            </a:r>
            <a:endParaRPr lang="en-US" dirty="0"/>
          </a:p>
        </p:txBody>
      </p:sp>
      <p:sp>
        <p:nvSpPr>
          <p:cNvPr id="4" name="Date Placeholder 3"/>
          <p:cNvSpPr>
            <a:spLocks noGrp="1"/>
          </p:cNvSpPr>
          <p:nvPr>
            <p:ph type="dt" sz="half" idx="10"/>
          </p:nvPr>
        </p:nvSpPr>
        <p:spPr/>
        <p:txBody>
          <a:bodyPr/>
          <a:lstStyle/>
          <a:p>
            <a:fld id="{8F97F932-D99A-4087-BFB1-EA42FAFC8D2C}" type="datetime1">
              <a:rPr lang="en-US" smtClean="0">
                <a:solidFill>
                  <a:srgbClr val="FFFFFF"/>
                </a:solidFill>
              </a:rPr>
              <a:pPr/>
              <a:t>11/29/2019</a:t>
            </a:fld>
            <a:endParaRPr lang="en-US" dirty="0">
              <a:solidFill>
                <a:srgbClr val="FFFFFF"/>
              </a:solidFill>
            </a:endParaRPr>
          </a:p>
        </p:txBody>
      </p:sp>
      <p:sp>
        <p:nvSpPr>
          <p:cNvPr id="5" name="Footer Placeholder 4"/>
          <p:cNvSpPr>
            <a:spLocks noGrp="1"/>
          </p:cNvSpPr>
          <p:nvPr>
            <p:ph type="ftr" sz="quarter" idx="11"/>
          </p:nvPr>
        </p:nvSpPr>
        <p:spPr/>
        <p:txBody>
          <a:bodyPr/>
          <a:lstStyle/>
          <a:p>
            <a:endParaRPr lang="en-US" dirty="0">
              <a:solidFill>
                <a:srgbClr val="FFFFFF"/>
              </a:solidFill>
            </a:endParaRPr>
          </a:p>
        </p:txBody>
      </p:sp>
      <p:sp>
        <p:nvSpPr>
          <p:cNvPr id="6" name="Slide Number Placeholder 5"/>
          <p:cNvSpPr>
            <a:spLocks noGrp="1"/>
          </p:cNvSpPr>
          <p:nvPr>
            <p:ph type="sldNum" sz="quarter" idx="12"/>
          </p:nvPr>
        </p:nvSpPr>
        <p:spPr/>
        <p:txBody>
          <a:bodyPr/>
          <a:lstStyle/>
          <a:p>
            <a:fld id="{38237106-F2ED-405E-BC33-CC3CF426205F}" type="slidenum">
              <a:rPr lang="en-US" smtClean="0">
                <a:solidFill>
                  <a:srgbClr val="FFFFFF"/>
                </a:solidFill>
              </a:rPr>
              <a:pPr/>
              <a:t>‹#›</a:t>
            </a:fld>
            <a:endParaRPr lang="en-US" dirty="0">
              <a:solidFill>
                <a:srgbClr val="FFFFFF"/>
              </a:solidFill>
            </a:endParaRPr>
          </a:p>
        </p:txBody>
      </p:sp>
      <p:sp>
        <p:nvSpPr>
          <p:cNvPr id="8" name="Content Placeholder 7"/>
          <p:cNvSpPr>
            <a:spLocks noGrp="1"/>
          </p:cNvSpPr>
          <p:nvPr>
            <p:ph sz="quarter" idx="13"/>
          </p:nvPr>
        </p:nvSpPr>
        <p:spPr>
          <a:xfrm>
            <a:off x="609600" y="1600200"/>
            <a:ext cx="7924800" cy="41148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zh-TW" altLang="en-US"/>
              <a:t>按一下以編輯母片標題樣式</a:t>
            </a:r>
            <a:endParaRPr lang="en-US" dirty="0"/>
          </a:p>
        </p:txBody>
      </p:sp>
      <p:sp>
        <p:nvSpPr>
          <p:cNvPr id="4" name="Date Placeholder 3"/>
          <p:cNvSpPr>
            <a:spLocks noGrp="1"/>
          </p:cNvSpPr>
          <p:nvPr>
            <p:ph type="dt" sz="half" idx="10"/>
          </p:nvPr>
        </p:nvSpPr>
        <p:spPr/>
        <p:txBody>
          <a:bodyPr/>
          <a:lstStyle/>
          <a:p>
            <a:fld id="{8F97F932-D99A-4087-BFB1-EA42FAFC8D2C}" type="datetime1">
              <a:rPr lang="en-US" smtClean="0">
                <a:solidFill>
                  <a:srgbClr val="FFFFFF"/>
                </a:solidFill>
              </a:rPr>
              <a:pPr/>
              <a:t>11/29/2019</a:t>
            </a:fld>
            <a:endParaRPr lang="en-US" dirty="0">
              <a:solidFill>
                <a:srgbClr val="FFFFFF"/>
              </a:solidFill>
            </a:endParaRPr>
          </a:p>
        </p:txBody>
      </p:sp>
      <p:sp>
        <p:nvSpPr>
          <p:cNvPr id="5" name="Footer Placeholder 4"/>
          <p:cNvSpPr>
            <a:spLocks noGrp="1"/>
          </p:cNvSpPr>
          <p:nvPr>
            <p:ph type="ftr" sz="quarter" idx="11"/>
          </p:nvPr>
        </p:nvSpPr>
        <p:spPr/>
        <p:txBody>
          <a:bodyPr/>
          <a:lstStyle/>
          <a:p>
            <a:endParaRPr lang="en-US" dirty="0">
              <a:solidFill>
                <a:srgbClr val="FFFFFF"/>
              </a:solidFill>
            </a:endParaRPr>
          </a:p>
        </p:txBody>
      </p:sp>
      <p:sp>
        <p:nvSpPr>
          <p:cNvPr id="6" name="Slide Number Placeholder 5"/>
          <p:cNvSpPr>
            <a:spLocks noGrp="1"/>
          </p:cNvSpPr>
          <p:nvPr>
            <p:ph type="sldNum" sz="quarter" idx="12"/>
          </p:nvPr>
        </p:nvSpPr>
        <p:spPr/>
        <p:txBody>
          <a:bodyPr/>
          <a:lstStyle/>
          <a:p>
            <a:fld id="{38237106-F2ED-405E-BC33-CC3CF426205F}" type="slidenum">
              <a:rPr lang="en-US" smtClean="0">
                <a:solidFill>
                  <a:srgbClr val="FFFFFF"/>
                </a:solidFill>
              </a:rPr>
              <a:pPr/>
              <a:t>‹#›</a:t>
            </a:fld>
            <a:endParaRPr lang="en-US" dirty="0">
              <a:solidFill>
                <a:srgbClr val="FFFFFF"/>
              </a:solidFill>
            </a:endParaRPr>
          </a:p>
        </p:txBody>
      </p:sp>
      <p:sp>
        <p:nvSpPr>
          <p:cNvPr id="8" name="Content Placeholder 7"/>
          <p:cNvSpPr>
            <a:spLocks noGrp="1"/>
          </p:cNvSpPr>
          <p:nvPr>
            <p:ph sz="quarter" idx="13"/>
          </p:nvPr>
        </p:nvSpPr>
        <p:spPr>
          <a:xfrm>
            <a:off x="609600" y="1600200"/>
            <a:ext cx="7924800" cy="41148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zh-TW" altLang="en-US"/>
              <a:t>按一下以編輯母片標題樣式</a:t>
            </a:r>
            <a:endParaRPr lang="en-US" dirty="0"/>
          </a:p>
        </p:txBody>
      </p:sp>
      <p:sp>
        <p:nvSpPr>
          <p:cNvPr id="4" name="Date Placeholder 3"/>
          <p:cNvSpPr>
            <a:spLocks noGrp="1"/>
          </p:cNvSpPr>
          <p:nvPr>
            <p:ph type="dt" sz="half" idx="10"/>
          </p:nvPr>
        </p:nvSpPr>
        <p:spPr/>
        <p:txBody>
          <a:bodyPr/>
          <a:lstStyle/>
          <a:p>
            <a:fld id="{8F97F932-D99A-4087-BFB1-EA42FAFC8D2C}" type="datetime1">
              <a:rPr lang="en-US" smtClean="0">
                <a:solidFill>
                  <a:srgbClr val="FFFFFF"/>
                </a:solidFill>
              </a:rPr>
              <a:pPr/>
              <a:t>11/29/2019</a:t>
            </a:fld>
            <a:endParaRPr lang="en-US" dirty="0">
              <a:solidFill>
                <a:srgbClr val="FFFFFF"/>
              </a:solidFill>
            </a:endParaRPr>
          </a:p>
        </p:txBody>
      </p:sp>
      <p:sp>
        <p:nvSpPr>
          <p:cNvPr id="5" name="Footer Placeholder 4"/>
          <p:cNvSpPr>
            <a:spLocks noGrp="1"/>
          </p:cNvSpPr>
          <p:nvPr>
            <p:ph type="ftr" sz="quarter" idx="11"/>
          </p:nvPr>
        </p:nvSpPr>
        <p:spPr/>
        <p:txBody>
          <a:bodyPr/>
          <a:lstStyle/>
          <a:p>
            <a:endParaRPr lang="en-US" dirty="0">
              <a:solidFill>
                <a:srgbClr val="FFFFFF"/>
              </a:solidFill>
            </a:endParaRPr>
          </a:p>
        </p:txBody>
      </p:sp>
      <p:sp>
        <p:nvSpPr>
          <p:cNvPr id="6" name="Slide Number Placeholder 5"/>
          <p:cNvSpPr>
            <a:spLocks noGrp="1"/>
          </p:cNvSpPr>
          <p:nvPr>
            <p:ph type="sldNum" sz="quarter" idx="12"/>
          </p:nvPr>
        </p:nvSpPr>
        <p:spPr/>
        <p:txBody>
          <a:bodyPr/>
          <a:lstStyle/>
          <a:p>
            <a:fld id="{38237106-F2ED-405E-BC33-CC3CF426205F}" type="slidenum">
              <a:rPr lang="en-US" smtClean="0">
                <a:solidFill>
                  <a:srgbClr val="FFFFFF"/>
                </a:solidFill>
              </a:rPr>
              <a:pPr/>
              <a:t>‹#›</a:t>
            </a:fld>
            <a:endParaRPr lang="en-US" dirty="0">
              <a:solidFill>
                <a:srgbClr val="FFFFFF"/>
              </a:solidFill>
            </a:endParaRPr>
          </a:p>
        </p:txBody>
      </p:sp>
      <p:sp>
        <p:nvSpPr>
          <p:cNvPr id="8" name="Content Placeholder 7"/>
          <p:cNvSpPr>
            <a:spLocks noGrp="1"/>
          </p:cNvSpPr>
          <p:nvPr>
            <p:ph sz="quarter" idx="13"/>
          </p:nvPr>
        </p:nvSpPr>
        <p:spPr>
          <a:xfrm>
            <a:off x="609600" y="1600200"/>
            <a:ext cx="7924800" cy="41148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zh-TW" altLang="en-US"/>
              <a:t>按一下以編輯母片標題樣式</a:t>
            </a:r>
            <a:endParaRPr lang="en-US" dirty="0"/>
          </a:p>
        </p:txBody>
      </p:sp>
      <p:sp>
        <p:nvSpPr>
          <p:cNvPr id="4" name="Date Placeholder 3"/>
          <p:cNvSpPr>
            <a:spLocks noGrp="1"/>
          </p:cNvSpPr>
          <p:nvPr>
            <p:ph type="dt" sz="half" idx="10"/>
          </p:nvPr>
        </p:nvSpPr>
        <p:spPr/>
        <p:txBody>
          <a:bodyPr/>
          <a:lstStyle/>
          <a:p>
            <a:fld id="{8F97F932-D99A-4087-BFB1-EA42FAFC8D2C}" type="datetime1">
              <a:rPr lang="en-US" smtClean="0">
                <a:solidFill>
                  <a:srgbClr val="FFFFFF"/>
                </a:solidFill>
              </a:rPr>
              <a:pPr/>
              <a:t>11/29/2019</a:t>
            </a:fld>
            <a:endParaRPr lang="en-US" dirty="0">
              <a:solidFill>
                <a:srgbClr val="FFFFFF"/>
              </a:solidFill>
            </a:endParaRPr>
          </a:p>
        </p:txBody>
      </p:sp>
      <p:sp>
        <p:nvSpPr>
          <p:cNvPr id="5" name="Footer Placeholder 4"/>
          <p:cNvSpPr>
            <a:spLocks noGrp="1"/>
          </p:cNvSpPr>
          <p:nvPr>
            <p:ph type="ftr" sz="quarter" idx="11"/>
          </p:nvPr>
        </p:nvSpPr>
        <p:spPr/>
        <p:txBody>
          <a:bodyPr/>
          <a:lstStyle/>
          <a:p>
            <a:endParaRPr lang="en-US" dirty="0">
              <a:solidFill>
                <a:srgbClr val="FFFFFF"/>
              </a:solidFill>
            </a:endParaRPr>
          </a:p>
        </p:txBody>
      </p:sp>
      <p:sp>
        <p:nvSpPr>
          <p:cNvPr id="6" name="Slide Number Placeholder 5"/>
          <p:cNvSpPr>
            <a:spLocks noGrp="1"/>
          </p:cNvSpPr>
          <p:nvPr>
            <p:ph type="sldNum" sz="quarter" idx="12"/>
          </p:nvPr>
        </p:nvSpPr>
        <p:spPr/>
        <p:txBody>
          <a:bodyPr/>
          <a:lstStyle/>
          <a:p>
            <a:fld id="{38237106-F2ED-405E-BC33-CC3CF426205F}" type="slidenum">
              <a:rPr lang="en-US" smtClean="0">
                <a:solidFill>
                  <a:srgbClr val="FFFFFF"/>
                </a:solidFill>
              </a:rPr>
              <a:pPr/>
              <a:t>‹#›</a:t>
            </a:fld>
            <a:endParaRPr lang="en-US" dirty="0">
              <a:solidFill>
                <a:srgbClr val="FFFFFF"/>
              </a:solidFill>
            </a:endParaRPr>
          </a:p>
        </p:txBody>
      </p:sp>
      <p:sp>
        <p:nvSpPr>
          <p:cNvPr id="8" name="Content Placeholder 7"/>
          <p:cNvSpPr>
            <a:spLocks noGrp="1"/>
          </p:cNvSpPr>
          <p:nvPr>
            <p:ph sz="quarter" idx="13"/>
          </p:nvPr>
        </p:nvSpPr>
        <p:spPr>
          <a:xfrm>
            <a:off x="609600" y="1600200"/>
            <a:ext cx="7924800" cy="41148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zh-TW" altLang="en-US"/>
              <a:t>按一下以編輯母片標題樣式</a:t>
            </a:r>
            <a:endParaRPr lang="en-US" dirty="0"/>
          </a:p>
        </p:txBody>
      </p:sp>
      <p:sp>
        <p:nvSpPr>
          <p:cNvPr id="4" name="Date Placeholder 3"/>
          <p:cNvSpPr>
            <a:spLocks noGrp="1"/>
          </p:cNvSpPr>
          <p:nvPr>
            <p:ph type="dt" sz="half" idx="10"/>
          </p:nvPr>
        </p:nvSpPr>
        <p:spPr/>
        <p:txBody>
          <a:bodyPr/>
          <a:lstStyle/>
          <a:p>
            <a:fld id="{8F97F932-D99A-4087-BFB1-EA42FAFC8D2C}" type="datetime1">
              <a:rPr lang="en-US" smtClean="0">
                <a:solidFill>
                  <a:srgbClr val="FFFFFF"/>
                </a:solidFill>
              </a:rPr>
              <a:pPr/>
              <a:t>11/29/2019</a:t>
            </a:fld>
            <a:endParaRPr lang="en-US" dirty="0">
              <a:solidFill>
                <a:srgbClr val="FFFFFF"/>
              </a:solidFill>
            </a:endParaRPr>
          </a:p>
        </p:txBody>
      </p:sp>
      <p:sp>
        <p:nvSpPr>
          <p:cNvPr id="5" name="Footer Placeholder 4"/>
          <p:cNvSpPr>
            <a:spLocks noGrp="1"/>
          </p:cNvSpPr>
          <p:nvPr>
            <p:ph type="ftr" sz="quarter" idx="11"/>
          </p:nvPr>
        </p:nvSpPr>
        <p:spPr/>
        <p:txBody>
          <a:bodyPr/>
          <a:lstStyle/>
          <a:p>
            <a:endParaRPr lang="en-US" dirty="0">
              <a:solidFill>
                <a:srgbClr val="FFFFFF"/>
              </a:solidFill>
            </a:endParaRPr>
          </a:p>
        </p:txBody>
      </p:sp>
      <p:sp>
        <p:nvSpPr>
          <p:cNvPr id="6" name="Slide Number Placeholder 5"/>
          <p:cNvSpPr>
            <a:spLocks noGrp="1"/>
          </p:cNvSpPr>
          <p:nvPr>
            <p:ph type="sldNum" sz="quarter" idx="12"/>
          </p:nvPr>
        </p:nvSpPr>
        <p:spPr/>
        <p:txBody>
          <a:bodyPr/>
          <a:lstStyle/>
          <a:p>
            <a:fld id="{38237106-F2ED-405E-BC33-CC3CF426205F}" type="slidenum">
              <a:rPr lang="en-US" smtClean="0">
                <a:solidFill>
                  <a:srgbClr val="FFFFFF"/>
                </a:solidFill>
              </a:rPr>
              <a:pPr/>
              <a:t>‹#›</a:t>
            </a:fld>
            <a:endParaRPr lang="en-US" dirty="0">
              <a:solidFill>
                <a:srgbClr val="FFFFFF"/>
              </a:solidFill>
            </a:endParaRPr>
          </a:p>
        </p:txBody>
      </p:sp>
      <p:sp>
        <p:nvSpPr>
          <p:cNvPr id="8" name="Content Placeholder 7"/>
          <p:cNvSpPr>
            <a:spLocks noGrp="1"/>
          </p:cNvSpPr>
          <p:nvPr>
            <p:ph sz="quarter" idx="13"/>
          </p:nvPr>
        </p:nvSpPr>
        <p:spPr>
          <a:xfrm>
            <a:off x="609600" y="1600200"/>
            <a:ext cx="7924800" cy="41148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fr-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fr-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fr-CA"/>
          </a:p>
        </p:txBody>
      </p:sp>
      <p:sp>
        <p:nvSpPr>
          <p:cNvPr id="5" name="Rectangle 4"/>
          <p:cNvSpPr>
            <a:spLocks noGrp="1" noChangeArrowheads="1"/>
          </p:cNvSpPr>
          <p:nvPr>
            <p:ph type="dt" sz="half" idx="10"/>
          </p:nvPr>
        </p:nvSpPr>
        <p:spPr>
          <a:ln/>
        </p:spPr>
        <p:txBody>
          <a:bodyPr/>
          <a:lstStyle>
            <a:lvl1pPr>
              <a:defRPr/>
            </a:lvl1pPr>
          </a:lstStyle>
          <a:p>
            <a:endParaRPr lang="zh-TW" altLang="zh-TW"/>
          </a:p>
        </p:txBody>
      </p:sp>
      <p:sp>
        <p:nvSpPr>
          <p:cNvPr id="6" name="Rectangle 5"/>
          <p:cNvSpPr>
            <a:spLocks noGrp="1" noChangeArrowheads="1"/>
          </p:cNvSpPr>
          <p:nvPr>
            <p:ph type="ftr" sz="quarter" idx="11"/>
          </p:nvPr>
        </p:nvSpPr>
        <p:spPr>
          <a:ln/>
        </p:spPr>
        <p:txBody>
          <a:bodyPr/>
          <a:lstStyle>
            <a:lvl1pPr>
              <a:defRPr/>
            </a:lvl1pPr>
          </a:lstStyle>
          <a:p>
            <a:endParaRPr lang="zh-TW" altLang="zh-TW"/>
          </a:p>
        </p:txBody>
      </p:sp>
      <p:sp>
        <p:nvSpPr>
          <p:cNvPr id="7" name="Rectangle 6"/>
          <p:cNvSpPr>
            <a:spLocks noGrp="1" noChangeArrowheads="1"/>
          </p:cNvSpPr>
          <p:nvPr>
            <p:ph type="sldNum" sz="quarter" idx="12"/>
          </p:nvPr>
        </p:nvSpPr>
        <p:spPr>
          <a:ln/>
        </p:spPr>
        <p:txBody>
          <a:bodyPr/>
          <a:lstStyle>
            <a:lvl1pPr>
              <a:defRPr/>
            </a:lvl1pPr>
          </a:lstStyle>
          <a:p>
            <a:fld id="{2E66C75C-2872-4E0F-8A0A-8A76A3036AFB}" type="slidenum">
              <a:rPr lang="fr-FR" altLang="zh-TW"/>
              <a:pPr/>
              <a:t>‹#›</a:t>
            </a:fld>
            <a:endParaRPr lang="fr-FR" altLang="zh-TW"/>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TW" altLang="en-US"/>
              <a:t>按一下以編輯母片標題樣式</a:t>
            </a:r>
            <a:endParaRPr lang="fr-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fr-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fr-CA"/>
          </a:p>
        </p:txBody>
      </p:sp>
      <p:sp>
        <p:nvSpPr>
          <p:cNvPr id="7" name="Rectangle 4"/>
          <p:cNvSpPr>
            <a:spLocks noGrp="1" noChangeArrowheads="1"/>
          </p:cNvSpPr>
          <p:nvPr>
            <p:ph type="dt" sz="half" idx="10"/>
          </p:nvPr>
        </p:nvSpPr>
        <p:spPr>
          <a:ln/>
        </p:spPr>
        <p:txBody>
          <a:bodyPr/>
          <a:lstStyle>
            <a:lvl1pPr>
              <a:defRPr/>
            </a:lvl1pPr>
          </a:lstStyle>
          <a:p>
            <a:endParaRPr lang="zh-TW" altLang="zh-TW"/>
          </a:p>
        </p:txBody>
      </p:sp>
      <p:sp>
        <p:nvSpPr>
          <p:cNvPr id="8" name="Rectangle 5"/>
          <p:cNvSpPr>
            <a:spLocks noGrp="1" noChangeArrowheads="1"/>
          </p:cNvSpPr>
          <p:nvPr>
            <p:ph type="ftr" sz="quarter" idx="11"/>
          </p:nvPr>
        </p:nvSpPr>
        <p:spPr>
          <a:ln/>
        </p:spPr>
        <p:txBody>
          <a:bodyPr/>
          <a:lstStyle>
            <a:lvl1pPr>
              <a:defRPr/>
            </a:lvl1pPr>
          </a:lstStyle>
          <a:p>
            <a:endParaRPr lang="zh-TW" altLang="zh-TW"/>
          </a:p>
        </p:txBody>
      </p:sp>
      <p:sp>
        <p:nvSpPr>
          <p:cNvPr id="9" name="Rectangle 6"/>
          <p:cNvSpPr>
            <a:spLocks noGrp="1" noChangeArrowheads="1"/>
          </p:cNvSpPr>
          <p:nvPr>
            <p:ph type="sldNum" sz="quarter" idx="12"/>
          </p:nvPr>
        </p:nvSpPr>
        <p:spPr>
          <a:ln/>
        </p:spPr>
        <p:txBody>
          <a:bodyPr/>
          <a:lstStyle>
            <a:lvl1pPr>
              <a:defRPr/>
            </a:lvl1pPr>
          </a:lstStyle>
          <a:p>
            <a:fld id="{B0C5AE54-ECB2-4D6D-BAF0-0FAFBF48967D}" type="slidenum">
              <a:rPr lang="fr-FR" altLang="zh-TW"/>
              <a:pPr/>
              <a:t>‹#›</a:t>
            </a:fld>
            <a:endParaRPr lang="fr-FR" altLang="zh-TW"/>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fr-CA"/>
          </a:p>
        </p:txBody>
      </p:sp>
      <p:sp>
        <p:nvSpPr>
          <p:cNvPr id="3" name="Rectangle 4"/>
          <p:cNvSpPr>
            <a:spLocks noGrp="1" noChangeArrowheads="1"/>
          </p:cNvSpPr>
          <p:nvPr>
            <p:ph type="dt" sz="half" idx="10"/>
          </p:nvPr>
        </p:nvSpPr>
        <p:spPr>
          <a:ln/>
        </p:spPr>
        <p:txBody>
          <a:bodyPr/>
          <a:lstStyle>
            <a:lvl1pPr>
              <a:defRPr/>
            </a:lvl1pPr>
          </a:lstStyle>
          <a:p>
            <a:endParaRPr lang="zh-TW" altLang="zh-TW"/>
          </a:p>
        </p:txBody>
      </p:sp>
      <p:sp>
        <p:nvSpPr>
          <p:cNvPr id="4" name="Rectangle 5"/>
          <p:cNvSpPr>
            <a:spLocks noGrp="1" noChangeArrowheads="1"/>
          </p:cNvSpPr>
          <p:nvPr>
            <p:ph type="ftr" sz="quarter" idx="11"/>
          </p:nvPr>
        </p:nvSpPr>
        <p:spPr>
          <a:ln/>
        </p:spPr>
        <p:txBody>
          <a:bodyPr/>
          <a:lstStyle>
            <a:lvl1pPr>
              <a:defRPr/>
            </a:lvl1pPr>
          </a:lstStyle>
          <a:p>
            <a:endParaRPr lang="zh-TW" altLang="zh-TW"/>
          </a:p>
        </p:txBody>
      </p:sp>
      <p:sp>
        <p:nvSpPr>
          <p:cNvPr id="5" name="Rectangle 6"/>
          <p:cNvSpPr>
            <a:spLocks noGrp="1" noChangeArrowheads="1"/>
          </p:cNvSpPr>
          <p:nvPr>
            <p:ph type="sldNum" sz="quarter" idx="12"/>
          </p:nvPr>
        </p:nvSpPr>
        <p:spPr>
          <a:ln/>
        </p:spPr>
        <p:txBody>
          <a:bodyPr/>
          <a:lstStyle>
            <a:lvl1pPr>
              <a:defRPr/>
            </a:lvl1pPr>
          </a:lstStyle>
          <a:p>
            <a:fld id="{007A8B0D-A0AC-47E9-83A1-EA1870FC9783}" type="slidenum">
              <a:rPr lang="fr-FR" altLang="zh-TW"/>
              <a:pPr/>
              <a:t>‹#›</a:t>
            </a:fld>
            <a:endParaRPr lang="fr-FR" altLang="zh-TW"/>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endParaRPr lang="zh-TW" altLang="zh-TW"/>
          </a:p>
        </p:txBody>
      </p:sp>
      <p:sp>
        <p:nvSpPr>
          <p:cNvPr id="3" name="Rectangle 5"/>
          <p:cNvSpPr>
            <a:spLocks noGrp="1" noChangeArrowheads="1"/>
          </p:cNvSpPr>
          <p:nvPr>
            <p:ph type="ftr" sz="quarter" idx="11"/>
          </p:nvPr>
        </p:nvSpPr>
        <p:spPr>
          <a:ln/>
        </p:spPr>
        <p:txBody>
          <a:bodyPr/>
          <a:lstStyle>
            <a:lvl1pPr>
              <a:defRPr/>
            </a:lvl1pPr>
          </a:lstStyle>
          <a:p>
            <a:endParaRPr lang="zh-TW" altLang="zh-TW"/>
          </a:p>
        </p:txBody>
      </p:sp>
      <p:sp>
        <p:nvSpPr>
          <p:cNvPr id="4" name="Rectangle 6"/>
          <p:cNvSpPr>
            <a:spLocks noGrp="1" noChangeArrowheads="1"/>
          </p:cNvSpPr>
          <p:nvPr>
            <p:ph type="sldNum" sz="quarter" idx="12"/>
          </p:nvPr>
        </p:nvSpPr>
        <p:spPr>
          <a:ln/>
        </p:spPr>
        <p:txBody>
          <a:bodyPr/>
          <a:lstStyle>
            <a:lvl1pPr>
              <a:defRPr/>
            </a:lvl1pPr>
          </a:lstStyle>
          <a:p>
            <a:fld id="{43969F4F-97FF-4194-B37F-05FA229E163E}" type="slidenum">
              <a:rPr lang="fr-FR" altLang="zh-TW"/>
              <a:pPr/>
              <a:t>‹#›</a:t>
            </a:fld>
            <a:endParaRPr lang="fr-FR" altLang="zh-TW"/>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zh-TW" altLang="en-US"/>
              <a:t>按一下以編輯母片標題樣式</a:t>
            </a:r>
            <a:endParaRPr lang="fr-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fr-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p:cNvSpPr>
            <a:spLocks noGrp="1" noChangeArrowheads="1"/>
          </p:cNvSpPr>
          <p:nvPr>
            <p:ph type="dt" sz="half" idx="10"/>
          </p:nvPr>
        </p:nvSpPr>
        <p:spPr>
          <a:ln/>
        </p:spPr>
        <p:txBody>
          <a:bodyPr/>
          <a:lstStyle>
            <a:lvl1pPr>
              <a:defRPr/>
            </a:lvl1pPr>
          </a:lstStyle>
          <a:p>
            <a:endParaRPr lang="zh-TW" altLang="zh-TW"/>
          </a:p>
        </p:txBody>
      </p:sp>
      <p:sp>
        <p:nvSpPr>
          <p:cNvPr id="6" name="Rectangle 5"/>
          <p:cNvSpPr>
            <a:spLocks noGrp="1" noChangeArrowheads="1"/>
          </p:cNvSpPr>
          <p:nvPr>
            <p:ph type="ftr" sz="quarter" idx="11"/>
          </p:nvPr>
        </p:nvSpPr>
        <p:spPr>
          <a:ln/>
        </p:spPr>
        <p:txBody>
          <a:bodyPr/>
          <a:lstStyle>
            <a:lvl1pPr>
              <a:defRPr/>
            </a:lvl1pPr>
          </a:lstStyle>
          <a:p>
            <a:endParaRPr lang="zh-TW" altLang="zh-TW"/>
          </a:p>
        </p:txBody>
      </p:sp>
      <p:sp>
        <p:nvSpPr>
          <p:cNvPr id="7" name="Rectangle 6"/>
          <p:cNvSpPr>
            <a:spLocks noGrp="1" noChangeArrowheads="1"/>
          </p:cNvSpPr>
          <p:nvPr>
            <p:ph type="sldNum" sz="quarter" idx="12"/>
          </p:nvPr>
        </p:nvSpPr>
        <p:spPr>
          <a:ln/>
        </p:spPr>
        <p:txBody>
          <a:bodyPr/>
          <a:lstStyle>
            <a:lvl1pPr>
              <a:defRPr/>
            </a:lvl1pPr>
          </a:lstStyle>
          <a:p>
            <a:fld id="{95AB4AF0-D8C5-4966-8886-7D5E6B7092CC}" type="slidenum">
              <a:rPr lang="fr-FR" altLang="zh-TW"/>
              <a:pPr/>
              <a:t>‹#›</a:t>
            </a:fld>
            <a:endParaRPr lang="fr-FR" altLang="zh-TW"/>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zh-TW" altLang="en-US"/>
              <a:t>按一下以編輯母片標題樣式</a:t>
            </a:r>
            <a:endParaRPr lang="fr-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TW" altLang="en-US" noProof="0"/>
              <a:t>按一下圖示以新增圖片</a:t>
            </a:r>
            <a:endParaRPr lang="fr-CA"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p:cNvSpPr>
            <a:spLocks noGrp="1" noChangeArrowheads="1"/>
          </p:cNvSpPr>
          <p:nvPr>
            <p:ph type="dt" sz="half" idx="10"/>
          </p:nvPr>
        </p:nvSpPr>
        <p:spPr>
          <a:ln/>
        </p:spPr>
        <p:txBody>
          <a:bodyPr/>
          <a:lstStyle>
            <a:lvl1pPr>
              <a:defRPr/>
            </a:lvl1pPr>
          </a:lstStyle>
          <a:p>
            <a:endParaRPr lang="zh-TW" altLang="zh-TW"/>
          </a:p>
        </p:txBody>
      </p:sp>
      <p:sp>
        <p:nvSpPr>
          <p:cNvPr id="6" name="Rectangle 5"/>
          <p:cNvSpPr>
            <a:spLocks noGrp="1" noChangeArrowheads="1"/>
          </p:cNvSpPr>
          <p:nvPr>
            <p:ph type="ftr" sz="quarter" idx="11"/>
          </p:nvPr>
        </p:nvSpPr>
        <p:spPr>
          <a:ln/>
        </p:spPr>
        <p:txBody>
          <a:bodyPr/>
          <a:lstStyle>
            <a:lvl1pPr>
              <a:defRPr/>
            </a:lvl1pPr>
          </a:lstStyle>
          <a:p>
            <a:endParaRPr lang="zh-TW" altLang="zh-TW"/>
          </a:p>
        </p:txBody>
      </p:sp>
      <p:sp>
        <p:nvSpPr>
          <p:cNvPr id="7" name="Rectangle 6"/>
          <p:cNvSpPr>
            <a:spLocks noGrp="1" noChangeArrowheads="1"/>
          </p:cNvSpPr>
          <p:nvPr>
            <p:ph type="sldNum" sz="quarter" idx="12"/>
          </p:nvPr>
        </p:nvSpPr>
        <p:spPr>
          <a:ln/>
        </p:spPr>
        <p:txBody>
          <a:bodyPr/>
          <a:lstStyle>
            <a:lvl1pPr>
              <a:defRPr/>
            </a:lvl1pPr>
          </a:lstStyle>
          <a:p>
            <a:fld id="{D7B61A42-F281-4582-AF3C-19098EC5832F}" type="slidenum">
              <a:rPr lang="fr-FR" altLang="zh-TW"/>
              <a:pPr/>
              <a:t>‹#›</a:t>
            </a:fld>
            <a:endParaRPr lang="fr-FR" altLang="zh-TW"/>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0.xml"/><Relationship Id="rId1" Type="http://schemas.openxmlformats.org/officeDocument/2006/relationships/slideLayout" Target="../slideLayouts/slideLayout30.xml"/></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1.xml"/><Relationship Id="rId1" Type="http://schemas.openxmlformats.org/officeDocument/2006/relationships/slideLayout" Target="../slideLayouts/slideLayout31.xml"/></Relationships>
</file>

<file path=ppt/slideMasters/_rels/slideMaster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2.xml"/><Relationship Id="rId1" Type="http://schemas.openxmlformats.org/officeDocument/2006/relationships/slideLayout" Target="../slideLayouts/slideLayout32.xml"/></Relationships>
</file>

<file path=ppt/slideMasters/_rels/slideMaster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3.xml"/><Relationship Id="rId1" Type="http://schemas.openxmlformats.org/officeDocument/2006/relationships/slideLayout" Target="../slideLayouts/slideLayout33.xml"/></Relationships>
</file>

<file path=ppt/slideMasters/_rels/slideMaster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4.xml"/><Relationship Id="rId1" Type="http://schemas.openxmlformats.org/officeDocument/2006/relationships/slideLayout" Target="../slideLayouts/slideLayout34.xml"/></Relationships>
</file>

<file path=ppt/slideMasters/_rels/slideMaster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5.xml"/><Relationship Id="rId1" Type="http://schemas.openxmlformats.org/officeDocument/2006/relationships/slideLayout" Target="../slideLayouts/slideLayout35.xml"/></Relationships>
</file>

<file path=ppt/slideMasters/_rels/slideMaster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6.xml"/><Relationship Id="rId1" Type="http://schemas.openxmlformats.org/officeDocument/2006/relationships/slideLayout" Target="../slideLayouts/slideLayout36.xml"/></Relationships>
</file>

<file path=ppt/slideMasters/_rels/slideMaster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7.xml"/><Relationship Id="rId1" Type="http://schemas.openxmlformats.org/officeDocument/2006/relationships/slideLayout" Target="../slideLayouts/slideLayout37.xml"/></Relationships>
</file>

<file path=ppt/slideMasters/_rels/slideMaster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8.xml"/><Relationship Id="rId1" Type="http://schemas.openxmlformats.org/officeDocument/2006/relationships/slideLayout" Target="../slideLayouts/slideLayout38.xml"/></Relationships>
</file>

<file path=ppt/slideMasters/_rels/slideMaster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9.xml"/><Relationship Id="rId1" Type="http://schemas.openxmlformats.org/officeDocument/2006/relationships/slideLayout" Target="../slideLayouts/slideLayout3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2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25.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26.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7.xml"/><Relationship Id="rId1" Type="http://schemas.openxmlformats.org/officeDocument/2006/relationships/slideLayout" Target="../slideLayouts/slideLayout27.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8.xml"/><Relationship Id="rId1" Type="http://schemas.openxmlformats.org/officeDocument/2006/relationships/slideLayout" Target="../slideLayouts/slideLayout28.xml"/></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9.xml"/><Relationship Id="rId1"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fr-FR" altLang="zh-TW"/>
              <a:t>Cliquez pour modifier le style du titre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FR" altLang="zh-TW"/>
              <a:t>Cliquez pour modifier les styles du texte du masque</a:t>
            </a:r>
          </a:p>
          <a:p>
            <a:pPr lvl="1"/>
            <a:r>
              <a:rPr lang="fr-FR" altLang="zh-TW"/>
              <a:t>Deuxième niveau</a:t>
            </a:r>
          </a:p>
          <a:p>
            <a:pPr lvl="2"/>
            <a:r>
              <a:rPr lang="fr-FR" altLang="zh-TW"/>
              <a:t>Troisième niveau</a:t>
            </a:r>
          </a:p>
          <a:p>
            <a:pPr lvl="3"/>
            <a:r>
              <a:rPr lang="fr-FR" altLang="zh-TW"/>
              <a:t>Quatrième niveau</a:t>
            </a:r>
          </a:p>
          <a:p>
            <a:pPr lvl="4"/>
            <a:r>
              <a:rPr lang="fr-FR" altLang="zh-TW"/>
              <a:t>Cinquième niveau</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zh-TW" altLang="zh-TW"/>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zh-TW" altLang="zh-TW"/>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ea typeface="新細明體" charset="-120"/>
              </a:defRPr>
            </a:lvl1pPr>
          </a:lstStyle>
          <a:p>
            <a:fld id="{ECAF9E77-7347-475F-A610-424586749D8E}" type="slidenum">
              <a:rPr lang="fr-FR" altLang="zh-TW"/>
              <a:pPr/>
              <a:t>‹#›</a:t>
            </a:fld>
            <a:endParaRPr lang="fr-FR" altLang="zh-TW"/>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pPr fontAlgn="auto">
              <a:spcBef>
                <a:spcPts val="0"/>
              </a:spcBef>
              <a:spcAft>
                <a:spcPts val="0"/>
              </a:spcAft>
            </a:pPr>
            <a:fld id="{8B3AFFF1-9C47-49F0-AE12-AF188F3F4E82}" type="datetime1">
              <a:rPr lang="en-US" smtClean="0">
                <a:solidFill>
                  <a:srgbClr val="FFFFFF"/>
                </a:solidFill>
                <a:latin typeface="Arial Narrow"/>
              </a:rPr>
              <a:pPr fontAlgn="auto">
                <a:spcBef>
                  <a:spcPts val="0"/>
                </a:spcBef>
                <a:spcAft>
                  <a:spcPts val="0"/>
                </a:spcAft>
              </a:pPr>
              <a:t>11/29/2019</a:t>
            </a:fld>
            <a:endParaRPr lang="en-US" dirty="0">
              <a:solidFill>
                <a:srgbClr val="FFFFFF"/>
              </a:solidFill>
              <a:latin typeface="Arial Narrow"/>
            </a:endParaRPr>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a:defRPr sz="1000" cap="all" spc="60" baseline="0">
                <a:solidFill>
                  <a:schemeClr val="tx1"/>
                </a:solidFill>
              </a:defRPr>
            </a:lvl1pPr>
          </a:lstStyle>
          <a:p>
            <a:pPr fontAlgn="auto">
              <a:spcBef>
                <a:spcPts val="0"/>
              </a:spcBef>
              <a:spcAft>
                <a:spcPts val="0"/>
              </a:spcAft>
            </a:pPr>
            <a:endParaRPr lang="en-US" dirty="0">
              <a:solidFill>
                <a:srgbClr val="FFFFFF"/>
              </a:solidFill>
              <a:latin typeface="Arial Narrow"/>
            </a:endParaRPr>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a:defRPr sz="1100" baseline="0">
                <a:solidFill>
                  <a:schemeClr val="tx1"/>
                </a:solidFill>
              </a:defRPr>
            </a:lvl1pPr>
          </a:lstStyle>
          <a:p>
            <a:pPr fontAlgn="auto">
              <a:spcBef>
                <a:spcPts val="0"/>
              </a:spcBef>
              <a:spcAft>
                <a:spcPts val="0"/>
              </a:spcAft>
            </a:pPr>
            <a:fld id="{38237106-F2ED-405E-BC33-CC3CF426205F}" type="slidenum">
              <a:rPr lang="en-US" smtClean="0">
                <a:solidFill>
                  <a:srgbClr val="FFFFFF"/>
                </a:solidFill>
                <a:latin typeface="Arial Narrow"/>
              </a:rPr>
              <a:pPr fontAlgn="auto">
                <a:spcBef>
                  <a:spcPts val="0"/>
                </a:spcBef>
                <a:spcAft>
                  <a:spcPts val="0"/>
                </a:spcAft>
              </a:pPr>
              <a:t>‹#›</a:t>
            </a:fld>
            <a:endParaRPr lang="en-US" dirty="0">
              <a:solidFill>
                <a:srgbClr val="FFFFFF"/>
              </a:solidFill>
              <a:latin typeface="Arial Narrow"/>
            </a:endParaRPr>
          </a:p>
        </p:txBody>
      </p:sp>
    </p:spTree>
  </p:cSld>
  <p:clrMap bg1="dk1" tx1="lt1" bg2="dk2" tx2="lt2" accent1="accent1" accent2="accent2" accent3="accent3" accent4="accent4" accent5="accent5" accent6="accent6" hlink="hlink" folHlink="folHlink"/>
  <p:sldLayoutIdLst>
    <p:sldLayoutId id="2147483691" r:id="rId1"/>
  </p:sldLayoutIdLst>
  <p:hf sldNum="0" hdr="0" ftr="0" dt="0"/>
  <p:txStyles>
    <p:title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pPr fontAlgn="auto">
              <a:spcBef>
                <a:spcPts val="0"/>
              </a:spcBef>
              <a:spcAft>
                <a:spcPts val="0"/>
              </a:spcAft>
            </a:pPr>
            <a:fld id="{8B3AFFF1-9C47-49F0-AE12-AF188F3F4E82}" type="datetime1">
              <a:rPr lang="en-US" smtClean="0">
                <a:solidFill>
                  <a:srgbClr val="FFFFFF"/>
                </a:solidFill>
                <a:latin typeface="Arial Narrow"/>
              </a:rPr>
              <a:pPr fontAlgn="auto">
                <a:spcBef>
                  <a:spcPts val="0"/>
                </a:spcBef>
                <a:spcAft>
                  <a:spcPts val="0"/>
                </a:spcAft>
              </a:pPr>
              <a:t>11/29/2019</a:t>
            </a:fld>
            <a:endParaRPr lang="en-US" dirty="0">
              <a:solidFill>
                <a:srgbClr val="FFFFFF"/>
              </a:solidFill>
              <a:latin typeface="Arial Narrow"/>
            </a:endParaRPr>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a:defRPr sz="1000" cap="all" spc="60" baseline="0">
                <a:solidFill>
                  <a:schemeClr val="tx1"/>
                </a:solidFill>
              </a:defRPr>
            </a:lvl1pPr>
          </a:lstStyle>
          <a:p>
            <a:pPr fontAlgn="auto">
              <a:spcBef>
                <a:spcPts val="0"/>
              </a:spcBef>
              <a:spcAft>
                <a:spcPts val="0"/>
              </a:spcAft>
            </a:pPr>
            <a:endParaRPr lang="en-US" dirty="0">
              <a:solidFill>
                <a:srgbClr val="FFFFFF"/>
              </a:solidFill>
              <a:latin typeface="Arial Narrow"/>
            </a:endParaRPr>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a:defRPr sz="1100" baseline="0">
                <a:solidFill>
                  <a:schemeClr val="tx1"/>
                </a:solidFill>
              </a:defRPr>
            </a:lvl1pPr>
          </a:lstStyle>
          <a:p>
            <a:pPr fontAlgn="auto">
              <a:spcBef>
                <a:spcPts val="0"/>
              </a:spcBef>
              <a:spcAft>
                <a:spcPts val="0"/>
              </a:spcAft>
            </a:pPr>
            <a:fld id="{38237106-F2ED-405E-BC33-CC3CF426205F}" type="slidenum">
              <a:rPr lang="en-US" smtClean="0">
                <a:solidFill>
                  <a:srgbClr val="FFFFFF"/>
                </a:solidFill>
                <a:latin typeface="Arial Narrow"/>
              </a:rPr>
              <a:pPr fontAlgn="auto">
                <a:spcBef>
                  <a:spcPts val="0"/>
                </a:spcBef>
                <a:spcAft>
                  <a:spcPts val="0"/>
                </a:spcAft>
              </a:pPr>
              <a:t>‹#›</a:t>
            </a:fld>
            <a:endParaRPr lang="en-US" dirty="0">
              <a:solidFill>
                <a:srgbClr val="FFFFFF"/>
              </a:solidFill>
              <a:latin typeface="Arial Narrow"/>
            </a:endParaRPr>
          </a:p>
        </p:txBody>
      </p:sp>
    </p:spTree>
  </p:cSld>
  <p:clrMap bg1="dk1" tx1="lt1" bg2="dk2" tx2="lt2" accent1="accent1" accent2="accent2" accent3="accent3" accent4="accent4" accent5="accent5" accent6="accent6" hlink="hlink" folHlink="folHlink"/>
  <p:sldLayoutIdLst>
    <p:sldLayoutId id="2147483693" r:id="rId1"/>
  </p:sldLayoutIdLst>
  <p:hf sldNum="0" hdr="0" ftr="0" dt="0"/>
  <p:txStyles>
    <p:title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pPr fontAlgn="auto">
              <a:spcBef>
                <a:spcPts val="0"/>
              </a:spcBef>
              <a:spcAft>
                <a:spcPts val="0"/>
              </a:spcAft>
            </a:pPr>
            <a:fld id="{8B3AFFF1-9C47-49F0-AE12-AF188F3F4E82}" type="datetime1">
              <a:rPr lang="en-US" smtClean="0">
                <a:solidFill>
                  <a:srgbClr val="FFFFFF"/>
                </a:solidFill>
                <a:latin typeface="Arial Narrow"/>
              </a:rPr>
              <a:pPr fontAlgn="auto">
                <a:spcBef>
                  <a:spcPts val="0"/>
                </a:spcBef>
                <a:spcAft>
                  <a:spcPts val="0"/>
                </a:spcAft>
              </a:pPr>
              <a:t>11/29/2019</a:t>
            </a:fld>
            <a:endParaRPr lang="en-US" dirty="0">
              <a:solidFill>
                <a:srgbClr val="FFFFFF"/>
              </a:solidFill>
              <a:latin typeface="Arial Narrow"/>
            </a:endParaRPr>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a:defRPr sz="1000" cap="all" spc="60" baseline="0">
                <a:solidFill>
                  <a:schemeClr val="tx1"/>
                </a:solidFill>
              </a:defRPr>
            </a:lvl1pPr>
          </a:lstStyle>
          <a:p>
            <a:pPr fontAlgn="auto">
              <a:spcBef>
                <a:spcPts val="0"/>
              </a:spcBef>
              <a:spcAft>
                <a:spcPts val="0"/>
              </a:spcAft>
            </a:pPr>
            <a:endParaRPr lang="en-US" dirty="0">
              <a:solidFill>
                <a:srgbClr val="FFFFFF"/>
              </a:solidFill>
              <a:latin typeface="Arial Narrow"/>
            </a:endParaRPr>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a:defRPr sz="1100" baseline="0">
                <a:solidFill>
                  <a:schemeClr val="tx1"/>
                </a:solidFill>
              </a:defRPr>
            </a:lvl1pPr>
          </a:lstStyle>
          <a:p>
            <a:pPr fontAlgn="auto">
              <a:spcBef>
                <a:spcPts val="0"/>
              </a:spcBef>
              <a:spcAft>
                <a:spcPts val="0"/>
              </a:spcAft>
            </a:pPr>
            <a:fld id="{38237106-F2ED-405E-BC33-CC3CF426205F}" type="slidenum">
              <a:rPr lang="en-US" smtClean="0">
                <a:solidFill>
                  <a:srgbClr val="FFFFFF"/>
                </a:solidFill>
                <a:latin typeface="Arial Narrow"/>
              </a:rPr>
              <a:pPr fontAlgn="auto">
                <a:spcBef>
                  <a:spcPts val="0"/>
                </a:spcBef>
                <a:spcAft>
                  <a:spcPts val="0"/>
                </a:spcAft>
              </a:pPr>
              <a:t>‹#›</a:t>
            </a:fld>
            <a:endParaRPr lang="en-US" dirty="0">
              <a:solidFill>
                <a:srgbClr val="FFFFFF"/>
              </a:solidFill>
              <a:latin typeface="Arial Narrow"/>
            </a:endParaRPr>
          </a:p>
        </p:txBody>
      </p:sp>
    </p:spTree>
  </p:cSld>
  <p:clrMap bg1="dk1" tx1="lt1" bg2="dk2" tx2="lt2" accent1="accent1" accent2="accent2" accent3="accent3" accent4="accent4" accent5="accent5" accent6="accent6" hlink="hlink" folHlink="folHlink"/>
  <p:sldLayoutIdLst>
    <p:sldLayoutId id="2147483695" r:id="rId1"/>
  </p:sldLayoutIdLst>
  <p:hf sldNum="0" hdr="0" ftr="0" dt="0"/>
  <p:txStyles>
    <p:title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pPr fontAlgn="auto">
              <a:spcBef>
                <a:spcPts val="0"/>
              </a:spcBef>
              <a:spcAft>
                <a:spcPts val="0"/>
              </a:spcAft>
            </a:pPr>
            <a:fld id="{8B3AFFF1-9C47-49F0-AE12-AF188F3F4E82}" type="datetime1">
              <a:rPr lang="en-US" smtClean="0">
                <a:solidFill>
                  <a:srgbClr val="FFFFFF"/>
                </a:solidFill>
                <a:latin typeface="Arial Narrow"/>
              </a:rPr>
              <a:pPr fontAlgn="auto">
                <a:spcBef>
                  <a:spcPts val="0"/>
                </a:spcBef>
                <a:spcAft>
                  <a:spcPts val="0"/>
                </a:spcAft>
              </a:pPr>
              <a:t>11/29/2019</a:t>
            </a:fld>
            <a:endParaRPr lang="en-US" dirty="0">
              <a:solidFill>
                <a:srgbClr val="FFFFFF"/>
              </a:solidFill>
              <a:latin typeface="Arial Narrow"/>
            </a:endParaRPr>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a:defRPr sz="1000" cap="all" spc="60" baseline="0">
                <a:solidFill>
                  <a:schemeClr val="tx1"/>
                </a:solidFill>
              </a:defRPr>
            </a:lvl1pPr>
          </a:lstStyle>
          <a:p>
            <a:pPr fontAlgn="auto">
              <a:spcBef>
                <a:spcPts val="0"/>
              </a:spcBef>
              <a:spcAft>
                <a:spcPts val="0"/>
              </a:spcAft>
            </a:pPr>
            <a:endParaRPr lang="en-US" dirty="0">
              <a:solidFill>
                <a:srgbClr val="FFFFFF"/>
              </a:solidFill>
              <a:latin typeface="Arial Narrow"/>
            </a:endParaRPr>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a:defRPr sz="1100" baseline="0">
                <a:solidFill>
                  <a:schemeClr val="tx1"/>
                </a:solidFill>
              </a:defRPr>
            </a:lvl1pPr>
          </a:lstStyle>
          <a:p>
            <a:pPr fontAlgn="auto">
              <a:spcBef>
                <a:spcPts val="0"/>
              </a:spcBef>
              <a:spcAft>
                <a:spcPts val="0"/>
              </a:spcAft>
            </a:pPr>
            <a:fld id="{38237106-F2ED-405E-BC33-CC3CF426205F}" type="slidenum">
              <a:rPr lang="en-US" smtClean="0">
                <a:solidFill>
                  <a:srgbClr val="FFFFFF"/>
                </a:solidFill>
                <a:latin typeface="Arial Narrow"/>
              </a:rPr>
              <a:pPr fontAlgn="auto">
                <a:spcBef>
                  <a:spcPts val="0"/>
                </a:spcBef>
                <a:spcAft>
                  <a:spcPts val="0"/>
                </a:spcAft>
              </a:pPr>
              <a:t>‹#›</a:t>
            </a:fld>
            <a:endParaRPr lang="en-US" dirty="0">
              <a:solidFill>
                <a:srgbClr val="FFFFFF"/>
              </a:solidFill>
              <a:latin typeface="Arial Narrow"/>
            </a:endParaRPr>
          </a:p>
        </p:txBody>
      </p:sp>
    </p:spTree>
  </p:cSld>
  <p:clrMap bg1="dk1" tx1="lt1" bg2="dk2" tx2="lt2" accent1="accent1" accent2="accent2" accent3="accent3" accent4="accent4" accent5="accent5" accent6="accent6" hlink="hlink" folHlink="folHlink"/>
  <p:sldLayoutIdLst>
    <p:sldLayoutId id="2147483697" r:id="rId1"/>
  </p:sldLayoutIdLst>
  <p:hf sldNum="0" hdr="0" ftr="0" dt="0"/>
  <p:txStyles>
    <p:title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pPr fontAlgn="auto">
              <a:spcBef>
                <a:spcPts val="0"/>
              </a:spcBef>
              <a:spcAft>
                <a:spcPts val="0"/>
              </a:spcAft>
            </a:pPr>
            <a:fld id="{8B3AFFF1-9C47-49F0-AE12-AF188F3F4E82}" type="datetime1">
              <a:rPr lang="en-US" smtClean="0">
                <a:solidFill>
                  <a:srgbClr val="FFFFFF"/>
                </a:solidFill>
                <a:latin typeface="Arial Narrow"/>
              </a:rPr>
              <a:pPr fontAlgn="auto">
                <a:spcBef>
                  <a:spcPts val="0"/>
                </a:spcBef>
                <a:spcAft>
                  <a:spcPts val="0"/>
                </a:spcAft>
              </a:pPr>
              <a:t>11/29/2019</a:t>
            </a:fld>
            <a:endParaRPr lang="en-US" dirty="0">
              <a:solidFill>
                <a:srgbClr val="FFFFFF"/>
              </a:solidFill>
              <a:latin typeface="Arial Narrow"/>
            </a:endParaRPr>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a:defRPr sz="1000" cap="all" spc="60" baseline="0">
                <a:solidFill>
                  <a:schemeClr val="tx1"/>
                </a:solidFill>
              </a:defRPr>
            </a:lvl1pPr>
          </a:lstStyle>
          <a:p>
            <a:pPr fontAlgn="auto">
              <a:spcBef>
                <a:spcPts val="0"/>
              </a:spcBef>
              <a:spcAft>
                <a:spcPts val="0"/>
              </a:spcAft>
            </a:pPr>
            <a:endParaRPr lang="en-US" dirty="0">
              <a:solidFill>
                <a:srgbClr val="FFFFFF"/>
              </a:solidFill>
              <a:latin typeface="Arial Narrow"/>
            </a:endParaRPr>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a:defRPr sz="1100" baseline="0">
                <a:solidFill>
                  <a:schemeClr val="tx1"/>
                </a:solidFill>
              </a:defRPr>
            </a:lvl1pPr>
          </a:lstStyle>
          <a:p>
            <a:pPr fontAlgn="auto">
              <a:spcBef>
                <a:spcPts val="0"/>
              </a:spcBef>
              <a:spcAft>
                <a:spcPts val="0"/>
              </a:spcAft>
            </a:pPr>
            <a:fld id="{38237106-F2ED-405E-BC33-CC3CF426205F}" type="slidenum">
              <a:rPr lang="en-US" smtClean="0">
                <a:solidFill>
                  <a:srgbClr val="FFFFFF"/>
                </a:solidFill>
                <a:latin typeface="Arial Narrow"/>
              </a:rPr>
              <a:pPr fontAlgn="auto">
                <a:spcBef>
                  <a:spcPts val="0"/>
                </a:spcBef>
                <a:spcAft>
                  <a:spcPts val="0"/>
                </a:spcAft>
              </a:pPr>
              <a:t>‹#›</a:t>
            </a:fld>
            <a:endParaRPr lang="en-US" dirty="0">
              <a:solidFill>
                <a:srgbClr val="FFFFFF"/>
              </a:solidFill>
              <a:latin typeface="Arial Narrow"/>
            </a:endParaRPr>
          </a:p>
        </p:txBody>
      </p:sp>
    </p:spTree>
  </p:cSld>
  <p:clrMap bg1="dk1" tx1="lt1" bg2="dk2" tx2="lt2" accent1="accent1" accent2="accent2" accent3="accent3" accent4="accent4" accent5="accent5" accent6="accent6" hlink="hlink" folHlink="folHlink"/>
  <p:sldLayoutIdLst>
    <p:sldLayoutId id="2147483699" r:id="rId1"/>
  </p:sldLayoutIdLst>
  <p:hf sldNum="0" hdr="0" ftr="0" dt="0"/>
  <p:txStyles>
    <p:title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pPr fontAlgn="auto">
              <a:spcBef>
                <a:spcPts val="0"/>
              </a:spcBef>
              <a:spcAft>
                <a:spcPts val="0"/>
              </a:spcAft>
            </a:pPr>
            <a:fld id="{8B3AFFF1-9C47-49F0-AE12-AF188F3F4E82}" type="datetime1">
              <a:rPr lang="en-US" smtClean="0">
                <a:solidFill>
                  <a:srgbClr val="FFFFFF"/>
                </a:solidFill>
                <a:latin typeface="Arial Narrow"/>
              </a:rPr>
              <a:pPr fontAlgn="auto">
                <a:spcBef>
                  <a:spcPts val="0"/>
                </a:spcBef>
                <a:spcAft>
                  <a:spcPts val="0"/>
                </a:spcAft>
              </a:pPr>
              <a:t>11/29/2019</a:t>
            </a:fld>
            <a:endParaRPr lang="en-US" dirty="0">
              <a:solidFill>
                <a:srgbClr val="FFFFFF"/>
              </a:solidFill>
              <a:latin typeface="Arial Narrow"/>
            </a:endParaRPr>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a:defRPr sz="1000" cap="all" spc="60" baseline="0">
                <a:solidFill>
                  <a:schemeClr val="tx1"/>
                </a:solidFill>
              </a:defRPr>
            </a:lvl1pPr>
          </a:lstStyle>
          <a:p>
            <a:pPr fontAlgn="auto">
              <a:spcBef>
                <a:spcPts val="0"/>
              </a:spcBef>
              <a:spcAft>
                <a:spcPts val="0"/>
              </a:spcAft>
            </a:pPr>
            <a:endParaRPr lang="en-US" dirty="0">
              <a:solidFill>
                <a:srgbClr val="FFFFFF"/>
              </a:solidFill>
              <a:latin typeface="Arial Narrow"/>
            </a:endParaRPr>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a:defRPr sz="1100" baseline="0">
                <a:solidFill>
                  <a:schemeClr val="tx1"/>
                </a:solidFill>
              </a:defRPr>
            </a:lvl1pPr>
          </a:lstStyle>
          <a:p>
            <a:pPr fontAlgn="auto">
              <a:spcBef>
                <a:spcPts val="0"/>
              </a:spcBef>
              <a:spcAft>
                <a:spcPts val="0"/>
              </a:spcAft>
            </a:pPr>
            <a:fld id="{38237106-F2ED-405E-BC33-CC3CF426205F}" type="slidenum">
              <a:rPr lang="en-US" smtClean="0">
                <a:solidFill>
                  <a:srgbClr val="FFFFFF"/>
                </a:solidFill>
                <a:latin typeface="Arial Narrow"/>
              </a:rPr>
              <a:pPr fontAlgn="auto">
                <a:spcBef>
                  <a:spcPts val="0"/>
                </a:spcBef>
                <a:spcAft>
                  <a:spcPts val="0"/>
                </a:spcAft>
              </a:pPr>
              <a:t>‹#›</a:t>
            </a:fld>
            <a:endParaRPr lang="en-US" dirty="0">
              <a:solidFill>
                <a:srgbClr val="FFFFFF"/>
              </a:solidFill>
              <a:latin typeface="Arial Narrow"/>
            </a:endParaRPr>
          </a:p>
        </p:txBody>
      </p:sp>
    </p:spTree>
  </p:cSld>
  <p:clrMap bg1="dk1" tx1="lt1" bg2="dk2" tx2="lt2" accent1="accent1" accent2="accent2" accent3="accent3" accent4="accent4" accent5="accent5" accent6="accent6" hlink="hlink" folHlink="folHlink"/>
  <p:sldLayoutIdLst>
    <p:sldLayoutId id="2147483701" r:id="rId1"/>
  </p:sldLayoutIdLst>
  <p:hf sldNum="0" hdr="0" ftr="0" dt="0"/>
  <p:txStyles>
    <p:title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pPr fontAlgn="auto">
              <a:spcBef>
                <a:spcPts val="0"/>
              </a:spcBef>
              <a:spcAft>
                <a:spcPts val="0"/>
              </a:spcAft>
            </a:pPr>
            <a:fld id="{8B3AFFF1-9C47-49F0-AE12-AF188F3F4E82}" type="datetime1">
              <a:rPr lang="en-US" smtClean="0">
                <a:solidFill>
                  <a:srgbClr val="FFFFFF"/>
                </a:solidFill>
                <a:latin typeface="Arial Narrow"/>
              </a:rPr>
              <a:pPr fontAlgn="auto">
                <a:spcBef>
                  <a:spcPts val="0"/>
                </a:spcBef>
                <a:spcAft>
                  <a:spcPts val="0"/>
                </a:spcAft>
              </a:pPr>
              <a:t>11/29/2019</a:t>
            </a:fld>
            <a:endParaRPr lang="en-US" dirty="0">
              <a:solidFill>
                <a:srgbClr val="FFFFFF"/>
              </a:solidFill>
              <a:latin typeface="Arial Narrow"/>
            </a:endParaRPr>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a:defRPr sz="1000" cap="all" spc="60" baseline="0">
                <a:solidFill>
                  <a:schemeClr val="tx1"/>
                </a:solidFill>
              </a:defRPr>
            </a:lvl1pPr>
          </a:lstStyle>
          <a:p>
            <a:pPr fontAlgn="auto">
              <a:spcBef>
                <a:spcPts val="0"/>
              </a:spcBef>
              <a:spcAft>
                <a:spcPts val="0"/>
              </a:spcAft>
            </a:pPr>
            <a:endParaRPr lang="en-US" dirty="0">
              <a:solidFill>
                <a:srgbClr val="FFFFFF"/>
              </a:solidFill>
              <a:latin typeface="Arial Narrow"/>
            </a:endParaRPr>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a:defRPr sz="1100" baseline="0">
                <a:solidFill>
                  <a:schemeClr val="tx1"/>
                </a:solidFill>
              </a:defRPr>
            </a:lvl1pPr>
          </a:lstStyle>
          <a:p>
            <a:pPr fontAlgn="auto">
              <a:spcBef>
                <a:spcPts val="0"/>
              </a:spcBef>
              <a:spcAft>
                <a:spcPts val="0"/>
              </a:spcAft>
            </a:pPr>
            <a:fld id="{38237106-F2ED-405E-BC33-CC3CF426205F}" type="slidenum">
              <a:rPr lang="en-US" smtClean="0">
                <a:solidFill>
                  <a:srgbClr val="FFFFFF"/>
                </a:solidFill>
                <a:latin typeface="Arial Narrow"/>
              </a:rPr>
              <a:pPr fontAlgn="auto">
                <a:spcBef>
                  <a:spcPts val="0"/>
                </a:spcBef>
                <a:spcAft>
                  <a:spcPts val="0"/>
                </a:spcAft>
              </a:pPr>
              <a:t>‹#›</a:t>
            </a:fld>
            <a:endParaRPr lang="en-US" dirty="0">
              <a:solidFill>
                <a:srgbClr val="FFFFFF"/>
              </a:solidFill>
              <a:latin typeface="Arial Narrow"/>
            </a:endParaRPr>
          </a:p>
        </p:txBody>
      </p:sp>
    </p:spTree>
  </p:cSld>
  <p:clrMap bg1="dk1" tx1="lt1" bg2="dk2" tx2="lt2" accent1="accent1" accent2="accent2" accent3="accent3" accent4="accent4" accent5="accent5" accent6="accent6" hlink="hlink" folHlink="folHlink"/>
  <p:sldLayoutIdLst>
    <p:sldLayoutId id="2147483703" r:id="rId1"/>
  </p:sldLayoutIdLst>
  <p:hf sldNum="0" hdr="0" ftr="0" dt="0"/>
  <p:txStyles>
    <p:title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pPr fontAlgn="auto">
              <a:spcBef>
                <a:spcPts val="0"/>
              </a:spcBef>
              <a:spcAft>
                <a:spcPts val="0"/>
              </a:spcAft>
            </a:pPr>
            <a:fld id="{8B3AFFF1-9C47-49F0-AE12-AF188F3F4E82}" type="datetime1">
              <a:rPr lang="en-US" smtClean="0">
                <a:solidFill>
                  <a:srgbClr val="FFFFFF"/>
                </a:solidFill>
                <a:latin typeface="Arial Narrow"/>
              </a:rPr>
              <a:pPr fontAlgn="auto">
                <a:spcBef>
                  <a:spcPts val="0"/>
                </a:spcBef>
                <a:spcAft>
                  <a:spcPts val="0"/>
                </a:spcAft>
              </a:pPr>
              <a:t>11/29/2019</a:t>
            </a:fld>
            <a:endParaRPr lang="en-US" dirty="0">
              <a:solidFill>
                <a:srgbClr val="FFFFFF"/>
              </a:solidFill>
              <a:latin typeface="Arial Narrow"/>
            </a:endParaRPr>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a:defRPr sz="1000" cap="all" spc="60" baseline="0">
                <a:solidFill>
                  <a:schemeClr val="tx1"/>
                </a:solidFill>
              </a:defRPr>
            </a:lvl1pPr>
          </a:lstStyle>
          <a:p>
            <a:pPr fontAlgn="auto">
              <a:spcBef>
                <a:spcPts val="0"/>
              </a:spcBef>
              <a:spcAft>
                <a:spcPts val="0"/>
              </a:spcAft>
            </a:pPr>
            <a:endParaRPr lang="en-US" dirty="0">
              <a:solidFill>
                <a:srgbClr val="FFFFFF"/>
              </a:solidFill>
              <a:latin typeface="Arial Narrow"/>
            </a:endParaRPr>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a:defRPr sz="1100" baseline="0">
                <a:solidFill>
                  <a:schemeClr val="tx1"/>
                </a:solidFill>
              </a:defRPr>
            </a:lvl1pPr>
          </a:lstStyle>
          <a:p>
            <a:pPr fontAlgn="auto">
              <a:spcBef>
                <a:spcPts val="0"/>
              </a:spcBef>
              <a:spcAft>
                <a:spcPts val="0"/>
              </a:spcAft>
            </a:pPr>
            <a:fld id="{38237106-F2ED-405E-BC33-CC3CF426205F}" type="slidenum">
              <a:rPr lang="en-US" smtClean="0">
                <a:solidFill>
                  <a:srgbClr val="FFFFFF"/>
                </a:solidFill>
                <a:latin typeface="Arial Narrow"/>
              </a:rPr>
              <a:pPr fontAlgn="auto">
                <a:spcBef>
                  <a:spcPts val="0"/>
                </a:spcBef>
                <a:spcAft>
                  <a:spcPts val="0"/>
                </a:spcAft>
              </a:pPr>
              <a:t>‹#›</a:t>
            </a:fld>
            <a:endParaRPr lang="en-US" dirty="0">
              <a:solidFill>
                <a:srgbClr val="FFFFFF"/>
              </a:solidFill>
              <a:latin typeface="Arial Narrow"/>
            </a:endParaRPr>
          </a:p>
        </p:txBody>
      </p:sp>
    </p:spTree>
  </p:cSld>
  <p:clrMap bg1="dk1" tx1="lt1" bg2="dk2" tx2="lt2" accent1="accent1" accent2="accent2" accent3="accent3" accent4="accent4" accent5="accent5" accent6="accent6" hlink="hlink" folHlink="folHlink"/>
  <p:sldLayoutIdLst>
    <p:sldLayoutId id="2147483705" r:id="rId1"/>
  </p:sldLayoutIdLst>
  <p:hf sldNum="0" hdr="0" ftr="0" dt="0"/>
  <p:txStyles>
    <p:title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pPr fontAlgn="auto">
              <a:spcBef>
                <a:spcPts val="0"/>
              </a:spcBef>
              <a:spcAft>
                <a:spcPts val="0"/>
              </a:spcAft>
            </a:pPr>
            <a:fld id="{8B3AFFF1-9C47-49F0-AE12-AF188F3F4E82}" type="datetime1">
              <a:rPr lang="en-US" smtClean="0">
                <a:solidFill>
                  <a:srgbClr val="FFFFFF"/>
                </a:solidFill>
                <a:latin typeface="Arial Narrow"/>
              </a:rPr>
              <a:pPr fontAlgn="auto">
                <a:spcBef>
                  <a:spcPts val="0"/>
                </a:spcBef>
                <a:spcAft>
                  <a:spcPts val="0"/>
                </a:spcAft>
              </a:pPr>
              <a:t>11/29/2019</a:t>
            </a:fld>
            <a:endParaRPr lang="en-US" dirty="0">
              <a:solidFill>
                <a:srgbClr val="FFFFFF"/>
              </a:solidFill>
              <a:latin typeface="Arial Narrow"/>
            </a:endParaRPr>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a:defRPr sz="1000" cap="all" spc="60" baseline="0">
                <a:solidFill>
                  <a:schemeClr val="tx1"/>
                </a:solidFill>
              </a:defRPr>
            </a:lvl1pPr>
          </a:lstStyle>
          <a:p>
            <a:pPr fontAlgn="auto">
              <a:spcBef>
                <a:spcPts val="0"/>
              </a:spcBef>
              <a:spcAft>
                <a:spcPts val="0"/>
              </a:spcAft>
            </a:pPr>
            <a:endParaRPr lang="en-US" dirty="0">
              <a:solidFill>
                <a:srgbClr val="FFFFFF"/>
              </a:solidFill>
              <a:latin typeface="Arial Narrow"/>
            </a:endParaRPr>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a:defRPr sz="1100" baseline="0">
                <a:solidFill>
                  <a:schemeClr val="tx1"/>
                </a:solidFill>
              </a:defRPr>
            </a:lvl1pPr>
          </a:lstStyle>
          <a:p>
            <a:pPr fontAlgn="auto">
              <a:spcBef>
                <a:spcPts val="0"/>
              </a:spcBef>
              <a:spcAft>
                <a:spcPts val="0"/>
              </a:spcAft>
            </a:pPr>
            <a:fld id="{38237106-F2ED-405E-BC33-CC3CF426205F}" type="slidenum">
              <a:rPr lang="en-US" smtClean="0">
                <a:solidFill>
                  <a:srgbClr val="FFFFFF"/>
                </a:solidFill>
                <a:latin typeface="Arial Narrow"/>
              </a:rPr>
              <a:pPr fontAlgn="auto">
                <a:spcBef>
                  <a:spcPts val="0"/>
                </a:spcBef>
                <a:spcAft>
                  <a:spcPts val="0"/>
                </a:spcAft>
              </a:pPr>
              <a:t>‹#›</a:t>
            </a:fld>
            <a:endParaRPr lang="en-US" dirty="0">
              <a:solidFill>
                <a:srgbClr val="FFFFFF"/>
              </a:solidFill>
              <a:latin typeface="Arial Narrow"/>
            </a:endParaRPr>
          </a:p>
        </p:txBody>
      </p:sp>
    </p:spTree>
  </p:cSld>
  <p:clrMap bg1="dk1" tx1="lt1" bg2="dk2" tx2="lt2" accent1="accent1" accent2="accent2" accent3="accent3" accent4="accent4" accent5="accent5" accent6="accent6" hlink="hlink" folHlink="folHlink"/>
  <p:sldLayoutIdLst>
    <p:sldLayoutId id="2147483707" r:id="rId1"/>
  </p:sldLayoutIdLst>
  <p:hf sldNum="0" hdr="0" ftr="0" dt="0"/>
  <p:txStyles>
    <p:title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pPr fontAlgn="auto">
              <a:spcBef>
                <a:spcPts val="0"/>
              </a:spcBef>
              <a:spcAft>
                <a:spcPts val="0"/>
              </a:spcAft>
            </a:pPr>
            <a:fld id="{8B3AFFF1-9C47-49F0-AE12-AF188F3F4E82}" type="datetime1">
              <a:rPr lang="en-US" smtClean="0">
                <a:solidFill>
                  <a:srgbClr val="FFFFFF"/>
                </a:solidFill>
                <a:latin typeface="Arial Narrow"/>
              </a:rPr>
              <a:pPr fontAlgn="auto">
                <a:spcBef>
                  <a:spcPts val="0"/>
                </a:spcBef>
                <a:spcAft>
                  <a:spcPts val="0"/>
                </a:spcAft>
              </a:pPr>
              <a:t>11/29/2019</a:t>
            </a:fld>
            <a:endParaRPr lang="en-US" dirty="0">
              <a:solidFill>
                <a:srgbClr val="FFFFFF"/>
              </a:solidFill>
              <a:latin typeface="Arial Narrow"/>
            </a:endParaRPr>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a:defRPr sz="1000" cap="all" spc="60" baseline="0">
                <a:solidFill>
                  <a:schemeClr val="tx1"/>
                </a:solidFill>
              </a:defRPr>
            </a:lvl1pPr>
          </a:lstStyle>
          <a:p>
            <a:pPr fontAlgn="auto">
              <a:spcBef>
                <a:spcPts val="0"/>
              </a:spcBef>
              <a:spcAft>
                <a:spcPts val="0"/>
              </a:spcAft>
            </a:pPr>
            <a:endParaRPr lang="en-US" dirty="0">
              <a:solidFill>
                <a:srgbClr val="FFFFFF"/>
              </a:solidFill>
              <a:latin typeface="Arial Narrow"/>
            </a:endParaRPr>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a:defRPr sz="1100" baseline="0">
                <a:solidFill>
                  <a:schemeClr val="tx1"/>
                </a:solidFill>
              </a:defRPr>
            </a:lvl1pPr>
          </a:lstStyle>
          <a:p>
            <a:pPr fontAlgn="auto">
              <a:spcBef>
                <a:spcPts val="0"/>
              </a:spcBef>
              <a:spcAft>
                <a:spcPts val="0"/>
              </a:spcAft>
            </a:pPr>
            <a:fld id="{38237106-F2ED-405E-BC33-CC3CF426205F}" type="slidenum">
              <a:rPr lang="en-US" smtClean="0">
                <a:solidFill>
                  <a:srgbClr val="FFFFFF"/>
                </a:solidFill>
                <a:latin typeface="Arial Narrow"/>
              </a:rPr>
              <a:pPr fontAlgn="auto">
                <a:spcBef>
                  <a:spcPts val="0"/>
                </a:spcBef>
                <a:spcAft>
                  <a:spcPts val="0"/>
                </a:spcAft>
              </a:pPr>
              <a:t>‹#›</a:t>
            </a:fld>
            <a:endParaRPr lang="en-US" dirty="0">
              <a:solidFill>
                <a:srgbClr val="FFFFFF"/>
              </a:solidFill>
              <a:latin typeface="Arial Narrow"/>
            </a:endParaRPr>
          </a:p>
        </p:txBody>
      </p:sp>
    </p:spTree>
  </p:cSld>
  <p:clrMap bg1="dk1" tx1="lt1" bg2="dk2" tx2="lt2" accent1="accent1" accent2="accent2" accent3="accent3" accent4="accent4" accent5="accent5" accent6="accent6" hlink="hlink" folHlink="folHlink"/>
  <p:sldLayoutIdLst>
    <p:sldLayoutId id="2147483709" r:id="rId1"/>
  </p:sldLayoutIdLst>
  <p:hf sldNum="0" hdr="0" ftr="0" dt="0"/>
  <p:txStyles>
    <p:title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fr-FR" altLang="zh-TW"/>
              <a:t>Cliquez pour modifier le style du titre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FR" altLang="zh-TW"/>
              <a:t>Cliquez pour modifier les styles du texte du masque</a:t>
            </a:r>
          </a:p>
          <a:p>
            <a:pPr lvl="1"/>
            <a:r>
              <a:rPr lang="fr-FR" altLang="zh-TW"/>
              <a:t>Deuxième niveau</a:t>
            </a:r>
          </a:p>
          <a:p>
            <a:pPr lvl="2"/>
            <a:r>
              <a:rPr lang="fr-FR" altLang="zh-TW"/>
              <a:t>Troisième niveau</a:t>
            </a:r>
          </a:p>
          <a:p>
            <a:pPr lvl="3"/>
            <a:r>
              <a:rPr lang="fr-FR" altLang="zh-TW"/>
              <a:t>Quatrième niveau</a:t>
            </a:r>
          </a:p>
          <a:p>
            <a:pPr lvl="4"/>
            <a:r>
              <a:rPr lang="fr-FR" altLang="zh-TW"/>
              <a:t>Cinquième niveau</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zh-TW" altLang="zh-TW"/>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zh-TW" altLang="zh-TW"/>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ea typeface="新細明體" charset="-120"/>
              </a:defRPr>
            </a:lvl1pPr>
          </a:lstStyle>
          <a:p>
            <a:fld id="{ECAF9E77-7347-475F-A610-424586749D8E}" type="slidenum">
              <a:rPr lang="fr-FR" altLang="zh-TW" smtClean="0"/>
              <a:pPr/>
              <a:t>‹#›</a:t>
            </a:fld>
            <a:endParaRPr lang="fr-FR" altLang="zh-TW"/>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fr-FR" altLang="zh-TW"/>
              <a:t>Cliquez pour modifier le style du titre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FR" altLang="zh-TW"/>
              <a:t>Cliquez pour modifier les styles du texte du masque</a:t>
            </a:r>
          </a:p>
          <a:p>
            <a:pPr lvl="1"/>
            <a:r>
              <a:rPr lang="fr-FR" altLang="zh-TW"/>
              <a:t>Deuxième niveau</a:t>
            </a:r>
          </a:p>
          <a:p>
            <a:pPr lvl="2"/>
            <a:r>
              <a:rPr lang="fr-FR" altLang="zh-TW"/>
              <a:t>Troisième niveau</a:t>
            </a:r>
          </a:p>
          <a:p>
            <a:pPr lvl="3"/>
            <a:r>
              <a:rPr lang="fr-FR" altLang="zh-TW"/>
              <a:t>Quatrième niveau</a:t>
            </a:r>
          </a:p>
          <a:p>
            <a:pPr lvl="4"/>
            <a:r>
              <a:rPr lang="fr-FR" altLang="zh-TW"/>
              <a:t>Cinquième niveau</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zh-TW" altLang="zh-TW">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zh-TW" altLang="zh-TW">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ea typeface="新細明體" charset="-120"/>
              </a:defRPr>
            </a:lvl1pPr>
          </a:lstStyle>
          <a:p>
            <a:fld id="{ECAF9E77-7347-475F-A610-424586749D8E}" type="slidenum">
              <a:rPr lang="fr-FR" altLang="zh-TW">
                <a:solidFill>
                  <a:srgbClr val="000000"/>
                </a:solidFill>
              </a:rPr>
              <a:pPr/>
              <a:t>‹#›</a:t>
            </a:fld>
            <a:endParaRPr lang="fr-FR" altLang="zh-TW">
              <a:solidFill>
                <a:srgbClr val="000000"/>
              </a:solidFill>
            </a:endParaRPr>
          </a:p>
        </p:txBody>
      </p:sp>
    </p:spTree>
  </p:cSld>
  <p:clrMap bg1="lt1" tx1="dk1" bg2="lt2" tx2="dk2" accent1="accent1" accent2="accent2" accent3="accent3" accent4="accent4" accent5="accent5" accent6="accent6" hlink="hlink" folHlink="folHlink"/>
  <p:sldLayoutIdLst>
    <p:sldLayoutId id="2147483673" r:id="rId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fr-FR" altLang="zh-TW"/>
              <a:t>Cliquez pour modifier le style du titre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FR" altLang="zh-TW"/>
              <a:t>Cliquez pour modifier les styles du texte du masque</a:t>
            </a:r>
          </a:p>
          <a:p>
            <a:pPr lvl="1"/>
            <a:r>
              <a:rPr lang="fr-FR" altLang="zh-TW"/>
              <a:t>Deuxième niveau</a:t>
            </a:r>
          </a:p>
          <a:p>
            <a:pPr lvl="2"/>
            <a:r>
              <a:rPr lang="fr-FR" altLang="zh-TW"/>
              <a:t>Troisième niveau</a:t>
            </a:r>
          </a:p>
          <a:p>
            <a:pPr lvl="3"/>
            <a:r>
              <a:rPr lang="fr-FR" altLang="zh-TW"/>
              <a:t>Quatrième niveau</a:t>
            </a:r>
          </a:p>
          <a:p>
            <a:pPr lvl="4"/>
            <a:r>
              <a:rPr lang="fr-FR" altLang="zh-TW"/>
              <a:t>Cinquième niveau</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zh-TW" altLang="zh-TW">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zh-TW" altLang="zh-TW">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ea typeface="新細明體" charset="-120"/>
              </a:defRPr>
            </a:lvl1pPr>
          </a:lstStyle>
          <a:p>
            <a:fld id="{ECAF9E77-7347-475F-A610-424586749D8E}" type="slidenum">
              <a:rPr lang="fr-FR" altLang="zh-TW">
                <a:solidFill>
                  <a:srgbClr val="000000"/>
                </a:solidFill>
              </a:rPr>
              <a:pPr/>
              <a:t>‹#›</a:t>
            </a:fld>
            <a:endParaRPr lang="fr-FR" altLang="zh-TW">
              <a:solidFill>
                <a:srgbClr val="000000"/>
              </a:solidFill>
            </a:endParaRPr>
          </a:p>
        </p:txBody>
      </p:sp>
    </p:spTree>
  </p:cSld>
  <p:clrMap bg1="lt1" tx1="dk1" bg2="lt2" tx2="dk2" accent1="accent1" accent2="accent2" accent3="accent3" accent4="accent4" accent5="accent5" accent6="accent6" hlink="hlink" folHlink="folHlink"/>
  <p:sldLayoutIdLst>
    <p:sldLayoutId id="2147483679" r:id="rId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fr-FR" altLang="zh-TW"/>
              <a:t>Cliquez pour modifier le style du titre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FR" altLang="zh-TW"/>
              <a:t>Cliquez pour modifier les styles du texte du masque</a:t>
            </a:r>
          </a:p>
          <a:p>
            <a:pPr lvl="1"/>
            <a:r>
              <a:rPr lang="fr-FR" altLang="zh-TW"/>
              <a:t>Deuxième niveau</a:t>
            </a:r>
          </a:p>
          <a:p>
            <a:pPr lvl="2"/>
            <a:r>
              <a:rPr lang="fr-FR" altLang="zh-TW"/>
              <a:t>Troisième niveau</a:t>
            </a:r>
          </a:p>
          <a:p>
            <a:pPr lvl="3"/>
            <a:r>
              <a:rPr lang="fr-FR" altLang="zh-TW"/>
              <a:t>Quatrième niveau</a:t>
            </a:r>
          </a:p>
          <a:p>
            <a:pPr lvl="4"/>
            <a:r>
              <a:rPr lang="fr-FR" altLang="zh-TW"/>
              <a:t>Cinquième niveau</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zh-TW" altLang="zh-TW">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zh-TW" altLang="zh-TW">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ea typeface="新細明體" charset="-120"/>
              </a:defRPr>
            </a:lvl1pPr>
          </a:lstStyle>
          <a:p>
            <a:fld id="{ECAF9E77-7347-475F-A610-424586749D8E}" type="slidenum">
              <a:rPr lang="fr-FR" altLang="zh-TW">
                <a:solidFill>
                  <a:srgbClr val="000000"/>
                </a:solidFill>
              </a:rPr>
              <a:pPr/>
              <a:t>‹#›</a:t>
            </a:fld>
            <a:endParaRPr lang="fr-FR" altLang="zh-TW">
              <a:solidFill>
                <a:srgbClr val="000000"/>
              </a:solidFill>
            </a:endParaRPr>
          </a:p>
        </p:txBody>
      </p:sp>
    </p:spTree>
  </p:cSld>
  <p:clrMap bg1="lt1" tx1="dk1" bg2="lt2" tx2="dk2" accent1="accent1" accent2="accent2" accent3="accent3" accent4="accent4" accent5="accent5" accent6="accent6" hlink="hlink" folHlink="folHlink"/>
  <p:sldLayoutIdLst>
    <p:sldLayoutId id="2147483681" r:id="rId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fr-FR" altLang="zh-TW"/>
              <a:t>Cliquez pour modifier le style du titre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FR" altLang="zh-TW"/>
              <a:t>Cliquez pour modifier les styles du texte du masque</a:t>
            </a:r>
          </a:p>
          <a:p>
            <a:pPr lvl="1"/>
            <a:r>
              <a:rPr lang="fr-FR" altLang="zh-TW"/>
              <a:t>Deuxième niveau</a:t>
            </a:r>
          </a:p>
          <a:p>
            <a:pPr lvl="2"/>
            <a:r>
              <a:rPr lang="fr-FR" altLang="zh-TW"/>
              <a:t>Troisième niveau</a:t>
            </a:r>
          </a:p>
          <a:p>
            <a:pPr lvl="3"/>
            <a:r>
              <a:rPr lang="fr-FR" altLang="zh-TW"/>
              <a:t>Quatrième niveau</a:t>
            </a:r>
          </a:p>
          <a:p>
            <a:pPr lvl="4"/>
            <a:r>
              <a:rPr lang="fr-FR" altLang="zh-TW"/>
              <a:t>Cinquième niveau</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zh-TW" altLang="zh-TW">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zh-TW" altLang="zh-TW">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ea typeface="新細明體" charset="-120"/>
              </a:defRPr>
            </a:lvl1pPr>
          </a:lstStyle>
          <a:p>
            <a:fld id="{ECAF9E77-7347-475F-A610-424586749D8E}" type="slidenum">
              <a:rPr lang="fr-FR" altLang="zh-TW" smtClean="0">
                <a:solidFill>
                  <a:srgbClr val="000000"/>
                </a:solidFill>
              </a:rPr>
              <a:pPr/>
              <a:t>‹#›</a:t>
            </a:fld>
            <a:endParaRPr lang="fr-FR" altLang="zh-TW">
              <a:solidFill>
                <a:srgbClr val="000000"/>
              </a:solidFill>
            </a:endParaRPr>
          </a:p>
        </p:txBody>
      </p:sp>
    </p:spTree>
  </p:cSld>
  <p:clrMap bg1="lt1" tx1="dk1" bg2="lt2" tx2="dk2" accent1="accent1" accent2="accent2" accent3="accent3" accent4="accent4" accent5="accent5" accent6="accent6" hlink="hlink" folHlink="folHlink"/>
  <p:sldLayoutIdLst>
    <p:sldLayoutId id="2147483683" r:id="rId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pPr fontAlgn="auto">
              <a:spcBef>
                <a:spcPts val="0"/>
              </a:spcBef>
              <a:spcAft>
                <a:spcPts val="0"/>
              </a:spcAft>
            </a:pPr>
            <a:fld id="{8B3AFFF1-9C47-49F0-AE12-AF188F3F4E82}" type="datetime1">
              <a:rPr lang="en-US" smtClean="0">
                <a:solidFill>
                  <a:srgbClr val="FFFFFF"/>
                </a:solidFill>
                <a:latin typeface="Arial Narrow"/>
              </a:rPr>
              <a:pPr fontAlgn="auto">
                <a:spcBef>
                  <a:spcPts val="0"/>
                </a:spcBef>
                <a:spcAft>
                  <a:spcPts val="0"/>
                </a:spcAft>
              </a:pPr>
              <a:t>11/29/2019</a:t>
            </a:fld>
            <a:endParaRPr lang="en-US" dirty="0">
              <a:solidFill>
                <a:srgbClr val="FFFFFF"/>
              </a:solidFill>
              <a:latin typeface="Arial Narrow"/>
            </a:endParaRPr>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a:defRPr sz="1000" cap="all" spc="60" baseline="0">
                <a:solidFill>
                  <a:schemeClr val="tx1"/>
                </a:solidFill>
              </a:defRPr>
            </a:lvl1pPr>
          </a:lstStyle>
          <a:p>
            <a:pPr fontAlgn="auto">
              <a:spcBef>
                <a:spcPts val="0"/>
              </a:spcBef>
              <a:spcAft>
                <a:spcPts val="0"/>
              </a:spcAft>
            </a:pPr>
            <a:endParaRPr lang="en-US" dirty="0">
              <a:solidFill>
                <a:srgbClr val="FFFFFF"/>
              </a:solidFill>
              <a:latin typeface="Arial Narrow"/>
            </a:endParaRPr>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a:defRPr sz="1100" baseline="0">
                <a:solidFill>
                  <a:schemeClr val="tx1"/>
                </a:solidFill>
              </a:defRPr>
            </a:lvl1pPr>
          </a:lstStyle>
          <a:p>
            <a:pPr fontAlgn="auto">
              <a:spcBef>
                <a:spcPts val="0"/>
              </a:spcBef>
              <a:spcAft>
                <a:spcPts val="0"/>
              </a:spcAft>
            </a:pPr>
            <a:fld id="{38237106-F2ED-405E-BC33-CC3CF426205F}" type="slidenum">
              <a:rPr lang="en-US" smtClean="0">
                <a:solidFill>
                  <a:srgbClr val="FFFFFF"/>
                </a:solidFill>
                <a:latin typeface="Arial Narrow"/>
              </a:rPr>
              <a:pPr fontAlgn="auto">
                <a:spcBef>
                  <a:spcPts val="0"/>
                </a:spcBef>
                <a:spcAft>
                  <a:spcPts val="0"/>
                </a:spcAft>
              </a:pPr>
              <a:t>‹#›</a:t>
            </a:fld>
            <a:endParaRPr lang="en-US" dirty="0">
              <a:solidFill>
                <a:srgbClr val="FFFFFF"/>
              </a:solidFill>
              <a:latin typeface="Arial Narrow"/>
            </a:endParaRPr>
          </a:p>
        </p:txBody>
      </p:sp>
    </p:spTree>
  </p:cSld>
  <p:clrMap bg1="dk1" tx1="lt1" bg2="dk2" tx2="lt2" accent1="accent1" accent2="accent2" accent3="accent3" accent4="accent4" accent5="accent5" accent6="accent6" hlink="hlink" folHlink="folHlink"/>
  <p:sldLayoutIdLst>
    <p:sldLayoutId id="2147483685" r:id="rId1"/>
  </p:sldLayoutIdLst>
  <p:hf sldNum="0" hdr="0" ftr="0" dt="0"/>
  <p:txStyles>
    <p:title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pPr fontAlgn="auto">
              <a:spcBef>
                <a:spcPts val="0"/>
              </a:spcBef>
              <a:spcAft>
                <a:spcPts val="0"/>
              </a:spcAft>
            </a:pPr>
            <a:fld id="{8B3AFFF1-9C47-49F0-AE12-AF188F3F4E82}" type="datetime1">
              <a:rPr lang="en-US" smtClean="0">
                <a:solidFill>
                  <a:srgbClr val="FFFFFF"/>
                </a:solidFill>
                <a:latin typeface="Arial Narrow"/>
              </a:rPr>
              <a:pPr fontAlgn="auto">
                <a:spcBef>
                  <a:spcPts val="0"/>
                </a:spcBef>
                <a:spcAft>
                  <a:spcPts val="0"/>
                </a:spcAft>
              </a:pPr>
              <a:t>11/29/2019</a:t>
            </a:fld>
            <a:endParaRPr lang="en-US" dirty="0">
              <a:solidFill>
                <a:srgbClr val="FFFFFF"/>
              </a:solidFill>
              <a:latin typeface="Arial Narrow"/>
            </a:endParaRPr>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a:defRPr sz="1000" cap="all" spc="60" baseline="0">
                <a:solidFill>
                  <a:schemeClr val="tx1"/>
                </a:solidFill>
              </a:defRPr>
            </a:lvl1pPr>
          </a:lstStyle>
          <a:p>
            <a:pPr fontAlgn="auto">
              <a:spcBef>
                <a:spcPts val="0"/>
              </a:spcBef>
              <a:spcAft>
                <a:spcPts val="0"/>
              </a:spcAft>
            </a:pPr>
            <a:endParaRPr lang="en-US" dirty="0">
              <a:solidFill>
                <a:srgbClr val="FFFFFF"/>
              </a:solidFill>
              <a:latin typeface="Arial Narrow"/>
            </a:endParaRPr>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a:defRPr sz="1100" baseline="0">
                <a:solidFill>
                  <a:schemeClr val="tx1"/>
                </a:solidFill>
              </a:defRPr>
            </a:lvl1pPr>
          </a:lstStyle>
          <a:p>
            <a:pPr fontAlgn="auto">
              <a:spcBef>
                <a:spcPts val="0"/>
              </a:spcBef>
              <a:spcAft>
                <a:spcPts val="0"/>
              </a:spcAft>
            </a:pPr>
            <a:fld id="{38237106-F2ED-405E-BC33-CC3CF426205F}" type="slidenum">
              <a:rPr lang="en-US" smtClean="0">
                <a:solidFill>
                  <a:srgbClr val="FFFFFF"/>
                </a:solidFill>
                <a:latin typeface="Arial Narrow"/>
              </a:rPr>
              <a:pPr fontAlgn="auto">
                <a:spcBef>
                  <a:spcPts val="0"/>
                </a:spcBef>
                <a:spcAft>
                  <a:spcPts val="0"/>
                </a:spcAft>
              </a:pPr>
              <a:t>‹#›</a:t>
            </a:fld>
            <a:endParaRPr lang="en-US" dirty="0">
              <a:solidFill>
                <a:srgbClr val="FFFFFF"/>
              </a:solidFill>
              <a:latin typeface="Arial Narrow"/>
            </a:endParaRPr>
          </a:p>
        </p:txBody>
      </p:sp>
    </p:spTree>
  </p:cSld>
  <p:clrMap bg1="dk1" tx1="lt1" bg2="dk2" tx2="lt2" accent1="accent1" accent2="accent2" accent3="accent3" accent4="accent4" accent5="accent5" accent6="accent6" hlink="hlink" folHlink="folHlink"/>
  <p:sldLayoutIdLst>
    <p:sldLayoutId id="2147483687" r:id="rId1"/>
  </p:sldLayoutIdLst>
  <p:hf sldNum="0" hdr="0" ftr="0" dt="0"/>
  <p:txStyles>
    <p:title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pPr fontAlgn="auto">
              <a:spcBef>
                <a:spcPts val="0"/>
              </a:spcBef>
              <a:spcAft>
                <a:spcPts val="0"/>
              </a:spcAft>
            </a:pPr>
            <a:fld id="{8B3AFFF1-9C47-49F0-AE12-AF188F3F4E82}" type="datetime1">
              <a:rPr lang="en-US" smtClean="0">
                <a:solidFill>
                  <a:srgbClr val="FFFFFF"/>
                </a:solidFill>
                <a:latin typeface="Arial Narrow"/>
              </a:rPr>
              <a:pPr fontAlgn="auto">
                <a:spcBef>
                  <a:spcPts val="0"/>
                </a:spcBef>
                <a:spcAft>
                  <a:spcPts val="0"/>
                </a:spcAft>
              </a:pPr>
              <a:t>11/29/2019</a:t>
            </a:fld>
            <a:endParaRPr lang="en-US" dirty="0">
              <a:solidFill>
                <a:srgbClr val="FFFFFF"/>
              </a:solidFill>
              <a:latin typeface="Arial Narrow"/>
            </a:endParaRPr>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a:defRPr sz="1000" cap="all" spc="60" baseline="0">
                <a:solidFill>
                  <a:schemeClr val="tx1"/>
                </a:solidFill>
              </a:defRPr>
            </a:lvl1pPr>
          </a:lstStyle>
          <a:p>
            <a:pPr fontAlgn="auto">
              <a:spcBef>
                <a:spcPts val="0"/>
              </a:spcBef>
              <a:spcAft>
                <a:spcPts val="0"/>
              </a:spcAft>
            </a:pPr>
            <a:endParaRPr lang="en-US" dirty="0">
              <a:solidFill>
                <a:srgbClr val="FFFFFF"/>
              </a:solidFill>
              <a:latin typeface="Arial Narrow"/>
            </a:endParaRPr>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a:defRPr sz="1100" baseline="0">
                <a:solidFill>
                  <a:schemeClr val="tx1"/>
                </a:solidFill>
              </a:defRPr>
            </a:lvl1pPr>
          </a:lstStyle>
          <a:p>
            <a:pPr fontAlgn="auto">
              <a:spcBef>
                <a:spcPts val="0"/>
              </a:spcBef>
              <a:spcAft>
                <a:spcPts val="0"/>
              </a:spcAft>
            </a:pPr>
            <a:fld id="{38237106-F2ED-405E-BC33-CC3CF426205F}" type="slidenum">
              <a:rPr lang="en-US" smtClean="0">
                <a:solidFill>
                  <a:srgbClr val="FFFFFF"/>
                </a:solidFill>
                <a:latin typeface="Arial Narrow"/>
              </a:rPr>
              <a:pPr fontAlgn="auto">
                <a:spcBef>
                  <a:spcPts val="0"/>
                </a:spcBef>
                <a:spcAft>
                  <a:spcPts val="0"/>
                </a:spcAft>
              </a:pPr>
              <a:t>‹#›</a:t>
            </a:fld>
            <a:endParaRPr lang="en-US" dirty="0">
              <a:solidFill>
                <a:srgbClr val="FFFFFF"/>
              </a:solidFill>
              <a:latin typeface="Arial Narrow"/>
            </a:endParaRPr>
          </a:p>
        </p:txBody>
      </p:sp>
    </p:spTree>
  </p:cSld>
  <p:clrMap bg1="dk1" tx1="lt1" bg2="dk2" tx2="lt2" accent1="accent1" accent2="accent2" accent3="accent3" accent4="accent4" accent5="accent5" accent6="accent6" hlink="hlink" folHlink="folHlink"/>
  <p:sldLayoutIdLst>
    <p:sldLayoutId id="2147483689" r:id="rId1"/>
  </p:sldLayoutIdLst>
  <p:hf sldNum="0" hdr="0" ftr="0" dt="0"/>
  <p:txStyles>
    <p:title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13.xml"/><Relationship Id="rId1" Type="http://schemas.openxmlformats.org/officeDocument/2006/relationships/themeOverride" Target="../theme/themeOverride4.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Layout" Target="../slideLayouts/slideLayout23.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4.jpeg"/><Relationship Id="rId2" Type="http://schemas.openxmlformats.org/officeDocument/2006/relationships/slideLayout" Target="../slideLayouts/slideLayout13.xml"/><Relationship Id="rId1" Type="http://schemas.openxmlformats.org/officeDocument/2006/relationships/themeOverride" Target="../theme/themeOverride5.xml"/><Relationship Id="rId6" Type="http://schemas.openxmlformats.org/officeDocument/2006/relationships/image" Target="../media/image13.jpeg"/><Relationship Id="rId5" Type="http://schemas.openxmlformats.org/officeDocument/2006/relationships/image" Target="../media/image12.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6.png"/><Relationship Id="rId2" Type="http://schemas.openxmlformats.org/officeDocument/2006/relationships/slideLayout" Target="../slideLayouts/slideLayout13.xml"/><Relationship Id="rId1" Type="http://schemas.openxmlformats.org/officeDocument/2006/relationships/themeOverride" Target="../theme/themeOverride6.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3.xml"/><Relationship Id="rId1" Type="http://schemas.openxmlformats.org/officeDocument/2006/relationships/themeOverride" Target="../theme/themeOverride7.xml"/><Relationship Id="rId6" Type="http://schemas.openxmlformats.org/officeDocument/2006/relationships/image" Target="../media/image18.png"/><Relationship Id="rId5" Type="http://schemas.openxmlformats.org/officeDocument/2006/relationships/image" Target="../media/image3.png"/><Relationship Id="rId4" Type="http://schemas.openxmlformats.org/officeDocument/2006/relationships/image" Target="../media/image8.jpe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13.xml"/><Relationship Id="rId1" Type="http://schemas.openxmlformats.org/officeDocument/2006/relationships/themeOverride" Target="../theme/themeOverride8.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27.xml"/><Relationship Id="rId4" Type="http://schemas.openxmlformats.org/officeDocument/2006/relationships/image" Target="../media/image21.jpeg"/></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xml"/><Relationship Id="rId1" Type="http://schemas.openxmlformats.org/officeDocument/2006/relationships/slideLayout" Target="../slideLayouts/slideLayout29.xml"/><Relationship Id="rId4" Type="http://schemas.openxmlformats.org/officeDocument/2006/relationships/image" Target="../media/image24.jpeg"/></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5.png"/><Relationship Id="rId1" Type="http://schemas.openxmlformats.org/officeDocument/2006/relationships/slideLayout" Target="../slideLayouts/slideLayout30.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6.jpeg"/><Relationship Id="rId1" Type="http://schemas.openxmlformats.org/officeDocument/2006/relationships/slideLayout" Target="../slideLayouts/slideLayout31.xml"/></Relationships>
</file>

<file path=ppt/slides/_rels/slide2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32.xml"/><Relationship Id="rId4" Type="http://schemas.openxmlformats.org/officeDocument/2006/relationships/image" Target="../media/image29.jpeg"/></Relationships>
</file>

<file path=ppt/slides/_rels/slide24.xml.rels><?xml version="1.0" encoding="UTF-8" standalone="yes"?>
<Relationships xmlns="http://schemas.openxmlformats.org/package/2006/relationships"><Relationship Id="rId3" Type="http://schemas.openxmlformats.org/officeDocument/2006/relationships/image" Target="../media/image31.tiff"/><Relationship Id="rId2" Type="http://schemas.openxmlformats.org/officeDocument/2006/relationships/image" Target="../media/image30.tiff"/><Relationship Id="rId1" Type="http://schemas.openxmlformats.org/officeDocument/2006/relationships/slideLayout" Target="../slideLayouts/slideLayout33.xml"/><Relationship Id="rId5" Type="http://schemas.openxmlformats.org/officeDocument/2006/relationships/image" Target="../media/image33.tiff"/><Relationship Id="rId4" Type="http://schemas.openxmlformats.org/officeDocument/2006/relationships/image" Target="../media/image32.tiff"/></Relationships>
</file>

<file path=ppt/slides/_rels/slide2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4.xml"/></Relationships>
</file>

<file path=ppt/slides/_rels/slide2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5.xml"/></Relationships>
</file>

<file path=ppt/slides/_rels/slide2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xml"/><Relationship Id="rId1" Type="http://schemas.openxmlformats.org/officeDocument/2006/relationships/slideLayout" Target="../slideLayouts/slideLayout36.xml"/><Relationship Id="rId5" Type="http://schemas.openxmlformats.org/officeDocument/2006/relationships/image" Target="../media/image38.jpeg"/><Relationship Id="rId4" Type="http://schemas.openxmlformats.org/officeDocument/2006/relationships/image" Target="../media/image37.jpeg"/></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xml"/><Relationship Id="rId1" Type="http://schemas.openxmlformats.org/officeDocument/2006/relationships/slideLayout" Target="../slideLayouts/slideLayout37.xml"/><Relationship Id="rId5" Type="http://schemas.openxmlformats.org/officeDocument/2006/relationships/image" Target="../media/image41.jpeg"/><Relationship Id="rId4" Type="http://schemas.openxmlformats.org/officeDocument/2006/relationships/image" Target="../media/image40.jpeg"/></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38.xml"/><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39.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3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13.xml"/><Relationship Id="rId1" Type="http://schemas.openxmlformats.org/officeDocument/2006/relationships/themeOverride" Target="../theme/themeOverride9.xml"/><Relationship Id="rId5" Type="http://schemas.openxmlformats.org/officeDocument/2006/relationships/image" Target="../media/image3.png"/><Relationship Id="rId4" Type="http://schemas.openxmlformats.org/officeDocument/2006/relationships/image" Target="../media/image46.png"/></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Layout" Target="../slideLayouts/slideLayout24.xml"/><Relationship Id="rId4" Type="http://schemas.openxmlformats.org/officeDocument/2006/relationships/image" Target="../media/image47.jpeg"/></Relationships>
</file>

<file path=ppt/slides/_rels/slide3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5.xml"/><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vmlDrawing" Target="../drawings/vmlDrawing1.vml"/><Relationship Id="rId1" Type="http://schemas.openxmlformats.org/officeDocument/2006/relationships/themeOverride" Target="../theme/themeOverride10.xml"/><Relationship Id="rId6" Type="http://schemas.openxmlformats.org/officeDocument/2006/relationships/package" Target="../embeddings/Microsoft_Office_Excel____1.xlsx"/><Relationship Id="rId5" Type="http://schemas.openxmlformats.org/officeDocument/2006/relationships/image" Target="../media/image3.pn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13.xml"/><Relationship Id="rId1" Type="http://schemas.openxmlformats.org/officeDocument/2006/relationships/themeOverride" Target="../theme/themeOverride1.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13.xml"/><Relationship Id="rId1" Type="http://schemas.openxmlformats.org/officeDocument/2006/relationships/themeOverride" Target="../theme/themeOverride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themeOverride" Target="../theme/themeOverride3.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250825" y="1555750"/>
            <a:ext cx="6192838" cy="793750"/>
          </a:xfrm>
        </p:spPr>
        <p:txBody>
          <a:bodyPr/>
          <a:lstStyle/>
          <a:p>
            <a:pPr algn="l"/>
            <a:r>
              <a:rPr lang="en-US" altLang="zh-TW" sz="2800" b="1" dirty="0" smtClean="0">
                <a:solidFill>
                  <a:srgbClr val="00467A"/>
                </a:solidFill>
                <a:latin typeface="Franklin Gothic Medium" pitchFamily="34" charset="0"/>
                <a:ea typeface="Tahoma" pitchFamily="34" charset="0"/>
                <a:cs typeface="Tahoma" pitchFamily="34" charset="0"/>
              </a:rPr>
              <a:t>2019</a:t>
            </a:r>
            <a:r>
              <a:rPr lang="zh-TW" altLang="en-US" sz="2800" b="1" dirty="0" smtClean="0">
                <a:solidFill>
                  <a:srgbClr val="00467A"/>
                </a:solidFill>
                <a:latin typeface="Franklin Gothic Medium" pitchFamily="34" charset="0"/>
                <a:ea typeface="Tahoma" pitchFamily="34" charset="0"/>
                <a:cs typeface="Tahoma" pitchFamily="34" charset="0"/>
              </a:rPr>
              <a:t> </a:t>
            </a:r>
            <a:r>
              <a:rPr lang="en-US" altLang="zh-TW" sz="2800" b="1" dirty="0" smtClean="0">
                <a:solidFill>
                  <a:srgbClr val="00467A"/>
                </a:solidFill>
                <a:latin typeface="Franklin Gothic Medium" pitchFamily="34" charset="0"/>
                <a:ea typeface="Tahoma" pitchFamily="34" charset="0"/>
                <a:cs typeface="Tahoma" pitchFamily="34" charset="0"/>
              </a:rPr>
              <a:t>Taiwan Investors Conference</a:t>
            </a:r>
            <a:endParaRPr lang="en-US" sz="2800" b="1" dirty="0">
              <a:solidFill>
                <a:srgbClr val="00467A"/>
              </a:solidFill>
              <a:latin typeface="Franklin Gothic Medium" pitchFamily="34" charset="0"/>
              <a:ea typeface="Tahoma" pitchFamily="34" charset="0"/>
              <a:cs typeface="Tahoma" pitchFamily="34" charset="0"/>
            </a:endParaRPr>
          </a:p>
        </p:txBody>
      </p:sp>
      <p:sp>
        <p:nvSpPr>
          <p:cNvPr id="2051" name="Rectangle 3"/>
          <p:cNvSpPr>
            <a:spLocks noGrp="1" noChangeArrowheads="1"/>
          </p:cNvSpPr>
          <p:nvPr>
            <p:ph type="subTitle" idx="1"/>
          </p:nvPr>
        </p:nvSpPr>
        <p:spPr>
          <a:xfrm>
            <a:off x="1331913" y="2205038"/>
            <a:ext cx="4897437" cy="360362"/>
          </a:xfrm>
        </p:spPr>
        <p:txBody>
          <a:bodyPr/>
          <a:lstStyle/>
          <a:p>
            <a:pPr algn="l">
              <a:lnSpc>
                <a:spcPct val="80000"/>
              </a:lnSpc>
            </a:pPr>
            <a:r>
              <a:rPr lang="en-US" sz="2800" b="1" dirty="0" smtClean="0">
                <a:solidFill>
                  <a:srgbClr val="00467A"/>
                </a:solidFill>
                <a:latin typeface="Franklin Gothic Medium" pitchFamily="34" charset="0"/>
                <a:ea typeface="標楷體" pitchFamily="65" charset="-120"/>
              </a:rPr>
              <a:t>Chang-</a:t>
            </a:r>
            <a:r>
              <a:rPr lang="en-US" altLang="zh-TW" sz="2800" b="1" dirty="0" smtClean="0">
                <a:solidFill>
                  <a:srgbClr val="00467A"/>
                </a:solidFill>
                <a:latin typeface="Franklin Gothic Medium" pitchFamily="34" charset="0"/>
                <a:ea typeface="標楷體" pitchFamily="65" charset="-120"/>
              </a:rPr>
              <a:t>H</a:t>
            </a:r>
            <a:r>
              <a:rPr lang="en-US" sz="2800" b="1" dirty="0" smtClean="0">
                <a:solidFill>
                  <a:srgbClr val="00467A"/>
                </a:solidFill>
                <a:latin typeface="Franklin Gothic Medium" pitchFamily="34" charset="0"/>
                <a:ea typeface="標楷體" pitchFamily="65" charset="-120"/>
              </a:rPr>
              <a:t>o </a:t>
            </a:r>
            <a:r>
              <a:rPr lang="en-US" altLang="zh-TW" sz="2800" b="1" dirty="0" err="1" smtClean="0">
                <a:solidFill>
                  <a:srgbClr val="00467A"/>
                </a:solidFill>
                <a:latin typeface="Franklin Gothic Medium" pitchFamily="34" charset="0"/>
                <a:ea typeface="標楷體" pitchFamily="65" charset="-120"/>
              </a:rPr>
              <a:t>F</a:t>
            </a:r>
            <a:r>
              <a:rPr lang="en-US" sz="2800" b="1" dirty="0" err="1" smtClean="0">
                <a:solidFill>
                  <a:srgbClr val="00467A"/>
                </a:solidFill>
                <a:latin typeface="Franklin Gothic Medium" pitchFamily="34" charset="0"/>
                <a:ea typeface="標楷體" pitchFamily="65" charset="-120"/>
              </a:rPr>
              <a:t>ibre</a:t>
            </a:r>
            <a:r>
              <a:rPr lang="en-US" sz="2800" b="1" dirty="0" smtClean="0">
                <a:solidFill>
                  <a:srgbClr val="00467A"/>
                </a:solidFill>
                <a:latin typeface="Franklin Gothic Medium" pitchFamily="34" charset="0"/>
                <a:ea typeface="標楷體" pitchFamily="65" charset="-120"/>
              </a:rPr>
              <a:t> Corporation</a:t>
            </a:r>
            <a:endParaRPr lang="en-US" sz="2800" dirty="0">
              <a:solidFill>
                <a:schemeClr val="bg1"/>
              </a:solidFill>
              <a:latin typeface="Franklin Gothic Medium" pitchFamily="34" charset="0"/>
            </a:endParaRPr>
          </a:p>
        </p:txBody>
      </p:sp>
      <p:pic>
        <p:nvPicPr>
          <p:cNvPr id="5" name="圖片 4" descr="of_b03.png"/>
          <p:cNvPicPr>
            <a:picLocks noChangeAspect="1"/>
          </p:cNvPicPr>
          <p:nvPr/>
        </p:nvPicPr>
        <p:blipFill>
          <a:blip r:embed="rId3" cstate="print"/>
          <a:stretch>
            <a:fillRect/>
          </a:stretch>
        </p:blipFill>
        <p:spPr>
          <a:xfrm>
            <a:off x="5580112" y="5157192"/>
            <a:ext cx="3384376" cy="1700808"/>
          </a:xfrm>
          <a:prstGeom prst="rect">
            <a:avLst/>
          </a:prstGeom>
        </p:spPr>
      </p:pic>
      <p:sp>
        <p:nvSpPr>
          <p:cNvPr id="6" name="文字方塊 5"/>
          <p:cNvSpPr txBox="1"/>
          <p:nvPr/>
        </p:nvSpPr>
        <p:spPr>
          <a:xfrm>
            <a:off x="6732240" y="2132856"/>
            <a:ext cx="1779141" cy="461665"/>
          </a:xfrm>
          <a:prstGeom prst="rect">
            <a:avLst/>
          </a:prstGeom>
          <a:noFill/>
        </p:spPr>
        <p:txBody>
          <a:bodyPr wrap="none" rtlCol="0">
            <a:spAutoFit/>
          </a:bodyPr>
          <a:lstStyle/>
          <a:p>
            <a:r>
              <a:rPr lang="en-US" altLang="zh-TW" sz="2400" b="1" dirty="0" smtClean="0">
                <a:solidFill>
                  <a:srgbClr val="00467A"/>
                </a:solidFill>
                <a:latin typeface="Franklin Gothic Medium" pitchFamily="34" charset="0"/>
                <a:ea typeface="標楷體" pitchFamily="65" charset="-120"/>
              </a:rPr>
              <a:t>2019.11.29</a:t>
            </a:r>
            <a:endParaRPr lang="zh-TW" altLang="en-US" sz="2400" dirty="0">
              <a:latin typeface="Franklin Gothic Medium" pitchFamily="34" charset="0"/>
            </a:endParaRPr>
          </a:p>
        </p:txBody>
      </p:sp>
      <p:sp>
        <p:nvSpPr>
          <p:cNvPr id="7" name="文字方塊 6"/>
          <p:cNvSpPr txBox="1"/>
          <p:nvPr/>
        </p:nvSpPr>
        <p:spPr>
          <a:xfrm>
            <a:off x="6768670" y="1700808"/>
            <a:ext cx="1828386" cy="369332"/>
          </a:xfrm>
          <a:prstGeom prst="rect">
            <a:avLst/>
          </a:prstGeom>
          <a:noFill/>
        </p:spPr>
        <p:txBody>
          <a:bodyPr wrap="none" rtlCol="0">
            <a:spAutoFit/>
          </a:bodyPr>
          <a:lstStyle/>
          <a:p>
            <a:r>
              <a:rPr lang="en-US" altLang="zh-TW" b="1" dirty="0" smtClean="0">
                <a:solidFill>
                  <a:srgbClr val="00467A"/>
                </a:solidFill>
                <a:latin typeface="Franklin Gothic Medium" pitchFamily="34" charset="0"/>
                <a:ea typeface="標楷體" pitchFamily="65" charset="-120"/>
              </a:rPr>
              <a:t>TSE Code : 1468</a:t>
            </a:r>
            <a:endParaRPr lang="zh-TW" altLang="en-US" b="1" dirty="0" smtClean="0">
              <a:solidFill>
                <a:srgbClr val="00467A"/>
              </a:solidFill>
              <a:latin typeface="Franklin Gothic Medium" pitchFamily="34" charset="0"/>
              <a:ea typeface="標楷體" pitchFamily="65" charset="-12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 name="矩形 3"/>
          <p:cNvSpPr/>
          <p:nvPr/>
        </p:nvSpPr>
        <p:spPr>
          <a:xfrm>
            <a:off x="1547664" y="332656"/>
            <a:ext cx="5514395" cy="707886"/>
          </a:xfrm>
          <a:prstGeom prst="rect">
            <a:avLst/>
          </a:prstGeom>
        </p:spPr>
        <p:txBody>
          <a:bodyPr wrap="none">
            <a:spAutoFit/>
          </a:bodyPr>
          <a:lstStyle/>
          <a:p>
            <a:r>
              <a:rPr lang="en-US" altLang="zh-TW" sz="4000" b="1" dirty="0" smtClean="0">
                <a:solidFill>
                  <a:srgbClr val="00467A"/>
                </a:solidFill>
                <a:latin typeface="Franklin Gothic Medium" pitchFamily="34" charset="0"/>
                <a:ea typeface="Tahoma" pitchFamily="34" charset="0"/>
                <a:cs typeface="Tahoma" pitchFamily="34" charset="0"/>
              </a:rPr>
              <a:t>Competitive Advantages</a:t>
            </a:r>
            <a:endParaRPr lang="zh-TW" altLang="en-US" sz="4000" b="1" dirty="0">
              <a:solidFill>
                <a:srgbClr val="00467A"/>
              </a:solidFill>
              <a:latin typeface="Franklin Gothic Medium" pitchFamily="34" charset="0"/>
              <a:ea typeface="Tahoma" pitchFamily="34" charset="0"/>
              <a:cs typeface="Tahoma" pitchFamily="34" charset="0"/>
            </a:endParaRPr>
          </a:p>
        </p:txBody>
      </p:sp>
      <p:pic>
        <p:nvPicPr>
          <p:cNvPr id="89" name="圖片 88" descr="昶和LOGO.png"/>
          <p:cNvPicPr>
            <a:picLocks noChangeAspect="1"/>
          </p:cNvPicPr>
          <p:nvPr/>
        </p:nvPicPr>
        <p:blipFill>
          <a:blip r:embed="rId4" cstate="print"/>
          <a:stretch>
            <a:fillRect/>
          </a:stretch>
        </p:blipFill>
        <p:spPr>
          <a:xfrm>
            <a:off x="3779912" y="5805264"/>
            <a:ext cx="1828800" cy="1219200"/>
          </a:xfrm>
          <a:prstGeom prst="rect">
            <a:avLst/>
          </a:prstGeom>
        </p:spPr>
      </p:pic>
      <p:grpSp>
        <p:nvGrpSpPr>
          <p:cNvPr id="2" name="群組 1">
            <a:extLst>
              <a:ext uri="{FF2B5EF4-FFF2-40B4-BE49-F238E27FC236}">
                <a16:creationId xmlns="" xmlns:a16="http://schemas.microsoft.com/office/drawing/2014/main" id="{4AF7516B-211E-4BDB-9342-0291250DA2B7}"/>
              </a:ext>
            </a:extLst>
          </p:cNvPr>
          <p:cNvGrpSpPr/>
          <p:nvPr/>
        </p:nvGrpSpPr>
        <p:grpSpPr>
          <a:xfrm>
            <a:off x="3604004" y="2636916"/>
            <a:ext cx="2480164" cy="2232244"/>
            <a:chOff x="3094634" y="2277200"/>
            <a:chExt cx="2953302" cy="2952000"/>
          </a:xfrm>
        </p:grpSpPr>
        <p:sp>
          <p:nvSpPr>
            <p:cNvPr id="70" name="Oval 5">
              <a:extLst>
                <a:ext uri="{FF2B5EF4-FFF2-40B4-BE49-F238E27FC236}">
                  <a16:creationId xmlns="" xmlns:a16="http://schemas.microsoft.com/office/drawing/2014/main" id="{F5C1EE7F-EE5A-4E77-B03F-393E79C9FF78}"/>
                </a:ext>
              </a:extLst>
            </p:cNvPr>
            <p:cNvSpPr>
              <a:spLocks noChangeArrowheads="1"/>
            </p:cNvSpPr>
            <p:nvPr/>
          </p:nvSpPr>
          <p:spPr bwMode="auto">
            <a:xfrm>
              <a:off x="3094634" y="2277200"/>
              <a:ext cx="2953302" cy="2952000"/>
            </a:xfrm>
            <a:prstGeom prst="ellipse">
              <a:avLst/>
            </a:prstGeom>
            <a:solidFill>
              <a:srgbClr val="E2EBBB"/>
            </a:solidFill>
            <a:ln>
              <a:noFill/>
            </a:ln>
            <a:extLst/>
          </p:spPr>
          <p:txBody>
            <a:bodyPr vert="horz" wrap="square" lIns="91440" tIns="45720" rIns="91440" bIns="45720" numCol="1" anchor="t" anchorCtr="0" compatLnSpc="1">
              <a:prstTxWarp prst="textNoShape">
                <a:avLst/>
              </a:prstTxWarp>
            </a:bodyPr>
            <a:lstStyle/>
            <a:p>
              <a:endParaRPr lang="en-US" sz="2800" dirty="0"/>
            </a:p>
          </p:txBody>
        </p:sp>
        <p:sp>
          <p:nvSpPr>
            <p:cNvPr id="71" name="Oval 6">
              <a:extLst>
                <a:ext uri="{FF2B5EF4-FFF2-40B4-BE49-F238E27FC236}">
                  <a16:creationId xmlns="" xmlns:a16="http://schemas.microsoft.com/office/drawing/2014/main" id="{C568287E-6A57-4D9A-A492-F382820775AA}"/>
                </a:ext>
              </a:extLst>
            </p:cNvPr>
            <p:cNvSpPr>
              <a:spLocks noChangeArrowheads="1"/>
            </p:cNvSpPr>
            <p:nvPr/>
          </p:nvSpPr>
          <p:spPr bwMode="auto">
            <a:xfrm>
              <a:off x="3464122" y="2646688"/>
              <a:ext cx="2214326" cy="2214325"/>
            </a:xfrm>
            <a:prstGeom prst="ellipse">
              <a:avLst/>
            </a:prstGeom>
            <a:solidFill>
              <a:srgbClr val="93B64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800"/>
            </a:p>
          </p:txBody>
        </p:sp>
        <p:sp>
          <p:nvSpPr>
            <p:cNvPr id="72" name="Oval 7">
              <a:extLst>
                <a:ext uri="{FF2B5EF4-FFF2-40B4-BE49-F238E27FC236}">
                  <a16:creationId xmlns="" xmlns:a16="http://schemas.microsoft.com/office/drawing/2014/main" id="{4374FCB9-0498-470E-A93A-D5101EE5D3ED}"/>
                </a:ext>
              </a:extLst>
            </p:cNvPr>
            <p:cNvSpPr>
              <a:spLocks noChangeArrowheads="1"/>
            </p:cNvSpPr>
            <p:nvPr/>
          </p:nvSpPr>
          <p:spPr bwMode="auto">
            <a:xfrm>
              <a:off x="3833610" y="3014875"/>
              <a:ext cx="1475350" cy="1476651"/>
            </a:xfrm>
            <a:prstGeom prst="ellipse">
              <a:avLst/>
            </a:prstGeom>
            <a:solidFill>
              <a:srgbClr val="6B8537"/>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800"/>
            </a:p>
          </p:txBody>
        </p:sp>
        <p:sp>
          <p:nvSpPr>
            <p:cNvPr id="73" name="Oval 8">
              <a:extLst>
                <a:ext uri="{FF2B5EF4-FFF2-40B4-BE49-F238E27FC236}">
                  <a16:creationId xmlns="" xmlns:a16="http://schemas.microsoft.com/office/drawing/2014/main" id="{CE209A59-4404-4AD1-A9CD-CE222EB12BEC}"/>
                </a:ext>
              </a:extLst>
            </p:cNvPr>
            <p:cNvSpPr>
              <a:spLocks noChangeArrowheads="1"/>
            </p:cNvSpPr>
            <p:nvPr/>
          </p:nvSpPr>
          <p:spPr bwMode="auto">
            <a:xfrm>
              <a:off x="4201797" y="3384363"/>
              <a:ext cx="738976" cy="737675"/>
            </a:xfrm>
            <a:prstGeom prst="ellipse">
              <a:avLst/>
            </a:prstGeom>
            <a:solidFill>
              <a:schemeClr val="accent3">
                <a:lumMod val="50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800"/>
            </a:p>
          </p:txBody>
        </p:sp>
        <p:sp>
          <p:nvSpPr>
            <p:cNvPr id="74" name="Freeform 9">
              <a:extLst>
                <a:ext uri="{FF2B5EF4-FFF2-40B4-BE49-F238E27FC236}">
                  <a16:creationId xmlns="" xmlns:a16="http://schemas.microsoft.com/office/drawing/2014/main" id="{9E439438-56B0-4638-BE37-890EAA30E93B}"/>
                </a:ext>
              </a:extLst>
            </p:cNvPr>
            <p:cNvSpPr>
              <a:spLocks/>
            </p:cNvSpPr>
            <p:nvPr/>
          </p:nvSpPr>
          <p:spPr bwMode="auto">
            <a:xfrm>
              <a:off x="3980625" y="2277200"/>
              <a:ext cx="590660" cy="2952000"/>
            </a:xfrm>
            <a:custGeom>
              <a:avLst/>
              <a:gdLst>
                <a:gd name="T0" fmla="*/ 832 w 832"/>
                <a:gd name="T1" fmla="*/ 0 h 4160"/>
                <a:gd name="T2" fmla="*/ 832 w 832"/>
                <a:gd name="T3" fmla="*/ 4160 h 4160"/>
                <a:gd name="T4" fmla="*/ 0 w 832"/>
                <a:gd name="T5" fmla="*/ 2080 h 4160"/>
                <a:gd name="T6" fmla="*/ 832 w 832"/>
                <a:gd name="T7" fmla="*/ 0 h 4160"/>
              </a:gdLst>
              <a:ahLst/>
              <a:cxnLst>
                <a:cxn ang="0">
                  <a:pos x="T0" y="T1"/>
                </a:cxn>
                <a:cxn ang="0">
                  <a:pos x="T2" y="T3"/>
                </a:cxn>
                <a:cxn ang="0">
                  <a:pos x="T4" y="T5"/>
                </a:cxn>
                <a:cxn ang="0">
                  <a:pos x="T6" y="T7"/>
                </a:cxn>
              </a:cxnLst>
              <a:rect l="0" t="0" r="r" b="b"/>
              <a:pathLst>
                <a:path w="832" h="4160">
                  <a:moveTo>
                    <a:pt x="832" y="0"/>
                  </a:moveTo>
                  <a:cubicBezTo>
                    <a:pt x="832" y="4160"/>
                    <a:pt x="832" y="4160"/>
                    <a:pt x="832" y="4160"/>
                  </a:cubicBezTo>
                  <a:cubicBezTo>
                    <a:pt x="372" y="4160"/>
                    <a:pt x="0" y="3229"/>
                    <a:pt x="0" y="2080"/>
                  </a:cubicBezTo>
                  <a:cubicBezTo>
                    <a:pt x="0" y="931"/>
                    <a:pt x="372" y="0"/>
                    <a:pt x="832" y="0"/>
                  </a:cubicBezTo>
                  <a:close/>
                </a:path>
              </a:pathLst>
            </a:custGeom>
            <a:solidFill>
              <a:srgbClr val="ABC67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800"/>
            </a:p>
          </p:txBody>
        </p:sp>
        <p:sp>
          <p:nvSpPr>
            <p:cNvPr id="75" name="Freeform 10">
              <a:extLst>
                <a:ext uri="{FF2B5EF4-FFF2-40B4-BE49-F238E27FC236}">
                  <a16:creationId xmlns="" xmlns:a16="http://schemas.microsoft.com/office/drawing/2014/main" id="{D28E25F5-641D-4EC8-9058-2558E84D7D5D}"/>
                </a:ext>
              </a:extLst>
            </p:cNvPr>
            <p:cNvSpPr>
              <a:spLocks/>
            </p:cNvSpPr>
            <p:nvPr/>
          </p:nvSpPr>
          <p:spPr bwMode="auto">
            <a:xfrm>
              <a:off x="4128940" y="2646688"/>
              <a:ext cx="442345" cy="2214325"/>
            </a:xfrm>
            <a:custGeom>
              <a:avLst/>
              <a:gdLst>
                <a:gd name="T0" fmla="*/ 624 w 624"/>
                <a:gd name="T1" fmla="*/ 0 h 3120"/>
                <a:gd name="T2" fmla="*/ 624 w 624"/>
                <a:gd name="T3" fmla="*/ 3120 h 3120"/>
                <a:gd name="T4" fmla="*/ 0 w 624"/>
                <a:gd name="T5" fmla="*/ 1560 h 3120"/>
                <a:gd name="T6" fmla="*/ 624 w 624"/>
                <a:gd name="T7" fmla="*/ 0 h 3120"/>
              </a:gdLst>
              <a:ahLst/>
              <a:cxnLst>
                <a:cxn ang="0">
                  <a:pos x="T0" y="T1"/>
                </a:cxn>
                <a:cxn ang="0">
                  <a:pos x="T2" y="T3"/>
                </a:cxn>
                <a:cxn ang="0">
                  <a:pos x="T4" y="T5"/>
                </a:cxn>
                <a:cxn ang="0">
                  <a:pos x="T6" y="T7"/>
                </a:cxn>
              </a:cxnLst>
              <a:rect l="0" t="0" r="r" b="b"/>
              <a:pathLst>
                <a:path w="624" h="3120">
                  <a:moveTo>
                    <a:pt x="624" y="0"/>
                  </a:moveTo>
                  <a:cubicBezTo>
                    <a:pt x="624" y="3120"/>
                    <a:pt x="624" y="3120"/>
                    <a:pt x="624" y="3120"/>
                  </a:cubicBezTo>
                  <a:cubicBezTo>
                    <a:pt x="279" y="3120"/>
                    <a:pt x="0" y="2422"/>
                    <a:pt x="0" y="1560"/>
                  </a:cubicBezTo>
                  <a:cubicBezTo>
                    <a:pt x="0" y="698"/>
                    <a:pt x="279" y="0"/>
                    <a:pt x="624" y="0"/>
                  </a:cubicBezTo>
                  <a:close/>
                </a:path>
              </a:pathLst>
            </a:custGeom>
            <a:solidFill>
              <a:srgbClr val="7E9C4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800"/>
            </a:p>
          </p:txBody>
        </p:sp>
        <p:sp>
          <p:nvSpPr>
            <p:cNvPr id="76" name="Freeform 11">
              <a:extLst>
                <a:ext uri="{FF2B5EF4-FFF2-40B4-BE49-F238E27FC236}">
                  <a16:creationId xmlns="" xmlns:a16="http://schemas.microsoft.com/office/drawing/2014/main" id="{2433304E-8ECF-4D6D-9B0B-03F231711EC3}"/>
                </a:ext>
              </a:extLst>
            </p:cNvPr>
            <p:cNvSpPr>
              <a:spLocks/>
            </p:cNvSpPr>
            <p:nvPr/>
          </p:nvSpPr>
          <p:spPr bwMode="auto">
            <a:xfrm>
              <a:off x="4275955" y="3014875"/>
              <a:ext cx="295330" cy="1476651"/>
            </a:xfrm>
            <a:custGeom>
              <a:avLst/>
              <a:gdLst>
                <a:gd name="T0" fmla="*/ 416 w 416"/>
                <a:gd name="T1" fmla="*/ 0 h 2080"/>
                <a:gd name="T2" fmla="*/ 416 w 416"/>
                <a:gd name="T3" fmla="*/ 2080 h 2080"/>
                <a:gd name="T4" fmla="*/ 0 w 416"/>
                <a:gd name="T5" fmla="*/ 1040 h 2080"/>
                <a:gd name="T6" fmla="*/ 416 w 416"/>
                <a:gd name="T7" fmla="*/ 0 h 2080"/>
              </a:gdLst>
              <a:ahLst/>
              <a:cxnLst>
                <a:cxn ang="0">
                  <a:pos x="T0" y="T1"/>
                </a:cxn>
                <a:cxn ang="0">
                  <a:pos x="T2" y="T3"/>
                </a:cxn>
                <a:cxn ang="0">
                  <a:pos x="T4" y="T5"/>
                </a:cxn>
                <a:cxn ang="0">
                  <a:pos x="T6" y="T7"/>
                </a:cxn>
              </a:cxnLst>
              <a:rect l="0" t="0" r="r" b="b"/>
              <a:pathLst>
                <a:path w="416" h="2080">
                  <a:moveTo>
                    <a:pt x="416" y="0"/>
                  </a:moveTo>
                  <a:cubicBezTo>
                    <a:pt x="416" y="2080"/>
                    <a:pt x="416" y="2080"/>
                    <a:pt x="416" y="2080"/>
                  </a:cubicBezTo>
                  <a:cubicBezTo>
                    <a:pt x="186" y="2080"/>
                    <a:pt x="0" y="1614"/>
                    <a:pt x="0" y="1040"/>
                  </a:cubicBezTo>
                  <a:cubicBezTo>
                    <a:pt x="0" y="466"/>
                    <a:pt x="186" y="0"/>
                    <a:pt x="416" y="0"/>
                  </a:cubicBezTo>
                  <a:close/>
                </a:path>
              </a:pathLst>
            </a:custGeom>
            <a:solidFill>
              <a:srgbClr val="5C732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800"/>
            </a:p>
          </p:txBody>
        </p:sp>
        <p:sp>
          <p:nvSpPr>
            <p:cNvPr id="77" name="Freeform 12">
              <a:extLst>
                <a:ext uri="{FF2B5EF4-FFF2-40B4-BE49-F238E27FC236}">
                  <a16:creationId xmlns="" xmlns:a16="http://schemas.microsoft.com/office/drawing/2014/main" id="{A5322EB1-9FC3-4BE7-8A90-E109A92D552B}"/>
                </a:ext>
              </a:extLst>
            </p:cNvPr>
            <p:cNvSpPr>
              <a:spLocks/>
            </p:cNvSpPr>
            <p:nvPr/>
          </p:nvSpPr>
          <p:spPr bwMode="auto">
            <a:xfrm>
              <a:off x="4424270" y="3384363"/>
              <a:ext cx="147015" cy="737675"/>
            </a:xfrm>
            <a:custGeom>
              <a:avLst/>
              <a:gdLst>
                <a:gd name="T0" fmla="*/ 208 w 208"/>
                <a:gd name="T1" fmla="*/ 0 h 1040"/>
                <a:gd name="T2" fmla="*/ 208 w 208"/>
                <a:gd name="T3" fmla="*/ 1040 h 1040"/>
                <a:gd name="T4" fmla="*/ 0 w 208"/>
                <a:gd name="T5" fmla="*/ 520 h 1040"/>
                <a:gd name="T6" fmla="*/ 208 w 208"/>
                <a:gd name="T7" fmla="*/ 0 h 1040"/>
              </a:gdLst>
              <a:ahLst/>
              <a:cxnLst>
                <a:cxn ang="0">
                  <a:pos x="T0" y="T1"/>
                </a:cxn>
                <a:cxn ang="0">
                  <a:pos x="T2" y="T3"/>
                </a:cxn>
                <a:cxn ang="0">
                  <a:pos x="T4" y="T5"/>
                </a:cxn>
                <a:cxn ang="0">
                  <a:pos x="T6" y="T7"/>
                </a:cxn>
              </a:cxnLst>
              <a:rect l="0" t="0" r="r" b="b"/>
              <a:pathLst>
                <a:path w="208" h="1040">
                  <a:moveTo>
                    <a:pt x="208" y="0"/>
                  </a:moveTo>
                  <a:cubicBezTo>
                    <a:pt x="208" y="1040"/>
                    <a:pt x="208" y="1040"/>
                    <a:pt x="208" y="1040"/>
                  </a:cubicBezTo>
                  <a:cubicBezTo>
                    <a:pt x="93" y="1040"/>
                    <a:pt x="0" y="807"/>
                    <a:pt x="0" y="520"/>
                  </a:cubicBezTo>
                  <a:cubicBezTo>
                    <a:pt x="0" y="233"/>
                    <a:pt x="93" y="0"/>
                    <a:pt x="208" y="0"/>
                  </a:cubicBezTo>
                  <a:close/>
                </a:path>
              </a:pathLst>
            </a:custGeom>
            <a:solidFill>
              <a:srgbClr val="39471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800"/>
            </a:p>
          </p:txBody>
        </p:sp>
        <p:sp>
          <p:nvSpPr>
            <p:cNvPr id="78" name="Freeform 13">
              <a:extLst>
                <a:ext uri="{FF2B5EF4-FFF2-40B4-BE49-F238E27FC236}">
                  <a16:creationId xmlns="" xmlns:a16="http://schemas.microsoft.com/office/drawing/2014/main" id="{7F7FF4D8-7C74-495D-904D-ECB6808ABDE5}"/>
                </a:ext>
              </a:extLst>
            </p:cNvPr>
            <p:cNvSpPr>
              <a:spLocks/>
            </p:cNvSpPr>
            <p:nvPr/>
          </p:nvSpPr>
          <p:spPr bwMode="auto">
            <a:xfrm>
              <a:off x="3094634" y="2277200"/>
              <a:ext cx="1476651" cy="2952000"/>
            </a:xfrm>
            <a:custGeom>
              <a:avLst/>
              <a:gdLst>
                <a:gd name="T0" fmla="*/ 2080 w 2080"/>
                <a:gd name="T1" fmla="*/ 4160 h 4160"/>
                <a:gd name="T2" fmla="*/ 0 w 2080"/>
                <a:gd name="T3" fmla="*/ 2080 h 4160"/>
                <a:gd name="T4" fmla="*/ 2080 w 2080"/>
                <a:gd name="T5" fmla="*/ 0 h 4160"/>
                <a:gd name="T6" fmla="*/ 1248 w 2080"/>
                <a:gd name="T7" fmla="*/ 2080 h 4160"/>
                <a:gd name="T8" fmla="*/ 2080 w 2080"/>
                <a:gd name="T9" fmla="*/ 4160 h 4160"/>
              </a:gdLst>
              <a:ahLst/>
              <a:cxnLst>
                <a:cxn ang="0">
                  <a:pos x="T0" y="T1"/>
                </a:cxn>
                <a:cxn ang="0">
                  <a:pos x="T2" y="T3"/>
                </a:cxn>
                <a:cxn ang="0">
                  <a:pos x="T4" y="T5"/>
                </a:cxn>
                <a:cxn ang="0">
                  <a:pos x="T6" y="T7"/>
                </a:cxn>
                <a:cxn ang="0">
                  <a:pos x="T8" y="T9"/>
                </a:cxn>
              </a:cxnLst>
              <a:rect l="0" t="0" r="r" b="b"/>
              <a:pathLst>
                <a:path w="2080" h="4160">
                  <a:moveTo>
                    <a:pt x="2080" y="4160"/>
                  </a:moveTo>
                  <a:cubicBezTo>
                    <a:pt x="931" y="4160"/>
                    <a:pt x="0" y="3229"/>
                    <a:pt x="0" y="2080"/>
                  </a:cubicBezTo>
                  <a:cubicBezTo>
                    <a:pt x="0" y="931"/>
                    <a:pt x="931" y="0"/>
                    <a:pt x="2080" y="0"/>
                  </a:cubicBezTo>
                  <a:cubicBezTo>
                    <a:pt x="2080" y="0"/>
                    <a:pt x="1248" y="680"/>
                    <a:pt x="1248" y="2080"/>
                  </a:cubicBezTo>
                  <a:cubicBezTo>
                    <a:pt x="1248" y="3480"/>
                    <a:pt x="2080" y="4160"/>
                    <a:pt x="2080" y="4160"/>
                  </a:cubicBezTo>
                  <a:close/>
                </a:path>
              </a:pathLst>
            </a:custGeom>
            <a:gradFill>
              <a:gsLst>
                <a:gs pos="0">
                  <a:schemeClr val="accent3">
                    <a:lumMod val="75000"/>
                  </a:schemeClr>
                </a:gs>
                <a:gs pos="64000">
                  <a:schemeClr val="accent3">
                    <a:lumMod val="20000"/>
                    <a:lumOff val="80000"/>
                  </a:schemeClr>
                </a:gs>
                <a:gs pos="100000">
                  <a:schemeClr val="accent3">
                    <a:lumMod val="60000"/>
                    <a:lumOff val="40000"/>
                  </a:schemeClr>
                </a:gs>
              </a:gsLst>
              <a:lin ang="162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800"/>
            </a:p>
          </p:txBody>
        </p:sp>
      </p:grpSp>
      <p:cxnSp>
        <p:nvCxnSpPr>
          <p:cNvPr id="62" name="Straight Arrow Connector 11">
            <a:extLst>
              <a:ext uri="{FF2B5EF4-FFF2-40B4-BE49-F238E27FC236}">
                <a16:creationId xmlns="" xmlns:a16="http://schemas.microsoft.com/office/drawing/2014/main" id="{D9934338-681C-4DE1-B9B8-344EAB0AA135}"/>
              </a:ext>
            </a:extLst>
          </p:cNvPr>
          <p:cNvCxnSpPr/>
          <p:nvPr/>
        </p:nvCxnSpPr>
        <p:spPr>
          <a:xfrm>
            <a:off x="423754" y="2924948"/>
            <a:ext cx="4149070" cy="0"/>
          </a:xfrm>
          <a:prstGeom prst="straightConnector1">
            <a:avLst/>
          </a:prstGeom>
          <a:ln w="6350">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63" name="Straight Arrow Connector 12">
            <a:extLst>
              <a:ext uri="{FF2B5EF4-FFF2-40B4-BE49-F238E27FC236}">
                <a16:creationId xmlns="" xmlns:a16="http://schemas.microsoft.com/office/drawing/2014/main" id="{1FF71603-FF22-432C-AB60-927407F9ADA5}"/>
              </a:ext>
            </a:extLst>
          </p:cNvPr>
          <p:cNvCxnSpPr/>
          <p:nvPr/>
        </p:nvCxnSpPr>
        <p:spPr>
          <a:xfrm>
            <a:off x="422930" y="4437116"/>
            <a:ext cx="4149070" cy="0"/>
          </a:xfrm>
          <a:prstGeom prst="straightConnector1">
            <a:avLst/>
          </a:prstGeom>
          <a:ln w="6350">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64" name="TextBox 13">
            <a:extLst>
              <a:ext uri="{FF2B5EF4-FFF2-40B4-BE49-F238E27FC236}">
                <a16:creationId xmlns="" xmlns:a16="http://schemas.microsoft.com/office/drawing/2014/main" id="{02D844BD-21CD-476A-9FD5-DD976C6398FD}"/>
              </a:ext>
            </a:extLst>
          </p:cNvPr>
          <p:cNvSpPr txBox="1"/>
          <p:nvPr/>
        </p:nvSpPr>
        <p:spPr>
          <a:xfrm>
            <a:off x="558174" y="1943932"/>
            <a:ext cx="4301857" cy="707886"/>
          </a:xfrm>
          <a:prstGeom prst="rect">
            <a:avLst/>
          </a:prstGeom>
          <a:noFill/>
        </p:spPr>
        <p:txBody>
          <a:bodyPr wrap="square" rtlCol="0">
            <a:spAutoFit/>
          </a:bodyPr>
          <a:lstStyle/>
          <a:p>
            <a:r>
              <a:rPr lang="en-US" sz="2000" noProof="1" smtClean="0">
                <a:solidFill>
                  <a:srgbClr val="0000FF"/>
                </a:solidFill>
                <a:latin typeface="Franklin Gothic Medium" pitchFamily="34" charset="0"/>
                <a:ea typeface="標楷體" panose="03000509000000000000" pitchFamily="65" charset="-120"/>
              </a:rPr>
              <a:t>All-round mfg. facilities</a:t>
            </a:r>
          </a:p>
          <a:p>
            <a:r>
              <a:rPr lang="en-US" sz="2000" noProof="1" smtClean="0">
                <a:solidFill>
                  <a:srgbClr val="0000FF"/>
                </a:solidFill>
                <a:latin typeface="Franklin Gothic Medium" pitchFamily="34" charset="0"/>
                <a:ea typeface="標楷體" panose="03000509000000000000" pitchFamily="65" charset="-120"/>
              </a:rPr>
              <a:t>for full range of textile products</a:t>
            </a:r>
            <a:endParaRPr lang="en-US" sz="2000" noProof="1">
              <a:solidFill>
                <a:srgbClr val="0000FF"/>
              </a:solidFill>
              <a:latin typeface="Franklin Gothic Medium" pitchFamily="34" charset="0"/>
              <a:ea typeface="標楷體" panose="03000509000000000000" pitchFamily="65" charset="-120"/>
            </a:endParaRPr>
          </a:p>
        </p:txBody>
      </p:sp>
      <p:cxnSp>
        <p:nvCxnSpPr>
          <p:cNvPr id="66" name="Straight Arrow Connector 15">
            <a:extLst>
              <a:ext uri="{FF2B5EF4-FFF2-40B4-BE49-F238E27FC236}">
                <a16:creationId xmlns="" xmlns:a16="http://schemas.microsoft.com/office/drawing/2014/main" id="{7249A4BC-8190-4B93-AEB8-C64C86006512}"/>
              </a:ext>
            </a:extLst>
          </p:cNvPr>
          <p:cNvCxnSpPr>
            <a:cxnSpLocks/>
          </p:cNvCxnSpPr>
          <p:nvPr/>
        </p:nvCxnSpPr>
        <p:spPr>
          <a:xfrm flipH="1">
            <a:off x="5260576" y="2924944"/>
            <a:ext cx="3168351" cy="0"/>
          </a:xfrm>
          <a:prstGeom prst="straightConnector1">
            <a:avLst/>
          </a:prstGeom>
          <a:ln w="6350">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67" name="Straight Arrow Connector 16">
            <a:extLst>
              <a:ext uri="{FF2B5EF4-FFF2-40B4-BE49-F238E27FC236}">
                <a16:creationId xmlns="" xmlns:a16="http://schemas.microsoft.com/office/drawing/2014/main" id="{4898C82A-B425-468E-BFFC-59ACE234DF05}"/>
              </a:ext>
            </a:extLst>
          </p:cNvPr>
          <p:cNvCxnSpPr>
            <a:cxnSpLocks/>
          </p:cNvCxnSpPr>
          <p:nvPr/>
        </p:nvCxnSpPr>
        <p:spPr>
          <a:xfrm flipH="1">
            <a:off x="5347827" y="4437112"/>
            <a:ext cx="3616661" cy="0"/>
          </a:xfrm>
          <a:prstGeom prst="straightConnector1">
            <a:avLst/>
          </a:prstGeom>
          <a:ln w="6350">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21" name="TextBox 13">
            <a:extLst>
              <a:ext uri="{FF2B5EF4-FFF2-40B4-BE49-F238E27FC236}">
                <a16:creationId xmlns="" xmlns:a16="http://schemas.microsoft.com/office/drawing/2014/main" id="{FEF33F42-25C9-4DC4-A83E-9B4BC4B67FEA}"/>
              </a:ext>
            </a:extLst>
          </p:cNvPr>
          <p:cNvSpPr txBox="1"/>
          <p:nvPr/>
        </p:nvSpPr>
        <p:spPr>
          <a:xfrm>
            <a:off x="539552" y="3356992"/>
            <a:ext cx="3017557" cy="707886"/>
          </a:xfrm>
          <a:prstGeom prst="rect">
            <a:avLst/>
          </a:prstGeom>
          <a:noFill/>
        </p:spPr>
        <p:txBody>
          <a:bodyPr wrap="none" rtlCol="0">
            <a:spAutoFit/>
          </a:bodyPr>
          <a:lstStyle/>
          <a:p>
            <a:r>
              <a:rPr lang="en-US" sz="2000" noProof="1" smtClean="0">
                <a:solidFill>
                  <a:srgbClr val="0000FF"/>
                </a:solidFill>
                <a:latin typeface="Franklin Gothic Medium" pitchFamily="34" charset="0"/>
                <a:ea typeface="標楷體" panose="03000509000000000000" pitchFamily="65" charset="-120"/>
              </a:rPr>
              <a:t>Certified as green factory </a:t>
            </a:r>
          </a:p>
          <a:p>
            <a:r>
              <a:rPr lang="en-US" sz="2000" noProof="1" smtClean="0">
                <a:solidFill>
                  <a:srgbClr val="0000FF"/>
                </a:solidFill>
                <a:latin typeface="Franklin Gothic Medium" pitchFamily="34" charset="0"/>
                <a:ea typeface="標楷體" panose="03000509000000000000" pitchFamily="65" charset="-120"/>
              </a:rPr>
              <a:t>through strict criteria</a:t>
            </a:r>
            <a:endParaRPr lang="en-US" sz="2000" noProof="1">
              <a:solidFill>
                <a:srgbClr val="0000FF"/>
              </a:solidFill>
              <a:latin typeface="Franklin Gothic Medium" pitchFamily="34" charset="0"/>
              <a:ea typeface="標楷體" panose="03000509000000000000" pitchFamily="65" charset="-120"/>
            </a:endParaRPr>
          </a:p>
        </p:txBody>
      </p:sp>
      <p:sp>
        <p:nvSpPr>
          <p:cNvPr id="25" name="TextBox 13">
            <a:extLst>
              <a:ext uri="{FF2B5EF4-FFF2-40B4-BE49-F238E27FC236}">
                <a16:creationId xmlns="" xmlns:a16="http://schemas.microsoft.com/office/drawing/2014/main" id="{1796BD0B-473C-4DFC-89DA-C30CE21F8E83}"/>
              </a:ext>
            </a:extLst>
          </p:cNvPr>
          <p:cNvSpPr txBox="1"/>
          <p:nvPr/>
        </p:nvSpPr>
        <p:spPr>
          <a:xfrm>
            <a:off x="6201720" y="3429000"/>
            <a:ext cx="2940677" cy="1015663"/>
          </a:xfrm>
          <a:prstGeom prst="rect">
            <a:avLst/>
          </a:prstGeom>
          <a:noFill/>
        </p:spPr>
        <p:txBody>
          <a:bodyPr wrap="none" rtlCol="0">
            <a:spAutoFit/>
          </a:bodyPr>
          <a:lstStyle/>
          <a:p>
            <a:r>
              <a:rPr lang="en-US" sz="2000" noProof="1" smtClean="0">
                <a:solidFill>
                  <a:srgbClr val="0000FF"/>
                </a:solidFill>
                <a:latin typeface="Franklin Gothic Medium" pitchFamily="34" charset="0"/>
                <a:ea typeface="標楷體" panose="03000509000000000000" pitchFamily="65" charset="-120"/>
              </a:rPr>
              <a:t>Every employee concious</a:t>
            </a:r>
          </a:p>
          <a:p>
            <a:r>
              <a:rPr lang="en-US" sz="2000" noProof="1" smtClean="0">
                <a:solidFill>
                  <a:srgbClr val="0000FF"/>
                </a:solidFill>
                <a:latin typeface="Franklin Gothic Medium" pitchFamily="34" charset="0"/>
                <a:ea typeface="標楷體" panose="03000509000000000000" pitchFamily="65" charset="-120"/>
              </a:rPr>
              <a:t>of humanism within </a:t>
            </a:r>
          </a:p>
          <a:p>
            <a:r>
              <a:rPr lang="en-US" sz="2000" noProof="1" smtClean="0">
                <a:solidFill>
                  <a:srgbClr val="0000FF"/>
                </a:solidFill>
                <a:latin typeface="Franklin Gothic Medium" pitchFamily="34" charset="0"/>
                <a:ea typeface="標楷體" panose="03000509000000000000" pitchFamily="65" charset="-120"/>
              </a:rPr>
              <a:t>work scope</a:t>
            </a:r>
            <a:endParaRPr lang="en-US" sz="2000" noProof="1">
              <a:solidFill>
                <a:srgbClr val="0000FF"/>
              </a:solidFill>
              <a:latin typeface="Franklin Gothic Medium" pitchFamily="34" charset="0"/>
              <a:ea typeface="標楷體" panose="03000509000000000000" pitchFamily="65" charset="-120"/>
            </a:endParaRPr>
          </a:p>
        </p:txBody>
      </p:sp>
      <p:sp>
        <p:nvSpPr>
          <p:cNvPr id="27" name="TextBox 13">
            <a:extLst>
              <a:ext uri="{FF2B5EF4-FFF2-40B4-BE49-F238E27FC236}">
                <a16:creationId xmlns="" xmlns:a16="http://schemas.microsoft.com/office/drawing/2014/main" id="{73806DA5-EF2F-4352-A72B-224A952F3AC9}"/>
              </a:ext>
            </a:extLst>
          </p:cNvPr>
          <p:cNvSpPr txBox="1"/>
          <p:nvPr/>
        </p:nvSpPr>
        <p:spPr>
          <a:xfrm>
            <a:off x="3275856" y="5013176"/>
            <a:ext cx="4322209" cy="400110"/>
          </a:xfrm>
          <a:prstGeom prst="rect">
            <a:avLst/>
          </a:prstGeom>
          <a:noFill/>
        </p:spPr>
        <p:txBody>
          <a:bodyPr wrap="none" rtlCol="0">
            <a:spAutoFit/>
          </a:bodyPr>
          <a:lstStyle/>
          <a:p>
            <a:r>
              <a:rPr lang="en-US" altLang="zh-TW" sz="2000" noProof="1" smtClean="0">
                <a:solidFill>
                  <a:srgbClr val="0000FF"/>
                </a:solidFill>
                <a:latin typeface="Franklin Gothic Medium" pitchFamily="34" charset="0"/>
                <a:ea typeface="標楷體" panose="03000509000000000000" pitchFamily="65" charset="-120"/>
              </a:rPr>
              <a:t>Creating</a:t>
            </a:r>
            <a:r>
              <a:rPr lang="en-US" altLang="zh-TW" sz="2000" dirty="0" smtClean="0">
                <a:solidFill>
                  <a:srgbClr val="7030A0"/>
                </a:solidFill>
                <a:latin typeface="Franklin Gothic Medium" pitchFamily="34" charset="0"/>
              </a:rPr>
              <a:t> </a:t>
            </a:r>
            <a:r>
              <a:rPr lang="en-US" altLang="zh-TW" sz="2000" noProof="1" smtClean="0">
                <a:solidFill>
                  <a:srgbClr val="0000FF"/>
                </a:solidFill>
                <a:latin typeface="Franklin Gothic Medium" pitchFamily="34" charset="0"/>
                <a:ea typeface="標楷體" panose="03000509000000000000" pitchFamily="65" charset="-120"/>
              </a:rPr>
              <a:t>the thinking of product value</a:t>
            </a:r>
            <a:endParaRPr lang="en-US" altLang="zh-TW" sz="2000" noProof="1">
              <a:solidFill>
                <a:srgbClr val="0000FF"/>
              </a:solidFill>
              <a:latin typeface="Franklin Gothic Medium" pitchFamily="34" charset="0"/>
              <a:ea typeface="標楷體" panose="03000509000000000000" pitchFamily="65" charset="-120"/>
            </a:endParaRPr>
          </a:p>
        </p:txBody>
      </p:sp>
      <p:sp>
        <p:nvSpPr>
          <p:cNvPr id="26" name="文字方塊 25"/>
          <p:cNvSpPr txBox="1"/>
          <p:nvPr/>
        </p:nvSpPr>
        <p:spPr>
          <a:xfrm>
            <a:off x="4932040" y="1916833"/>
            <a:ext cx="4363887" cy="1015663"/>
          </a:xfrm>
          <a:prstGeom prst="rect">
            <a:avLst/>
          </a:prstGeom>
          <a:noFill/>
        </p:spPr>
        <p:txBody>
          <a:bodyPr wrap="square" rtlCol="0">
            <a:spAutoFit/>
          </a:bodyPr>
          <a:lstStyle/>
          <a:p>
            <a:r>
              <a:rPr lang="en-US" altLang="zh-TW" sz="2000" noProof="1" smtClean="0">
                <a:solidFill>
                  <a:srgbClr val="0000FF"/>
                </a:solidFill>
                <a:latin typeface="Franklin Gothic Medium" pitchFamily="34" charset="0"/>
                <a:ea typeface="標楷體" panose="03000509000000000000" pitchFamily="65" charset="-120"/>
              </a:rPr>
              <a:t>Energy saving and carbon reduction</a:t>
            </a:r>
          </a:p>
          <a:p>
            <a:r>
              <a:rPr lang="en-US" altLang="zh-TW" sz="2000" noProof="1" smtClean="0">
                <a:solidFill>
                  <a:srgbClr val="0000FF"/>
                </a:solidFill>
                <a:latin typeface="Franklin Gothic Medium" pitchFamily="34" charset="0"/>
                <a:ea typeface="標楷體" panose="03000509000000000000" pitchFamily="65" charset="-120"/>
              </a:rPr>
              <a:t>Be benchmarking enterprise  </a:t>
            </a:r>
          </a:p>
          <a:p>
            <a:endParaRPr lang="zh-TW" altLang="en-US" sz="2000" noProof="1" smtClean="0">
              <a:solidFill>
                <a:srgbClr val="0000FF"/>
              </a:solidFill>
              <a:latin typeface="Franklin Gothic Medium" pitchFamily="34" charset="0"/>
              <a:ea typeface="標楷體" panose="03000509000000000000" pitchFamily="65" charset="-120"/>
            </a:endParaRPr>
          </a:p>
        </p:txBody>
      </p:sp>
    </p:spTree>
    <p:extLst>
      <p:ext uri="{BB962C8B-B14F-4D97-AF65-F5344CB8AC3E}">
        <p14:creationId xmlns="" xmlns:p14="http://schemas.microsoft.com/office/powerpoint/2010/main" val="89520940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5123" name="Rectangle 7"/>
          <p:cNvSpPr txBox="1">
            <a:spLocks noChangeArrowheads="1"/>
          </p:cNvSpPr>
          <p:nvPr/>
        </p:nvSpPr>
        <p:spPr bwMode="auto">
          <a:xfrm>
            <a:off x="755576" y="1700808"/>
            <a:ext cx="8229600" cy="4205288"/>
          </a:xfrm>
          <a:prstGeom prst="rect">
            <a:avLst/>
          </a:prstGeom>
          <a:noFill/>
          <a:ln w="9525">
            <a:noFill/>
            <a:miter lim="800000"/>
            <a:headEnd/>
            <a:tailEnd/>
          </a:ln>
          <a:effectLst/>
        </p:spPr>
        <p:txBody>
          <a:bodyPr/>
          <a:lstStyle/>
          <a:p>
            <a:pPr algn="ctr">
              <a:spcBef>
                <a:spcPct val="20000"/>
              </a:spcBef>
            </a:pPr>
            <a:r>
              <a:rPr lang="en-US" sz="3200" dirty="0">
                <a:solidFill>
                  <a:srgbClr val="FFFFFF"/>
                </a:solidFill>
              </a:rPr>
              <a:t>. </a:t>
            </a:r>
          </a:p>
        </p:txBody>
      </p:sp>
      <p:cxnSp>
        <p:nvCxnSpPr>
          <p:cNvPr id="6" name="直線接點 5"/>
          <p:cNvCxnSpPr/>
          <p:nvPr/>
        </p:nvCxnSpPr>
        <p:spPr>
          <a:xfrm>
            <a:off x="0" y="3717032"/>
            <a:ext cx="9144000" cy="0"/>
          </a:xfrm>
          <a:prstGeom prst="line">
            <a:avLst/>
          </a:prstGeom>
        </p:spPr>
        <p:style>
          <a:lnRef idx="2">
            <a:schemeClr val="accent2"/>
          </a:lnRef>
          <a:fillRef idx="0">
            <a:schemeClr val="accent2"/>
          </a:fillRef>
          <a:effectRef idx="1">
            <a:schemeClr val="accent2"/>
          </a:effectRef>
          <a:fontRef idx="minor">
            <a:schemeClr val="tx1"/>
          </a:fontRef>
        </p:style>
      </p:cxnSp>
      <p:pic>
        <p:nvPicPr>
          <p:cNvPr id="8" name="圖片 7" descr="昶和LOGO.png"/>
          <p:cNvPicPr>
            <a:picLocks noChangeAspect="1"/>
          </p:cNvPicPr>
          <p:nvPr/>
        </p:nvPicPr>
        <p:blipFill>
          <a:blip r:embed="rId3" cstate="print"/>
          <a:stretch>
            <a:fillRect/>
          </a:stretch>
        </p:blipFill>
        <p:spPr>
          <a:xfrm>
            <a:off x="3491880" y="5517232"/>
            <a:ext cx="1828800" cy="1219200"/>
          </a:xfrm>
          <a:prstGeom prst="rect">
            <a:avLst/>
          </a:prstGeom>
        </p:spPr>
      </p:pic>
      <p:sp>
        <p:nvSpPr>
          <p:cNvPr id="9" name="矩形 8"/>
          <p:cNvSpPr/>
          <p:nvPr/>
        </p:nvSpPr>
        <p:spPr>
          <a:xfrm>
            <a:off x="1598473" y="2708920"/>
            <a:ext cx="7545527" cy="707886"/>
          </a:xfrm>
          <a:prstGeom prst="rect">
            <a:avLst/>
          </a:prstGeom>
        </p:spPr>
        <p:txBody>
          <a:bodyPr wrap="none">
            <a:spAutoFit/>
          </a:bodyPr>
          <a:lstStyle/>
          <a:p>
            <a:r>
              <a:rPr lang="en-US" altLang="zh-TW" sz="4000" b="1" dirty="0" smtClean="0">
                <a:solidFill>
                  <a:srgbClr val="00467A"/>
                </a:solidFill>
                <a:latin typeface="Franklin Gothic Medium" pitchFamily="34" charset="0"/>
                <a:ea typeface="Tahoma" pitchFamily="34" charset="0"/>
                <a:cs typeface="Tahoma" pitchFamily="34" charset="0"/>
              </a:rPr>
              <a:t>Achievement </a:t>
            </a:r>
            <a:r>
              <a:rPr lang="en-US" altLang="zh-TW" sz="4000" b="1" dirty="0" smtClean="0">
                <a:solidFill>
                  <a:srgbClr val="00467A"/>
                </a:solidFill>
                <a:latin typeface="Franklin Gothic Medium" pitchFamily="34" charset="0"/>
                <a:ea typeface="Tahoma" pitchFamily="34" charset="0"/>
                <a:cs typeface="Tahoma" pitchFamily="34" charset="0"/>
              </a:rPr>
              <a:t>Of </a:t>
            </a:r>
            <a:r>
              <a:rPr lang="en-US" altLang="zh-TW" sz="4000" b="1" dirty="0" smtClean="0">
                <a:solidFill>
                  <a:srgbClr val="00467A"/>
                </a:solidFill>
                <a:latin typeface="Franklin Gothic Medium" pitchFamily="34" charset="0"/>
                <a:ea typeface="Tahoma" pitchFamily="34" charset="0"/>
                <a:cs typeface="Tahoma" pitchFamily="34" charset="0"/>
              </a:rPr>
              <a:t>Circular Economy</a:t>
            </a:r>
          </a:p>
        </p:txBody>
      </p:sp>
      <p:pic>
        <p:nvPicPr>
          <p:cNvPr id="7" name="圖片 6">
            <a:extLst>
              <a:ext uri="{FF2B5EF4-FFF2-40B4-BE49-F238E27FC236}">
                <a16:creationId xmlns="" xmlns:a16="http://schemas.microsoft.com/office/drawing/2014/main" id="{A593472E-7A25-4882-B9D1-B23D4BAA5F95}"/>
              </a:ext>
            </a:extLst>
          </p:cNvPr>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179512" y="188640"/>
            <a:ext cx="2751112" cy="2633207"/>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 name="矩形 3"/>
          <p:cNvSpPr/>
          <p:nvPr/>
        </p:nvSpPr>
        <p:spPr>
          <a:xfrm>
            <a:off x="1403648" y="332656"/>
            <a:ext cx="6169959" cy="707886"/>
          </a:xfrm>
          <a:prstGeom prst="rect">
            <a:avLst/>
          </a:prstGeom>
        </p:spPr>
        <p:txBody>
          <a:bodyPr wrap="none">
            <a:spAutoFit/>
          </a:bodyPr>
          <a:lstStyle/>
          <a:p>
            <a:r>
              <a:rPr lang="en-US" altLang="zh-TW" sz="4000" b="1" dirty="0" smtClean="0">
                <a:solidFill>
                  <a:srgbClr val="00467A"/>
                </a:solidFill>
                <a:latin typeface="Franklin Gothic Medium" pitchFamily="34" charset="0"/>
                <a:ea typeface="Tahoma" pitchFamily="34" charset="0"/>
                <a:cs typeface="Tahoma" pitchFamily="34" charset="0"/>
              </a:rPr>
              <a:t>Green Energy (Solar Power)</a:t>
            </a:r>
            <a:endParaRPr lang="zh-TW" altLang="en-US" sz="4000" b="1" dirty="0">
              <a:solidFill>
                <a:srgbClr val="00467A"/>
              </a:solidFill>
              <a:latin typeface="Franklin Gothic Medium" pitchFamily="34" charset="0"/>
              <a:ea typeface="Tahoma" pitchFamily="34" charset="0"/>
              <a:cs typeface="Tahoma" pitchFamily="34" charset="0"/>
            </a:endParaRPr>
          </a:p>
        </p:txBody>
      </p:sp>
      <p:pic>
        <p:nvPicPr>
          <p:cNvPr id="89" name="圖片 88" descr="昶和LOGO.png"/>
          <p:cNvPicPr>
            <a:picLocks noChangeAspect="1"/>
          </p:cNvPicPr>
          <p:nvPr/>
        </p:nvPicPr>
        <p:blipFill>
          <a:blip r:embed="rId4" cstate="print"/>
          <a:stretch>
            <a:fillRect/>
          </a:stretch>
        </p:blipFill>
        <p:spPr>
          <a:xfrm>
            <a:off x="3779912" y="5805264"/>
            <a:ext cx="1828800" cy="1219200"/>
          </a:xfrm>
          <a:prstGeom prst="rect">
            <a:avLst/>
          </a:prstGeom>
        </p:spPr>
      </p:pic>
      <p:pic>
        <p:nvPicPr>
          <p:cNvPr id="3" name="圖片 2">
            <a:extLst>
              <a:ext uri="{FF2B5EF4-FFF2-40B4-BE49-F238E27FC236}">
                <a16:creationId xmlns="" xmlns:a16="http://schemas.microsoft.com/office/drawing/2014/main" id="{3CC0B735-F842-49B0-A2D5-A5AB67177F8C}"/>
              </a:ext>
            </a:extLst>
          </p:cNvPr>
          <p:cNvPicPr>
            <a:picLocks noChangeAspect="1"/>
          </p:cNvPicPr>
          <p:nvPr/>
        </p:nvPicPr>
        <p:blipFill>
          <a:blip r:embed="rId5" cstate="print"/>
          <a:stretch>
            <a:fillRect/>
          </a:stretch>
        </p:blipFill>
        <p:spPr>
          <a:xfrm>
            <a:off x="482551" y="3861048"/>
            <a:ext cx="3264201" cy="2386592"/>
          </a:xfrm>
          <a:prstGeom prst="rect">
            <a:avLst/>
          </a:prstGeom>
        </p:spPr>
      </p:pic>
      <p:pic>
        <p:nvPicPr>
          <p:cNvPr id="5" name="圖片 4">
            <a:extLst>
              <a:ext uri="{FF2B5EF4-FFF2-40B4-BE49-F238E27FC236}">
                <a16:creationId xmlns="" xmlns:a16="http://schemas.microsoft.com/office/drawing/2014/main" id="{B18B2F58-A42A-48A1-B28A-8676DD0F87B4}"/>
              </a:ext>
            </a:extLst>
          </p:cNvPr>
          <p:cNvPicPr>
            <a:picLocks noChangeAspect="1"/>
          </p:cNvPicPr>
          <p:nvPr/>
        </p:nvPicPr>
        <p:blipFill>
          <a:blip r:embed="rId6" cstate="print"/>
          <a:stretch>
            <a:fillRect/>
          </a:stretch>
        </p:blipFill>
        <p:spPr>
          <a:xfrm>
            <a:off x="473425" y="1427992"/>
            <a:ext cx="3264201" cy="2265453"/>
          </a:xfrm>
          <a:prstGeom prst="rect">
            <a:avLst/>
          </a:prstGeom>
        </p:spPr>
      </p:pic>
      <p:sp>
        <p:nvSpPr>
          <p:cNvPr id="7" name="矩形 6">
            <a:extLst>
              <a:ext uri="{FF2B5EF4-FFF2-40B4-BE49-F238E27FC236}">
                <a16:creationId xmlns="" xmlns:a16="http://schemas.microsoft.com/office/drawing/2014/main" id="{438C5350-FD9B-4897-BE93-CD30B0FFB127}"/>
              </a:ext>
            </a:extLst>
          </p:cNvPr>
          <p:cNvSpPr/>
          <p:nvPr/>
        </p:nvSpPr>
        <p:spPr>
          <a:xfrm>
            <a:off x="3995936" y="1628800"/>
            <a:ext cx="4203523" cy="1938992"/>
          </a:xfrm>
          <a:prstGeom prst="rect">
            <a:avLst/>
          </a:prstGeom>
        </p:spPr>
        <p:txBody>
          <a:bodyPr wrap="none">
            <a:spAutoFit/>
          </a:bodyPr>
          <a:lstStyle/>
          <a:p>
            <a:r>
              <a:rPr lang="en-US" altLang="zh-TW" sz="2000" b="1" dirty="0" smtClean="0">
                <a:solidFill>
                  <a:srgbClr val="00467A"/>
                </a:solidFill>
                <a:latin typeface="Franklin Gothic Medium" pitchFamily="34" charset="0"/>
                <a:ea typeface="Tahoma" pitchFamily="34" charset="0"/>
                <a:cs typeface="Tahoma" pitchFamily="34" charset="0"/>
              </a:rPr>
              <a:t>● </a:t>
            </a:r>
            <a:r>
              <a:rPr lang="en-US" altLang="zh-TW" sz="2000" b="1" noProof="1" smtClean="0">
                <a:solidFill>
                  <a:srgbClr val="00467A"/>
                </a:solidFill>
                <a:latin typeface="Franklin Gothic Medium" pitchFamily="34" charset="0"/>
                <a:ea typeface="Tahoma" pitchFamily="34" charset="0"/>
                <a:cs typeface="Tahoma" pitchFamily="34" charset="0"/>
              </a:rPr>
              <a:t>Solar roof on premises generating </a:t>
            </a:r>
          </a:p>
          <a:p>
            <a:r>
              <a:rPr lang="en-US" altLang="zh-TW" sz="2000" b="1" noProof="1" smtClean="0">
                <a:solidFill>
                  <a:srgbClr val="00467A"/>
                </a:solidFill>
                <a:latin typeface="Franklin Gothic Medium" pitchFamily="34" charset="0"/>
                <a:ea typeface="Tahoma" pitchFamily="34" charset="0"/>
                <a:cs typeface="Tahoma" pitchFamily="34" charset="0"/>
              </a:rPr>
              <a:t>    1.20MM KWH in 2018</a:t>
            </a:r>
          </a:p>
          <a:p>
            <a:r>
              <a:rPr lang="en-US" altLang="zh-TW" sz="2000" b="1" dirty="0" smtClean="0">
                <a:solidFill>
                  <a:srgbClr val="00467A"/>
                </a:solidFill>
                <a:latin typeface="Franklin Gothic Medium" pitchFamily="34" charset="0"/>
                <a:ea typeface="Tahoma" pitchFamily="34" charset="0"/>
                <a:cs typeface="Tahoma" pitchFamily="34" charset="0"/>
              </a:rPr>
              <a:t>● </a:t>
            </a:r>
            <a:r>
              <a:rPr lang="en-US" altLang="zh-TW" sz="2000" b="1" noProof="1" smtClean="0">
                <a:solidFill>
                  <a:srgbClr val="00467A"/>
                </a:solidFill>
                <a:latin typeface="Franklin Gothic Medium" pitchFamily="34" charset="0"/>
                <a:ea typeface="Tahoma" pitchFamily="34" charset="0"/>
                <a:cs typeface="Tahoma" pitchFamily="34" charset="0"/>
              </a:rPr>
              <a:t>Accounting for 24% of total plant </a:t>
            </a:r>
          </a:p>
          <a:p>
            <a:r>
              <a:rPr lang="en-US" altLang="zh-TW" sz="2000" b="1" noProof="1" smtClean="0">
                <a:solidFill>
                  <a:srgbClr val="00467A"/>
                </a:solidFill>
                <a:latin typeface="Franklin Gothic Medium" pitchFamily="34" charset="0"/>
                <a:ea typeface="Tahoma" pitchFamily="34" charset="0"/>
                <a:cs typeface="Tahoma" pitchFamily="34" charset="0"/>
              </a:rPr>
              <a:t>    power consumption</a:t>
            </a:r>
          </a:p>
          <a:p>
            <a:r>
              <a:rPr lang="en-US" altLang="zh-TW" sz="2000" b="1" dirty="0" smtClean="0">
                <a:solidFill>
                  <a:srgbClr val="00467A"/>
                </a:solidFill>
                <a:latin typeface="Franklin Gothic Medium" pitchFamily="34" charset="0"/>
                <a:ea typeface="Tahoma" pitchFamily="34" charset="0"/>
                <a:cs typeface="Tahoma" pitchFamily="34" charset="0"/>
              </a:rPr>
              <a:t>● </a:t>
            </a:r>
            <a:r>
              <a:rPr lang="en-US" altLang="zh-TW" sz="2000" b="1" noProof="1" smtClean="0">
                <a:solidFill>
                  <a:srgbClr val="00467A"/>
                </a:solidFill>
                <a:latin typeface="Franklin Gothic Medium" pitchFamily="34" charset="0"/>
                <a:ea typeface="Tahoma" pitchFamily="34" charset="0"/>
                <a:cs typeface="Tahoma" pitchFamily="34" charset="0"/>
              </a:rPr>
              <a:t>Reducing 720,000kg in carbon </a:t>
            </a:r>
          </a:p>
          <a:p>
            <a:r>
              <a:rPr lang="en-US" altLang="zh-TW" sz="2000" b="1" noProof="1" smtClean="0">
                <a:solidFill>
                  <a:srgbClr val="00467A"/>
                </a:solidFill>
                <a:latin typeface="Franklin Gothic Medium" pitchFamily="34" charset="0"/>
                <a:ea typeface="Tahoma" pitchFamily="34" charset="0"/>
                <a:cs typeface="Tahoma" pitchFamily="34" charset="0"/>
              </a:rPr>
              <a:t>    dioxide emission per year</a:t>
            </a:r>
            <a:endParaRPr lang="zh-TW" altLang="en-US" sz="2000" b="1" noProof="1" smtClean="0">
              <a:solidFill>
                <a:srgbClr val="00467A"/>
              </a:solidFill>
              <a:latin typeface="Franklin Gothic Medium" pitchFamily="34" charset="0"/>
              <a:ea typeface="Tahoma" pitchFamily="34" charset="0"/>
              <a:cs typeface="Tahoma" pitchFamily="34" charset="0"/>
            </a:endParaRPr>
          </a:p>
        </p:txBody>
      </p:sp>
      <p:pic>
        <p:nvPicPr>
          <p:cNvPr id="8" name="圖片 7">
            <a:extLst>
              <a:ext uri="{FF2B5EF4-FFF2-40B4-BE49-F238E27FC236}">
                <a16:creationId xmlns="" xmlns:a16="http://schemas.microsoft.com/office/drawing/2014/main" id="{B7A1A405-8381-47AA-8C85-FE08891E0CD5}"/>
              </a:ext>
            </a:extLst>
          </p:cNvPr>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23935" y="5748657"/>
            <a:ext cx="5868144" cy="498983"/>
          </a:xfrm>
          <a:prstGeom prst="rect">
            <a:avLst/>
          </a:prstGeom>
        </p:spPr>
      </p:pic>
      <p:pic>
        <p:nvPicPr>
          <p:cNvPr id="10" name="圖片 9">
            <a:extLst>
              <a:ext uri="{FF2B5EF4-FFF2-40B4-BE49-F238E27FC236}">
                <a16:creationId xmlns="" xmlns:a16="http://schemas.microsoft.com/office/drawing/2014/main" id="{DCC32794-97DE-4B55-ADDA-7A6B9B6B4594}"/>
              </a:ext>
            </a:extLst>
          </p:cNvPr>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3308633" y="5749266"/>
            <a:ext cx="5868144" cy="498983"/>
          </a:xfrm>
          <a:prstGeom prst="rect">
            <a:avLst/>
          </a:prstGeom>
        </p:spPr>
      </p:pic>
      <p:sp>
        <p:nvSpPr>
          <p:cNvPr id="12" name="矩形 11">
            <a:extLst>
              <a:ext uri="{FF2B5EF4-FFF2-40B4-BE49-F238E27FC236}">
                <a16:creationId xmlns="" xmlns:a16="http://schemas.microsoft.com/office/drawing/2014/main" id="{F63FCD04-C109-4D3D-AF9F-DF6DBB6603AC}"/>
              </a:ext>
            </a:extLst>
          </p:cNvPr>
          <p:cNvSpPr/>
          <p:nvPr/>
        </p:nvSpPr>
        <p:spPr>
          <a:xfrm>
            <a:off x="3851920" y="4221088"/>
            <a:ext cx="5140574" cy="1015663"/>
          </a:xfrm>
          <a:prstGeom prst="rect">
            <a:avLst/>
          </a:prstGeom>
        </p:spPr>
        <p:txBody>
          <a:bodyPr wrap="none">
            <a:spAutoFit/>
          </a:bodyPr>
          <a:lstStyle/>
          <a:p>
            <a:r>
              <a:rPr lang="en-US" altLang="zh-TW" sz="2000" b="1" dirty="0" smtClean="0">
                <a:solidFill>
                  <a:srgbClr val="00467A"/>
                </a:solidFill>
                <a:latin typeface="Franklin Gothic Medium" pitchFamily="34" charset="0"/>
                <a:ea typeface="Tahoma" pitchFamily="34" charset="0"/>
                <a:cs typeface="Tahoma" pitchFamily="34" charset="0"/>
              </a:rPr>
              <a:t>● </a:t>
            </a:r>
            <a:r>
              <a:rPr lang="en-US" altLang="zh-TW" sz="2000" b="1" noProof="1" smtClean="0">
                <a:solidFill>
                  <a:srgbClr val="00467A"/>
                </a:solidFill>
                <a:latin typeface="Franklin Gothic Medium" pitchFamily="34" charset="0"/>
                <a:ea typeface="Tahoma" pitchFamily="34" charset="0"/>
                <a:cs typeface="Tahoma" pitchFamily="34" charset="0"/>
              </a:rPr>
              <a:t>Accommodation of expansive solar roof as </a:t>
            </a:r>
          </a:p>
          <a:p>
            <a:r>
              <a:rPr lang="en-US" altLang="zh-TW" sz="2000" b="1" noProof="1" smtClean="0">
                <a:solidFill>
                  <a:srgbClr val="00467A"/>
                </a:solidFill>
                <a:latin typeface="Franklin Gothic Medium" pitchFamily="34" charset="0"/>
                <a:ea typeface="Tahoma" pitchFamily="34" charset="0"/>
                <a:cs typeface="Tahoma" pitchFamily="34" charset="0"/>
              </a:rPr>
              <a:t>   indicator for clean-production business</a:t>
            </a:r>
          </a:p>
          <a:p>
            <a:r>
              <a:rPr lang="en-US" altLang="zh-TW" sz="2000" b="1" noProof="1" smtClean="0">
                <a:solidFill>
                  <a:srgbClr val="00467A"/>
                </a:solidFill>
                <a:latin typeface="Franklin Gothic Medium" pitchFamily="34" charset="0"/>
                <a:ea typeface="Tahoma" pitchFamily="34" charset="0"/>
                <a:cs typeface="Tahoma" pitchFamily="34" charset="0"/>
              </a:rPr>
              <a:t>   100% eco-friendly roof </a:t>
            </a:r>
            <a:endParaRPr lang="en-US" altLang="zh-TW" sz="2000" b="1" noProof="1">
              <a:solidFill>
                <a:srgbClr val="00467A"/>
              </a:solidFill>
              <a:latin typeface="Franklin Gothic Medium" pitchFamily="34" charset="0"/>
              <a:ea typeface="Tahoma" pitchFamily="34" charset="0"/>
              <a:cs typeface="Tahoma" pitchFamily="34" charset="0"/>
            </a:endParaRPr>
          </a:p>
        </p:txBody>
      </p:sp>
    </p:spTree>
    <p:extLst>
      <p:ext uri="{BB962C8B-B14F-4D97-AF65-F5344CB8AC3E}">
        <p14:creationId xmlns="" xmlns:p14="http://schemas.microsoft.com/office/powerpoint/2010/main" val="89195531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 name="矩形 3"/>
          <p:cNvSpPr/>
          <p:nvPr/>
        </p:nvSpPr>
        <p:spPr>
          <a:xfrm>
            <a:off x="1187624" y="260648"/>
            <a:ext cx="7705186" cy="707886"/>
          </a:xfrm>
          <a:prstGeom prst="rect">
            <a:avLst/>
          </a:prstGeom>
        </p:spPr>
        <p:txBody>
          <a:bodyPr wrap="none">
            <a:spAutoFit/>
          </a:bodyPr>
          <a:lstStyle/>
          <a:p>
            <a:r>
              <a:rPr lang="en-US" altLang="zh-TW" sz="4000" b="1" dirty="0" smtClean="0">
                <a:solidFill>
                  <a:srgbClr val="00467A"/>
                </a:solidFill>
                <a:latin typeface="Franklin Gothic Medium" pitchFamily="34" charset="0"/>
                <a:ea typeface="Tahoma" pitchFamily="34" charset="0"/>
                <a:cs typeface="Tahoma" pitchFamily="34" charset="0"/>
              </a:rPr>
              <a:t>Effectiveness </a:t>
            </a:r>
            <a:r>
              <a:rPr lang="en-US" altLang="zh-TW" sz="4000" b="1" dirty="0" smtClean="0">
                <a:solidFill>
                  <a:srgbClr val="00467A"/>
                </a:solidFill>
                <a:latin typeface="Franklin Gothic Medium" pitchFamily="34" charset="0"/>
                <a:ea typeface="Tahoma" pitchFamily="34" charset="0"/>
                <a:cs typeface="Tahoma" pitchFamily="34" charset="0"/>
              </a:rPr>
              <a:t>Of </a:t>
            </a:r>
            <a:r>
              <a:rPr lang="en-US" altLang="zh-TW" sz="4000" b="1" dirty="0" smtClean="0">
                <a:solidFill>
                  <a:srgbClr val="00467A"/>
                </a:solidFill>
                <a:latin typeface="Franklin Gothic Medium" pitchFamily="34" charset="0"/>
                <a:ea typeface="Tahoma" pitchFamily="34" charset="0"/>
                <a:cs typeface="Tahoma" pitchFamily="34" charset="0"/>
              </a:rPr>
              <a:t>Carbon Reduction</a:t>
            </a:r>
            <a:endParaRPr lang="zh-TW" altLang="en-US" sz="4000" b="1" dirty="0">
              <a:solidFill>
                <a:srgbClr val="00467A"/>
              </a:solidFill>
              <a:latin typeface="Franklin Gothic Medium" pitchFamily="34" charset="0"/>
              <a:ea typeface="Tahoma" pitchFamily="34" charset="0"/>
              <a:cs typeface="Tahoma" pitchFamily="34" charset="0"/>
            </a:endParaRPr>
          </a:p>
        </p:txBody>
      </p:sp>
      <p:pic>
        <p:nvPicPr>
          <p:cNvPr id="89" name="圖片 88" descr="昶和LOGO.png"/>
          <p:cNvPicPr>
            <a:picLocks noChangeAspect="1"/>
          </p:cNvPicPr>
          <p:nvPr/>
        </p:nvPicPr>
        <p:blipFill>
          <a:blip r:embed="rId4" cstate="print"/>
          <a:stretch>
            <a:fillRect/>
          </a:stretch>
        </p:blipFill>
        <p:spPr>
          <a:xfrm>
            <a:off x="3779912" y="5805264"/>
            <a:ext cx="1828800" cy="1219200"/>
          </a:xfrm>
          <a:prstGeom prst="rect">
            <a:avLst/>
          </a:prstGeom>
        </p:spPr>
      </p:pic>
      <p:sp>
        <p:nvSpPr>
          <p:cNvPr id="5" name="矩形 4">
            <a:extLst>
              <a:ext uri="{FF2B5EF4-FFF2-40B4-BE49-F238E27FC236}">
                <a16:creationId xmlns="" xmlns:a16="http://schemas.microsoft.com/office/drawing/2014/main" id="{4D0DF51B-B684-447F-9E0E-20940548C360}"/>
              </a:ext>
            </a:extLst>
          </p:cNvPr>
          <p:cNvSpPr/>
          <p:nvPr/>
        </p:nvSpPr>
        <p:spPr>
          <a:xfrm>
            <a:off x="467544" y="1628800"/>
            <a:ext cx="8424936" cy="1631216"/>
          </a:xfrm>
          <a:prstGeom prst="rect">
            <a:avLst/>
          </a:prstGeom>
        </p:spPr>
        <p:txBody>
          <a:bodyPr wrap="square">
            <a:spAutoFit/>
          </a:bodyPr>
          <a:lstStyle/>
          <a:p>
            <a:r>
              <a:rPr lang="en-US" altLang="zh-TW" sz="2000" b="1" noProof="1" smtClean="0">
                <a:solidFill>
                  <a:srgbClr val="00467A"/>
                </a:solidFill>
                <a:latin typeface="Franklin Gothic Medium" pitchFamily="34" charset="0"/>
                <a:ea typeface="Tahoma" pitchFamily="34" charset="0"/>
                <a:cs typeface="Tahoma" pitchFamily="34" charset="0"/>
              </a:rPr>
              <a:t>Low water consumption rate per 100 meter cloth in 2018, water leakage rate , railfall recycling rate(99%) </a:t>
            </a:r>
            <a:r>
              <a:rPr lang="zh-TW" altLang="en-US" sz="2000" b="1" noProof="1" smtClean="0">
                <a:solidFill>
                  <a:srgbClr val="00467A"/>
                </a:solidFill>
                <a:latin typeface="Franklin Gothic Medium" pitchFamily="34" charset="0"/>
                <a:ea typeface="Tahoma" pitchFamily="34" charset="0"/>
                <a:cs typeface="Tahoma" pitchFamily="34" charset="0"/>
              </a:rPr>
              <a:t>、</a:t>
            </a:r>
            <a:r>
              <a:rPr lang="en-US" altLang="zh-TW" sz="2000" b="1" noProof="1" smtClean="0">
                <a:solidFill>
                  <a:srgbClr val="00467A"/>
                </a:solidFill>
                <a:latin typeface="Franklin Gothic Medium" pitchFamily="34" charset="0"/>
                <a:ea typeface="Tahoma" pitchFamily="34" charset="0"/>
                <a:cs typeface="Tahoma" pitchFamily="34" charset="0"/>
              </a:rPr>
              <a:t>in-house industrial water recycling rate , steam cooling water recycling rate etc, all makes the company stay ahead of competitors in plant recycling and cleaning.</a:t>
            </a:r>
          </a:p>
          <a:p>
            <a:endParaRPr lang="en-US" altLang="zh-TW" sz="2000" b="1" noProof="1" smtClean="0">
              <a:solidFill>
                <a:srgbClr val="00467A"/>
              </a:solidFill>
              <a:latin typeface="Franklin Gothic Medium" pitchFamily="34" charset="0"/>
              <a:ea typeface="Tahoma" pitchFamily="34" charset="0"/>
              <a:cs typeface="Tahoma" pitchFamily="34" charset="0"/>
            </a:endParaRPr>
          </a:p>
        </p:txBody>
      </p:sp>
      <p:pic>
        <p:nvPicPr>
          <p:cNvPr id="6" name="圖片 5">
            <a:extLst>
              <a:ext uri="{FF2B5EF4-FFF2-40B4-BE49-F238E27FC236}">
                <a16:creationId xmlns="" xmlns:a16="http://schemas.microsoft.com/office/drawing/2014/main" id="{55DE261B-E01A-4B47-81E0-2292092D7451}"/>
              </a:ext>
            </a:extLst>
          </p:cNvPr>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23935" y="5748657"/>
            <a:ext cx="5868144" cy="498983"/>
          </a:xfrm>
          <a:prstGeom prst="rect">
            <a:avLst/>
          </a:prstGeom>
        </p:spPr>
      </p:pic>
      <p:pic>
        <p:nvPicPr>
          <p:cNvPr id="7" name="圖片 6">
            <a:extLst>
              <a:ext uri="{FF2B5EF4-FFF2-40B4-BE49-F238E27FC236}">
                <a16:creationId xmlns="" xmlns:a16="http://schemas.microsoft.com/office/drawing/2014/main" id="{E5A369A9-6951-4BB8-B39E-6992A0156352}"/>
              </a:ext>
            </a:extLst>
          </p:cNvPr>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3308633" y="5749266"/>
            <a:ext cx="5868144" cy="498983"/>
          </a:xfrm>
          <a:prstGeom prst="rect">
            <a:avLst/>
          </a:prstGeom>
        </p:spPr>
      </p:pic>
      <p:pic>
        <p:nvPicPr>
          <p:cNvPr id="8" name="圖片 7">
            <a:extLst>
              <a:ext uri="{FF2B5EF4-FFF2-40B4-BE49-F238E27FC236}">
                <a16:creationId xmlns="" xmlns:a16="http://schemas.microsoft.com/office/drawing/2014/main" id="{BBFE0FAF-3C6C-4ECC-97D3-1993AF3C6D28}"/>
              </a:ext>
            </a:extLst>
          </p:cNvPr>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2021993" y="3000732"/>
            <a:ext cx="2766031" cy="2611133"/>
          </a:xfrm>
          <a:prstGeom prst="rect">
            <a:avLst/>
          </a:prstGeom>
        </p:spPr>
      </p:pic>
      <p:pic>
        <p:nvPicPr>
          <p:cNvPr id="9" name="圖片 8">
            <a:extLst>
              <a:ext uri="{FF2B5EF4-FFF2-40B4-BE49-F238E27FC236}">
                <a16:creationId xmlns="" xmlns:a16="http://schemas.microsoft.com/office/drawing/2014/main" id="{57A64E7A-B470-4D4C-BE8E-D68D35612150}"/>
              </a:ext>
            </a:extLst>
          </p:cNvPr>
          <p:cNvPicPr>
            <a:picLocks noChangeAspect="1"/>
          </p:cNvPicPr>
          <p:nvPr/>
        </p:nvPicPr>
        <p:blipFill>
          <a:blip r:embed="rId7" cstate="print"/>
          <a:stretch>
            <a:fillRect/>
          </a:stretch>
        </p:blipFill>
        <p:spPr>
          <a:xfrm>
            <a:off x="4788024" y="3391546"/>
            <a:ext cx="2160240" cy="2220624"/>
          </a:xfrm>
          <a:prstGeom prst="rect">
            <a:avLst/>
          </a:prstGeom>
        </p:spPr>
      </p:pic>
      <p:sp>
        <p:nvSpPr>
          <p:cNvPr id="10" name="矩形 9">
            <a:extLst>
              <a:ext uri="{FF2B5EF4-FFF2-40B4-BE49-F238E27FC236}">
                <a16:creationId xmlns="" xmlns:a16="http://schemas.microsoft.com/office/drawing/2014/main" id="{5F24CC3C-8050-46EB-98BF-2494BBC6E97A}"/>
              </a:ext>
            </a:extLst>
          </p:cNvPr>
          <p:cNvSpPr/>
          <p:nvPr/>
        </p:nvSpPr>
        <p:spPr>
          <a:xfrm>
            <a:off x="899592" y="4293096"/>
            <a:ext cx="1584176" cy="6480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11" name="矩形 10">
            <a:extLst>
              <a:ext uri="{FF2B5EF4-FFF2-40B4-BE49-F238E27FC236}">
                <a16:creationId xmlns="" xmlns:a16="http://schemas.microsoft.com/office/drawing/2014/main" id="{388CD5BB-989E-4841-A0B5-C17A033ADBA0}"/>
              </a:ext>
            </a:extLst>
          </p:cNvPr>
          <p:cNvSpPr/>
          <p:nvPr/>
        </p:nvSpPr>
        <p:spPr>
          <a:xfrm>
            <a:off x="2585361" y="3142709"/>
            <a:ext cx="184730" cy="369332"/>
          </a:xfrm>
          <a:prstGeom prst="rect">
            <a:avLst/>
          </a:prstGeom>
        </p:spPr>
        <p:txBody>
          <a:bodyPr wrap="none">
            <a:spAutoFit/>
          </a:bodyPr>
          <a:lstStyle/>
          <a:p>
            <a:pPr algn="ctr"/>
            <a:endParaRPr lang="zh-TW" altLang="en-US" dirty="0"/>
          </a:p>
        </p:txBody>
      </p:sp>
      <p:sp>
        <p:nvSpPr>
          <p:cNvPr id="12" name="矩形 11">
            <a:extLst>
              <a:ext uri="{FF2B5EF4-FFF2-40B4-BE49-F238E27FC236}">
                <a16:creationId xmlns="" xmlns:a16="http://schemas.microsoft.com/office/drawing/2014/main" id="{D318E002-618E-47F9-AAC5-3E29D6286DE5}"/>
              </a:ext>
            </a:extLst>
          </p:cNvPr>
          <p:cNvSpPr/>
          <p:nvPr/>
        </p:nvSpPr>
        <p:spPr>
          <a:xfrm>
            <a:off x="4867652" y="4872588"/>
            <a:ext cx="1656184" cy="727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矩形 13">
            <a:extLst>
              <a:ext uri="{FF2B5EF4-FFF2-40B4-BE49-F238E27FC236}">
                <a16:creationId xmlns="" xmlns:a16="http://schemas.microsoft.com/office/drawing/2014/main" id="{79E8AB88-F388-4D20-B36C-29C39153F27A}"/>
              </a:ext>
            </a:extLst>
          </p:cNvPr>
          <p:cNvSpPr/>
          <p:nvPr/>
        </p:nvSpPr>
        <p:spPr>
          <a:xfrm>
            <a:off x="5033372" y="4869160"/>
            <a:ext cx="1338828" cy="646331"/>
          </a:xfrm>
          <a:prstGeom prst="rect">
            <a:avLst/>
          </a:prstGeom>
        </p:spPr>
        <p:txBody>
          <a:bodyPr wrap="none">
            <a:spAutoFit/>
          </a:bodyPr>
          <a:lstStyle/>
          <a:p>
            <a:pPr algn="ctr"/>
            <a:r>
              <a:rPr lang="zh-TW" altLang="en-US" dirty="0">
                <a:solidFill>
                  <a:srgbClr val="002060"/>
                </a:solidFill>
                <a:latin typeface="Times New Roman" panose="02020603050405020304" pitchFamily="18" charset="0"/>
                <a:ea typeface="標楷體" pitchFamily="65" charset="-120"/>
                <a:cs typeface="Times New Roman" panose="02020603050405020304" pitchFamily="18" charset="0"/>
              </a:rPr>
              <a:t>將水打回廠</a:t>
            </a:r>
            <a:endParaRPr lang="en-US" altLang="zh-TW" dirty="0">
              <a:solidFill>
                <a:srgbClr val="002060"/>
              </a:solidFill>
              <a:latin typeface="Times New Roman" panose="02020603050405020304" pitchFamily="18" charset="0"/>
              <a:ea typeface="標楷體" pitchFamily="65" charset="-120"/>
              <a:cs typeface="Times New Roman" panose="02020603050405020304" pitchFamily="18" charset="0"/>
            </a:endParaRPr>
          </a:p>
          <a:p>
            <a:pPr algn="ctr"/>
            <a:r>
              <a:rPr lang="zh-TW" altLang="en-US" dirty="0">
                <a:solidFill>
                  <a:srgbClr val="002060"/>
                </a:solidFill>
                <a:latin typeface="Times New Roman" panose="02020603050405020304" pitchFamily="18" charset="0"/>
                <a:ea typeface="標楷體" pitchFamily="65" charset="-120"/>
                <a:cs typeface="Times New Roman" panose="02020603050405020304" pitchFamily="18" charset="0"/>
              </a:rPr>
              <a:t>內染整使用</a:t>
            </a:r>
            <a:endParaRPr lang="en-US" altLang="zh-TW" dirty="0">
              <a:solidFill>
                <a:srgbClr val="002060"/>
              </a:solidFill>
              <a:latin typeface="Times New Roman" panose="02020603050405020304" pitchFamily="18" charset="0"/>
              <a:ea typeface="標楷體" pitchFamily="65" charset="-120"/>
              <a:cs typeface="Times New Roman" panose="02020603050405020304" pitchFamily="18" charset="0"/>
            </a:endParaRPr>
          </a:p>
        </p:txBody>
      </p:sp>
      <p:cxnSp>
        <p:nvCxnSpPr>
          <p:cNvPr id="15" name="直線接點 14">
            <a:extLst>
              <a:ext uri="{FF2B5EF4-FFF2-40B4-BE49-F238E27FC236}">
                <a16:creationId xmlns="" xmlns:a16="http://schemas.microsoft.com/office/drawing/2014/main" id="{ECBB57C0-0AC7-41FB-A2BA-BCA67F879039}"/>
              </a:ext>
            </a:extLst>
          </p:cNvPr>
          <p:cNvCxnSpPr/>
          <p:nvPr/>
        </p:nvCxnSpPr>
        <p:spPr>
          <a:xfrm>
            <a:off x="4810884" y="5500251"/>
            <a:ext cx="173581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矩形 15">
            <a:extLst>
              <a:ext uri="{FF2B5EF4-FFF2-40B4-BE49-F238E27FC236}">
                <a16:creationId xmlns="" xmlns:a16="http://schemas.microsoft.com/office/drawing/2014/main" id="{2179D5E0-1838-472E-940F-863931874671}"/>
              </a:ext>
            </a:extLst>
          </p:cNvPr>
          <p:cNvSpPr/>
          <p:nvPr/>
        </p:nvSpPr>
        <p:spPr>
          <a:xfrm>
            <a:off x="4781168" y="5530731"/>
            <a:ext cx="121156" cy="1523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 name="矩形圖說文字 17"/>
          <p:cNvSpPr/>
          <p:nvPr/>
        </p:nvSpPr>
        <p:spPr>
          <a:xfrm>
            <a:off x="1403648" y="2924944"/>
            <a:ext cx="1944216" cy="1152128"/>
          </a:xfrm>
          <a:prstGeom prst="wedgeRectCallout">
            <a:avLst>
              <a:gd name="adj1" fmla="val 46764"/>
              <a:gd name="adj2" fmla="val 58762"/>
            </a:avLst>
          </a:prstGeom>
          <a:solidFill>
            <a:schemeClr val="accent3">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noProof="1" smtClean="0">
                <a:solidFill>
                  <a:srgbClr val="00467A"/>
                </a:solidFill>
                <a:latin typeface="Franklin Gothic Medium" pitchFamily="34" charset="0"/>
                <a:ea typeface="Tahoma" pitchFamily="34" charset="0"/>
                <a:cs typeface="Tahoma" pitchFamily="34" charset="0"/>
              </a:rPr>
              <a:t>Cooling water recycling  system</a:t>
            </a:r>
            <a:endParaRPr lang="zh-TW" altLang="en-US" dirty="0"/>
          </a:p>
        </p:txBody>
      </p:sp>
      <p:sp>
        <p:nvSpPr>
          <p:cNvPr id="19" name="矩形圖說文字 18"/>
          <p:cNvSpPr/>
          <p:nvPr/>
        </p:nvSpPr>
        <p:spPr>
          <a:xfrm>
            <a:off x="4716016" y="4797152"/>
            <a:ext cx="1944216" cy="792088"/>
          </a:xfrm>
          <a:prstGeom prst="wedgeRectCallout">
            <a:avLst>
              <a:gd name="adj1" fmla="val 15218"/>
              <a:gd name="adj2" fmla="val -103138"/>
            </a:avLst>
          </a:prstGeom>
          <a:solidFill>
            <a:schemeClr val="accent3">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noProof="1" smtClean="0">
                <a:solidFill>
                  <a:srgbClr val="00467A"/>
                </a:solidFill>
                <a:latin typeface="Franklin Gothic Medium" pitchFamily="34" charset="0"/>
                <a:ea typeface="Tahoma" pitchFamily="34" charset="0"/>
                <a:cs typeface="Tahoma" pitchFamily="34" charset="0"/>
              </a:rPr>
              <a:t>In-house water recycling</a:t>
            </a:r>
            <a:endParaRPr lang="zh-TW" altLang="en-US" dirty="0"/>
          </a:p>
        </p:txBody>
      </p:sp>
    </p:spTree>
    <p:extLst>
      <p:ext uri="{BB962C8B-B14F-4D97-AF65-F5344CB8AC3E}">
        <p14:creationId xmlns="" xmlns:p14="http://schemas.microsoft.com/office/powerpoint/2010/main" val="245976670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5123" name="Rectangle 7"/>
          <p:cNvSpPr txBox="1">
            <a:spLocks noChangeArrowheads="1"/>
          </p:cNvSpPr>
          <p:nvPr/>
        </p:nvSpPr>
        <p:spPr bwMode="auto">
          <a:xfrm>
            <a:off x="914400" y="1628800"/>
            <a:ext cx="8229600" cy="4205288"/>
          </a:xfrm>
          <a:prstGeom prst="rect">
            <a:avLst/>
          </a:prstGeom>
          <a:noFill/>
          <a:ln w="9525">
            <a:noFill/>
            <a:miter lim="800000"/>
            <a:headEnd/>
            <a:tailEnd/>
          </a:ln>
          <a:effectLst/>
        </p:spPr>
        <p:txBody>
          <a:bodyPr/>
          <a:lstStyle/>
          <a:p>
            <a:pPr algn="ctr">
              <a:spcBef>
                <a:spcPct val="20000"/>
              </a:spcBef>
            </a:pPr>
            <a:r>
              <a:rPr lang="en-US" sz="3200" dirty="0">
                <a:solidFill>
                  <a:schemeClr val="bg1"/>
                </a:solidFill>
              </a:rPr>
              <a:t>. </a:t>
            </a:r>
          </a:p>
        </p:txBody>
      </p:sp>
      <p:cxnSp>
        <p:nvCxnSpPr>
          <p:cNvPr id="6" name="直線接點 5"/>
          <p:cNvCxnSpPr/>
          <p:nvPr/>
        </p:nvCxnSpPr>
        <p:spPr>
          <a:xfrm>
            <a:off x="0" y="3717032"/>
            <a:ext cx="9144000" cy="0"/>
          </a:xfrm>
          <a:prstGeom prst="line">
            <a:avLst/>
          </a:prstGeom>
        </p:spPr>
        <p:style>
          <a:lnRef idx="2">
            <a:schemeClr val="accent2"/>
          </a:lnRef>
          <a:fillRef idx="0">
            <a:schemeClr val="accent2"/>
          </a:fillRef>
          <a:effectRef idx="1">
            <a:schemeClr val="accent2"/>
          </a:effectRef>
          <a:fontRef idx="minor">
            <a:schemeClr val="tx1"/>
          </a:fontRef>
        </p:style>
      </p:cxnSp>
      <p:pic>
        <p:nvPicPr>
          <p:cNvPr id="8" name="圖片 7" descr="昶和LOGO.png"/>
          <p:cNvPicPr>
            <a:picLocks noChangeAspect="1"/>
          </p:cNvPicPr>
          <p:nvPr/>
        </p:nvPicPr>
        <p:blipFill>
          <a:blip r:embed="rId3" cstate="print"/>
          <a:stretch>
            <a:fillRect/>
          </a:stretch>
        </p:blipFill>
        <p:spPr>
          <a:xfrm>
            <a:off x="3491880" y="5517232"/>
            <a:ext cx="1828800" cy="1219200"/>
          </a:xfrm>
          <a:prstGeom prst="rect">
            <a:avLst/>
          </a:prstGeom>
        </p:spPr>
      </p:pic>
      <p:sp>
        <p:nvSpPr>
          <p:cNvPr id="9" name="矩形 8"/>
          <p:cNvSpPr/>
          <p:nvPr/>
        </p:nvSpPr>
        <p:spPr>
          <a:xfrm>
            <a:off x="2752507" y="2852936"/>
            <a:ext cx="184731" cy="1107996"/>
          </a:xfrm>
          <a:prstGeom prst="rect">
            <a:avLst/>
          </a:prstGeom>
        </p:spPr>
        <p:txBody>
          <a:bodyPr wrap="none">
            <a:spAutoFit/>
          </a:bodyPr>
          <a:lstStyle/>
          <a:p>
            <a:pPr>
              <a:buNone/>
            </a:pPr>
            <a:endParaRPr lang="en-US" altLang="zh-TW" sz="6600" b="1" dirty="0">
              <a:solidFill>
                <a:srgbClr val="00467A"/>
              </a:solidFill>
              <a:latin typeface="標楷體" pitchFamily="65" charset="-120"/>
              <a:ea typeface="標楷體" pitchFamily="65" charset="-120"/>
            </a:endParaRPr>
          </a:p>
        </p:txBody>
      </p:sp>
      <p:sp>
        <p:nvSpPr>
          <p:cNvPr id="11" name="矩形 10"/>
          <p:cNvSpPr/>
          <p:nvPr/>
        </p:nvSpPr>
        <p:spPr>
          <a:xfrm>
            <a:off x="2627784" y="2924944"/>
            <a:ext cx="6290120" cy="707886"/>
          </a:xfrm>
          <a:prstGeom prst="rect">
            <a:avLst/>
          </a:prstGeom>
        </p:spPr>
        <p:txBody>
          <a:bodyPr wrap="none">
            <a:spAutoFit/>
          </a:bodyPr>
          <a:lstStyle/>
          <a:p>
            <a:r>
              <a:rPr lang="en-US" altLang="zh-TW" sz="4000" b="1" dirty="0" smtClean="0">
                <a:solidFill>
                  <a:srgbClr val="00467A"/>
                </a:solidFill>
                <a:latin typeface="Franklin Gothic Medium" pitchFamily="34" charset="0"/>
                <a:ea typeface="Tahoma" pitchFamily="34" charset="0"/>
                <a:cs typeface="Tahoma" pitchFamily="34" charset="0"/>
              </a:rPr>
              <a:t>Customer Relationship MGT</a:t>
            </a:r>
            <a:endParaRPr lang="zh-TW" altLang="en-US" sz="4000" b="1" dirty="0" smtClean="0">
              <a:solidFill>
                <a:srgbClr val="00467A"/>
              </a:solidFill>
              <a:latin typeface="Franklin Gothic Medium" pitchFamily="34" charset="0"/>
              <a:ea typeface="Tahoma" pitchFamily="34" charset="0"/>
              <a:cs typeface="Tahoma" pitchFamily="34" charset="0"/>
            </a:endParaRPr>
          </a:p>
        </p:txBody>
      </p:sp>
      <p:pic>
        <p:nvPicPr>
          <p:cNvPr id="7" name="圖片 6" descr="圖片4.png"/>
          <p:cNvPicPr>
            <a:picLocks noChangeAspect="1"/>
          </p:cNvPicPr>
          <p:nvPr/>
        </p:nvPicPr>
        <p:blipFill>
          <a:blip r:embed="rId4" cstate="print"/>
          <a:stretch>
            <a:fillRect/>
          </a:stretch>
        </p:blipFill>
        <p:spPr>
          <a:xfrm>
            <a:off x="251520" y="188640"/>
            <a:ext cx="4536504" cy="2448272"/>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4" cstate="print"/>
          <a:srcRect/>
          <a:stretch>
            <a:fillRect/>
          </a:stretch>
        </a:blip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a:xfrm>
            <a:off x="323528" y="332656"/>
            <a:ext cx="8229600" cy="1143000"/>
          </a:xfrm>
        </p:spPr>
        <p:txBody>
          <a:bodyPr/>
          <a:lstStyle/>
          <a:p>
            <a:r>
              <a:rPr lang="zh-TW" altLang="en-US" b="1" kern="1200" dirty="0">
                <a:solidFill>
                  <a:srgbClr val="002060"/>
                </a:solidFill>
                <a:latin typeface="標楷體" pitchFamily="65" charset="-120"/>
                <a:ea typeface="標楷體" pitchFamily="65" charset="-120"/>
                <a:cs typeface="+mn-cs"/>
              </a:rPr>
              <a:t/>
            </a:r>
            <a:br>
              <a:rPr lang="zh-TW" altLang="en-US" b="1" kern="1200" dirty="0">
                <a:solidFill>
                  <a:srgbClr val="002060"/>
                </a:solidFill>
                <a:latin typeface="標楷體" pitchFamily="65" charset="-120"/>
                <a:ea typeface="標楷體" pitchFamily="65" charset="-120"/>
                <a:cs typeface="+mn-cs"/>
              </a:rPr>
            </a:br>
            <a:endParaRPr lang="zh-TW" altLang="en-US" b="1" kern="1200" dirty="0">
              <a:solidFill>
                <a:srgbClr val="002060"/>
              </a:solidFill>
              <a:latin typeface="標楷體" pitchFamily="65" charset="-120"/>
              <a:ea typeface="標楷體" pitchFamily="65" charset="-120"/>
              <a:cs typeface="+mn-cs"/>
            </a:endParaRPr>
          </a:p>
        </p:txBody>
      </p:sp>
      <p:sp>
        <p:nvSpPr>
          <p:cNvPr id="11" name="矩形 10">
            <a:extLst>
              <a:ext uri="{FF2B5EF4-FFF2-40B4-BE49-F238E27FC236}">
                <a16:creationId xmlns="" xmlns:a16="http://schemas.microsoft.com/office/drawing/2014/main" id="{08B6B406-586E-4E08-B068-6D75CE1ABD36}"/>
              </a:ext>
            </a:extLst>
          </p:cNvPr>
          <p:cNvSpPr/>
          <p:nvPr/>
        </p:nvSpPr>
        <p:spPr>
          <a:xfrm>
            <a:off x="683568" y="1340768"/>
            <a:ext cx="7344816" cy="1584176"/>
          </a:xfrm>
          <a:prstGeom prst="rect">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zh-TW" sz="2400" dirty="0">
              <a:solidFill>
                <a:srgbClr val="0000FF"/>
              </a:solidFill>
              <a:latin typeface="標楷體" panose="03000509000000000000" pitchFamily="65" charset="-120"/>
              <a:ea typeface="標楷體" panose="03000509000000000000" pitchFamily="65" charset="-120"/>
            </a:endParaRPr>
          </a:p>
          <a:p>
            <a:endParaRPr lang="en-US" altLang="zh-TW" sz="2400" dirty="0">
              <a:solidFill>
                <a:srgbClr val="0000FF"/>
              </a:solidFill>
              <a:latin typeface="標楷體" panose="03000509000000000000" pitchFamily="65" charset="-120"/>
              <a:ea typeface="標楷體" panose="03000509000000000000" pitchFamily="65" charset="-120"/>
            </a:endParaRPr>
          </a:p>
          <a:p>
            <a:endParaRPr lang="en-US" altLang="zh-TW" sz="2400" dirty="0">
              <a:solidFill>
                <a:srgbClr val="0000FF"/>
              </a:solidFill>
              <a:latin typeface="標楷體" panose="03000509000000000000" pitchFamily="65" charset="-120"/>
              <a:ea typeface="標楷體" panose="03000509000000000000" pitchFamily="65" charset="-120"/>
            </a:endParaRPr>
          </a:p>
          <a:p>
            <a:pPr algn="ctr"/>
            <a:endParaRPr lang="en-US" altLang="zh-TW" sz="2800" dirty="0">
              <a:solidFill>
                <a:srgbClr val="0000FF"/>
              </a:solidFill>
              <a:latin typeface="標楷體" panose="03000509000000000000" pitchFamily="65" charset="-120"/>
              <a:ea typeface="標楷體" panose="03000509000000000000" pitchFamily="65" charset="-120"/>
            </a:endParaRPr>
          </a:p>
        </p:txBody>
      </p:sp>
      <p:sp>
        <p:nvSpPr>
          <p:cNvPr id="16" name="矩形 15"/>
          <p:cNvSpPr/>
          <p:nvPr/>
        </p:nvSpPr>
        <p:spPr>
          <a:xfrm>
            <a:off x="1115616" y="260648"/>
            <a:ext cx="7661521" cy="707886"/>
          </a:xfrm>
          <a:prstGeom prst="rect">
            <a:avLst/>
          </a:prstGeom>
        </p:spPr>
        <p:txBody>
          <a:bodyPr wrap="none">
            <a:spAutoFit/>
          </a:bodyPr>
          <a:lstStyle/>
          <a:p>
            <a:r>
              <a:rPr lang="en-US" altLang="zh-TW" sz="4000" b="1" dirty="0" smtClean="0">
                <a:solidFill>
                  <a:srgbClr val="00467A"/>
                </a:solidFill>
                <a:latin typeface="Franklin Gothic Medium" pitchFamily="34" charset="0"/>
                <a:ea typeface="Tahoma" pitchFamily="34" charset="0"/>
                <a:cs typeface="Tahoma" pitchFamily="34" charset="0"/>
              </a:rPr>
              <a:t>Manufacturing </a:t>
            </a:r>
            <a:r>
              <a:rPr lang="en-US" altLang="zh-TW" sz="4000" b="1" dirty="0" smtClean="0">
                <a:solidFill>
                  <a:srgbClr val="00467A"/>
                </a:solidFill>
                <a:latin typeface="Franklin Gothic Medium" pitchFamily="34" charset="0"/>
                <a:ea typeface="Tahoma" pitchFamily="34" charset="0"/>
                <a:cs typeface="Tahoma" pitchFamily="34" charset="0"/>
              </a:rPr>
              <a:t>As </a:t>
            </a:r>
            <a:r>
              <a:rPr lang="en-US" altLang="zh-TW" sz="4000" b="1" dirty="0" smtClean="0">
                <a:solidFill>
                  <a:srgbClr val="00467A"/>
                </a:solidFill>
                <a:latin typeface="Franklin Gothic Medium" pitchFamily="34" charset="0"/>
                <a:ea typeface="Tahoma" pitchFamily="34" charset="0"/>
                <a:cs typeface="Tahoma" pitchFamily="34" charset="0"/>
              </a:rPr>
              <a:t>Service Industry</a:t>
            </a:r>
            <a:endParaRPr lang="zh-TW" altLang="en-US" sz="4000" b="1" dirty="0">
              <a:solidFill>
                <a:srgbClr val="00467A"/>
              </a:solidFill>
              <a:latin typeface="Franklin Gothic Medium" pitchFamily="34" charset="0"/>
              <a:ea typeface="Tahoma" pitchFamily="34" charset="0"/>
              <a:cs typeface="Tahoma" pitchFamily="34" charset="0"/>
            </a:endParaRPr>
          </a:p>
        </p:txBody>
      </p:sp>
      <p:pic>
        <p:nvPicPr>
          <p:cNvPr id="17" name="圖片 16" descr="昶和LOGO.png"/>
          <p:cNvPicPr>
            <a:picLocks noChangeAspect="1"/>
          </p:cNvPicPr>
          <p:nvPr/>
        </p:nvPicPr>
        <p:blipFill>
          <a:blip r:embed="rId5" cstate="print"/>
          <a:stretch>
            <a:fillRect/>
          </a:stretch>
        </p:blipFill>
        <p:spPr>
          <a:xfrm>
            <a:off x="3732149" y="5805264"/>
            <a:ext cx="1828800" cy="1219200"/>
          </a:xfrm>
          <a:prstGeom prst="rect">
            <a:avLst/>
          </a:prstGeom>
        </p:spPr>
      </p:pic>
      <p:pic>
        <p:nvPicPr>
          <p:cNvPr id="10" name="圖片 9">
            <a:extLst>
              <a:ext uri="{FF2B5EF4-FFF2-40B4-BE49-F238E27FC236}">
                <a16:creationId xmlns="" xmlns:a16="http://schemas.microsoft.com/office/drawing/2014/main" id="{49481BA9-5324-4522-ABF4-155FC80FDC0E}"/>
              </a:ext>
            </a:extLst>
          </p:cNvPr>
          <p:cNvPicPr>
            <a:picLocks noChangeAspect="1"/>
          </p:cNvPicPr>
          <p:nvPr/>
        </p:nvPicPr>
        <p:blipFill>
          <a:blip r:embed="rId6" cstate="print"/>
          <a:stretch>
            <a:fillRect/>
          </a:stretch>
        </p:blipFill>
        <p:spPr>
          <a:xfrm>
            <a:off x="1694149" y="2415082"/>
            <a:ext cx="5675722" cy="3390182"/>
          </a:xfrm>
          <a:prstGeom prst="rect">
            <a:avLst/>
          </a:prstGeom>
        </p:spPr>
      </p:pic>
      <p:sp>
        <p:nvSpPr>
          <p:cNvPr id="20" name="矩形 19">
            <a:extLst>
              <a:ext uri="{FF2B5EF4-FFF2-40B4-BE49-F238E27FC236}">
                <a16:creationId xmlns="" xmlns:a16="http://schemas.microsoft.com/office/drawing/2014/main" id="{1F8E186E-E2DD-427A-8DC3-BF3EF99E3E9C}"/>
              </a:ext>
            </a:extLst>
          </p:cNvPr>
          <p:cNvSpPr/>
          <p:nvPr/>
        </p:nvSpPr>
        <p:spPr>
          <a:xfrm>
            <a:off x="0" y="1412776"/>
            <a:ext cx="1475656" cy="4472502"/>
          </a:xfrm>
          <a:prstGeom prst="rect">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 name="矩形 20">
            <a:extLst>
              <a:ext uri="{FF2B5EF4-FFF2-40B4-BE49-F238E27FC236}">
                <a16:creationId xmlns="" xmlns:a16="http://schemas.microsoft.com/office/drawing/2014/main" id="{1BCEEBA6-39F2-45D2-8C26-5F75591C4B77}"/>
              </a:ext>
            </a:extLst>
          </p:cNvPr>
          <p:cNvSpPr/>
          <p:nvPr/>
        </p:nvSpPr>
        <p:spPr>
          <a:xfrm>
            <a:off x="539552" y="3645024"/>
            <a:ext cx="1440160" cy="1539711"/>
          </a:xfrm>
          <a:prstGeom prst="rect">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 name="矩形 22">
            <a:extLst>
              <a:ext uri="{FF2B5EF4-FFF2-40B4-BE49-F238E27FC236}">
                <a16:creationId xmlns="" xmlns:a16="http://schemas.microsoft.com/office/drawing/2014/main" id="{C9250AD5-0B2B-402B-9351-4AD591897A40}"/>
              </a:ext>
            </a:extLst>
          </p:cNvPr>
          <p:cNvSpPr/>
          <p:nvPr/>
        </p:nvSpPr>
        <p:spPr>
          <a:xfrm>
            <a:off x="1259632" y="4509120"/>
            <a:ext cx="1008112" cy="1440160"/>
          </a:xfrm>
          <a:prstGeom prst="rect">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 name="矩形 23">
            <a:extLst>
              <a:ext uri="{FF2B5EF4-FFF2-40B4-BE49-F238E27FC236}">
                <a16:creationId xmlns="" xmlns:a16="http://schemas.microsoft.com/office/drawing/2014/main" id="{13269D01-8A4A-4C9E-99BC-3B095AB75112}"/>
              </a:ext>
            </a:extLst>
          </p:cNvPr>
          <p:cNvSpPr/>
          <p:nvPr/>
        </p:nvSpPr>
        <p:spPr>
          <a:xfrm>
            <a:off x="176617" y="4233426"/>
            <a:ext cx="3126621" cy="175561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2000" noProof="1" smtClean="0">
                <a:solidFill>
                  <a:srgbClr val="0000FF"/>
                </a:solidFill>
                <a:latin typeface="Franklin Gothic Medium" pitchFamily="34" charset="0"/>
                <a:ea typeface="標楷體" panose="03000509000000000000" pitchFamily="65" charset="-120"/>
              </a:rPr>
              <a:t>The concept of 100%</a:t>
            </a:r>
            <a:r>
              <a:rPr lang="en-US" altLang="zh-TW" sz="2000" dirty="0" smtClean="0">
                <a:latin typeface="Franklin Gothic Medium" pitchFamily="34" charset="0"/>
              </a:rPr>
              <a:t> </a:t>
            </a:r>
            <a:r>
              <a:rPr lang="en-US" altLang="zh-TW" sz="2000" dirty="0" smtClean="0">
                <a:solidFill>
                  <a:srgbClr val="0000FF"/>
                </a:solidFill>
                <a:latin typeface="Franklin Gothic Medium" pitchFamily="34" charset="0"/>
              </a:rPr>
              <a:t>provide customers with services timely based on customer needs</a:t>
            </a:r>
            <a:endParaRPr lang="en-US" altLang="zh-TW" sz="2000" noProof="1">
              <a:solidFill>
                <a:srgbClr val="0000FF"/>
              </a:solidFill>
              <a:latin typeface="Franklin Gothic Medium" pitchFamily="34" charset="0"/>
              <a:ea typeface="標楷體" panose="03000509000000000000" pitchFamily="65" charset="-120"/>
            </a:endParaRPr>
          </a:p>
        </p:txBody>
      </p:sp>
      <p:sp>
        <p:nvSpPr>
          <p:cNvPr id="25" name="矩形 24">
            <a:extLst>
              <a:ext uri="{FF2B5EF4-FFF2-40B4-BE49-F238E27FC236}">
                <a16:creationId xmlns="" xmlns:a16="http://schemas.microsoft.com/office/drawing/2014/main" id="{3AB91BFA-7886-42C8-A8F5-A929DA367764}"/>
              </a:ext>
            </a:extLst>
          </p:cNvPr>
          <p:cNvSpPr/>
          <p:nvPr/>
        </p:nvSpPr>
        <p:spPr>
          <a:xfrm>
            <a:off x="7596335" y="2276872"/>
            <a:ext cx="1475655" cy="1971759"/>
          </a:xfrm>
          <a:prstGeom prst="rect">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6" name="矩形 25">
            <a:extLst>
              <a:ext uri="{FF2B5EF4-FFF2-40B4-BE49-F238E27FC236}">
                <a16:creationId xmlns="" xmlns:a16="http://schemas.microsoft.com/office/drawing/2014/main" id="{03CB18DA-58A4-4965-90FD-543C6E533814}"/>
              </a:ext>
            </a:extLst>
          </p:cNvPr>
          <p:cNvSpPr/>
          <p:nvPr/>
        </p:nvSpPr>
        <p:spPr>
          <a:xfrm>
            <a:off x="7092280" y="3501008"/>
            <a:ext cx="1207249" cy="2043767"/>
          </a:xfrm>
          <a:prstGeom prst="rect">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7" name="矩形 26">
            <a:extLst>
              <a:ext uri="{FF2B5EF4-FFF2-40B4-BE49-F238E27FC236}">
                <a16:creationId xmlns="" xmlns:a16="http://schemas.microsoft.com/office/drawing/2014/main" id="{01CEFCA6-765E-457D-990F-1D2858C645EB}"/>
              </a:ext>
            </a:extLst>
          </p:cNvPr>
          <p:cNvSpPr/>
          <p:nvPr/>
        </p:nvSpPr>
        <p:spPr>
          <a:xfrm>
            <a:off x="7020272" y="3501008"/>
            <a:ext cx="1891833" cy="2547823"/>
          </a:xfrm>
          <a:prstGeom prst="rect">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矩形 27">
            <a:extLst>
              <a:ext uri="{FF2B5EF4-FFF2-40B4-BE49-F238E27FC236}">
                <a16:creationId xmlns="" xmlns:a16="http://schemas.microsoft.com/office/drawing/2014/main" id="{F1FDB17D-17F6-44BF-876A-1C21E87EBCFD}"/>
              </a:ext>
            </a:extLst>
          </p:cNvPr>
          <p:cNvSpPr/>
          <p:nvPr/>
        </p:nvSpPr>
        <p:spPr>
          <a:xfrm>
            <a:off x="6156176" y="5013176"/>
            <a:ext cx="3430926" cy="1368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2000" noProof="1" smtClean="0">
                <a:solidFill>
                  <a:srgbClr val="0000FF"/>
                </a:solidFill>
                <a:latin typeface="Franklin Gothic Medium" pitchFamily="34" charset="0"/>
                <a:ea typeface="標楷體" panose="03000509000000000000" pitchFamily="65" charset="-120"/>
              </a:rPr>
              <a:t>Stick to 4 essences of top-quality vendor:</a:t>
            </a:r>
          </a:p>
          <a:p>
            <a:r>
              <a:rPr lang="en-US" altLang="zh-TW" sz="2000" noProof="1" smtClean="0">
                <a:solidFill>
                  <a:srgbClr val="0000FF"/>
                </a:solidFill>
                <a:latin typeface="Franklin Gothic Medium" pitchFamily="34" charset="0"/>
                <a:ea typeface="標楷體" panose="03000509000000000000" pitchFamily="65" charset="-120"/>
              </a:rPr>
              <a:t>quality </a:t>
            </a:r>
            <a:r>
              <a:rPr lang="zh-TW" altLang="en-US" sz="2000" noProof="1" smtClean="0">
                <a:solidFill>
                  <a:srgbClr val="0000FF"/>
                </a:solidFill>
                <a:latin typeface="Franklin Gothic Medium" pitchFamily="34" charset="0"/>
                <a:ea typeface="標楷體" panose="03000509000000000000" pitchFamily="65" charset="-120"/>
              </a:rPr>
              <a:t>、</a:t>
            </a:r>
            <a:r>
              <a:rPr lang="en-US" altLang="zh-TW" sz="2000" noProof="1" smtClean="0">
                <a:solidFill>
                  <a:srgbClr val="0000FF"/>
                </a:solidFill>
                <a:latin typeface="Franklin Gothic Medium" pitchFamily="34" charset="0"/>
                <a:ea typeface="標楷體" panose="03000509000000000000" pitchFamily="65" charset="-120"/>
              </a:rPr>
              <a:t>delivery </a:t>
            </a:r>
            <a:r>
              <a:rPr lang="zh-TW" altLang="en-US" sz="2000" noProof="1" smtClean="0">
                <a:solidFill>
                  <a:srgbClr val="0000FF"/>
                </a:solidFill>
                <a:latin typeface="Franklin Gothic Medium" pitchFamily="34" charset="0"/>
                <a:ea typeface="標楷體" panose="03000509000000000000" pitchFamily="65" charset="-120"/>
              </a:rPr>
              <a:t>、</a:t>
            </a:r>
            <a:r>
              <a:rPr lang="en-US" altLang="zh-TW" sz="2000" noProof="1" smtClean="0">
                <a:solidFill>
                  <a:srgbClr val="0000FF"/>
                </a:solidFill>
                <a:latin typeface="Franklin Gothic Medium" pitchFamily="34" charset="0"/>
                <a:ea typeface="標楷體" panose="03000509000000000000" pitchFamily="65" charset="-120"/>
              </a:rPr>
              <a:t>price</a:t>
            </a:r>
          </a:p>
          <a:p>
            <a:r>
              <a:rPr lang="en-US" altLang="zh-TW" sz="2000" noProof="1" smtClean="0">
                <a:solidFill>
                  <a:srgbClr val="0000FF"/>
                </a:solidFill>
                <a:latin typeface="Franklin Gothic Medium" pitchFamily="34" charset="0"/>
                <a:ea typeface="標楷體" panose="03000509000000000000" pitchFamily="65" charset="-120"/>
              </a:rPr>
              <a:t>and eco-friendly</a:t>
            </a:r>
            <a:endParaRPr lang="en-US" altLang="zh-TW" sz="2000" noProof="1">
              <a:solidFill>
                <a:srgbClr val="0000FF"/>
              </a:solidFill>
              <a:latin typeface="Franklin Gothic Medium" pitchFamily="34" charset="0"/>
              <a:ea typeface="標楷體" panose="03000509000000000000" pitchFamily="65" charset="-120"/>
            </a:endParaRPr>
          </a:p>
        </p:txBody>
      </p:sp>
      <p:sp>
        <p:nvSpPr>
          <p:cNvPr id="29" name="矩形 28">
            <a:extLst>
              <a:ext uri="{FF2B5EF4-FFF2-40B4-BE49-F238E27FC236}">
                <a16:creationId xmlns="" xmlns:a16="http://schemas.microsoft.com/office/drawing/2014/main" id="{E91FA967-BCEB-41DA-9229-84DDCBCCCA41}"/>
              </a:ext>
            </a:extLst>
          </p:cNvPr>
          <p:cNvSpPr/>
          <p:nvPr/>
        </p:nvSpPr>
        <p:spPr>
          <a:xfrm>
            <a:off x="6012160" y="1844824"/>
            <a:ext cx="3312368" cy="707886"/>
          </a:xfrm>
          <a:prstGeom prst="rect">
            <a:avLst/>
          </a:prstGeom>
        </p:spPr>
        <p:txBody>
          <a:bodyPr wrap="square">
            <a:spAutoFit/>
          </a:bodyPr>
          <a:lstStyle/>
          <a:p>
            <a:r>
              <a:rPr lang="en-US" altLang="zh-TW" sz="2000" noProof="1" smtClean="0">
                <a:solidFill>
                  <a:srgbClr val="0000FF"/>
                </a:solidFill>
                <a:latin typeface="Franklin Gothic Medium" pitchFamily="34" charset="0"/>
                <a:ea typeface="標楷體" panose="03000509000000000000" pitchFamily="65" charset="-120"/>
              </a:rPr>
              <a:t>The concept of consuming</a:t>
            </a:r>
            <a:r>
              <a:rPr lang="en-US" altLang="zh-TW" sz="2000" dirty="0" smtClean="0"/>
              <a:t> </a:t>
            </a:r>
            <a:r>
              <a:rPr lang="en-US" altLang="zh-TW" sz="2000" noProof="1" smtClean="0">
                <a:solidFill>
                  <a:srgbClr val="0000FF"/>
                </a:solidFill>
                <a:latin typeface="Franklin Gothic Medium" pitchFamily="34" charset="0"/>
                <a:ea typeface="標楷體" panose="03000509000000000000" pitchFamily="65" charset="-120"/>
              </a:rPr>
              <a:t>trend oriented</a:t>
            </a:r>
            <a:endParaRPr lang="en-US" altLang="zh-TW" sz="2000" noProof="1">
              <a:solidFill>
                <a:srgbClr val="0000FF"/>
              </a:solidFill>
              <a:latin typeface="Franklin Gothic Medium" pitchFamily="34" charset="0"/>
              <a:ea typeface="標楷體" panose="03000509000000000000" pitchFamily="65" charset="-120"/>
            </a:endParaRPr>
          </a:p>
        </p:txBody>
      </p:sp>
      <p:sp>
        <p:nvSpPr>
          <p:cNvPr id="30" name="矩形 29">
            <a:extLst>
              <a:ext uri="{FF2B5EF4-FFF2-40B4-BE49-F238E27FC236}">
                <a16:creationId xmlns="" xmlns:a16="http://schemas.microsoft.com/office/drawing/2014/main" id="{14683BEC-BE3E-4C9C-B57C-09E0B16239D4}"/>
              </a:ext>
            </a:extLst>
          </p:cNvPr>
          <p:cNvSpPr/>
          <p:nvPr/>
        </p:nvSpPr>
        <p:spPr>
          <a:xfrm>
            <a:off x="410707" y="1695166"/>
            <a:ext cx="4161293" cy="1015663"/>
          </a:xfrm>
          <a:prstGeom prst="rect">
            <a:avLst/>
          </a:prstGeom>
        </p:spPr>
        <p:txBody>
          <a:bodyPr wrap="square">
            <a:spAutoFit/>
          </a:bodyPr>
          <a:lstStyle/>
          <a:p>
            <a:r>
              <a:rPr lang="en-US" altLang="zh-TW" sz="2000" dirty="0" smtClean="0"/>
              <a:t> </a:t>
            </a:r>
            <a:r>
              <a:rPr lang="en-US" altLang="zh-TW" sz="2000" noProof="1" smtClean="0">
                <a:solidFill>
                  <a:srgbClr val="0000FF"/>
                </a:solidFill>
                <a:latin typeface="Franklin Gothic Medium" pitchFamily="34" charset="0"/>
                <a:ea typeface="標楷體" panose="03000509000000000000" pitchFamily="65" charset="-120"/>
              </a:rPr>
              <a:t>Excellent services to </a:t>
            </a:r>
          </a:p>
          <a:p>
            <a:r>
              <a:rPr lang="en-US" altLang="zh-TW" sz="2000" noProof="1" smtClean="0">
                <a:solidFill>
                  <a:srgbClr val="0000FF"/>
                </a:solidFill>
                <a:latin typeface="Franklin Gothic Medium" pitchFamily="34" charset="0"/>
                <a:ea typeface="標楷體" panose="03000509000000000000" pitchFamily="65" charset="-120"/>
              </a:rPr>
              <a:t> win the trust of customers</a:t>
            </a:r>
          </a:p>
          <a:p>
            <a:r>
              <a:rPr lang="en-US" altLang="zh-TW" sz="2000" noProof="1" smtClean="0">
                <a:solidFill>
                  <a:srgbClr val="0000FF"/>
                </a:solidFill>
                <a:latin typeface="Franklin Gothic Medium" pitchFamily="34" charset="0"/>
                <a:ea typeface="標楷體" panose="03000509000000000000" pitchFamily="65" charset="-120"/>
              </a:rPr>
              <a:t> </a:t>
            </a:r>
            <a:endParaRPr lang="zh-TW" altLang="en-US" sz="2000" noProof="1">
              <a:solidFill>
                <a:srgbClr val="0000FF"/>
              </a:solidFill>
              <a:latin typeface="Franklin Gothic Medium" pitchFamily="34" charset="0"/>
              <a:ea typeface="標楷體" panose="03000509000000000000" pitchFamily="65" charset="-120"/>
            </a:endParaRPr>
          </a:p>
        </p:txBody>
      </p:sp>
      <p:sp>
        <p:nvSpPr>
          <p:cNvPr id="31" name="橢圓 30">
            <a:extLst>
              <a:ext uri="{FF2B5EF4-FFF2-40B4-BE49-F238E27FC236}">
                <a16:creationId xmlns="" xmlns:a16="http://schemas.microsoft.com/office/drawing/2014/main" id="{F7DAFE4D-FA52-49C7-ABA1-8322BCCCB890}"/>
              </a:ext>
            </a:extLst>
          </p:cNvPr>
          <p:cNvSpPr/>
          <p:nvPr/>
        </p:nvSpPr>
        <p:spPr>
          <a:xfrm>
            <a:off x="251520" y="1844824"/>
            <a:ext cx="180530" cy="20689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FF0000"/>
              </a:solidFill>
            </a:endParaRPr>
          </a:p>
        </p:txBody>
      </p:sp>
      <p:sp>
        <p:nvSpPr>
          <p:cNvPr id="32" name="橢圓 31">
            <a:extLst>
              <a:ext uri="{FF2B5EF4-FFF2-40B4-BE49-F238E27FC236}">
                <a16:creationId xmlns="" xmlns:a16="http://schemas.microsoft.com/office/drawing/2014/main" id="{F4619025-8525-4F26-8CBF-3181E21D2EFA}"/>
              </a:ext>
            </a:extLst>
          </p:cNvPr>
          <p:cNvSpPr/>
          <p:nvPr/>
        </p:nvSpPr>
        <p:spPr>
          <a:xfrm>
            <a:off x="5724128" y="1916832"/>
            <a:ext cx="180530" cy="20689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FF0000"/>
              </a:solidFill>
            </a:endParaRPr>
          </a:p>
        </p:txBody>
      </p:sp>
      <p:sp>
        <p:nvSpPr>
          <p:cNvPr id="19" name="橢圓 18">
            <a:extLst>
              <a:ext uri="{FF2B5EF4-FFF2-40B4-BE49-F238E27FC236}">
                <a16:creationId xmlns="" xmlns:a16="http://schemas.microsoft.com/office/drawing/2014/main" id="{F7DAFE4D-FA52-49C7-ABA1-8322BCCCB890}"/>
              </a:ext>
            </a:extLst>
          </p:cNvPr>
          <p:cNvSpPr/>
          <p:nvPr/>
        </p:nvSpPr>
        <p:spPr>
          <a:xfrm>
            <a:off x="0" y="4509120"/>
            <a:ext cx="180530" cy="20689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FF0000"/>
              </a:solidFill>
            </a:endParaRPr>
          </a:p>
        </p:txBody>
      </p:sp>
      <p:sp>
        <p:nvSpPr>
          <p:cNvPr id="22" name="橢圓 21">
            <a:extLst>
              <a:ext uri="{FF2B5EF4-FFF2-40B4-BE49-F238E27FC236}">
                <a16:creationId xmlns="" xmlns:a16="http://schemas.microsoft.com/office/drawing/2014/main" id="{F7DAFE4D-FA52-49C7-ABA1-8322BCCCB890}"/>
              </a:ext>
            </a:extLst>
          </p:cNvPr>
          <p:cNvSpPr/>
          <p:nvPr/>
        </p:nvSpPr>
        <p:spPr>
          <a:xfrm>
            <a:off x="5940152" y="5157192"/>
            <a:ext cx="180530" cy="20689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FF0000"/>
              </a:solidFill>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5123" name="Rectangle 7"/>
          <p:cNvSpPr txBox="1">
            <a:spLocks noChangeArrowheads="1"/>
          </p:cNvSpPr>
          <p:nvPr/>
        </p:nvSpPr>
        <p:spPr bwMode="auto">
          <a:xfrm>
            <a:off x="914400" y="1628800"/>
            <a:ext cx="8229600" cy="4205288"/>
          </a:xfrm>
          <a:prstGeom prst="rect">
            <a:avLst/>
          </a:prstGeom>
          <a:noFill/>
          <a:ln w="9525">
            <a:noFill/>
            <a:miter lim="800000"/>
            <a:headEnd/>
            <a:tailEnd/>
          </a:ln>
          <a:effectLst/>
        </p:spPr>
        <p:txBody>
          <a:bodyPr/>
          <a:lstStyle/>
          <a:p>
            <a:pPr algn="ctr">
              <a:spcBef>
                <a:spcPct val="20000"/>
              </a:spcBef>
            </a:pPr>
            <a:r>
              <a:rPr lang="en-US" sz="3200" dirty="0">
                <a:solidFill>
                  <a:schemeClr val="bg1"/>
                </a:solidFill>
              </a:rPr>
              <a:t>. </a:t>
            </a:r>
          </a:p>
        </p:txBody>
      </p:sp>
      <p:cxnSp>
        <p:nvCxnSpPr>
          <p:cNvPr id="6" name="直線接點 5"/>
          <p:cNvCxnSpPr/>
          <p:nvPr/>
        </p:nvCxnSpPr>
        <p:spPr>
          <a:xfrm>
            <a:off x="0" y="3717032"/>
            <a:ext cx="9144000" cy="0"/>
          </a:xfrm>
          <a:prstGeom prst="line">
            <a:avLst/>
          </a:prstGeom>
        </p:spPr>
        <p:style>
          <a:lnRef idx="2">
            <a:schemeClr val="accent2"/>
          </a:lnRef>
          <a:fillRef idx="0">
            <a:schemeClr val="accent2"/>
          </a:fillRef>
          <a:effectRef idx="1">
            <a:schemeClr val="accent2"/>
          </a:effectRef>
          <a:fontRef idx="minor">
            <a:schemeClr val="tx1"/>
          </a:fontRef>
        </p:style>
      </p:cxnSp>
      <p:pic>
        <p:nvPicPr>
          <p:cNvPr id="8" name="圖片 7" descr="昶和LOGO.png"/>
          <p:cNvPicPr>
            <a:picLocks noChangeAspect="1"/>
          </p:cNvPicPr>
          <p:nvPr/>
        </p:nvPicPr>
        <p:blipFill>
          <a:blip r:embed="rId3" cstate="print"/>
          <a:stretch>
            <a:fillRect/>
          </a:stretch>
        </p:blipFill>
        <p:spPr>
          <a:xfrm>
            <a:off x="3491880" y="5517232"/>
            <a:ext cx="1828800" cy="1219200"/>
          </a:xfrm>
          <a:prstGeom prst="rect">
            <a:avLst/>
          </a:prstGeom>
        </p:spPr>
      </p:pic>
      <p:sp>
        <p:nvSpPr>
          <p:cNvPr id="10" name="矩形 9"/>
          <p:cNvSpPr/>
          <p:nvPr/>
        </p:nvSpPr>
        <p:spPr>
          <a:xfrm>
            <a:off x="1979712" y="2492896"/>
            <a:ext cx="184731" cy="1107996"/>
          </a:xfrm>
          <a:prstGeom prst="rect">
            <a:avLst/>
          </a:prstGeom>
        </p:spPr>
        <p:txBody>
          <a:bodyPr wrap="none">
            <a:spAutoFit/>
          </a:bodyPr>
          <a:lstStyle/>
          <a:p>
            <a:endParaRPr lang="en-US" altLang="zh-TW" sz="6600" b="1" dirty="0">
              <a:solidFill>
                <a:srgbClr val="00467A"/>
              </a:solidFill>
              <a:latin typeface="標楷體" pitchFamily="65" charset="-120"/>
              <a:ea typeface="標楷體" pitchFamily="65" charset="-120"/>
            </a:endParaRPr>
          </a:p>
        </p:txBody>
      </p:sp>
      <p:sp>
        <p:nvSpPr>
          <p:cNvPr id="12" name="矩形 11"/>
          <p:cNvSpPr/>
          <p:nvPr/>
        </p:nvSpPr>
        <p:spPr>
          <a:xfrm>
            <a:off x="5220072" y="2852936"/>
            <a:ext cx="3542316" cy="707886"/>
          </a:xfrm>
          <a:prstGeom prst="rect">
            <a:avLst/>
          </a:prstGeom>
        </p:spPr>
        <p:txBody>
          <a:bodyPr wrap="none">
            <a:spAutoFit/>
          </a:bodyPr>
          <a:lstStyle/>
          <a:p>
            <a:r>
              <a:rPr lang="en-US" altLang="zh-TW" sz="4000" b="1" dirty="0" smtClean="0">
                <a:solidFill>
                  <a:srgbClr val="00467A"/>
                </a:solidFill>
                <a:latin typeface="Franklin Gothic Medium" pitchFamily="34" charset="0"/>
                <a:ea typeface="Tahoma" pitchFamily="34" charset="0"/>
                <a:cs typeface="Tahoma" pitchFamily="34" charset="0"/>
              </a:rPr>
              <a:t>Business Focus</a:t>
            </a:r>
            <a:endParaRPr lang="zh-TW" altLang="en-US" sz="4000" b="1" dirty="0" smtClean="0">
              <a:solidFill>
                <a:srgbClr val="00467A"/>
              </a:solidFill>
              <a:latin typeface="Franklin Gothic Medium" pitchFamily="34" charset="0"/>
              <a:ea typeface="Tahoma" pitchFamily="34" charset="0"/>
              <a:cs typeface="Tahoma" pitchFamily="34" charset="0"/>
            </a:endParaRPr>
          </a:p>
        </p:txBody>
      </p:sp>
      <p:pic>
        <p:nvPicPr>
          <p:cNvPr id="7" name="圖片 6" descr="圖片5.png"/>
          <p:cNvPicPr>
            <a:picLocks noChangeAspect="1"/>
          </p:cNvPicPr>
          <p:nvPr/>
        </p:nvPicPr>
        <p:blipFill>
          <a:blip r:embed="rId4" cstate="print"/>
          <a:stretch>
            <a:fillRect/>
          </a:stretch>
        </p:blipFill>
        <p:spPr>
          <a:xfrm>
            <a:off x="179511" y="-243408"/>
            <a:ext cx="4896545" cy="3370500"/>
          </a:xfrm>
          <a:prstGeom prst="rect">
            <a:avLst/>
          </a:prstGeom>
        </p:spPr>
      </p:pic>
    </p:spTree>
    <p:extLst>
      <p:ext uri="{BB962C8B-B14F-4D97-AF65-F5344CB8AC3E}">
        <p14:creationId xmlns="" xmlns:p14="http://schemas.microsoft.com/office/powerpoint/2010/main" val="204052127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 name="矩形 3"/>
          <p:cNvSpPr/>
          <p:nvPr/>
        </p:nvSpPr>
        <p:spPr>
          <a:xfrm>
            <a:off x="1403648" y="260648"/>
            <a:ext cx="5728748" cy="707886"/>
          </a:xfrm>
          <a:prstGeom prst="rect">
            <a:avLst/>
          </a:prstGeom>
        </p:spPr>
        <p:txBody>
          <a:bodyPr wrap="none">
            <a:spAutoFit/>
          </a:bodyPr>
          <a:lstStyle/>
          <a:p>
            <a:r>
              <a:rPr lang="en-US" altLang="zh-TW" sz="4000" b="1" dirty="0" smtClean="0">
                <a:solidFill>
                  <a:srgbClr val="00467A"/>
                </a:solidFill>
                <a:latin typeface="Franklin Gothic Medium" pitchFamily="34" charset="0"/>
                <a:ea typeface="Tahoma" pitchFamily="34" charset="0"/>
                <a:cs typeface="Tahoma" pitchFamily="34" charset="0"/>
              </a:rPr>
              <a:t>Business Edge </a:t>
            </a:r>
            <a:r>
              <a:rPr lang="en-US" altLang="zh-TW" sz="4000" b="1" dirty="0" smtClean="0">
                <a:solidFill>
                  <a:srgbClr val="00467A"/>
                </a:solidFill>
                <a:latin typeface="Franklin Gothic Medium" pitchFamily="34" charset="0"/>
                <a:ea typeface="Tahoma" pitchFamily="34" charset="0"/>
                <a:cs typeface="Tahoma" pitchFamily="34" charset="0"/>
              </a:rPr>
              <a:t>And </a:t>
            </a:r>
            <a:r>
              <a:rPr lang="en-US" altLang="zh-TW" sz="4000" b="1" dirty="0" smtClean="0">
                <a:solidFill>
                  <a:srgbClr val="00467A"/>
                </a:solidFill>
                <a:latin typeface="Franklin Gothic Medium" pitchFamily="34" charset="0"/>
                <a:ea typeface="Tahoma" pitchFamily="34" charset="0"/>
                <a:cs typeface="Tahoma" pitchFamily="34" charset="0"/>
              </a:rPr>
              <a:t>Niche</a:t>
            </a:r>
            <a:endParaRPr lang="zh-TW" altLang="en-US" sz="4000" b="1" dirty="0">
              <a:solidFill>
                <a:srgbClr val="00467A"/>
              </a:solidFill>
              <a:latin typeface="Franklin Gothic Medium" pitchFamily="34" charset="0"/>
              <a:ea typeface="Tahoma" pitchFamily="34" charset="0"/>
              <a:cs typeface="Tahoma" pitchFamily="34" charset="0"/>
            </a:endParaRPr>
          </a:p>
        </p:txBody>
      </p:sp>
      <p:pic>
        <p:nvPicPr>
          <p:cNvPr id="89" name="圖片 88" descr="昶和LOGO.png"/>
          <p:cNvPicPr>
            <a:picLocks noChangeAspect="1"/>
          </p:cNvPicPr>
          <p:nvPr/>
        </p:nvPicPr>
        <p:blipFill>
          <a:blip r:embed="rId4" cstate="print"/>
          <a:stretch>
            <a:fillRect/>
          </a:stretch>
        </p:blipFill>
        <p:spPr>
          <a:xfrm>
            <a:off x="3779912" y="5805264"/>
            <a:ext cx="1828800" cy="1219200"/>
          </a:xfrm>
          <a:prstGeom prst="rect">
            <a:avLst/>
          </a:prstGeom>
        </p:spPr>
      </p:pic>
      <p:sp>
        <p:nvSpPr>
          <p:cNvPr id="6" name="矩形 5">
            <a:extLst>
              <a:ext uri="{FF2B5EF4-FFF2-40B4-BE49-F238E27FC236}">
                <a16:creationId xmlns="" xmlns:a16="http://schemas.microsoft.com/office/drawing/2014/main" id="{D6FB6C04-5A20-4DCC-AF29-789E47631BD2}"/>
              </a:ext>
            </a:extLst>
          </p:cNvPr>
          <p:cNvSpPr/>
          <p:nvPr/>
        </p:nvSpPr>
        <p:spPr>
          <a:xfrm>
            <a:off x="775871" y="1844824"/>
            <a:ext cx="7828577" cy="2308324"/>
          </a:xfrm>
          <a:prstGeom prst="rect">
            <a:avLst/>
          </a:prstGeom>
        </p:spPr>
        <p:txBody>
          <a:bodyPr wrap="square">
            <a:spAutoFit/>
          </a:bodyPr>
          <a:lstStyle/>
          <a:p>
            <a:r>
              <a:rPr lang="en-US" altLang="zh-TW" sz="2400" b="1" noProof="1" smtClean="0">
                <a:solidFill>
                  <a:srgbClr val="00467A"/>
                </a:solidFill>
                <a:latin typeface="Franklin Gothic Medium" pitchFamily="34" charset="0"/>
                <a:ea typeface="Tahoma" pitchFamily="34" charset="0"/>
                <a:cs typeface="Tahoma" pitchFamily="34" charset="0"/>
              </a:rPr>
              <a:t>A great variety of product mix to choose from</a:t>
            </a:r>
          </a:p>
          <a:p>
            <a:r>
              <a:rPr lang="en-US" altLang="zh-TW" sz="2400" b="1" noProof="1" smtClean="0">
                <a:solidFill>
                  <a:srgbClr val="00467A"/>
                </a:solidFill>
                <a:latin typeface="Franklin Gothic Medium" pitchFamily="34" charset="0"/>
                <a:ea typeface="Tahoma" pitchFamily="34" charset="0"/>
                <a:cs typeface="Tahoma" pitchFamily="34" charset="0"/>
              </a:rPr>
              <a:t>(Knitting /weaving </a:t>
            </a:r>
            <a:r>
              <a:rPr lang="zh-TW" altLang="en-US" sz="2400" b="1" noProof="1" smtClean="0">
                <a:solidFill>
                  <a:srgbClr val="00467A"/>
                </a:solidFill>
                <a:latin typeface="Franklin Gothic Medium" pitchFamily="34" charset="0"/>
                <a:ea typeface="Tahoma" pitchFamily="34" charset="0"/>
                <a:cs typeface="Tahoma" pitchFamily="34" charset="0"/>
              </a:rPr>
              <a:t>、 </a:t>
            </a:r>
            <a:r>
              <a:rPr lang="en-US" altLang="zh-TW" sz="2400" b="1" noProof="1" smtClean="0">
                <a:solidFill>
                  <a:srgbClr val="00467A"/>
                </a:solidFill>
                <a:latin typeface="Franklin Gothic Medium" pitchFamily="34" charset="0"/>
                <a:ea typeface="Tahoma" pitchFamily="34" charset="0"/>
                <a:cs typeface="Tahoma" pitchFamily="34" charset="0"/>
              </a:rPr>
              <a:t>10~2000 deniers </a:t>
            </a:r>
            <a:r>
              <a:rPr lang="zh-TW" altLang="en-US" sz="2400" b="1" noProof="1" smtClean="0">
                <a:solidFill>
                  <a:srgbClr val="00467A"/>
                </a:solidFill>
                <a:latin typeface="Franklin Gothic Medium" pitchFamily="34" charset="0"/>
                <a:ea typeface="Tahoma" pitchFamily="34" charset="0"/>
                <a:cs typeface="Tahoma" pitchFamily="34" charset="0"/>
              </a:rPr>
              <a:t>、 </a:t>
            </a:r>
            <a:r>
              <a:rPr lang="en-US" altLang="zh-TW" sz="2400" b="1" noProof="1" smtClean="0">
                <a:solidFill>
                  <a:srgbClr val="00467A"/>
                </a:solidFill>
                <a:latin typeface="Franklin Gothic Medium" pitchFamily="34" charset="0"/>
                <a:ea typeface="Tahoma" pitchFamily="34" charset="0"/>
                <a:cs typeface="Tahoma" pitchFamily="34" charset="0"/>
              </a:rPr>
              <a:t>N6 </a:t>
            </a:r>
            <a:r>
              <a:rPr lang="zh-TW" altLang="en-US" sz="2400" b="1" noProof="1" smtClean="0">
                <a:solidFill>
                  <a:srgbClr val="00467A"/>
                </a:solidFill>
                <a:latin typeface="Franklin Gothic Medium" pitchFamily="34" charset="0"/>
                <a:ea typeface="Tahoma" pitchFamily="34" charset="0"/>
                <a:cs typeface="Tahoma" pitchFamily="34" charset="0"/>
              </a:rPr>
              <a:t>、</a:t>
            </a:r>
            <a:r>
              <a:rPr lang="en-US" altLang="zh-TW" sz="2400" b="1" noProof="1" smtClean="0">
                <a:solidFill>
                  <a:srgbClr val="00467A"/>
                </a:solidFill>
                <a:latin typeface="Franklin Gothic Medium" pitchFamily="34" charset="0"/>
                <a:ea typeface="Tahoma" pitchFamily="34" charset="0"/>
                <a:cs typeface="Tahoma" pitchFamily="34" charset="0"/>
              </a:rPr>
              <a:t>N66…)</a:t>
            </a:r>
            <a:endParaRPr lang="en-US" altLang="zh-TW" sz="2400" dirty="0">
              <a:solidFill>
                <a:srgbClr val="002060"/>
              </a:solidFill>
              <a:latin typeface="標楷體" pitchFamily="65" charset="-120"/>
              <a:ea typeface="標楷體" pitchFamily="65" charset="-120"/>
            </a:endParaRPr>
          </a:p>
          <a:p>
            <a:endParaRPr lang="en-US" altLang="zh-TW" sz="3200" dirty="0">
              <a:solidFill>
                <a:srgbClr val="002060"/>
              </a:solidFill>
              <a:latin typeface="標楷體" pitchFamily="65" charset="-120"/>
              <a:ea typeface="標楷體" pitchFamily="65" charset="-120"/>
            </a:endParaRPr>
          </a:p>
          <a:p>
            <a:endParaRPr lang="en-US" altLang="zh-TW" sz="3200" dirty="0">
              <a:solidFill>
                <a:srgbClr val="002060"/>
              </a:solidFill>
              <a:latin typeface="標楷體" pitchFamily="65" charset="-120"/>
              <a:ea typeface="標楷體" pitchFamily="65" charset="-120"/>
            </a:endParaRPr>
          </a:p>
          <a:p>
            <a:endParaRPr lang="zh-TW" altLang="en-US" sz="3200" dirty="0">
              <a:solidFill>
                <a:srgbClr val="002060"/>
              </a:solidFill>
              <a:latin typeface="標楷體" pitchFamily="65" charset="-120"/>
              <a:ea typeface="標楷體" pitchFamily="65" charset="-120"/>
            </a:endParaRPr>
          </a:p>
        </p:txBody>
      </p:sp>
      <p:sp>
        <p:nvSpPr>
          <p:cNvPr id="2" name="矩形 1">
            <a:extLst>
              <a:ext uri="{FF2B5EF4-FFF2-40B4-BE49-F238E27FC236}">
                <a16:creationId xmlns="" xmlns:a16="http://schemas.microsoft.com/office/drawing/2014/main" id="{018543B5-9814-46E8-9A53-C76D24855669}"/>
              </a:ext>
            </a:extLst>
          </p:cNvPr>
          <p:cNvSpPr/>
          <p:nvPr/>
        </p:nvSpPr>
        <p:spPr>
          <a:xfrm>
            <a:off x="507301" y="2001214"/>
            <a:ext cx="216024" cy="216024"/>
          </a:xfrm>
          <a:prstGeom prst="rect">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矩形 2">
            <a:extLst>
              <a:ext uri="{FF2B5EF4-FFF2-40B4-BE49-F238E27FC236}">
                <a16:creationId xmlns="" xmlns:a16="http://schemas.microsoft.com/office/drawing/2014/main" id="{AB91C90D-794F-44E1-A8A8-09F25A3DBEF1}"/>
              </a:ext>
            </a:extLst>
          </p:cNvPr>
          <p:cNvSpPr/>
          <p:nvPr/>
        </p:nvSpPr>
        <p:spPr>
          <a:xfrm>
            <a:off x="755576" y="2924944"/>
            <a:ext cx="6744795" cy="461665"/>
          </a:xfrm>
          <a:prstGeom prst="rect">
            <a:avLst/>
          </a:prstGeom>
        </p:spPr>
        <p:txBody>
          <a:bodyPr wrap="none">
            <a:spAutoFit/>
          </a:bodyPr>
          <a:lstStyle/>
          <a:p>
            <a:r>
              <a:rPr lang="en-US" altLang="zh-TW" sz="2400" b="1" noProof="1" smtClean="0">
                <a:solidFill>
                  <a:srgbClr val="00467A"/>
                </a:solidFill>
                <a:latin typeface="Franklin Gothic Medium" pitchFamily="34" charset="0"/>
                <a:ea typeface="Tahoma" pitchFamily="34" charset="0"/>
                <a:cs typeface="Tahoma" pitchFamily="34" charset="0"/>
              </a:rPr>
              <a:t>The value of product replace the price of product </a:t>
            </a:r>
            <a:endParaRPr lang="en-US" altLang="zh-TW" sz="2400" b="1" noProof="1">
              <a:solidFill>
                <a:srgbClr val="00467A"/>
              </a:solidFill>
              <a:latin typeface="Franklin Gothic Medium" pitchFamily="34" charset="0"/>
              <a:ea typeface="Tahoma" pitchFamily="34" charset="0"/>
              <a:cs typeface="Tahoma" pitchFamily="34" charset="0"/>
            </a:endParaRPr>
          </a:p>
        </p:txBody>
      </p:sp>
      <p:sp>
        <p:nvSpPr>
          <p:cNvPr id="7" name="矩形 6">
            <a:extLst>
              <a:ext uri="{FF2B5EF4-FFF2-40B4-BE49-F238E27FC236}">
                <a16:creationId xmlns="" xmlns:a16="http://schemas.microsoft.com/office/drawing/2014/main" id="{9EBA92D6-B90C-41AE-9B4E-2C62ADD24474}"/>
              </a:ext>
            </a:extLst>
          </p:cNvPr>
          <p:cNvSpPr/>
          <p:nvPr/>
        </p:nvSpPr>
        <p:spPr>
          <a:xfrm>
            <a:off x="507301" y="3068960"/>
            <a:ext cx="216024" cy="216024"/>
          </a:xfrm>
          <a:prstGeom prst="rect">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矩形 7">
            <a:extLst>
              <a:ext uri="{FF2B5EF4-FFF2-40B4-BE49-F238E27FC236}">
                <a16:creationId xmlns="" xmlns:a16="http://schemas.microsoft.com/office/drawing/2014/main" id="{0F4D2E69-2258-4F8B-B8A8-7EED16527AF8}"/>
              </a:ext>
            </a:extLst>
          </p:cNvPr>
          <p:cNvSpPr/>
          <p:nvPr/>
        </p:nvSpPr>
        <p:spPr>
          <a:xfrm>
            <a:off x="800008" y="3645024"/>
            <a:ext cx="8343992" cy="830997"/>
          </a:xfrm>
          <a:prstGeom prst="rect">
            <a:avLst/>
          </a:prstGeom>
        </p:spPr>
        <p:txBody>
          <a:bodyPr wrap="square">
            <a:spAutoFit/>
          </a:bodyPr>
          <a:lstStyle/>
          <a:p>
            <a:r>
              <a:rPr lang="en-US" altLang="zh-TW" sz="2400" b="1" noProof="1" smtClean="0">
                <a:solidFill>
                  <a:srgbClr val="00467A"/>
                </a:solidFill>
                <a:latin typeface="Franklin Gothic Medium" pitchFamily="34" charset="0"/>
                <a:ea typeface="Tahoma" pitchFamily="34" charset="0"/>
                <a:cs typeface="Tahoma" pitchFamily="34" charset="0"/>
              </a:rPr>
              <a:t>The advantage of one package service from fibre </a:t>
            </a:r>
            <a:r>
              <a:rPr lang="zh-TW" altLang="en-US" sz="2400" b="1" noProof="1" smtClean="0">
                <a:solidFill>
                  <a:srgbClr val="00467A"/>
                </a:solidFill>
                <a:latin typeface="Franklin Gothic Medium" pitchFamily="34" charset="0"/>
                <a:ea typeface="Tahoma" pitchFamily="34" charset="0"/>
                <a:cs typeface="Tahoma" pitchFamily="34" charset="0"/>
              </a:rPr>
              <a:t>、</a:t>
            </a:r>
            <a:r>
              <a:rPr lang="en-US" altLang="zh-TW" sz="2400" b="1" noProof="1" smtClean="0">
                <a:solidFill>
                  <a:srgbClr val="00467A"/>
                </a:solidFill>
                <a:latin typeface="Franklin Gothic Medium" pitchFamily="34" charset="0"/>
                <a:ea typeface="Tahoma" pitchFamily="34" charset="0"/>
                <a:cs typeface="Tahoma" pitchFamily="34" charset="0"/>
              </a:rPr>
              <a:t> ready-to-wear down to private brand </a:t>
            </a:r>
          </a:p>
        </p:txBody>
      </p:sp>
      <p:sp>
        <p:nvSpPr>
          <p:cNvPr id="9" name="矩形 8">
            <a:extLst>
              <a:ext uri="{FF2B5EF4-FFF2-40B4-BE49-F238E27FC236}">
                <a16:creationId xmlns="" xmlns:a16="http://schemas.microsoft.com/office/drawing/2014/main" id="{0E088CBF-FE7B-4020-8D82-D77706354766}"/>
              </a:ext>
            </a:extLst>
          </p:cNvPr>
          <p:cNvSpPr/>
          <p:nvPr/>
        </p:nvSpPr>
        <p:spPr>
          <a:xfrm>
            <a:off x="507301" y="3811687"/>
            <a:ext cx="216024" cy="216024"/>
          </a:xfrm>
          <a:prstGeom prst="rect">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矩形 10">
            <a:extLst>
              <a:ext uri="{FF2B5EF4-FFF2-40B4-BE49-F238E27FC236}">
                <a16:creationId xmlns="" xmlns:a16="http://schemas.microsoft.com/office/drawing/2014/main" id="{D73922D6-5C75-44F5-9A7E-6BC23B13501F}"/>
              </a:ext>
            </a:extLst>
          </p:cNvPr>
          <p:cNvSpPr/>
          <p:nvPr/>
        </p:nvSpPr>
        <p:spPr>
          <a:xfrm>
            <a:off x="522392" y="4600000"/>
            <a:ext cx="216024" cy="216024"/>
          </a:xfrm>
          <a:prstGeom prst="rect">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矩形 11">
            <a:extLst>
              <a:ext uri="{FF2B5EF4-FFF2-40B4-BE49-F238E27FC236}">
                <a16:creationId xmlns="" xmlns:a16="http://schemas.microsoft.com/office/drawing/2014/main" id="{D73922D6-5C75-44F5-9A7E-6BC23B13501F}"/>
              </a:ext>
            </a:extLst>
          </p:cNvPr>
          <p:cNvSpPr/>
          <p:nvPr/>
        </p:nvSpPr>
        <p:spPr>
          <a:xfrm>
            <a:off x="539552" y="5373216"/>
            <a:ext cx="216024" cy="216024"/>
          </a:xfrm>
          <a:prstGeom prst="rect">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文字方塊 13"/>
          <p:cNvSpPr txBox="1"/>
          <p:nvPr/>
        </p:nvSpPr>
        <p:spPr>
          <a:xfrm>
            <a:off x="755576" y="4509120"/>
            <a:ext cx="6447727" cy="738664"/>
          </a:xfrm>
          <a:prstGeom prst="rect">
            <a:avLst/>
          </a:prstGeom>
          <a:noFill/>
        </p:spPr>
        <p:txBody>
          <a:bodyPr wrap="none" rtlCol="0">
            <a:spAutoFit/>
          </a:bodyPr>
          <a:lstStyle/>
          <a:p>
            <a:r>
              <a:rPr lang="en-US" altLang="zh-TW" sz="2400" b="1" noProof="1" smtClean="0">
                <a:solidFill>
                  <a:srgbClr val="00467A"/>
                </a:solidFill>
                <a:latin typeface="Franklin Gothic Medium" pitchFamily="34" charset="0"/>
                <a:ea typeface="Tahoma" pitchFamily="34" charset="0"/>
                <a:cs typeface="Tahoma" pitchFamily="34" charset="0"/>
              </a:rPr>
              <a:t>To innovate the mindset of marketing and sales</a:t>
            </a:r>
          </a:p>
          <a:p>
            <a:endParaRPr lang="zh-TW" altLang="en-US" dirty="0"/>
          </a:p>
        </p:txBody>
      </p:sp>
      <p:sp>
        <p:nvSpPr>
          <p:cNvPr id="15" name="文字方塊 14"/>
          <p:cNvSpPr txBox="1"/>
          <p:nvPr/>
        </p:nvSpPr>
        <p:spPr>
          <a:xfrm>
            <a:off x="827584" y="5229200"/>
            <a:ext cx="6247929" cy="830997"/>
          </a:xfrm>
          <a:prstGeom prst="rect">
            <a:avLst/>
          </a:prstGeom>
          <a:noFill/>
        </p:spPr>
        <p:txBody>
          <a:bodyPr wrap="none" rtlCol="0">
            <a:spAutoFit/>
          </a:bodyPr>
          <a:lstStyle/>
          <a:p>
            <a:r>
              <a:rPr lang="en-US" altLang="zh-TW" sz="2400" b="1" noProof="1" smtClean="0">
                <a:solidFill>
                  <a:srgbClr val="00467A"/>
                </a:solidFill>
                <a:latin typeface="Franklin Gothic Medium" pitchFamily="34" charset="0"/>
                <a:ea typeface="Tahoma" pitchFamily="34" charset="0"/>
                <a:cs typeface="Tahoma" pitchFamily="34" charset="0"/>
              </a:rPr>
              <a:t>Benchmarking enterprise-</a:t>
            </a:r>
          </a:p>
          <a:p>
            <a:r>
              <a:rPr lang="en-US" altLang="zh-TW" sz="2400" b="1" noProof="1" smtClean="0">
                <a:solidFill>
                  <a:srgbClr val="00467A"/>
                </a:solidFill>
                <a:latin typeface="Franklin Gothic Medium" pitchFamily="34" charset="0"/>
                <a:ea typeface="Tahoma" pitchFamily="34" charset="0"/>
                <a:cs typeface="Tahoma" pitchFamily="34" charset="0"/>
              </a:rPr>
              <a:t>the advantage of eco-friendly textile products </a:t>
            </a:r>
            <a:endParaRPr lang="zh-TW" altLang="en-US" sz="2400" b="1" noProof="1" smtClean="0">
              <a:solidFill>
                <a:srgbClr val="00467A"/>
              </a:solidFill>
              <a:latin typeface="Franklin Gothic Medium" pitchFamily="34" charset="0"/>
              <a:ea typeface="Tahoma" pitchFamily="34" charset="0"/>
              <a:cs typeface="Tahoma" pitchFamily="34" charset="0"/>
            </a:endParaRPr>
          </a:p>
        </p:txBody>
      </p:sp>
    </p:spTree>
    <p:extLst>
      <p:ext uri="{BB962C8B-B14F-4D97-AF65-F5344CB8AC3E}">
        <p14:creationId xmlns="" xmlns:p14="http://schemas.microsoft.com/office/powerpoint/2010/main" val="32777074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361" name="Bildobjekt 8" descr="front.png"/>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175"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5362" name="Bildobjekt 2" descr="organoClick_logo2 copy.jpg"/>
          <p:cNvPicPr>
            <a:picLocks noChangeAspect="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23850" y="333375"/>
            <a:ext cx="2087563" cy="1146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5363" name="Rectangle 2"/>
          <p:cNvSpPr txBox="1">
            <a:spLocks noChangeArrowheads="1"/>
          </p:cNvSpPr>
          <p:nvPr/>
        </p:nvSpPr>
        <p:spPr bwMode="auto">
          <a:xfrm>
            <a:off x="214313" y="2952750"/>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defRPr kumimoji="1">
                <a:solidFill>
                  <a:srgbClr val="00CC00"/>
                </a:solidFill>
                <a:latin typeface="Arial" charset="0"/>
                <a:ea typeface="新細明體" charset="0"/>
                <a:cs typeface="新細明體" charset="0"/>
              </a:defRPr>
            </a:lvl1pPr>
            <a:lvl2pPr marL="742950" indent="-285750">
              <a:defRPr kumimoji="1">
                <a:solidFill>
                  <a:srgbClr val="00CC00"/>
                </a:solidFill>
                <a:latin typeface="Arial" charset="0"/>
                <a:ea typeface="新細明體" charset="0"/>
              </a:defRPr>
            </a:lvl2pPr>
            <a:lvl3pPr marL="1143000" indent="-228600">
              <a:defRPr kumimoji="1">
                <a:solidFill>
                  <a:srgbClr val="00CC00"/>
                </a:solidFill>
                <a:latin typeface="Arial" charset="0"/>
                <a:ea typeface="新細明體" charset="0"/>
              </a:defRPr>
            </a:lvl3pPr>
            <a:lvl4pPr marL="1600200" indent="-228600">
              <a:defRPr kumimoji="1">
                <a:solidFill>
                  <a:srgbClr val="00CC00"/>
                </a:solidFill>
                <a:latin typeface="Arial" charset="0"/>
                <a:ea typeface="新細明體" charset="0"/>
              </a:defRPr>
            </a:lvl4pPr>
            <a:lvl5pPr marL="2057400" indent="-228600">
              <a:defRPr kumimoji="1">
                <a:solidFill>
                  <a:srgbClr val="00CC00"/>
                </a:solidFill>
                <a:latin typeface="Arial" charset="0"/>
                <a:ea typeface="新細明體" charset="0"/>
              </a:defRPr>
            </a:lvl5pPr>
            <a:lvl6pPr marL="2514600" indent="-228600" fontAlgn="base">
              <a:spcBef>
                <a:spcPct val="0"/>
              </a:spcBef>
              <a:spcAft>
                <a:spcPct val="0"/>
              </a:spcAft>
              <a:defRPr kumimoji="1">
                <a:solidFill>
                  <a:srgbClr val="00CC00"/>
                </a:solidFill>
                <a:latin typeface="Arial" charset="0"/>
                <a:ea typeface="新細明體" charset="0"/>
              </a:defRPr>
            </a:lvl6pPr>
            <a:lvl7pPr marL="2971800" indent="-228600" fontAlgn="base">
              <a:spcBef>
                <a:spcPct val="0"/>
              </a:spcBef>
              <a:spcAft>
                <a:spcPct val="0"/>
              </a:spcAft>
              <a:defRPr kumimoji="1">
                <a:solidFill>
                  <a:srgbClr val="00CC00"/>
                </a:solidFill>
                <a:latin typeface="Arial" charset="0"/>
                <a:ea typeface="新細明體" charset="0"/>
              </a:defRPr>
            </a:lvl7pPr>
            <a:lvl8pPr marL="3429000" indent="-228600" fontAlgn="base">
              <a:spcBef>
                <a:spcPct val="0"/>
              </a:spcBef>
              <a:spcAft>
                <a:spcPct val="0"/>
              </a:spcAft>
              <a:defRPr kumimoji="1">
                <a:solidFill>
                  <a:srgbClr val="00CC00"/>
                </a:solidFill>
                <a:latin typeface="Arial" charset="0"/>
                <a:ea typeface="新細明體" charset="0"/>
              </a:defRPr>
            </a:lvl8pPr>
            <a:lvl9pPr marL="3886200" indent="-228600" fontAlgn="base">
              <a:spcBef>
                <a:spcPct val="0"/>
              </a:spcBef>
              <a:spcAft>
                <a:spcPct val="0"/>
              </a:spcAft>
              <a:defRPr kumimoji="1">
                <a:solidFill>
                  <a:srgbClr val="00CC00"/>
                </a:solidFill>
                <a:latin typeface="Arial" charset="0"/>
                <a:ea typeface="新細明體" charset="0"/>
              </a:defRPr>
            </a:lvl9pPr>
          </a:lstStyle>
          <a:p>
            <a:pPr fontAlgn="auto">
              <a:spcBef>
                <a:spcPts val="0"/>
              </a:spcBef>
              <a:spcAft>
                <a:spcPts val="0"/>
              </a:spcAft>
            </a:pPr>
            <a:r>
              <a:rPr kumimoji="0" lang="sv-SE" altLang="zh-TW" sz="3200" i="1" dirty="0" err="1">
                <a:solidFill>
                  <a:srgbClr val="4F6228"/>
                </a:solidFill>
                <a:latin typeface="Heiti SC Light" charset="0"/>
                <a:ea typeface="Heiti SC Light" charset="0"/>
                <a:cs typeface="Heiti SC Light" charset="0"/>
              </a:rPr>
              <a:t>Performance</a:t>
            </a:r>
            <a:r>
              <a:rPr kumimoji="0" lang="sv-SE" altLang="zh-TW" sz="3200" i="1" dirty="0">
                <a:solidFill>
                  <a:srgbClr val="4F6228"/>
                </a:solidFill>
                <a:latin typeface="Heiti SC Light" charset="0"/>
                <a:ea typeface="Heiti SC Light" charset="0"/>
                <a:cs typeface="Heiti SC Light" charset="0"/>
              </a:rPr>
              <a:t> materials.</a:t>
            </a:r>
          </a:p>
          <a:p>
            <a:pPr fontAlgn="auto">
              <a:spcBef>
                <a:spcPts val="0"/>
              </a:spcBef>
              <a:spcAft>
                <a:spcPts val="0"/>
              </a:spcAft>
            </a:pPr>
            <a:r>
              <a:rPr kumimoji="0" lang="sv-SE" altLang="zh-TW" sz="3200" i="1" dirty="0" err="1">
                <a:solidFill>
                  <a:srgbClr val="4F6228"/>
                </a:solidFill>
                <a:latin typeface="Heiti SC Light" charset="0"/>
                <a:ea typeface="Heiti SC Light" charset="0"/>
                <a:cs typeface="Heiti SC Light" charset="0"/>
              </a:rPr>
              <a:t>Inspired</a:t>
            </a:r>
            <a:r>
              <a:rPr kumimoji="0" lang="sv-SE" altLang="zh-TW" sz="3200" i="1" dirty="0">
                <a:solidFill>
                  <a:srgbClr val="4F6228"/>
                </a:solidFill>
                <a:latin typeface="Heiti SC Light" charset="0"/>
                <a:ea typeface="Heiti SC Light" charset="0"/>
                <a:cs typeface="Heiti SC Light" charset="0"/>
              </a:rPr>
              <a:t> by </a:t>
            </a:r>
            <a:r>
              <a:rPr kumimoji="0" lang="sv-SE" altLang="zh-TW" sz="3200" i="1" dirty="0" err="1">
                <a:solidFill>
                  <a:srgbClr val="4F6228"/>
                </a:solidFill>
                <a:latin typeface="Heiti SC Light" charset="0"/>
                <a:ea typeface="Heiti SC Light" charset="0"/>
                <a:cs typeface="Heiti SC Light" charset="0"/>
              </a:rPr>
              <a:t>nature</a:t>
            </a:r>
            <a:r>
              <a:rPr kumimoji="0" lang="sv-SE" altLang="zh-TW" sz="3200" i="1" dirty="0">
                <a:solidFill>
                  <a:srgbClr val="4F6228"/>
                </a:solidFill>
                <a:latin typeface="Heiti SC Light" charset="0"/>
                <a:ea typeface="Heiti SC Light" charset="0"/>
                <a:cs typeface="Heiti SC Light" charset="0"/>
              </a:rPr>
              <a:t>.</a:t>
            </a:r>
          </a:p>
        </p:txBody>
      </p:sp>
      <p:sp>
        <p:nvSpPr>
          <p:cNvPr id="2" name="Rektangel 1"/>
          <p:cNvSpPr/>
          <p:nvPr/>
        </p:nvSpPr>
        <p:spPr bwMode="auto">
          <a:xfrm>
            <a:off x="107950" y="23813"/>
            <a:ext cx="8856663" cy="188912"/>
          </a:xfrm>
          <a:prstGeom prst="rect">
            <a:avLst/>
          </a:prstGeom>
          <a:ln>
            <a:headEnd type="none" w="med" len="med"/>
            <a:tailEnd type="none" w="med" len="med"/>
          </a:ln>
        </p:spPr>
        <p:style>
          <a:lnRef idx="2">
            <a:schemeClr val="accent3"/>
          </a:lnRef>
          <a:fillRef idx="1">
            <a:schemeClr val="lt1"/>
          </a:fillRef>
          <a:effectRef idx="0">
            <a:schemeClr val="accent3"/>
          </a:effectRef>
          <a:fontRef idx="minor">
            <a:schemeClr val="dk1"/>
          </a:fontRef>
        </p:style>
        <p:txBody>
          <a:bodyPr/>
          <a:lstStyle/>
          <a:p>
            <a:pPr fontAlgn="auto">
              <a:spcBef>
                <a:spcPts val="0"/>
              </a:spcBef>
              <a:spcAft>
                <a:spcPts val="0"/>
              </a:spcAft>
              <a:defRPr/>
            </a:pPr>
            <a:endParaRPr lang="sv-SE">
              <a:solidFill>
                <a:srgbClr val="00CC00"/>
              </a:solidFill>
              <a:latin typeface="Arial" charset="0"/>
              <a:cs typeface="Arial" charset="0"/>
            </a:endParaRPr>
          </a:p>
        </p:txBody>
      </p:sp>
      <p:sp>
        <p:nvSpPr>
          <p:cNvPr id="15365" name="textruta 5"/>
          <p:cNvSpPr txBox="1">
            <a:spLocks noChangeArrowheads="1"/>
          </p:cNvSpPr>
          <p:nvPr/>
        </p:nvSpPr>
        <p:spPr bwMode="auto">
          <a:xfrm>
            <a:off x="57150" y="6524625"/>
            <a:ext cx="2714625" cy="2778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kumimoji="1">
                <a:solidFill>
                  <a:srgbClr val="00CC00"/>
                </a:solidFill>
                <a:latin typeface="Arial" charset="0"/>
                <a:ea typeface="新細明體" charset="0"/>
                <a:cs typeface="新細明體" charset="0"/>
              </a:defRPr>
            </a:lvl1pPr>
            <a:lvl2pPr marL="742950" indent="-285750">
              <a:defRPr kumimoji="1">
                <a:solidFill>
                  <a:srgbClr val="00CC00"/>
                </a:solidFill>
                <a:latin typeface="Arial" charset="0"/>
                <a:ea typeface="新細明體" charset="0"/>
              </a:defRPr>
            </a:lvl2pPr>
            <a:lvl3pPr marL="1143000" indent="-228600">
              <a:defRPr kumimoji="1">
                <a:solidFill>
                  <a:srgbClr val="00CC00"/>
                </a:solidFill>
                <a:latin typeface="Arial" charset="0"/>
                <a:ea typeface="新細明體" charset="0"/>
              </a:defRPr>
            </a:lvl3pPr>
            <a:lvl4pPr marL="1600200" indent="-228600">
              <a:defRPr kumimoji="1">
                <a:solidFill>
                  <a:srgbClr val="00CC00"/>
                </a:solidFill>
                <a:latin typeface="Arial" charset="0"/>
                <a:ea typeface="新細明體" charset="0"/>
              </a:defRPr>
            </a:lvl4pPr>
            <a:lvl5pPr marL="2057400" indent="-228600">
              <a:defRPr kumimoji="1">
                <a:solidFill>
                  <a:srgbClr val="00CC00"/>
                </a:solidFill>
                <a:latin typeface="Arial" charset="0"/>
                <a:ea typeface="新細明體" charset="0"/>
              </a:defRPr>
            </a:lvl5pPr>
            <a:lvl6pPr marL="2514600" indent="-228600" fontAlgn="base">
              <a:spcBef>
                <a:spcPct val="0"/>
              </a:spcBef>
              <a:spcAft>
                <a:spcPct val="0"/>
              </a:spcAft>
              <a:defRPr kumimoji="1">
                <a:solidFill>
                  <a:srgbClr val="00CC00"/>
                </a:solidFill>
                <a:latin typeface="Arial" charset="0"/>
                <a:ea typeface="新細明體" charset="0"/>
              </a:defRPr>
            </a:lvl6pPr>
            <a:lvl7pPr marL="2971800" indent="-228600" fontAlgn="base">
              <a:spcBef>
                <a:spcPct val="0"/>
              </a:spcBef>
              <a:spcAft>
                <a:spcPct val="0"/>
              </a:spcAft>
              <a:defRPr kumimoji="1">
                <a:solidFill>
                  <a:srgbClr val="00CC00"/>
                </a:solidFill>
                <a:latin typeface="Arial" charset="0"/>
                <a:ea typeface="新細明體" charset="0"/>
              </a:defRPr>
            </a:lvl7pPr>
            <a:lvl8pPr marL="3429000" indent="-228600" fontAlgn="base">
              <a:spcBef>
                <a:spcPct val="0"/>
              </a:spcBef>
              <a:spcAft>
                <a:spcPct val="0"/>
              </a:spcAft>
              <a:defRPr kumimoji="1">
                <a:solidFill>
                  <a:srgbClr val="00CC00"/>
                </a:solidFill>
                <a:latin typeface="Arial" charset="0"/>
                <a:ea typeface="新細明體" charset="0"/>
              </a:defRPr>
            </a:lvl8pPr>
            <a:lvl9pPr marL="3886200" indent="-228600" fontAlgn="base">
              <a:spcBef>
                <a:spcPct val="0"/>
              </a:spcBef>
              <a:spcAft>
                <a:spcPct val="0"/>
              </a:spcAft>
              <a:defRPr kumimoji="1">
                <a:solidFill>
                  <a:srgbClr val="00CC00"/>
                </a:solidFill>
                <a:latin typeface="Arial" charset="0"/>
                <a:ea typeface="新細明體" charset="0"/>
              </a:defRPr>
            </a:lvl9pPr>
          </a:lstStyle>
          <a:p>
            <a:pPr fontAlgn="auto">
              <a:spcBef>
                <a:spcPts val="0"/>
              </a:spcBef>
              <a:spcAft>
                <a:spcPts val="0"/>
              </a:spcAft>
            </a:pPr>
            <a:r>
              <a:rPr kumimoji="0" lang="sv-SE" altLang="zh-TW" sz="1200">
                <a:solidFill>
                  <a:srgbClr val="7F7F7F"/>
                </a:solidFill>
                <a:latin typeface="Heiti SC Light" charset="0"/>
                <a:ea typeface="Heiti SC Light" charset="0"/>
                <a:cs typeface="Heiti SC Light" charset="0"/>
              </a:rPr>
              <a:t>©2014 OrganoClick AB</a:t>
            </a:r>
          </a:p>
        </p:txBody>
      </p:sp>
    </p:spTree>
    <p:extLst>
      <p:ext uri="{BB962C8B-B14F-4D97-AF65-F5344CB8AC3E}">
        <p14:creationId xmlns:p14="http://schemas.microsoft.com/office/powerpoint/2010/main" xmlns="" val="5545062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2"/>
          <p:cNvSpPr>
            <a:spLocks noGrp="1" noChangeArrowheads="1"/>
          </p:cNvSpPr>
          <p:nvPr>
            <p:ph type="title"/>
          </p:nvPr>
        </p:nvSpPr>
        <p:spPr>
          <a:xfrm>
            <a:off x="468313" y="188913"/>
            <a:ext cx="8229600" cy="1143000"/>
          </a:xfrm>
        </p:spPr>
        <p:txBody>
          <a:bodyPr/>
          <a:lstStyle/>
          <a:p>
            <a:pPr algn="l" eaLnBrk="1" hangingPunct="1"/>
            <a:r>
              <a:rPr lang="sv-SE" altLang="zh-TW" b="1" i="1" u="sng" dirty="0">
                <a:solidFill>
                  <a:srgbClr val="ECC577"/>
                </a:solidFill>
                <a:latin typeface="Tahoma"/>
                <a:ea typeface="Heiti SC Light" charset="0"/>
                <a:cs typeface="Tahoma"/>
              </a:rPr>
              <a:t>Company </a:t>
            </a:r>
            <a:r>
              <a:rPr lang="sv-SE" altLang="zh-TW" b="1" i="1" u="sng" dirty="0" err="1">
                <a:solidFill>
                  <a:srgbClr val="ECC577"/>
                </a:solidFill>
                <a:latin typeface="Tahoma"/>
                <a:ea typeface="Heiti SC Light" charset="0"/>
                <a:cs typeface="Tahoma"/>
              </a:rPr>
              <a:t>Overview</a:t>
            </a:r>
            <a:endParaRPr lang="sv-SE" altLang="zh-TW" b="1" i="1" u="sng" dirty="0">
              <a:solidFill>
                <a:srgbClr val="ECC577"/>
              </a:solidFill>
              <a:latin typeface="Tahoma"/>
              <a:ea typeface="Heiti SC Light" charset="0"/>
              <a:cs typeface="Tahoma"/>
            </a:endParaRPr>
          </a:p>
        </p:txBody>
      </p:sp>
      <p:sp>
        <p:nvSpPr>
          <p:cNvPr id="11" name="Rectangle 3"/>
          <p:cNvSpPr txBox="1">
            <a:spLocks noChangeArrowheads="1"/>
          </p:cNvSpPr>
          <p:nvPr/>
        </p:nvSpPr>
        <p:spPr>
          <a:xfrm>
            <a:off x="3995738" y="1916113"/>
            <a:ext cx="4824412" cy="4033837"/>
          </a:xfrm>
          <a:prstGeom prst="rect">
            <a:avLst/>
          </a:prstGeom>
        </p:spPr>
        <p:txBody>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fontAlgn="auto">
              <a:lnSpc>
                <a:spcPct val="90000"/>
              </a:lnSpc>
              <a:buClr>
                <a:srgbClr val="DC9E1F"/>
              </a:buClr>
            </a:pPr>
            <a:r>
              <a:rPr lang="sv-SE" altLang="zh-TW" sz="2000">
                <a:solidFill>
                  <a:srgbClr val="FFFFFF"/>
                </a:solidFill>
                <a:latin typeface="Heiti SC Light" charset="0"/>
                <a:ea typeface="Heiti SC Light" charset="0"/>
                <a:cs typeface="Heiti SC Light" charset="0"/>
              </a:rPr>
              <a:t>Swedish spin-off from Stockholm University and SLU in Uppsala</a:t>
            </a:r>
          </a:p>
          <a:p>
            <a:pPr fontAlgn="auto">
              <a:lnSpc>
                <a:spcPct val="90000"/>
              </a:lnSpc>
              <a:buClr>
                <a:srgbClr val="DC9E1F"/>
              </a:buClr>
              <a:buFontTx/>
              <a:buNone/>
            </a:pPr>
            <a:endParaRPr lang="sv-SE" altLang="zh-TW" sz="2000">
              <a:solidFill>
                <a:srgbClr val="FFFFFF"/>
              </a:solidFill>
              <a:latin typeface="Heiti SC Light" charset="0"/>
              <a:ea typeface="Heiti SC Light" charset="0"/>
              <a:cs typeface="Heiti SC Light" charset="0"/>
            </a:endParaRPr>
          </a:p>
          <a:p>
            <a:pPr fontAlgn="auto">
              <a:lnSpc>
                <a:spcPct val="90000"/>
              </a:lnSpc>
              <a:buClr>
                <a:srgbClr val="DC9E1F"/>
              </a:buClr>
            </a:pPr>
            <a:r>
              <a:rPr lang="sv-SE" altLang="zh-TW" sz="2000">
                <a:solidFill>
                  <a:srgbClr val="FFFFFF"/>
                </a:solidFill>
                <a:latin typeface="Heiti SC Light" charset="0"/>
                <a:ea typeface="Heiti SC Light" charset="0"/>
                <a:cs typeface="Heiti SC Light" charset="0"/>
              </a:rPr>
              <a:t>Founded in 2006</a:t>
            </a:r>
          </a:p>
          <a:p>
            <a:pPr fontAlgn="auto">
              <a:lnSpc>
                <a:spcPct val="90000"/>
              </a:lnSpc>
              <a:buClr>
                <a:srgbClr val="DC9E1F"/>
              </a:buClr>
            </a:pPr>
            <a:endParaRPr lang="sv-SE" altLang="zh-TW" sz="2000">
              <a:solidFill>
                <a:srgbClr val="FFFFFF"/>
              </a:solidFill>
              <a:latin typeface="Heiti SC Light" charset="0"/>
              <a:ea typeface="Heiti SC Light" charset="0"/>
              <a:cs typeface="Heiti SC Light" charset="0"/>
            </a:endParaRPr>
          </a:p>
          <a:p>
            <a:pPr fontAlgn="auto">
              <a:lnSpc>
                <a:spcPct val="90000"/>
              </a:lnSpc>
              <a:buClr>
                <a:srgbClr val="DC9E1F"/>
              </a:buClr>
            </a:pPr>
            <a:r>
              <a:rPr lang="sv-SE" altLang="zh-TW" sz="2000">
                <a:solidFill>
                  <a:srgbClr val="FFFFFF"/>
                </a:solidFill>
                <a:latin typeface="Heiti SC Light" charset="0"/>
                <a:ea typeface="Heiti SC Light" charset="0"/>
                <a:cs typeface="Heiti SC Light" charset="0"/>
              </a:rPr>
              <a:t>Headquarter, production and R&amp;D facility in Stockholm, Sweden.</a:t>
            </a:r>
          </a:p>
          <a:p>
            <a:pPr fontAlgn="auto">
              <a:lnSpc>
                <a:spcPct val="90000"/>
              </a:lnSpc>
              <a:buClr>
                <a:srgbClr val="DC9E1F"/>
              </a:buClr>
            </a:pPr>
            <a:endParaRPr lang="sv-SE" altLang="zh-TW" sz="2000">
              <a:solidFill>
                <a:srgbClr val="FFFFFF"/>
              </a:solidFill>
              <a:latin typeface="Heiti SC Light" charset="0"/>
              <a:ea typeface="Heiti SC Light" charset="0"/>
              <a:cs typeface="Heiti SC Light" charset="0"/>
            </a:endParaRPr>
          </a:p>
          <a:p>
            <a:pPr fontAlgn="auto">
              <a:lnSpc>
                <a:spcPct val="90000"/>
              </a:lnSpc>
              <a:buClr>
                <a:srgbClr val="DC9E1F"/>
              </a:buClr>
            </a:pPr>
            <a:r>
              <a:rPr lang="en-US" altLang="zh-TW" sz="2000">
                <a:solidFill>
                  <a:srgbClr val="FFFFFF"/>
                </a:solidFill>
                <a:latin typeface="Heiti SC Light" charset="0"/>
                <a:ea typeface="Heiti SC Light" charset="0"/>
                <a:cs typeface="Heiti SC Light" charset="0"/>
              </a:rPr>
              <a:t>Experts in fiber-functionalization and biobased materials.</a:t>
            </a:r>
          </a:p>
          <a:p>
            <a:pPr fontAlgn="auto">
              <a:lnSpc>
                <a:spcPct val="90000"/>
              </a:lnSpc>
              <a:buClr>
                <a:srgbClr val="DC9E1F"/>
              </a:buClr>
            </a:pPr>
            <a:endParaRPr lang="sv-SE" altLang="zh-TW" sz="2000">
              <a:solidFill>
                <a:srgbClr val="FFFFFF"/>
              </a:solidFill>
              <a:latin typeface="Heiti SC Light" charset="0"/>
              <a:ea typeface="Heiti SC Light" charset="0"/>
              <a:cs typeface="Heiti SC Light" charset="0"/>
            </a:endParaRPr>
          </a:p>
          <a:p>
            <a:pPr fontAlgn="auto">
              <a:lnSpc>
                <a:spcPct val="90000"/>
              </a:lnSpc>
              <a:buClr>
                <a:srgbClr val="DC9E1F"/>
              </a:buClr>
            </a:pPr>
            <a:endParaRPr lang="sv-SE" altLang="zh-TW" sz="2000">
              <a:solidFill>
                <a:srgbClr val="FFFFFF"/>
              </a:solidFill>
              <a:latin typeface="Heiti SC Light" charset="0"/>
              <a:ea typeface="Heiti SC Light" charset="0"/>
              <a:cs typeface="Heiti SC Light" charset="0"/>
            </a:endParaRPr>
          </a:p>
          <a:p>
            <a:pPr fontAlgn="auto">
              <a:lnSpc>
                <a:spcPct val="90000"/>
              </a:lnSpc>
              <a:buClr>
                <a:srgbClr val="DC9E1F"/>
              </a:buClr>
              <a:buFontTx/>
              <a:buNone/>
            </a:pPr>
            <a:endParaRPr lang="sv-SE" altLang="zh-TW" sz="2000" dirty="0">
              <a:solidFill>
                <a:srgbClr val="FFFFFF"/>
              </a:solidFill>
              <a:latin typeface="Heiti SC Light" charset="0"/>
              <a:ea typeface="Heiti SC Light" charset="0"/>
              <a:cs typeface="Heiti SC Light" charset="0"/>
            </a:endParaRPr>
          </a:p>
        </p:txBody>
      </p:sp>
      <p:sp>
        <p:nvSpPr>
          <p:cNvPr id="12" name="Rectangle 54"/>
          <p:cNvSpPr>
            <a:spLocks noChangeArrowheads="1"/>
          </p:cNvSpPr>
          <p:nvPr/>
        </p:nvSpPr>
        <p:spPr bwMode="auto">
          <a:xfrm>
            <a:off x="611188" y="1916113"/>
            <a:ext cx="2640012" cy="3960812"/>
          </a:xfrm>
          <a:prstGeom prst="rect">
            <a:avLst/>
          </a:prstGeom>
          <a:noFill/>
          <a:ln w="28575">
            <a:solidFill>
              <a:srgbClr val="3E501C"/>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pPr fontAlgn="auto">
              <a:spcBef>
                <a:spcPts val="0"/>
              </a:spcBef>
              <a:spcAft>
                <a:spcPts val="0"/>
              </a:spcAft>
            </a:pPr>
            <a:endParaRPr lang="sv-SE" altLang="zh-TW">
              <a:solidFill>
                <a:srgbClr val="3E501C"/>
              </a:solidFill>
              <a:latin typeface="Arial Narrow"/>
              <a:cs typeface="新細明體" charset="0"/>
            </a:endParaRPr>
          </a:p>
        </p:txBody>
      </p:sp>
      <p:pic>
        <p:nvPicPr>
          <p:cNvPr id="14" name="Bildobjekt 10"/>
          <p:cNvPicPr>
            <a:picLocks noChangeAspect="1"/>
          </p:cNvPicPr>
          <p:nvPr/>
        </p:nvPicPr>
        <p:blipFill>
          <a:blip r:embed="rId2" cstate="print">
            <a:duotone>
              <a:prstClr val="black"/>
              <a:srgbClr val="D9C3A5">
                <a:tint val="50000"/>
                <a:satMod val="180000"/>
              </a:srgbClr>
            </a:duotone>
          </a:blip>
          <a:stretch>
            <a:fillRect/>
          </a:stretch>
        </p:blipFill>
        <p:spPr>
          <a:xfrm>
            <a:off x="611560" y="1916832"/>
            <a:ext cx="2640293" cy="3960440"/>
          </a:xfrm>
          <a:prstGeom prst="rect">
            <a:avLst/>
          </a:prstGeom>
          <a:ln>
            <a:noFill/>
          </a:ln>
        </p:spPr>
      </p:pic>
      <p:pic>
        <p:nvPicPr>
          <p:cNvPr id="15" name="圖片 32" descr="Chang-ho Logo.jpg"/>
          <p:cNvPicPr>
            <a:picLocks noChangeAspect="1"/>
          </p:cNvPicPr>
          <p:nvPr/>
        </p:nvPicPr>
        <p:blipFill>
          <a:blip r:embed="rId3" cstate="print"/>
          <a:srcRect/>
          <a:stretch>
            <a:fillRect/>
          </a:stretch>
        </p:blipFill>
        <p:spPr bwMode="auto">
          <a:xfrm>
            <a:off x="6551613" y="6207125"/>
            <a:ext cx="2365375" cy="531813"/>
          </a:xfrm>
          <a:prstGeom prst="rect">
            <a:avLst/>
          </a:prstGeom>
          <a:noFill/>
          <a:ln w="9525">
            <a:noFill/>
            <a:miter lim="800000"/>
            <a:headEnd/>
            <a:tailEnd/>
          </a:ln>
        </p:spPr>
      </p:pic>
    </p:spTree>
    <p:extLst>
      <p:ext uri="{BB962C8B-B14F-4D97-AF65-F5344CB8AC3E}">
        <p14:creationId xmlns:p14="http://schemas.microsoft.com/office/powerpoint/2010/main" xmlns="" val="14819035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pic>
        <p:nvPicPr>
          <p:cNvPr id="7" name="圖片 6" descr="昶和LOGO.png"/>
          <p:cNvPicPr>
            <a:picLocks noChangeAspect="1"/>
          </p:cNvPicPr>
          <p:nvPr/>
        </p:nvPicPr>
        <p:blipFill>
          <a:blip r:embed="rId3" cstate="print"/>
          <a:stretch>
            <a:fillRect/>
          </a:stretch>
        </p:blipFill>
        <p:spPr>
          <a:xfrm>
            <a:off x="7164288" y="0"/>
            <a:ext cx="1828800" cy="1219200"/>
          </a:xfrm>
          <a:prstGeom prst="rect">
            <a:avLst/>
          </a:prstGeom>
        </p:spPr>
      </p:pic>
      <p:sp>
        <p:nvSpPr>
          <p:cNvPr id="6" name="內容版面配置區 5"/>
          <p:cNvSpPr>
            <a:spLocks noGrp="1"/>
          </p:cNvSpPr>
          <p:nvPr>
            <p:ph idx="1"/>
          </p:nvPr>
        </p:nvSpPr>
        <p:spPr>
          <a:xfrm>
            <a:off x="251520" y="1600200"/>
            <a:ext cx="8712968" cy="4525963"/>
          </a:xfrm>
        </p:spPr>
        <p:txBody>
          <a:bodyPr/>
          <a:lstStyle/>
          <a:p>
            <a:pPr marL="0" indent="0" algn="just">
              <a:spcBef>
                <a:spcPts val="0"/>
              </a:spcBef>
              <a:buNone/>
            </a:pPr>
            <a:r>
              <a:rPr lang="en-US" altLang="zh-TW" sz="2000" b="1" dirty="0" smtClean="0">
                <a:solidFill>
                  <a:srgbClr val="002060"/>
                </a:solidFill>
              </a:rPr>
              <a:t>The information contained in this presentation, including all forward-looking information,</a:t>
            </a:r>
            <a:r>
              <a:rPr lang="zh-TW" altLang="en-US" sz="2000" b="1" dirty="0" smtClean="0">
                <a:solidFill>
                  <a:srgbClr val="002060"/>
                </a:solidFill>
              </a:rPr>
              <a:t> </a:t>
            </a:r>
            <a:r>
              <a:rPr lang="en-US" altLang="zh-TW" sz="2000" b="1" dirty="0" smtClean="0">
                <a:solidFill>
                  <a:srgbClr val="002060"/>
                </a:solidFill>
              </a:rPr>
              <a:t>is subject to change without notice, whether as a result of new information, future events or otherwise, and Chang-Ho </a:t>
            </a:r>
            <a:r>
              <a:rPr lang="en-US" altLang="zh-TW" sz="2000" b="1" dirty="0" err="1" smtClean="0">
                <a:solidFill>
                  <a:srgbClr val="002060"/>
                </a:solidFill>
              </a:rPr>
              <a:t>Fibre</a:t>
            </a:r>
            <a:r>
              <a:rPr lang="en-US" altLang="zh-TW" sz="2000" b="1" dirty="0" smtClean="0">
                <a:solidFill>
                  <a:srgbClr val="002060"/>
                </a:solidFill>
              </a:rPr>
              <a:t> Corporation</a:t>
            </a:r>
            <a:r>
              <a:rPr lang="zh-TW" altLang="en-US" sz="2000" b="1" dirty="0" smtClean="0">
                <a:solidFill>
                  <a:srgbClr val="002060"/>
                </a:solidFill>
              </a:rPr>
              <a:t> </a:t>
            </a:r>
            <a:r>
              <a:rPr lang="en-US" altLang="zh-TW" sz="2000" b="1" dirty="0" smtClean="0">
                <a:solidFill>
                  <a:srgbClr val="002060"/>
                </a:solidFill>
              </a:rPr>
              <a:t>undertakes no obligation to update or revise the information contained in this presentation.</a:t>
            </a:r>
          </a:p>
          <a:p>
            <a:pPr marL="0" indent="0" algn="just">
              <a:spcBef>
                <a:spcPts val="0"/>
              </a:spcBef>
              <a:buNone/>
            </a:pPr>
            <a:r>
              <a:rPr lang="en-US" altLang="zh-TW" sz="2000" b="1" dirty="0" smtClean="0">
                <a:solidFill>
                  <a:srgbClr val="002060"/>
                </a:solidFill>
              </a:rPr>
              <a:t>No representation or warranty, either expressed or implied, is provided in relation to the accuracy, completeness or reliability of the information contained herein, nor is the information intended to be a complete statement of the Company, markets or developments referred to in this presentation.</a:t>
            </a:r>
          </a:p>
          <a:p>
            <a:pPr>
              <a:buNone/>
            </a:pPr>
            <a:endParaRPr lang="zh-TW" altLang="en-US" sz="2000" dirty="0"/>
          </a:p>
        </p:txBody>
      </p:sp>
      <p:sp>
        <p:nvSpPr>
          <p:cNvPr id="8" name="矩形 7"/>
          <p:cNvSpPr/>
          <p:nvPr/>
        </p:nvSpPr>
        <p:spPr>
          <a:xfrm>
            <a:off x="3203848" y="548680"/>
            <a:ext cx="2518638" cy="646331"/>
          </a:xfrm>
          <a:prstGeom prst="rect">
            <a:avLst/>
          </a:prstGeom>
        </p:spPr>
        <p:txBody>
          <a:bodyPr wrap="none">
            <a:spAutoFit/>
          </a:bodyPr>
          <a:lstStyle/>
          <a:p>
            <a:r>
              <a:rPr lang="en-US" altLang="zh-TW" sz="3600" b="1" dirty="0" smtClean="0">
                <a:solidFill>
                  <a:srgbClr val="002060"/>
                </a:solidFill>
              </a:rPr>
              <a:t>Disclaimer</a:t>
            </a:r>
            <a:endParaRPr lang="zh-TW" altLang="en-US" sz="3600" dirty="0">
              <a:solidFill>
                <a:srgbClr val="00206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descr="Chang-ho Logo.jp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551841" y="6207124"/>
            <a:ext cx="2365513" cy="531723"/>
          </a:xfrm>
          <a:prstGeom prst="rect">
            <a:avLst/>
          </a:prstGeom>
        </p:spPr>
      </p:pic>
      <p:sp>
        <p:nvSpPr>
          <p:cNvPr id="6" name="Rectangle 4"/>
          <p:cNvSpPr>
            <a:spLocks noChangeArrowheads="1"/>
          </p:cNvSpPr>
          <p:nvPr/>
        </p:nvSpPr>
        <p:spPr bwMode="auto">
          <a:xfrm>
            <a:off x="2257425" y="1681163"/>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fontAlgn="auto">
              <a:spcBef>
                <a:spcPts val="0"/>
              </a:spcBef>
              <a:spcAft>
                <a:spcPts val="0"/>
              </a:spcAft>
            </a:pPr>
            <a:endParaRPr lang="sv-SE" altLang="zh-TW">
              <a:solidFill>
                <a:srgbClr val="FFFFFF"/>
              </a:solidFill>
              <a:latin typeface="Calibri" charset="0"/>
              <a:cs typeface="新細明體" charset="0"/>
            </a:endParaRPr>
          </a:p>
        </p:txBody>
      </p:sp>
      <p:sp>
        <p:nvSpPr>
          <p:cNvPr id="7" name="Rectangle 2"/>
          <p:cNvSpPr txBox="1">
            <a:spLocks noChangeArrowheads="1"/>
          </p:cNvSpPr>
          <p:nvPr/>
        </p:nvSpPr>
        <p:spPr bwMode="auto">
          <a:xfrm>
            <a:off x="468313" y="360363"/>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defRPr kumimoji="1">
                <a:solidFill>
                  <a:srgbClr val="00CC00"/>
                </a:solidFill>
                <a:latin typeface="Arial" charset="0"/>
                <a:ea typeface="新細明體" charset="0"/>
                <a:cs typeface="新細明體" charset="0"/>
              </a:defRPr>
            </a:lvl1pPr>
            <a:lvl2pPr marL="742950" indent="-285750">
              <a:defRPr kumimoji="1">
                <a:solidFill>
                  <a:srgbClr val="00CC00"/>
                </a:solidFill>
                <a:latin typeface="Arial" charset="0"/>
                <a:ea typeface="新細明體" charset="0"/>
              </a:defRPr>
            </a:lvl2pPr>
            <a:lvl3pPr marL="1143000" indent="-228600">
              <a:defRPr kumimoji="1">
                <a:solidFill>
                  <a:srgbClr val="00CC00"/>
                </a:solidFill>
                <a:latin typeface="Arial" charset="0"/>
                <a:ea typeface="新細明體" charset="0"/>
              </a:defRPr>
            </a:lvl3pPr>
            <a:lvl4pPr marL="1600200" indent="-228600">
              <a:defRPr kumimoji="1">
                <a:solidFill>
                  <a:srgbClr val="00CC00"/>
                </a:solidFill>
                <a:latin typeface="Arial" charset="0"/>
                <a:ea typeface="新細明體" charset="0"/>
              </a:defRPr>
            </a:lvl4pPr>
            <a:lvl5pPr marL="2057400" indent="-228600">
              <a:defRPr kumimoji="1">
                <a:solidFill>
                  <a:srgbClr val="00CC00"/>
                </a:solidFill>
                <a:latin typeface="Arial" charset="0"/>
                <a:ea typeface="新細明體" charset="0"/>
              </a:defRPr>
            </a:lvl5pPr>
            <a:lvl6pPr marL="2514600" indent="-228600" fontAlgn="base">
              <a:spcBef>
                <a:spcPct val="0"/>
              </a:spcBef>
              <a:spcAft>
                <a:spcPct val="0"/>
              </a:spcAft>
              <a:defRPr kumimoji="1">
                <a:solidFill>
                  <a:srgbClr val="00CC00"/>
                </a:solidFill>
                <a:latin typeface="Arial" charset="0"/>
                <a:ea typeface="新細明體" charset="0"/>
              </a:defRPr>
            </a:lvl6pPr>
            <a:lvl7pPr marL="2971800" indent="-228600" fontAlgn="base">
              <a:spcBef>
                <a:spcPct val="0"/>
              </a:spcBef>
              <a:spcAft>
                <a:spcPct val="0"/>
              </a:spcAft>
              <a:defRPr kumimoji="1">
                <a:solidFill>
                  <a:srgbClr val="00CC00"/>
                </a:solidFill>
                <a:latin typeface="Arial" charset="0"/>
                <a:ea typeface="新細明體" charset="0"/>
              </a:defRPr>
            </a:lvl7pPr>
            <a:lvl8pPr marL="3429000" indent="-228600" fontAlgn="base">
              <a:spcBef>
                <a:spcPct val="0"/>
              </a:spcBef>
              <a:spcAft>
                <a:spcPct val="0"/>
              </a:spcAft>
              <a:defRPr kumimoji="1">
                <a:solidFill>
                  <a:srgbClr val="00CC00"/>
                </a:solidFill>
                <a:latin typeface="Arial" charset="0"/>
                <a:ea typeface="新細明體" charset="0"/>
              </a:defRPr>
            </a:lvl8pPr>
            <a:lvl9pPr marL="3886200" indent="-228600" fontAlgn="base">
              <a:spcBef>
                <a:spcPct val="0"/>
              </a:spcBef>
              <a:spcAft>
                <a:spcPct val="0"/>
              </a:spcAft>
              <a:defRPr kumimoji="1">
                <a:solidFill>
                  <a:srgbClr val="00CC00"/>
                </a:solidFill>
                <a:latin typeface="Arial" charset="0"/>
                <a:ea typeface="新細明體" charset="0"/>
              </a:defRPr>
            </a:lvl9pPr>
          </a:lstStyle>
          <a:p>
            <a:pPr fontAlgn="auto">
              <a:spcBef>
                <a:spcPts val="0"/>
              </a:spcBef>
              <a:spcAft>
                <a:spcPts val="0"/>
              </a:spcAft>
            </a:pPr>
            <a:endParaRPr kumimoji="0" lang="sv-SE" altLang="zh-TW" sz="2400">
              <a:solidFill>
                <a:srgbClr val="4F6228"/>
              </a:solidFill>
              <a:latin typeface="Sylfaen" charset="0"/>
              <a:ea typeface="Heiti SC Light" charset="0"/>
              <a:cs typeface="Heiti SC Light" charset="0"/>
            </a:endParaRPr>
          </a:p>
          <a:p>
            <a:pPr fontAlgn="auto">
              <a:spcBef>
                <a:spcPts val="0"/>
              </a:spcBef>
              <a:spcAft>
                <a:spcPts val="0"/>
              </a:spcAft>
            </a:pPr>
            <a:endParaRPr kumimoji="0" lang="sv-SE" altLang="zh-TW" sz="2400">
              <a:solidFill>
                <a:srgbClr val="4F6228"/>
              </a:solidFill>
              <a:latin typeface="Sylfaen" charset="0"/>
              <a:ea typeface="Heiti SC Light" charset="0"/>
              <a:cs typeface="Heiti SC Light" charset="0"/>
            </a:endParaRPr>
          </a:p>
          <a:p>
            <a:pPr fontAlgn="auto">
              <a:spcBef>
                <a:spcPts val="0"/>
              </a:spcBef>
              <a:spcAft>
                <a:spcPts val="0"/>
              </a:spcAft>
            </a:pPr>
            <a:endParaRPr kumimoji="0" lang="sv-SE" altLang="zh-TW" sz="2400">
              <a:solidFill>
                <a:srgbClr val="4F6228"/>
              </a:solidFill>
              <a:latin typeface="Sylfaen" charset="0"/>
              <a:ea typeface="Heiti SC Light" charset="0"/>
              <a:cs typeface="Heiti SC Light" charset="0"/>
            </a:endParaRPr>
          </a:p>
          <a:p>
            <a:pPr fontAlgn="auto">
              <a:spcBef>
                <a:spcPts val="0"/>
              </a:spcBef>
              <a:spcAft>
                <a:spcPts val="0"/>
              </a:spcAft>
            </a:pPr>
            <a:endParaRPr kumimoji="0" lang="sv-SE" altLang="zh-TW" sz="2400">
              <a:solidFill>
                <a:srgbClr val="4F6228"/>
              </a:solidFill>
              <a:latin typeface="Sylfaen" charset="0"/>
              <a:ea typeface="Heiti SC Light" charset="0"/>
              <a:cs typeface="Heiti SC Light" charset="0"/>
            </a:endParaRPr>
          </a:p>
        </p:txBody>
      </p:sp>
      <p:sp>
        <p:nvSpPr>
          <p:cNvPr id="8" name="textruta 5"/>
          <p:cNvSpPr txBox="1">
            <a:spLocks noChangeArrowheads="1"/>
          </p:cNvSpPr>
          <p:nvPr/>
        </p:nvSpPr>
        <p:spPr bwMode="auto">
          <a:xfrm>
            <a:off x="57150" y="6524625"/>
            <a:ext cx="2714625" cy="2778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kumimoji="1">
                <a:solidFill>
                  <a:srgbClr val="00CC00"/>
                </a:solidFill>
                <a:latin typeface="Arial" charset="0"/>
                <a:ea typeface="新細明體" charset="0"/>
                <a:cs typeface="新細明體" charset="0"/>
              </a:defRPr>
            </a:lvl1pPr>
            <a:lvl2pPr marL="742950" indent="-285750">
              <a:defRPr kumimoji="1">
                <a:solidFill>
                  <a:srgbClr val="00CC00"/>
                </a:solidFill>
                <a:latin typeface="Arial" charset="0"/>
                <a:ea typeface="新細明體" charset="0"/>
              </a:defRPr>
            </a:lvl2pPr>
            <a:lvl3pPr marL="1143000" indent="-228600">
              <a:defRPr kumimoji="1">
                <a:solidFill>
                  <a:srgbClr val="00CC00"/>
                </a:solidFill>
                <a:latin typeface="Arial" charset="0"/>
                <a:ea typeface="新細明體" charset="0"/>
              </a:defRPr>
            </a:lvl3pPr>
            <a:lvl4pPr marL="1600200" indent="-228600">
              <a:defRPr kumimoji="1">
                <a:solidFill>
                  <a:srgbClr val="00CC00"/>
                </a:solidFill>
                <a:latin typeface="Arial" charset="0"/>
                <a:ea typeface="新細明體" charset="0"/>
              </a:defRPr>
            </a:lvl4pPr>
            <a:lvl5pPr marL="2057400" indent="-228600">
              <a:defRPr kumimoji="1">
                <a:solidFill>
                  <a:srgbClr val="00CC00"/>
                </a:solidFill>
                <a:latin typeface="Arial" charset="0"/>
                <a:ea typeface="新細明體" charset="0"/>
              </a:defRPr>
            </a:lvl5pPr>
            <a:lvl6pPr marL="2514600" indent="-228600" fontAlgn="base">
              <a:spcBef>
                <a:spcPct val="0"/>
              </a:spcBef>
              <a:spcAft>
                <a:spcPct val="0"/>
              </a:spcAft>
              <a:defRPr kumimoji="1">
                <a:solidFill>
                  <a:srgbClr val="00CC00"/>
                </a:solidFill>
                <a:latin typeface="Arial" charset="0"/>
                <a:ea typeface="新細明體" charset="0"/>
              </a:defRPr>
            </a:lvl6pPr>
            <a:lvl7pPr marL="2971800" indent="-228600" fontAlgn="base">
              <a:spcBef>
                <a:spcPct val="0"/>
              </a:spcBef>
              <a:spcAft>
                <a:spcPct val="0"/>
              </a:spcAft>
              <a:defRPr kumimoji="1">
                <a:solidFill>
                  <a:srgbClr val="00CC00"/>
                </a:solidFill>
                <a:latin typeface="Arial" charset="0"/>
                <a:ea typeface="新細明體" charset="0"/>
              </a:defRPr>
            </a:lvl7pPr>
            <a:lvl8pPr marL="3429000" indent="-228600" fontAlgn="base">
              <a:spcBef>
                <a:spcPct val="0"/>
              </a:spcBef>
              <a:spcAft>
                <a:spcPct val="0"/>
              </a:spcAft>
              <a:defRPr kumimoji="1">
                <a:solidFill>
                  <a:srgbClr val="00CC00"/>
                </a:solidFill>
                <a:latin typeface="Arial" charset="0"/>
                <a:ea typeface="新細明體" charset="0"/>
              </a:defRPr>
            </a:lvl8pPr>
            <a:lvl9pPr marL="3886200" indent="-228600" fontAlgn="base">
              <a:spcBef>
                <a:spcPct val="0"/>
              </a:spcBef>
              <a:spcAft>
                <a:spcPct val="0"/>
              </a:spcAft>
              <a:defRPr kumimoji="1">
                <a:solidFill>
                  <a:srgbClr val="00CC00"/>
                </a:solidFill>
                <a:latin typeface="Arial" charset="0"/>
                <a:ea typeface="新細明體" charset="0"/>
              </a:defRPr>
            </a:lvl9pPr>
          </a:lstStyle>
          <a:p>
            <a:pPr fontAlgn="auto">
              <a:spcBef>
                <a:spcPts val="0"/>
              </a:spcBef>
              <a:spcAft>
                <a:spcPts val="0"/>
              </a:spcAft>
            </a:pPr>
            <a:r>
              <a:rPr kumimoji="0" lang="sv-SE" altLang="zh-TW" sz="1200">
                <a:solidFill>
                  <a:srgbClr val="7F7F7F"/>
                </a:solidFill>
                <a:latin typeface="Heiti SC Light" charset="0"/>
                <a:ea typeface="Heiti SC Light" charset="0"/>
                <a:cs typeface="Heiti SC Light" charset="0"/>
              </a:rPr>
              <a:t>©2014 OrganoClick AB</a:t>
            </a:r>
          </a:p>
        </p:txBody>
      </p:sp>
      <p:sp>
        <p:nvSpPr>
          <p:cNvPr id="9" name="Rektangel 8"/>
          <p:cNvSpPr>
            <a:spLocks noChangeArrowheads="1"/>
          </p:cNvSpPr>
          <p:nvPr/>
        </p:nvSpPr>
        <p:spPr bwMode="auto">
          <a:xfrm>
            <a:off x="1187450" y="5516563"/>
            <a:ext cx="5472113" cy="7078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fontAlgn="auto">
              <a:spcBef>
                <a:spcPts val="0"/>
              </a:spcBef>
              <a:spcAft>
                <a:spcPts val="0"/>
              </a:spcAft>
            </a:pPr>
            <a:r>
              <a:rPr lang="sv-SE" altLang="zh-TW" sz="2000" dirty="0" err="1">
                <a:solidFill>
                  <a:srgbClr val="ECC577"/>
                </a:solidFill>
                <a:latin typeface="Heiti SC Light" charset="0"/>
                <a:ea typeface="Heiti SC Light" charset="0"/>
                <a:cs typeface="Heiti SC Light" charset="0"/>
              </a:rPr>
              <a:t>Skanska’s</a:t>
            </a:r>
            <a:r>
              <a:rPr lang="sv-SE" altLang="zh-TW" sz="2000" dirty="0">
                <a:solidFill>
                  <a:srgbClr val="ECC577"/>
                </a:solidFill>
                <a:latin typeface="Heiti SC Light" charset="0"/>
                <a:ea typeface="Heiti SC Light" charset="0"/>
                <a:cs typeface="Heiti SC Light" charset="0"/>
              </a:rPr>
              <a:t> </a:t>
            </a:r>
            <a:r>
              <a:rPr lang="sv-SE" altLang="zh-TW" sz="2000" dirty="0" err="1">
                <a:solidFill>
                  <a:srgbClr val="ECC577"/>
                </a:solidFill>
                <a:latin typeface="Heiti SC Light" charset="0"/>
                <a:ea typeface="Heiti SC Light" charset="0"/>
                <a:cs typeface="Heiti SC Light" charset="0"/>
              </a:rPr>
              <a:t>head</a:t>
            </a:r>
            <a:r>
              <a:rPr lang="sv-SE" altLang="zh-TW" sz="2000" dirty="0">
                <a:solidFill>
                  <a:srgbClr val="ECC577"/>
                </a:solidFill>
                <a:latin typeface="Heiti SC Light" charset="0"/>
                <a:ea typeface="Heiti SC Light" charset="0"/>
                <a:cs typeface="Heiti SC Light" charset="0"/>
              </a:rPr>
              <a:t> </a:t>
            </a:r>
            <a:r>
              <a:rPr lang="sv-SE" altLang="zh-TW" sz="2000" dirty="0" err="1">
                <a:solidFill>
                  <a:srgbClr val="ECC577"/>
                </a:solidFill>
                <a:latin typeface="Heiti SC Light" charset="0"/>
                <a:ea typeface="Heiti SC Light" charset="0"/>
                <a:cs typeface="Heiti SC Light" charset="0"/>
              </a:rPr>
              <a:t>office</a:t>
            </a:r>
            <a:r>
              <a:rPr lang="sv-SE" altLang="zh-TW" sz="2000" dirty="0">
                <a:solidFill>
                  <a:srgbClr val="ECC577"/>
                </a:solidFill>
                <a:latin typeface="Heiti SC Light" charset="0"/>
                <a:ea typeface="Heiti SC Light" charset="0"/>
                <a:cs typeface="Heiti SC Light" charset="0"/>
              </a:rPr>
              <a:t> </a:t>
            </a:r>
            <a:r>
              <a:rPr lang="sv-SE" altLang="zh-TW" sz="2000" dirty="0" err="1">
                <a:solidFill>
                  <a:srgbClr val="ECC577"/>
                </a:solidFill>
                <a:latin typeface="Heiti SC Light" charset="0"/>
                <a:ea typeface="Heiti SC Light" charset="0"/>
                <a:cs typeface="Heiti SC Light" charset="0"/>
              </a:rPr>
              <a:t>with</a:t>
            </a:r>
            <a:r>
              <a:rPr lang="sv-SE" altLang="zh-TW" sz="2000" dirty="0">
                <a:solidFill>
                  <a:srgbClr val="ECC577"/>
                </a:solidFill>
                <a:latin typeface="Heiti SC Light" charset="0"/>
                <a:ea typeface="Heiti SC Light" charset="0"/>
                <a:cs typeface="Heiti SC Light" charset="0"/>
              </a:rPr>
              <a:t> </a:t>
            </a:r>
            <a:r>
              <a:rPr lang="sv-SE" altLang="zh-TW" sz="2000" dirty="0" err="1">
                <a:solidFill>
                  <a:srgbClr val="ECC577"/>
                </a:solidFill>
                <a:latin typeface="Heiti SC Light" charset="0"/>
                <a:ea typeface="Heiti SC Light" charset="0"/>
                <a:cs typeface="Heiti SC Light" charset="0"/>
              </a:rPr>
              <a:t>Organowood</a:t>
            </a:r>
            <a:r>
              <a:rPr lang="sv-SE" altLang="zh-TW" sz="2000" dirty="0">
                <a:solidFill>
                  <a:srgbClr val="ECC577"/>
                </a:solidFill>
                <a:latin typeface="Heiti SC Light" charset="0"/>
                <a:ea typeface="Heiti SC Light" charset="0"/>
                <a:cs typeface="Heiti SC Light" charset="0"/>
              </a:rPr>
              <a:t>®</a:t>
            </a:r>
          </a:p>
        </p:txBody>
      </p:sp>
      <p:pic>
        <p:nvPicPr>
          <p:cNvPr id="10" name="Bildobjekt 9" descr="Organowood_136.jpg"/>
          <p:cNvPicPr>
            <a:picLocks noChangeAspect="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258888" y="908050"/>
            <a:ext cx="6786562" cy="45307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1" name="圖片 32" descr="Chang-ho Logo.jpg"/>
          <p:cNvPicPr>
            <a:picLocks noChangeAspect="1"/>
          </p:cNvPicPr>
          <p:nvPr/>
        </p:nvPicPr>
        <p:blipFill>
          <a:blip r:embed="rId3" cstate="print"/>
          <a:srcRect/>
          <a:stretch>
            <a:fillRect/>
          </a:stretch>
        </p:blipFill>
        <p:spPr bwMode="auto">
          <a:xfrm>
            <a:off x="6551613" y="6207125"/>
            <a:ext cx="2365375" cy="531813"/>
          </a:xfrm>
          <a:prstGeom prst="rect">
            <a:avLst/>
          </a:prstGeom>
          <a:noFill/>
          <a:ln w="9525">
            <a:noFill/>
            <a:miter lim="800000"/>
            <a:headEnd/>
            <a:tailEnd/>
          </a:ln>
        </p:spPr>
      </p:pic>
    </p:spTree>
    <p:extLst>
      <p:ext uri="{BB962C8B-B14F-4D97-AF65-F5344CB8AC3E}">
        <p14:creationId xmlns:p14="http://schemas.microsoft.com/office/powerpoint/2010/main" xmlns="" val="251359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468313" y="188913"/>
            <a:ext cx="8229600" cy="1143000"/>
          </a:xfrm>
        </p:spPr>
        <p:txBody>
          <a:bodyPr/>
          <a:lstStyle/>
          <a:p>
            <a:pPr algn="l" eaLnBrk="1" hangingPunct="1">
              <a:defRPr/>
            </a:pPr>
            <a:r>
              <a:rPr lang="sv-SE" b="1" i="1" u="sng" dirty="0">
                <a:solidFill>
                  <a:schemeClr val="tx2">
                    <a:lumMod val="60000"/>
                    <a:lumOff val="40000"/>
                  </a:schemeClr>
                </a:solidFill>
                <a:latin typeface="Tahoma" charset="0"/>
                <a:ea typeface="Tahoma" charset="0"/>
                <a:cs typeface="Tahoma" charset="0"/>
              </a:rPr>
              <a:t>Sustainability</a:t>
            </a:r>
          </a:p>
        </p:txBody>
      </p:sp>
      <p:sp>
        <p:nvSpPr>
          <p:cNvPr id="5" name="Rectangle 3"/>
          <p:cNvSpPr txBox="1">
            <a:spLocks noChangeArrowheads="1"/>
          </p:cNvSpPr>
          <p:nvPr/>
        </p:nvSpPr>
        <p:spPr>
          <a:xfrm>
            <a:off x="4572000" y="1916113"/>
            <a:ext cx="4572000" cy="4033837"/>
          </a:xfrm>
          <a:prstGeom prst="rect">
            <a:avLst/>
          </a:prstGeom>
        </p:spPr>
        <p:txBody>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marL="80963" indent="12700" fontAlgn="auto">
              <a:buClr>
                <a:srgbClr val="DC9E1F"/>
              </a:buClr>
            </a:pPr>
            <a:r>
              <a:rPr lang="en-US" altLang="zh-TW" sz="2000">
                <a:solidFill>
                  <a:srgbClr val="FFFFFF"/>
                </a:solidFill>
                <a:latin typeface="Heiti SC Light" charset="0"/>
                <a:ea typeface="Heiti SC Light" charset="0"/>
                <a:cs typeface="Heiti SC Light" charset="0"/>
              </a:rPr>
              <a:t> Fully fluorocarbon free</a:t>
            </a:r>
          </a:p>
          <a:p>
            <a:pPr marL="80963" indent="12700" fontAlgn="auto">
              <a:buClr>
                <a:srgbClr val="DC9E1F"/>
              </a:buClr>
            </a:pPr>
            <a:endParaRPr lang="en-US" altLang="zh-TW" sz="2000">
              <a:solidFill>
                <a:srgbClr val="FFFFFF"/>
              </a:solidFill>
              <a:latin typeface="Heiti SC Light" charset="0"/>
              <a:ea typeface="Heiti SC Light" charset="0"/>
              <a:cs typeface="Heiti SC Light" charset="0"/>
            </a:endParaRPr>
          </a:p>
          <a:p>
            <a:pPr marL="80963" indent="12700" fontAlgn="auto">
              <a:buClr>
                <a:srgbClr val="DC9E1F"/>
              </a:buClr>
            </a:pPr>
            <a:r>
              <a:rPr lang="en-US" altLang="zh-TW" sz="2000">
                <a:solidFill>
                  <a:srgbClr val="FFFFFF"/>
                </a:solidFill>
                <a:latin typeface="Heiti SC Light" charset="0"/>
                <a:ea typeface="Heiti SC Light" charset="0"/>
                <a:cs typeface="Heiti SC Light" charset="0"/>
              </a:rPr>
              <a:t> Readily biodegradable </a:t>
            </a:r>
          </a:p>
          <a:p>
            <a:pPr marL="80963" indent="0" fontAlgn="auto">
              <a:buClr>
                <a:srgbClr val="DC9E1F"/>
              </a:buClr>
              <a:buFont typeface="Arial" pitchFamily="34" charset="0"/>
              <a:buNone/>
            </a:pPr>
            <a:r>
              <a:rPr lang="en-US" altLang="zh-TW" sz="2000">
                <a:solidFill>
                  <a:srgbClr val="FFFFFF"/>
                </a:solidFill>
                <a:latin typeface="Heiti SC Light" charset="0"/>
                <a:ea typeface="Heiti SC Light" charset="0"/>
                <a:cs typeface="Heiti SC Light" charset="0"/>
              </a:rPr>
              <a:t>  (OECD 301)</a:t>
            </a:r>
          </a:p>
          <a:p>
            <a:pPr marL="80963" indent="12700" fontAlgn="auto">
              <a:buClr>
                <a:srgbClr val="DC9E1F"/>
              </a:buClr>
            </a:pPr>
            <a:endParaRPr lang="en-US" altLang="zh-TW" sz="2000">
              <a:solidFill>
                <a:srgbClr val="FFFFFF"/>
              </a:solidFill>
              <a:latin typeface="Heiti SC Light" charset="0"/>
              <a:ea typeface="Heiti SC Light" charset="0"/>
              <a:cs typeface="Heiti SC Light" charset="0"/>
            </a:endParaRPr>
          </a:p>
          <a:p>
            <a:pPr marL="80963" indent="12700" fontAlgn="auto">
              <a:buClr>
                <a:srgbClr val="DC9E1F"/>
              </a:buClr>
            </a:pPr>
            <a:r>
              <a:rPr lang="en-US" altLang="zh-TW" sz="2000">
                <a:solidFill>
                  <a:srgbClr val="FFFFFF"/>
                </a:solidFill>
                <a:latin typeface="Heiti SC Light" charset="0"/>
                <a:ea typeface="Heiti SC Light" charset="0"/>
                <a:cs typeface="Heiti SC Light" charset="0"/>
              </a:rPr>
              <a:t> Non-harmful (REACH)</a:t>
            </a:r>
          </a:p>
          <a:p>
            <a:pPr marL="80963" indent="12700" fontAlgn="auto">
              <a:buClr>
                <a:srgbClr val="DC9E1F"/>
              </a:buClr>
            </a:pPr>
            <a:endParaRPr lang="sv-SE" altLang="zh-TW" sz="2000">
              <a:solidFill>
                <a:srgbClr val="595959"/>
              </a:solidFill>
              <a:latin typeface="Heiti SC Light" charset="0"/>
              <a:ea typeface="Heiti SC Light" charset="0"/>
              <a:cs typeface="Heiti SC Light" charset="0"/>
            </a:endParaRPr>
          </a:p>
          <a:p>
            <a:pPr marL="80963" indent="12700" fontAlgn="auto">
              <a:lnSpc>
                <a:spcPct val="90000"/>
              </a:lnSpc>
              <a:buClr>
                <a:srgbClr val="DC9E1F"/>
              </a:buClr>
            </a:pPr>
            <a:endParaRPr lang="sv-SE" altLang="zh-TW" sz="2000">
              <a:solidFill>
                <a:srgbClr val="595959"/>
              </a:solidFill>
              <a:latin typeface="Heiti SC Light" charset="0"/>
              <a:ea typeface="Heiti SC Light" charset="0"/>
              <a:cs typeface="Heiti SC Light" charset="0"/>
            </a:endParaRPr>
          </a:p>
          <a:p>
            <a:pPr marL="80963" indent="12700" fontAlgn="auto">
              <a:lnSpc>
                <a:spcPct val="90000"/>
              </a:lnSpc>
              <a:buClr>
                <a:srgbClr val="DC9E1F"/>
              </a:buClr>
            </a:pPr>
            <a:endParaRPr lang="sv-SE" altLang="zh-TW" sz="2000" dirty="0">
              <a:solidFill>
                <a:srgbClr val="595959"/>
              </a:solidFill>
              <a:latin typeface="Heiti SC Light" charset="0"/>
              <a:ea typeface="Heiti SC Light" charset="0"/>
              <a:cs typeface="Heiti SC Light" charset="0"/>
            </a:endParaRPr>
          </a:p>
        </p:txBody>
      </p:sp>
      <p:pic>
        <p:nvPicPr>
          <p:cNvPr id="7" name="Bildobjekt 10" descr="OrganoTex.png"/>
          <p:cNvPicPr>
            <a:picLocks noChangeAspect="1"/>
          </p:cNvPicPr>
          <p:nvPr/>
        </p:nvPicPr>
        <p:blipFill>
          <a:blip r:embed="rId2" cstate="print">
            <a:extLst>
              <a:ext uri="{28A0092B-C50C-407E-A947-70E740481C1C}">
                <a14:useLocalDpi xmlns:a14="http://schemas.microsoft.com/office/drawing/2010/main" xmlns="" val="0"/>
              </a:ext>
            </a:extLst>
          </a:blip>
          <a:srcRect l="20474" r="43301"/>
          <a:stretch>
            <a:fillRect/>
          </a:stretch>
        </p:blipFill>
        <p:spPr bwMode="auto">
          <a:xfrm>
            <a:off x="684213" y="1989138"/>
            <a:ext cx="3311525" cy="2273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 name="圖片 32" descr="Chang-ho Logo.jpg"/>
          <p:cNvPicPr>
            <a:picLocks noChangeAspect="1"/>
          </p:cNvPicPr>
          <p:nvPr/>
        </p:nvPicPr>
        <p:blipFill>
          <a:blip r:embed="rId3" cstate="print"/>
          <a:srcRect/>
          <a:stretch>
            <a:fillRect/>
          </a:stretch>
        </p:blipFill>
        <p:spPr bwMode="auto">
          <a:xfrm>
            <a:off x="6551613" y="6207125"/>
            <a:ext cx="2365375" cy="531813"/>
          </a:xfrm>
          <a:prstGeom prst="rect">
            <a:avLst/>
          </a:prstGeom>
          <a:noFill/>
          <a:ln w="9525">
            <a:noFill/>
            <a:miter lim="800000"/>
            <a:headEnd/>
            <a:tailEnd/>
          </a:ln>
        </p:spPr>
      </p:pic>
    </p:spTree>
    <p:extLst>
      <p:ext uri="{BB962C8B-B14F-4D97-AF65-F5344CB8AC3E}">
        <p14:creationId xmlns:p14="http://schemas.microsoft.com/office/powerpoint/2010/main" xmlns="" val="6828842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468313" y="188913"/>
            <a:ext cx="8229600" cy="1143000"/>
          </a:xfrm>
        </p:spPr>
        <p:txBody>
          <a:bodyPr/>
          <a:lstStyle/>
          <a:p>
            <a:pPr algn="l" eaLnBrk="1" hangingPunct="1">
              <a:defRPr/>
            </a:pPr>
            <a:r>
              <a:rPr lang="sv-SE" i="1" u="sng" dirty="0">
                <a:solidFill>
                  <a:schemeClr val="tx2">
                    <a:lumMod val="60000"/>
                    <a:lumOff val="40000"/>
                  </a:schemeClr>
                </a:solidFill>
                <a:latin typeface="Heiti SC Light"/>
                <a:ea typeface="+mj-ea"/>
                <a:cs typeface="Heiti SC Light"/>
              </a:rPr>
              <a:t>Technology</a:t>
            </a:r>
          </a:p>
        </p:txBody>
      </p:sp>
      <p:sp>
        <p:nvSpPr>
          <p:cNvPr id="5" name="Rectangle 3"/>
          <p:cNvSpPr txBox="1">
            <a:spLocks noChangeArrowheads="1"/>
          </p:cNvSpPr>
          <p:nvPr/>
        </p:nvSpPr>
        <p:spPr>
          <a:xfrm>
            <a:off x="4572000" y="1916113"/>
            <a:ext cx="4248150" cy="4033837"/>
          </a:xfrm>
          <a:prstGeom prst="rect">
            <a:avLst/>
          </a:prstGeom>
        </p:spPr>
        <p:txBody>
          <a:bodyPr>
            <a:normAutofit/>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marL="80963" indent="12700" fontAlgn="auto">
              <a:buClr>
                <a:srgbClr val="DC9E1F"/>
              </a:buClr>
            </a:pPr>
            <a:r>
              <a:rPr lang="en-US" altLang="zh-TW" sz="2000" dirty="0">
                <a:solidFill>
                  <a:srgbClr val="FFFFFF"/>
                </a:solidFill>
                <a:latin typeface="Heiti SC Light" charset="0"/>
                <a:ea typeface="Heiti SC Light" charset="0"/>
                <a:cs typeface="Heiti SC Light" charset="0"/>
              </a:rPr>
              <a:t> A 3D pattern of organic polymers.</a:t>
            </a:r>
          </a:p>
          <a:p>
            <a:pPr marL="80963" indent="12700" fontAlgn="auto">
              <a:buClr>
                <a:srgbClr val="DC9E1F"/>
              </a:buClr>
            </a:pPr>
            <a:r>
              <a:rPr lang="en-US" altLang="zh-TW" sz="2000" dirty="0">
                <a:solidFill>
                  <a:srgbClr val="FFFFFF"/>
                </a:solidFill>
                <a:latin typeface="Heiti SC Light" charset="0"/>
                <a:ea typeface="Heiti SC Light" charset="0"/>
                <a:cs typeface="Heiti SC Light" charset="0"/>
              </a:rPr>
              <a:t> They have two different ends: </a:t>
            </a:r>
            <a:br>
              <a:rPr lang="en-US" altLang="zh-TW" sz="2000" dirty="0">
                <a:solidFill>
                  <a:srgbClr val="FFFFFF"/>
                </a:solidFill>
                <a:latin typeface="Heiti SC Light" charset="0"/>
                <a:ea typeface="Heiti SC Light" charset="0"/>
                <a:cs typeface="Heiti SC Light" charset="0"/>
              </a:rPr>
            </a:br>
            <a:r>
              <a:rPr lang="en-US" altLang="zh-TW" sz="2000" dirty="0">
                <a:solidFill>
                  <a:srgbClr val="FFFFFF"/>
                </a:solidFill>
                <a:latin typeface="Heiti SC Light" charset="0"/>
                <a:ea typeface="Heiti SC Light" charset="0"/>
                <a:cs typeface="Heiti SC Light" charset="0"/>
              </a:rPr>
              <a:t>  - one hydrophobic and </a:t>
            </a:r>
            <a:br>
              <a:rPr lang="en-US" altLang="zh-TW" sz="2000" dirty="0">
                <a:solidFill>
                  <a:srgbClr val="FFFFFF"/>
                </a:solidFill>
                <a:latin typeface="Heiti SC Light" charset="0"/>
                <a:ea typeface="Heiti SC Light" charset="0"/>
                <a:cs typeface="Heiti SC Light" charset="0"/>
              </a:rPr>
            </a:br>
            <a:r>
              <a:rPr lang="en-US" altLang="zh-TW" sz="2000" dirty="0">
                <a:solidFill>
                  <a:srgbClr val="FFFFFF"/>
                </a:solidFill>
                <a:latin typeface="Heiti SC Light" charset="0"/>
                <a:ea typeface="Heiti SC Light" charset="0"/>
                <a:cs typeface="Heiti SC Light" charset="0"/>
              </a:rPr>
              <a:t>  - one biodegradable/reactive</a:t>
            </a:r>
          </a:p>
          <a:p>
            <a:pPr marL="80963" indent="12700" fontAlgn="auto">
              <a:buClr>
                <a:srgbClr val="DC9E1F"/>
              </a:buClr>
            </a:pPr>
            <a:r>
              <a:rPr lang="en-US" altLang="zh-TW" sz="2000" dirty="0">
                <a:solidFill>
                  <a:srgbClr val="FFFFFF"/>
                </a:solidFill>
                <a:latin typeface="Heiti SC Light" charset="0"/>
                <a:ea typeface="Heiti SC Light" charset="0"/>
                <a:cs typeface="Heiti SC Light" charset="0"/>
              </a:rPr>
              <a:t> The reactive end is durably bound </a:t>
            </a:r>
            <a:br>
              <a:rPr lang="en-US" altLang="zh-TW" sz="2000" dirty="0">
                <a:solidFill>
                  <a:srgbClr val="FFFFFF"/>
                </a:solidFill>
                <a:latin typeface="Heiti SC Light" charset="0"/>
                <a:ea typeface="Heiti SC Light" charset="0"/>
                <a:cs typeface="Heiti SC Light" charset="0"/>
              </a:rPr>
            </a:br>
            <a:r>
              <a:rPr lang="en-US" altLang="zh-TW" sz="2000" dirty="0">
                <a:solidFill>
                  <a:srgbClr val="FFFFFF"/>
                </a:solidFill>
                <a:latin typeface="Heiti SC Light" charset="0"/>
                <a:ea typeface="Heiti SC Light" charset="0"/>
                <a:cs typeface="Heiti SC Light" charset="0"/>
              </a:rPr>
              <a:t>  via the Organo Click-technology </a:t>
            </a:r>
            <a:br>
              <a:rPr lang="en-US" altLang="zh-TW" sz="2000" dirty="0">
                <a:solidFill>
                  <a:srgbClr val="FFFFFF"/>
                </a:solidFill>
                <a:latin typeface="Heiti SC Light" charset="0"/>
                <a:ea typeface="Heiti SC Light" charset="0"/>
                <a:cs typeface="Heiti SC Light" charset="0"/>
              </a:rPr>
            </a:br>
            <a:r>
              <a:rPr lang="en-US" altLang="zh-TW" sz="2000" dirty="0">
                <a:solidFill>
                  <a:srgbClr val="FFFFFF"/>
                </a:solidFill>
                <a:latin typeface="Heiti SC Light" charset="0"/>
                <a:ea typeface="Heiti SC Light" charset="0"/>
                <a:cs typeface="Heiti SC Light" charset="0"/>
              </a:rPr>
              <a:t>  using plant-based catalysts.</a:t>
            </a:r>
          </a:p>
          <a:p>
            <a:pPr marL="80963" indent="12700" fontAlgn="auto">
              <a:buClr>
                <a:srgbClr val="DC9E1F"/>
              </a:buClr>
            </a:pPr>
            <a:r>
              <a:rPr lang="en-US" altLang="zh-TW" sz="2000" dirty="0">
                <a:solidFill>
                  <a:srgbClr val="FFFFFF"/>
                </a:solidFill>
                <a:latin typeface="Heiti SC Light" charset="0"/>
                <a:ea typeface="Heiti SC Light" charset="0"/>
                <a:cs typeface="Heiti SC Light" charset="0"/>
              </a:rPr>
              <a:t> The hydrophobic end phases </a:t>
            </a:r>
            <a:br>
              <a:rPr lang="en-US" altLang="zh-TW" sz="2000" dirty="0">
                <a:solidFill>
                  <a:srgbClr val="FFFFFF"/>
                </a:solidFill>
                <a:latin typeface="Heiti SC Light" charset="0"/>
                <a:ea typeface="Heiti SC Light" charset="0"/>
                <a:cs typeface="Heiti SC Light" charset="0"/>
              </a:rPr>
            </a:br>
            <a:r>
              <a:rPr lang="en-US" altLang="zh-TW" sz="2000" dirty="0">
                <a:solidFill>
                  <a:srgbClr val="FFFFFF"/>
                </a:solidFill>
                <a:latin typeface="Heiti SC Light" charset="0"/>
                <a:ea typeface="Heiti SC Light" charset="0"/>
                <a:cs typeface="Heiti SC Light" charset="0"/>
              </a:rPr>
              <a:t>  outwards and creates the water </a:t>
            </a:r>
            <a:br>
              <a:rPr lang="en-US" altLang="zh-TW" sz="2000" dirty="0">
                <a:solidFill>
                  <a:srgbClr val="FFFFFF"/>
                </a:solidFill>
                <a:latin typeface="Heiti SC Light" charset="0"/>
                <a:ea typeface="Heiti SC Light" charset="0"/>
                <a:cs typeface="Heiti SC Light" charset="0"/>
              </a:rPr>
            </a:br>
            <a:r>
              <a:rPr lang="en-US" altLang="zh-TW" sz="2000" dirty="0">
                <a:solidFill>
                  <a:srgbClr val="FFFFFF"/>
                </a:solidFill>
                <a:latin typeface="Heiti SC Light" charset="0"/>
                <a:ea typeface="Heiti SC Light" charset="0"/>
                <a:cs typeface="Heiti SC Light" charset="0"/>
              </a:rPr>
              <a:t>  repellent effect</a:t>
            </a:r>
          </a:p>
          <a:p>
            <a:pPr marL="80963" indent="12700" fontAlgn="auto">
              <a:buClr>
                <a:srgbClr val="DC9E1F"/>
              </a:buClr>
              <a:buFontTx/>
              <a:buNone/>
            </a:pPr>
            <a:endParaRPr lang="sv-SE" altLang="zh-TW" sz="2000" dirty="0">
              <a:solidFill>
                <a:srgbClr val="595959"/>
              </a:solidFill>
              <a:latin typeface="Heiti SC Light" charset="0"/>
              <a:ea typeface="Heiti SC Light" charset="0"/>
              <a:cs typeface="Heiti SC Light" charset="0"/>
            </a:endParaRPr>
          </a:p>
          <a:p>
            <a:pPr marL="80963" indent="12700" fontAlgn="auto">
              <a:lnSpc>
                <a:spcPct val="90000"/>
              </a:lnSpc>
              <a:buClr>
                <a:srgbClr val="DC9E1F"/>
              </a:buClr>
            </a:pPr>
            <a:endParaRPr lang="sv-SE" altLang="zh-TW" sz="2000" dirty="0">
              <a:solidFill>
                <a:srgbClr val="595959"/>
              </a:solidFill>
              <a:latin typeface="Heiti SC Light" charset="0"/>
              <a:ea typeface="Heiti SC Light" charset="0"/>
              <a:cs typeface="Heiti SC Light" charset="0"/>
            </a:endParaRPr>
          </a:p>
          <a:p>
            <a:pPr marL="80963" indent="12700" fontAlgn="auto">
              <a:lnSpc>
                <a:spcPct val="90000"/>
              </a:lnSpc>
              <a:buClr>
                <a:srgbClr val="DC9E1F"/>
              </a:buClr>
              <a:buFontTx/>
              <a:buNone/>
            </a:pPr>
            <a:endParaRPr lang="sv-SE" altLang="zh-TW" sz="2000" dirty="0">
              <a:solidFill>
                <a:srgbClr val="595959"/>
              </a:solidFill>
              <a:latin typeface="Heiti SC Light" charset="0"/>
              <a:ea typeface="Heiti SC Light" charset="0"/>
              <a:cs typeface="Heiti SC Light" charset="0"/>
            </a:endParaRPr>
          </a:p>
        </p:txBody>
      </p:sp>
      <p:pic>
        <p:nvPicPr>
          <p:cNvPr id="7" name="Picture 2" descr="G:\Performance textiles &amp; nonwoven\OrganoTex\Marketing material\2013\Illustration\organotex_m_notext.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r="7819"/>
          <a:stretch>
            <a:fillRect/>
          </a:stretch>
        </p:blipFill>
        <p:spPr bwMode="auto">
          <a:xfrm>
            <a:off x="468312" y="1773238"/>
            <a:ext cx="4103687" cy="36693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 name="圖片 32" descr="Chang-ho Logo.jpg"/>
          <p:cNvPicPr>
            <a:picLocks noChangeAspect="1"/>
          </p:cNvPicPr>
          <p:nvPr/>
        </p:nvPicPr>
        <p:blipFill>
          <a:blip r:embed="rId3" cstate="print"/>
          <a:srcRect/>
          <a:stretch>
            <a:fillRect/>
          </a:stretch>
        </p:blipFill>
        <p:spPr bwMode="auto">
          <a:xfrm>
            <a:off x="6551613" y="6207125"/>
            <a:ext cx="2365375" cy="531813"/>
          </a:xfrm>
          <a:prstGeom prst="rect">
            <a:avLst/>
          </a:prstGeom>
          <a:noFill/>
          <a:ln w="9525">
            <a:noFill/>
            <a:miter lim="800000"/>
            <a:headEnd/>
            <a:tailEnd/>
          </a:ln>
        </p:spPr>
      </p:pic>
    </p:spTree>
    <p:extLst>
      <p:ext uri="{BB962C8B-B14F-4D97-AF65-F5344CB8AC3E}">
        <p14:creationId xmlns:p14="http://schemas.microsoft.com/office/powerpoint/2010/main" xmlns="" val="11045802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a:spLocks noGrp="1"/>
          </p:cNvSpPr>
          <p:nvPr>
            <p:ph type="title"/>
          </p:nvPr>
        </p:nvSpPr>
        <p:spPr>
          <a:xfrm>
            <a:off x="852352" y="627017"/>
            <a:ext cx="6377940" cy="674703"/>
          </a:xfrm>
        </p:spPr>
        <p:txBody>
          <a:bodyPr>
            <a:normAutofit/>
          </a:bodyPr>
          <a:lstStyle/>
          <a:p>
            <a:r>
              <a:rPr kumimoji="1" lang="en-US" altLang="zh-TW" b="1" i="1" u="sng" dirty="0">
                <a:solidFill>
                  <a:schemeClr val="tx2">
                    <a:lumMod val="60000"/>
                    <a:lumOff val="40000"/>
                  </a:schemeClr>
                </a:solidFill>
                <a:latin typeface="Tahoma" charset="0"/>
                <a:ea typeface="Tahoma" charset="0"/>
                <a:cs typeface="Tahoma" charset="0"/>
              </a:rPr>
              <a:t>Innovation in textiles </a:t>
            </a:r>
            <a:endParaRPr kumimoji="1" lang="zh-TW" altLang="en-US" b="1" i="1" u="sng" dirty="0">
              <a:solidFill>
                <a:schemeClr val="tx2">
                  <a:lumMod val="60000"/>
                  <a:lumOff val="40000"/>
                </a:schemeClr>
              </a:solidFill>
              <a:latin typeface="Tahoma" charset="0"/>
              <a:ea typeface="Tahoma" charset="0"/>
              <a:cs typeface="Tahoma" charset="0"/>
            </a:endParaRPr>
          </a:p>
        </p:txBody>
      </p:sp>
      <p:pic>
        <p:nvPicPr>
          <p:cNvPr id="5" name="內容版面配置區 5"/>
          <p:cNvPicPr>
            <a:picLocks noGrp="1" noChangeAspect="1"/>
          </p:cNvPicPr>
          <p:nvPr>
            <p:ph idx="4294967295"/>
          </p:nvPr>
        </p:nvPicPr>
        <p:blipFill>
          <a:blip r:embed="rId2" cstate="print">
            <a:extLst>
              <a:ext uri="{28A0092B-C50C-407E-A947-70E740481C1C}">
                <a14:useLocalDpi xmlns:a14="http://schemas.microsoft.com/office/drawing/2010/main" xmlns="" val="0"/>
              </a:ext>
            </a:extLst>
          </a:blip>
          <a:stretch>
            <a:fillRect/>
          </a:stretch>
        </p:blipFill>
        <p:spPr>
          <a:xfrm flipH="1">
            <a:off x="4604004" y="1384663"/>
            <a:ext cx="3727488" cy="2186063"/>
          </a:xfrm>
          <a:prstGeom prst="rect">
            <a:avLst/>
          </a:prstGeom>
        </p:spPr>
      </p:pic>
      <p:pic>
        <p:nvPicPr>
          <p:cNvPr id="6" name="圖片 5"/>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593939" y="2873828"/>
            <a:ext cx="2550061" cy="2931949"/>
          </a:xfrm>
          <a:prstGeom prst="rect">
            <a:avLst/>
          </a:prstGeom>
        </p:spPr>
      </p:pic>
      <p:sp>
        <p:nvSpPr>
          <p:cNvPr id="7" name="矩形 6"/>
          <p:cNvSpPr/>
          <p:nvPr/>
        </p:nvSpPr>
        <p:spPr>
          <a:xfrm>
            <a:off x="442177" y="2001065"/>
            <a:ext cx="3986131" cy="3416320"/>
          </a:xfrm>
          <a:prstGeom prst="rect">
            <a:avLst/>
          </a:prstGeom>
        </p:spPr>
        <p:txBody>
          <a:bodyPr wrap="square">
            <a:spAutoFit/>
          </a:bodyPr>
          <a:lstStyle/>
          <a:p>
            <a:pPr fontAlgn="auto">
              <a:spcBef>
                <a:spcPts val="0"/>
              </a:spcBef>
              <a:spcAft>
                <a:spcPts val="0"/>
              </a:spcAft>
            </a:pPr>
            <a:r>
              <a:rPr lang="en-US" altLang="zh-TW" i="1" dirty="0">
                <a:solidFill>
                  <a:srgbClr val="FFFFFF"/>
                </a:solidFill>
                <a:latin typeface="Tahoma" charset="0"/>
                <a:ea typeface="Tahoma" charset="0"/>
                <a:cs typeface="Tahoma" charset="0"/>
              </a:rPr>
              <a:t>“ The fabric is undyed and thereby the original green </a:t>
            </a:r>
            <a:r>
              <a:rPr lang="en-US" altLang="zh-TW" i="1" dirty="0" err="1">
                <a:solidFill>
                  <a:srgbClr val="FFFFFF"/>
                </a:solidFill>
                <a:latin typeface="Tahoma" charset="0"/>
                <a:ea typeface="Tahoma" charset="0"/>
                <a:cs typeface="Tahoma" charset="0"/>
              </a:rPr>
              <a:t>colour</a:t>
            </a:r>
            <a:r>
              <a:rPr lang="en-US" altLang="zh-TW" i="1" dirty="0">
                <a:solidFill>
                  <a:srgbClr val="FFFFFF"/>
                </a:solidFill>
                <a:latin typeface="Tahoma" charset="0"/>
                <a:ea typeface="Tahoma" charset="0"/>
                <a:cs typeface="Tahoma" charset="0"/>
              </a:rPr>
              <a:t> of the bottle has been preserved, which is said to save great amount of chemicals, water and energy during the manufacturing process. The garment has been developed in collaboration between Organo Click, Chang-Ho Fibers, the Textile University of </a:t>
            </a:r>
            <a:r>
              <a:rPr lang="en-US" altLang="zh-TW" i="1" dirty="0" err="1">
                <a:solidFill>
                  <a:srgbClr val="FFFFFF"/>
                </a:solidFill>
                <a:latin typeface="Tahoma" charset="0"/>
                <a:ea typeface="Tahoma" charset="0"/>
                <a:cs typeface="Tahoma" charset="0"/>
              </a:rPr>
              <a:t>Borås</a:t>
            </a:r>
            <a:r>
              <a:rPr lang="en-US" altLang="zh-TW" i="1" dirty="0">
                <a:solidFill>
                  <a:srgbClr val="FFFFFF"/>
                </a:solidFill>
                <a:latin typeface="Tahoma" charset="0"/>
                <a:ea typeface="Tahoma" charset="0"/>
                <a:cs typeface="Tahoma" charset="0"/>
              </a:rPr>
              <a:t> ” </a:t>
            </a:r>
            <a:r>
              <a:rPr lang="en-US" altLang="zh-TW" dirty="0">
                <a:solidFill>
                  <a:srgbClr val="FFFFFF"/>
                </a:solidFill>
                <a:latin typeface="Tahoma" charset="0"/>
                <a:ea typeface="Tahoma" charset="0"/>
                <a:cs typeface="Tahoma" charset="0"/>
              </a:rPr>
              <a:t>– </a:t>
            </a:r>
          </a:p>
          <a:p>
            <a:pPr fontAlgn="auto">
              <a:spcBef>
                <a:spcPts val="0"/>
              </a:spcBef>
              <a:spcAft>
                <a:spcPts val="0"/>
              </a:spcAft>
            </a:pPr>
            <a:endParaRPr lang="en-US" altLang="zh-TW" dirty="0">
              <a:solidFill>
                <a:srgbClr val="FFFFFF"/>
              </a:solidFill>
              <a:latin typeface="Tahoma" charset="0"/>
              <a:ea typeface="Tahoma" charset="0"/>
              <a:cs typeface="Tahoma" charset="0"/>
            </a:endParaRPr>
          </a:p>
          <a:p>
            <a:pPr fontAlgn="auto">
              <a:spcBef>
                <a:spcPts val="0"/>
              </a:spcBef>
              <a:spcAft>
                <a:spcPts val="0"/>
              </a:spcAft>
            </a:pPr>
            <a:r>
              <a:rPr lang="en-US" altLang="zh-TW" dirty="0" err="1">
                <a:solidFill>
                  <a:srgbClr val="FFFFFF"/>
                </a:solidFill>
                <a:latin typeface="Tahoma" charset="0"/>
                <a:ea typeface="Tahoma" charset="0"/>
                <a:cs typeface="Tahoma" charset="0"/>
              </a:rPr>
              <a:t>Ecotextile</a:t>
            </a:r>
            <a:endParaRPr kumimoji="1" lang="zh-TW" altLang="en-US" dirty="0">
              <a:solidFill>
                <a:srgbClr val="FFFFFF"/>
              </a:solidFill>
              <a:latin typeface="Tahoma" charset="0"/>
              <a:ea typeface="Tahoma" charset="0"/>
              <a:cs typeface="Tahoma" charset="0"/>
            </a:endParaRPr>
          </a:p>
        </p:txBody>
      </p:sp>
      <p:pic>
        <p:nvPicPr>
          <p:cNvPr id="8" name="內容版面配置區 3"/>
          <p:cNvPicPr>
            <a:picLocks noGrp="1" noChangeAspect="1"/>
          </p:cNvPicPr>
          <p:nvPr>
            <p:ph idx="4294967295"/>
          </p:nvPr>
        </p:nvPicPr>
        <p:blipFill>
          <a:blip r:embed="rId4" cstate="print">
            <a:extLst>
              <a:ext uri="{28A0092B-C50C-407E-A947-70E740481C1C}">
                <a14:useLocalDpi xmlns:a14="http://schemas.microsoft.com/office/drawing/2010/main" xmlns="" val="0"/>
              </a:ext>
            </a:extLst>
          </a:blip>
          <a:stretch>
            <a:fillRect/>
          </a:stretch>
        </p:blipFill>
        <p:spPr>
          <a:xfrm>
            <a:off x="4604004" y="3570726"/>
            <a:ext cx="1989935" cy="2317994"/>
          </a:xfrm>
          <a:prstGeom prst="rect">
            <a:avLst/>
          </a:prstGeom>
        </p:spPr>
      </p:pic>
    </p:spTree>
    <p:extLst>
      <p:ext uri="{BB962C8B-B14F-4D97-AF65-F5344CB8AC3E}">
        <p14:creationId xmlns:p14="http://schemas.microsoft.com/office/powerpoint/2010/main" xmlns="" val="10825600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A71AB800-C27A-3C40-959F-5D8036539DDD}"/>
              </a:ext>
            </a:extLst>
          </p:cNvPr>
          <p:cNvSpPr>
            <a:spLocks noGrp="1"/>
          </p:cNvSpPr>
          <p:nvPr>
            <p:ph type="title"/>
          </p:nvPr>
        </p:nvSpPr>
        <p:spPr/>
        <p:txBody>
          <a:bodyPr/>
          <a:lstStyle/>
          <a:p>
            <a:r>
              <a:rPr kumimoji="1" lang="en-US" altLang="zh-TW" i="1" u="sng" dirty="0">
                <a:solidFill>
                  <a:schemeClr val="tx2">
                    <a:lumMod val="60000"/>
                    <a:lumOff val="40000"/>
                  </a:schemeClr>
                </a:solidFill>
              </a:rPr>
              <a:t>More Products…..</a:t>
            </a:r>
            <a:endParaRPr kumimoji="1" lang="zh-TW" altLang="en-US" i="1" u="sng" dirty="0">
              <a:solidFill>
                <a:schemeClr val="tx2">
                  <a:lumMod val="60000"/>
                  <a:lumOff val="40000"/>
                </a:schemeClr>
              </a:solidFill>
            </a:endParaRPr>
          </a:p>
        </p:txBody>
      </p:sp>
      <p:pic>
        <p:nvPicPr>
          <p:cNvPr id="4" name="內容版面配置區 3">
            <a:extLst>
              <a:ext uri="{FF2B5EF4-FFF2-40B4-BE49-F238E27FC236}">
                <a16:creationId xmlns:a16="http://schemas.microsoft.com/office/drawing/2014/main" xmlns="" id="{87A37B9C-45EA-0341-94F1-6A631252E723}"/>
              </a:ext>
            </a:extLst>
          </p:cNvPr>
          <p:cNvPicPr>
            <a:picLocks noGrp="1" noChangeAspect="1"/>
          </p:cNvPicPr>
          <p:nvPr>
            <p:ph sz="quarter" idx="13"/>
          </p:nvPr>
        </p:nvPicPr>
        <p:blipFill>
          <a:blip r:embed="rId2" cstate="print"/>
          <a:stretch>
            <a:fillRect/>
          </a:stretch>
        </p:blipFill>
        <p:spPr>
          <a:xfrm>
            <a:off x="767067" y="1806494"/>
            <a:ext cx="1797713" cy="3829007"/>
          </a:xfrm>
        </p:spPr>
      </p:pic>
      <p:pic>
        <p:nvPicPr>
          <p:cNvPr id="5" name="圖片 4">
            <a:extLst>
              <a:ext uri="{FF2B5EF4-FFF2-40B4-BE49-F238E27FC236}">
                <a16:creationId xmlns:a16="http://schemas.microsoft.com/office/drawing/2014/main" xmlns="" id="{B1421426-D358-3D46-9C1C-B21CCA26403F}"/>
              </a:ext>
            </a:extLst>
          </p:cNvPr>
          <p:cNvPicPr>
            <a:picLocks noChangeAspect="1"/>
          </p:cNvPicPr>
          <p:nvPr/>
        </p:nvPicPr>
        <p:blipFill>
          <a:blip r:embed="rId3" cstate="print"/>
          <a:stretch>
            <a:fillRect/>
          </a:stretch>
        </p:blipFill>
        <p:spPr>
          <a:xfrm>
            <a:off x="2564780" y="1806494"/>
            <a:ext cx="3173357" cy="3829007"/>
          </a:xfrm>
          <a:prstGeom prst="rect">
            <a:avLst/>
          </a:prstGeom>
        </p:spPr>
      </p:pic>
      <p:pic>
        <p:nvPicPr>
          <p:cNvPr id="8" name="圖片 7">
            <a:extLst>
              <a:ext uri="{FF2B5EF4-FFF2-40B4-BE49-F238E27FC236}">
                <a16:creationId xmlns:a16="http://schemas.microsoft.com/office/drawing/2014/main" xmlns="" id="{06A51112-7B29-6A43-89FA-40FFA6754927}"/>
              </a:ext>
            </a:extLst>
          </p:cNvPr>
          <p:cNvPicPr>
            <a:picLocks noChangeAspect="1"/>
          </p:cNvPicPr>
          <p:nvPr/>
        </p:nvPicPr>
        <p:blipFill>
          <a:blip r:embed="rId4" cstate="print"/>
          <a:stretch>
            <a:fillRect/>
          </a:stretch>
        </p:blipFill>
        <p:spPr>
          <a:xfrm>
            <a:off x="5738137" y="1806494"/>
            <a:ext cx="2754479" cy="2058973"/>
          </a:xfrm>
          <a:prstGeom prst="rect">
            <a:avLst/>
          </a:prstGeom>
        </p:spPr>
      </p:pic>
      <p:pic>
        <p:nvPicPr>
          <p:cNvPr id="9" name="圖片 8">
            <a:extLst>
              <a:ext uri="{FF2B5EF4-FFF2-40B4-BE49-F238E27FC236}">
                <a16:creationId xmlns:a16="http://schemas.microsoft.com/office/drawing/2014/main" xmlns="" id="{407D4A94-5230-E243-8B9B-9BC6E2E17BE3}"/>
              </a:ext>
            </a:extLst>
          </p:cNvPr>
          <p:cNvPicPr>
            <a:picLocks noChangeAspect="1"/>
          </p:cNvPicPr>
          <p:nvPr/>
        </p:nvPicPr>
        <p:blipFill>
          <a:blip r:embed="rId5" cstate="print"/>
          <a:stretch>
            <a:fillRect/>
          </a:stretch>
        </p:blipFill>
        <p:spPr>
          <a:xfrm>
            <a:off x="5738136" y="3865467"/>
            <a:ext cx="2754479" cy="1770034"/>
          </a:xfrm>
          <a:prstGeom prst="rect">
            <a:avLst/>
          </a:prstGeom>
        </p:spPr>
      </p:pic>
    </p:spTree>
    <p:extLst>
      <p:ext uri="{BB962C8B-B14F-4D97-AF65-F5344CB8AC3E}">
        <p14:creationId xmlns:p14="http://schemas.microsoft.com/office/powerpoint/2010/main" xmlns="" val="25135483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內容版面配置區 4">
            <a:extLst>
              <a:ext uri="{FF2B5EF4-FFF2-40B4-BE49-F238E27FC236}">
                <a16:creationId xmlns:a16="http://schemas.microsoft.com/office/drawing/2014/main" xmlns="" id="{B71AABDF-D462-8A4F-A30B-48C5F6ADB047}"/>
              </a:ext>
            </a:extLst>
          </p:cNvPr>
          <p:cNvPicPr>
            <a:picLocks noGrp="1" noChangeAspect="1"/>
          </p:cNvPicPr>
          <p:nvPr>
            <p:ph sz="quarter" idx="13"/>
          </p:nvPr>
        </p:nvPicPr>
        <p:blipFill>
          <a:blip r:embed="rId2" cstate="print">
            <a:extLst>
              <a:ext uri="{28A0092B-C50C-407E-A947-70E740481C1C}">
                <a14:useLocalDpi xmlns:a14="http://schemas.microsoft.com/office/drawing/2010/main" xmlns="" val="0"/>
              </a:ext>
            </a:extLst>
          </a:blip>
          <a:stretch>
            <a:fillRect/>
          </a:stretch>
        </p:blipFill>
        <p:spPr>
          <a:xfrm>
            <a:off x="609600" y="770767"/>
            <a:ext cx="7924799" cy="4944234"/>
          </a:xfrm>
        </p:spPr>
      </p:pic>
    </p:spTree>
    <p:extLst>
      <p:ext uri="{BB962C8B-B14F-4D97-AF65-F5344CB8AC3E}">
        <p14:creationId xmlns:p14="http://schemas.microsoft.com/office/powerpoint/2010/main" xmlns="" val="28375693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內容版面配置區 4">
            <a:extLst>
              <a:ext uri="{FF2B5EF4-FFF2-40B4-BE49-F238E27FC236}">
                <a16:creationId xmlns:a16="http://schemas.microsoft.com/office/drawing/2014/main" xmlns="" id="{8B875464-5ECC-2D40-A6B2-6A93024F2B38}"/>
              </a:ext>
            </a:extLst>
          </p:cNvPr>
          <p:cNvPicPr>
            <a:picLocks noGrp="1" noChangeAspect="1"/>
          </p:cNvPicPr>
          <p:nvPr>
            <p:ph sz="quarter" idx="13"/>
          </p:nvPr>
        </p:nvPicPr>
        <p:blipFill>
          <a:blip r:embed="rId2" cstate="print">
            <a:extLst>
              <a:ext uri="{28A0092B-C50C-407E-A947-70E740481C1C}">
                <a14:useLocalDpi xmlns:a14="http://schemas.microsoft.com/office/drawing/2010/main" xmlns="" val="0"/>
              </a:ext>
            </a:extLst>
          </a:blip>
          <a:stretch>
            <a:fillRect/>
          </a:stretch>
        </p:blipFill>
        <p:spPr>
          <a:xfrm>
            <a:off x="576146" y="1403369"/>
            <a:ext cx="7924800" cy="3906295"/>
          </a:xfrm>
        </p:spPr>
      </p:pic>
    </p:spTree>
    <p:extLst>
      <p:ext uri="{BB962C8B-B14F-4D97-AF65-F5344CB8AC3E}">
        <p14:creationId xmlns:p14="http://schemas.microsoft.com/office/powerpoint/2010/main" xmlns="" val="35013738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254A1F13-E6E7-504A-BFD6-9B2301495975}"/>
              </a:ext>
            </a:extLst>
          </p:cNvPr>
          <p:cNvSpPr>
            <a:spLocks noGrp="1"/>
          </p:cNvSpPr>
          <p:nvPr>
            <p:ph type="title"/>
          </p:nvPr>
        </p:nvSpPr>
        <p:spPr/>
        <p:txBody>
          <a:bodyPr/>
          <a:lstStyle/>
          <a:p>
            <a:r>
              <a:rPr kumimoji="1" lang="en-US" altLang="zh-TW" i="1" u="sng" dirty="0">
                <a:solidFill>
                  <a:schemeClr val="tx2">
                    <a:lumMod val="60000"/>
                    <a:lumOff val="40000"/>
                  </a:schemeClr>
                </a:solidFill>
              </a:rPr>
              <a:t>Unwanted Wastes from the road……</a:t>
            </a:r>
            <a:endParaRPr kumimoji="1" lang="zh-TW" altLang="en-US" i="1" u="sng" dirty="0">
              <a:solidFill>
                <a:schemeClr val="tx2">
                  <a:lumMod val="60000"/>
                  <a:lumOff val="40000"/>
                </a:schemeClr>
              </a:solidFill>
            </a:endParaRPr>
          </a:p>
        </p:txBody>
      </p:sp>
      <p:pic>
        <p:nvPicPr>
          <p:cNvPr id="1025" name="Picture 1" descr="page5image116560">
            <a:extLst>
              <a:ext uri="{FF2B5EF4-FFF2-40B4-BE49-F238E27FC236}">
                <a16:creationId xmlns:a16="http://schemas.microsoft.com/office/drawing/2014/main" xmlns="" id="{7C846802-3D78-3C4F-BD12-53F41047FC9A}"/>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38200" y="1609339"/>
            <a:ext cx="4038600" cy="2298700"/>
          </a:xfrm>
          <a:prstGeom prst="rect">
            <a:avLst/>
          </a:prstGeom>
          <a:noFill/>
          <a:extLst>
            <a:ext uri="{909E8E84-426E-40DD-AFC4-6F175D3DCCD1}">
              <a14:hiddenFill xmlns:a14="http://schemas.microsoft.com/office/drawing/2010/main" xmlns="">
                <a:solidFill>
                  <a:srgbClr val="FFFFFF"/>
                </a:solidFill>
              </a14:hiddenFill>
            </a:ext>
          </a:extLst>
        </p:spPr>
      </p:pic>
      <p:pic>
        <p:nvPicPr>
          <p:cNvPr id="1026" name="Picture 2" descr="page5image119056">
            <a:extLst>
              <a:ext uri="{FF2B5EF4-FFF2-40B4-BE49-F238E27FC236}">
                <a16:creationId xmlns:a16="http://schemas.microsoft.com/office/drawing/2014/main" xmlns="" id="{FB4716A2-8827-384C-B580-79B5ED547BA5}"/>
              </a:ext>
            </a:extLst>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093127" y="3632820"/>
            <a:ext cx="4616297" cy="2235200"/>
          </a:xfrm>
          <a:prstGeom prst="rect">
            <a:avLst/>
          </a:prstGeom>
          <a:noFill/>
          <a:extLst>
            <a:ext uri="{909E8E84-426E-40DD-AFC4-6F175D3DCCD1}">
              <a14:hiddenFill xmlns:a14="http://schemas.microsoft.com/office/drawing/2010/main" xmlns="">
                <a:solidFill>
                  <a:srgbClr val="FFFFFF"/>
                </a:solidFill>
              </a14:hiddenFill>
            </a:ext>
          </a:extLst>
        </p:spPr>
      </p:pic>
      <p:pic>
        <p:nvPicPr>
          <p:cNvPr id="1027" name="Picture 3" descr="page8image17840">
            <a:extLst>
              <a:ext uri="{FF2B5EF4-FFF2-40B4-BE49-F238E27FC236}">
                <a16:creationId xmlns:a16="http://schemas.microsoft.com/office/drawing/2014/main" xmlns="" id="{100A0686-37D5-924C-A4D8-6781CC8D6F2C}"/>
              </a:ext>
            </a:extLst>
          </p:cNvPr>
          <p:cNvPicPr>
            <a:picLocks noGrp="1" noChangeAspect="1" noChangeArrowheads="1"/>
          </p:cNvPicPr>
          <p:nvPr>
            <p:ph sz="quarter" idx="13"/>
          </p:nvPr>
        </p:nvPicPr>
        <p:blipFill>
          <a:blip r:embed="rId5" cstate="print">
            <a:extLst>
              <a:ext uri="{28A0092B-C50C-407E-A947-70E740481C1C}">
                <a14:useLocalDpi xmlns:a14="http://schemas.microsoft.com/office/drawing/2010/main" xmlns="" val="0"/>
              </a:ext>
            </a:extLst>
          </a:blip>
          <a:srcRect/>
          <a:stretch>
            <a:fillRect/>
          </a:stretch>
        </p:blipFill>
        <p:spPr bwMode="auto">
          <a:xfrm>
            <a:off x="4876800" y="2047217"/>
            <a:ext cx="3657600" cy="27432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9061100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A1AC395F-4481-6B48-990F-5F2FE0BD2EEB}"/>
              </a:ext>
            </a:extLst>
          </p:cNvPr>
          <p:cNvSpPr>
            <a:spLocks noGrp="1"/>
          </p:cNvSpPr>
          <p:nvPr>
            <p:ph type="title"/>
          </p:nvPr>
        </p:nvSpPr>
        <p:spPr/>
        <p:txBody>
          <a:bodyPr/>
          <a:lstStyle/>
          <a:p>
            <a:r>
              <a:rPr kumimoji="1" lang="en-US" altLang="zh-TW" i="1" u="sng" dirty="0">
                <a:solidFill>
                  <a:schemeClr val="tx2">
                    <a:lumMod val="60000"/>
                    <a:lumOff val="40000"/>
                  </a:schemeClr>
                </a:solidFill>
              </a:rPr>
              <a:t>New PVB Raw materials</a:t>
            </a:r>
            <a:endParaRPr kumimoji="1" lang="zh-TW" altLang="en-US" i="1" u="sng" dirty="0">
              <a:solidFill>
                <a:schemeClr val="tx2">
                  <a:lumMod val="60000"/>
                  <a:lumOff val="40000"/>
                </a:schemeClr>
              </a:solidFill>
            </a:endParaRPr>
          </a:p>
        </p:txBody>
      </p:sp>
      <p:sp>
        <p:nvSpPr>
          <p:cNvPr id="3" name="內容版面配置區 2">
            <a:extLst>
              <a:ext uri="{FF2B5EF4-FFF2-40B4-BE49-F238E27FC236}">
                <a16:creationId xmlns:a16="http://schemas.microsoft.com/office/drawing/2014/main" xmlns="" id="{4026F993-E304-564F-A00C-24B35D854169}"/>
              </a:ext>
            </a:extLst>
          </p:cNvPr>
          <p:cNvSpPr>
            <a:spLocks noGrp="1"/>
          </p:cNvSpPr>
          <p:nvPr>
            <p:ph sz="quarter" idx="13"/>
          </p:nvPr>
        </p:nvSpPr>
        <p:spPr>
          <a:xfrm>
            <a:off x="1017626" y="4763845"/>
            <a:ext cx="1787912" cy="568713"/>
          </a:xfrm>
        </p:spPr>
        <p:txBody>
          <a:bodyPr>
            <a:noAutofit/>
          </a:bodyPr>
          <a:lstStyle/>
          <a:p>
            <a:pPr marL="0" indent="0">
              <a:buNone/>
            </a:pPr>
            <a:r>
              <a:rPr kumimoji="1" lang="en-US" altLang="zh-TW" sz="1600" dirty="0"/>
              <a:t>Water Based PVB </a:t>
            </a:r>
          </a:p>
          <a:p>
            <a:pPr marL="0" indent="0">
              <a:buNone/>
            </a:pPr>
            <a:r>
              <a:rPr kumimoji="1" lang="en-US" altLang="zh-TW" sz="1600" dirty="0"/>
              <a:t>Dispersion</a:t>
            </a:r>
            <a:endParaRPr kumimoji="1" lang="zh-TW" altLang="en-US" sz="1600" dirty="0"/>
          </a:p>
        </p:txBody>
      </p:sp>
      <p:pic>
        <p:nvPicPr>
          <p:cNvPr id="2050" name="Picture 2" descr="page5image17193984">
            <a:extLst>
              <a:ext uri="{FF2B5EF4-FFF2-40B4-BE49-F238E27FC236}">
                <a16:creationId xmlns:a16="http://schemas.microsoft.com/office/drawing/2014/main" xmlns="" id="{4A85ED26-9529-8F44-9691-CE2DC57A72DC}"/>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464300" y="2246354"/>
            <a:ext cx="2070100" cy="2070100"/>
          </a:xfrm>
          <a:prstGeom prst="rect">
            <a:avLst/>
          </a:prstGeom>
          <a:noFill/>
          <a:extLst>
            <a:ext uri="{909E8E84-426E-40DD-AFC4-6F175D3DCCD1}">
              <a14:hiddenFill xmlns:a14="http://schemas.microsoft.com/office/drawing/2010/main" xmlns="">
                <a:solidFill>
                  <a:srgbClr val="FFFFFF"/>
                </a:solidFill>
              </a14:hiddenFill>
            </a:ext>
          </a:extLst>
        </p:spPr>
      </p:pic>
      <p:pic>
        <p:nvPicPr>
          <p:cNvPr id="2051" name="Picture 3" descr="page5image160144">
            <a:extLst>
              <a:ext uri="{FF2B5EF4-FFF2-40B4-BE49-F238E27FC236}">
                <a16:creationId xmlns:a16="http://schemas.microsoft.com/office/drawing/2014/main" xmlns="" id="{3477D059-6310-1B4E-BDAE-BAA2F6AD15F3}"/>
              </a:ext>
            </a:extLst>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454400" y="2246354"/>
            <a:ext cx="2235200" cy="2044700"/>
          </a:xfrm>
          <a:prstGeom prst="rect">
            <a:avLst/>
          </a:prstGeom>
          <a:noFill/>
          <a:extLst>
            <a:ext uri="{909E8E84-426E-40DD-AFC4-6F175D3DCCD1}">
              <a14:hiddenFill xmlns:a14="http://schemas.microsoft.com/office/drawing/2010/main" xmlns="">
                <a:solidFill>
                  <a:srgbClr val="FFFFFF"/>
                </a:solidFill>
              </a14:hiddenFill>
            </a:ext>
          </a:extLst>
        </p:spPr>
      </p:pic>
      <p:pic>
        <p:nvPicPr>
          <p:cNvPr id="2052" name="Picture 4" descr="page5image152864">
            <a:extLst>
              <a:ext uri="{FF2B5EF4-FFF2-40B4-BE49-F238E27FC236}">
                <a16:creationId xmlns:a16="http://schemas.microsoft.com/office/drawing/2014/main" xmlns="" id="{C1FF2A6F-B788-3946-8CE2-03D8F0345754}"/>
              </a:ext>
            </a:extLst>
          </p:cNvPr>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1017626" y="2233654"/>
            <a:ext cx="1473200" cy="204470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文字方塊 4">
            <a:extLst>
              <a:ext uri="{FF2B5EF4-FFF2-40B4-BE49-F238E27FC236}">
                <a16:creationId xmlns:a16="http://schemas.microsoft.com/office/drawing/2014/main" xmlns="" id="{1111B0EC-91A6-8147-AE93-F309317617BD}"/>
              </a:ext>
            </a:extLst>
          </p:cNvPr>
          <p:cNvSpPr txBox="1"/>
          <p:nvPr/>
        </p:nvSpPr>
        <p:spPr>
          <a:xfrm>
            <a:off x="3726986" y="4725037"/>
            <a:ext cx="1851102" cy="830997"/>
          </a:xfrm>
          <a:prstGeom prst="rect">
            <a:avLst/>
          </a:prstGeom>
          <a:noFill/>
        </p:spPr>
        <p:txBody>
          <a:bodyPr wrap="square" rtlCol="0">
            <a:spAutoFit/>
          </a:bodyPr>
          <a:lstStyle/>
          <a:p>
            <a:pPr fontAlgn="auto">
              <a:spcBef>
                <a:spcPts val="0"/>
              </a:spcBef>
              <a:spcAft>
                <a:spcPts val="0"/>
              </a:spcAft>
            </a:pPr>
            <a:r>
              <a:rPr kumimoji="1" lang="en-US" altLang="zh-TW" sz="1600" dirty="0">
                <a:solidFill>
                  <a:srgbClr val="FFFFFF"/>
                </a:solidFill>
                <a:latin typeface="Arial Narrow"/>
              </a:rPr>
              <a:t>PVB Pellets for compound (Extruded and filtered )</a:t>
            </a:r>
          </a:p>
        </p:txBody>
      </p:sp>
      <p:sp>
        <p:nvSpPr>
          <p:cNvPr id="6" name="文字方塊 5">
            <a:extLst>
              <a:ext uri="{FF2B5EF4-FFF2-40B4-BE49-F238E27FC236}">
                <a16:creationId xmlns:a16="http://schemas.microsoft.com/office/drawing/2014/main" xmlns="" id="{3F8DCA81-AFBC-A448-9031-242E4EF4081C}"/>
              </a:ext>
            </a:extLst>
          </p:cNvPr>
          <p:cNvSpPr txBox="1"/>
          <p:nvPr/>
        </p:nvSpPr>
        <p:spPr>
          <a:xfrm>
            <a:off x="6464300" y="4725037"/>
            <a:ext cx="1966022" cy="646331"/>
          </a:xfrm>
          <a:prstGeom prst="rect">
            <a:avLst/>
          </a:prstGeom>
          <a:noFill/>
        </p:spPr>
        <p:txBody>
          <a:bodyPr wrap="square" rtlCol="0">
            <a:spAutoFit/>
          </a:bodyPr>
          <a:lstStyle/>
          <a:p>
            <a:pPr fontAlgn="auto">
              <a:spcBef>
                <a:spcPts val="0"/>
              </a:spcBef>
              <a:spcAft>
                <a:spcPts val="0"/>
              </a:spcAft>
            </a:pPr>
            <a:r>
              <a:rPr kumimoji="1" lang="en-US" altLang="zh-TW" dirty="0">
                <a:solidFill>
                  <a:srgbClr val="FFFFFF"/>
                </a:solidFill>
                <a:latin typeface="Arial Narrow"/>
              </a:rPr>
              <a:t>PVB powder </a:t>
            </a:r>
            <a:r>
              <a:rPr kumimoji="1" lang="en-US" altLang="zh-TW" dirty="0" err="1">
                <a:solidFill>
                  <a:srgbClr val="FFFFFF"/>
                </a:solidFill>
                <a:latin typeface="Arial Narrow"/>
              </a:rPr>
              <a:t>grined</a:t>
            </a:r>
            <a:r>
              <a:rPr kumimoji="1" lang="en-US" altLang="zh-TW" dirty="0">
                <a:solidFill>
                  <a:srgbClr val="FFFFFF"/>
                </a:solidFill>
                <a:latin typeface="Arial Narrow"/>
              </a:rPr>
              <a:t> to around 400 micron</a:t>
            </a:r>
            <a:endParaRPr kumimoji="1" lang="zh-TW" altLang="en-US" dirty="0">
              <a:solidFill>
                <a:srgbClr val="FFFFFF"/>
              </a:solidFill>
              <a:latin typeface="Arial Narrow"/>
            </a:endParaRPr>
          </a:p>
        </p:txBody>
      </p:sp>
    </p:spTree>
    <p:extLst>
      <p:ext uri="{BB962C8B-B14F-4D97-AF65-F5344CB8AC3E}">
        <p14:creationId xmlns:p14="http://schemas.microsoft.com/office/powerpoint/2010/main" xmlns="" val="8831562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內容版面配置區 4">
            <a:extLst>
              <a:ext uri="{FF2B5EF4-FFF2-40B4-BE49-F238E27FC236}">
                <a16:creationId xmlns:a16="http://schemas.microsoft.com/office/drawing/2014/main" xmlns="" id="{6A30DD29-A4FE-6A41-A950-84FF71335966}"/>
              </a:ext>
            </a:extLst>
          </p:cNvPr>
          <p:cNvPicPr>
            <a:picLocks noGrp="1" noChangeAspect="1"/>
          </p:cNvPicPr>
          <p:nvPr>
            <p:ph sz="quarter" idx="13"/>
          </p:nvPr>
        </p:nvPicPr>
        <p:blipFill>
          <a:blip r:embed="rId2" cstate="print">
            <a:extLst>
              <a:ext uri="{28A0092B-C50C-407E-A947-70E740481C1C}">
                <a14:useLocalDpi xmlns:a14="http://schemas.microsoft.com/office/drawing/2010/main" xmlns="" val="0"/>
              </a:ext>
            </a:extLst>
          </a:blip>
          <a:stretch>
            <a:fillRect/>
          </a:stretch>
        </p:blipFill>
        <p:spPr>
          <a:xfrm>
            <a:off x="1993818" y="434898"/>
            <a:ext cx="5051501" cy="2529841"/>
          </a:xfrm>
        </p:spPr>
      </p:pic>
      <p:pic>
        <p:nvPicPr>
          <p:cNvPr id="7" name="圖片 6">
            <a:extLst>
              <a:ext uri="{FF2B5EF4-FFF2-40B4-BE49-F238E27FC236}">
                <a16:creationId xmlns:a16="http://schemas.microsoft.com/office/drawing/2014/main" xmlns="" id="{5FE292BD-CDB6-CE46-B36C-C020ACA870B3}"/>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871395" y="3060797"/>
            <a:ext cx="3982673" cy="2675281"/>
          </a:xfrm>
          <a:prstGeom prst="rect">
            <a:avLst/>
          </a:prstGeom>
        </p:spPr>
      </p:pic>
      <p:pic>
        <p:nvPicPr>
          <p:cNvPr id="9" name="圖片 8">
            <a:extLst>
              <a:ext uri="{FF2B5EF4-FFF2-40B4-BE49-F238E27FC236}">
                <a16:creationId xmlns:a16="http://schemas.microsoft.com/office/drawing/2014/main" xmlns="" id="{D6B4AD9C-7F0B-B940-B40C-2CB85FA1FCC7}"/>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278781" y="3077736"/>
            <a:ext cx="4240788" cy="2641405"/>
          </a:xfrm>
          <a:prstGeom prst="rect">
            <a:avLst/>
          </a:prstGeom>
        </p:spPr>
      </p:pic>
    </p:spTree>
    <p:extLst>
      <p:ext uri="{BB962C8B-B14F-4D97-AF65-F5344CB8AC3E}">
        <p14:creationId xmlns:p14="http://schemas.microsoft.com/office/powerpoint/2010/main" xmlns="" val="37907494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075" name="Rectangle 9"/>
          <p:cNvSpPr>
            <a:spLocks noGrp="1" noChangeArrowheads="1"/>
          </p:cNvSpPr>
          <p:nvPr>
            <p:ph type="body" idx="1"/>
          </p:nvPr>
        </p:nvSpPr>
        <p:spPr>
          <a:xfrm>
            <a:off x="179512" y="1484784"/>
            <a:ext cx="8229600" cy="4525963"/>
          </a:xfrm>
          <a:noFill/>
          <a:ln>
            <a:noFill/>
          </a:ln>
        </p:spPr>
        <p:txBody>
          <a:bodyPr/>
          <a:lstStyle/>
          <a:p>
            <a:pPr>
              <a:buNone/>
            </a:pPr>
            <a:r>
              <a:rPr lang="en-US" altLang="zh-TW" sz="2800" b="1" dirty="0" smtClean="0">
                <a:solidFill>
                  <a:srgbClr val="00467A"/>
                </a:solidFill>
                <a:latin typeface="Franklin Gothic Medium" pitchFamily="34" charset="0"/>
                <a:ea typeface="Tahoma" pitchFamily="34" charset="0"/>
                <a:cs typeface="Tahoma" pitchFamily="34" charset="0"/>
              </a:rPr>
              <a:t>● Company </a:t>
            </a:r>
            <a:r>
              <a:rPr lang="zh-TW" altLang="en-US" sz="2800" b="1" dirty="0" smtClean="0">
                <a:solidFill>
                  <a:srgbClr val="00467A"/>
                </a:solidFill>
                <a:latin typeface="Franklin Gothic Medium" pitchFamily="34" charset="0"/>
                <a:ea typeface="Tahoma" pitchFamily="34" charset="0"/>
                <a:cs typeface="Tahoma" pitchFamily="34" charset="0"/>
              </a:rPr>
              <a:t> </a:t>
            </a:r>
            <a:r>
              <a:rPr lang="en-US" altLang="zh-TW" sz="2800" b="1" dirty="0" smtClean="0">
                <a:solidFill>
                  <a:srgbClr val="00467A"/>
                </a:solidFill>
                <a:latin typeface="Franklin Gothic Medium" pitchFamily="34" charset="0"/>
                <a:ea typeface="Tahoma" pitchFamily="34" charset="0"/>
                <a:cs typeface="Tahoma" pitchFamily="34" charset="0"/>
              </a:rPr>
              <a:t>Networking </a:t>
            </a:r>
          </a:p>
          <a:p>
            <a:pPr>
              <a:buNone/>
            </a:pPr>
            <a:r>
              <a:rPr lang="en-US" altLang="zh-TW" sz="2800" b="1" dirty="0" smtClean="0">
                <a:solidFill>
                  <a:srgbClr val="00467A"/>
                </a:solidFill>
                <a:latin typeface="Franklin Gothic Medium" pitchFamily="34" charset="0"/>
                <a:ea typeface="Tahoma" pitchFamily="34" charset="0"/>
                <a:cs typeface="Tahoma" pitchFamily="34" charset="0"/>
              </a:rPr>
              <a:t>● Developing </a:t>
            </a:r>
            <a:r>
              <a:rPr lang="en-US" altLang="zh-TW" sz="2800" b="1" dirty="0" smtClean="0">
                <a:solidFill>
                  <a:srgbClr val="00467A"/>
                </a:solidFill>
                <a:latin typeface="Franklin Gothic Medium" pitchFamily="34" charset="0"/>
                <a:ea typeface="Tahoma" pitchFamily="34" charset="0"/>
                <a:cs typeface="Tahoma" pitchFamily="34" charset="0"/>
              </a:rPr>
              <a:t>Course</a:t>
            </a:r>
            <a:r>
              <a:rPr lang="en-US" altLang="zh-TW" sz="2800" b="1" dirty="0" smtClean="0">
                <a:solidFill>
                  <a:srgbClr val="00467A"/>
                </a:solidFill>
                <a:latin typeface="Franklin Gothic Medium" pitchFamily="34" charset="0"/>
                <a:ea typeface="Tahoma" pitchFamily="34" charset="0"/>
                <a:cs typeface="Tahoma" pitchFamily="34" charset="0"/>
              </a:rPr>
              <a:t> </a:t>
            </a:r>
            <a:r>
              <a:rPr lang="en-US" altLang="zh-TW" sz="2800" b="1" dirty="0" smtClean="0">
                <a:solidFill>
                  <a:srgbClr val="00467A"/>
                </a:solidFill>
                <a:latin typeface="Franklin Gothic Medium" pitchFamily="34" charset="0"/>
                <a:ea typeface="Tahoma" pitchFamily="34" charset="0"/>
                <a:cs typeface="Tahoma" pitchFamily="34" charset="0"/>
              </a:rPr>
              <a:t>Of </a:t>
            </a:r>
            <a:r>
              <a:rPr lang="en-US" altLang="zh-TW" sz="2800" b="1" dirty="0" smtClean="0">
                <a:solidFill>
                  <a:srgbClr val="00467A"/>
                </a:solidFill>
                <a:latin typeface="Franklin Gothic Medium" pitchFamily="34" charset="0"/>
                <a:ea typeface="Tahoma" pitchFamily="34" charset="0"/>
                <a:cs typeface="Tahoma" pitchFamily="34" charset="0"/>
              </a:rPr>
              <a:t>C</a:t>
            </a:r>
            <a:r>
              <a:rPr lang="en-US" altLang="zh-TW" sz="2800" b="1" dirty="0" smtClean="0">
                <a:solidFill>
                  <a:srgbClr val="00467A"/>
                </a:solidFill>
                <a:latin typeface="Franklin Gothic Medium" pitchFamily="34" charset="0"/>
                <a:ea typeface="Tahoma" pitchFamily="34" charset="0"/>
                <a:cs typeface="Tahoma" pitchFamily="34" charset="0"/>
              </a:rPr>
              <a:t>ompany </a:t>
            </a:r>
            <a:endParaRPr lang="en-US" altLang="zh-TW" sz="2800" b="1" dirty="0" smtClean="0">
              <a:solidFill>
                <a:srgbClr val="00467A"/>
              </a:solidFill>
              <a:latin typeface="Franklin Gothic Medium" pitchFamily="34" charset="0"/>
              <a:ea typeface="Tahoma" pitchFamily="34" charset="0"/>
              <a:cs typeface="Tahoma" pitchFamily="34" charset="0"/>
            </a:endParaRPr>
          </a:p>
          <a:p>
            <a:pPr>
              <a:buNone/>
            </a:pPr>
            <a:r>
              <a:rPr lang="en-US" altLang="zh-TW" sz="2800" b="1" dirty="0" smtClean="0">
                <a:solidFill>
                  <a:srgbClr val="00467A"/>
                </a:solidFill>
                <a:latin typeface="Franklin Gothic Medium" pitchFamily="34" charset="0"/>
                <a:ea typeface="Tahoma" pitchFamily="34" charset="0"/>
                <a:cs typeface="Tahoma" pitchFamily="34" charset="0"/>
              </a:rPr>
              <a:t>● Core Competency  </a:t>
            </a:r>
            <a:r>
              <a:rPr lang="en-US" altLang="zh-TW" sz="2800" b="1" dirty="0" smtClean="0">
                <a:solidFill>
                  <a:srgbClr val="00467A"/>
                </a:solidFill>
                <a:latin typeface="Franklin Gothic Medium" pitchFamily="34" charset="0"/>
                <a:ea typeface="Tahoma" pitchFamily="34" charset="0"/>
                <a:cs typeface="Tahoma" pitchFamily="34" charset="0"/>
              </a:rPr>
              <a:t>Of  </a:t>
            </a:r>
            <a:r>
              <a:rPr lang="en-US" altLang="zh-TW" sz="2800" b="1" dirty="0" smtClean="0">
                <a:solidFill>
                  <a:srgbClr val="00467A"/>
                </a:solidFill>
              </a:rPr>
              <a:t>E</a:t>
            </a:r>
            <a:r>
              <a:rPr lang="en-US" altLang="zh-TW" sz="2800" b="1" dirty="0" smtClean="0">
                <a:solidFill>
                  <a:srgbClr val="00467A"/>
                </a:solidFill>
                <a:latin typeface="Franklin Gothic Medium" pitchFamily="34" charset="0"/>
                <a:ea typeface="Tahoma" pitchFamily="34" charset="0"/>
                <a:cs typeface="Tahoma" pitchFamily="34" charset="0"/>
              </a:rPr>
              <a:t>nterprise</a:t>
            </a:r>
            <a:endParaRPr lang="en-US" altLang="zh-TW" sz="2800" b="1" dirty="0" smtClean="0">
              <a:solidFill>
                <a:srgbClr val="00467A"/>
              </a:solidFill>
              <a:latin typeface="Franklin Gothic Medium" pitchFamily="34" charset="0"/>
              <a:ea typeface="Tahoma" pitchFamily="34" charset="0"/>
              <a:cs typeface="Tahoma" pitchFamily="34" charset="0"/>
            </a:endParaRPr>
          </a:p>
          <a:p>
            <a:pPr>
              <a:buNone/>
            </a:pPr>
            <a:r>
              <a:rPr lang="en-US" altLang="zh-TW" sz="2800" b="1" dirty="0" smtClean="0">
                <a:solidFill>
                  <a:srgbClr val="00467A"/>
                </a:solidFill>
                <a:latin typeface="Franklin Gothic Medium" pitchFamily="34" charset="0"/>
                <a:ea typeface="Tahoma" pitchFamily="34" charset="0"/>
                <a:cs typeface="Tahoma" pitchFamily="34" charset="0"/>
              </a:rPr>
              <a:t>●</a:t>
            </a:r>
            <a:r>
              <a:rPr lang="zh-TW" altLang="en-US" sz="2800" b="1" dirty="0" smtClean="0">
                <a:solidFill>
                  <a:srgbClr val="00467A"/>
                </a:solidFill>
                <a:latin typeface="Franklin Gothic Medium" pitchFamily="34" charset="0"/>
                <a:ea typeface="Tahoma" pitchFamily="34" charset="0"/>
                <a:cs typeface="Tahoma" pitchFamily="34" charset="0"/>
              </a:rPr>
              <a:t> </a:t>
            </a:r>
            <a:r>
              <a:rPr lang="en-US" altLang="zh-TW" sz="2800" b="1" dirty="0" smtClean="0">
                <a:solidFill>
                  <a:srgbClr val="00467A"/>
                </a:solidFill>
                <a:latin typeface="Franklin Gothic Medium" pitchFamily="34" charset="0"/>
                <a:ea typeface="Tahoma" pitchFamily="34" charset="0"/>
                <a:cs typeface="Tahoma" pitchFamily="34" charset="0"/>
              </a:rPr>
              <a:t>Achievement </a:t>
            </a:r>
            <a:r>
              <a:rPr lang="en-US" altLang="zh-TW" sz="2800" b="1" dirty="0" smtClean="0">
                <a:solidFill>
                  <a:srgbClr val="00467A"/>
                </a:solidFill>
                <a:latin typeface="Franklin Gothic Medium" pitchFamily="34" charset="0"/>
                <a:ea typeface="Tahoma" pitchFamily="34" charset="0"/>
                <a:cs typeface="Tahoma" pitchFamily="34" charset="0"/>
              </a:rPr>
              <a:t> Of </a:t>
            </a:r>
            <a:r>
              <a:rPr lang="en-US" altLang="zh-TW" sz="2800" b="1" dirty="0" smtClean="0">
                <a:solidFill>
                  <a:srgbClr val="00467A"/>
                </a:solidFill>
                <a:latin typeface="Franklin Gothic Medium" pitchFamily="34" charset="0"/>
                <a:ea typeface="Tahoma" pitchFamily="34" charset="0"/>
                <a:cs typeface="Tahoma" pitchFamily="34" charset="0"/>
              </a:rPr>
              <a:t>Circular Economy  </a:t>
            </a:r>
          </a:p>
          <a:p>
            <a:pPr>
              <a:buNone/>
            </a:pPr>
            <a:r>
              <a:rPr lang="en-US" altLang="zh-TW" sz="2800" b="1" dirty="0" smtClean="0">
                <a:solidFill>
                  <a:srgbClr val="00467A"/>
                </a:solidFill>
                <a:latin typeface="Franklin Gothic Medium" pitchFamily="34" charset="0"/>
                <a:ea typeface="Tahoma" pitchFamily="34" charset="0"/>
                <a:cs typeface="Tahoma" pitchFamily="34" charset="0"/>
              </a:rPr>
              <a:t>● Customer  Relationship MGT</a:t>
            </a:r>
            <a:endParaRPr lang="zh-TW" altLang="en-US" sz="2800" b="1" dirty="0" smtClean="0">
              <a:solidFill>
                <a:srgbClr val="00467A"/>
              </a:solidFill>
              <a:latin typeface="Franklin Gothic Medium" pitchFamily="34" charset="0"/>
              <a:ea typeface="Tahoma" pitchFamily="34" charset="0"/>
              <a:cs typeface="Tahoma" pitchFamily="34" charset="0"/>
            </a:endParaRPr>
          </a:p>
          <a:p>
            <a:pPr>
              <a:buNone/>
            </a:pPr>
            <a:r>
              <a:rPr lang="en-US" altLang="zh-TW" sz="2800" b="1" dirty="0" smtClean="0">
                <a:solidFill>
                  <a:srgbClr val="00467A"/>
                </a:solidFill>
                <a:latin typeface="Franklin Gothic Medium" pitchFamily="34" charset="0"/>
                <a:ea typeface="Tahoma" pitchFamily="34" charset="0"/>
                <a:cs typeface="Tahoma" pitchFamily="34" charset="0"/>
              </a:rPr>
              <a:t>● Business  Focus</a:t>
            </a:r>
          </a:p>
          <a:p>
            <a:pPr>
              <a:buNone/>
            </a:pPr>
            <a:r>
              <a:rPr lang="en-US" altLang="zh-TW" sz="2800" b="1" dirty="0" smtClean="0">
                <a:solidFill>
                  <a:srgbClr val="00467A"/>
                </a:solidFill>
                <a:latin typeface="Franklin Gothic Medium" pitchFamily="34" charset="0"/>
                <a:ea typeface="Tahoma" pitchFamily="34" charset="0"/>
                <a:cs typeface="Tahoma" pitchFamily="34" charset="0"/>
              </a:rPr>
              <a:t>● Moves  Ahead</a:t>
            </a:r>
          </a:p>
          <a:p>
            <a:pPr>
              <a:buNone/>
            </a:pPr>
            <a:r>
              <a:rPr lang="en-US" altLang="zh-TW" sz="2800" b="1" dirty="0" smtClean="0">
                <a:solidFill>
                  <a:srgbClr val="00467A"/>
                </a:solidFill>
                <a:latin typeface="Franklin Gothic Medium" pitchFamily="34" charset="0"/>
                <a:ea typeface="Tahoma" pitchFamily="34" charset="0"/>
                <a:cs typeface="Tahoma" pitchFamily="34" charset="0"/>
              </a:rPr>
              <a:t>● Operating  Performance</a:t>
            </a:r>
            <a:endParaRPr lang="zh-TW" altLang="en-US" sz="2800" b="1" dirty="0" smtClean="0">
              <a:solidFill>
                <a:srgbClr val="00467A"/>
              </a:solidFill>
              <a:latin typeface="Franklin Gothic Medium" pitchFamily="34" charset="0"/>
              <a:ea typeface="Tahoma" pitchFamily="34" charset="0"/>
              <a:cs typeface="Tahoma" pitchFamily="34" charset="0"/>
            </a:endParaRPr>
          </a:p>
          <a:p>
            <a:pPr>
              <a:buNone/>
            </a:pPr>
            <a:endParaRPr lang="en-US" altLang="zh-TW" sz="2800" b="1" dirty="0" smtClean="0">
              <a:solidFill>
                <a:srgbClr val="00467A"/>
              </a:solidFill>
              <a:latin typeface="Franklin Gothic Medium" pitchFamily="34" charset="0"/>
              <a:ea typeface="Tahoma" pitchFamily="34" charset="0"/>
              <a:cs typeface="Tahoma" pitchFamily="34" charset="0"/>
            </a:endParaRPr>
          </a:p>
          <a:p>
            <a:pPr eaLnBrk="1" hangingPunct="1">
              <a:buFontTx/>
              <a:buNone/>
            </a:pPr>
            <a:endParaRPr lang="en-US" dirty="0"/>
          </a:p>
        </p:txBody>
      </p:sp>
      <p:pic>
        <p:nvPicPr>
          <p:cNvPr id="5" name="圖片 4" descr="tree-114264_960_720.jpg"/>
          <p:cNvPicPr>
            <a:picLocks noChangeAspect="1"/>
          </p:cNvPicPr>
          <p:nvPr/>
        </p:nvPicPr>
        <p:blipFill>
          <a:blip r:embed="rId3" cstate="print">
            <a:lum/>
          </a:blip>
          <a:stretch>
            <a:fillRect/>
          </a:stretch>
        </p:blipFill>
        <p:spPr>
          <a:xfrm>
            <a:off x="5940152" y="1412776"/>
            <a:ext cx="3203848" cy="4937759"/>
          </a:xfrm>
          <a:prstGeom prst="rect">
            <a:avLst/>
          </a:prstGeom>
          <a:ln>
            <a:noFill/>
          </a:ln>
          <a:effectLst>
            <a:softEdge rad="112500"/>
          </a:effectLst>
        </p:spPr>
      </p:pic>
      <p:pic>
        <p:nvPicPr>
          <p:cNvPr id="7" name="圖片 6" descr="昶和LOGO.png"/>
          <p:cNvPicPr>
            <a:picLocks noChangeAspect="1"/>
          </p:cNvPicPr>
          <p:nvPr/>
        </p:nvPicPr>
        <p:blipFill>
          <a:blip r:embed="rId4" cstate="print"/>
          <a:stretch>
            <a:fillRect/>
          </a:stretch>
        </p:blipFill>
        <p:spPr>
          <a:xfrm>
            <a:off x="7164288" y="0"/>
            <a:ext cx="1828800" cy="121920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99100E01-3783-FA4E-BE72-5EFFDB0EBB73}"/>
              </a:ext>
            </a:extLst>
          </p:cNvPr>
          <p:cNvSpPr>
            <a:spLocks noGrp="1"/>
          </p:cNvSpPr>
          <p:nvPr>
            <p:ph type="title"/>
          </p:nvPr>
        </p:nvSpPr>
        <p:spPr/>
        <p:txBody>
          <a:bodyPr/>
          <a:lstStyle/>
          <a:p>
            <a:r>
              <a:rPr kumimoji="1" lang="en-US" altLang="zh-TW" i="1" u="sng" dirty="0">
                <a:solidFill>
                  <a:schemeClr val="tx2">
                    <a:lumMod val="60000"/>
                    <a:lumOff val="40000"/>
                  </a:schemeClr>
                </a:solidFill>
              </a:rPr>
              <a:t>Recycled trims.</a:t>
            </a:r>
            <a:endParaRPr kumimoji="1" lang="zh-TW" altLang="en-US" i="1" u="sng" dirty="0">
              <a:solidFill>
                <a:schemeClr val="tx2">
                  <a:lumMod val="60000"/>
                  <a:lumOff val="40000"/>
                </a:schemeClr>
              </a:solidFill>
            </a:endParaRPr>
          </a:p>
        </p:txBody>
      </p:sp>
      <p:pic>
        <p:nvPicPr>
          <p:cNvPr id="5" name="內容版面配置區 4">
            <a:extLst>
              <a:ext uri="{FF2B5EF4-FFF2-40B4-BE49-F238E27FC236}">
                <a16:creationId xmlns:a16="http://schemas.microsoft.com/office/drawing/2014/main" xmlns="" id="{DE1DCBBB-17C0-4848-84F6-AC89401E8DFE}"/>
              </a:ext>
            </a:extLst>
          </p:cNvPr>
          <p:cNvPicPr>
            <a:picLocks noGrp="1" noChangeAspect="1"/>
          </p:cNvPicPr>
          <p:nvPr>
            <p:ph sz="quarter" idx="13"/>
          </p:nvPr>
        </p:nvPicPr>
        <p:blipFill>
          <a:blip r:embed="rId2" cstate="print">
            <a:extLst>
              <a:ext uri="{28A0092B-C50C-407E-A947-70E740481C1C}">
                <a14:useLocalDpi xmlns:a14="http://schemas.microsoft.com/office/drawing/2010/main" xmlns="" val="0"/>
              </a:ext>
            </a:extLst>
          </a:blip>
          <a:stretch>
            <a:fillRect/>
          </a:stretch>
        </p:blipFill>
        <p:spPr>
          <a:xfrm>
            <a:off x="609600" y="1633654"/>
            <a:ext cx="7924800" cy="4114800"/>
          </a:xfrm>
        </p:spPr>
      </p:pic>
    </p:spTree>
    <p:extLst>
      <p:ext uri="{BB962C8B-B14F-4D97-AF65-F5344CB8AC3E}">
        <p14:creationId xmlns:p14="http://schemas.microsoft.com/office/powerpoint/2010/main" xmlns="" val="32446121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5123" name="Rectangle 7"/>
          <p:cNvSpPr txBox="1">
            <a:spLocks noChangeArrowheads="1"/>
          </p:cNvSpPr>
          <p:nvPr/>
        </p:nvSpPr>
        <p:spPr bwMode="auto">
          <a:xfrm>
            <a:off x="914400" y="1628800"/>
            <a:ext cx="8229600" cy="4205288"/>
          </a:xfrm>
          <a:prstGeom prst="rect">
            <a:avLst/>
          </a:prstGeom>
          <a:noFill/>
          <a:ln w="9525">
            <a:noFill/>
            <a:miter lim="800000"/>
            <a:headEnd/>
            <a:tailEnd/>
          </a:ln>
          <a:effectLst/>
        </p:spPr>
        <p:txBody>
          <a:bodyPr/>
          <a:lstStyle/>
          <a:p>
            <a:pPr algn="ctr">
              <a:spcBef>
                <a:spcPct val="20000"/>
              </a:spcBef>
            </a:pPr>
            <a:r>
              <a:rPr lang="en-US" sz="3200" dirty="0">
                <a:solidFill>
                  <a:schemeClr val="bg1"/>
                </a:solidFill>
              </a:rPr>
              <a:t>. </a:t>
            </a:r>
          </a:p>
        </p:txBody>
      </p:sp>
      <p:cxnSp>
        <p:nvCxnSpPr>
          <p:cNvPr id="6" name="直線接點 5"/>
          <p:cNvCxnSpPr/>
          <p:nvPr/>
        </p:nvCxnSpPr>
        <p:spPr>
          <a:xfrm>
            <a:off x="0" y="3717032"/>
            <a:ext cx="9144000" cy="0"/>
          </a:xfrm>
          <a:prstGeom prst="line">
            <a:avLst/>
          </a:prstGeom>
        </p:spPr>
        <p:style>
          <a:lnRef idx="2">
            <a:schemeClr val="accent2"/>
          </a:lnRef>
          <a:fillRef idx="0">
            <a:schemeClr val="accent2"/>
          </a:fillRef>
          <a:effectRef idx="1">
            <a:schemeClr val="accent2"/>
          </a:effectRef>
          <a:fontRef idx="minor">
            <a:schemeClr val="tx1"/>
          </a:fontRef>
        </p:style>
      </p:cxnSp>
      <p:pic>
        <p:nvPicPr>
          <p:cNvPr id="8" name="圖片 7" descr="昶和LOGO.png"/>
          <p:cNvPicPr>
            <a:picLocks noChangeAspect="1"/>
          </p:cNvPicPr>
          <p:nvPr/>
        </p:nvPicPr>
        <p:blipFill>
          <a:blip r:embed="rId3" cstate="print"/>
          <a:stretch>
            <a:fillRect/>
          </a:stretch>
        </p:blipFill>
        <p:spPr>
          <a:xfrm>
            <a:off x="3491880" y="5517232"/>
            <a:ext cx="1828800" cy="1219200"/>
          </a:xfrm>
          <a:prstGeom prst="rect">
            <a:avLst/>
          </a:prstGeom>
        </p:spPr>
      </p:pic>
      <p:sp>
        <p:nvSpPr>
          <p:cNvPr id="10" name="矩形 9"/>
          <p:cNvSpPr/>
          <p:nvPr/>
        </p:nvSpPr>
        <p:spPr>
          <a:xfrm>
            <a:off x="1979712" y="2492896"/>
            <a:ext cx="184731" cy="1107996"/>
          </a:xfrm>
          <a:prstGeom prst="rect">
            <a:avLst/>
          </a:prstGeom>
        </p:spPr>
        <p:txBody>
          <a:bodyPr wrap="none">
            <a:spAutoFit/>
          </a:bodyPr>
          <a:lstStyle/>
          <a:p>
            <a:endParaRPr lang="en-US" altLang="zh-TW" sz="6600" b="1" dirty="0">
              <a:solidFill>
                <a:srgbClr val="00467A"/>
              </a:solidFill>
              <a:latin typeface="標楷體" pitchFamily="65" charset="-120"/>
              <a:ea typeface="標楷體" pitchFamily="65" charset="-120"/>
            </a:endParaRPr>
          </a:p>
        </p:txBody>
      </p:sp>
      <p:sp>
        <p:nvSpPr>
          <p:cNvPr id="12" name="矩形 11"/>
          <p:cNvSpPr/>
          <p:nvPr/>
        </p:nvSpPr>
        <p:spPr>
          <a:xfrm>
            <a:off x="5652120" y="2852936"/>
            <a:ext cx="3125023" cy="707886"/>
          </a:xfrm>
          <a:prstGeom prst="rect">
            <a:avLst/>
          </a:prstGeom>
        </p:spPr>
        <p:txBody>
          <a:bodyPr wrap="none">
            <a:spAutoFit/>
          </a:bodyPr>
          <a:lstStyle/>
          <a:p>
            <a:r>
              <a:rPr lang="en-US" altLang="zh-TW" sz="4000" b="1" dirty="0" smtClean="0">
                <a:solidFill>
                  <a:srgbClr val="00467A"/>
                </a:solidFill>
                <a:latin typeface="Franklin Gothic Medium" pitchFamily="34" charset="0"/>
                <a:ea typeface="Tahoma" pitchFamily="34" charset="0"/>
                <a:cs typeface="Tahoma" pitchFamily="34" charset="0"/>
              </a:rPr>
              <a:t>Moves Ahead</a:t>
            </a:r>
            <a:endParaRPr lang="zh-TW" altLang="en-US" sz="4000" b="1" dirty="0" smtClean="0">
              <a:solidFill>
                <a:srgbClr val="00467A"/>
              </a:solidFill>
              <a:latin typeface="Franklin Gothic Medium" pitchFamily="34" charset="0"/>
              <a:ea typeface="Tahoma" pitchFamily="34" charset="0"/>
              <a:cs typeface="Tahoma" pitchFamily="34" charset="0"/>
            </a:endParaRPr>
          </a:p>
        </p:txBody>
      </p:sp>
      <p:pic>
        <p:nvPicPr>
          <p:cNvPr id="7" name="圖片 6" descr="圖片5.png"/>
          <p:cNvPicPr>
            <a:picLocks noChangeAspect="1"/>
          </p:cNvPicPr>
          <p:nvPr/>
        </p:nvPicPr>
        <p:blipFill>
          <a:blip r:embed="rId4" cstate="print"/>
          <a:stretch>
            <a:fillRect/>
          </a:stretch>
        </p:blipFill>
        <p:spPr>
          <a:xfrm>
            <a:off x="179511" y="-243408"/>
            <a:ext cx="4896545" cy="3370500"/>
          </a:xfrm>
          <a:prstGeom prst="rect">
            <a:avLst/>
          </a:prstGeo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 name="矩形 3"/>
          <p:cNvSpPr/>
          <p:nvPr/>
        </p:nvSpPr>
        <p:spPr>
          <a:xfrm>
            <a:off x="1547664" y="260648"/>
            <a:ext cx="6469271" cy="707886"/>
          </a:xfrm>
          <a:prstGeom prst="rect">
            <a:avLst/>
          </a:prstGeom>
        </p:spPr>
        <p:txBody>
          <a:bodyPr wrap="none">
            <a:spAutoFit/>
          </a:bodyPr>
          <a:lstStyle/>
          <a:p>
            <a:r>
              <a:rPr lang="en-US" altLang="zh-TW" sz="4000" b="1" dirty="0" smtClean="0">
                <a:solidFill>
                  <a:srgbClr val="00467A"/>
                </a:solidFill>
                <a:latin typeface="Franklin Gothic Medium" pitchFamily="34" charset="0"/>
                <a:ea typeface="Tahoma" pitchFamily="34" charset="0"/>
                <a:cs typeface="Tahoma" pitchFamily="34" charset="0"/>
              </a:rPr>
              <a:t>Moves And Strategies Ahead</a:t>
            </a:r>
            <a:endParaRPr lang="zh-TW" altLang="en-US" sz="4000" b="1" dirty="0">
              <a:solidFill>
                <a:srgbClr val="00467A"/>
              </a:solidFill>
              <a:latin typeface="Franklin Gothic Medium" pitchFamily="34" charset="0"/>
              <a:ea typeface="Tahoma" pitchFamily="34" charset="0"/>
              <a:cs typeface="Tahoma" pitchFamily="34" charset="0"/>
            </a:endParaRPr>
          </a:p>
        </p:txBody>
      </p:sp>
      <p:sp>
        <p:nvSpPr>
          <p:cNvPr id="5" name="Rounded Rectangle 64">
            <a:extLst>
              <a:ext uri="{FF2B5EF4-FFF2-40B4-BE49-F238E27FC236}">
                <a16:creationId xmlns="" xmlns:a16="http://schemas.microsoft.com/office/drawing/2014/main" id="{39E6F83C-F59C-4B45-93A3-A6A2EBCDF300}"/>
              </a:ext>
            </a:extLst>
          </p:cNvPr>
          <p:cNvSpPr/>
          <p:nvPr/>
        </p:nvSpPr>
        <p:spPr>
          <a:xfrm>
            <a:off x="683568" y="1340768"/>
            <a:ext cx="2952327" cy="1368152"/>
          </a:xfrm>
          <a:prstGeom prst="roundRect">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lin ang="16200000" scaled="1"/>
            <a:tileRect/>
          </a:gradFill>
          <a:ln w="12700">
            <a:solidFill>
              <a:schemeClr val="bg1"/>
            </a:solidFill>
            <a:round/>
            <a:headEnd/>
            <a:tailEnd/>
          </a:ln>
          <a:effectLst>
            <a:outerShdw blurRad="50800" dist="38100" dir="2700000" algn="tl" rotWithShape="0">
              <a:prstClr val="black">
                <a:alpha val="18000"/>
              </a:prstClr>
            </a:outerShdw>
          </a:effectLst>
        </p:spPr>
        <p:txBody>
          <a:bodyPr vert="horz" wrap="square" lIns="91440" tIns="45720" rIns="91440" bIns="45720" numCol="1" anchor="t" anchorCtr="0" compatLnSpc="1">
            <a:prstTxWarp prst="textNoShape">
              <a:avLst/>
            </a:prstTxWarp>
          </a:bodyPr>
          <a:lstStyle/>
          <a:p>
            <a:endParaRPr lang="en-US">
              <a:solidFill>
                <a:srgbClr val="0000FF"/>
              </a:solidFill>
            </a:endParaRPr>
          </a:p>
        </p:txBody>
      </p:sp>
      <p:sp>
        <p:nvSpPr>
          <p:cNvPr id="6" name="Rounded Rectangle 65">
            <a:extLst>
              <a:ext uri="{FF2B5EF4-FFF2-40B4-BE49-F238E27FC236}">
                <a16:creationId xmlns="" xmlns:a16="http://schemas.microsoft.com/office/drawing/2014/main" id="{64EDAD4E-8E01-449F-8627-25CB7F245A49}"/>
              </a:ext>
            </a:extLst>
          </p:cNvPr>
          <p:cNvSpPr/>
          <p:nvPr/>
        </p:nvSpPr>
        <p:spPr>
          <a:xfrm>
            <a:off x="687879" y="2924944"/>
            <a:ext cx="2587977" cy="1296144"/>
          </a:xfrm>
          <a:prstGeom prst="roundRect">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lin ang="16200000" scaled="1"/>
            <a:tileRect/>
          </a:gradFill>
          <a:ln w="12700">
            <a:solidFill>
              <a:schemeClr val="bg1"/>
            </a:solidFill>
            <a:round/>
            <a:headEnd/>
            <a:tailEnd/>
          </a:ln>
          <a:effectLst>
            <a:outerShdw blurRad="50800" dist="38100" dir="2700000" algn="tl" rotWithShape="0">
              <a:prstClr val="black">
                <a:alpha val="18000"/>
              </a:prstClr>
            </a:outerShdw>
          </a:effectLst>
        </p:spPr>
        <p:txBody>
          <a:bodyPr vert="horz" wrap="square" lIns="91440" tIns="45720" rIns="91440" bIns="45720" numCol="1" anchor="t" anchorCtr="0" compatLnSpc="1">
            <a:prstTxWarp prst="textNoShape">
              <a:avLst/>
            </a:prstTxWarp>
          </a:bodyPr>
          <a:lstStyle/>
          <a:p>
            <a:r>
              <a:rPr lang="en-US" altLang="zh-TW" sz="1700" b="1" noProof="1" smtClean="0">
                <a:solidFill>
                  <a:srgbClr val="0000FF"/>
                </a:solidFill>
                <a:latin typeface="Franklin Gothic Medium" pitchFamily="34" charset="0"/>
                <a:ea typeface="標楷體" panose="03000509000000000000" pitchFamily="65" charset="-120"/>
              </a:rPr>
              <a:t>In response to U.S.-China trade war,  increaseing the ratio of domestic sales .</a:t>
            </a:r>
            <a:endParaRPr lang="en-US" altLang="zh-TW" sz="1700" b="1" noProof="1">
              <a:solidFill>
                <a:srgbClr val="0000FF"/>
              </a:solidFill>
              <a:latin typeface="Franklin Gothic Medium" pitchFamily="34" charset="0"/>
              <a:ea typeface="標楷體" panose="03000509000000000000" pitchFamily="65" charset="-120"/>
            </a:endParaRPr>
          </a:p>
        </p:txBody>
      </p:sp>
      <p:sp>
        <p:nvSpPr>
          <p:cNvPr id="7" name="Rounded Rectangle 66">
            <a:extLst>
              <a:ext uri="{FF2B5EF4-FFF2-40B4-BE49-F238E27FC236}">
                <a16:creationId xmlns="" xmlns:a16="http://schemas.microsoft.com/office/drawing/2014/main" id="{39B3F0D8-9FD2-41E9-A50B-3F53CFB8723F}"/>
              </a:ext>
            </a:extLst>
          </p:cNvPr>
          <p:cNvSpPr/>
          <p:nvPr/>
        </p:nvSpPr>
        <p:spPr>
          <a:xfrm>
            <a:off x="539552" y="4509120"/>
            <a:ext cx="3888432" cy="1008112"/>
          </a:xfrm>
          <a:prstGeom prst="roundRect">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lin ang="16200000" scaled="1"/>
            <a:tileRect/>
          </a:gradFill>
          <a:ln w="12700">
            <a:solidFill>
              <a:schemeClr val="bg1"/>
            </a:solidFill>
            <a:round/>
            <a:headEnd/>
            <a:tailEnd/>
          </a:ln>
          <a:effectLst>
            <a:outerShdw blurRad="50800" dist="38100" dir="2700000" algn="tl" rotWithShape="0">
              <a:prstClr val="black">
                <a:alpha val="18000"/>
              </a:prstClr>
            </a:outerShdw>
          </a:effectLst>
        </p:spPr>
        <p:txBody>
          <a:bodyPr vert="horz" wrap="square" lIns="91440" tIns="45720" rIns="91440" bIns="45720" numCol="1" anchor="t" anchorCtr="0" compatLnSpc="1">
            <a:prstTxWarp prst="textNoShape">
              <a:avLst/>
            </a:prstTxWarp>
          </a:bodyPr>
          <a:lstStyle/>
          <a:p>
            <a:r>
              <a:rPr lang="en-US" altLang="zh-TW" sz="1700" b="1" noProof="1" smtClean="0">
                <a:solidFill>
                  <a:srgbClr val="0000FF"/>
                </a:solidFill>
                <a:latin typeface="Franklin Gothic Medium" pitchFamily="34" charset="0"/>
                <a:ea typeface="標楷體" panose="03000509000000000000" pitchFamily="65" charset="-120"/>
              </a:rPr>
              <a:t>To increase research in E-commerce. </a:t>
            </a:r>
          </a:p>
          <a:p>
            <a:r>
              <a:rPr lang="en-US" altLang="zh-TW" sz="1700" b="1" noProof="1" smtClean="0">
                <a:solidFill>
                  <a:srgbClr val="0000FF"/>
                </a:solidFill>
                <a:latin typeface="Franklin Gothic Medium" pitchFamily="34" charset="0"/>
                <a:ea typeface="標楷體" panose="03000509000000000000" pitchFamily="65" charset="-120"/>
              </a:rPr>
              <a:t>To raise E-commerce cooperation.</a:t>
            </a:r>
            <a:endParaRPr lang="en-US" altLang="zh-TW" sz="1700" b="1" noProof="1">
              <a:solidFill>
                <a:srgbClr val="0000FF"/>
              </a:solidFill>
              <a:latin typeface="Franklin Gothic Medium" pitchFamily="34" charset="0"/>
              <a:ea typeface="標楷體" panose="03000509000000000000" pitchFamily="65" charset="-120"/>
            </a:endParaRPr>
          </a:p>
        </p:txBody>
      </p:sp>
      <p:sp>
        <p:nvSpPr>
          <p:cNvPr id="13" name="TextBox 71">
            <a:extLst>
              <a:ext uri="{FF2B5EF4-FFF2-40B4-BE49-F238E27FC236}">
                <a16:creationId xmlns="" xmlns:a16="http://schemas.microsoft.com/office/drawing/2014/main" id="{CF137A20-11C2-4E36-B18C-E37E019669F9}"/>
              </a:ext>
            </a:extLst>
          </p:cNvPr>
          <p:cNvSpPr txBox="1"/>
          <p:nvPr/>
        </p:nvSpPr>
        <p:spPr>
          <a:xfrm>
            <a:off x="683568" y="1412776"/>
            <a:ext cx="3672407" cy="954107"/>
          </a:xfrm>
          <a:prstGeom prst="rect">
            <a:avLst/>
          </a:prstGeom>
          <a:noFill/>
        </p:spPr>
        <p:txBody>
          <a:bodyPr wrap="square" rtlCol="0">
            <a:spAutoFit/>
          </a:bodyPr>
          <a:lstStyle/>
          <a:p>
            <a:r>
              <a:rPr lang="en-US" sz="1700" b="1" noProof="1" smtClean="0">
                <a:solidFill>
                  <a:srgbClr val="0000FF"/>
                </a:solidFill>
                <a:latin typeface="Franklin Gothic Medium" pitchFamily="34" charset="0"/>
                <a:ea typeface="標楷體" panose="03000509000000000000" pitchFamily="65" charset="-120"/>
              </a:rPr>
              <a:t>Increasng the value of products.</a:t>
            </a:r>
          </a:p>
          <a:p>
            <a:r>
              <a:rPr lang="en-US" altLang="zh-TW" sz="1700" b="1" noProof="1" smtClean="0">
                <a:solidFill>
                  <a:srgbClr val="0000FF"/>
                </a:solidFill>
                <a:latin typeface="Franklin Gothic Medium" pitchFamily="34" charset="0"/>
                <a:ea typeface="標楷體" panose="03000509000000000000" pitchFamily="65" charset="-120"/>
              </a:rPr>
              <a:t>Enhancing the quality of  service.</a:t>
            </a:r>
          </a:p>
          <a:p>
            <a:endParaRPr lang="en-US" sz="2000" noProof="1">
              <a:solidFill>
                <a:srgbClr val="0000FF"/>
              </a:solidFill>
              <a:latin typeface="Franklin Gothic Medium" pitchFamily="34" charset="0"/>
              <a:ea typeface="標楷體" panose="03000509000000000000" pitchFamily="65" charset="-120"/>
            </a:endParaRPr>
          </a:p>
        </p:txBody>
      </p:sp>
      <p:pic>
        <p:nvPicPr>
          <p:cNvPr id="32" name="圖片 31">
            <a:extLst>
              <a:ext uri="{FF2B5EF4-FFF2-40B4-BE49-F238E27FC236}">
                <a16:creationId xmlns="" xmlns:a16="http://schemas.microsoft.com/office/drawing/2014/main" id="{2E44F0EA-8B1F-4BE2-BBDA-7979079CC6D1}"/>
              </a:ext>
            </a:extLst>
          </p:cNvPr>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179512" y="1268760"/>
            <a:ext cx="429104" cy="429104"/>
          </a:xfrm>
          <a:prstGeom prst="rect">
            <a:avLst/>
          </a:prstGeom>
        </p:spPr>
      </p:pic>
      <p:pic>
        <p:nvPicPr>
          <p:cNvPr id="33" name="圖片 32">
            <a:extLst>
              <a:ext uri="{FF2B5EF4-FFF2-40B4-BE49-F238E27FC236}">
                <a16:creationId xmlns="" xmlns:a16="http://schemas.microsoft.com/office/drawing/2014/main" id="{29329A6C-37DC-4A1F-993A-FA27B8EA5E5B}"/>
              </a:ext>
            </a:extLst>
          </p:cNvPr>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179512" y="2708920"/>
            <a:ext cx="429104" cy="429104"/>
          </a:xfrm>
          <a:prstGeom prst="rect">
            <a:avLst/>
          </a:prstGeom>
        </p:spPr>
      </p:pic>
      <p:pic>
        <p:nvPicPr>
          <p:cNvPr id="34" name="圖片 33">
            <a:extLst>
              <a:ext uri="{FF2B5EF4-FFF2-40B4-BE49-F238E27FC236}">
                <a16:creationId xmlns="" xmlns:a16="http://schemas.microsoft.com/office/drawing/2014/main" id="{D5D40F44-9B8D-44B3-B0A8-119DE1782698}"/>
              </a:ext>
            </a:extLst>
          </p:cNvPr>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179512" y="4221088"/>
            <a:ext cx="429104" cy="429104"/>
          </a:xfrm>
          <a:prstGeom prst="rect">
            <a:avLst/>
          </a:prstGeom>
        </p:spPr>
      </p:pic>
      <p:sp>
        <p:nvSpPr>
          <p:cNvPr id="35" name="TextBox 71">
            <a:extLst>
              <a:ext uri="{FF2B5EF4-FFF2-40B4-BE49-F238E27FC236}">
                <a16:creationId xmlns="" xmlns:a16="http://schemas.microsoft.com/office/drawing/2014/main" id="{EEFA0E7C-0C85-4A8C-910E-A1008CAA56D1}"/>
              </a:ext>
            </a:extLst>
          </p:cNvPr>
          <p:cNvSpPr txBox="1"/>
          <p:nvPr/>
        </p:nvSpPr>
        <p:spPr>
          <a:xfrm>
            <a:off x="0" y="4869160"/>
            <a:ext cx="3024336" cy="400110"/>
          </a:xfrm>
          <a:prstGeom prst="rect">
            <a:avLst/>
          </a:prstGeom>
          <a:noFill/>
        </p:spPr>
        <p:txBody>
          <a:bodyPr wrap="square" rtlCol="0">
            <a:spAutoFit/>
          </a:bodyPr>
          <a:lstStyle/>
          <a:p>
            <a:endParaRPr lang="en-US" altLang="zh-TW" sz="2000" noProof="1">
              <a:solidFill>
                <a:srgbClr val="0000FF"/>
              </a:solidFill>
              <a:latin typeface="Franklin Gothic Medium" pitchFamily="34" charset="0"/>
              <a:ea typeface="標楷體" panose="03000509000000000000" pitchFamily="65" charset="-120"/>
            </a:endParaRPr>
          </a:p>
        </p:txBody>
      </p:sp>
      <p:pic>
        <p:nvPicPr>
          <p:cNvPr id="89" name="圖片 88" descr="昶和LOGO.png"/>
          <p:cNvPicPr>
            <a:picLocks noChangeAspect="1"/>
          </p:cNvPicPr>
          <p:nvPr/>
        </p:nvPicPr>
        <p:blipFill>
          <a:blip r:embed="rId5" cstate="print"/>
          <a:stretch>
            <a:fillRect/>
          </a:stretch>
        </p:blipFill>
        <p:spPr>
          <a:xfrm>
            <a:off x="3779912" y="5805264"/>
            <a:ext cx="1828800" cy="1219200"/>
          </a:xfrm>
          <a:prstGeom prst="rect">
            <a:avLst/>
          </a:prstGeom>
        </p:spPr>
      </p:pic>
      <p:sp>
        <p:nvSpPr>
          <p:cNvPr id="90" name="Rounded Rectangle 64">
            <a:extLst>
              <a:ext uri="{FF2B5EF4-FFF2-40B4-BE49-F238E27FC236}">
                <a16:creationId xmlns="" xmlns:a16="http://schemas.microsoft.com/office/drawing/2014/main" id="{2DE94929-7CDB-4986-993E-E1F7D1E4D156}"/>
              </a:ext>
            </a:extLst>
          </p:cNvPr>
          <p:cNvSpPr/>
          <p:nvPr/>
        </p:nvSpPr>
        <p:spPr>
          <a:xfrm>
            <a:off x="6228184" y="1412776"/>
            <a:ext cx="2567692" cy="1152128"/>
          </a:xfrm>
          <a:prstGeom prst="roundRect">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lin ang="16200000" scaled="1"/>
            <a:tileRect/>
          </a:gradFill>
          <a:ln w="12700">
            <a:solidFill>
              <a:schemeClr val="bg1"/>
            </a:solidFill>
            <a:round/>
            <a:headEnd/>
            <a:tailEnd/>
          </a:ln>
          <a:effectLst>
            <a:outerShdw blurRad="50800" dist="38100" dir="2700000" algn="tl" rotWithShape="0">
              <a:prstClr val="black">
                <a:alpha val="18000"/>
              </a:prstClr>
            </a:outerShdw>
          </a:effectLst>
        </p:spPr>
        <p:txBody>
          <a:bodyPr vert="horz" wrap="square" lIns="91440" tIns="45720" rIns="91440" bIns="45720" numCol="1" anchor="t" anchorCtr="0" compatLnSpc="1">
            <a:prstTxWarp prst="textNoShape">
              <a:avLst/>
            </a:prstTxWarp>
          </a:bodyPr>
          <a:lstStyle/>
          <a:p>
            <a:endParaRPr lang="en-US">
              <a:solidFill>
                <a:srgbClr val="0000FF"/>
              </a:solidFill>
            </a:endParaRPr>
          </a:p>
        </p:txBody>
      </p:sp>
      <p:sp>
        <p:nvSpPr>
          <p:cNvPr id="91" name="Rounded Rectangle 65">
            <a:extLst>
              <a:ext uri="{FF2B5EF4-FFF2-40B4-BE49-F238E27FC236}">
                <a16:creationId xmlns="" xmlns:a16="http://schemas.microsoft.com/office/drawing/2014/main" id="{38544A97-AA8C-498C-A7CA-1379890383CB}"/>
              </a:ext>
            </a:extLst>
          </p:cNvPr>
          <p:cNvSpPr/>
          <p:nvPr/>
        </p:nvSpPr>
        <p:spPr>
          <a:xfrm>
            <a:off x="6156176" y="2708920"/>
            <a:ext cx="2835011" cy="1440160"/>
          </a:xfrm>
          <a:prstGeom prst="roundRect">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lin ang="16200000" scaled="1"/>
            <a:tileRect/>
          </a:gradFill>
          <a:ln w="12700">
            <a:solidFill>
              <a:schemeClr val="bg1"/>
            </a:solidFill>
            <a:round/>
            <a:headEnd/>
            <a:tailEnd/>
          </a:ln>
          <a:effectLst>
            <a:outerShdw blurRad="50800" dist="38100" dir="2700000" algn="tl" rotWithShape="0">
              <a:prstClr val="black">
                <a:alpha val="18000"/>
              </a:prstClr>
            </a:outerShdw>
          </a:effectLst>
        </p:spPr>
        <p:txBody>
          <a:bodyPr vert="horz" wrap="square" lIns="91440" tIns="45720" rIns="91440" bIns="45720" numCol="1" anchor="t" anchorCtr="0" compatLnSpc="1">
            <a:prstTxWarp prst="textNoShape">
              <a:avLst/>
            </a:prstTxWarp>
          </a:bodyPr>
          <a:lstStyle/>
          <a:p>
            <a:endParaRPr lang="en-US">
              <a:solidFill>
                <a:srgbClr val="0000FF"/>
              </a:solidFill>
            </a:endParaRPr>
          </a:p>
        </p:txBody>
      </p:sp>
      <p:sp>
        <p:nvSpPr>
          <p:cNvPr id="92" name="Rounded Rectangle 66">
            <a:extLst>
              <a:ext uri="{FF2B5EF4-FFF2-40B4-BE49-F238E27FC236}">
                <a16:creationId xmlns="" xmlns:a16="http://schemas.microsoft.com/office/drawing/2014/main" id="{D2F9C3BD-E24A-4B49-A412-C79B22105A59}"/>
              </a:ext>
            </a:extLst>
          </p:cNvPr>
          <p:cNvSpPr/>
          <p:nvPr/>
        </p:nvSpPr>
        <p:spPr>
          <a:xfrm>
            <a:off x="6012160" y="4653136"/>
            <a:ext cx="2567692" cy="1074830"/>
          </a:xfrm>
          <a:prstGeom prst="roundRect">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lin ang="16200000" scaled="1"/>
            <a:tileRect/>
          </a:gradFill>
          <a:ln w="12700">
            <a:solidFill>
              <a:schemeClr val="bg1"/>
            </a:solidFill>
            <a:round/>
            <a:headEnd/>
            <a:tailEnd/>
          </a:ln>
          <a:effectLst>
            <a:outerShdw blurRad="50800" dist="38100" dir="2700000" algn="tl" rotWithShape="0">
              <a:prstClr val="black">
                <a:alpha val="18000"/>
              </a:prstClr>
            </a:outerShdw>
          </a:effectLst>
        </p:spPr>
        <p:txBody>
          <a:bodyPr vert="horz" wrap="square" lIns="91440" tIns="45720" rIns="91440" bIns="45720" numCol="1" anchor="t" anchorCtr="0" compatLnSpc="1">
            <a:prstTxWarp prst="textNoShape">
              <a:avLst/>
            </a:prstTxWarp>
          </a:bodyPr>
          <a:lstStyle/>
          <a:p>
            <a:r>
              <a:rPr lang="en-US" altLang="zh-TW" sz="1700" b="1" noProof="1" smtClean="0">
                <a:solidFill>
                  <a:srgbClr val="0000FF"/>
                </a:solidFill>
                <a:latin typeface="Franklin Gothic Medium" pitchFamily="34" charset="0"/>
                <a:ea typeface="標楷體" panose="03000509000000000000" pitchFamily="65" charset="-120"/>
              </a:rPr>
              <a:t>Humanistic-oriented </a:t>
            </a:r>
            <a:r>
              <a:rPr lang="zh-TW" altLang="en-US" sz="1700" b="1" noProof="1" smtClean="0">
                <a:solidFill>
                  <a:srgbClr val="0000FF"/>
                </a:solidFill>
                <a:latin typeface="Franklin Gothic Medium" pitchFamily="34" charset="0"/>
                <a:ea typeface="標楷體" panose="03000509000000000000" pitchFamily="65" charset="-120"/>
              </a:rPr>
              <a:t> </a:t>
            </a:r>
            <a:r>
              <a:rPr lang="en-US" altLang="zh-TW" sz="1700" b="1" noProof="1" smtClean="0">
                <a:solidFill>
                  <a:srgbClr val="0000FF"/>
                </a:solidFill>
                <a:latin typeface="Franklin Gothic Medium" pitchFamily="34" charset="0"/>
                <a:ea typeface="標楷體" panose="03000509000000000000" pitchFamily="65" charset="-120"/>
              </a:rPr>
              <a:t>outstanding enterprise</a:t>
            </a:r>
            <a:endParaRPr lang="en-US" altLang="zh-TW" sz="1700" b="1" noProof="1">
              <a:solidFill>
                <a:srgbClr val="0000FF"/>
              </a:solidFill>
              <a:latin typeface="Franklin Gothic Medium" pitchFamily="34" charset="0"/>
              <a:ea typeface="標楷體" panose="03000509000000000000" pitchFamily="65" charset="-120"/>
            </a:endParaRPr>
          </a:p>
        </p:txBody>
      </p:sp>
      <p:sp>
        <p:nvSpPr>
          <p:cNvPr id="93" name="TextBox 71">
            <a:extLst>
              <a:ext uri="{FF2B5EF4-FFF2-40B4-BE49-F238E27FC236}">
                <a16:creationId xmlns="" xmlns:a16="http://schemas.microsoft.com/office/drawing/2014/main" id="{0DEF7307-2336-4931-910F-3F8E6460B74A}"/>
              </a:ext>
            </a:extLst>
          </p:cNvPr>
          <p:cNvSpPr txBox="1"/>
          <p:nvPr/>
        </p:nvSpPr>
        <p:spPr>
          <a:xfrm>
            <a:off x="6398318" y="1422784"/>
            <a:ext cx="2520081" cy="615553"/>
          </a:xfrm>
          <a:prstGeom prst="rect">
            <a:avLst/>
          </a:prstGeom>
          <a:noFill/>
        </p:spPr>
        <p:txBody>
          <a:bodyPr wrap="square" rtlCol="0">
            <a:spAutoFit/>
          </a:bodyPr>
          <a:lstStyle/>
          <a:p>
            <a:r>
              <a:rPr lang="en-US" altLang="zh-TW" sz="1700" b="1" noProof="1" smtClean="0">
                <a:solidFill>
                  <a:srgbClr val="0000FF"/>
                </a:solidFill>
                <a:latin typeface="Franklin Gothic Medium" pitchFamily="34" charset="0"/>
                <a:ea typeface="標楷體" panose="03000509000000000000" pitchFamily="65" charset="-120"/>
              </a:rPr>
              <a:t>The bellwether of build green supply chain.</a:t>
            </a:r>
          </a:p>
        </p:txBody>
      </p:sp>
      <p:sp>
        <p:nvSpPr>
          <p:cNvPr id="94" name="TextBox 71">
            <a:extLst>
              <a:ext uri="{FF2B5EF4-FFF2-40B4-BE49-F238E27FC236}">
                <a16:creationId xmlns="" xmlns:a16="http://schemas.microsoft.com/office/drawing/2014/main" id="{CCA83204-6F85-407C-BCFD-C320367CAF99}"/>
              </a:ext>
            </a:extLst>
          </p:cNvPr>
          <p:cNvSpPr txBox="1"/>
          <p:nvPr/>
        </p:nvSpPr>
        <p:spPr>
          <a:xfrm>
            <a:off x="6156176" y="2852936"/>
            <a:ext cx="2987824" cy="615553"/>
          </a:xfrm>
          <a:prstGeom prst="rect">
            <a:avLst/>
          </a:prstGeom>
          <a:noFill/>
        </p:spPr>
        <p:txBody>
          <a:bodyPr wrap="square" rtlCol="0">
            <a:spAutoFit/>
          </a:bodyPr>
          <a:lstStyle/>
          <a:p>
            <a:r>
              <a:rPr lang="en-US" altLang="zh-TW" sz="1700" b="1" noProof="1" smtClean="0">
                <a:solidFill>
                  <a:srgbClr val="0000FF"/>
                </a:solidFill>
                <a:latin typeface="Franklin Gothic Medium" pitchFamily="34" charset="0"/>
                <a:ea typeface="標楷體" panose="03000509000000000000" pitchFamily="65" charset="-120"/>
              </a:rPr>
              <a:t>Adjustment the international production distribution.</a:t>
            </a:r>
            <a:endParaRPr lang="en-US" altLang="zh-TW" sz="1700" b="1" noProof="1">
              <a:solidFill>
                <a:srgbClr val="0000FF"/>
              </a:solidFill>
              <a:latin typeface="Franklin Gothic Medium" pitchFamily="34" charset="0"/>
              <a:ea typeface="標楷體" panose="03000509000000000000" pitchFamily="65" charset="-120"/>
            </a:endParaRPr>
          </a:p>
        </p:txBody>
      </p:sp>
      <p:pic>
        <p:nvPicPr>
          <p:cNvPr id="95" name="圖片 94">
            <a:extLst>
              <a:ext uri="{FF2B5EF4-FFF2-40B4-BE49-F238E27FC236}">
                <a16:creationId xmlns="" xmlns:a16="http://schemas.microsoft.com/office/drawing/2014/main" id="{84D2C41A-C9A5-40C4-AB31-0B64841C455A}"/>
              </a:ext>
            </a:extLst>
          </p:cNvPr>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5724128" y="1340768"/>
            <a:ext cx="429104" cy="429104"/>
          </a:xfrm>
          <a:prstGeom prst="rect">
            <a:avLst/>
          </a:prstGeom>
        </p:spPr>
      </p:pic>
      <p:pic>
        <p:nvPicPr>
          <p:cNvPr id="96" name="圖片 95">
            <a:extLst>
              <a:ext uri="{FF2B5EF4-FFF2-40B4-BE49-F238E27FC236}">
                <a16:creationId xmlns="" xmlns:a16="http://schemas.microsoft.com/office/drawing/2014/main" id="{F7B0D191-DA3F-4620-8B8C-7A1D6BA68A3E}"/>
              </a:ext>
            </a:extLst>
          </p:cNvPr>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5724128" y="2708920"/>
            <a:ext cx="429104" cy="429104"/>
          </a:xfrm>
          <a:prstGeom prst="rect">
            <a:avLst/>
          </a:prstGeom>
        </p:spPr>
      </p:pic>
      <p:pic>
        <p:nvPicPr>
          <p:cNvPr id="97" name="圖片 96">
            <a:extLst>
              <a:ext uri="{FF2B5EF4-FFF2-40B4-BE49-F238E27FC236}">
                <a16:creationId xmlns="" xmlns:a16="http://schemas.microsoft.com/office/drawing/2014/main" id="{EDC4860D-8437-49E1-A075-4EBD867C88FA}"/>
              </a:ext>
            </a:extLst>
          </p:cNvPr>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5724128" y="4077072"/>
            <a:ext cx="429104" cy="429104"/>
          </a:xfrm>
          <a:prstGeom prst="rect">
            <a:avLst/>
          </a:prstGeom>
        </p:spPr>
      </p:pic>
      <p:cxnSp>
        <p:nvCxnSpPr>
          <p:cNvPr id="108" name="Straight Arrow Connector 15">
            <a:extLst>
              <a:ext uri="{FF2B5EF4-FFF2-40B4-BE49-F238E27FC236}">
                <a16:creationId xmlns="" xmlns:a16="http://schemas.microsoft.com/office/drawing/2014/main" id="{8428DC64-2F8C-488E-8DFC-6CD4C2A72CFF}"/>
              </a:ext>
            </a:extLst>
          </p:cNvPr>
          <p:cNvCxnSpPr>
            <a:cxnSpLocks/>
            <a:stCxn id="74" idx="50"/>
          </p:cNvCxnSpPr>
          <p:nvPr/>
        </p:nvCxnSpPr>
        <p:spPr>
          <a:xfrm flipH="1" flipV="1">
            <a:off x="3404120" y="2268488"/>
            <a:ext cx="872780" cy="700944"/>
          </a:xfrm>
          <a:prstGeom prst="straightConnector1">
            <a:avLst/>
          </a:prstGeom>
          <a:ln w="6350">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109" name="Straight Arrow Connector 15">
            <a:extLst>
              <a:ext uri="{FF2B5EF4-FFF2-40B4-BE49-F238E27FC236}">
                <a16:creationId xmlns="" xmlns:a16="http://schemas.microsoft.com/office/drawing/2014/main" id="{47949681-7956-4D3D-9D5D-B871F60CB5C0}"/>
              </a:ext>
            </a:extLst>
          </p:cNvPr>
          <p:cNvCxnSpPr>
            <a:cxnSpLocks/>
          </p:cNvCxnSpPr>
          <p:nvPr/>
        </p:nvCxnSpPr>
        <p:spPr>
          <a:xfrm flipH="1">
            <a:off x="3508338" y="3573016"/>
            <a:ext cx="858035" cy="6546"/>
          </a:xfrm>
          <a:prstGeom prst="straightConnector1">
            <a:avLst/>
          </a:prstGeom>
          <a:ln w="6350">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111" name="Straight Arrow Connector 15">
            <a:extLst>
              <a:ext uri="{FF2B5EF4-FFF2-40B4-BE49-F238E27FC236}">
                <a16:creationId xmlns="" xmlns:a16="http://schemas.microsoft.com/office/drawing/2014/main" id="{241602EB-81CC-4E03-959C-4186C5B77014}"/>
              </a:ext>
            </a:extLst>
          </p:cNvPr>
          <p:cNvCxnSpPr>
            <a:cxnSpLocks/>
          </p:cNvCxnSpPr>
          <p:nvPr/>
        </p:nvCxnSpPr>
        <p:spPr>
          <a:xfrm flipH="1">
            <a:off x="3497177" y="4197647"/>
            <a:ext cx="1002815" cy="671513"/>
          </a:xfrm>
          <a:prstGeom prst="straightConnector1">
            <a:avLst/>
          </a:prstGeom>
          <a:ln w="6350">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113" name="Straight Arrow Connector 15">
            <a:extLst>
              <a:ext uri="{FF2B5EF4-FFF2-40B4-BE49-F238E27FC236}">
                <a16:creationId xmlns="" xmlns:a16="http://schemas.microsoft.com/office/drawing/2014/main" id="{FA9F4361-535E-4607-9D95-43C6D2AC541C}"/>
              </a:ext>
            </a:extLst>
          </p:cNvPr>
          <p:cNvCxnSpPr>
            <a:cxnSpLocks/>
          </p:cNvCxnSpPr>
          <p:nvPr/>
        </p:nvCxnSpPr>
        <p:spPr>
          <a:xfrm flipV="1">
            <a:off x="5250983" y="2276872"/>
            <a:ext cx="871442" cy="659971"/>
          </a:xfrm>
          <a:prstGeom prst="straightConnector1">
            <a:avLst/>
          </a:prstGeom>
          <a:ln w="6350">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115" name="Straight Arrow Connector 15">
            <a:extLst>
              <a:ext uri="{FF2B5EF4-FFF2-40B4-BE49-F238E27FC236}">
                <a16:creationId xmlns="" xmlns:a16="http://schemas.microsoft.com/office/drawing/2014/main" id="{6159A065-3851-4A50-9A42-AFC5ED152BC7}"/>
              </a:ext>
            </a:extLst>
          </p:cNvPr>
          <p:cNvCxnSpPr>
            <a:cxnSpLocks/>
          </p:cNvCxnSpPr>
          <p:nvPr/>
        </p:nvCxnSpPr>
        <p:spPr>
          <a:xfrm flipV="1">
            <a:off x="5109288" y="3551351"/>
            <a:ext cx="902872" cy="23796"/>
          </a:xfrm>
          <a:prstGeom prst="straightConnector1">
            <a:avLst/>
          </a:prstGeom>
          <a:ln w="6350">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117" name="Straight Arrow Connector 15">
            <a:extLst>
              <a:ext uri="{FF2B5EF4-FFF2-40B4-BE49-F238E27FC236}">
                <a16:creationId xmlns="" xmlns:a16="http://schemas.microsoft.com/office/drawing/2014/main" id="{1938D36F-6F43-4D86-8B99-F2569DC16FD5}"/>
              </a:ext>
            </a:extLst>
          </p:cNvPr>
          <p:cNvCxnSpPr>
            <a:cxnSpLocks/>
          </p:cNvCxnSpPr>
          <p:nvPr/>
        </p:nvCxnSpPr>
        <p:spPr>
          <a:xfrm>
            <a:off x="5142838" y="4284587"/>
            <a:ext cx="904858" cy="556894"/>
          </a:xfrm>
          <a:prstGeom prst="straightConnector1">
            <a:avLst/>
          </a:prstGeom>
          <a:ln w="6350">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grpSp>
        <p:nvGrpSpPr>
          <p:cNvPr id="120" name="群組 119">
            <a:extLst>
              <a:ext uri="{FF2B5EF4-FFF2-40B4-BE49-F238E27FC236}">
                <a16:creationId xmlns="" xmlns:a16="http://schemas.microsoft.com/office/drawing/2014/main" id="{CDC88DEA-6A25-42A7-9E0B-93EC91054B0B}"/>
              </a:ext>
            </a:extLst>
          </p:cNvPr>
          <p:cNvGrpSpPr/>
          <p:nvPr/>
        </p:nvGrpSpPr>
        <p:grpSpPr>
          <a:xfrm>
            <a:off x="3849209" y="2632159"/>
            <a:ext cx="1828800" cy="1845651"/>
            <a:chOff x="3365922" y="1266444"/>
            <a:chExt cx="2412156" cy="2411206"/>
          </a:xfrm>
        </p:grpSpPr>
        <p:sp>
          <p:nvSpPr>
            <p:cNvPr id="121" name="Freeform 5">
              <a:extLst>
                <a:ext uri="{FF2B5EF4-FFF2-40B4-BE49-F238E27FC236}">
                  <a16:creationId xmlns="" xmlns:a16="http://schemas.microsoft.com/office/drawing/2014/main" id="{99E3F2FB-E0A7-434D-A032-F3496CAC1921}"/>
                </a:ext>
              </a:extLst>
            </p:cNvPr>
            <p:cNvSpPr>
              <a:spLocks/>
            </p:cNvSpPr>
            <p:nvPr/>
          </p:nvSpPr>
          <p:spPr bwMode="auto">
            <a:xfrm>
              <a:off x="3365922" y="1266444"/>
              <a:ext cx="2412156" cy="2411206"/>
            </a:xfrm>
            <a:custGeom>
              <a:avLst/>
              <a:gdLst>
                <a:gd name="T0" fmla="*/ 3904 w 3904"/>
                <a:gd name="T1" fmla="*/ 1952 h 3904"/>
                <a:gd name="T2" fmla="*/ 3904 w 3904"/>
                <a:gd name="T3" fmla="*/ 1955 h 3904"/>
                <a:gd name="T4" fmla="*/ 3903 w 3904"/>
                <a:gd name="T5" fmla="*/ 2025 h 3904"/>
                <a:gd name="T6" fmla="*/ 3889 w 3904"/>
                <a:gd name="T7" fmla="*/ 2194 h 3904"/>
                <a:gd name="T8" fmla="*/ 1952 w 3904"/>
                <a:gd name="T9" fmla="*/ 3904 h 3904"/>
                <a:gd name="T10" fmla="*/ 0 w 3904"/>
                <a:gd name="T11" fmla="*/ 1952 h 3904"/>
                <a:gd name="T12" fmla="*/ 359 w 3904"/>
                <a:gd name="T13" fmla="*/ 823 h 3904"/>
                <a:gd name="T14" fmla="*/ 370 w 3904"/>
                <a:gd name="T15" fmla="*/ 809 h 3904"/>
                <a:gd name="T16" fmla="*/ 378 w 3904"/>
                <a:gd name="T17" fmla="*/ 797 h 3904"/>
                <a:gd name="T18" fmla="*/ 383 w 3904"/>
                <a:gd name="T19" fmla="*/ 791 h 3904"/>
                <a:gd name="T20" fmla="*/ 395 w 3904"/>
                <a:gd name="T21" fmla="*/ 775 h 3904"/>
                <a:gd name="T22" fmla="*/ 397 w 3904"/>
                <a:gd name="T23" fmla="*/ 772 h 3904"/>
                <a:gd name="T24" fmla="*/ 406 w 3904"/>
                <a:gd name="T25" fmla="*/ 760 h 3904"/>
                <a:gd name="T26" fmla="*/ 411 w 3904"/>
                <a:gd name="T27" fmla="*/ 754 h 3904"/>
                <a:gd name="T28" fmla="*/ 416 w 3904"/>
                <a:gd name="T29" fmla="*/ 747 h 3904"/>
                <a:gd name="T30" fmla="*/ 427 w 3904"/>
                <a:gd name="T31" fmla="*/ 734 h 3904"/>
                <a:gd name="T32" fmla="*/ 431 w 3904"/>
                <a:gd name="T33" fmla="*/ 729 h 3904"/>
                <a:gd name="T34" fmla="*/ 439 w 3904"/>
                <a:gd name="T35" fmla="*/ 719 h 3904"/>
                <a:gd name="T36" fmla="*/ 449 w 3904"/>
                <a:gd name="T37" fmla="*/ 707 h 3904"/>
                <a:gd name="T38" fmla="*/ 459 w 3904"/>
                <a:gd name="T39" fmla="*/ 695 h 3904"/>
                <a:gd name="T40" fmla="*/ 460 w 3904"/>
                <a:gd name="T41" fmla="*/ 694 h 3904"/>
                <a:gd name="T42" fmla="*/ 463 w 3904"/>
                <a:gd name="T43" fmla="*/ 690 h 3904"/>
                <a:gd name="T44" fmla="*/ 469 w 3904"/>
                <a:gd name="T45" fmla="*/ 683 h 3904"/>
                <a:gd name="T46" fmla="*/ 500 w 3904"/>
                <a:gd name="T47" fmla="*/ 648 h 3904"/>
                <a:gd name="T48" fmla="*/ 519 w 3904"/>
                <a:gd name="T49" fmla="*/ 626 h 3904"/>
                <a:gd name="T50" fmla="*/ 541 w 3904"/>
                <a:gd name="T51" fmla="*/ 604 h 3904"/>
                <a:gd name="T52" fmla="*/ 1952 w 3904"/>
                <a:gd name="T53" fmla="*/ 0 h 3904"/>
                <a:gd name="T54" fmla="*/ 3178 w 3904"/>
                <a:gd name="T55" fmla="*/ 433 h 3904"/>
                <a:gd name="T56" fmla="*/ 3182 w 3904"/>
                <a:gd name="T57" fmla="*/ 436 h 3904"/>
                <a:gd name="T58" fmla="*/ 3182 w 3904"/>
                <a:gd name="T59" fmla="*/ 436 h 3904"/>
                <a:gd name="T60" fmla="*/ 3186 w 3904"/>
                <a:gd name="T61" fmla="*/ 439 h 3904"/>
                <a:gd name="T62" fmla="*/ 3193 w 3904"/>
                <a:gd name="T63" fmla="*/ 445 h 3904"/>
                <a:gd name="T64" fmla="*/ 3203 w 3904"/>
                <a:gd name="T65" fmla="*/ 453 h 3904"/>
                <a:gd name="T66" fmla="*/ 3225 w 3904"/>
                <a:gd name="T67" fmla="*/ 472 h 3904"/>
                <a:gd name="T68" fmla="*/ 3228 w 3904"/>
                <a:gd name="T69" fmla="*/ 474 h 3904"/>
                <a:gd name="T70" fmla="*/ 3364 w 3904"/>
                <a:gd name="T71" fmla="*/ 604 h 3904"/>
                <a:gd name="T72" fmla="*/ 3378 w 3904"/>
                <a:gd name="T73" fmla="*/ 619 h 3904"/>
                <a:gd name="T74" fmla="*/ 3383 w 3904"/>
                <a:gd name="T75" fmla="*/ 625 h 3904"/>
                <a:gd name="T76" fmla="*/ 3477 w 3904"/>
                <a:gd name="T77" fmla="*/ 733 h 3904"/>
                <a:gd name="T78" fmla="*/ 3866 w 3904"/>
                <a:gd name="T79" fmla="*/ 1568 h 3904"/>
                <a:gd name="T80" fmla="*/ 3869 w 3904"/>
                <a:gd name="T81" fmla="*/ 1583 h 3904"/>
                <a:gd name="T82" fmla="*/ 3904 w 3904"/>
                <a:gd name="T83" fmla="*/ 1952 h 39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904" h="3904">
                  <a:moveTo>
                    <a:pt x="3904" y="1952"/>
                  </a:moveTo>
                  <a:cubicBezTo>
                    <a:pt x="3904" y="1955"/>
                    <a:pt x="3904" y="1955"/>
                    <a:pt x="3904" y="1955"/>
                  </a:cubicBezTo>
                  <a:cubicBezTo>
                    <a:pt x="3904" y="1978"/>
                    <a:pt x="3904" y="2002"/>
                    <a:pt x="3903" y="2025"/>
                  </a:cubicBezTo>
                  <a:cubicBezTo>
                    <a:pt x="3901" y="2082"/>
                    <a:pt x="3896" y="2138"/>
                    <a:pt x="3889" y="2194"/>
                  </a:cubicBezTo>
                  <a:cubicBezTo>
                    <a:pt x="3770" y="3158"/>
                    <a:pt x="2948" y="3904"/>
                    <a:pt x="1952" y="3904"/>
                  </a:cubicBezTo>
                  <a:cubicBezTo>
                    <a:pt x="874" y="3904"/>
                    <a:pt x="0" y="3030"/>
                    <a:pt x="0" y="1952"/>
                  </a:cubicBezTo>
                  <a:cubicBezTo>
                    <a:pt x="0" y="1531"/>
                    <a:pt x="133" y="1142"/>
                    <a:pt x="359" y="823"/>
                  </a:cubicBezTo>
                  <a:cubicBezTo>
                    <a:pt x="363" y="818"/>
                    <a:pt x="366" y="813"/>
                    <a:pt x="370" y="809"/>
                  </a:cubicBezTo>
                  <a:cubicBezTo>
                    <a:pt x="373" y="805"/>
                    <a:pt x="375" y="801"/>
                    <a:pt x="378" y="797"/>
                  </a:cubicBezTo>
                  <a:cubicBezTo>
                    <a:pt x="380" y="795"/>
                    <a:pt x="381" y="793"/>
                    <a:pt x="383" y="791"/>
                  </a:cubicBezTo>
                  <a:cubicBezTo>
                    <a:pt x="387" y="786"/>
                    <a:pt x="391" y="781"/>
                    <a:pt x="395" y="775"/>
                  </a:cubicBezTo>
                  <a:cubicBezTo>
                    <a:pt x="395" y="774"/>
                    <a:pt x="396" y="773"/>
                    <a:pt x="397" y="772"/>
                  </a:cubicBezTo>
                  <a:cubicBezTo>
                    <a:pt x="400" y="768"/>
                    <a:pt x="403" y="764"/>
                    <a:pt x="406" y="760"/>
                  </a:cubicBezTo>
                  <a:cubicBezTo>
                    <a:pt x="408" y="758"/>
                    <a:pt x="409" y="756"/>
                    <a:pt x="411" y="754"/>
                  </a:cubicBezTo>
                  <a:cubicBezTo>
                    <a:pt x="413" y="752"/>
                    <a:pt x="415" y="749"/>
                    <a:pt x="416" y="747"/>
                  </a:cubicBezTo>
                  <a:cubicBezTo>
                    <a:pt x="420" y="743"/>
                    <a:pt x="423" y="738"/>
                    <a:pt x="427" y="734"/>
                  </a:cubicBezTo>
                  <a:cubicBezTo>
                    <a:pt x="428" y="732"/>
                    <a:pt x="430" y="730"/>
                    <a:pt x="431" y="729"/>
                  </a:cubicBezTo>
                  <a:cubicBezTo>
                    <a:pt x="434" y="725"/>
                    <a:pt x="436" y="722"/>
                    <a:pt x="439" y="719"/>
                  </a:cubicBezTo>
                  <a:cubicBezTo>
                    <a:pt x="442" y="715"/>
                    <a:pt x="445" y="711"/>
                    <a:pt x="449" y="707"/>
                  </a:cubicBezTo>
                  <a:cubicBezTo>
                    <a:pt x="452" y="703"/>
                    <a:pt x="456" y="699"/>
                    <a:pt x="459" y="695"/>
                  </a:cubicBezTo>
                  <a:cubicBezTo>
                    <a:pt x="459" y="694"/>
                    <a:pt x="460" y="694"/>
                    <a:pt x="460" y="694"/>
                  </a:cubicBezTo>
                  <a:cubicBezTo>
                    <a:pt x="461" y="692"/>
                    <a:pt x="462" y="691"/>
                    <a:pt x="463" y="690"/>
                  </a:cubicBezTo>
                  <a:cubicBezTo>
                    <a:pt x="465" y="688"/>
                    <a:pt x="467" y="686"/>
                    <a:pt x="469" y="683"/>
                  </a:cubicBezTo>
                  <a:cubicBezTo>
                    <a:pt x="479" y="671"/>
                    <a:pt x="489" y="659"/>
                    <a:pt x="500" y="648"/>
                  </a:cubicBezTo>
                  <a:cubicBezTo>
                    <a:pt x="506" y="640"/>
                    <a:pt x="513" y="633"/>
                    <a:pt x="519" y="626"/>
                  </a:cubicBezTo>
                  <a:cubicBezTo>
                    <a:pt x="526" y="619"/>
                    <a:pt x="533" y="611"/>
                    <a:pt x="541" y="604"/>
                  </a:cubicBezTo>
                  <a:cubicBezTo>
                    <a:pt x="896" y="232"/>
                    <a:pt x="1397" y="0"/>
                    <a:pt x="1952" y="0"/>
                  </a:cubicBezTo>
                  <a:cubicBezTo>
                    <a:pt x="2416" y="0"/>
                    <a:pt x="2843" y="162"/>
                    <a:pt x="3178" y="433"/>
                  </a:cubicBezTo>
                  <a:cubicBezTo>
                    <a:pt x="3179" y="434"/>
                    <a:pt x="3180" y="435"/>
                    <a:pt x="3182" y="436"/>
                  </a:cubicBezTo>
                  <a:cubicBezTo>
                    <a:pt x="3182" y="436"/>
                    <a:pt x="3182" y="436"/>
                    <a:pt x="3182" y="436"/>
                  </a:cubicBezTo>
                  <a:cubicBezTo>
                    <a:pt x="3183" y="437"/>
                    <a:pt x="3184" y="438"/>
                    <a:pt x="3186" y="439"/>
                  </a:cubicBezTo>
                  <a:cubicBezTo>
                    <a:pt x="3188" y="441"/>
                    <a:pt x="3191" y="443"/>
                    <a:pt x="3193" y="445"/>
                  </a:cubicBezTo>
                  <a:cubicBezTo>
                    <a:pt x="3196" y="448"/>
                    <a:pt x="3200" y="451"/>
                    <a:pt x="3203" y="453"/>
                  </a:cubicBezTo>
                  <a:cubicBezTo>
                    <a:pt x="3210" y="459"/>
                    <a:pt x="3218" y="466"/>
                    <a:pt x="3225" y="472"/>
                  </a:cubicBezTo>
                  <a:cubicBezTo>
                    <a:pt x="3226" y="473"/>
                    <a:pt x="3227" y="474"/>
                    <a:pt x="3228" y="474"/>
                  </a:cubicBezTo>
                  <a:cubicBezTo>
                    <a:pt x="3275" y="515"/>
                    <a:pt x="3321" y="559"/>
                    <a:pt x="3364" y="604"/>
                  </a:cubicBezTo>
                  <a:cubicBezTo>
                    <a:pt x="3369" y="609"/>
                    <a:pt x="3374" y="614"/>
                    <a:pt x="3378" y="619"/>
                  </a:cubicBezTo>
                  <a:cubicBezTo>
                    <a:pt x="3380" y="621"/>
                    <a:pt x="3382" y="623"/>
                    <a:pt x="3383" y="625"/>
                  </a:cubicBezTo>
                  <a:cubicBezTo>
                    <a:pt x="3416" y="660"/>
                    <a:pt x="3447" y="696"/>
                    <a:pt x="3477" y="733"/>
                  </a:cubicBezTo>
                  <a:cubicBezTo>
                    <a:pt x="3668" y="972"/>
                    <a:pt x="3804" y="1257"/>
                    <a:pt x="3866" y="1568"/>
                  </a:cubicBezTo>
                  <a:cubicBezTo>
                    <a:pt x="3867" y="1573"/>
                    <a:pt x="3868" y="1578"/>
                    <a:pt x="3869" y="1583"/>
                  </a:cubicBezTo>
                  <a:cubicBezTo>
                    <a:pt x="3892" y="1702"/>
                    <a:pt x="3904" y="1826"/>
                    <a:pt x="3904" y="1952"/>
                  </a:cubicBezTo>
                  <a:close/>
                </a:path>
              </a:pathLst>
            </a:custGeom>
            <a:gradFill flip="none" rotWithShape="1">
              <a:gsLst>
                <a:gs pos="0">
                  <a:schemeClr val="bg1"/>
                </a:gs>
                <a:gs pos="50000">
                  <a:schemeClr val="bg1">
                    <a:lumMod val="95000"/>
                  </a:schemeClr>
                </a:gs>
                <a:gs pos="100000">
                  <a:schemeClr val="bg1">
                    <a:lumMod val="75000"/>
                  </a:schemeClr>
                </a:gs>
              </a:gsLst>
              <a:path path="circle">
                <a:fillToRect l="50000" t="50000" r="50000" b="50000"/>
              </a:path>
              <a:tileRect/>
            </a:gradFill>
            <a:ln w="3" cap="flat">
              <a:solidFill>
                <a:srgbClr val="CCCCCC"/>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nvGrpSpPr>
            <p:cNvPr id="122" name="Group 112">
              <a:extLst>
                <a:ext uri="{FF2B5EF4-FFF2-40B4-BE49-F238E27FC236}">
                  <a16:creationId xmlns="" xmlns:a16="http://schemas.microsoft.com/office/drawing/2014/main" id="{212C67DB-3F68-4EA9-A1F8-7168242B9E9C}"/>
                </a:ext>
              </a:extLst>
            </p:cNvPr>
            <p:cNvGrpSpPr/>
            <p:nvPr/>
          </p:nvGrpSpPr>
          <p:grpSpPr>
            <a:xfrm>
              <a:off x="3586332" y="1494454"/>
              <a:ext cx="2191746" cy="2040690"/>
              <a:chOff x="3586332" y="803009"/>
              <a:chExt cx="2191746" cy="2040690"/>
            </a:xfrm>
          </p:grpSpPr>
          <p:sp>
            <p:nvSpPr>
              <p:cNvPr id="123" name="Freeform 6">
                <a:extLst>
                  <a:ext uri="{FF2B5EF4-FFF2-40B4-BE49-F238E27FC236}">
                    <a16:creationId xmlns="" xmlns:a16="http://schemas.microsoft.com/office/drawing/2014/main" id="{25C44C1E-03D7-447D-A7F4-2C3966A40FC9}"/>
                  </a:ext>
                </a:extLst>
              </p:cNvPr>
              <p:cNvSpPr>
                <a:spLocks noEditPoints="1"/>
              </p:cNvSpPr>
              <p:nvPr/>
            </p:nvSpPr>
            <p:spPr bwMode="auto">
              <a:xfrm>
                <a:off x="4363466" y="803009"/>
                <a:ext cx="718232" cy="291663"/>
              </a:xfrm>
              <a:custGeom>
                <a:avLst/>
                <a:gdLst>
                  <a:gd name="T0" fmla="*/ 870 w 1163"/>
                  <a:gd name="T1" fmla="*/ 241 h 471"/>
                  <a:gd name="T2" fmla="*/ 901 w 1163"/>
                  <a:gd name="T3" fmla="*/ 229 h 471"/>
                  <a:gd name="T4" fmla="*/ 905 w 1163"/>
                  <a:gd name="T5" fmla="*/ 221 h 471"/>
                  <a:gd name="T6" fmla="*/ 969 w 1163"/>
                  <a:gd name="T7" fmla="*/ 193 h 471"/>
                  <a:gd name="T8" fmla="*/ 1024 w 1163"/>
                  <a:gd name="T9" fmla="*/ 161 h 471"/>
                  <a:gd name="T10" fmla="*/ 997 w 1163"/>
                  <a:gd name="T11" fmla="*/ 126 h 471"/>
                  <a:gd name="T12" fmla="*/ 1028 w 1163"/>
                  <a:gd name="T13" fmla="*/ 106 h 471"/>
                  <a:gd name="T14" fmla="*/ 1008 w 1163"/>
                  <a:gd name="T15" fmla="*/ 98 h 471"/>
                  <a:gd name="T16" fmla="*/ 1163 w 1163"/>
                  <a:gd name="T17" fmla="*/ 35 h 471"/>
                  <a:gd name="T18" fmla="*/ 1024 w 1163"/>
                  <a:gd name="T19" fmla="*/ 27 h 471"/>
                  <a:gd name="T20" fmla="*/ 1024 w 1163"/>
                  <a:gd name="T21" fmla="*/ 23 h 471"/>
                  <a:gd name="T22" fmla="*/ 977 w 1163"/>
                  <a:gd name="T23" fmla="*/ 11 h 471"/>
                  <a:gd name="T24" fmla="*/ 949 w 1163"/>
                  <a:gd name="T25" fmla="*/ 7 h 471"/>
                  <a:gd name="T26" fmla="*/ 794 w 1163"/>
                  <a:gd name="T27" fmla="*/ 19 h 471"/>
                  <a:gd name="T28" fmla="*/ 711 w 1163"/>
                  <a:gd name="T29" fmla="*/ 19 h 471"/>
                  <a:gd name="T30" fmla="*/ 671 w 1163"/>
                  <a:gd name="T31" fmla="*/ 19 h 471"/>
                  <a:gd name="T32" fmla="*/ 465 w 1163"/>
                  <a:gd name="T33" fmla="*/ 15 h 471"/>
                  <a:gd name="T34" fmla="*/ 441 w 1163"/>
                  <a:gd name="T35" fmla="*/ 11 h 471"/>
                  <a:gd name="T36" fmla="*/ 120 w 1163"/>
                  <a:gd name="T37" fmla="*/ 42 h 471"/>
                  <a:gd name="T38" fmla="*/ 152 w 1163"/>
                  <a:gd name="T39" fmla="*/ 50 h 471"/>
                  <a:gd name="T40" fmla="*/ 112 w 1163"/>
                  <a:gd name="T41" fmla="*/ 50 h 471"/>
                  <a:gd name="T42" fmla="*/ 13 w 1163"/>
                  <a:gd name="T43" fmla="*/ 74 h 471"/>
                  <a:gd name="T44" fmla="*/ 152 w 1163"/>
                  <a:gd name="T45" fmla="*/ 78 h 471"/>
                  <a:gd name="T46" fmla="*/ 104 w 1163"/>
                  <a:gd name="T47" fmla="*/ 106 h 471"/>
                  <a:gd name="T48" fmla="*/ 70 w 1163"/>
                  <a:gd name="T49" fmla="*/ 107 h 471"/>
                  <a:gd name="T50" fmla="*/ 191 w 1163"/>
                  <a:gd name="T51" fmla="*/ 122 h 471"/>
                  <a:gd name="T52" fmla="*/ 263 w 1163"/>
                  <a:gd name="T53" fmla="*/ 78 h 471"/>
                  <a:gd name="T54" fmla="*/ 437 w 1163"/>
                  <a:gd name="T55" fmla="*/ 35 h 471"/>
                  <a:gd name="T56" fmla="*/ 519 w 1163"/>
                  <a:gd name="T57" fmla="*/ 26 h 471"/>
                  <a:gd name="T58" fmla="*/ 409 w 1163"/>
                  <a:gd name="T59" fmla="*/ 54 h 471"/>
                  <a:gd name="T60" fmla="*/ 294 w 1163"/>
                  <a:gd name="T61" fmla="*/ 90 h 471"/>
                  <a:gd name="T62" fmla="*/ 362 w 1163"/>
                  <a:gd name="T63" fmla="*/ 110 h 471"/>
                  <a:gd name="T64" fmla="*/ 326 w 1163"/>
                  <a:gd name="T65" fmla="*/ 122 h 471"/>
                  <a:gd name="T66" fmla="*/ 453 w 1163"/>
                  <a:gd name="T67" fmla="*/ 134 h 471"/>
                  <a:gd name="T68" fmla="*/ 441 w 1163"/>
                  <a:gd name="T69" fmla="*/ 217 h 471"/>
                  <a:gd name="T70" fmla="*/ 481 w 1163"/>
                  <a:gd name="T71" fmla="*/ 213 h 471"/>
                  <a:gd name="T72" fmla="*/ 497 w 1163"/>
                  <a:gd name="T73" fmla="*/ 237 h 471"/>
                  <a:gd name="T74" fmla="*/ 493 w 1163"/>
                  <a:gd name="T75" fmla="*/ 265 h 471"/>
                  <a:gd name="T76" fmla="*/ 409 w 1163"/>
                  <a:gd name="T77" fmla="*/ 328 h 471"/>
                  <a:gd name="T78" fmla="*/ 509 w 1163"/>
                  <a:gd name="T79" fmla="*/ 471 h 471"/>
                  <a:gd name="T80" fmla="*/ 620 w 1163"/>
                  <a:gd name="T81" fmla="*/ 352 h 471"/>
                  <a:gd name="T82" fmla="*/ 667 w 1163"/>
                  <a:gd name="T83" fmla="*/ 344 h 471"/>
                  <a:gd name="T84" fmla="*/ 941 w 1163"/>
                  <a:gd name="T85" fmla="*/ 249 h 471"/>
                  <a:gd name="T86" fmla="*/ 1040 w 1163"/>
                  <a:gd name="T87" fmla="*/ 50 h 471"/>
                  <a:gd name="T88" fmla="*/ 913 w 1163"/>
                  <a:gd name="T89" fmla="*/ 205 h 471"/>
                  <a:gd name="T90" fmla="*/ 901 w 1163"/>
                  <a:gd name="T91" fmla="*/ 185 h 471"/>
                  <a:gd name="T92" fmla="*/ 953 w 1163"/>
                  <a:gd name="T93" fmla="*/ 205 h 471"/>
                  <a:gd name="T94" fmla="*/ 957 w 1163"/>
                  <a:gd name="T95" fmla="*/ 23 h 471"/>
                  <a:gd name="T96" fmla="*/ 957 w 1163"/>
                  <a:gd name="T97" fmla="*/ 23 h 471"/>
                  <a:gd name="T98" fmla="*/ 866 w 1163"/>
                  <a:gd name="T99" fmla="*/ 19 h 471"/>
                  <a:gd name="T100" fmla="*/ 175 w 1163"/>
                  <a:gd name="T101" fmla="*/ 54 h 471"/>
                  <a:gd name="T102" fmla="*/ 207 w 1163"/>
                  <a:gd name="T103" fmla="*/ 58 h 471"/>
                  <a:gd name="T104" fmla="*/ 215 w 1163"/>
                  <a:gd name="T105" fmla="*/ 50 h 471"/>
                  <a:gd name="T106" fmla="*/ 215 w 1163"/>
                  <a:gd name="T107" fmla="*/ 50 h 471"/>
                  <a:gd name="T108" fmla="*/ 453 w 1163"/>
                  <a:gd name="T109" fmla="*/ 368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163" h="471">
                    <a:moveTo>
                      <a:pt x="897" y="245"/>
                    </a:moveTo>
                    <a:cubicBezTo>
                      <a:pt x="886" y="244"/>
                      <a:pt x="873" y="256"/>
                      <a:pt x="870" y="241"/>
                    </a:cubicBezTo>
                    <a:cubicBezTo>
                      <a:pt x="893" y="241"/>
                      <a:pt x="893" y="241"/>
                      <a:pt x="893" y="241"/>
                    </a:cubicBezTo>
                    <a:cubicBezTo>
                      <a:pt x="896" y="237"/>
                      <a:pt x="903" y="237"/>
                      <a:pt x="901" y="229"/>
                    </a:cubicBezTo>
                    <a:cubicBezTo>
                      <a:pt x="883" y="229"/>
                      <a:pt x="874" y="239"/>
                      <a:pt x="858" y="241"/>
                    </a:cubicBezTo>
                    <a:cubicBezTo>
                      <a:pt x="860" y="221"/>
                      <a:pt x="893" y="231"/>
                      <a:pt x="905" y="221"/>
                    </a:cubicBezTo>
                    <a:cubicBezTo>
                      <a:pt x="921" y="238"/>
                      <a:pt x="940" y="241"/>
                      <a:pt x="961" y="245"/>
                    </a:cubicBezTo>
                    <a:cubicBezTo>
                      <a:pt x="964" y="215"/>
                      <a:pt x="944" y="213"/>
                      <a:pt x="969" y="193"/>
                    </a:cubicBezTo>
                    <a:cubicBezTo>
                      <a:pt x="968" y="188"/>
                      <a:pt x="959" y="190"/>
                      <a:pt x="953" y="189"/>
                    </a:cubicBezTo>
                    <a:cubicBezTo>
                      <a:pt x="976" y="179"/>
                      <a:pt x="1006" y="176"/>
                      <a:pt x="1024" y="161"/>
                    </a:cubicBezTo>
                    <a:cubicBezTo>
                      <a:pt x="1009" y="148"/>
                      <a:pt x="1000" y="147"/>
                      <a:pt x="1024" y="138"/>
                    </a:cubicBezTo>
                    <a:cubicBezTo>
                      <a:pt x="1024" y="125"/>
                      <a:pt x="1011" y="124"/>
                      <a:pt x="997" y="126"/>
                    </a:cubicBezTo>
                    <a:cubicBezTo>
                      <a:pt x="1000" y="102"/>
                      <a:pt x="1042" y="124"/>
                      <a:pt x="1040" y="126"/>
                    </a:cubicBezTo>
                    <a:cubicBezTo>
                      <a:pt x="1051" y="122"/>
                      <a:pt x="1064" y="97"/>
                      <a:pt x="1028" y="106"/>
                    </a:cubicBezTo>
                    <a:cubicBezTo>
                      <a:pt x="1024" y="105"/>
                      <a:pt x="1022" y="102"/>
                      <a:pt x="1020" y="98"/>
                    </a:cubicBezTo>
                    <a:cubicBezTo>
                      <a:pt x="1008" y="98"/>
                      <a:pt x="1008" y="98"/>
                      <a:pt x="1008" y="98"/>
                    </a:cubicBezTo>
                    <a:cubicBezTo>
                      <a:pt x="1016" y="92"/>
                      <a:pt x="1037" y="63"/>
                      <a:pt x="1044" y="82"/>
                    </a:cubicBezTo>
                    <a:cubicBezTo>
                      <a:pt x="1060" y="54"/>
                      <a:pt x="1117" y="44"/>
                      <a:pt x="1163" y="35"/>
                    </a:cubicBezTo>
                    <a:cubicBezTo>
                      <a:pt x="1119" y="24"/>
                      <a:pt x="1063" y="35"/>
                      <a:pt x="1020" y="38"/>
                    </a:cubicBezTo>
                    <a:cubicBezTo>
                      <a:pt x="1018" y="33"/>
                      <a:pt x="1036" y="29"/>
                      <a:pt x="1024" y="27"/>
                    </a:cubicBezTo>
                    <a:cubicBezTo>
                      <a:pt x="1014" y="25"/>
                      <a:pt x="990" y="41"/>
                      <a:pt x="989" y="23"/>
                    </a:cubicBezTo>
                    <a:cubicBezTo>
                      <a:pt x="1024" y="23"/>
                      <a:pt x="1024" y="23"/>
                      <a:pt x="1024" y="23"/>
                    </a:cubicBezTo>
                    <a:cubicBezTo>
                      <a:pt x="1033" y="24"/>
                      <a:pt x="1035" y="20"/>
                      <a:pt x="1040" y="19"/>
                    </a:cubicBezTo>
                    <a:cubicBezTo>
                      <a:pt x="1018" y="15"/>
                      <a:pt x="996" y="6"/>
                      <a:pt x="977" y="11"/>
                    </a:cubicBezTo>
                    <a:cubicBezTo>
                      <a:pt x="974" y="20"/>
                      <a:pt x="954" y="12"/>
                      <a:pt x="945" y="15"/>
                    </a:cubicBezTo>
                    <a:cubicBezTo>
                      <a:pt x="945" y="11"/>
                      <a:pt x="948" y="10"/>
                      <a:pt x="949" y="7"/>
                    </a:cubicBezTo>
                    <a:cubicBezTo>
                      <a:pt x="878" y="7"/>
                      <a:pt x="878" y="7"/>
                      <a:pt x="878" y="7"/>
                    </a:cubicBezTo>
                    <a:cubicBezTo>
                      <a:pt x="837" y="0"/>
                      <a:pt x="817" y="18"/>
                      <a:pt x="794" y="19"/>
                    </a:cubicBezTo>
                    <a:cubicBezTo>
                      <a:pt x="785" y="11"/>
                      <a:pt x="768" y="27"/>
                      <a:pt x="762" y="11"/>
                    </a:cubicBezTo>
                    <a:cubicBezTo>
                      <a:pt x="721" y="6"/>
                      <a:pt x="737" y="19"/>
                      <a:pt x="711" y="19"/>
                    </a:cubicBezTo>
                    <a:cubicBezTo>
                      <a:pt x="712" y="24"/>
                      <a:pt x="723" y="20"/>
                      <a:pt x="723" y="27"/>
                    </a:cubicBezTo>
                    <a:cubicBezTo>
                      <a:pt x="736" y="36"/>
                      <a:pt x="687" y="18"/>
                      <a:pt x="671" y="19"/>
                    </a:cubicBezTo>
                    <a:cubicBezTo>
                      <a:pt x="642" y="31"/>
                      <a:pt x="582" y="27"/>
                      <a:pt x="520" y="21"/>
                    </a:cubicBezTo>
                    <a:cubicBezTo>
                      <a:pt x="502" y="19"/>
                      <a:pt x="483" y="17"/>
                      <a:pt x="465" y="15"/>
                    </a:cubicBezTo>
                    <a:cubicBezTo>
                      <a:pt x="460" y="20"/>
                      <a:pt x="448" y="19"/>
                      <a:pt x="437" y="19"/>
                    </a:cubicBezTo>
                    <a:cubicBezTo>
                      <a:pt x="437" y="15"/>
                      <a:pt x="440" y="14"/>
                      <a:pt x="441" y="11"/>
                    </a:cubicBezTo>
                    <a:cubicBezTo>
                      <a:pt x="338" y="4"/>
                      <a:pt x="228" y="24"/>
                      <a:pt x="112" y="31"/>
                    </a:cubicBezTo>
                    <a:cubicBezTo>
                      <a:pt x="97" y="37"/>
                      <a:pt x="128" y="30"/>
                      <a:pt x="120" y="42"/>
                    </a:cubicBezTo>
                    <a:cubicBezTo>
                      <a:pt x="120" y="46"/>
                      <a:pt x="120" y="46"/>
                      <a:pt x="120" y="46"/>
                    </a:cubicBezTo>
                    <a:cubicBezTo>
                      <a:pt x="129" y="49"/>
                      <a:pt x="149" y="41"/>
                      <a:pt x="152" y="50"/>
                    </a:cubicBezTo>
                    <a:cubicBezTo>
                      <a:pt x="148" y="56"/>
                      <a:pt x="141" y="58"/>
                      <a:pt x="136" y="62"/>
                    </a:cubicBezTo>
                    <a:cubicBezTo>
                      <a:pt x="141" y="45"/>
                      <a:pt x="123" y="52"/>
                      <a:pt x="112" y="50"/>
                    </a:cubicBezTo>
                    <a:cubicBezTo>
                      <a:pt x="74" y="20"/>
                      <a:pt x="46" y="52"/>
                      <a:pt x="5" y="58"/>
                    </a:cubicBezTo>
                    <a:cubicBezTo>
                      <a:pt x="0" y="72"/>
                      <a:pt x="73" y="73"/>
                      <a:pt x="13" y="74"/>
                    </a:cubicBezTo>
                    <a:cubicBezTo>
                      <a:pt x="38" y="110"/>
                      <a:pt x="92" y="75"/>
                      <a:pt x="133" y="75"/>
                    </a:cubicBezTo>
                    <a:cubicBezTo>
                      <a:pt x="140" y="75"/>
                      <a:pt x="146" y="76"/>
                      <a:pt x="152" y="78"/>
                    </a:cubicBezTo>
                    <a:cubicBezTo>
                      <a:pt x="161" y="77"/>
                      <a:pt x="166" y="79"/>
                      <a:pt x="167" y="86"/>
                    </a:cubicBezTo>
                    <a:cubicBezTo>
                      <a:pt x="135" y="82"/>
                      <a:pt x="118" y="92"/>
                      <a:pt x="104" y="106"/>
                    </a:cubicBezTo>
                    <a:cubicBezTo>
                      <a:pt x="101" y="96"/>
                      <a:pt x="86" y="98"/>
                      <a:pt x="72" y="98"/>
                    </a:cubicBezTo>
                    <a:cubicBezTo>
                      <a:pt x="62" y="93"/>
                      <a:pt x="61" y="109"/>
                      <a:pt x="70" y="107"/>
                    </a:cubicBezTo>
                    <a:cubicBezTo>
                      <a:pt x="50" y="113"/>
                      <a:pt x="25" y="112"/>
                      <a:pt x="13" y="118"/>
                    </a:cubicBezTo>
                    <a:cubicBezTo>
                      <a:pt x="70" y="130"/>
                      <a:pt x="135" y="124"/>
                      <a:pt x="191" y="122"/>
                    </a:cubicBezTo>
                    <a:cubicBezTo>
                      <a:pt x="204" y="116"/>
                      <a:pt x="178" y="117"/>
                      <a:pt x="183" y="106"/>
                    </a:cubicBezTo>
                    <a:cubicBezTo>
                      <a:pt x="202" y="107"/>
                      <a:pt x="306" y="84"/>
                      <a:pt x="263" y="78"/>
                    </a:cubicBezTo>
                    <a:cubicBezTo>
                      <a:pt x="330" y="71"/>
                      <a:pt x="377" y="42"/>
                      <a:pt x="453" y="42"/>
                    </a:cubicBezTo>
                    <a:cubicBezTo>
                      <a:pt x="456" y="32"/>
                      <a:pt x="434" y="45"/>
                      <a:pt x="437" y="35"/>
                    </a:cubicBezTo>
                    <a:cubicBezTo>
                      <a:pt x="459" y="34"/>
                      <a:pt x="476" y="28"/>
                      <a:pt x="501" y="31"/>
                    </a:cubicBezTo>
                    <a:cubicBezTo>
                      <a:pt x="511" y="34"/>
                      <a:pt x="511" y="26"/>
                      <a:pt x="519" y="26"/>
                    </a:cubicBezTo>
                    <a:cubicBezTo>
                      <a:pt x="520" y="26"/>
                      <a:pt x="520" y="26"/>
                      <a:pt x="520" y="27"/>
                    </a:cubicBezTo>
                    <a:cubicBezTo>
                      <a:pt x="503" y="55"/>
                      <a:pt x="443" y="41"/>
                      <a:pt x="409" y="54"/>
                    </a:cubicBezTo>
                    <a:cubicBezTo>
                      <a:pt x="412" y="63"/>
                      <a:pt x="432" y="56"/>
                      <a:pt x="441" y="58"/>
                    </a:cubicBezTo>
                    <a:cubicBezTo>
                      <a:pt x="403" y="80"/>
                      <a:pt x="342" y="78"/>
                      <a:pt x="294" y="90"/>
                    </a:cubicBezTo>
                    <a:cubicBezTo>
                      <a:pt x="316" y="96"/>
                      <a:pt x="328" y="112"/>
                      <a:pt x="362" y="106"/>
                    </a:cubicBezTo>
                    <a:cubicBezTo>
                      <a:pt x="366" y="107"/>
                      <a:pt x="364" y="110"/>
                      <a:pt x="362" y="110"/>
                    </a:cubicBezTo>
                    <a:cubicBezTo>
                      <a:pt x="354" y="122"/>
                      <a:pt x="318" y="106"/>
                      <a:pt x="310" y="118"/>
                    </a:cubicBezTo>
                    <a:cubicBezTo>
                      <a:pt x="315" y="117"/>
                      <a:pt x="339" y="117"/>
                      <a:pt x="326" y="122"/>
                    </a:cubicBezTo>
                    <a:cubicBezTo>
                      <a:pt x="314" y="122"/>
                      <a:pt x="314" y="122"/>
                      <a:pt x="314" y="122"/>
                    </a:cubicBezTo>
                    <a:cubicBezTo>
                      <a:pt x="338" y="144"/>
                      <a:pt x="399" y="117"/>
                      <a:pt x="453" y="134"/>
                    </a:cubicBezTo>
                    <a:cubicBezTo>
                      <a:pt x="451" y="154"/>
                      <a:pt x="469" y="163"/>
                      <a:pt x="469" y="185"/>
                    </a:cubicBezTo>
                    <a:cubicBezTo>
                      <a:pt x="469" y="196"/>
                      <a:pt x="457" y="205"/>
                      <a:pt x="441" y="217"/>
                    </a:cubicBezTo>
                    <a:cubicBezTo>
                      <a:pt x="459" y="219"/>
                      <a:pt x="464" y="208"/>
                      <a:pt x="481" y="209"/>
                    </a:cubicBezTo>
                    <a:cubicBezTo>
                      <a:pt x="481" y="213"/>
                      <a:pt x="481" y="213"/>
                      <a:pt x="481" y="213"/>
                    </a:cubicBezTo>
                    <a:cubicBezTo>
                      <a:pt x="492" y="219"/>
                      <a:pt x="501" y="227"/>
                      <a:pt x="505" y="241"/>
                    </a:cubicBezTo>
                    <a:cubicBezTo>
                      <a:pt x="502" y="240"/>
                      <a:pt x="497" y="241"/>
                      <a:pt x="497" y="237"/>
                    </a:cubicBezTo>
                    <a:cubicBezTo>
                      <a:pt x="449" y="237"/>
                      <a:pt x="449" y="237"/>
                      <a:pt x="449" y="237"/>
                    </a:cubicBezTo>
                    <a:cubicBezTo>
                      <a:pt x="470" y="245"/>
                      <a:pt x="490" y="246"/>
                      <a:pt x="493" y="265"/>
                    </a:cubicBezTo>
                    <a:cubicBezTo>
                      <a:pt x="480" y="278"/>
                      <a:pt x="436" y="285"/>
                      <a:pt x="417" y="304"/>
                    </a:cubicBezTo>
                    <a:cubicBezTo>
                      <a:pt x="423" y="323"/>
                      <a:pt x="426" y="319"/>
                      <a:pt x="409" y="328"/>
                    </a:cubicBezTo>
                    <a:cubicBezTo>
                      <a:pt x="416" y="380"/>
                      <a:pt x="437" y="421"/>
                      <a:pt x="445" y="451"/>
                    </a:cubicBezTo>
                    <a:cubicBezTo>
                      <a:pt x="478" y="442"/>
                      <a:pt x="496" y="464"/>
                      <a:pt x="509" y="471"/>
                    </a:cubicBezTo>
                    <a:cubicBezTo>
                      <a:pt x="537" y="461"/>
                      <a:pt x="553" y="438"/>
                      <a:pt x="560" y="407"/>
                    </a:cubicBezTo>
                    <a:cubicBezTo>
                      <a:pt x="592" y="401"/>
                      <a:pt x="606" y="376"/>
                      <a:pt x="620" y="352"/>
                    </a:cubicBezTo>
                    <a:cubicBezTo>
                      <a:pt x="637" y="342"/>
                      <a:pt x="653" y="349"/>
                      <a:pt x="667" y="332"/>
                    </a:cubicBezTo>
                    <a:cubicBezTo>
                      <a:pt x="668" y="339"/>
                      <a:pt x="661" y="342"/>
                      <a:pt x="667" y="344"/>
                    </a:cubicBezTo>
                    <a:cubicBezTo>
                      <a:pt x="712" y="339"/>
                      <a:pt x="740" y="305"/>
                      <a:pt x="778" y="292"/>
                    </a:cubicBezTo>
                    <a:cubicBezTo>
                      <a:pt x="825" y="278"/>
                      <a:pt x="890" y="281"/>
                      <a:pt x="941" y="249"/>
                    </a:cubicBezTo>
                    <a:cubicBezTo>
                      <a:pt x="934" y="240"/>
                      <a:pt x="911" y="247"/>
                      <a:pt x="897" y="245"/>
                    </a:cubicBezTo>
                    <a:close/>
                    <a:moveTo>
                      <a:pt x="1040" y="50"/>
                    </a:moveTo>
                    <a:cubicBezTo>
                      <a:pt x="1083" y="35"/>
                      <a:pt x="1076" y="61"/>
                      <a:pt x="1040" y="50"/>
                    </a:cubicBezTo>
                    <a:close/>
                    <a:moveTo>
                      <a:pt x="913" y="205"/>
                    </a:moveTo>
                    <a:cubicBezTo>
                      <a:pt x="923" y="199"/>
                      <a:pt x="928" y="199"/>
                      <a:pt x="921" y="185"/>
                    </a:cubicBezTo>
                    <a:cubicBezTo>
                      <a:pt x="909" y="183"/>
                      <a:pt x="909" y="193"/>
                      <a:pt x="901" y="185"/>
                    </a:cubicBezTo>
                    <a:cubicBezTo>
                      <a:pt x="906" y="173"/>
                      <a:pt x="959" y="190"/>
                      <a:pt x="929" y="189"/>
                    </a:cubicBezTo>
                    <a:cubicBezTo>
                      <a:pt x="929" y="202"/>
                      <a:pt x="940" y="204"/>
                      <a:pt x="953" y="205"/>
                    </a:cubicBezTo>
                    <a:cubicBezTo>
                      <a:pt x="944" y="216"/>
                      <a:pt x="930" y="200"/>
                      <a:pt x="913" y="205"/>
                    </a:cubicBezTo>
                    <a:close/>
                    <a:moveTo>
                      <a:pt x="957" y="23"/>
                    </a:moveTo>
                    <a:cubicBezTo>
                      <a:pt x="941" y="34"/>
                      <a:pt x="913" y="32"/>
                      <a:pt x="889" y="35"/>
                    </a:cubicBezTo>
                    <a:cubicBezTo>
                      <a:pt x="907" y="26"/>
                      <a:pt x="931" y="23"/>
                      <a:pt x="957" y="23"/>
                    </a:cubicBezTo>
                    <a:close/>
                    <a:moveTo>
                      <a:pt x="925" y="11"/>
                    </a:moveTo>
                    <a:cubicBezTo>
                      <a:pt x="911" y="19"/>
                      <a:pt x="888" y="19"/>
                      <a:pt x="866" y="19"/>
                    </a:cubicBezTo>
                    <a:cubicBezTo>
                      <a:pt x="882" y="12"/>
                      <a:pt x="905" y="13"/>
                      <a:pt x="925" y="11"/>
                    </a:cubicBezTo>
                    <a:close/>
                    <a:moveTo>
                      <a:pt x="175" y="54"/>
                    </a:moveTo>
                    <a:cubicBezTo>
                      <a:pt x="179" y="48"/>
                      <a:pt x="192" y="50"/>
                      <a:pt x="199" y="46"/>
                    </a:cubicBezTo>
                    <a:cubicBezTo>
                      <a:pt x="198" y="54"/>
                      <a:pt x="200" y="59"/>
                      <a:pt x="207" y="58"/>
                    </a:cubicBezTo>
                    <a:cubicBezTo>
                      <a:pt x="200" y="77"/>
                      <a:pt x="193" y="49"/>
                      <a:pt x="175" y="54"/>
                    </a:cubicBezTo>
                    <a:close/>
                    <a:moveTo>
                      <a:pt x="215" y="50"/>
                    </a:moveTo>
                    <a:cubicBezTo>
                      <a:pt x="226" y="39"/>
                      <a:pt x="244" y="53"/>
                      <a:pt x="259" y="50"/>
                    </a:cubicBezTo>
                    <a:cubicBezTo>
                      <a:pt x="247" y="63"/>
                      <a:pt x="231" y="46"/>
                      <a:pt x="215" y="50"/>
                    </a:cubicBezTo>
                    <a:close/>
                    <a:moveTo>
                      <a:pt x="425" y="372"/>
                    </a:moveTo>
                    <a:cubicBezTo>
                      <a:pt x="427" y="365"/>
                      <a:pt x="453" y="351"/>
                      <a:pt x="453" y="368"/>
                    </a:cubicBezTo>
                    <a:cubicBezTo>
                      <a:pt x="442" y="356"/>
                      <a:pt x="441" y="375"/>
                      <a:pt x="425" y="372"/>
                    </a:cubicBezTo>
                    <a:close/>
                  </a:path>
                </a:pathLst>
              </a:custGeom>
              <a:solidFill>
                <a:srgbClr val="99999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4" name="Freeform 7">
                <a:extLst>
                  <a:ext uri="{FF2B5EF4-FFF2-40B4-BE49-F238E27FC236}">
                    <a16:creationId xmlns="" xmlns:a16="http://schemas.microsoft.com/office/drawing/2014/main" id="{C5C1E1AF-146B-4546-A690-BC89D84302F1}"/>
                  </a:ext>
                </a:extLst>
              </p:cNvPr>
              <p:cNvSpPr>
                <a:spLocks/>
              </p:cNvSpPr>
              <p:nvPr/>
            </p:nvSpPr>
            <p:spPr bwMode="auto">
              <a:xfrm>
                <a:off x="4334015" y="835310"/>
                <a:ext cx="15201" cy="13301"/>
              </a:xfrm>
              <a:custGeom>
                <a:avLst/>
                <a:gdLst>
                  <a:gd name="T0" fmla="*/ 24 w 24"/>
                  <a:gd name="T1" fmla="*/ 2 h 21"/>
                  <a:gd name="T2" fmla="*/ 0 w 24"/>
                  <a:gd name="T3" fmla="*/ 10 h 21"/>
                  <a:gd name="T4" fmla="*/ 24 w 24"/>
                  <a:gd name="T5" fmla="*/ 2 h 21"/>
                </a:gdLst>
                <a:ahLst/>
                <a:cxnLst>
                  <a:cxn ang="0">
                    <a:pos x="T0" y="T1"/>
                  </a:cxn>
                  <a:cxn ang="0">
                    <a:pos x="T2" y="T3"/>
                  </a:cxn>
                  <a:cxn ang="0">
                    <a:pos x="T4" y="T5"/>
                  </a:cxn>
                </a:cxnLst>
                <a:rect l="0" t="0" r="r" b="b"/>
                <a:pathLst>
                  <a:path w="24" h="21">
                    <a:moveTo>
                      <a:pt x="24" y="2"/>
                    </a:moveTo>
                    <a:cubicBezTo>
                      <a:pt x="13" y="2"/>
                      <a:pt x="1" y="0"/>
                      <a:pt x="0" y="10"/>
                    </a:cubicBezTo>
                    <a:cubicBezTo>
                      <a:pt x="13" y="10"/>
                      <a:pt x="24" y="21"/>
                      <a:pt x="24" y="2"/>
                    </a:cubicBezTo>
                    <a:close/>
                  </a:path>
                </a:pathLst>
              </a:custGeom>
              <a:solidFill>
                <a:srgbClr val="99999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5" name="Freeform 8">
                <a:extLst>
                  <a:ext uri="{FF2B5EF4-FFF2-40B4-BE49-F238E27FC236}">
                    <a16:creationId xmlns="" xmlns:a16="http://schemas.microsoft.com/office/drawing/2014/main" id="{FF626EDC-5C4A-471D-85DE-A58AB74927A1}"/>
                  </a:ext>
                </a:extLst>
              </p:cNvPr>
              <p:cNvSpPr>
                <a:spLocks noEditPoints="1"/>
              </p:cNvSpPr>
              <p:nvPr/>
            </p:nvSpPr>
            <p:spPr bwMode="auto">
              <a:xfrm>
                <a:off x="5266005" y="832460"/>
                <a:ext cx="78853" cy="46552"/>
              </a:xfrm>
              <a:custGeom>
                <a:avLst/>
                <a:gdLst>
                  <a:gd name="T0" fmla="*/ 47 w 128"/>
                  <a:gd name="T1" fmla="*/ 37 h 74"/>
                  <a:gd name="T2" fmla="*/ 39 w 128"/>
                  <a:gd name="T3" fmla="*/ 42 h 74"/>
                  <a:gd name="T4" fmla="*/ 43 w 128"/>
                  <a:gd name="T5" fmla="*/ 50 h 74"/>
                  <a:gd name="T6" fmla="*/ 43 w 128"/>
                  <a:gd name="T7" fmla="*/ 50 h 74"/>
                  <a:gd name="T8" fmla="*/ 55 w 128"/>
                  <a:gd name="T9" fmla="*/ 54 h 74"/>
                  <a:gd name="T10" fmla="*/ 43 w 128"/>
                  <a:gd name="T11" fmla="*/ 58 h 74"/>
                  <a:gd name="T12" fmla="*/ 79 w 128"/>
                  <a:gd name="T13" fmla="*/ 74 h 74"/>
                  <a:gd name="T14" fmla="*/ 128 w 128"/>
                  <a:gd name="T15" fmla="*/ 35 h 74"/>
                  <a:gd name="T16" fmla="*/ 118 w 128"/>
                  <a:gd name="T17" fmla="*/ 27 h 74"/>
                  <a:gd name="T18" fmla="*/ 111 w 128"/>
                  <a:gd name="T19" fmla="*/ 21 h 74"/>
                  <a:gd name="T20" fmla="*/ 107 w 128"/>
                  <a:gd name="T21" fmla="*/ 18 h 74"/>
                  <a:gd name="T22" fmla="*/ 107 w 128"/>
                  <a:gd name="T23" fmla="*/ 18 h 74"/>
                  <a:gd name="T24" fmla="*/ 103 w 128"/>
                  <a:gd name="T25" fmla="*/ 15 h 74"/>
                  <a:gd name="T26" fmla="*/ 103 w 128"/>
                  <a:gd name="T27" fmla="*/ 18 h 74"/>
                  <a:gd name="T28" fmla="*/ 43 w 128"/>
                  <a:gd name="T29" fmla="*/ 22 h 74"/>
                  <a:gd name="T30" fmla="*/ 43 w 128"/>
                  <a:gd name="T31" fmla="*/ 10 h 74"/>
                  <a:gd name="T32" fmla="*/ 0 w 128"/>
                  <a:gd name="T33" fmla="*/ 22 h 74"/>
                  <a:gd name="T34" fmla="*/ 39 w 128"/>
                  <a:gd name="T35" fmla="*/ 42 h 74"/>
                  <a:gd name="T36" fmla="*/ 47 w 128"/>
                  <a:gd name="T37" fmla="*/ 37 h 74"/>
                  <a:gd name="T38" fmla="*/ 79 w 128"/>
                  <a:gd name="T39" fmla="*/ 44 h 74"/>
                  <a:gd name="T40" fmla="*/ 48 w 128"/>
                  <a:gd name="T41" fmla="*/ 47 h 74"/>
                  <a:gd name="T42" fmla="*/ 79 w 128"/>
                  <a:gd name="T43" fmla="*/ 44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28" h="74">
                    <a:moveTo>
                      <a:pt x="47" y="37"/>
                    </a:moveTo>
                    <a:cubicBezTo>
                      <a:pt x="44" y="38"/>
                      <a:pt x="42" y="40"/>
                      <a:pt x="39" y="42"/>
                    </a:cubicBezTo>
                    <a:cubicBezTo>
                      <a:pt x="40" y="45"/>
                      <a:pt x="39" y="50"/>
                      <a:pt x="43" y="50"/>
                    </a:cubicBezTo>
                    <a:cubicBezTo>
                      <a:pt x="43" y="50"/>
                      <a:pt x="43" y="50"/>
                      <a:pt x="43" y="50"/>
                    </a:cubicBezTo>
                    <a:cubicBezTo>
                      <a:pt x="48" y="51"/>
                      <a:pt x="55" y="49"/>
                      <a:pt x="55" y="54"/>
                    </a:cubicBezTo>
                    <a:cubicBezTo>
                      <a:pt x="51" y="55"/>
                      <a:pt x="44" y="53"/>
                      <a:pt x="43" y="58"/>
                    </a:cubicBezTo>
                    <a:cubicBezTo>
                      <a:pt x="55" y="64"/>
                      <a:pt x="75" y="60"/>
                      <a:pt x="79" y="74"/>
                    </a:cubicBezTo>
                    <a:cubicBezTo>
                      <a:pt x="106" y="71"/>
                      <a:pt x="106" y="42"/>
                      <a:pt x="128" y="35"/>
                    </a:cubicBezTo>
                    <a:cubicBezTo>
                      <a:pt x="125" y="33"/>
                      <a:pt x="121" y="30"/>
                      <a:pt x="118" y="27"/>
                    </a:cubicBezTo>
                    <a:cubicBezTo>
                      <a:pt x="116" y="25"/>
                      <a:pt x="113" y="23"/>
                      <a:pt x="111" y="21"/>
                    </a:cubicBezTo>
                    <a:cubicBezTo>
                      <a:pt x="110" y="20"/>
                      <a:pt x="109" y="18"/>
                      <a:pt x="107" y="18"/>
                    </a:cubicBezTo>
                    <a:cubicBezTo>
                      <a:pt x="107" y="18"/>
                      <a:pt x="107" y="18"/>
                      <a:pt x="107" y="18"/>
                    </a:cubicBezTo>
                    <a:cubicBezTo>
                      <a:pt x="105" y="17"/>
                      <a:pt x="104" y="16"/>
                      <a:pt x="103" y="15"/>
                    </a:cubicBezTo>
                    <a:cubicBezTo>
                      <a:pt x="103" y="18"/>
                      <a:pt x="103" y="18"/>
                      <a:pt x="103" y="18"/>
                    </a:cubicBezTo>
                    <a:cubicBezTo>
                      <a:pt x="77" y="0"/>
                      <a:pt x="73" y="25"/>
                      <a:pt x="43" y="22"/>
                    </a:cubicBezTo>
                    <a:cubicBezTo>
                      <a:pt x="43" y="10"/>
                      <a:pt x="43" y="10"/>
                      <a:pt x="43" y="10"/>
                    </a:cubicBezTo>
                    <a:cubicBezTo>
                      <a:pt x="24" y="10"/>
                      <a:pt x="11" y="15"/>
                      <a:pt x="0" y="22"/>
                    </a:cubicBezTo>
                    <a:cubicBezTo>
                      <a:pt x="19" y="27"/>
                      <a:pt x="13" y="40"/>
                      <a:pt x="39" y="42"/>
                    </a:cubicBezTo>
                    <a:cubicBezTo>
                      <a:pt x="42" y="40"/>
                      <a:pt x="44" y="38"/>
                      <a:pt x="47" y="37"/>
                    </a:cubicBezTo>
                    <a:close/>
                    <a:moveTo>
                      <a:pt x="79" y="44"/>
                    </a:moveTo>
                    <a:cubicBezTo>
                      <a:pt x="70" y="47"/>
                      <a:pt x="56" y="44"/>
                      <a:pt x="48" y="47"/>
                    </a:cubicBezTo>
                    <a:cubicBezTo>
                      <a:pt x="56" y="44"/>
                      <a:pt x="70" y="47"/>
                      <a:pt x="79" y="44"/>
                    </a:cubicBezTo>
                    <a:close/>
                  </a:path>
                </a:pathLst>
              </a:custGeom>
              <a:solidFill>
                <a:srgbClr val="99999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6" name="Freeform 9">
                <a:extLst>
                  <a:ext uri="{FF2B5EF4-FFF2-40B4-BE49-F238E27FC236}">
                    <a16:creationId xmlns="" xmlns:a16="http://schemas.microsoft.com/office/drawing/2014/main" id="{7EC85778-01BC-4992-9E07-182F97757447}"/>
                  </a:ext>
                </a:extLst>
              </p:cNvPr>
              <p:cNvSpPr>
                <a:spLocks/>
              </p:cNvSpPr>
              <p:nvPr/>
            </p:nvSpPr>
            <p:spPr bwMode="auto">
              <a:xfrm>
                <a:off x="5356259" y="866662"/>
                <a:ext cx="3800" cy="1900"/>
              </a:xfrm>
              <a:custGeom>
                <a:avLst/>
                <a:gdLst>
                  <a:gd name="T0" fmla="*/ 4 w 7"/>
                  <a:gd name="T1" fmla="*/ 0 h 4"/>
                  <a:gd name="T2" fmla="*/ 0 w 7"/>
                  <a:gd name="T3" fmla="*/ 4 h 4"/>
                  <a:gd name="T4" fmla="*/ 7 w 7"/>
                  <a:gd name="T5" fmla="*/ 2 h 4"/>
                  <a:gd name="T6" fmla="*/ 4 w 7"/>
                  <a:gd name="T7" fmla="*/ 0 h 4"/>
                </a:gdLst>
                <a:ahLst/>
                <a:cxnLst>
                  <a:cxn ang="0">
                    <a:pos x="T0" y="T1"/>
                  </a:cxn>
                  <a:cxn ang="0">
                    <a:pos x="T2" y="T3"/>
                  </a:cxn>
                  <a:cxn ang="0">
                    <a:pos x="T4" y="T5"/>
                  </a:cxn>
                  <a:cxn ang="0">
                    <a:pos x="T6" y="T7"/>
                  </a:cxn>
                </a:cxnLst>
                <a:rect l="0" t="0" r="r" b="b"/>
                <a:pathLst>
                  <a:path w="7" h="4">
                    <a:moveTo>
                      <a:pt x="4" y="0"/>
                    </a:moveTo>
                    <a:cubicBezTo>
                      <a:pt x="3" y="1"/>
                      <a:pt x="2" y="2"/>
                      <a:pt x="0" y="4"/>
                    </a:cubicBezTo>
                    <a:cubicBezTo>
                      <a:pt x="2" y="3"/>
                      <a:pt x="5" y="3"/>
                      <a:pt x="7" y="2"/>
                    </a:cubicBezTo>
                    <a:cubicBezTo>
                      <a:pt x="6" y="2"/>
                      <a:pt x="5" y="1"/>
                      <a:pt x="4" y="0"/>
                    </a:cubicBezTo>
                    <a:close/>
                  </a:path>
                </a:pathLst>
              </a:custGeom>
              <a:solidFill>
                <a:srgbClr val="99999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7" name="Freeform 10">
                <a:extLst>
                  <a:ext uri="{FF2B5EF4-FFF2-40B4-BE49-F238E27FC236}">
                    <a16:creationId xmlns="" xmlns:a16="http://schemas.microsoft.com/office/drawing/2014/main" id="{E46777D4-94DF-4A2E-9815-BD9DD9A2E5E7}"/>
                  </a:ext>
                </a:extLst>
              </p:cNvPr>
              <p:cNvSpPr>
                <a:spLocks/>
              </p:cNvSpPr>
              <p:nvPr/>
            </p:nvSpPr>
            <p:spPr bwMode="auto">
              <a:xfrm>
                <a:off x="4270362" y="842911"/>
                <a:ext cx="49402" cy="21851"/>
              </a:xfrm>
              <a:custGeom>
                <a:avLst/>
                <a:gdLst>
                  <a:gd name="T0" fmla="*/ 75 w 79"/>
                  <a:gd name="T1" fmla="*/ 34 h 36"/>
                  <a:gd name="T2" fmla="*/ 79 w 79"/>
                  <a:gd name="T3" fmla="*/ 14 h 36"/>
                  <a:gd name="T4" fmla="*/ 12 w 79"/>
                  <a:gd name="T5" fmla="*/ 6 h 36"/>
                  <a:gd name="T6" fmla="*/ 8 w 79"/>
                  <a:gd name="T7" fmla="*/ 22 h 36"/>
                  <a:gd name="T8" fmla="*/ 0 w 79"/>
                  <a:gd name="T9" fmla="*/ 26 h 36"/>
                  <a:gd name="T10" fmla="*/ 75 w 79"/>
                  <a:gd name="T11" fmla="*/ 34 h 36"/>
                </a:gdLst>
                <a:ahLst/>
                <a:cxnLst>
                  <a:cxn ang="0">
                    <a:pos x="T0" y="T1"/>
                  </a:cxn>
                  <a:cxn ang="0">
                    <a:pos x="T2" y="T3"/>
                  </a:cxn>
                  <a:cxn ang="0">
                    <a:pos x="T4" y="T5"/>
                  </a:cxn>
                  <a:cxn ang="0">
                    <a:pos x="T6" y="T7"/>
                  </a:cxn>
                  <a:cxn ang="0">
                    <a:pos x="T8" y="T9"/>
                  </a:cxn>
                  <a:cxn ang="0">
                    <a:pos x="T10" y="T11"/>
                  </a:cxn>
                </a:cxnLst>
                <a:rect l="0" t="0" r="r" b="b"/>
                <a:pathLst>
                  <a:path w="79" h="36">
                    <a:moveTo>
                      <a:pt x="75" y="34"/>
                    </a:moveTo>
                    <a:cubicBezTo>
                      <a:pt x="69" y="19"/>
                      <a:pt x="78" y="28"/>
                      <a:pt x="79" y="14"/>
                    </a:cubicBezTo>
                    <a:cubicBezTo>
                      <a:pt x="51" y="18"/>
                      <a:pt x="43" y="0"/>
                      <a:pt x="12" y="6"/>
                    </a:cubicBezTo>
                    <a:cubicBezTo>
                      <a:pt x="2" y="11"/>
                      <a:pt x="19" y="18"/>
                      <a:pt x="8" y="22"/>
                    </a:cubicBezTo>
                    <a:cubicBezTo>
                      <a:pt x="5" y="23"/>
                      <a:pt x="0" y="22"/>
                      <a:pt x="0" y="26"/>
                    </a:cubicBezTo>
                    <a:cubicBezTo>
                      <a:pt x="34" y="20"/>
                      <a:pt x="46" y="36"/>
                      <a:pt x="75" y="34"/>
                    </a:cubicBezTo>
                    <a:close/>
                  </a:path>
                </a:pathLst>
              </a:custGeom>
              <a:solidFill>
                <a:srgbClr val="99999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8" name="Freeform 11">
                <a:extLst>
                  <a:ext uri="{FF2B5EF4-FFF2-40B4-BE49-F238E27FC236}">
                    <a16:creationId xmlns="" xmlns:a16="http://schemas.microsoft.com/office/drawing/2014/main" id="{A1801BB5-C71F-42D7-820D-296A63988A87}"/>
                  </a:ext>
                </a:extLst>
              </p:cNvPr>
              <p:cNvSpPr>
                <a:spLocks/>
              </p:cNvSpPr>
              <p:nvPr/>
            </p:nvSpPr>
            <p:spPr bwMode="auto">
              <a:xfrm>
                <a:off x="4177258" y="860962"/>
                <a:ext cx="37052" cy="13301"/>
              </a:xfrm>
              <a:custGeom>
                <a:avLst/>
                <a:gdLst>
                  <a:gd name="T0" fmla="*/ 60 w 60"/>
                  <a:gd name="T1" fmla="*/ 5 h 22"/>
                  <a:gd name="T2" fmla="*/ 0 w 60"/>
                  <a:gd name="T3" fmla="*/ 5 h 22"/>
                  <a:gd name="T4" fmla="*/ 60 w 60"/>
                  <a:gd name="T5" fmla="*/ 5 h 22"/>
                </a:gdLst>
                <a:ahLst/>
                <a:cxnLst>
                  <a:cxn ang="0">
                    <a:pos x="T0" y="T1"/>
                  </a:cxn>
                  <a:cxn ang="0">
                    <a:pos x="T2" y="T3"/>
                  </a:cxn>
                  <a:cxn ang="0">
                    <a:pos x="T4" y="T5"/>
                  </a:cxn>
                </a:cxnLst>
                <a:rect l="0" t="0" r="r" b="b"/>
                <a:pathLst>
                  <a:path w="60" h="22">
                    <a:moveTo>
                      <a:pt x="60" y="5"/>
                    </a:moveTo>
                    <a:cubicBezTo>
                      <a:pt x="39" y="2"/>
                      <a:pt x="3" y="0"/>
                      <a:pt x="0" y="5"/>
                    </a:cubicBezTo>
                    <a:cubicBezTo>
                      <a:pt x="12" y="11"/>
                      <a:pt x="50" y="22"/>
                      <a:pt x="60" y="5"/>
                    </a:cubicBezTo>
                    <a:close/>
                  </a:path>
                </a:pathLst>
              </a:custGeom>
              <a:solidFill>
                <a:srgbClr val="99999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9" name="Freeform 12">
                <a:extLst>
                  <a:ext uri="{FF2B5EF4-FFF2-40B4-BE49-F238E27FC236}">
                    <a16:creationId xmlns="" xmlns:a16="http://schemas.microsoft.com/office/drawing/2014/main" id="{74D65B87-E114-4296-BA51-38D048C359D0}"/>
                  </a:ext>
                </a:extLst>
              </p:cNvPr>
              <p:cNvSpPr>
                <a:spLocks/>
              </p:cNvSpPr>
              <p:nvPr/>
            </p:nvSpPr>
            <p:spPr bwMode="auto">
              <a:xfrm>
                <a:off x="4373916" y="864762"/>
                <a:ext cx="14251" cy="7600"/>
              </a:xfrm>
              <a:custGeom>
                <a:avLst/>
                <a:gdLst>
                  <a:gd name="T0" fmla="*/ 23 w 23"/>
                  <a:gd name="T1" fmla="*/ 2 h 12"/>
                  <a:gd name="T2" fmla="*/ 0 w 23"/>
                  <a:gd name="T3" fmla="*/ 10 h 12"/>
                  <a:gd name="T4" fmla="*/ 23 w 23"/>
                  <a:gd name="T5" fmla="*/ 2 h 12"/>
                </a:gdLst>
                <a:ahLst/>
                <a:cxnLst>
                  <a:cxn ang="0">
                    <a:pos x="T0" y="T1"/>
                  </a:cxn>
                  <a:cxn ang="0">
                    <a:pos x="T2" y="T3"/>
                  </a:cxn>
                  <a:cxn ang="0">
                    <a:pos x="T4" y="T5"/>
                  </a:cxn>
                </a:cxnLst>
                <a:rect l="0" t="0" r="r" b="b"/>
                <a:pathLst>
                  <a:path w="23" h="12">
                    <a:moveTo>
                      <a:pt x="23" y="2"/>
                    </a:moveTo>
                    <a:cubicBezTo>
                      <a:pt x="13" y="2"/>
                      <a:pt x="0" y="0"/>
                      <a:pt x="0" y="10"/>
                    </a:cubicBezTo>
                    <a:cubicBezTo>
                      <a:pt x="10" y="10"/>
                      <a:pt x="23" y="12"/>
                      <a:pt x="23" y="2"/>
                    </a:cubicBezTo>
                    <a:close/>
                  </a:path>
                </a:pathLst>
              </a:custGeom>
              <a:solidFill>
                <a:srgbClr val="99999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0" name="Freeform 13">
                <a:extLst>
                  <a:ext uri="{FF2B5EF4-FFF2-40B4-BE49-F238E27FC236}">
                    <a16:creationId xmlns="" xmlns:a16="http://schemas.microsoft.com/office/drawing/2014/main" id="{396EB728-382E-4910-B6AC-8CD2900CCDDD}"/>
                  </a:ext>
                </a:extLst>
              </p:cNvPr>
              <p:cNvSpPr>
                <a:spLocks noEditPoints="1"/>
              </p:cNvSpPr>
              <p:nvPr/>
            </p:nvSpPr>
            <p:spPr bwMode="auto">
              <a:xfrm>
                <a:off x="4893589" y="940765"/>
                <a:ext cx="884489" cy="1590370"/>
              </a:xfrm>
              <a:custGeom>
                <a:avLst/>
                <a:gdLst>
                  <a:gd name="T0" fmla="*/ 1432 w 1432"/>
                  <a:gd name="T1" fmla="*/ 1359 h 2574"/>
                  <a:gd name="T2" fmla="*/ 911 w 1432"/>
                  <a:gd name="T3" fmla="*/ 32 h 2574"/>
                  <a:gd name="T4" fmla="*/ 857 w 1432"/>
                  <a:gd name="T5" fmla="*/ 18 h 2574"/>
                  <a:gd name="T6" fmla="*/ 797 w 1432"/>
                  <a:gd name="T7" fmla="*/ 10 h 2574"/>
                  <a:gd name="T8" fmla="*/ 720 w 1432"/>
                  <a:gd name="T9" fmla="*/ 38 h 2574"/>
                  <a:gd name="T10" fmla="*/ 670 w 1432"/>
                  <a:gd name="T11" fmla="*/ 57 h 2574"/>
                  <a:gd name="T12" fmla="*/ 511 w 1432"/>
                  <a:gd name="T13" fmla="*/ 196 h 2574"/>
                  <a:gd name="T14" fmla="*/ 511 w 1432"/>
                  <a:gd name="T15" fmla="*/ 260 h 2574"/>
                  <a:gd name="T16" fmla="*/ 646 w 1432"/>
                  <a:gd name="T17" fmla="*/ 331 h 2574"/>
                  <a:gd name="T18" fmla="*/ 603 w 1432"/>
                  <a:gd name="T19" fmla="*/ 299 h 2574"/>
                  <a:gd name="T20" fmla="*/ 436 w 1432"/>
                  <a:gd name="T21" fmla="*/ 474 h 2574"/>
                  <a:gd name="T22" fmla="*/ 357 w 1432"/>
                  <a:gd name="T23" fmla="*/ 641 h 2574"/>
                  <a:gd name="T24" fmla="*/ 270 w 1432"/>
                  <a:gd name="T25" fmla="*/ 815 h 2574"/>
                  <a:gd name="T26" fmla="*/ 599 w 1432"/>
                  <a:gd name="T27" fmla="*/ 629 h 2574"/>
                  <a:gd name="T28" fmla="*/ 705 w 1432"/>
                  <a:gd name="T29" fmla="*/ 765 h 2574"/>
                  <a:gd name="T30" fmla="*/ 646 w 1432"/>
                  <a:gd name="T31" fmla="*/ 772 h 2574"/>
                  <a:gd name="T32" fmla="*/ 708 w 1432"/>
                  <a:gd name="T33" fmla="*/ 769 h 2574"/>
                  <a:gd name="T34" fmla="*/ 738 w 1432"/>
                  <a:gd name="T35" fmla="*/ 712 h 2574"/>
                  <a:gd name="T36" fmla="*/ 638 w 1432"/>
                  <a:gd name="T37" fmla="*/ 589 h 2574"/>
                  <a:gd name="T38" fmla="*/ 786 w 1432"/>
                  <a:gd name="T39" fmla="*/ 717 h 2574"/>
                  <a:gd name="T40" fmla="*/ 865 w 1432"/>
                  <a:gd name="T41" fmla="*/ 807 h 2574"/>
                  <a:gd name="T42" fmla="*/ 865 w 1432"/>
                  <a:gd name="T43" fmla="*/ 744 h 2574"/>
                  <a:gd name="T44" fmla="*/ 924 w 1432"/>
                  <a:gd name="T45" fmla="*/ 744 h 2574"/>
                  <a:gd name="T46" fmla="*/ 1019 w 1432"/>
                  <a:gd name="T47" fmla="*/ 799 h 2574"/>
                  <a:gd name="T48" fmla="*/ 999 w 1432"/>
                  <a:gd name="T49" fmla="*/ 942 h 2574"/>
                  <a:gd name="T50" fmla="*/ 785 w 1432"/>
                  <a:gd name="T51" fmla="*/ 962 h 2574"/>
                  <a:gd name="T52" fmla="*/ 555 w 1432"/>
                  <a:gd name="T53" fmla="*/ 799 h 2574"/>
                  <a:gd name="T54" fmla="*/ 269 w 1432"/>
                  <a:gd name="T55" fmla="*/ 823 h 2574"/>
                  <a:gd name="T56" fmla="*/ 0 w 1432"/>
                  <a:gd name="T57" fmla="*/ 1347 h 2574"/>
                  <a:gd name="T58" fmla="*/ 214 w 1432"/>
                  <a:gd name="T59" fmla="*/ 1605 h 2574"/>
                  <a:gd name="T60" fmla="*/ 579 w 1432"/>
                  <a:gd name="T61" fmla="*/ 1684 h 2574"/>
                  <a:gd name="T62" fmla="*/ 690 w 1432"/>
                  <a:gd name="T63" fmla="*/ 2299 h 2574"/>
                  <a:gd name="T64" fmla="*/ 916 w 1432"/>
                  <a:gd name="T65" fmla="*/ 2553 h 2574"/>
                  <a:gd name="T66" fmla="*/ 1182 w 1432"/>
                  <a:gd name="T67" fmla="*/ 2148 h 2574"/>
                  <a:gd name="T68" fmla="*/ 1360 w 1432"/>
                  <a:gd name="T69" fmla="*/ 1664 h 2574"/>
                  <a:gd name="T70" fmla="*/ 1317 w 1432"/>
                  <a:gd name="T71" fmla="*/ 1401 h 2574"/>
                  <a:gd name="T72" fmla="*/ 1087 w 1432"/>
                  <a:gd name="T73" fmla="*/ 1006 h 2574"/>
                  <a:gd name="T74" fmla="*/ 1210 w 1432"/>
                  <a:gd name="T75" fmla="*/ 1141 h 2574"/>
                  <a:gd name="T76" fmla="*/ 712 w 1432"/>
                  <a:gd name="T77" fmla="*/ 61 h 2574"/>
                  <a:gd name="T78" fmla="*/ 792 w 1432"/>
                  <a:gd name="T79" fmla="*/ 25 h 2574"/>
                  <a:gd name="T80" fmla="*/ 806 w 1432"/>
                  <a:gd name="T81" fmla="*/ 280 h 2574"/>
                  <a:gd name="T82" fmla="*/ 805 w 1432"/>
                  <a:gd name="T83" fmla="*/ 282 h 2574"/>
                  <a:gd name="T84" fmla="*/ 805 w 1432"/>
                  <a:gd name="T85" fmla="*/ 284 h 2574"/>
                  <a:gd name="T86" fmla="*/ 806 w 1432"/>
                  <a:gd name="T87" fmla="*/ 281 h 2574"/>
                  <a:gd name="T88" fmla="*/ 806 w 1432"/>
                  <a:gd name="T89" fmla="*/ 286 h 2574"/>
                  <a:gd name="T90" fmla="*/ 808 w 1432"/>
                  <a:gd name="T91" fmla="*/ 279 h 2574"/>
                  <a:gd name="T92" fmla="*/ 808 w 1432"/>
                  <a:gd name="T93" fmla="*/ 290 h 2574"/>
                  <a:gd name="T94" fmla="*/ 829 w 1432"/>
                  <a:gd name="T95" fmla="*/ 280 h 2574"/>
                  <a:gd name="T96" fmla="*/ 829 w 1432"/>
                  <a:gd name="T97" fmla="*/ 281 h 2574"/>
                  <a:gd name="T98" fmla="*/ 983 w 1432"/>
                  <a:gd name="T99" fmla="*/ 238 h 2574"/>
                  <a:gd name="T100" fmla="*/ 1039 w 1432"/>
                  <a:gd name="T101" fmla="*/ 582 h 2574"/>
                  <a:gd name="T102" fmla="*/ 1067 w 1432"/>
                  <a:gd name="T103" fmla="*/ 974 h 2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32" h="2574">
                    <a:moveTo>
                      <a:pt x="1321" y="1398"/>
                    </a:moveTo>
                    <a:cubicBezTo>
                      <a:pt x="1352" y="1398"/>
                      <a:pt x="1352" y="1398"/>
                      <a:pt x="1352" y="1398"/>
                    </a:cubicBezTo>
                    <a:cubicBezTo>
                      <a:pt x="1356" y="1393"/>
                      <a:pt x="1356" y="1384"/>
                      <a:pt x="1364" y="1382"/>
                    </a:cubicBezTo>
                    <a:cubicBezTo>
                      <a:pt x="1391" y="1379"/>
                      <a:pt x="1412" y="1371"/>
                      <a:pt x="1432" y="1362"/>
                    </a:cubicBezTo>
                    <a:cubicBezTo>
                      <a:pt x="1432" y="1359"/>
                      <a:pt x="1432" y="1359"/>
                      <a:pt x="1432" y="1359"/>
                    </a:cubicBezTo>
                    <a:cubicBezTo>
                      <a:pt x="1432" y="1233"/>
                      <a:pt x="1420" y="1109"/>
                      <a:pt x="1397" y="990"/>
                    </a:cubicBezTo>
                    <a:cubicBezTo>
                      <a:pt x="1396" y="986"/>
                      <a:pt x="1394" y="982"/>
                      <a:pt x="1392" y="978"/>
                    </a:cubicBezTo>
                    <a:cubicBezTo>
                      <a:pt x="1393" y="977"/>
                      <a:pt x="1394" y="976"/>
                      <a:pt x="1394" y="975"/>
                    </a:cubicBezTo>
                    <a:cubicBezTo>
                      <a:pt x="1332" y="664"/>
                      <a:pt x="1196" y="379"/>
                      <a:pt x="1005" y="140"/>
                    </a:cubicBezTo>
                    <a:cubicBezTo>
                      <a:pt x="975" y="103"/>
                      <a:pt x="944" y="67"/>
                      <a:pt x="911" y="32"/>
                    </a:cubicBezTo>
                    <a:cubicBezTo>
                      <a:pt x="909" y="33"/>
                      <a:pt x="906" y="34"/>
                      <a:pt x="904" y="30"/>
                    </a:cubicBezTo>
                    <a:cubicBezTo>
                      <a:pt x="904" y="28"/>
                      <a:pt x="905" y="27"/>
                      <a:pt x="906" y="26"/>
                    </a:cubicBezTo>
                    <a:cubicBezTo>
                      <a:pt x="902" y="21"/>
                      <a:pt x="897" y="16"/>
                      <a:pt x="892" y="11"/>
                    </a:cubicBezTo>
                    <a:cubicBezTo>
                      <a:pt x="884" y="10"/>
                      <a:pt x="876" y="9"/>
                      <a:pt x="865" y="6"/>
                    </a:cubicBezTo>
                    <a:cubicBezTo>
                      <a:pt x="858" y="6"/>
                      <a:pt x="862" y="17"/>
                      <a:pt x="857" y="18"/>
                    </a:cubicBezTo>
                    <a:cubicBezTo>
                      <a:pt x="847" y="0"/>
                      <a:pt x="847" y="22"/>
                      <a:pt x="833" y="22"/>
                    </a:cubicBezTo>
                    <a:cubicBezTo>
                      <a:pt x="833" y="14"/>
                      <a:pt x="844" y="17"/>
                      <a:pt x="841" y="6"/>
                    </a:cubicBezTo>
                    <a:cubicBezTo>
                      <a:pt x="819" y="0"/>
                      <a:pt x="820" y="17"/>
                      <a:pt x="805" y="18"/>
                    </a:cubicBezTo>
                    <a:cubicBezTo>
                      <a:pt x="800" y="23"/>
                      <a:pt x="797" y="30"/>
                      <a:pt x="793" y="18"/>
                    </a:cubicBezTo>
                    <a:cubicBezTo>
                      <a:pt x="797" y="17"/>
                      <a:pt x="803" y="11"/>
                      <a:pt x="797" y="10"/>
                    </a:cubicBezTo>
                    <a:cubicBezTo>
                      <a:pt x="795" y="18"/>
                      <a:pt x="778" y="11"/>
                      <a:pt x="789" y="22"/>
                    </a:cubicBezTo>
                    <a:cubicBezTo>
                      <a:pt x="784" y="30"/>
                      <a:pt x="761" y="24"/>
                      <a:pt x="746" y="38"/>
                    </a:cubicBezTo>
                    <a:cubicBezTo>
                      <a:pt x="735" y="27"/>
                      <a:pt x="753" y="32"/>
                      <a:pt x="753" y="22"/>
                    </a:cubicBezTo>
                    <a:cubicBezTo>
                      <a:pt x="739" y="23"/>
                      <a:pt x="732" y="32"/>
                      <a:pt x="722" y="38"/>
                    </a:cubicBezTo>
                    <a:cubicBezTo>
                      <a:pt x="721" y="38"/>
                      <a:pt x="720" y="38"/>
                      <a:pt x="720" y="38"/>
                    </a:cubicBezTo>
                    <a:cubicBezTo>
                      <a:pt x="714" y="38"/>
                      <a:pt x="709" y="39"/>
                      <a:pt x="706" y="42"/>
                    </a:cubicBezTo>
                    <a:cubicBezTo>
                      <a:pt x="699" y="52"/>
                      <a:pt x="723" y="49"/>
                      <a:pt x="710" y="54"/>
                    </a:cubicBezTo>
                    <a:cubicBezTo>
                      <a:pt x="710" y="54"/>
                      <a:pt x="710" y="54"/>
                      <a:pt x="710" y="54"/>
                    </a:cubicBezTo>
                    <a:cubicBezTo>
                      <a:pt x="695" y="50"/>
                      <a:pt x="685" y="56"/>
                      <a:pt x="694" y="42"/>
                    </a:cubicBezTo>
                    <a:cubicBezTo>
                      <a:pt x="681" y="42"/>
                      <a:pt x="681" y="55"/>
                      <a:pt x="670" y="57"/>
                    </a:cubicBezTo>
                    <a:cubicBezTo>
                      <a:pt x="677" y="61"/>
                      <a:pt x="690" y="59"/>
                      <a:pt x="694" y="65"/>
                    </a:cubicBezTo>
                    <a:cubicBezTo>
                      <a:pt x="688" y="66"/>
                      <a:pt x="680" y="65"/>
                      <a:pt x="682" y="73"/>
                    </a:cubicBezTo>
                    <a:cubicBezTo>
                      <a:pt x="630" y="102"/>
                      <a:pt x="623" y="171"/>
                      <a:pt x="567" y="161"/>
                    </a:cubicBezTo>
                    <a:cubicBezTo>
                      <a:pt x="567" y="171"/>
                      <a:pt x="574" y="169"/>
                      <a:pt x="567" y="176"/>
                    </a:cubicBezTo>
                    <a:cubicBezTo>
                      <a:pt x="541" y="173"/>
                      <a:pt x="543" y="197"/>
                      <a:pt x="511" y="196"/>
                    </a:cubicBezTo>
                    <a:cubicBezTo>
                      <a:pt x="511" y="232"/>
                      <a:pt x="511" y="232"/>
                      <a:pt x="511" y="232"/>
                    </a:cubicBezTo>
                    <a:cubicBezTo>
                      <a:pt x="519" y="232"/>
                      <a:pt x="519" y="232"/>
                      <a:pt x="519" y="232"/>
                    </a:cubicBezTo>
                    <a:cubicBezTo>
                      <a:pt x="519" y="237"/>
                      <a:pt x="512" y="236"/>
                      <a:pt x="511" y="240"/>
                    </a:cubicBezTo>
                    <a:cubicBezTo>
                      <a:pt x="525" y="244"/>
                      <a:pt x="512" y="246"/>
                      <a:pt x="523" y="248"/>
                    </a:cubicBezTo>
                    <a:cubicBezTo>
                      <a:pt x="525" y="257"/>
                      <a:pt x="512" y="252"/>
                      <a:pt x="511" y="260"/>
                    </a:cubicBezTo>
                    <a:cubicBezTo>
                      <a:pt x="527" y="260"/>
                      <a:pt x="527" y="260"/>
                      <a:pt x="527" y="260"/>
                    </a:cubicBezTo>
                    <a:cubicBezTo>
                      <a:pt x="527" y="260"/>
                      <a:pt x="527" y="261"/>
                      <a:pt x="527" y="261"/>
                    </a:cubicBezTo>
                    <a:cubicBezTo>
                      <a:pt x="527" y="270"/>
                      <a:pt x="512" y="263"/>
                      <a:pt x="515" y="276"/>
                    </a:cubicBezTo>
                    <a:cubicBezTo>
                      <a:pt x="545" y="303"/>
                      <a:pt x="590" y="277"/>
                      <a:pt x="607" y="256"/>
                    </a:cubicBezTo>
                    <a:cubicBezTo>
                      <a:pt x="621" y="280"/>
                      <a:pt x="634" y="305"/>
                      <a:pt x="646" y="331"/>
                    </a:cubicBezTo>
                    <a:cubicBezTo>
                      <a:pt x="637" y="334"/>
                      <a:pt x="618" y="333"/>
                      <a:pt x="615" y="351"/>
                    </a:cubicBezTo>
                    <a:cubicBezTo>
                      <a:pt x="613" y="361"/>
                      <a:pt x="633" y="349"/>
                      <a:pt x="627" y="363"/>
                    </a:cubicBezTo>
                    <a:cubicBezTo>
                      <a:pt x="609" y="364"/>
                      <a:pt x="608" y="351"/>
                      <a:pt x="595" y="339"/>
                    </a:cubicBezTo>
                    <a:cubicBezTo>
                      <a:pt x="598" y="325"/>
                      <a:pt x="610" y="344"/>
                      <a:pt x="611" y="327"/>
                    </a:cubicBezTo>
                    <a:cubicBezTo>
                      <a:pt x="602" y="324"/>
                      <a:pt x="601" y="313"/>
                      <a:pt x="603" y="299"/>
                    </a:cubicBezTo>
                    <a:cubicBezTo>
                      <a:pt x="585" y="300"/>
                      <a:pt x="580" y="314"/>
                      <a:pt x="563" y="315"/>
                    </a:cubicBezTo>
                    <a:cubicBezTo>
                      <a:pt x="553" y="353"/>
                      <a:pt x="593" y="372"/>
                      <a:pt x="563" y="395"/>
                    </a:cubicBezTo>
                    <a:cubicBezTo>
                      <a:pt x="538" y="381"/>
                      <a:pt x="510" y="409"/>
                      <a:pt x="496" y="407"/>
                    </a:cubicBezTo>
                    <a:cubicBezTo>
                      <a:pt x="491" y="437"/>
                      <a:pt x="468" y="450"/>
                      <a:pt x="436" y="454"/>
                    </a:cubicBezTo>
                    <a:cubicBezTo>
                      <a:pt x="436" y="474"/>
                      <a:pt x="436" y="474"/>
                      <a:pt x="436" y="474"/>
                    </a:cubicBezTo>
                    <a:cubicBezTo>
                      <a:pt x="414" y="482"/>
                      <a:pt x="390" y="507"/>
                      <a:pt x="369" y="482"/>
                    </a:cubicBezTo>
                    <a:cubicBezTo>
                      <a:pt x="366" y="496"/>
                      <a:pt x="377" y="497"/>
                      <a:pt x="377" y="510"/>
                    </a:cubicBezTo>
                    <a:cubicBezTo>
                      <a:pt x="313" y="510"/>
                      <a:pt x="313" y="510"/>
                      <a:pt x="313" y="510"/>
                    </a:cubicBezTo>
                    <a:cubicBezTo>
                      <a:pt x="328" y="546"/>
                      <a:pt x="366" y="541"/>
                      <a:pt x="381" y="573"/>
                    </a:cubicBezTo>
                    <a:cubicBezTo>
                      <a:pt x="365" y="577"/>
                      <a:pt x="383" y="636"/>
                      <a:pt x="357" y="641"/>
                    </a:cubicBezTo>
                    <a:cubicBezTo>
                      <a:pt x="309" y="639"/>
                      <a:pt x="244" y="619"/>
                      <a:pt x="214" y="645"/>
                    </a:cubicBezTo>
                    <a:cubicBezTo>
                      <a:pt x="230" y="680"/>
                      <a:pt x="215" y="721"/>
                      <a:pt x="198" y="752"/>
                    </a:cubicBezTo>
                    <a:cubicBezTo>
                      <a:pt x="214" y="759"/>
                      <a:pt x="216" y="782"/>
                      <a:pt x="206" y="795"/>
                    </a:cubicBezTo>
                    <a:cubicBezTo>
                      <a:pt x="236" y="791"/>
                      <a:pt x="264" y="787"/>
                      <a:pt x="269" y="815"/>
                    </a:cubicBezTo>
                    <a:cubicBezTo>
                      <a:pt x="270" y="815"/>
                      <a:pt x="270" y="815"/>
                      <a:pt x="270" y="815"/>
                    </a:cubicBezTo>
                    <a:cubicBezTo>
                      <a:pt x="322" y="802"/>
                      <a:pt x="377" y="793"/>
                      <a:pt x="396" y="748"/>
                    </a:cubicBezTo>
                    <a:cubicBezTo>
                      <a:pt x="372" y="707"/>
                      <a:pt x="443" y="694"/>
                      <a:pt x="460" y="668"/>
                    </a:cubicBezTo>
                    <a:cubicBezTo>
                      <a:pt x="439" y="632"/>
                      <a:pt x="501" y="629"/>
                      <a:pt x="515" y="649"/>
                    </a:cubicBezTo>
                    <a:cubicBezTo>
                      <a:pt x="535" y="636"/>
                      <a:pt x="555" y="624"/>
                      <a:pt x="575" y="613"/>
                    </a:cubicBezTo>
                    <a:cubicBezTo>
                      <a:pt x="582" y="619"/>
                      <a:pt x="594" y="620"/>
                      <a:pt x="599" y="629"/>
                    </a:cubicBezTo>
                    <a:cubicBezTo>
                      <a:pt x="610" y="695"/>
                      <a:pt x="733" y="689"/>
                      <a:pt x="710" y="764"/>
                    </a:cubicBezTo>
                    <a:cubicBezTo>
                      <a:pt x="709" y="764"/>
                      <a:pt x="709" y="764"/>
                      <a:pt x="708" y="764"/>
                    </a:cubicBezTo>
                    <a:cubicBezTo>
                      <a:pt x="708" y="764"/>
                      <a:pt x="708" y="764"/>
                      <a:pt x="708" y="764"/>
                    </a:cubicBezTo>
                    <a:cubicBezTo>
                      <a:pt x="708" y="764"/>
                      <a:pt x="707" y="765"/>
                      <a:pt x="707" y="765"/>
                    </a:cubicBezTo>
                    <a:cubicBezTo>
                      <a:pt x="706" y="765"/>
                      <a:pt x="706" y="765"/>
                      <a:pt x="705" y="765"/>
                    </a:cubicBezTo>
                    <a:cubicBezTo>
                      <a:pt x="705" y="765"/>
                      <a:pt x="705" y="765"/>
                      <a:pt x="705" y="765"/>
                    </a:cubicBezTo>
                    <a:cubicBezTo>
                      <a:pt x="705" y="765"/>
                      <a:pt x="705" y="765"/>
                      <a:pt x="704" y="765"/>
                    </a:cubicBezTo>
                    <a:cubicBezTo>
                      <a:pt x="704" y="765"/>
                      <a:pt x="703" y="766"/>
                      <a:pt x="702" y="766"/>
                    </a:cubicBezTo>
                    <a:cubicBezTo>
                      <a:pt x="702" y="766"/>
                      <a:pt x="702" y="766"/>
                      <a:pt x="702" y="766"/>
                    </a:cubicBezTo>
                    <a:cubicBezTo>
                      <a:pt x="685" y="769"/>
                      <a:pt x="660" y="764"/>
                      <a:pt x="646" y="772"/>
                    </a:cubicBezTo>
                    <a:cubicBezTo>
                      <a:pt x="657" y="789"/>
                      <a:pt x="680" y="794"/>
                      <a:pt x="698" y="803"/>
                    </a:cubicBezTo>
                    <a:cubicBezTo>
                      <a:pt x="697" y="790"/>
                      <a:pt x="698" y="779"/>
                      <a:pt x="703" y="772"/>
                    </a:cubicBezTo>
                    <a:cubicBezTo>
                      <a:pt x="704" y="772"/>
                      <a:pt x="705" y="771"/>
                      <a:pt x="705" y="770"/>
                    </a:cubicBezTo>
                    <a:cubicBezTo>
                      <a:pt x="706" y="770"/>
                      <a:pt x="706" y="770"/>
                      <a:pt x="707" y="770"/>
                    </a:cubicBezTo>
                    <a:cubicBezTo>
                      <a:pt x="707" y="769"/>
                      <a:pt x="708" y="769"/>
                      <a:pt x="708" y="769"/>
                    </a:cubicBezTo>
                    <a:cubicBezTo>
                      <a:pt x="709" y="768"/>
                      <a:pt x="709" y="768"/>
                      <a:pt x="710" y="768"/>
                    </a:cubicBezTo>
                    <a:cubicBezTo>
                      <a:pt x="710" y="768"/>
                      <a:pt x="710" y="768"/>
                      <a:pt x="710" y="768"/>
                    </a:cubicBezTo>
                    <a:cubicBezTo>
                      <a:pt x="714" y="767"/>
                      <a:pt x="719" y="766"/>
                      <a:pt x="726" y="768"/>
                    </a:cubicBezTo>
                    <a:cubicBezTo>
                      <a:pt x="736" y="750"/>
                      <a:pt x="741" y="735"/>
                      <a:pt x="726" y="720"/>
                    </a:cubicBezTo>
                    <a:cubicBezTo>
                      <a:pt x="731" y="719"/>
                      <a:pt x="732" y="713"/>
                      <a:pt x="738" y="712"/>
                    </a:cubicBezTo>
                    <a:cubicBezTo>
                      <a:pt x="751" y="713"/>
                      <a:pt x="754" y="724"/>
                      <a:pt x="765" y="728"/>
                    </a:cubicBezTo>
                    <a:cubicBezTo>
                      <a:pt x="766" y="724"/>
                      <a:pt x="766" y="721"/>
                      <a:pt x="765" y="719"/>
                    </a:cubicBezTo>
                    <a:cubicBezTo>
                      <a:pt x="759" y="692"/>
                      <a:pt x="708" y="701"/>
                      <a:pt x="718" y="672"/>
                    </a:cubicBezTo>
                    <a:cubicBezTo>
                      <a:pt x="690" y="672"/>
                      <a:pt x="690" y="672"/>
                      <a:pt x="690" y="672"/>
                    </a:cubicBezTo>
                    <a:cubicBezTo>
                      <a:pt x="677" y="639"/>
                      <a:pt x="636" y="626"/>
                      <a:pt x="638" y="589"/>
                    </a:cubicBezTo>
                    <a:cubicBezTo>
                      <a:pt x="654" y="593"/>
                      <a:pt x="650" y="577"/>
                      <a:pt x="666" y="581"/>
                    </a:cubicBezTo>
                    <a:cubicBezTo>
                      <a:pt x="665" y="593"/>
                      <a:pt x="667" y="601"/>
                      <a:pt x="674" y="605"/>
                    </a:cubicBezTo>
                    <a:cubicBezTo>
                      <a:pt x="683" y="574"/>
                      <a:pt x="707" y="643"/>
                      <a:pt x="742" y="657"/>
                    </a:cubicBezTo>
                    <a:cubicBezTo>
                      <a:pt x="765" y="666"/>
                      <a:pt x="774" y="664"/>
                      <a:pt x="785" y="680"/>
                    </a:cubicBezTo>
                    <a:cubicBezTo>
                      <a:pt x="783" y="696"/>
                      <a:pt x="783" y="708"/>
                      <a:pt x="786" y="717"/>
                    </a:cubicBezTo>
                    <a:cubicBezTo>
                      <a:pt x="790" y="732"/>
                      <a:pt x="801" y="741"/>
                      <a:pt x="821" y="748"/>
                    </a:cubicBezTo>
                    <a:cubicBezTo>
                      <a:pt x="818" y="749"/>
                      <a:pt x="813" y="748"/>
                      <a:pt x="813" y="752"/>
                    </a:cubicBezTo>
                    <a:cubicBezTo>
                      <a:pt x="817" y="753"/>
                      <a:pt x="819" y="756"/>
                      <a:pt x="821" y="760"/>
                    </a:cubicBezTo>
                    <a:cubicBezTo>
                      <a:pt x="822" y="765"/>
                      <a:pt x="826" y="766"/>
                      <a:pt x="821" y="772"/>
                    </a:cubicBezTo>
                    <a:cubicBezTo>
                      <a:pt x="835" y="801"/>
                      <a:pt x="844" y="804"/>
                      <a:pt x="865" y="807"/>
                    </a:cubicBezTo>
                    <a:cubicBezTo>
                      <a:pt x="857" y="790"/>
                      <a:pt x="868" y="783"/>
                      <a:pt x="868" y="772"/>
                    </a:cubicBezTo>
                    <a:cubicBezTo>
                      <a:pt x="874" y="773"/>
                      <a:pt x="875" y="778"/>
                      <a:pt x="880" y="779"/>
                    </a:cubicBezTo>
                    <a:cubicBezTo>
                      <a:pt x="879" y="768"/>
                      <a:pt x="881" y="766"/>
                      <a:pt x="888" y="772"/>
                    </a:cubicBezTo>
                    <a:cubicBezTo>
                      <a:pt x="886" y="750"/>
                      <a:pt x="864" y="749"/>
                      <a:pt x="853" y="748"/>
                    </a:cubicBezTo>
                    <a:cubicBezTo>
                      <a:pt x="860" y="745"/>
                      <a:pt x="855" y="736"/>
                      <a:pt x="865" y="744"/>
                    </a:cubicBezTo>
                    <a:cubicBezTo>
                      <a:pt x="863" y="728"/>
                      <a:pt x="846" y="728"/>
                      <a:pt x="849" y="708"/>
                    </a:cubicBezTo>
                    <a:cubicBezTo>
                      <a:pt x="859" y="710"/>
                      <a:pt x="862" y="730"/>
                      <a:pt x="872" y="720"/>
                    </a:cubicBezTo>
                    <a:cubicBezTo>
                      <a:pt x="879" y="710"/>
                      <a:pt x="868" y="706"/>
                      <a:pt x="876" y="700"/>
                    </a:cubicBezTo>
                    <a:cubicBezTo>
                      <a:pt x="897" y="700"/>
                      <a:pt x="919" y="697"/>
                      <a:pt x="924" y="712"/>
                    </a:cubicBezTo>
                    <a:cubicBezTo>
                      <a:pt x="922" y="718"/>
                      <a:pt x="910" y="746"/>
                      <a:pt x="924" y="744"/>
                    </a:cubicBezTo>
                    <a:cubicBezTo>
                      <a:pt x="933" y="754"/>
                      <a:pt x="916" y="727"/>
                      <a:pt x="936" y="732"/>
                    </a:cubicBezTo>
                    <a:cubicBezTo>
                      <a:pt x="931" y="746"/>
                      <a:pt x="939" y="758"/>
                      <a:pt x="928" y="764"/>
                    </a:cubicBezTo>
                    <a:cubicBezTo>
                      <a:pt x="940" y="773"/>
                      <a:pt x="965" y="798"/>
                      <a:pt x="956" y="803"/>
                    </a:cubicBezTo>
                    <a:cubicBezTo>
                      <a:pt x="981" y="791"/>
                      <a:pt x="981" y="817"/>
                      <a:pt x="1007" y="815"/>
                    </a:cubicBezTo>
                    <a:cubicBezTo>
                      <a:pt x="1014" y="813"/>
                      <a:pt x="1014" y="803"/>
                      <a:pt x="1019" y="799"/>
                    </a:cubicBezTo>
                    <a:cubicBezTo>
                      <a:pt x="1043" y="797"/>
                      <a:pt x="1046" y="815"/>
                      <a:pt x="1063" y="819"/>
                    </a:cubicBezTo>
                    <a:cubicBezTo>
                      <a:pt x="1087" y="814"/>
                      <a:pt x="1102" y="800"/>
                      <a:pt x="1130" y="799"/>
                    </a:cubicBezTo>
                    <a:cubicBezTo>
                      <a:pt x="1120" y="829"/>
                      <a:pt x="1131" y="920"/>
                      <a:pt x="1095" y="938"/>
                    </a:cubicBezTo>
                    <a:cubicBezTo>
                      <a:pt x="1075" y="948"/>
                      <a:pt x="1064" y="930"/>
                      <a:pt x="1047" y="930"/>
                    </a:cubicBezTo>
                    <a:cubicBezTo>
                      <a:pt x="1030" y="930"/>
                      <a:pt x="1022" y="940"/>
                      <a:pt x="999" y="942"/>
                    </a:cubicBezTo>
                    <a:cubicBezTo>
                      <a:pt x="982" y="944"/>
                      <a:pt x="944" y="937"/>
                      <a:pt x="920" y="930"/>
                    </a:cubicBezTo>
                    <a:cubicBezTo>
                      <a:pt x="899" y="924"/>
                      <a:pt x="858" y="895"/>
                      <a:pt x="845" y="895"/>
                    </a:cubicBezTo>
                    <a:cubicBezTo>
                      <a:pt x="827" y="893"/>
                      <a:pt x="807" y="901"/>
                      <a:pt x="801" y="922"/>
                    </a:cubicBezTo>
                    <a:cubicBezTo>
                      <a:pt x="806" y="927"/>
                      <a:pt x="806" y="936"/>
                      <a:pt x="805" y="946"/>
                    </a:cubicBezTo>
                    <a:cubicBezTo>
                      <a:pt x="800" y="953"/>
                      <a:pt x="797" y="962"/>
                      <a:pt x="785" y="962"/>
                    </a:cubicBezTo>
                    <a:cubicBezTo>
                      <a:pt x="766" y="935"/>
                      <a:pt x="705" y="949"/>
                      <a:pt x="702" y="906"/>
                    </a:cubicBezTo>
                    <a:cubicBezTo>
                      <a:pt x="662" y="896"/>
                      <a:pt x="609" y="898"/>
                      <a:pt x="595" y="863"/>
                    </a:cubicBezTo>
                    <a:cubicBezTo>
                      <a:pt x="609" y="860"/>
                      <a:pt x="616" y="849"/>
                      <a:pt x="619" y="835"/>
                    </a:cubicBezTo>
                    <a:cubicBezTo>
                      <a:pt x="601" y="823"/>
                      <a:pt x="609" y="806"/>
                      <a:pt x="619" y="791"/>
                    </a:cubicBezTo>
                    <a:cubicBezTo>
                      <a:pt x="598" y="795"/>
                      <a:pt x="575" y="781"/>
                      <a:pt x="555" y="799"/>
                    </a:cubicBezTo>
                    <a:cubicBezTo>
                      <a:pt x="496" y="791"/>
                      <a:pt x="397" y="803"/>
                      <a:pt x="349" y="839"/>
                    </a:cubicBezTo>
                    <a:cubicBezTo>
                      <a:pt x="325" y="836"/>
                      <a:pt x="319" y="839"/>
                      <a:pt x="293" y="839"/>
                    </a:cubicBezTo>
                    <a:cubicBezTo>
                      <a:pt x="282" y="838"/>
                      <a:pt x="286" y="821"/>
                      <a:pt x="272" y="823"/>
                    </a:cubicBezTo>
                    <a:cubicBezTo>
                      <a:pt x="271" y="823"/>
                      <a:pt x="271" y="823"/>
                      <a:pt x="271" y="823"/>
                    </a:cubicBezTo>
                    <a:cubicBezTo>
                      <a:pt x="270" y="823"/>
                      <a:pt x="270" y="823"/>
                      <a:pt x="269" y="823"/>
                    </a:cubicBezTo>
                    <a:cubicBezTo>
                      <a:pt x="253" y="887"/>
                      <a:pt x="168" y="883"/>
                      <a:pt x="178" y="974"/>
                    </a:cubicBezTo>
                    <a:cubicBezTo>
                      <a:pt x="117" y="1017"/>
                      <a:pt x="72" y="1055"/>
                      <a:pt x="39" y="1125"/>
                    </a:cubicBezTo>
                    <a:cubicBezTo>
                      <a:pt x="40" y="1124"/>
                      <a:pt x="45" y="1132"/>
                      <a:pt x="43" y="1137"/>
                    </a:cubicBezTo>
                    <a:cubicBezTo>
                      <a:pt x="36" y="1153"/>
                      <a:pt x="5" y="1168"/>
                      <a:pt x="12" y="1192"/>
                    </a:cubicBezTo>
                    <a:cubicBezTo>
                      <a:pt x="47" y="1203"/>
                      <a:pt x="30" y="1313"/>
                      <a:pt x="0" y="1347"/>
                    </a:cubicBezTo>
                    <a:cubicBezTo>
                      <a:pt x="15" y="1351"/>
                      <a:pt x="14" y="1372"/>
                      <a:pt x="24" y="1382"/>
                    </a:cubicBezTo>
                    <a:cubicBezTo>
                      <a:pt x="18" y="1382"/>
                      <a:pt x="18" y="1377"/>
                      <a:pt x="12" y="1379"/>
                    </a:cubicBezTo>
                    <a:cubicBezTo>
                      <a:pt x="12" y="1406"/>
                      <a:pt x="12" y="1406"/>
                      <a:pt x="12" y="1406"/>
                    </a:cubicBezTo>
                    <a:cubicBezTo>
                      <a:pt x="49" y="1430"/>
                      <a:pt x="88" y="1468"/>
                      <a:pt x="91" y="1513"/>
                    </a:cubicBezTo>
                    <a:cubicBezTo>
                      <a:pt x="130" y="1534"/>
                      <a:pt x="161" y="1586"/>
                      <a:pt x="214" y="1605"/>
                    </a:cubicBezTo>
                    <a:cubicBezTo>
                      <a:pt x="257" y="1560"/>
                      <a:pt x="372" y="1610"/>
                      <a:pt x="408" y="1557"/>
                    </a:cubicBezTo>
                    <a:cubicBezTo>
                      <a:pt x="429" y="1554"/>
                      <a:pt x="451" y="1552"/>
                      <a:pt x="476" y="1553"/>
                    </a:cubicBezTo>
                    <a:cubicBezTo>
                      <a:pt x="487" y="1568"/>
                      <a:pt x="496" y="1585"/>
                      <a:pt x="504" y="1605"/>
                    </a:cubicBezTo>
                    <a:cubicBezTo>
                      <a:pt x="527" y="1604"/>
                      <a:pt x="540" y="1594"/>
                      <a:pt x="563" y="1593"/>
                    </a:cubicBezTo>
                    <a:cubicBezTo>
                      <a:pt x="581" y="1602"/>
                      <a:pt x="605" y="1652"/>
                      <a:pt x="579" y="1684"/>
                    </a:cubicBezTo>
                    <a:cubicBezTo>
                      <a:pt x="584" y="1684"/>
                      <a:pt x="588" y="1685"/>
                      <a:pt x="587" y="1692"/>
                    </a:cubicBezTo>
                    <a:cubicBezTo>
                      <a:pt x="572" y="1698"/>
                      <a:pt x="583" y="1730"/>
                      <a:pt x="567" y="1736"/>
                    </a:cubicBezTo>
                    <a:cubicBezTo>
                      <a:pt x="600" y="1796"/>
                      <a:pt x="674" y="1855"/>
                      <a:pt x="658" y="1938"/>
                    </a:cubicBezTo>
                    <a:cubicBezTo>
                      <a:pt x="706" y="2015"/>
                      <a:pt x="612" y="2062"/>
                      <a:pt x="634" y="2164"/>
                    </a:cubicBezTo>
                    <a:cubicBezTo>
                      <a:pt x="658" y="2202"/>
                      <a:pt x="684" y="2244"/>
                      <a:pt x="690" y="2299"/>
                    </a:cubicBezTo>
                    <a:cubicBezTo>
                      <a:pt x="698" y="2379"/>
                      <a:pt x="735" y="2442"/>
                      <a:pt x="765" y="2501"/>
                    </a:cubicBezTo>
                    <a:cubicBezTo>
                      <a:pt x="768" y="2514"/>
                      <a:pt x="764" y="2521"/>
                      <a:pt x="757" y="2525"/>
                    </a:cubicBezTo>
                    <a:cubicBezTo>
                      <a:pt x="768" y="2535"/>
                      <a:pt x="766" y="2548"/>
                      <a:pt x="769" y="2557"/>
                    </a:cubicBezTo>
                    <a:cubicBezTo>
                      <a:pt x="780" y="2547"/>
                      <a:pt x="786" y="2574"/>
                      <a:pt x="801" y="2573"/>
                    </a:cubicBezTo>
                    <a:cubicBezTo>
                      <a:pt x="829" y="2556"/>
                      <a:pt x="869" y="2550"/>
                      <a:pt x="916" y="2553"/>
                    </a:cubicBezTo>
                    <a:cubicBezTo>
                      <a:pt x="919" y="2543"/>
                      <a:pt x="934" y="2544"/>
                      <a:pt x="948" y="2545"/>
                    </a:cubicBezTo>
                    <a:cubicBezTo>
                      <a:pt x="999" y="2494"/>
                      <a:pt x="1084" y="2435"/>
                      <a:pt x="1075" y="2350"/>
                    </a:cubicBezTo>
                    <a:cubicBezTo>
                      <a:pt x="1113" y="2327"/>
                      <a:pt x="1146" y="2318"/>
                      <a:pt x="1142" y="2263"/>
                    </a:cubicBezTo>
                    <a:cubicBezTo>
                      <a:pt x="1141" y="2244"/>
                      <a:pt x="1128" y="2226"/>
                      <a:pt x="1126" y="2204"/>
                    </a:cubicBezTo>
                    <a:cubicBezTo>
                      <a:pt x="1149" y="2192"/>
                      <a:pt x="1160" y="2164"/>
                      <a:pt x="1182" y="2148"/>
                    </a:cubicBezTo>
                    <a:cubicBezTo>
                      <a:pt x="1213" y="2126"/>
                      <a:pt x="1257" y="2121"/>
                      <a:pt x="1265" y="2073"/>
                    </a:cubicBezTo>
                    <a:cubicBezTo>
                      <a:pt x="1256" y="2048"/>
                      <a:pt x="1254" y="1999"/>
                      <a:pt x="1261" y="1970"/>
                    </a:cubicBezTo>
                    <a:cubicBezTo>
                      <a:pt x="1220" y="1955"/>
                      <a:pt x="1248" y="1890"/>
                      <a:pt x="1226" y="1863"/>
                    </a:cubicBezTo>
                    <a:cubicBezTo>
                      <a:pt x="1225" y="1846"/>
                      <a:pt x="1236" y="1841"/>
                      <a:pt x="1233" y="1823"/>
                    </a:cubicBezTo>
                    <a:cubicBezTo>
                      <a:pt x="1272" y="1766"/>
                      <a:pt x="1308" y="1707"/>
                      <a:pt x="1360" y="1664"/>
                    </a:cubicBezTo>
                    <a:cubicBezTo>
                      <a:pt x="1384" y="1645"/>
                      <a:pt x="1402" y="1624"/>
                      <a:pt x="1417" y="1601"/>
                    </a:cubicBezTo>
                    <a:cubicBezTo>
                      <a:pt x="1424" y="1545"/>
                      <a:pt x="1429" y="1489"/>
                      <a:pt x="1431" y="1432"/>
                    </a:cubicBezTo>
                    <a:cubicBezTo>
                      <a:pt x="1400" y="1438"/>
                      <a:pt x="1369" y="1443"/>
                      <a:pt x="1345" y="1454"/>
                    </a:cubicBezTo>
                    <a:cubicBezTo>
                      <a:pt x="1332" y="1440"/>
                      <a:pt x="1306" y="1426"/>
                      <a:pt x="1321" y="1406"/>
                    </a:cubicBezTo>
                    <a:cubicBezTo>
                      <a:pt x="1320" y="1405"/>
                      <a:pt x="1318" y="1403"/>
                      <a:pt x="1317" y="1401"/>
                    </a:cubicBezTo>
                    <a:cubicBezTo>
                      <a:pt x="1283" y="1354"/>
                      <a:pt x="1224" y="1334"/>
                      <a:pt x="1214" y="1263"/>
                    </a:cubicBezTo>
                    <a:cubicBezTo>
                      <a:pt x="1177" y="1252"/>
                      <a:pt x="1177" y="1202"/>
                      <a:pt x="1170" y="1160"/>
                    </a:cubicBezTo>
                    <a:cubicBezTo>
                      <a:pt x="1155" y="1154"/>
                      <a:pt x="1126" y="1129"/>
                      <a:pt x="1146" y="1113"/>
                    </a:cubicBezTo>
                    <a:cubicBezTo>
                      <a:pt x="1126" y="1076"/>
                      <a:pt x="1100" y="1045"/>
                      <a:pt x="1083" y="1006"/>
                    </a:cubicBezTo>
                    <a:cubicBezTo>
                      <a:pt x="1087" y="1006"/>
                      <a:pt x="1087" y="1006"/>
                      <a:pt x="1087" y="1006"/>
                    </a:cubicBezTo>
                    <a:cubicBezTo>
                      <a:pt x="1092" y="1012"/>
                      <a:pt x="1095" y="1021"/>
                      <a:pt x="1107" y="1021"/>
                    </a:cubicBezTo>
                    <a:cubicBezTo>
                      <a:pt x="1114" y="1011"/>
                      <a:pt x="1109" y="990"/>
                      <a:pt x="1118" y="982"/>
                    </a:cubicBezTo>
                    <a:cubicBezTo>
                      <a:pt x="1120" y="995"/>
                      <a:pt x="1117" y="1004"/>
                      <a:pt x="1114" y="1014"/>
                    </a:cubicBezTo>
                    <a:cubicBezTo>
                      <a:pt x="1147" y="1031"/>
                      <a:pt x="1156" y="1077"/>
                      <a:pt x="1178" y="1109"/>
                    </a:cubicBezTo>
                    <a:cubicBezTo>
                      <a:pt x="1188" y="1123"/>
                      <a:pt x="1203" y="1124"/>
                      <a:pt x="1210" y="1141"/>
                    </a:cubicBezTo>
                    <a:cubicBezTo>
                      <a:pt x="1215" y="1154"/>
                      <a:pt x="1208" y="1170"/>
                      <a:pt x="1214" y="1184"/>
                    </a:cubicBezTo>
                    <a:cubicBezTo>
                      <a:pt x="1215" y="1188"/>
                      <a:pt x="1231" y="1201"/>
                      <a:pt x="1241" y="1216"/>
                    </a:cubicBezTo>
                    <a:cubicBezTo>
                      <a:pt x="1268" y="1253"/>
                      <a:pt x="1310" y="1288"/>
                      <a:pt x="1301" y="1339"/>
                    </a:cubicBezTo>
                    <a:cubicBezTo>
                      <a:pt x="1312" y="1354"/>
                      <a:pt x="1316" y="1377"/>
                      <a:pt x="1321" y="1398"/>
                    </a:cubicBezTo>
                    <a:close/>
                    <a:moveTo>
                      <a:pt x="712" y="61"/>
                    </a:moveTo>
                    <a:cubicBezTo>
                      <a:pt x="713" y="61"/>
                      <a:pt x="714" y="61"/>
                      <a:pt x="716" y="61"/>
                    </a:cubicBezTo>
                    <a:cubicBezTo>
                      <a:pt x="714" y="61"/>
                      <a:pt x="713" y="61"/>
                      <a:pt x="712" y="61"/>
                    </a:cubicBezTo>
                    <a:close/>
                    <a:moveTo>
                      <a:pt x="792" y="25"/>
                    </a:moveTo>
                    <a:cubicBezTo>
                      <a:pt x="792" y="24"/>
                      <a:pt x="792" y="24"/>
                      <a:pt x="792" y="23"/>
                    </a:cubicBezTo>
                    <a:cubicBezTo>
                      <a:pt x="792" y="24"/>
                      <a:pt x="792" y="24"/>
                      <a:pt x="792" y="25"/>
                    </a:cubicBezTo>
                    <a:cubicBezTo>
                      <a:pt x="792" y="26"/>
                      <a:pt x="793" y="27"/>
                      <a:pt x="793" y="28"/>
                    </a:cubicBezTo>
                    <a:cubicBezTo>
                      <a:pt x="793" y="27"/>
                      <a:pt x="792" y="26"/>
                      <a:pt x="792" y="25"/>
                    </a:cubicBezTo>
                    <a:close/>
                    <a:moveTo>
                      <a:pt x="806" y="280"/>
                    </a:moveTo>
                    <a:cubicBezTo>
                      <a:pt x="806" y="280"/>
                      <a:pt x="806" y="280"/>
                      <a:pt x="806" y="280"/>
                    </a:cubicBezTo>
                    <a:cubicBezTo>
                      <a:pt x="806" y="280"/>
                      <a:pt x="806" y="280"/>
                      <a:pt x="806" y="280"/>
                    </a:cubicBezTo>
                    <a:cubicBezTo>
                      <a:pt x="806" y="280"/>
                      <a:pt x="806" y="280"/>
                      <a:pt x="806" y="280"/>
                    </a:cubicBezTo>
                    <a:cubicBezTo>
                      <a:pt x="806" y="280"/>
                      <a:pt x="806" y="280"/>
                      <a:pt x="806" y="280"/>
                    </a:cubicBezTo>
                    <a:cubicBezTo>
                      <a:pt x="806" y="280"/>
                      <a:pt x="806" y="280"/>
                      <a:pt x="806" y="281"/>
                    </a:cubicBezTo>
                    <a:cubicBezTo>
                      <a:pt x="806" y="280"/>
                      <a:pt x="806" y="280"/>
                      <a:pt x="806" y="280"/>
                    </a:cubicBezTo>
                    <a:close/>
                    <a:moveTo>
                      <a:pt x="805" y="282"/>
                    </a:moveTo>
                    <a:cubicBezTo>
                      <a:pt x="805" y="282"/>
                      <a:pt x="805" y="282"/>
                      <a:pt x="805" y="282"/>
                    </a:cubicBezTo>
                    <a:cubicBezTo>
                      <a:pt x="805" y="282"/>
                      <a:pt x="805" y="282"/>
                      <a:pt x="805" y="282"/>
                    </a:cubicBezTo>
                    <a:cubicBezTo>
                      <a:pt x="805" y="282"/>
                      <a:pt x="805" y="282"/>
                      <a:pt x="805" y="283"/>
                    </a:cubicBezTo>
                    <a:lnTo>
                      <a:pt x="805" y="282"/>
                    </a:lnTo>
                    <a:close/>
                    <a:moveTo>
                      <a:pt x="805" y="284"/>
                    </a:moveTo>
                    <a:cubicBezTo>
                      <a:pt x="805" y="284"/>
                      <a:pt x="805" y="284"/>
                      <a:pt x="805" y="284"/>
                    </a:cubicBezTo>
                    <a:cubicBezTo>
                      <a:pt x="805" y="284"/>
                      <a:pt x="805" y="284"/>
                      <a:pt x="805" y="284"/>
                    </a:cubicBezTo>
                    <a:cubicBezTo>
                      <a:pt x="805" y="284"/>
                      <a:pt x="805" y="284"/>
                      <a:pt x="805" y="284"/>
                    </a:cubicBezTo>
                    <a:close/>
                    <a:moveTo>
                      <a:pt x="806" y="281"/>
                    </a:moveTo>
                    <a:cubicBezTo>
                      <a:pt x="806" y="281"/>
                      <a:pt x="806" y="281"/>
                      <a:pt x="806" y="281"/>
                    </a:cubicBezTo>
                    <a:cubicBezTo>
                      <a:pt x="806" y="281"/>
                      <a:pt x="806" y="281"/>
                      <a:pt x="805" y="281"/>
                    </a:cubicBezTo>
                    <a:cubicBezTo>
                      <a:pt x="805" y="281"/>
                      <a:pt x="806" y="281"/>
                      <a:pt x="806" y="281"/>
                    </a:cubicBezTo>
                    <a:close/>
                    <a:moveTo>
                      <a:pt x="807" y="288"/>
                    </a:moveTo>
                    <a:cubicBezTo>
                      <a:pt x="807" y="288"/>
                      <a:pt x="806" y="288"/>
                      <a:pt x="806" y="287"/>
                    </a:cubicBezTo>
                    <a:cubicBezTo>
                      <a:pt x="806" y="287"/>
                      <a:pt x="806" y="287"/>
                      <a:pt x="806" y="286"/>
                    </a:cubicBezTo>
                    <a:cubicBezTo>
                      <a:pt x="806" y="287"/>
                      <a:pt x="806" y="288"/>
                      <a:pt x="807" y="288"/>
                    </a:cubicBezTo>
                    <a:cubicBezTo>
                      <a:pt x="807" y="288"/>
                      <a:pt x="807" y="288"/>
                      <a:pt x="807" y="288"/>
                    </a:cubicBezTo>
                    <a:close/>
                    <a:moveTo>
                      <a:pt x="808" y="279"/>
                    </a:moveTo>
                    <a:cubicBezTo>
                      <a:pt x="808" y="279"/>
                      <a:pt x="808" y="279"/>
                      <a:pt x="808" y="279"/>
                    </a:cubicBezTo>
                    <a:cubicBezTo>
                      <a:pt x="808" y="279"/>
                      <a:pt x="808" y="279"/>
                      <a:pt x="808" y="279"/>
                    </a:cubicBezTo>
                    <a:cubicBezTo>
                      <a:pt x="808" y="279"/>
                      <a:pt x="808" y="279"/>
                      <a:pt x="808" y="279"/>
                    </a:cubicBezTo>
                    <a:close/>
                    <a:moveTo>
                      <a:pt x="808" y="290"/>
                    </a:moveTo>
                    <a:cubicBezTo>
                      <a:pt x="808" y="290"/>
                      <a:pt x="808" y="290"/>
                      <a:pt x="808" y="290"/>
                    </a:cubicBezTo>
                    <a:cubicBezTo>
                      <a:pt x="808" y="290"/>
                      <a:pt x="809" y="290"/>
                      <a:pt x="809" y="290"/>
                    </a:cubicBezTo>
                    <a:cubicBezTo>
                      <a:pt x="809" y="290"/>
                      <a:pt x="809" y="290"/>
                      <a:pt x="808" y="290"/>
                    </a:cubicBezTo>
                    <a:close/>
                    <a:moveTo>
                      <a:pt x="811" y="292"/>
                    </a:moveTo>
                    <a:cubicBezTo>
                      <a:pt x="811" y="291"/>
                      <a:pt x="811" y="291"/>
                      <a:pt x="811" y="291"/>
                    </a:cubicBezTo>
                    <a:cubicBezTo>
                      <a:pt x="811" y="291"/>
                      <a:pt x="811" y="291"/>
                      <a:pt x="812" y="292"/>
                    </a:cubicBezTo>
                    <a:lnTo>
                      <a:pt x="811" y="292"/>
                    </a:lnTo>
                    <a:close/>
                    <a:moveTo>
                      <a:pt x="829" y="280"/>
                    </a:moveTo>
                    <a:cubicBezTo>
                      <a:pt x="829" y="280"/>
                      <a:pt x="829" y="280"/>
                      <a:pt x="829" y="280"/>
                    </a:cubicBezTo>
                    <a:cubicBezTo>
                      <a:pt x="829" y="280"/>
                      <a:pt x="829" y="280"/>
                      <a:pt x="829" y="280"/>
                    </a:cubicBezTo>
                    <a:cubicBezTo>
                      <a:pt x="829" y="280"/>
                      <a:pt x="829" y="280"/>
                      <a:pt x="829" y="280"/>
                    </a:cubicBezTo>
                    <a:close/>
                    <a:moveTo>
                      <a:pt x="829" y="282"/>
                    </a:moveTo>
                    <a:cubicBezTo>
                      <a:pt x="829" y="282"/>
                      <a:pt x="829" y="282"/>
                      <a:pt x="829" y="281"/>
                    </a:cubicBezTo>
                    <a:cubicBezTo>
                      <a:pt x="829" y="281"/>
                      <a:pt x="829" y="281"/>
                      <a:pt x="829" y="282"/>
                    </a:cubicBezTo>
                    <a:close/>
                    <a:moveTo>
                      <a:pt x="959" y="634"/>
                    </a:moveTo>
                    <a:cubicBezTo>
                      <a:pt x="961" y="628"/>
                      <a:pt x="963" y="622"/>
                      <a:pt x="963" y="616"/>
                    </a:cubicBezTo>
                    <a:cubicBezTo>
                      <a:pt x="963" y="622"/>
                      <a:pt x="961" y="628"/>
                      <a:pt x="959" y="634"/>
                    </a:cubicBezTo>
                    <a:close/>
                    <a:moveTo>
                      <a:pt x="983" y="238"/>
                    </a:moveTo>
                    <a:cubicBezTo>
                      <a:pt x="984" y="236"/>
                      <a:pt x="986" y="235"/>
                      <a:pt x="990" y="236"/>
                    </a:cubicBezTo>
                    <a:cubicBezTo>
                      <a:pt x="986" y="235"/>
                      <a:pt x="984" y="236"/>
                      <a:pt x="983" y="238"/>
                    </a:cubicBezTo>
                    <a:close/>
                    <a:moveTo>
                      <a:pt x="1039" y="582"/>
                    </a:moveTo>
                    <a:cubicBezTo>
                      <a:pt x="1038" y="583"/>
                      <a:pt x="1037" y="583"/>
                      <a:pt x="1036" y="584"/>
                    </a:cubicBezTo>
                    <a:cubicBezTo>
                      <a:pt x="1037" y="583"/>
                      <a:pt x="1038" y="583"/>
                      <a:pt x="1039" y="582"/>
                    </a:cubicBezTo>
                    <a:cubicBezTo>
                      <a:pt x="1042" y="581"/>
                      <a:pt x="1047" y="582"/>
                      <a:pt x="1050" y="581"/>
                    </a:cubicBezTo>
                    <a:cubicBezTo>
                      <a:pt x="1047" y="582"/>
                      <a:pt x="1042" y="581"/>
                      <a:pt x="1039" y="582"/>
                    </a:cubicBezTo>
                    <a:close/>
                    <a:moveTo>
                      <a:pt x="1068" y="977"/>
                    </a:moveTo>
                    <a:cubicBezTo>
                      <a:pt x="1067" y="976"/>
                      <a:pt x="1067" y="975"/>
                      <a:pt x="1067" y="974"/>
                    </a:cubicBezTo>
                    <a:cubicBezTo>
                      <a:pt x="1067" y="974"/>
                      <a:pt x="1067" y="974"/>
                      <a:pt x="1067" y="974"/>
                    </a:cubicBezTo>
                    <a:cubicBezTo>
                      <a:pt x="1067" y="975"/>
                      <a:pt x="1067" y="976"/>
                      <a:pt x="1068" y="977"/>
                    </a:cubicBezTo>
                    <a:cubicBezTo>
                      <a:pt x="1068" y="980"/>
                      <a:pt x="1069" y="983"/>
                      <a:pt x="1071" y="985"/>
                    </a:cubicBezTo>
                    <a:cubicBezTo>
                      <a:pt x="1069" y="983"/>
                      <a:pt x="1068" y="980"/>
                      <a:pt x="1068" y="977"/>
                    </a:cubicBezTo>
                    <a:close/>
                  </a:path>
                </a:pathLst>
              </a:custGeom>
              <a:solidFill>
                <a:srgbClr val="99999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1" name="Freeform 14">
                <a:extLst>
                  <a:ext uri="{FF2B5EF4-FFF2-40B4-BE49-F238E27FC236}">
                    <a16:creationId xmlns="" xmlns:a16="http://schemas.microsoft.com/office/drawing/2014/main" id="{64C6C9AB-C9D1-4239-9718-AD0CF75BBA81}"/>
                  </a:ext>
                </a:extLst>
              </p:cNvPr>
              <p:cNvSpPr>
                <a:spLocks/>
              </p:cNvSpPr>
              <p:nvPr/>
            </p:nvSpPr>
            <p:spPr bwMode="auto">
              <a:xfrm>
                <a:off x="4072753" y="863812"/>
                <a:ext cx="88354" cy="23751"/>
              </a:xfrm>
              <a:custGeom>
                <a:avLst/>
                <a:gdLst>
                  <a:gd name="T0" fmla="*/ 87 w 143"/>
                  <a:gd name="T1" fmla="*/ 28 h 38"/>
                  <a:gd name="T2" fmla="*/ 111 w 143"/>
                  <a:gd name="T3" fmla="*/ 20 h 38"/>
                  <a:gd name="T4" fmla="*/ 143 w 143"/>
                  <a:gd name="T5" fmla="*/ 4 h 38"/>
                  <a:gd name="T6" fmla="*/ 107 w 143"/>
                  <a:gd name="T7" fmla="*/ 16 h 38"/>
                  <a:gd name="T8" fmla="*/ 0 w 143"/>
                  <a:gd name="T9" fmla="*/ 36 h 38"/>
                  <a:gd name="T10" fmla="*/ 87 w 143"/>
                  <a:gd name="T11" fmla="*/ 28 h 38"/>
                </a:gdLst>
                <a:ahLst/>
                <a:cxnLst>
                  <a:cxn ang="0">
                    <a:pos x="T0" y="T1"/>
                  </a:cxn>
                  <a:cxn ang="0">
                    <a:pos x="T2" y="T3"/>
                  </a:cxn>
                  <a:cxn ang="0">
                    <a:pos x="T4" y="T5"/>
                  </a:cxn>
                  <a:cxn ang="0">
                    <a:pos x="T6" y="T7"/>
                  </a:cxn>
                  <a:cxn ang="0">
                    <a:pos x="T8" y="T9"/>
                  </a:cxn>
                  <a:cxn ang="0">
                    <a:pos x="T10" y="T11"/>
                  </a:cxn>
                </a:cxnLst>
                <a:rect l="0" t="0" r="r" b="b"/>
                <a:pathLst>
                  <a:path w="143" h="38">
                    <a:moveTo>
                      <a:pt x="87" y="28"/>
                    </a:moveTo>
                    <a:cubicBezTo>
                      <a:pt x="102" y="32"/>
                      <a:pt x="98" y="18"/>
                      <a:pt x="111" y="20"/>
                    </a:cubicBezTo>
                    <a:cubicBezTo>
                      <a:pt x="118" y="11"/>
                      <a:pt x="141" y="19"/>
                      <a:pt x="143" y="4"/>
                    </a:cubicBezTo>
                    <a:cubicBezTo>
                      <a:pt x="123" y="0"/>
                      <a:pt x="116" y="9"/>
                      <a:pt x="107" y="16"/>
                    </a:cubicBezTo>
                    <a:cubicBezTo>
                      <a:pt x="74" y="25"/>
                      <a:pt x="25" y="19"/>
                      <a:pt x="0" y="36"/>
                    </a:cubicBezTo>
                    <a:cubicBezTo>
                      <a:pt x="34" y="38"/>
                      <a:pt x="56" y="23"/>
                      <a:pt x="87" y="28"/>
                    </a:cubicBezTo>
                    <a:close/>
                  </a:path>
                </a:pathLst>
              </a:custGeom>
              <a:solidFill>
                <a:srgbClr val="99999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2" name="Freeform 15">
                <a:extLst>
                  <a:ext uri="{FF2B5EF4-FFF2-40B4-BE49-F238E27FC236}">
                    <a16:creationId xmlns="" xmlns:a16="http://schemas.microsoft.com/office/drawing/2014/main" id="{319F9D34-B98B-42B8-A703-6D3D0F50BC4B}"/>
                  </a:ext>
                </a:extLst>
              </p:cNvPr>
              <p:cNvSpPr>
                <a:spLocks/>
              </p:cNvSpPr>
              <p:nvPr/>
            </p:nvSpPr>
            <p:spPr bwMode="auto">
              <a:xfrm>
                <a:off x="4184858" y="958816"/>
                <a:ext cx="50352" cy="19951"/>
              </a:xfrm>
              <a:custGeom>
                <a:avLst/>
                <a:gdLst>
                  <a:gd name="T0" fmla="*/ 0 w 82"/>
                  <a:gd name="T1" fmla="*/ 21 h 32"/>
                  <a:gd name="T2" fmla="*/ 16 w 82"/>
                  <a:gd name="T3" fmla="*/ 24 h 32"/>
                  <a:gd name="T4" fmla="*/ 48 w 82"/>
                  <a:gd name="T5" fmla="*/ 28 h 32"/>
                  <a:gd name="T6" fmla="*/ 36 w 82"/>
                  <a:gd name="T7" fmla="*/ 1 h 32"/>
                  <a:gd name="T8" fmla="*/ 0 w 82"/>
                  <a:gd name="T9" fmla="*/ 21 h 32"/>
                </a:gdLst>
                <a:ahLst/>
                <a:cxnLst>
                  <a:cxn ang="0">
                    <a:pos x="T0" y="T1"/>
                  </a:cxn>
                  <a:cxn ang="0">
                    <a:pos x="T2" y="T3"/>
                  </a:cxn>
                  <a:cxn ang="0">
                    <a:pos x="T4" y="T5"/>
                  </a:cxn>
                  <a:cxn ang="0">
                    <a:pos x="T6" y="T7"/>
                  </a:cxn>
                  <a:cxn ang="0">
                    <a:pos x="T8" y="T9"/>
                  </a:cxn>
                </a:cxnLst>
                <a:rect l="0" t="0" r="r" b="b"/>
                <a:pathLst>
                  <a:path w="82" h="32">
                    <a:moveTo>
                      <a:pt x="0" y="21"/>
                    </a:moveTo>
                    <a:cubicBezTo>
                      <a:pt x="6" y="22"/>
                      <a:pt x="8" y="26"/>
                      <a:pt x="16" y="24"/>
                    </a:cubicBezTo>
                    <a:cubicBezTo>
                      <a:pt x="26" y="27"/>
                      <a:pt x="34" y="30"/>
                      <a:pt x="48" y="28"/>
                    </a:cubicBezTo>
                    <a:cubicBezTo>
                      <a:pt x="82" y="32"/>
                      <a:pt x="56" y="0"/>
                      <a:pt x="36" y="1"/>
                    </a:cubicBezTo>
                    <a:cubicBezTo>
                      <a:pt x="31" y="15"/>
                      <a:pt x="7" y="9"/>
                      <a:pt x="0" y="21"/>
                    </a:cubicBezTo>
                    <a:close/>
                  </a:path>
                </a:pathLst>
              </a:custGeom>
              <a:solidFill>
                <a:srgbClr val="99999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3" name="Freeform 16">
                <a:extLst>
                  <a:ext uri="{FF2B5EF4-FFF2-40B4-BE49-F238E27FC236}">
                    <a16:creationId xmlns="" xmlns:a16="http://schemas.microsoft.com/office/drawing/2014/main" id="{6BEDFF46-50C3-4FE6-8E50-A1251A2942C4}"/>
                  </a:ext>
                </a:extLst>
              </p:cNvPr>
              <p:cNvSpPr>
                <a:spLocks/>
              </p:cNvSpPr>
              <p:nvPr/>
            </p:nvSpPr>
            <p:spPr bwMode="auto">
              <a:xfrm>
                <a:off x="5076947" y="1107022"/>
                <a:ext cx="99754" cy="129206"/>
              </a:xfrm>
              <a:custGeom>
                <a:avLst/>
                <a:gdLst>
                  <a:gd name="T0" fmla="*/ 16 w 161"/>
                  <a:gd name="T1" fmla="*/ 47 h 210"/>
                  <a:gd name="T2" fmla="*/ 8 w 161"/>
                  <a:gd name="T3" fmla="*/ 59 h 210"/>
                  <a:gd name="T4" fmla="*/ 20 w 161"/>
                  <a:gd name="T5" fmla="*/ 59 h 210"/>
                  <a:gd name="T6" fmla="*/ 32 w 161"/>
                  <a:gd name="T7" fmla="*/ 75 h 210"/>
                  <a:gd name="T8" fmla="*/ 20 w 161"/>
                  <a:gd name="T9" fmla="*/ 99 h 210"/>
                  <a:gd name="T10" fmla="*/ 52 w 161"/>
                  <a:gd name="T11" fmla="*/ 95 h 210"/>
                  <a:gd name="T12" fmla="*/ 60 w 161"/>
                  <a:gd name="T13" fmla="*/ 115 h 210"/>
                  <a:gd name="T14" fmla="*/ 52 w 161"/>
                  <a:gd name="T15" fmla="*/ 131 h 210"/>
                  <a:gd name="T16" fmla="*/ 28 w 161"/>
                  <a:gd name="T17" fmla="*/ 135 h 210"/>
                  <a:gd name="T18" fmla="*/ 36 w 161"/>
                  <a:gd name="T19" fmla="*/ 147 h 210"/>
                  <a:gd name="T20" fmla="*/ 12 w 161"/>
                  <a:gd name="T21" fmla="*/ 170 h 210"/>
                  <a:gd name="T22" fmla="*/ 48 w 161"/>
                  <a:gd name="T23" fmla="*/ 182 h 210"/>
                  <a:gd name="T24" fmla="*/ 0 w 161"/>
                  <a:gd name="T25" fmla="*/ 210 h 210"/>
                  <a:gd name="T26" fmla="*/ 135 w 161"/>
                  <a:gd name="T27" fmla="*/ 178 h 210"/>
                  <a:gd name="T28" fmla="*/ 139 w 161"/>
                  <a:gd name="T29" fmla="*/ 139 h 210"/>
                  <a:gd name="T30" fmla="*/ 115 w 161"/>
                  <a:gd name="T31" fmla="*/ 143 h 210"/>
                  <a:gd name="T32" fmla="*/ 64 w 161"/>
                  <a:gd name="T33" fmla="*/ 63 h 210"/>
                  <a:gd name="T34" fmla="*/ 80 w 161"/>
                  <a:gd name="T35" fmla="*/ 27 h 210"/>
                  <a:gd name="T36" fmla="*/ 48 w 161"/>
                  <a:gd name="T37" fmla="*/ 24 h 210"/>
                  <a:gd name="T38" fmla="*/ 68 w 161"/>
                  <a:gd name="T39" fmla="*/ 8 h 210"/>
                  <a:gd name="T40" fmla="*/ 0 w 161"/>
                  <a:gd name="T41" fmla="*/ 35 h 210"/>
                  <a:gd name="T42" fmla="*/ 16 w 161"/>
                  <a:gd name="T43" fmla="*/ 47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1" h="210">
                    <a:moveTo>
                      <a:pt x="16" y="47"/>
                    </a:moveTo>
                    <a:cubicBezTo>
                      <a:pt x="10" y="51"/>
                      <a:pt x="0" y="51"/>
                      <a:pt x="8" y="59"/>
                    </a:cubicBezTo>
                    <a:cubicBezTo>
                      <a:pt x="10" y="66"/>
                      <a:pt x="13" y="58"/>
                      <a:pt x="20" y="59"/>
                    </a:cubicBezTo>
                    <a:cubicBezTo>
                      <a:pt x="7" y="72"/>
                      <a:pt x="28" y="69"/>
                      <a:pt x="32" y="75"/>
                    </a:cubicBezTo>
                    <a:cubicBezTo>
                      <a:pt x="26" y="81"/>
                      <a:pt x="22" y="89"/>
                      <a:pt x="20" y="99"/>
                    </a:cubicBezTo>
                    <a:cubicBezTo>
                      <a:pt x="35" y="102"/>
                      <a:pt x="37" y="92"/>
                      <a:pt x="52" y="95"/>
                    </a:cubicBezTo>
                    <a:cubicBezTo>
                      <a:pt x="48" y="108"/>
                      <a:pt x="55" y="110"/>
                      <a:pt x="60" y="115"/>
                    </a:cubicBezTo>
                    <a:cubicBezTo>
                      <a:pt x="54" y="117"/>
                      <a:pt x="59" y="130"/>
                      <a:pt x="52" y="131"/>
                    </a:cubicBezTo>
                    <a:cubicBezTo>
                      <a:pt x="45" y="133"/>
                      <a:pt x="29" y="126"/>
                      <a:pt x="28" y="135"/>
                    </a:cubicBezTo>
                    <a:cubicBezTo>
                      <a:pt x="33" y="139"/>
                      <a:pt x="26" y="141"/>
                      <a:pt x="36" y="147"/>
                    </a:cubicBezTo>
                    <a:cubicBezTo>
                      <a:pt x="34" y="161"/>
                      <a:pt x="15" y="157"/>
                      <a:pt x="12" y="170"/>
                    </a:cubicBezTo>
                    <a:cubicBezTo>
                      <a:pt x="31" y="168"/>
                      <a:pt x="41" y="173"/>
                      <a:pt x="48" y="182"/>
                    </a:cubicBezTo>
                    <a:cubicBezTo>
                      <a:pt x="20" y="179"/>
                      <a:pt x="16" y="200"/>
                      <a:pt x="0" y="210"/>
                    </a:cubicBezTo>
                    <a:cubicBezTo>
                      <a:pt x="41" y="186"/>
                      <a:pt x="101" y="205"/>
                      <a:pt x="135" y="178"/>
                    </a:cubicBezTo>
                    <a:cubicBezTo>
                      <a:pt x="110" y="170"/>
                      <a:pt x="161" y="157"/>
                      <a:pt x="139" y="139"/>
                    </a:cubicBezTo>
                    <a:cubicBezTo>
                      <a:pt x="127" y="136"/>
                      <a:pt x="127" y="145"/>
                      <a:pt x="115" y="143"/>
                    </a:cubicBezTo>
                    <a:cubicBezTo>
                      <a:pt x="113" y="101"/>
                      <a:pt x="86" y="84"/>
                      <a:pt x="64" y="63"/>
                    </a:cubicBezTo>
                    <a:cubicBezTo>
                      <a:pt x="71" y="53"/>
                      <a:pt x="83" y="48"/>
                      <a:pt x="80" y="27"/>
                    </a:cubicBezTo>
                    <a:cubicBezTo>
                      <a:pt x="64" y="23"/>
                      <a:pt x="51" y="38"/>
                      <a:pt x="48" y="24"/>
                    </a:cubicBezTo>
                    <a:cubicBezTo>
                      <a:pt x="59" y="23"/>
                      <a:pt x="63" y="14"/>
                      <a:pt x="68" y="8"/>
                    </a:cubicBezTo>
                    <a:cubicBezTo>
                      <a:pt x="27" y="0"/>
                      <a:pt x="22" y="35"/>
                      <a:pt x="0" y="35"/>
                    </a:cubicBezTo>
                    <a:cubicBezTo>
                      <a:pt x="6" y="39"/>
                      <a:pt x="12" y="42"/>
                      <a:pt x="16" y="47"/>
                    </a:cubicBezTo>
                    <a:close/>
                  </a:path>
                </a:pathLst>
              </a:custGeom>
              <a:solidFill>
                <a:srgbClr val="99999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4" name="Freeform 17">
                <a:extLst>
                  <a:ext uri="{FF2B5EF4-FFF2-40B4-BE49-F238E27FC236}">
                    <a16:creationId xmlns="" xmlns:a16="http://schemas.microsoft.com/office/drawing/2014/main" id="{C1F82D71-4EAC-48EE-92B6-115D1DB4385C}"/>
                  </a:ext>
                </a:extLst>
              </p:cNvPr>
              <p:cNvSpPr>
                <a:spLocks/>
              </p:cNvSpPr>
              <p:nvPr/>
            </p:nvSpPr>
            <p:spPr bwMode="auto">
              <a:xfrm>
                <a:off x="4253261" y="1137424"/>
                <a:ext cx="19951" cy="15201"/>
              </a:xfrm>
              <a:custGeom>
                <a:avLst/>
                <a:gdLst>
                  <a:gd name="T0" fmla="*/ 0 w 32"/>
                  <a:gd name="T1" fmla="*/ 25 h 25"/>
                  <a:gd name="T2" fmla="*/ 32 w 32"/>
                  <a:gd name="T3" fmla="*/ 9 h 25"/>
                  <a:gd name="T4" fmla="*/ 0 w 32"/>
                  <a:gd name="T5" fmla="*/ 25 h 25"/>
                </a:gdLst>
                <a:ahLst/>
                <a:cxnLst>
                  <a:cxn ang="0">
                    <a:pos x="T0" y="T1"/>
                  </a:cxn>
                  <a:cxn ang="0">
                    <a:pos x="T2" y="T3"/>
                  </a:cxn>
                  <a:cxn ang="0">
                    <a:pos x="T4" y="T5"/>
                  </a:cxn>
                </a:cxnLst>
                <a:rect l="0" t="0" r="r" b="b"/>
                <a:pathLst>
                  <a:path w="32" h="25">
                    <a:moveTo>
                      <a:pt x="0" y="25"/>
                    </a:moveTo>
                    <a:cubicBezTo>
                      <a:pt x="12" y="21"/>
                      <a:pt x="27" y="20"/>
                      <a:pt x="32" y="9"/>
                    </a:cubicBezTo>
                    <a:cubicBezTo>
                      <a:pt x="20" y="0"/>
                      <a:pt x="1" y="10"/>
                      <a:pt x="0" y="25"/>
                    </a:cubicBezTo>
                    <a:close/>
                  </a:path>
                </a:pathLst>
              </a:custGeom>
              <a:solidFill>
                <a:srgbClr val="99999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5" name="Freeform 18">
                <a:extLst>
                  <a:ext uri="{FF2B5EF4-FFF2-40B4-BE49-F238E27FC236}">
                    <a16:creationId xmlns="" xmlns:a16="http://schemas.microsoft.com/office/drawing/2014/main" id="{2E38A3F6-8559-4D21-B8B2-75E383A1F472}"/>
                  </a:ext>
                </a:extLst>
              </p:cNvPr>
              <p:cNvSpPr>
                <a:spLocks/>
              </p:cNvSpPr>
              <p:nvPr/>
            </p:nvSpPr>
            <p:spPr bwMode="auto">
              <a:xfrm>
                <a:off x="3625283" y="1174475"/>
                <a:ext cx="26601" cy="29451"/>
              </a:xfrm>
              <a:custGeom>
                <a:avLst/>
                <a:gdLst>
                  <a:gd name="T0" fmla="*/ 41 w 43"/>
                  <a:gd name="T1" fmla="*/ 1 h 48"/>
                  <a:gd name="T2" fmla="*/ 18 w 43"/>
                  <a:gd name="T3" fmla="*/ 1 h 48"/>
                  <a:gd name="T4" fmla="*/ 14 w 43"/>
                  <a:gd name="T5" fmla="*/ 48 h 48"/>
                  <a:gd name="T6" fmla="*/ 41 w 43"/>
                  <a:gd name="T7" fmla="*/ 1 h 48"/>
                </a:gdLst>
                <a:ahLst/>
                <a:cxnLst>
                  <a:cxn ang="0">
                    <a:pos x="T0" y="T1"/>
                  </a:cxn>
                  <a:cxn ang="0">
                    <a:pos x="T2" y="T3"/>
                  </a:cxn>
                  <a:cxn ang="0">
                    <a:pos x="T4" y="T5"/>
                  </a:cxn>
                  <a:cxn ang="0">
                    <a:pos x="T6" y="T7"/>
                  </a:cxn>
                </a:cxnLst>
                <a:rect l="0" t="0" r="r" b="b"/>
                <a:pathLst>
                  <a:path w="43" h="48">
                    <a:moveTo>
                      <a:pt x="41" y="1"/>
                    </a:moveTo>
                    <a:cubicBezTo>
                      <a:pt x="37" y="12"/>
                      <a:pt x="25" y="0"/>
                      <a:pt x="18" y="1"/>
                    </a:cubicBezTo>
                    <a:cubicBezTo>
                      <a:pt x="8" y="11"/>
                      <a:pt x="0" y="36"/>
                      <a:pt x="14" y="48"/>
                    </a:cubicBezTo>
                    <a:cubicBezTo>
                      <a:pt x="10" y="22"/>
                      <a:pt x="43" y="11"/>
                      <a:pt x="41" y="1"/>
                    </a:cubicBezTo>
                    <a:close/>
                  </a:path>
                </a:pathLst>
              </a:custGeom>
              <a:solidFill>
                <a:srgbClr val="99999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6" name="Freeform 19">
                <a:extLst>
                  <a:ext uri="{FF2B5EF4-FFF2-40B4-BE49-F238E27FC236}">
                    <a16:creationId xmlns="" xmlns:a16="http://schemas.microsoft.com/office/drawing/2014/main" id="{0F9FDAA5-CE69-4629-9A4B-C21C75FC12AA}"/>
                  </a:ext>
                </a:extLst>
              </p:cNvPr>
              <p:cNvSpPr>
                <a:spLocks/>
              </p:cNvSpPr>
              <p:nvPr/>
            </p:nvSpPr>
            <p:spPr bwMode="auto">
              <a:xfrm>
                <a:off x="4433769" y="1211527"/>
                <a:ext cx="85504" cy="76003"/>
              </a:xfrm>
              <a:custGeom>
                <a:avLst/>
                <a:gdLst>
                  <a:gd name="T0" fmla="*/ 133 w 138"/>
                  <a:gd name="T1" fmla="*/ 72 h 123"/>
                  <a:gd name="T2" fmla="*/ 129 w 138"/>
                  <a:gd name="T3" fmla="*/ 56 h 123"/>
                  <a:gd name="T4" fmla="*/ 85 w 138"/>
                  <a:gd name="T5" fmla="*/ 48 h 123"/>
                  <a:gd name="T6" fmla="*/ 97 w 138"/>
                  <a:gd name="T7" fmla="*/ 40 h 123"/>
                  <a:gd name="T8" fmla="*/ 73 w 138"/>
                  <a:gd name="T9" fmla="*/ 40 h 123"/>
                  <a:gd name="T10" fmla="*/ 113 w 138"/>
                  <a:gd name="T11" fmla="*/ 0 h 123"/>
                  <a:gd name="T12" fmla="*/ 14 w 138"/>
                  <a:gd name="T13" fmla="*/ 76 h 123"/>
                  <a:gd name="T14" fmla="*/ 10 w 138"/>
                  <a:gd name="T15" fmla="*/ 103 h 123"/>
                  <a:gd name="T16" fmla="*/ 69 w 138"/>
                  <a:gd name="T17" fmla="*/ 96 h 123"/>
                  <a:gd name="T18" fmla="*/ 81 w 138"/>
                  <a:gd name="T19" fmla="*/ 103 h 123"/>
                  <a:gd name="T20" fmla="*/ 61 w 138"/>
                  <a:gd name="T21" fmla="*/ 115 h 123"/>
                  <a:gd name="T22" fmla="*/ 105 w 138"/>
                  <a:gd name="T23" fmla="*/ 99 h 123"/>
                  <a:gd name="T24" fmla="*/ 97 w 138"/>
                  <a:gd name="T25" fmla="*/ 115 h 123"/>
                  <a:gd name="T26" fmla="*/ 105 w 138"/>
                  <a:gd name="T27" fmla="*/ 123 h 123"/>
                  <a:gd name="T28" fmla="*/ 133 w 138"/>
                  <a:gd name="T29" fmla="*/ 96 h 123"/>
                  <a:gd name="T30" fmla="*/ 125 w 138"/>
                  <a:gd name="T31" fmla="*/ 84 h 123"/>
                  <a:gd name="T32" fmla="*/ 113 w 138"/>
                  <a:gd name="T33" fmla="*/ 92 h 123"/>
                  <a:gd name="T34" fmla="*/ 133 w 138"/>
                  <a:gd name="T35" fmla="*/ 72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8" h="123">
                    <a:moveTo>
                      <a:pt x="133" y="72"/>
                    </a:moveTo>
                    <a:cubicBezTo>
                      <a:pt x="112" y="79"/>
                      <a:pt x="125" y="66"/>
                      <a:pt x="129" y="56"/>
                    </a:cubicBezTo>
                    <a:cubicBezTo>
                      <a:pt x="106" y="53"/>
                      <a:pt x="100" y="59"/>
                      <a:pt x="85" y="48"/>
                    </a:cubicBezTo>
                    <a:cubicBezTo>
                      <a:pt x="92" y="48"/>
                      <a:pt x="95" y="45"/>
                      <a:pt x="97" y="40"/>
                    </a:cubicBezTo>
                    <a:cubicBezTo>
                      <a:pt x="87" y="35"/>
                      <a:pt x="74" y="48"/>
                      <a:pt x="73" y="40"/>
                    </a:cubicBezTo>
                    <a:cubicBezTo>
                      <a:pt x="84" y="24"/>
                      <a:pt x="104" y="18"/>
                      <a:pt x="113" y="0"/>
                    </a:cubicBezTo>
                    <a:cubicBezTo>
                      <a:pt x="63" y="9"/>
                      <a:pt x="51" y="55"/>
                      <a:pt x="14" y="76"/>
                    </a:cubicBezTo>
                    <a:cubicBezTo>
                      <a:pt x="33" y="78"/>
                      <a:pt x="0" y="86"/>
                      <a:pt x="10" y="103"/>
                    </a:cubicBezTo>
                    <a:cubicBezTo>
                      <a:pt x="34" y="105"/>
                      <a:pt x="45" y="94"/>
                      <a:pt x="69" y="96"/>
                    </a:cubicBezTo>
                    <a:cubicBezTo>
                      <a:pt x="57" y="111"/>
                      <a:pt x="82" y="96"/>
                      <a:pt x="81" y="103"/>
                    </a:cubicBezTo>
                    <a:cubicBezTo>
                      <a:pt x="75" y="108"/>
                      <a:pt x="65" y="108"/>
                      <a:pt x="61" y="115"/>
                    </a:cubicBezTo>
                    <a:cubicBezTo>
                      <a:pt x="89" y="117"/>
                      <a:pt x="94" y="98"/>
                      <a:pt x="105" y="99"/>
                    </a:cubicBezTo>
                    <a:cubicBezTo>
                      <a:pt x="105" y="107"/>
                      <a:pt x="94" y="105"/>
                      <a:pt x="97" y="115"/>
                    </a:cubicBezTo>
                    <a:cubicBezTo>
                      <a:pt x="102" y="116"/>
                      <a:pt x="106" y="117"/>
                      <a:pt x="105" y="123"/>
                    </a:cubicBezTo>
                    <a:cubicBezTo>
                      <a:pt x="119" y="119"/>
                      <a:pt x="128" y="110"/>
                      <a:pt x="133" y="96"/>
                    </a:cubicBezTo>
                    <a:cubicBezTo>
                      <a:pt x="114" y="99"/>
                      <a:pt x="138" y="85"/>
                      <a:pt x="125" y="84"/>
                    </a:cubicBezTo>
                    <a:cubicBezTo>
                      <a:pt x="124" y="87"/>
                      <a:pt x="114" y="101"/>
                      <a:pt x="113" y="92"/>
                    </a:cubicBezTo>
                    <a:cubicBezTo>
                      <a:pt x="115" y="80"/>
                      <a:pt x="132" y="84"/>
                      <a:pt x="133" y="72"/>
                    </a:cubicBezTo>
                    <a:close/>
                  </a:path>
                </a:pathLst>
              </a:custGeom>
              <a:solidFill>
                <a:srgbClr val="99999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7" name="Freeform 20">
                <a:extLst>
                  <a:ext uri="{FF2B5EF4-FFF2-40B4-BE49-F238E27FC236}">
                    <a16:creationId xmlns="" xmlns:a16="http://schemas.microsoft.com/office/drawing/2014/main" id="{EEA97516-44F6-486A-B61D-C6BE57DB4EE7}"/>
                  </a:ext>
                </a:extLst>
              </p:cNvPr>
              <p:cNvSpPr>
                <a:spLocks/>
              </p:cNvSpPr>
              <p:nvPr/>
            </p:nvSpPr>
            <p:spPr bwMode="auto">
              <a:xfrm>
                <a:off x="4400517" y="1287530"/>
                <a:ext cx="21851" cy="15201"/>
              </a:xfrm>
              <a:custGeom>
                <a:avLst/>
                <a:gdLst>
                  <a:gd name="T0" fmla="*/ 12 w 36"/>
                  <a:gd name="T1" fmla="*/ 24 h 24"/>
                  <a:gd name="T2" fmla="*/ 36 w 36"/>
                  <a:gd name="T3" fmla="*/ 8 h 24"/>
                  <a:gd name="T4" fmla="*/ 20 w 36"/>
                  <a:gd name="T5" fmla="*/ 0 h 24"/>
                  <a:gd name="T6" fmla="*/ 0 w 36"/>
                  <a:gd name="T7" fmla="*/ 16 h 24"/>
                  <a:gd name="T8" fmla="*/ 12 w 36"/>
                  <a:gd name="T9" fmla="*/ 24 h 24"/>
                </a:gdLst>
                <a:ahLst/>
                <a:cxnLst>
                  <a:cxn ang="0">
                    <a:pos x="T0" y="T1"/>
                  </a:cxn>
                  <a:cxn ang="0">
                    <a:pos x="T2" y="T3"/>
                  </a:cxn>
                  <a:cxn ang="0">
                    <a:pos x="T4" y="T5"/>
                  </a:cxn>
                  <a:cxn ang="0">
                    <a:pos x="T6" y="T7"/>
                  </a:cxn>
                  <a:cxn ang="0">
                    <a:pos x="T8" y="T9"/>
                  </a:cxn>
                </a:cxnLst>
                <a:rect l="0" t="0" r="r" b="b"/>
                <a:pathLst>
                  <a:path w="36" h="24">
                    <a:moveTo>
                      <a:pt x="12" y="24"/>
                    </a:moveTo>
                    <a:cubicBezTo>
                      <a:pt x="12" y="11"/>
                      <a:pt x="36" y="22"/>
                      <a:pt x="36" y="8"/>
                    </a:cubicBezTo>
                    <a:cubicBezTo>
                      <a:pt x="24" y="13"/>
                      <a:pt x="26" y="2"/>
                      <a:pt x="20" y="0"/>
                    </a:cubicBezTo>
                    <a:cubicBezTo>
                      <a:pt x="17" y="9"/>
                      <a:pt x="1" y="5"/>
                      <a:pt x="0" y="16"/>
                    </a:cubicBezTo>
                    <a:cubicBezTo>
                      <a:pt x="8" y="15"/>
                      <a:pt x="8" y="22"/>
                      <a:pt x="12" y="24"/>
                    </a:cubicBezTo>
                    <a:close/>
                  </a:path>
                </a:pathLst>
              </a:custGeom>
              <a:solidFill>
                <a:srgbClr val="99999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8" name="Freeform 21">
                <a:extLst>
                  <a:ext uri="{FF2B5EF4-FFF2-40B4-BE49-F238E27FC236}">
                    <a16:creationId xmlns="" xmlns:a16="http://schemas.microsoft.com/office/drawing/2014/main" id="{EB0772D8-CAD0-45A0-932E-EC508162E656}"/>
                  </a:ext>
                </a:extLst>
              </p:cNvPr>
              <p:cNvSpPr>
                <a:spLocks/>
              </p:cNvSpPr>
              <p:nvPr/>
            </p:nvSpPr>
            <p:spPr bwMode="auto">
              <a:xfrm>
                <a:off x="5236554" y="1367334"/>
                <a:ext cx="20901" cy="36102"/>
              </a:xfrm>
              <a:custGeom>
                <a:avLst/>
                <a:gdLst>
                  <a:gd name="T0" fmla="*/ 16 w 34"/>
                  <a:gd name="T1" fmla="*/ 58 h 58"/>
                  <a:gd name="T2" fmla="*/ 32 w 34"/>
                  <a:gd name="T3" fmla="*/ 2 h 58"/>
                  <a:gd name="T4" fmla="*/ 4 w 34"/>
                  <a:gd name="T5" fmla="*/ 10 h 58"/>
                  <a:gd name="T6" fmla="*/ 16 w 34"/>
                  <a:gd name="T7" fmla="*/ 58 h 58"/>
                </a:gdLst>
                <a:ahLst/>
                <a:cxnLst>
                  <a:cxn ang="0">
                    <a:pos x="T0" y="T1"/>
                  </a:cxn>
                  <a:cxn ang="0">
                    <a:pos x="T2" y="T3"/>
                  </a:cxn>
                  <a:cxn ang="0">
                    <a:pos x="T4" y="T5"/>
                  </a:cxn>
                  <a:cxn ang="0">
                    <a:pos x="T6" y="T7"/>
                  </a:cxn>
                </a:cxnLst>
                <a:rect l="0" t="0" r="r" b="b"/>
                <a:pathLst>
                  <a:path w="34" h="58">
                    <a:moveTo>
                      <a:pt x="16" y="58"/>
                    </a:moveTo>
                    <a:cubicBezTo>
                      <a:pt x="34" y="52"/>
                      <a:pt x="33" y="27"/>
                      <a:pt x="32" y="2"/>
                    </a:cubicBezTo>
                    <a:cubicBezTo>
                      <a:pt x="17" y="0"/>
                      <a:pt x="17" y="11"/>
                      <a:pt x="4" y="10"/>
                    </a:cubicBezTo>
                    <a:cubicBezTo>
                      <a:pt x="13" y="21"/>
                      <a:pt x="0" y="54"/>
                      <a:pt x="16" y="58"/>
                    </a:cubicBezTo>
                    <a:close/>
                  </a:path>
                </a:pathLst>
              </a:custGeom>
              <a:solidFill>
                <a:srgbClr val="99999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9" name="Freeform 22">
                <a:extLst>
                  <a:ext uri="{FF2B5EF4-FFF2-40B4-BE49-F238E27FC236}">
                    <a16:creationId xmlns="" xmlns:a16="http://schemas.microsoft.com/office/drawing/2014/main" id="{144AD7D1-C322-463C-8734-8FDD4BFF79E5}"/>
                  </a:ext>
                </a:extLst>
              </p:cNvPr>
              <p:cNvSpPr>
                <a:spLocks/>
              </p:cNvSpPr>
              <p:nvPr/>
            </p:nvSpPr>
            <p:spPr bwMode="auto">
              <a:xfrm>
                <a:off x="5545318" y="1451888"/>
                <a:ext cx="29451" cy="20901"/>
              </a:xfrm>
              <a:custGeom>
                <a:avLst/>
                <a:gdLst>
                  <a:gd name="T0" fmla="*/ 40 w 48"/>
                  <a:gd name="T1" fmla="*/ 0 h 34"/>
                  <a:gd name="T2" fmla="*/ 0 w 48"/>
                  <a:gd name="T3" fmla="*/ 24 h 34"/>
                  <a:gd name="T4" fmla="*/ 40 w 48"/>
                  <a:gd name="T5" fmla="*/ 0 h 34"/>
                </a:gdLst>
                <a:ahLst/>
                <a:cxnLst>
                  <a:cxn ang="0">
                    <a:pos x="T0" y="T1"/>
                  </a:cxn>
                  <a:cxn ang="0">
                    <a:pos x="T2" y="T3"/>
                  </a:cxn>
                  <a:cxn ang="0">
                    <a:pos x="T4" y="T5"/>
                  </a:cxn>
                </a:cxnLst>
                <a:rect l="0" t="0" r="r" b="b"/>
                <a:pathLst>
                  <a:path w="48" h="34">
                    <a:moveTo>
                      <a:pt x="40" y="0"/>
                    </a:moveTo>
                    <a:cubicBezTo>
                      <a:pt x="25" y="7"/>
                      <a:pt x="0" y="3"/>
                      <a:pt x="0" y="24"/>
                    </a:cubicBezTo>
                    <a:cubicBezTo>
                      <a:pt x="15" y="34"/>
                      <a:pt x="48" y="13"/>
                      <a:pt x="40" y="0"/>
                    </a:cubicBezTo>
                    <a:close/>
                  </a:path>
                </a:pathLst>
              </a:custGeom>
              <a:solidFill>
                <a:srgbClr val="99999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0" name="Freeform 23">
                <a:extLst>
                  <a:ext uri="{FF2B5EF4-FFF2-40B4-BE49-F238E27FC236}">
                    <a16:creationId xmlns="" xmlns:a16="http://schemas.microsoft.com/office/drawing/2014/main" id="{5AAC5A6A-6CCE-413C-A6B9-165D2E4E781A}"/>
                  </a:ext>
                </a:extLst>
              </p:cNvPr>
              <p:cNvSpPr>
                <a:spLocks/>
              </p:cNvSpPr>
              <p:nvPr/>
            </p:nvSpPr>
            <p:spPr bwMode="auto">
              <a:xfrm>
                <a:off x="4942041" y="1552592"/>
                <a:ext cx="15201" cy="17101"/>
              </a:xfrm>
              <a:custGeom>
                <a:avLst/>
                <a:gdLst>
                  <a:gd name="T0" fmla="*/ 5 w 25"/>
                  <a:gd name="T1" fmla="*/ 28 h 28"/>
                  <a:gd name="T2" fmla="*/ 25 w 25"/>
                  <a:gd name="T3" fmla="*/ 0 h 28"/>
                  <a:gd name="T4" fmla="*/ 5 w 25"/>
                  <a:gd name="T5" fmla="*/ 28 h 28"/>
                </a:gdLst>
                <a:ahLst/>
                <a:cxnLst>
                  <a:cxn ang="0">
                    <a:pos x="T0" y="T1"/>
                  </a:cxn>
                  <a:cxn ang="0">
                    <a:pos x="T2" y="T3"/>
                  </a:cxn>
                  <a:cxn ang="0">
                    <a:pos x="T4" y="T5"/>
                  </a:cxn>
                </a:cxnLst>
                <a:rect l="0" t="0" r="r" b="b"/>
                <a:pathLst>
                  <a:path w="25" h="28">
                    <a:moveTo>
                      <a:pt x="5" y="28"/>
                    </a:moveTo>
                    <a:cubicBezTo>
                      <a:pt x="11" y="18"/>
                      <a:pt x="19" y="10"/>
                      <a:pt x="25" y="0"/>
                    </a:cubicBezTo>
                    <a:cubicBezTo>
                      <a:pt x="11" y="0"/>
                      <a:pt x="0" y="22"/>
                      <a:pt x="5" y="28"/>
                    </a:cubicBezTo>
                    <a:close/>
                  </a:path>
                </a:pathLst>
              </a:custGeom>
              <a:solidFill>
                <a:srgbClr val="99999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1" name="Freeform 24">
                <a:extLst>
                  <a:ext uri="{FF2B5EF4-FFF2-40B4-BE49-F238E27FC236}">
                    <a16:creationId xmlns="" xmlns:a16="http://schemas.microsoft.com/office/drawing/2014/main" id="{957B7B17-4E4C-4C60-962D-D7F812B562BC}"/>
                  </a:ext>
                </a:extLst>
              </p:cNvPr>
              <p:cNvSpPr>
                <a:spLocks/>
              </p:cNvSpPr>
              <p:nvPr/>
            </p:nvSpPr>
            <p:spPr bwMode="auto">
              <a:xfrm>
                <a:off x="4327364" y="854311"/>
                <a:ext cx="37052" cy="14251"/>
              </a:xfrm>
              <a:custGeom>
                <a:avLst/>
                <a:gdLst>
                  <a:gd name="T0" fmla="*/ 48 w 61"/>
                  <a:gd name="T1" fmla="*/ 24 h 24"/>
                  <a:gd name="T2" fmla="*/ 56 w 61"/>
                  <a:gd name="T3" fmla="*/ 20 h 24"/>
                  <a:gd name="T4" fmla="*/ 36 w 61"/>
                  <a:gd name="T5" fmla="*/ 16 h 24"/>
                  <a:gd name="T6" fmla="*/ 40 w 61"/>
                  <a:gd name="T7" fmla="*/ 0 h 24"/>
                  <a:gd name="T8" fmla="*/ 0 w 61"/>
                  <a:gd name="T9" fmla="*/ 0 h 24"/>
                  <a:gd name="T10" fmla="*/ 8 w 61"/>
                  <a:gd name="T11" fmla="*/ 24 h 24"/>
                  <a:gd name="T12" fmla="*/ 48 w 61"/>
                  <a:gd name="T13" fmla="*/ 24 h 24"/>
                </a:gdLst>
                <a:ahLst/>
                <a:cxnLst>
                  <a:cxn ang="0">
                    <a:pos x="T0" y="T1"/>
                  </a:cxn>
                  <a:cxn ang="0">
                    <a:pos x="T2" y="T3"/>
                  </a:cxn>
                  <a:cxn ang="0">
                    <a:pos x="T4" y="T5"/>
                  </a:cxn>
                  <a:cxn ang="0">
                    <a:pos x="T6" y="T7"/>
                  </a:cxn>
                  <a:cxn ang="0">
                    <a:pos x="T8" y="T9"/>
                  </a:cxn>
                  <a:cxn ang="0">
                    <a:pos x="T10" y="T11"/>
                  </a:cxn>
                  <a:cxn ang="0">
                    <a:pos x="T12" y="T13"/>
                  </a:cxn>
                </a:cxnLst>
                <a:rect l="0" t="0" r="r" b="b"/>
                <a:pathLst>
                  <a:path w="61" h="24">
                    <a:moveTo>
                      <a:pt x="48" y="24"/>
                    </a:moveTo>
                    <a:cubicBezTo>
                      <a:pt x="49" y="21"/>
                      <a:pt x="51" y="19"/>
                      <a:pt x="56" y="20"/>
                    </a:cubicBezTo>
                    <a:cubicBezTo>
                      <a:pt x="57" y="11"/>
                      <a:pt x="42" y="18"/>
                      <a:pt x="36" y="16"/>
                    </a:cubicBezTo>
                    <a:cubicBezTo>
                      <a:pt x="27" y="12"/>
                      <a:pt x="61" y="9"/>
                      <a:pt x="40" y="0"/>
                    </a:cubicBezTo>
                    <a:cubicBezTo>
                      <a:pt x="27" y="0"/>
                      <a:pt x="14" y="0"/>
                      <a:pt x="0" y="0"/>
                    </a:cubicBezTo>
                    <a:cubicBezTo>
                      <a:pt x="2" y="16"/>
                      <a:pt x="3" y="10"/>
                      <a:pt x="8" y="24"/>
                    </a:cubicBezTo>
                    <a:cubicBezTo>
                      <a:pt x="21" y="24"/>
                      <a:pt x="35" y="24"/>
                      <a:pt x="48" y="24"/>
                    </a:cubicBezTo>
                    <a:close/>
                  </a:path>
                </a:pathLst>
              </a:custGeom>
              <a:solidFill>
                <a:srgbClr val="99999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2" name="Freeform 25">
                <a:extLst>
                  <a:ext uri="{FF2B5EF4-FFF2-40B4-BE49-F238E27FC236}">
                    <a16:creationId xmlns="" xmlns:a16="http://schemas.microsoft.com/office/drawing/2014/main" id="{627E5ED1-87FD-43AA-B148-B3DE55A61D9A}"/>
                  </a:ext>
                </a:extLst>
              </p:cNvPr>
              <p:cNvSpPr>
                <a:spLocks/>
              </p:cNvSpPr>
              <p:nvPr/>
            </p:nvSpPr>
            <p:spPr bwMode="auto">
              <a:xfrm>
                <a:off x="4189608" y="856211"/>
                <a:ext cx="37052" cy="2850"/>
              </a:xfrm>
              <a:custGeom>
                <a:avLst/>
                <a:gdLst>
                  <a:gd name="T0" fmla="*/ 41 w 60"/>
                  <a:gd name="T1" fmla="*/ 5 h 6"/>
                  <a:gd name="T2" fmla="*/ 25 w 60"/>
                  <a:gd name="T3" fmla="*/ 1 h 6"/>
                  <a:gd name="T4" fmla="*/ 41 w 60"/>
                  <a:gd name="T5" fmla="*/ 5 h 6"/>
                </a:gdLst>
                <a:ahLst/>
                <a:cxnLst>
                  <a:cxn ang="0">
                    <a:pos x="T0" y="T1"/>
                  </a:cxn>
                  <a:cxn ang="0">
                    <a:pos x="T2" y="T3"/>
                  </a:cxn>
                  <a:cxn ang="0">
                    <a:pos x="T4" y="T5"/>
                  </a:cxn>
                </a:cxnLst>
                <a:rect l="0" t="0" r="r" b="b"/>
                <a:pathLst>
                  <a:path w="60" h="6">
                    <a:moveTo>
                      <a:pt x="41" y="5"/>
                    </a:moveTo>
                    <a:cubicBezTo>
                      <a:pt x="60" y="4"/>
                      <a:pt x="44" y="0"/>
                      <a:pt x="25" y="1"/>
                    </a:cubicBezTo>
                    <a:cubicBezTo>
                      <a:pt x="0" y="3"/>
                      <a:pt x="33" y="6"/>
                      <a:pt x="41" y="5"/>
                    </a:cubicBezTo>
                    <a:close/>
                  </a:path>
                </a:pathLst>
              </a:custGeom>
              <a:solidFill>
                <a:srgbClr val="99999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3" name="Freeform 26">
                <a:extLst>
                  <a:ext uri="{FF2B5EF4-FFF2-40B4-BE49-F238E27FC236}">
                    <a16:creationId xmlns="" xmlns:a16="http://schemas.microsoft.com/office/drawing/2014/main" id="{9F21D030-857F-4717-9C48-A8BF0D3CCD76}"/>
                  </a:ext>
                </a:extLst>
              </p:cNvPr>
              <p:cNvSpPr>
                <a:spLocks/>
              </p:cNvSpPr>
              <p:nvPr/>
            </p:nvSpPr>
            <p:spPr bwMode="auto">
              <a:xfrm>
                <a:off x="4239010" y="875212"/>
                <a:ext cx="34202" cy="19951"/>
              </a:xfrm>
              <a:custGeom>
                <a:avLst/>
                <a:gdLst>
                  <a:gd name="T0" fmla="*/ 48 w 56"/>
                  <a:gd name="T1" fmla="*/ 22 h 33"/>
                  <a:gd name="T2" fmla="*/ 56 w 56"/>
                  <a:gd name="T3" fmla="*/ 18 h 33"/>
                  <a:gd name="T4" fmla="*/ 48 w 56"/>
                  <a:gd name="T5" fmla="*/ 6 h 33"/>
                  <a:gd name="T6" fmla="*/ 24 w 56"/>
                  <a:gd name="T7" fmla="*/ 18 h 33"/>
                  <a:gd name="T8" fmla="*/ 8 w 56"/>
                  <a:gd name="T9" fmla="*/ 2 h 33"/>
                  <a:gd name="T10" fmla="*/ 0 w 56"/>
                  <a:gd name="T11" fmla="*/ 18 h 33"/>
                  <a:gd name="T12" fmla="*/ 48 w 56"/>
                  <a:gd name="T13" fmla="*/ 22 h 33"/>
                </a:gdLst>
                <a:ahLst/>
                <a:cxnLst>
                  <a:cxn ang="0">
                    <a:pos x="T0" y="T1"/>
                  </a:cxn>
                  <a:cxn ang="0">
                    <a:pos x="T2" y="T3"/>
                  </a:cxn>
                  <a:cxn ang="0">
                    <a:pos x="T4" y="T5"/>
                  </a:cxn>
                  <a:cxn ang="0">
                    <a:pos x="T6" y="T7"/>
                  </a:cxn>
                  <a:cxn ang="0">
                    <a:pos x="T8" y="T9"/>
                  </a:cxn>
                  <a:cxn ang="0">
                    <a:pos x="T10" y="T11"/>
                  </a:cxn>
                  <a:cxn ang="0">
                    <a:pos x="T12" y="T13"/>
                  </a:cxn>
                </a:cxnLst>
                <a:rect l="0" t="0" r="r" b="b"/>
                <a:pathLst>
                  <a:path w="56" h="33">
                    <a:moveTo>
                      <a:pt x="48" y="22"/>
                    </a:moveTo>
                    <a:cubicBezTo>
                      <a:pt x="48" y="18"/>
                      <a:pt x="53" y="19"/>
                      <a:pt x="56" y="18"/>
                    </a:cubicBezTo>
                    <a:cubicBezTo>
                      <a:pt x="55" y="12"/>
                      <a:pt x="49" y="11"/>
                      <a:pt x="48" y="6"/>
                    </a:cubicBezTo>
                    <a:cubicBezTo>
                      <a:pt x="33" y="2"/>
                      <a:pt x="42" y="23"/>
                      <a:pt x="24" y="18"/>
                    </a:cubicBezTo>
                    <a:cubicBezTo>
                      <a:pt x="34" y="8"/>
                      <a:pt x="21" y="0"/>
                      <a:pt x="8" y="2"/>
                    </a:cubicBezTo>
                    <a:cubicBezTo>
                      <a:pt x="6" y="8"/>
                      <a:pt x="3" y="12"/>
                      <a:pt x="0" y="18"/>
                    </a:cubicBezTo>
                    <a:cubicBezTo>
                      <a:pt x="12" y="33"/>
                      <a:pt x="27" y="19"/>
                      <a:pt x="48" y="22"/>
                    </a:cubicBezTo>
                    <a:close/>
                  </a:path>
                </a:pathLst>
              </a:custGeom>
              <a:solidFill>
                <a:srgbClr val="99999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4" name="Freeform 27">
                <a:extLst>
                  <a:ext uri="{FF2B5EF4-FFF2-40B4-BE49-F238E27FC236}">
                    <a16:creationId xmlns="" xmlns:a16="http://schemas.microsoft.com/office/drawing/2014/main" id="{31C313A6-1B2B-4ED9-997F-A9EBCE75CB2D}"/>
                  </a:ext>
                </a:extLst>
              </p:cNvPr>
              <p:cNvSpPr>
                <a:spLocks/>
              </p:cNvSpPr>
              <p:nvPr/>
            </p:nvSpPr>
            <p:spPr bwMode="auto">
              <a:xfrm>
                <a:off x="4293163" y="887563"/>
                <a:ext cx="28501" cy="10450"/>
              </a:xfrm>
              <a:custGeom>
                <a:avLst/>
                <a:gdLst>
                  <a:gd name="T0" fmla="*/ 47 w 47"/>
                  <a:gd name="T1" fmla="*/ 1 h 17"/>
                  <a:gd name="T2" fmla="*/ 0 w 47"/>
                  <a:gd name="T3" fmla="*/ 17 h 17"/>
                  <a:gd name="T4" fmla="*/ 47 w 47"/>
                  <a:gd name="T5" fmla="*/ 1 h 17"/>
                </a:gdLst>
                <a:ahLst/>
                <a:cxnLst>
                  <a:cxn ang="0">
                    <a:pos x="T0" y="T1"/>
                  </a:cxn>
                  <a:cxn ang="0">
                    <a:pos x="T2" y="T3"/>
                  </a:cxn>
                  <a:cxn ang="0">
                    <a:pos x="T4" y="T5"/>
                  </a:cxn>
                </a:cxnLst>
                <a:rect l="0" t="0" r="r" b="b"/>
                <a:pathLst>
                  <a:path w="47" h="17">
                    <a:moveTo>
                      <a:pt x="47" y="1"/>
                    </a:moveTo>
                    <a:cubicBezTo>
                      <a:pt x="26" y="0"/>
                      <a:pt x="8" y="4"/>
                      <a:pt x="0" y="17"/>
                    </a:cubicBezTo>
                    <a:cubicBezTo>
                      <a:pt x="20" y="15"/>
                      <a:pt x="43" y="17"/>
                      <a:pt x="47" y="1"/>
                    </a:cubicBezTo>
                    <a:close/>
                  </a:path>
                </a:pathLst>
              </a:custGeom>
              <a:solidFill>
                <a:srgbClr val="99999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5" name="Freeform 28">
                <a:extLst>
                  <a:ext uri="{FF2B5EF4-FFF2-40B4-BE49-F238E27FC236}">
                    <a16:creationId xmlns="" xmlns:a16="http://schemas.microsoft.com/office/drawing/2014/main" id="{7F4D3112-B3E2-4344-9CF7-E4BC32098914}"/>
                  </a:ext>
                </a:extLst>
              </p:cNvPr>
              <p:cNvSpPr>
                <a:spLocks/>
              </p:cNvSpPr>
              <p:nvPr/>
            </p:nvSpPr>
            <p:spPr bwMode="auto">
              <a:xfrm>
                <a:off x="3976799" y="897063"/>
                <a:ext cx="223260" cy="81704"/>
              </a:xfrm>
              <a:custGeom>
                <a:avLst/>
                <a:gdLst>
                  <a:gd name="T0" fmla="*/ 16 w 361"/>
                  <a:gd name="T1" fmla="*/ 77 h 132"/>
                  <a:gd name="T2" fmla="*/ 119 w 361"/>
                  <a:gd name="T3" fmla="*/ 53 h 132"/>
                  <a:gd name="T4" fmla="*/ 91 w 361"/>
                  <a:gd name="T5" fmla="*/ 65 h 132"/>
                  <a:gd name="T6" fmla="*/ 131 w 361"/>
                  <a:gd name="T7" fmla="*/ 73 h 132"/>
                  <a:gd name="T8" fmla="*/ 87 w 361"/>
                  <a:gd name="T9" fmla="*/ 85 h 132"/>
                  <a:gd name="T10" fmla="*/ 175 w 361"/>
                  <a:gd name="T11" fmla="*/ 93 h 132"/>
                  <a:gd name="T12" fmla="*/ 71 w 361"/>
                  <a:gd name="T13" fmla="*/ 109 h 132"/>
                  <a:gd name="T14" fmla="*/ 115 w 361"/>
                  <a:gd name="T15" fmla="*/ 117 h 132"/>
                  <a:gd name="T16" fmla="*/ 107 w 361"/>
                  <a:gd name="T17" fmla="*/ 132 h 132"/>
                  <a:gd name="T18" fmla="*/ 202 w 361"/>
                  <a:gd name="T19" fmla="*/ 121 h 132"/>
                  <a:gd name="T20" fmla="*/ 246 w 361"/>
                  <a:gd name="T21" fmla="*/ 124 h 132"/>
                  <a:gd name="T22" fmla="*/ 298 w 361"/>
                  <a:gd name="T23" fmla="*/ 128 h 132"/>
                  <a:gd name="T24" fmla="*/ 309 w 361"/>
                  <a:gd name="T25" fmla="*/ 109 h 132"/>
                  <a:gd name="T26" fmla="*/ 290 w 361"/>
                  <a:gd name="T27" fmla="*/ 105 h 132"/>
                  <a:gd name="T28" fmla="*/ 337 w 361"/>
                  <a:gd name="T29" fmla="*/ 101 h 132"/>
                  <a:gd name="T30" fmla="*/ 309 w 361"/>
                  <a:gd name="T31" fmla="*/ 73 h 132"/>
                  <a:gd name="T32" fmla="*/ 361 w 361"/>
                  <a:gd name="T33" fmla="*/ 25 h 132"/>
                  <a:gd name="T34" fmla="*/ 305 w 361"/>
                  <a:gd name="T35" fmla="*/ 25 h 132"/>
                  <a:gd name="T36" fmla="*/ 266 w 361"/>
                  <a:gd name="T37" fmla="*/ 65 h 132"/>
                  <a:gd name="T38" fmla="*/ 266 w 361"/>
                  <a:gd name="T39" fmla="*/ 37 h 132"/>
                  <a:gd name="T40" fmla="*/ 202 w 361"/>
                  <a:gd name="T41" fmla="*/ 41 h 132"/>
                  <a:gd name="T42" fmla="*/ 190 w 361"/>
                  <a:gd name="T43" fmla="*/ 13 h 132"/>
                  <a:gd name="T44" fmla="*/ 79 w 361"/>
                  <a:gd name="T45" fmla="*/ 5 h 132"/>
                  <a:gd name="T46" fmla="*/ 0 w 361"/>
                  <a:gd name="T47" fmla="*/ 57 h 132"/>
                  <a:gd name="T48" fmla="*/ 16 w 361"/>
                  <a:gd name="T49" fmla="*/ 77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61" h="132">
                    <a:moveTo>
                      <a:pt x="16" y="77"/>
                    </a:moveTo>
                    <a:cubicBezTo>
                      <a:pt x="50" y="71"/>
                      <a:pt x="82" y="42"/>
                      <a:pt x="119" y="53"/>
                    </a:cubicBezTo>
                    <a:cubicBezTo>
                      <a:pt x="110" y="58"/>
                      <a:pt x="93" y="54"/>
                      <a:pt x="91" y="65"/>
                    </a:cubicBezTo>
                    <a:cubicBezTo>
                      <a:pt x="100" y="72"/>
                      <a:pt x="124" y="64"/>
                      <a:pt x="131" y="73"/>
                    </a:cubicBezTo>
                    <a:cubicBezTo>
                      <a:pt x="115" y="76"/>
                      <a:pt x="86" y="65"/>
                      <a:pt x="87" y="85"/>
                    </a:cubicBezTo>
                    <a:cubicBezTo>
                      <a:pt x="116" y="87"/>
                      <a:pt x="157" y="78"/>
                      <a:pt x="175" y="93"/>
                    </a:cubicBezTo>
                    <a:cubicBezTo>
                      <a:pt x="145" y="109"/>
                      <a:pt x="85" y="73"/>
                      <a:pt x="71" y="109"/>
                    </a:cubicBezTo>
                    <a:cubicBezTo>
                      <a:pt x="83" y="114"/>
                      <a:pt x="105" y="109"/>
                      <a:pt x="115" y="117"/>
                    </a:cubicBezTo>
                    <a:cubicBezTo>
                      <a:pt x="115" y="124"/>
                      <a:pt x="104" y="122"/>
                      <a:pt x="107" y="132"/>
                    </a:cubicBezTo>
                    <a:cubicBezTo>
                      <a:pt x="143" y="132"/>
                      <a:pt x="171" y="125"/>
                      <a:pt x="202" y="121"/>
                    </a:cubicBezTo>
                    <a:cubicBezTo>
                      <a:pt x="212" y="113"/>
                      <a:pt x="242" y="107"/>
                      <a:pt x="246" y="124"/>
                    </a:cubicBezTo>
                    <a:cubicBezTo>
                      <a:pt x="266" y="123"/>
                      <a:pt x="282" y="125"/>
                      <a:pt x="298" y="128"/>
                    </a:cubicBezTo>
                    <a:cubicBezTo>
                      <a:pt x="297" y="117"/>
                      <a:pt x="309" y="119"/>
                      <a:pt x="309" y="109"/>
                    </a:cubicBezTo>
                    <a:cubicBezTo>
                      <a:pt x="304" y="106"/>
                      <a:pt x="289" y="113"/>
                      <a:pt x="290" y="105"/>
                    </a:cubicBezTo>
                    <a:cubicBezTo>
                      <a:pt x="313" y="95"/>
                      <a:pt x="327" y="112"/>
                      <a:pt x="337" y="101"/>
                    </a:cubicBezTo>
                    <a:cubicBezTo>
                      <a:pt x="336" y="89"/>
                      <a:pt x="312" y="93"/>
                      <a:pt x="309" y="73"/>
                    </a:cubicBezTo>
                    <a:cubicBezTo>
                      <a:pt x="322" y="52"/>
                      <a:pt x="340" y="37"/>
                      <a:pt x="361" y="25"/>
                    </a:cubicBezTo>
                    <a:cubicBezTo>
                      <a:pt x="342" y="11"/>
                      <a:pt x="322" y="36"/>
                      <a:pt x="305" y="25"/>
                    </a:cubicBezTo>
                    <a:cubicBezTo>
                      <a:pt x="292" y="38"/>
                      <a:pt x="285" y="58"/>
                      <a:pt x="266" y="65"/>
                    </a:cubicBezTo>
                    <a:cubicBezTo>
                      <a:pt x="270" y="52"/>
                      <a:pt x="278" y="47"/>
                      <a:pt x="266" y="37"/>
                    </a:cubicBezTo>
                    <a:cubicBezTo>
                      <a:pt x="247" y="46"/>
                      <a:pt x="218" y="42"/>
                      <a:pt x="202" y="41"/>
                    </a:cubicBezTo>
                    <a:cubicBezTo>
                      <a:pt x="214" y="28"/>
                      <a:pt x="188" y="29"/>
                      <a:pt x="190" y="13"/>
                    </a:cubicBezTo>
                    <a:cubicBezTo>
                      <a:pt x="149" y="22"/>
                      <a:pt x="127" y="0"/>
                      <a:pt x="79" y="5"/>
                    </a:cubicBezTo>
                    <a:cubicBezTo>
                      <a:pt x="73" y="43"/>
                      <a:pt x="19" y="32"/>
                      <a:pt x="0" y="57"/>
                    </a:cubicBezTo>
                    <a:cubicBezTo>
                      <a:pt x="11" y="58"/>
                      <a:pt x="17" y="64"/>
                      <a:pt x="16" y="77"/>
                    </a:cubicBezTo>
                    <a:close/>
                  </a:path>
                </a:pathLst>
              </a:custGeom>
              <a:solidFill>
                <a:srgbClr val="99999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6" name="Freeform 29">
                <a:extLst>
                  <a:ext uri="{FF2B5EF4-FFF2-40B4-BE49-F238E27FC236}">
                    <a16:creationId xmlns="" xmlns:a16="http://schemas.microsoft.com/office/drawing/2014/main" id="{7500EC8F-B6DF-4D99-A323-4E1D620593BA}"/>
                  </a:ext>
                </a:extLst>
              </p:cNvPr>
              <p:cNvSpPr>
                <a:spLocks/>
              </p:cNvSpPr>
              <p:nvPr/>
            </p:nvSpPr>
            <p:spPr bwMode="auto">
              <a:xfrm>
                <a:off x="4388167" y="978767"/>
                <a:ext cx="30401" cy="17101"/>
              </a:xfrm>
              <a:custGeom>
                <a:avLst/>
                <a:gdLst>
                  <a:gd name="T0" fmla="*/ 44 w 49"/>
                  <a:gd name="T1" fmla="*/ 0 h 27"/>
                  <a:gd name="T2" fmla="*/ 0 w 49"/>
                  <a:gd name="T3" fmla="*/ 24 h 27"/>
                  <a:gd name="T4" fmla="*/ 48 w 49"/>
                  <a:gd name="T5" fmla="*/ 12 h 27"/>
                  <a:gd name="T6" fmla="*/ 44 w 49"/>
                  <a:gd name="T7" fmla="*/ 0 h 27"/>
                </a:gdLst>
                <a:ahLst/>
                <a:cxnLst>
                  <a:cxn ang="0">
                    <a:pos x="T0" y="T1"/>
                  </a:cxn>
                  <a:cxn ang="0">
                    <a:pos x="T2" y="T3"/>
                  </a:cxn>
                  <a:cxn ang="0">
                    <a:pos x="T4" y="T5"/>
                  </a:cxn>
                  <a:cxn ang="0">
                    <a:pos x="T6" y="T7"/>
                  </a:cxn>
                </a:cxnLst>
                <a:rect l="0" t="0" r="r" b="b"/>
                <a:pathLst>
                  <a:path w="49" h="27">
                    <a:moveTo>
                      <a:pt x="44" y="0"/>
                    </a:moveTo>
                    <a:cubicBezTo>
                      <a:pt x="21" y="0"/>
                      <a:pt x="7" y="8"/>
                      <a:pt x="0" y="24"/>
                    </a:cubicBezTo>
                    <a:cubicBezTo>
                      <a:pt x="23" y="27"/>
                      <a:pt x="38" y="22"/>
                      <a:pt x="48" y="12"/>
                    </a:cubicBezTo>
                    <a:cubicBezTo>
                      <a:pt x="49" y="6"/>
                      <a:pt x="44" y="6"/>
                      <a:pt x="44" y="0"/>
                    </a:cubicBezTo>
                    <a:close/>
                  </a:path>
                </a:pathLst>
              </a:custGeom>
              <a:solidFill>
                <a:srgbClr val="99999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7" name="Freeform 30">
                <a:extLst>
                  <a:ext uri="{FF2B5EF4-FFF2-40B4-BE49-F238E27FC236}">
                    <a16:creationId xmlns="" xmlns:a16="http://schemas.microsoft.com/office/drawing/2014/main" id="{23FE710C-0A90-4A14-AD73-9065620E90C7}"/>
                  </a:ext>
                </a:extLst>
              </p:cNvPr>
              <p:cNvSpPr>
                <a:spLocks/>
              </p:cNvSpPr>
              <p:nvPr/>
            </p:nvSpPr>
            <p:spPr bwMode="auto">
              <a:xfrm>
                <a:off x="4302663" y="1058570"/>
                <a:ext cx="17101" cy="12351"/>
              </a:xfrm>
              <a:custGeom>
                <a:avLst/>
                <a:gdLst>
                  <a:gd name="T0" fmla="*/ 4 w 27"/>
                  <a:gd name="T1" fmla="*/ 17 h 19"/>
                  <a:gd name="T2" fmla="*/ 27 w 27"/>
                  <a:gd name="T3" fmla="*/ 1 h 19"/>
                  <a:gd name="T4" fmla="*/ 4 w 27"/>
                  <a:gd name="T5" fmla="*/ 17 h 19"/>
                </a:gdLst>
                <a:ahLst/>
                <a:cxnLst>
                  <a:cxn ang="0">
                    <a:pos x="T0" y="T1"/>
                  </a:cxn>
                  <a:cxn ang="0">
                    <a:pos x="T2" y="T3"/>
                  </a:cxn>
                  <a:cxn ang="0">
                    <a:pos x="T4" y="T5"/>
                  </a:cxn>
                </a:cxnLst>
                <a:rect l="0" t="0" r="r" b="b"/>
                <a:pathLst>
                  <a:path w="27" h="19">
                    <a:moveTo>
                      <a:pt x="4" y="17"/>
                    </a:moveTo>
                    <a:cubicBezTo>
                      <a:pt x="19" y="19"/>
                      <a:pt x="22" y="9"/>
                      <a:pt x="27" y="1"/>
                    </a:cubicBezTo>
                    <a:cubicBezTo>
                      <a:pt x="13" y="0"/>
                      <a:pt x="0" y="0"/>
                      <a:pt x="4" y="17"/>
                    </a:cubicBezTo>
                    <a:close/>
                  </a:path>
                </a:pathLst>
              </a:custGeom>
              <a:solidFill>
                <a:srgbClr val="99999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8" name="Freeform 31">
                <a:extLst>
                  <a:ext uri="{FF2B5EF4-FFF2-40B4-BE49-F238E27FC236}">
                    <a16:creationId xmlns="" xmlns:a16="http://schemas.microsoft.com/office/drawing/2014/main" id="{6C52CE6B-EAD9-40B0-AE10-83F2031CEE85}"/>
                  </a:ext>
                </a:extLst>
              </p:cNvPr>
              <p:cNvSpPr>
                <a:spLocks/>
              </p:cNvSpPr>
              <p:nvPr/>
            </p:nvSpPr>
            <p:spPr bwMode="auto">
              <a:xfrm>
                <a:off x="4459420" y="1064271"/>
                <a:ext cx="17101" cy="18051"/>
              </a:xfrm>
              <a:custGeom>
                <a:avLst/>
                <a:gdLst>
                  <a:gd name="T0" fmla="*/ 1 w 28"/>
                  <a:gd name="T1" fmla="*/ 4 h 28"/>
                  <a:gd name="T2" fmla="*/ 8 w 28"/>
                  <a:gd name="T3" fmla="*/ 0 h 28"/>
                  <a:gd name="T4" fmla="*/ 1 w 28"/>
                  <a:gd name="T5" fmla="*/ 4 h 28"/>
                </a:gdLst>
                <a:ahLst/>
                <a:cxnLst>
                  <a:cxn ang="0">
                    <a:pos x="T0" y="T1"/>
                  </a:cxn>
                  <a:cxn ang="0">
                    <a:pos x="T2" y="T3"/>
                  </a:cxn>
                  <a:cxn ang="0">
                    <a:pos x="T4" y="T5"/>
                  </a:cxn>
                </a:cxnLst>
                <a:rect l="0" t="0" r="r" b="b"/>
                <a:pathLst>
                  <a:path w="28" h="28">
                    <a:moveTo>
                      <a:pt x="1" y="4"/>
                    </a:moveTo>
                    <a:cubicBezTo>
                      <a:pt x="0" y="28"/>
                      <a:pt x="28" y="8"/>
                      <a:pt x="8" y="0"/>
                    </a:cubicBezTo>
                    <a:cubicBezTo>
                      <a:pt x="8" y="3"/>
                      <a:pt x="5" y="5"/>
                      <a:pt x="1" y="4"/>
                    </a:cubicBezTo>
                    <a:close/>
                  </a:path>
                </a:pathLst>
              </a:custGeom>
              <a:solidFill>
                <a:srgbClr val="99999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9" name="Freeform 32">
                <a:extLst>
                  <a:ext uri="{FF2B5EF4-FFF2-40B4-BE49-F238E27FC236}">
                    <a16:creationId xmlns="" xmlns:a16="http://schemas.microsoft.com/office/drawing/2014/main" id="{5775BF9A-8190-47BF-AD3B-67C5F516A36C}"/>
                  </a:ext>
                </a:extLst>
              </p:cNvPr>
              <p:cNvSpPr>
                <a:spLocks/>
              </p:cNvSpPr>
              <p:nvPr/>
            </p:nvSpPr>
            <p:spPr bwMode="auto">
              <a:xfrm>
                <a:off x="5072197" y="1113673"/>
                <a:ext cx="12351" cy="9500"/>
              </a:xfrm>
              <a:custGeom>
                <a:avLst/>
                <a:gdLst>
                  <a:gd name="T0" fmla="*/ 0 w 21"/>
                  <a:gd name="T1" fmla="*/ 15 h 15"/>
                  <a:gd name="T2" fmla="*/ 20 w 21"/>
                  <a:gd name="T3" fmla="*/ 0 h 15"/>
                  <a:gd name="T4" fmla="*/ 0 w 21"/>
                  <a:gd name="T5" fmla="*/ 15 h 15"/>
                </a:gdLst>
                <a:ahLst/>
                <a:cxnLst>
                  <a:cxn ang="0">
                    <a:pos x="T0" y="T1"/>
                  </a:cxn>
                  <a:cxn ang="0">
                    <a:pos x="T2" y="T3"/>
                  </a:cxn>
                  <a:cxn ang="0">
                    <a:pos x="T4" y="T5"/>
                  </a:cxn>
                </a:cxnLst>
                <a:rect l="0" t="0" r="r" b="b"/>
                <a:pathLst>
                  <a:path w="21" h="15">
                    <a:moveTo>
                      <a:pt x="0" y="15"/>
                    </a:moveTo>
                    <a:cubicBezTo>
                      <a:pt x="10" y="13"/>
                      <a:pt x="21" y="12"/>
                      <a:pt x="20" y="0"/>
                    </a:cubicBezTo>
                    <a:cubicBezTo>
                      <a:pt x="10" y="2"/>
                      <a:pt x="0" y="3"/>
                      <a:pt x="0" y="15"/>
                    </a:cubicBezTo>
                    <a:close/>
                  </a:path>
                </a:pathLst>
              </a:custGeom>
              <a:solidFill>
                <a:srgbClr val="99999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0" name="Freeform 33">
                <a:extLst>
                  <a:ext uri="{FF2B5EF4-FFF2-40B4-BE49-F238E27FC236}">
                    <a16:creationId xmlns="" xmlns:a16="http://schemas.microsoft.com/office/drawing/2014/main" id="{FA76A4E2-14BE-4211-A9E9-50FAF97E213A}"/>
                  </a:ext>
                </a:extLst>
              </p:cNvPr>
              <p:cNvSpPr>
                <a:spLocks/>
              </p:cNvSpPr>
              <p:nvPr/>
            </p:nvSpPr>
            <p:spPr bwMode="auto">
              <a:xfrm>
                <a:off x="4391017" y="1238128"/>
                <a:ext cx="24701" cy="13301"/>
              </a:xfrm>
              <a:custGeom>
                <a:avLst/>
                <a:gdLst>
                  <a:gd name="T0" fmla="*/ 12 w 40"/>
                  <a:gd name="T1" fmla="*/ 1 h 21"/>
                  <a:gd name="T2" fmla="*/ 0 w 40"/>
                  <a:gd name="T3" fmla="*/ 5 h 21"/>
                  <a:gd name="T4" fmla="*/ 40 w 40"/>
                  <a:gd name="T5" fmla="*/ 21 h 21"/>
                  <a:gd name="T6" fmla="*/ 12 w 40"/>
                  <a:gd name="T7" fmla="*/ 1 h 21"/>
                </a:gdLst>
                <a:ahLst/>
                <a:cxnLst>
                  <a:cxn ang="0">
                    <a:pos x="T0" y="T1"/>
                  </a:cxn>
                  <a:cxn ang="0">
                    <a:pos x="T2" y="T3"/>
                  </a:cxn>
                  <a:cxn ang="0">
                    <a:pos x="T4" y="T5"/>
                  </a:cxn>
                  <a:cxn ang="0">
                    <a:pos x="T6" y="T7"/>
                  </a:cxn>
                </a:cxnLst>
                <a:rect l="0" t="0" r="r" b="b"/>
                <a:pathLst>
                  <a:path w="40" h="21">
                    <a:moveTo>
                      <a:pt x="12" y="1"/>
                    </a:moveTo>
                    <a:cubicBezTo>
                      <a:pt x="7" y="1"/>
                      <a:pt x="1" y="0"/>
                      <a:pt x="0" y="5"/>
                    </a:cubicBezTo>
                    <a:cubicBezTo>
                      <a:pt x="11" y="13"/>
                      <a:pt x="22" y="20"/>
                      <a:pt x="40" y="21"/>
                    </a:cubicBezTo>
                    <a:cubicBezTo>
                      <a:pt x="37" y="8"/>
                      <a:pt x="25" y="4"/>
                      <a:pt x="12" y="1"/>
                    </a:cubicBezTo>
                    <a:close/>
                  </a:path>
                </a:pathLst>
              </a:custGeom>
              <a:solidFill>
                <a:srgbClr val="99999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1" name="Freeform 34">
                <a:extLst>
                  <a:ext uri="{FF2B5EF4-FFF2-40B4-BE49-F238E27FC236}">
                    <a16:creationId xmlns="" xmlns:a16="http://schemas.microsoft.com/office/drawing/2014/main" id="{801C385E-EC58-47D9-8413-B8F24A9F7D0C}"/>
                  </a:ext>
                </a:extLst>
              </p:cNvPr>
              <p:cNvSpPr>
                <a:spLocks/>
              </p:cNvSpPr>
              <p:nvPr/>
            </p:nvSpPr>
            <p:spPr bwMode="auto">
              <a:xfrm>
                <a:off x="5239404" y="1341683"/>
                <a:ext cx="19951" cy="24701"/>
              </a:xfrm>
              <a:custGeom>
                <a:avLst/>
                <a:gdLst>
                  <a:gd name="T0" fmla="*/ 19 w 33"/>
                  <a:gd name="T1" fmla="*/ 0 h 39"/>
                  <a:gd name="T2" fmla="*/ 19 w 33"/>
                  <a:gd name="T3" fmla="*/ 39 h 39"/>
                  <a:gd name="T4" fmla="*/ 19 w 33"/>
                  <a:gd name="T5" fmla="*/ 0 h 39"/>
                </a:gdLst>
                <a:ahLst/>
                <a:cxnLst>
                  <a:cxn ang="0">
                    <a:pos x="T0" y="T1"/>
                  </a:cxn>
                  <a:cxn ang="0">
                    <a:pos x="T2" y="T3"/>
                  </a:cxn>
                  <a:cxn ang="0">
                    <a:pos x="T4" y="T5"/>
                  </a:cxn>
                </a:cxnLst>
                <a:rect l="0" t="0" r="r" b="b"/>
                <a:pathLst>
                  <a:path w="33" h="39">
                    <a:moveTo>
                      <a:pt x="19" y="0"/>
                    </a:moveTo>
                    <a:cubicBezTo>
                      <a:pt x="7" y="6"/>
                      <a:pt x="0" y="35"/>
                      <a:pt x="19" y="39"/>
                    </a:cubicBezTo>
                    <a:cubicBezTo>
                      <a:pt x="24" y="29"/>
                      <a:pt x="33" y="7"/>
                      <a:pt x="19" y="0"/>
                    </a:cubicBezTo>
                    <a:close/>
                  </a:path>
                </a:pathLst>
              </a:custGeom>
              <a:solidFill>
                <a:srgbClr val="99999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2" name="Freeform 35">
                <a:extLst>
                  <a:ext uri="{FF2B5EF4-FFF2-40B4-BE49-F238E27FC236}">
                    <a16:creationId xmlns="" xmlns:a16="http://schemas.microsoft.com/office/drawing/2014/main" id="{8F3AFFF0-CC84-4D51-9E2E-D38C08F6A7ED}"/>
                  </a:ext>
                </a:extLst>
              </p:cNvPr>
              <p:cNvSpPr>
                <a:spLocks/>
              </p:cNvSpPr>
              <p:nvPr/>
            </p:nvSpPr>
            <p:spPr bwMode="auto">
              <a:xfrm>
                <a:off x="5165301" y="1385385"/>
                <a:ext cx="13301" cy="11401"/>
              </a:xfrm>
              <a:custGeom>
                <a:avLst/>
                <a:gdLst>
                  <a:gd name="T0" fmla="*/ 0 w 22"/>
                  <a:gd name="T1" fmla="*/ 12 h 17"/>
                  <a:gd name="T2" fmla="*/ 20 w 22"/>
                  <a:gd name="T3" fmla="*/ 16 h 17"/>
                  <a:gd name="T4" fmla="*/ 0 w 22"/>
                  <a:gd name="T5" fmla="*/ 12 h 17"/>
                </a:gdLst>
                <a:ahLst/>
                <a:cxnLst>
                  <a:cxn ang="0">
                    <a:pos x="T0" y="T1"/>
                  </a:cxn>
                  <a:cxn ang="0">
                    <a:pos x="T2" y="T3"/>
                  </a:cxn>
                  <a:cxn ang="0">
                    <a:pos x="T4" y="T5"/>
                  </a:cxn>
                </a:cxnLst>
                <a:rect l="0" t="0" r="r" b="b"/>
                <a:pathLst>
                  <a:path w="22" h="17">
                    <a:moveTo>
                      <a:pt x="0" y="12"/>
                    </a:moveTo>
                    <a:cubicBezTo>
                      <a:pt x="5" y="15"/>
                      <a:pt x="11" y="17"/>
                      <a:pt x="20" y="16"/>
                    </a:cubicBezTo>
                    <a:cubicBezTo>
                      <a:pt x="22" y="0"/>
                      <a:pt x="4" y="3"/>
                      <a:pt x="0" y="12"/>
                    </a:cubicBezTo>
                    <a:close/>
                  </a:path>
                </a:pathLst>
              </a:custGeom>
              <a:solidFill>
                <a:srgbClr val="99999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3" name="Freeform 36">
                <a:extLst>
                  <a:ext uri="{FF2B5EF4-FFF2-40B4-BE49-F238E27FC236}">
                    <a16:creationId xmlns="" xmlns:a16="http://schemas.microsoft.com/office/drawing/2014/main" id="{028C6E0A-2757-46C5-AC58-9FEF18A281CB}"/>
                  </a:ext>
                </a:extLst>
              </p:cNvPr>
              <p:cNvSpPr>
                <a:spLocks/>
              </p:cNvSpPr>
              <p:nvPr/>
            </p:nvSpPr>
            <p:spPr bwMode="auto">
              <a:xfrm>
                <a:off x="4099354" y="1585843"/>
                <a:ext cx="22801" cy="16151"/>
              </a:xfrm>
              <a:custGeom>
                <a:avLst/>
                <a:gdLst>
                  <a:gd name="T0" fmla="*/ 28 w 37"/>
                  <a:gd name="T1" fmla="*/ 2 h 27"/>
                  <a:gd name="T2" fmla="*/ 0 w 37"/>
                  <a:gd name="T3" fmla="*/ 6 h 27"/>
                  <a:gd name="T4" fmla="*/ 28 w 37"/>
                  <a:gd name="T5" fmla="*/ 2 h 27"/>
                </a:gdLst>
                <a:ahLst/>
                <a:cxnLst>
                  <a:cxn ang="0">
                    <a:pos x="T0" y="T1"/>
                  </a:cxn>
                  <a:cxn ang="0">
                    <a:pos x="T2" y="T3"/>
                  </a:cxn>
                  <a:cxn ang="0">
                    <a:pos x="T4" y="T5"/>
                  </a:cxn>
                </a:cxnLst>
                <a:rect l="0" t="0" r="r" b="b"/>
                <a:pathLst>
                  <a:path w="37" h="27">
                    <a:moveTo>
                      <a:pt x="28" y="2"/>
                    </a:moveTo>
                    <a:cubicBezTo>
                      <a:pt x="37" y="0"/>
                      <a:pt x="14" y="1"/>
                      <a:pt x="0" y="6"/>
                    </a:cubicBezTo>
                    <a:cubicBezTo>
                      <a:pt x="4" y="27"/>
                      <a:pt x="17" y="0"/>
                      <a:pt x="28" y="2"/>
                    </a:cubicBezTo>
                    <a:close/>
                  </a:path>
                </a:pathLst>
              </a:custGeom>
              <a:solidFill>
                <a:srgbClr val="99999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4" name="Freeform 37">
                <a:extLst>
                  <a:ext uri="{FF2B5EF4-FFF2-40B4-BE49-F238E27FC236}">
                    <a16:creationId xmlns="" xmlns:a16="http://schemas.microsoft.com/office/drawing/2014/main" id="{FC39ABE1-583E-44A8-A91D-6C887318249A}"/>
                  </a:ext>
                </a:extLst>
              </p:cNvPr>
              <p:cNvSpPr>
                <a:spLocks/>
              </p:cNvSpPr>
              <p:nvPr/>
            </p:nvSpPr>
            <p:spPr bwMode="auto">
              <a:xfrm>
                <a:off x="4138306" y="1687498"/>
                <a:ext cx="80754" cy="42752"/>
              </a:xfrm>
              <a:custGeom>
                <a:avLst/>
                <a:gdLst>
                  <a:gd name="T0" fmla="*/ 67 w 131"/>
                  <a:gd name="T1" fmla="*/ 62 h 69"/>
                  <a:gd name="T2" fmla="*/ 131 w 131"/>
                  <a:gd name="T3" fmla="*/ 47 h 69"/>
                  <a:gd name="T4" fmla="*/ 24 w 131"/>
                  <a:gd name="T5" fmla="*/ 15 h 69"/>
                  <a:gd name="T6" fmla="*/ 43 w 131"/>
                  <a:gd name="T7" fmla="*/ 43 h 69"/>
                  <a:gd name="T8" fmla="*/ 0 w 131"/>
                  <a:gd name="T9" fmla="*/ 39 h 69"/>
                  <a:gd name="T10" fmla="*/ 67 w 131"/>
                  <a:gd name="T11" fmla="*/ 62 h 69"/>
                </a:gdLst>
                <a:ahLst/>
                <a:cxnLst>
                  <a:cxn ang="0">
                    <a:pos x="T0" y="T1"/>
                  </a:cxn>
                  <a:cxn ang="0">
                    <a:pos x="T2" y="T3"/>
                  </a:cxn>
                  <a:cxn ang="0">
                    <a:pos x="T4" y="T5"/>
                  </a:cxn>
                  <a:cxn ang="0">
                    <a:pos x="T6" y="T7"/>
                  </a:cxn>
                  <a:cxn ang="0">
                    <a:pos x="T8" y="T9"/>
                  </a:cxn>
                  <a:cxn ang="0">
                    <a:pos x="T10" y="T11"/>
                  </a:cxn>
                </a:cxnLst>
                <a:rect l="0" t="0" r="r" b="b"/>
                <a:pathLst>
                  <a:path w="131" h="69">
                    <a:moveTo>
                      <a:pt x="67" y="62"/>
                    </a:moveTo>
                    <a:cubicBezTo>
                      <a:pt x="73" y="41"/>
                      <a:pt x="106" y="49"/>
                      <a:pt x="131" y="47"/>
                    </a:cubicBezTo>
                    <a:cubicBezTo>
                      <a:pt x="125" y="15"/>
                      <a:pt x="59" y="0"/>
                      <a:pt x="24" y="15"/>
                    </a:cubicBezTo>
                    <a:cubicBezTo>
                      <a:pt x="47" y="22"/>
                      <a:pt x="24" y="40"/>
                      <a:pt x="43" y="43"/>
                    </a:cubicBezTo>
                    <a:cubicBezTo>
                      <a:pt x="26" y="45"/>
                      <a:pt x="14" y="41"/>
                      <a:pt x="0" y="39"/>
                    </a:cubicBezTo>
                    <a:cubicBezTo>
                      <a:pt x="2" y="69"/>
                      <a:pt x="54" y="37"/>
                      <a:pt x="67" y="62"/>
                    </a:cubicBezTo>
                    <a:close/>
                  </a:path>
                </a:pathLst>
              </a:custGeom>
              <a:solidFill>
                <a:srgbClr val="99999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5" name="Freeform 38">
                <a:extLst>
                  <a:ext uri="{FF2B5EF4-FFF2-40B4-BE49-F238E27FC236}">
                    <a16:creationId xmlns="" xmlns:a16="http://schemas.microsoft.com/office/drawing/2014/main" id="{C7DFBA99-B2F0-4B11-BDF3-AB265D838C1C}"/>
                  </a:ext>
                </a:extLst>
              </p:cNvPr>
              <p:cNvSpPr>
                <a:spLocks/>
              </p:cNvSpPr>
              <p:nvPr/>
            </p:nvSpPr>
            <p:spPr bwMode="auto">
              <a:xfrm>
                <a:off x="4087004" y="1713149"/>
                <a:ext cx="26601" cy="15201"/>
              </a:xfrm>
              <a:custGeom>
                <a:avLst/>
                <a:gdLst>
                  <a:gd name="T0" fmla="*/ 0 w 43"/>
                  <a:gd name="T1" fmla="*/ 2 h 24"/>
                  <a:gd name="T2" fmla="*/ 43 w 43"/>
                  <a:gd name="T3" fmla="*/ 13 h 24"/>
                  <a:gd name="T4" fmla="*/ 0 w 43"/>
                  <a:gd name="T5" fmla="*/ 2 h 24"/>
                </a:gdLst>
                <a:ahLst/>
                <a:cxnLst>
                  <a:cxn ang="0">
                    <a:pos x="T0" y="T1"/>
                  </a:cxn>
                  <a:cxn ang="0">
                    <a:pos x="T2" y="T3"/>
                  </a:cxn>
                  <a:cxn ang="0">
                    <a:pos x="T4" y="T5"/>
                  </a:cxn>
                </a:cxnLst>
                <a:rect l="0" t="0" r="r" b="b"/>
                <a:pathLst>
                  <a:path w="43" h="24">
                    <a:moveTo>
                      <a:pt x="0" y="2"/>
                    </a:moveTo>
                    <a:cubicBezTo>
                      <a:pt x="2" y="24"/>
                      <a:pt x="28" y="23"/>
                      <a:pt x="43" y="13"/>
                    </a:cubicBezTo>
                    <a:cubicBezTo>
                      <a:pt x="30" y="8"/>
                      <a:pt x="20" y="0"/>
                      <a:pt x="0" y="2"/>
                    </a:cubicBezTo>
                    <a:close/>
                  </a:path>
                </a:pathLst>
              </a:custGeom>
              <a:solidFill>
                <a:srgbClr val="99999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6" name="Freeform 39">
                <a:extLst>
                  <a:ext uri="{FF2B5EF4-FFF2-40B4-BE49-F238E27FC236}">
                    <a16:creationId xmlns="" xmlns:a16="http://schemas.microsoft.com/office/drawing/2014/main" id="{5E9D0CEC-2B82-4410-A686-DF22C3FBD1CA}"/>
                  </a:ext>
                </a:extLst>
              </p:cNvPr>
              <p:cNvSpPr>
                <a:spLocks/>
              </p:cNvSpPr>
              <p:nvPr/>
            </p:nvSpPr>
            <p:spPr bwMode="auto">
              <a:xfrm>
                <a:off x="4442319" y="2780046"/>
                <a:ext cx="15201" cy="15201"/>
              </a:xfrm>
              <a:custGeom>
                <a:avLst/>
                <a:gdLst>
                  <a:gd name="T0" fmla="*/ 8 w 24"/>
                  <a:gd name="T1" fmla="*/ 0 h 25"/>
                  <a:gd name="T2" fmla="*/ 0 w 24"/>
                  <a:gd name="T3" fmla="*/ 16 h 25"/>
                  <a:gd name="T4" fmla="*/ 24 w 24"/>
                  <a:gd name="T5" fmla="*/ 0 h 25"/>
                  <a:gd name="T6" fmla="*/ 8 w 24"/>
                  <a:gd name="T7" fmla="*/ 0 h 25"/>
                </a:gdLst>
                <a:ahLst/>
                <a:cxnLst>
                  <a:cxn ang="0">
                    <a:pos x="T0" y="T1"/>
                  </a:cxn>
                  <a:cxn ang="0">
                    <a:pos x="T2" y="T3"/>
                  </a:cxn>
                  <a:cxn ang="0">
                    <a:pos x="T4" y="T5"/>
                  </a:cxn>
                  <a:cxn ang="0">
                    <a:pos x="T6" y="T7"/>
                  </a:cxn>
                </a:cxnLst>
                <a:rect l="0" t="0" r="r" b="b"/>
                <a:pathLst>
                  <a:path w="24" h="25">
                    <a:moveTo>
                      <a:pt x="8" y="0"/>
                    </a:moveTo>
                    <a:cubicBezTo>
                      <a:pt x="3" y="10"/>
                      <a:pt x="10" y="9"/>
                      <a:pt x="0" y="16"/>
                    </a:cubicBezTo>
                    <a:cubicBezTo>
                      <a:pt x="9" y="25"/>
                      <a:pt x="17" y="7"/>
                      <a:pt x="24" y="0"/>
                    </a:cubicBezTo>
                    <a:lnTo>
                      <a:pt x="8" y="0"/>
                    </a:lnTo>
                    <a:close/>
                  </a:path>
                </a:pathLst>
              </a:custGeom>
              <a:solidFill>
                <a:srgbClr val="99999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7" name="Freeform 40">
                <a:extLst>
                  <a:ext uri="{FF2B5EF4-FFF2-40B4-BE49-F238E27FC236}">
                    <a16:creationId xmlns="" xmlns:a16="http://schemas.microsoft.com/office/drawing/2014/main" id="{9BD22744-B960-4C6E-BE69-A06CCCD868DC}"/>
                  </a:ext>
                </a:extLst>
              </p:cNvPr>
              <p:cNvSpPr>
                <a:spLocks/>
              </p:cNvSpPr>
              <p:nvPr/>
            </p:nvSpPr>
            <p:spPr bwMode="auto">
              <a:xfrm>
                <a:off x="4457520" y="2775296"/>
                <a:ext cx="20901" cy="18051"/>
              </a:xfrm>
              <a:custGeom>
                <a:avLst/>
                <a:gdLst>
                  <a:gd name="T0" fmla="*/ 4 w 34"/>
                  <a:gd name="T1" fmla="*/ 4 h 29"/>
                  <a:gd name="T2" fmla="*/ 0 w 34"/>
                  <a:gd name="T3" fmla="*/ 28 h 29"/>
                  <a:gd name="T4" fmla="*/ 31 w 34"/>
                  <a:gd name="T5" fmla="*/ 16 h 29"/>
                  <a:gd name="T6" fmla="*/ 4 w 34"/>
                  <a:gd name="T7" fmla="*/ 4 h 29"/>
                </a:gdLst>
                <a:ahLst/>
                <a:cxnLst>
                  <a:cxn ang="0">
                    <a:pos x="T0" y="T1"/>
                  </a:cxn>
                  <a:cxn ang="0">
                    <a:pos x="T2" y="T3"/>
                  </a:cxn>
                  <a:cxn ang="0">
                    <a:pos x="T4" y="T5"/>
                  </a:cxn>
                  <a:cxn ang="0">
                    <a:pos x="T6" y="T7"/>
                  </a:cxn>
                </a:cxnLst>
                <a:rect l="0" t="0" r="r" b="b"/>
                <a:pathLst>
                  <a:path w="34" h="29">
                    <a:moveTo>
                      <a:pt x="4" y="4"/>
                    </a:moveTo>
                    <a:cubicBezTo>
                      <a:pt x="10" y="18"/>
                      <a:pt x="1" y="14"/>
                      <a:pt x="0" y="28"/>
                    </a:cubicBezTo>
                    <a:cubicBezTo>
                      <a:pt x="15" y="29"/>
                      <a:pt x="16" y="15"/>
                      <a:pt x="31" y="16"/>
                    </a:cubicBezTo>
                    <a:cubicBezTo>
                      <a:pt x="34" y="0"/>
                      <a:pt x="16" y="5"/>
                      <a:pt x="4" y="4"/>
                    </a:cubicBezTo>
                    <a:close/>
                  </a:path>
                </a:pathLst>
              </a:custGeom>
              <a:solidFill>
                <a:srgbClr val="99999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8" name="Freeform 41">
                <a:extLst>
                  <a:ext uri="{FF2B5EF4-FFF2-40B4-BE49-F238E27FC236}">
                    <a16:creationId xmlns="" xmlns:a16="http://schemas.microsoft.com/office/drawing/2014/main" id="{CFF70F8F-E464-4575-B746-277A34EFD8A3}"/>
                  </a:ext>
                </a:extLst>
              </p:cNvPr>
              <p:cNvSpPr>
                <a:spLocks noEditPoints="1"/>
              </p:cNvSpPr>
              <p:nvPr/>
            </p:nvSpPr>
            <p:spPr bwMode="auto">
              <a:xfrm>
                <a:off x="3586332" y="905614"/>
                <a:ext cx="1083048" cy="1938085"/>
              </a:xfrm>
              <a:custGeom>
                <a:avLst/>
                <a:gdLst>
                  <a:gd name="T0" fmla="*/ 1361 w 1752"/>
                  <a:gd name="T1" fmla="*/ 1666 h 3136"/>
                  <a:gd name="T2" fmla="*/ 765 w 1752"/>
                  <a:gd name="T3" fmla="*/ 1536 h 3136"/>
                  <a:gd name="T4" fmla="*/ 746 w 1752"/>
                  <a:gd name="T5" fmla="*/ 1027 h 3136"/>
                  <a:gd name="T6" fmla="*/ 1258 w 1752"/>
                  <a:gd name="T7" fmla="*/ 666 h 3136"/>
                  <a:gd name="T8" fmla="*/ 1416 w 1752"/>
                  <a:gd name="T9" fmla="*/ 380 h 3136"/>
                  <a:gd name="T10" fmla="*/ 889 w 1752"/>
                  <a:gd name="T11" fmla="*/ 329 h 3136"/>
                  <a:gd name="T12" fmla="*/ 1333 w 1752"/>
                  <a:gd name="T13" fmla="*/ 95 h 3136"/>
                  <a:gd name="T14" fmla="*/ 1440 w 1752"/>
                  <a:gd name="T15" fmla="*/ 170 h 3136"/>
                  <a:gd name="T16" fmla="*/ 1286 w 1752"/>
                  <a:gd name="T17" fmla="*/ 15 h 3136"/>
                  <a:gd name="T18" fmla="*/ 1123 w 1752"/>
                  <a:gd name="T19" fmla="*/ 7 h 3136"/>
                  <a:gd name="T20" fmla="*/ 726 w 1752"/>
                  <a:gd name="T21" fmla="*/ 114 h 3136"/>
                  <a:gd name="T22" fmla="*/ 122 w 1752"/>
                  <a:gd name="T23" fmla="*/ 135 h 3136"/>
                  <a:gd name="T24" fmla="*/ 127 w 1752"/>
                  <a:gd name="T25" fmla="*/ 408 h 3136"/>
                  <a:gd name="T26" fmla="*/ 151 w 1752"/>
                  <a:gd name="T27" fmla="*/ 1201 h 3136"/>
                  <a:gd name="T28" fmla="*/ 647 w 1752"/>
                  <a:gd name="T29" fmla="*/ 1519 h 3136"/>
                  <a:gd name="T30" fmla="*/ 1012 w 1752"/>
                  <a:gd name="T31" fmla="*/ 2717 h 3136"/>
                  <a:gd name="T32" fmla="*/ 1083 w 1752"/>
                  <a:gd name="T33" fmla="*/ 2955 h 3136"/>
                  <a:gd name="T34" fmla="*/ 1230 w 1752"/>
                  <a:gd name="T35" fmla="*/ 3118 h 3136"/>
                  <a:gd name="T36" fmla="*/ 1222 w 1752"/>
                  <a:gd name="T37" fmla="*/ 2812 h 3136"/>
                  <a:gd name="T38" fmla="*/ 1666 w 1752"/>
                  <a:gd name="T39" fmla="*/ 2086 h 3136"/>
                  <a:gd name="T40" fmla="*/ 989 w 1752"/>
                  <a:gd name="T41" fmla="*/ 690 h 3136"/>
                  <a:gd name="T42" fmla="*/ 962 w 1752"/>
                  <a:gd name="T43" fmla="*/ 695 h 3136"/>
                  <a:gd name="T44" fmla="*/ 890 w 1752"/>
                  <a:gd name="T45" fmla="*/ 735 h 3136"/>
                  <a:gd name="T46" fmla="*/ 909 w 1752"/>
                  <a:gd name="T47" fmla="*/ 669 h 3136"/>
                  <a:gd name="T48" fmla="*/ 925 w 1752"/>
                  <a:gd name="T49" fmla="*/ 666 h 3136"/>
                  <a:gd name="T50" fmla="*/ 944 w 1752"/>
                  <a:gd name="T51" fmla="*/ 645 h 3136"/>
                  <a:gd name="T52" fmla="*/ 934 w 1752"/>
                  <a:gd name="T53" fmla="*/ 635 h 3136"/>
                  <a:gd name="T54" fmla="*/ 885 w 1752"/>
                  <a:gd name="T55" fmla="*/ 701 h 3136"/>
                  <a:gd name="T56" fmla="*/ 883 w 1752"/>
                  <a:gd name="T57" fmla="*/ 701 h 3136"/>
                  <a:gd name="T58" fmla="*/ 881 w 1752"/>
                  <a:gd name="T59" fmla="*/ 699 h 3136"/>
                  <a:gd name="T60" fmla="*/ 882 w 1752"/>
                  <a:gd name="T61" fmla="*/ 723 h 3136"/>
                  <a:gd name="T62" fmla="*/ 1409 w 1752"/>
                  <a:gd name="T63" fmla="*/ 154 h 3136"/>
                  <a:gd name="T64" fmla="*/ 865 w 1752"/>
                  <a:gd name="T65" fmla="*/ 686 h 3136"/>
                  <a:gd name="T66" fmla="*/ 864 w 1752"/>
                  <a:gd name="T67" fmla="*/ 682 h 3136"/>
                  <a:gd name="T68" fmla="*/ 845 w 1752"/>
                  <a:gd name="T69" fmla="*/ 737 h 3136"/>
                  <a:gd name="T70" fmla="*/ 772 w 1752"/>
                  <a:gd name="T71" fmla="*/ 733 h 3136"/>
                  <a:gd name="T72" fmla="*/ 775 w 1752"/>
                  <a:gd name="T73" fmla="*/ 591 h 3136"/>
                  <a:gd name="T74" fmla="*/ 706 w 1752"/>
                  <a:gd name="T75" fmla="*/ 499 h 3136"/>
                  <a:gd name="T76" fmla="*/ 717 w 1752"/>
                  <a:gd name="T77" fmla="*/ 478 h 3136"/>
                  <a:gd name="T78" fmla="*/ 719 w 1752"/>
                  <a:gd name="T79" fmla="*/ 459 h 3136"/>
                  <a:gd name="T80" fmla="*/ 717 w 1752"/>
                  <a:gd name="T81" fmla="*/ 452 h 3136"/>
                  <a:gd name="T82" fmla="*/ 711 w 1752"/>
                  <a:gd name="T83" fmla="*/ 445 h 3136"/>
                  <a:gd name="T84" fmla="*/ 700 w 1752"/>
                  <a:gd name="T85" fmla="*/ 486 h 3136"/>
                  <a:gd name="T86" fmla="*/ 690 w 1752"/>
                  <a:gd name="T87" fmla="*/ 487 h 3136"/>
                  <a:gd name="T88" fmla="*/ 599 w 1752"/>
                  <a:gd name="T89" fmla="*/ 163 h 3136"/>
                  <a:gd name="T90" fmla="*/ 617 w 1752"/>
                  <a:gd name="T91" fmla="*/ 263 h 3136"/>
                  <a:gd name="T92" fmla="*/ 590 w 1752"/>
                  <a:gd name="T93" fmla="*/ 155 h 3136"/>
                  <a:gd name="T94" fmla="*/ 589 w 1752"/>
                  <a:gd name="T95" fmla="*/ 149 h 3136"/>
                  <a:gd name="T96" fmla="*/ 572 w 1752"/>
                  <a:gd name="T97" fmla="*/ 279 h 3136"/>
                  <a:gd name="T98" fmla="*/ 578 w 1752"/>
                  <a:gd name="T99" fmla="*/ 278 h 3136"/>
                  <a:gd name="T100" fmla="*/ 556 w 1752"/>
                  <a:gd name="T101" fmla="*/ 178 h 3136"/>
                  <a:gd name="T102" fmla="*/ 527 w 1752"/>
                  <a:gd name="T103" fmla="*/ 269 h 3136"/>
                  <a:gd name="T104" fmla="*/ 518 w 1752"/>
                  <a:gd name="T105" fmla="*/ 274 h 3136"/>
                  <a:gd name="T106" fmla="*/ 515 w 1752"/>
                  <a:gd name="T107" fmla="*/ 189 h 3136"/>
                  <a:gd name="T108" fmla="*/ 504 w 1752"/>
                  <a:gd name="T109" fmla="*/ 190 h 3136"/>
                  <a:gd name="T110" fmla="*/ 131 w 1752"/>
                  <a:gd name="T111" fmla="*/ 404 h 3136"/>
                  <a:gd name="T112" fmla="*/ 134 w 1752"/>
                  <a:gd name="T113" fmla="*/ 391 h 3136"/>
                  <a:gd name="T114" fmla="*/ 119 w 1752"/>
                  <a:gd name="T115" fmla="*/ 372 h 3136"/>
                  <a:gd name="T116" fmla="*/ 151 w 1752"/>
                  <a:gd name="T117" fmla="*/ 539 h 3136"/>
                  <a:gd name="T118" fmla="*/ 161 w 1752"/>
                  <a:gd name="T119" fmla="*/ 542 h 3136"/>
                  <a:gd name="T120" fmla="*/ 167 w 1752"/>
                  <a:gd name="T121" fmla="*/ 540 h 3136"/>
                  <a:gd name="T122" fmla="*/ 172 w 1752"/>
                  <a:gd name="T123" fmla="*/ 564 h 3136"/>
                  <a:gd name="T124" fmla="*/ 942 w 1752"/>
                  <a:gd name="T125" fmla="*/ 1540 h 3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752" h="3136">
                    <a:moveTo>
                      <a:pt x="1615" y="1836"/>
                    </a:moveTo>
                    <a:cubicBezTo>
                      <a:pt x="1591" y="1830"/>
                      <a:pt x="1566" y="1847"/>
                      <a:pt x="1543" y="1824"/>
                    </a:cubicBezTo>
                    <a:cubicBezTo>
                      <a:pt x="1541" y="1824"/>
                      <a:pt x="1539" y="1825"/>
                      <a:pt x="1539" y="1828"/>
                    </a:cubicBezTo>
                    <a:cubicBezTo>
                      <a:pt x="1539" y="1833"/>
                      <a:pt x="1528" y="1833"/>
                      <a:pt x="1528" y="1828"/>
                    </a:cubicBezTo>
                    <a:cubicBezTo>
                      <a:pt x="1522" y="1829"/>
                      <a:pt x="1523" y="1837"/>
                      <a:pt x="1520" y="1840"/>
                    </a:cubicBezTo>
                    <a:cubicBezTo>
                      <a:pt x="1510" y="1851"/>
                      <a:pt x="1527" y="1821"/>
                      <a:pt x="1516" y="1816"/>
                    </a:cubicBezTo>
                    <a:cubicBezTo>
                      <a:pt x="1516" y="1808"/>
                      <a:pt x="1516" y="1808"/>
                      <a:pt x="1516" y="1808"/>
                    </a:cubicBezTo>
                    <a:cubicBezTo>
                      <a:pt x="1495" y="1809"/>
                      <a:pt x="1450" y="1757"/>
                      <a:pt x="1432" y="1800"/>
                    </a:cubicBezTo>
                    <a:cubicBezTo>
                      <a:pt x="1422" y="1805"/>
                      <a:pt x="1420" y="1817"/>
                      <a:pt x="1413" y="1824"/>
                    </a:cubicBezTo>
                    <a:cubicBezTo>
                      <a:pt x="1416" y="1813"/>
                      <a:pt x="1407" y="1814"/>
                      <a:pt x="1409" y="1804"/>
                    </a:cubicBezTo>
                    <a:cubicBezTo>
                      <a:pt x="1421" y="1808"/>
                      <a:pt x="1424" y="1801"/>
                      <a:pt x="1428" y="1797"/>
                    </a:cubicBezTo>
                    <a:cubicBezTo>
                      <a:pt x="1427" y="1787"/>
                      <a:pt x="1436" y="1788"/>
                      <a:pt x="1432" y="1777"/>
                    </a:cubicBezTo>
                    <a:cubicBezTo>
                      <a:pt x="1419" y="1772"/>
                      <a:pt x="1410" y="1765"/>
                      <a:pt x="1397" y="1761"/>
                    </a:cubicBezTo>
                    <a:cubicBezTo>
                      <a:pt x="1391" y="1772"/>
                      <a:pt x="1368" y="1766"/>
                      <a:pt x="1385" y="1781"/>
                    </a:cubicBezTo>
                    <a:cubicBezTo>
                      <a:pt x="1378" y="1778"/>
                      <a:pt x="1368" y="1792"/>
                      <a:pt x="1365" y="1781"/>
                    </a:cubicBezTo>
                    <a:cubicBezTo>
                      <a:pt x="1369" y="1765"/>
                      <a:pt x="1382" y="1758"/>
                      <a:pt x="1393" y="1749"/>
                    </a:cubicBezTo>
                    <a:cubicBezTo>
                      <a:pt x="1399" y="1722"/>
                      <a:pt x="1373" y="1695"/>
                      <a:pt x="1373" y="1662"/>
                    </a:cubicBezTo>
                    <a:cubicBezTo>
                      <a:pt x="1367" y="1661"/>
                      <a:pt x="1364" y="1663"/>
                      <a:pt x="1361" y="1666"/>
                    </a:cubicBezTo>
                    <a:cubicBezTo>
                      <a:pt x="1334" y="1591"/>
                      <a:pt x="1251" y="1648"/>
                      <a:pt x="1218" y="1594"/>
                    </a:cubicBezTo>
                    <a:cubicBezTo>
                      <a:pt x="1216" y="1560"/>
                      <a:pt x="1180" y="1554"/>
                      <a:pt x="1155" y="1555"/>
                    </a:cubicBezTo>
                    <a:cubicBezTo>
                      <a:pt x="1157" y="1545"/>
                      <a:pt x="1170" y="1546"/>
                      <a:pt x="1167" y="1531"/>
                    </a:cubicBezTo>
                    <a:cubicBezTo>
                      <a:pt x="1161" y="1526"/>
                      <a:pt x="1150" y="1526"/>
                      <a:pt x="1147" y="1519"/>
                    </a:cubicBezTo>
                    <a:cubicBezTo>
                      <a:pt x="1164" y="1528"/>
                      <a:pt x="1177" y="1500"/>
                      <a:pt x="1159" y="1499"/>
                    </a:cubicBezTo>
                    <a:cubicBezTo>
                      <a:pt x="1153" y="1518"/>
                      <a:pt x="1145" y="1510"/>
                      <a:pt x="1135" y="1523"/>
                    </a:cubicBezTo>
                    <a:cubicBezTo>
                      <a:pt x="1138" y="1512"/>
                      <a:pt x="1127" y="1515"/>
                      <a:pt x="1127" y="1507"/>
                    </a:cubicBezTo>
                    <a:cubicBezTo>
                      <a:pt x="1132" y="1506"/>
                      <a:pt x="1138" y="1508"/>
                      <a:pt x="1139" y="1503"/>
                    </a:cubicBezTo>
                    <a:cubicBezTo>
                      <a:pt x="1090" y="1508"/>
                      <a:pt x="1070" y="1513"/>
                      <a:pt x="1008" y="1507"/>
                    </a:cubicBezTo>
                    <a:cubicBezTo>
                      <a:pt x="1012" y="1478"/>
                      <a:pt x="978" y="1486"/>
                      <a:pt x="972" y="1467"/>
                    </a:cubicBezTo>
                    <a:cubicBezTo>
                      <a:pt x="972" y="1487"/>
                      <a:pt x="944" y="1500"/>
                      <a:pt x="932" y="1495"/>
                    </a:cubicBezTo>
                    <a:cubicBezTo>
                      <a:pt x="934" y="1480"/>
                      <a:pt x="948" y="1479"/>
                      <a:pt x="944" y="1459"/>
                    </a:cubicBezTo>
                    <a:cubicBezTo>
                      <a:pt x="920" y="1472"/>
                      <a:pt x="884" y="1501"/>
                      <a:pt x="861" y="1491"/>
                    </a:cubicBezTo>
                    <a:cubicBezTo>
                      <a:pt x="856" y="1523"/>
                      <a:pt x="821" y="1541"/>
                      <a:pt x="821" y="1566"/>
                    </a:cubicBezTo>
                    <a:cubicBezTo>
                      <a:pt x="821" y="1566"/>
                      <a:pt x="821" y="1566"/>
                      <a:pt x="821" y="1565"/>
                    </a:cubicBezTo>
                    <a:cubicBezTo>
                      <a:pt x="805" y="1543"/>
                      <a:pt x="788" y="1535"/>
                      <a:pt x="766" y="1536"/>
                    </a:cubicBezTo>
                    <a:cubicBezTo>
                      <a:pt x="766" y="1536"/>
                      <a:pt x="766" y="1536"/>
                      <a:pt x="766" y="1536"/>
                    </a:cubicBezTo>
                    <a:cubicBezTo>
                      <a:pt x="765" y="1536"/>
                      <a:pt x="765" y="1536"/>
                      <a:pt x="765" y="1536"/>
                    </a:cubicBezTo>
                    <a:cubicBezTo>
                      <a:pt x="763" y="1536"/>
                      <a:pt x="763" y="1536"/>
                      <a:pt x="763" y="1536"/>
                    </a:cubicBezTo>
                    <a:cubicBezTo>
                      <a:pt x="747" y="1536"/>
                      <a:pt x="728" y="1541"/>
                      <a:pt x="706" y="1547"/>
                    </a:cubicBezTo>
                    <a:cubicBezTo>
                      <a:pt x="659" y="1513"/>
                      <a:pt x="676" y="1448"/>
                      <a:pt x="694" y="1392"/>
                    </a:cubicBezTo>
                    <a:cubicBezTo>
                      <a:pt x="672" y="1358"/>
                      <a:pt x="608" y="1384"/>
                      <a:pt x="575" y="1372"/>
                    </a:cubicBezTo>
                    <a:cubicBezTo>
                      <a:pt x="589" y="1363"/>
                      <a:pt x="591" y="1342"/>
                      <a:pt x="595" y="1324"/>
                    </a:cubicBezTo>
                    <a:cubicBezTo>
                      <a:pt x="590" y="1309"/>
                      <a:pt x="605" y="1294"/>
                      <a:pt x="603" y="1317"/>
                    </a:cubicBezTo>
                    <a:cubicBezTo>
                      <a:pt x="611" y="1283"/>
                      <a:pt x="629" y="1271"/>
                      <a:pt x="635" y="1241"/>
                    </a:cubicBezTo>
                    <a:cubicBezTo>
                      <a:pt x="629" y="1236"/>
                      <a:pt x="620" y="1233"/>
                      <a:pt x="611" y="1233"/>
                    </a:cubicBezTo>
                    <a:cubicBezTo>
                      <a:pt x="592" y="1233"/>
                      <a:pt x="569" y="1244"/>
                      <a:pt x="556" y="1249"/>
                    </a:cubicBezTo>
                    <a:cubicBezTo>
                      <a:pt x="557" y="1281"/>
                      <a:pt x="537" y="1291"/>
                      <a:pt x="524" y="1309"/>
                    </a:cubicBezTo>
                    <a:cubicBezTo>
                      <a:pt x="499" y="1309"/>
                      <a:pt x="479" y="1314"/>
                      <a:pt x="456" y="1317"/>
                    </a:cubicBezTo>
                    <a:cubicBezTo>
                      <a:pt x="457" y="1304"/>
                      <a:pt x="445" y="1305"/>
                      <a:pt x="433" y="1305"/>
                    </a:cubicBezTo>
                    <a:cubicBezTo>
                      <a:pt x="411" y="1258"/>
                      <a:pt x="398" y="1207"/>
                      <a:pt x="417" y="1162"/>
                    </a:cubicBezTo>
                    <a:cubicBezTo>
                      <a:pt x="418" y="1165"/>
                      <a:pt x="417" y="1170"/>
                      <a:pt x="421" y="1170"/>
                    </a:cubicBezTo>
                    <a:cubicBezTo>
                      <a:pt x="429" y="1148"/>
                      <a:pt x="445" y="1120"/>
                      <a:pt x="433" y="1090"/>
                    </a:cubicBezTo>
                    <a:cubicBezTo>
                      <a:pt x="475" y="1060"/>
                      <a:pt x="518" y="1018"/>
                      <a:pt x="571" y="1031"/>
                    </a:cubicBezTo>
                    <a:cubicBezTo>
                      <a:pt x="567" y="1049"/>
                      <a:pt x="614" y="1037"/>
                      <a:pt x="623" y="1051"/>
                    </a:cubicBezTo>
                    <a:cubicBezTo>
                      <a:pt x="613" y="988"/>
                      <a:pt x="694" y="1030"/>
                      <a:pt x="746" y="1027"/>
                    </a:cubicBezTo>
                    <a:cubicBezTo>
                      <a:pt x="750" y="1075"/>
                      <a:pt x="761" y="1114"/>
                      <a:pt x="770" y="1146"/>
                    </a:cubicBezTo>
                    <a:cubicBezTo>
                      <a:pt x="790" y="1146"/>
                      <a:pt x="790" y="1146"/>
                      <a:pt x="790" y="1146"/>
                    </a:cubicBezTo>
                    <a:cubicBezTo>
                      <a:pt x="821" y="1104"/>
                      <a:pt x="787" y="1039"/>
                      <a:pt x="798" y="999"/>
                    </a:cubicBezTo>
                    <a:cubicBezTo>
                      <a:pt x="807" y="963"/>
                      <a:pt x="866" y="942"/>
                      <a:pt x="901" y="924"/>
                    </a:cubicBezTo>
                    <a:cubicBezTo>
                      <a:pt x="917" y="915"/>
                      <a:pt x="937" y="892"/>
                      <a:pt x="948" y="880"/>
                    </a:cubicBezTo>
                    <a:cubicBezTo>
                      <a:pt x="935" y="877"/>
                      <a:pt x="944" y="868"/>
                      <a:pt x="952" y="876"/>
                    </a:cubicBezTo>
                    <a:cubicBezTo>
                      <a:pt x="947" y="849"/>
                      <a:pt x="953" y="832"/>
                      <a:pt x="960" y="809"/>
                    </a:cubicBezTo>
                    <a:cubicBezTo>
                      <a:pt x="968" y="823"/>
                      <a:pt x="958" y="840"/>
                      <a:pt x="960" y="844"/>
                    </a:cubicBezTo>
                    <a:cubicBezTo>
                      <a:pt x="977" y="832"/>
                      <a:pt x="985" y="811"/>
                      <a:pt x="988" y="785"/>
                    </a:cubicBezTo>
                    <a:cubicBezTo>
                      <a:pt x="990" y="791"/>
                      <a:pt x="983" y="805"/>
                      <a:pt x="992" y="805"/>
                    </a:cubicBezTo>
                    <a:cubicBezTo>
                      <a:pt x="1010" y="783"/>
                      <a:pt x="1023" y="756"/>
                      <a:pt x="1063" y="757"/>
                    </a:cubicBezTo>
                    <a:cubicBezTo>
                      <a:pt x="1065" y="749"/>
                      <a:pt x="1058" y="749"/>
                      <a:pt x="1055" y="745"/>
                    </a:cubicBezTo>
                    <a:cubicBezTo>
                      <a:pt x="1083" y="743"/>
                      <a:pt x="1087" y="740"/>
                      <a:pt x="1103" y="741"/>
                    </a:cubicBezTo>
                    <a:cubicBezTo>
                      <a:pt x="1112" y="733"/>
                      <a:pt x="1098" y="730"/>
                      <a:pt x="1099" y="717"/>
                    </a:cubicBezTo>
                    <a:cubicBezTo>
                      <a:pt x="1130" y="679"/>
                      <a:pt x="1197" y="654"/>
                      <a:pt x="1250" y="650"/>
                    </a:cubicBezTo>
                    <a:cubicBezTo>
                      <a:pt x="1237" y="657"/>
                      <a:pt x="1223" y="663"/>
                      <a:pt x="1210" y="670"/>
                    </a:cubicBezTo>
                    <a:cubicBezTo>
                      <a:pt x="1207" y="682"/>
                      <a:pt x="1214" y="684"/>
                      <a:pt x="1214" y="694"/>
                    </a:cubicBezTo>
                    <a:cubicBezTo>
                      <a:pt x="1235" y="692"/>
                      <a:pt x="1239" y="674"/>
                      <a:pt x="1258" y="666"/>
                    </a:cubicBezTo>
                    <a:cubicBezTo>
                      <a:pt x="1275" y="658"/>
                      <a:pt x="1311" y="670"/>
                      <a:pt x="1321" y="642"/>
                    </a:cubicBezTo>
                    <a:cubicBezTo>
                      <a:pt x="1292" y="642"/>
                      <a:pt x="1235" y="624"/>
                      <a:pt x="1270" y="587"/>
                    </a:cubicBezTo>
                    <a:cubicBezTo>
                      <a:pt x="1260" y="584"/>
                      <a:pt x="1241" y="592"/>
                      <a:pt x="1238" y="583"/>
                    </a:cubicBezTo>
                    <a:cubicBezTo>
                      <a:pt x="1260" y="578"/>
                      <a:pt x="1290" y="582"/>
                      <a:pt x="1294" y="559"/>
                    </a:cubicBezTo>
                    <a:cubicBezTo>
                      <a:pt x="1239" y="545"/>
                      <a:pt x="1208" y="572"/>
                      <a:pt x="1171" y="587"/>
                    </a:cubicBezTo>
                    <a:cubicBezTo>
                      <a:pt x="1176" y="572"/>
                      <a:pt x="1153" y="586"/>
                      <a:pt x="1159" y="571"/>
                    </a:cubicBezTo>
                    <a:cubicBezTo>
                      <a:pt x="1210" y="584"/>
                      <a:pt x="1224" y="536"/>
                      <a:pt x="1270" y="531"/>
                    </a:cubicBezTo>
                    <a:cubicBezTo>
                      <a:pt x="1295" y="534"/>
                      <a:pt x="1331" y="526"/>
                      <a:pt x="1349" y="535"/>
                    </a:cubicBezTo>
                    <a:cubicBezTo>
                      <a:pt x="1381" y="547"/>
                      <a:pt x="1397" y="513"/>
                      <a:pt x="1436" y="499"/>
                    </a:cubicBezTo>
                    <a:cubicBezTo>
                      <a:pt x="1443" y="497"/>
                      <a:pt x="1446" y="505"/>
                      <a:pt x="1452" y="503"/>
                    </a:cubicBezTo>
                    <a:cubicBezTo>
                      <a:pt x="1481" y="498"/>
                      <a:pt x="1490" y="466"/>
                      <a:pt x="1492" y="448"/>
                    </a:cubicBezTo>
                    <a:cubicBezTo>
                      <a:pt x="1479" y="445"/>
                      <a:pt x="1473" y="450"/>
                      <a:pt x="1464" y="452"/>
                    </a:cubicBezTo>
                    <a:cubicBezTo>
                      <a:pt x="1463" y="444"/>
                      <a:pt x="1469" y="443"/>
                      <a:pt x="1468" y="436"/>
                    </a:cubicBezTo>
                    <a:cubicBezTo>
                      <a:pt x="1453" y="441"/>
                      <a:pt x="1428" y="459"/>
                      <a:pt x="1413" y="452"/>
                    </a:cubicBezTo>
                    <a:cubicBezTo>
                      <a:pt x="1436" y="436"/>
                      <a:pt x="1458" y="442"/>
                      <a:pt x="1476" y="424"/>
                    </a:cubicBezTo>
                    <a:cubicBezTo>
                      <a:pt x="1459" y="422"/>
                      <a:pt x="1453" y="410"/>
                      <a:pt x="1432" y="412"/>
                    </a:cubicBezTo>
                    <a:cubicBezTo>
                      <a:pt x="1436" y="390"/>
                      <a:pt x="1426" y="404"/>
                      <a:pt x="1420" y="396"/>
                    </a:cubicBezTo>
                    <a:cubicBezTo>
                      <a:pt x="1421" y="389"/>
                      <a:pt x="1416" y="387"/>
                      <a:pt x="1416" y="380"/>
                    </a:cubicBezTo>
                    <a:cubicBezTo>
                      <a:pt x="1446" y="358"/>
                      <a:pt x="1405" y="326"/>
                      <a:pt x="1416" y="293"/>
                    </a:cubicBezTo>
                    <a:cubicBezTo>
                      <a:pt x="1379" y="314"/>
                      <a:pt x="1344" y="359"/>
                      <a:pt x="1297" y="329"/>
                    </a:cubicBezTo>
                    <a:cubicBezTo>
                      <a:pt x="1329" y="322"/>
                      <a:pt x="1308" y="299"/>
                      <a:pt x="1325" y="277"/>
                    </a:cubicBezTo>
                    <a:cubicBezTo>
                      <a:pt x="1301" y="284"/>
                      <a:pt x="1305" y="263"/>
                      <a:pt x="1297" y="253"/>
                    </a:cubicBezTo>
                    <a:cubicBezTo>
                      <a:pt x="1260" y="259"/>
                      <a:pt x="1244" y="244"/>
                      <a:pt x="1210" y="245"/>
                    </a:cubicBezTo>
                    <a:cubicBezTo>
                      <a:pt x="1210" y="248"/>
                      <a:pt x="1210" y="250"/>
                      <a:pt x="1210" y="251"/>
                    </a:cubicBezTo>
                    <a:cubicBezTo>
                      <a:pt x="1206" y="270"/>
                      <a:pt x="1192" y="277"/>
                      <a:pt x="1178" y="285"/>
                    </a:cubicBezTo>
                    <a:cubicBezTo>
                      <a:pt x="1198" y="299"/>
                      <a:pt x="1162" y="323"/>
                      <a:pt x="1147" y="329"/>
                    </a:cubicBezTo>
                    <a:cubicBezTo>
                      <a:pt x="1145" y="346"/>
                      <a:pt x="1169" y="338"/>
                      <a:pt x="1167" y="356"/>
                    </a:cubicBezTo>
                    <a:cubicBezTo>
                      <a:pt x="1145" y="390"/>
                      <a:pt x="1106" y="407"/>
                      <a:pt x="1067" y="424"/>
                    </a:cubicBezTo>
                    <a:cubicBezTo>
                      <a:pt x="1067" y="472"/>
                      <a:pt x="1048" y="501"/>
                      <a:pt x="1016" y="507"/>
                    </a:cubicBezTo>
                    <a:cubicBezTo>
                      <a:pt x="1007" y="494"/>
                      <a:pt x="998" y="481"/>
                      <a:pt x="1004" y="464"/>
                    </a:cubicBezTo>
                    <a:cubicBezTo>
                      <a:pt x="1007" y="467"/>
                      <a:pt x="1028" y="481"/>
                      <a:pt x="1028" y="464"/>
                    </a:cubicBezTo>
                    <a:cubicBezTo>
                      <a:pt x="1030" y="453"/>
                      <a:pt x="1006" y="467"/>
                      <a:pt x="1008" y="456"/>
                    </a:cubicBezTo>
                    <a:cubicBezTo>
                      <a:pt x="1018" y="445"/>
                      <a:pt x="1020" y="425"/>
                      <a:pt x="1028" y="412"/>
                    </a:cubicBezTo>
                    <a:cubicBezTo>
                      <a:pt x="1005" y="409"/>
                      <a:pt x="995" y="419"/>
                      <a:pt x="972" y="416"/>
                    </a:cubicBezTo>
                    <a:cubicBezTo>
                      <a:pt x="955" y="385"/>
                      <a:pt x="921" y="356"/>
                      <a:pt x="873" y="368"/>
                    </a:cubicBezTo>
                    <a:cubicBezTo>
                      <a:pt x="879" y="356"/>
                      <a:pt x="886" y="345"/>
                      <a:pt x="889" y="329"/>
                    </a:cubicBezTo>
                    <a:cubicBezTo>
                      <a:pt x="876" y="328"/>
                      <a:pt x="865" y="339"/>
                      <a:pt x="865" y="321"/>
                    </a:cubicBezTo>
                    <a:cubicBezTo>
                      <a:pt x="891" y="290"/>
                      <a:pt x="923" y="262"/>
                      <a:pt x="964" y="245"/>
                    </a:cubicBezTo>
                    <a:cubicBezTo>
                      <a:pt x="979" y="240"/>
                      <a:pt x="1001" y="245"/>
                      <a:pt x="1008" y="226"/>
                    </a:cubicBezTo>
                    <a:cubicBezTo>
                      <a:pt x="994" y="228"/>
                      <a:pt x="986" y="224"/>
                      <a:pt x="984" y="214"/>
                    </a:cubicBezTo>
                    <a:cubicBezTo>
                      <a:pt x="1032" y="224"/>
                      <a:pt x="1067" y="208"/>
                      <a:pt x="1099" y="186"/>
                    </a:cubicBezTo>
                    <a:cubicBezTo>
                      <a:pt x="1091" y="181"/>
                      <a:pt x="1073" y="185"/>
                      <a:pt x="1071" y="174"/>
                    </a:cubicBezTo>
                    <a:cubicBezTo>
                      <a:pt x="1086" y="180"/>
                      <a:pt x="1109" y="176"/>
                      <a:pt x="1123" y="170"/>
                    </a:cubicBezTo>
                    <a:cubicBezTo>
                      <a:pt x="1123" y="169"/>
                      <a:pt x="1124" y="169"/>
                      <a:pt x="1125" y="169"/>
                    </a:cubicBezTo>
                    <a:cubicBezTo>
                      <a:pt x="1127" y="168"/>
                      <a:pt x="1128" y="167"/>
                      <a:pt x="1130" y="166"/>
                    </a:cubicBezTo>
                    <a:cubicBezTo>
                      <a:pt x="1133" y="163"/>
                      <a:pt x="1135" y="161"/>
                      <a:pt x="1135" y="158"/>
                    </a:cubicBezTo>
                    <a:cubicBezTo>
                      <a:pt x="1144" y="158"/>
                      <a:pt x="1147" y="165"/>
                      <a:pt x="1159" y="162"/>
                    </a:cubicBezTo>
                    <a:cubicBezTo>
                      <a:pt x="1157" y="172"/>
                      <a:pt x="1157" y="182"/>
                      <a:pt x="1171" y="178"/>
                    </a:cubicBezTo>
                    <a:cubicBezTo>
                      <a:pt x="1174" y="171"/>
                      <a:pt x="1164" y="170"/>
                      <a:pt x="1174" y="158"/>
                    </a:cubicBezTo>
                    <a:cubicBezTo>
                      <a:pt x="1211" y="175"/>
                      <a:pt x="1233" y="133"/>
                      <a:pt x="1234" y="114"/>
                    </a:cubicBezTo>
                    <a:cubicBezTo>
                      <a:pt x="1250" y="116"/>
                      <a:pt x="1262" y="113"/>
                      <a:pt x="1262" y="99"/>
                    </a:cubicBezTo>
                    <a:cubicBezTo>
                      <a:pt x="1245" y="98"/>
                      <a:pt x="1255" y="91"/>
                      <a:pt x="1238" y="87"/>
                    </a:cubicBezTo>
                    <a:cubicBezTo>
                      <a:pt x="1278" y="78"/>
                      <a:pt x="1304" y="101"/>
                      <a:pt x="1321" y="75"/>
                    </a:cubicBezTo>
                    <a:cubicBezTo>
                      <a:pt x="1325" y="82"/>
                      <a:pt x="1331" y="86"/>
                      <a:pt x="1333" y="95"/>
                    </a:cubicBezTo>
                    <a:cubicBezTo>
                      <a:pt x="1328" y="95"/>
                      <a:pt x="1324" y="96"/>
                      <a:pt x="1325" y="103"/>
                    </a:cubicBezTo>
                    <a:cubicBezTo>
                      <a:pt x="1341" y="103"/>
                      <a:pt x="1341" y="103"/>
                      <a:pt x="1341" y="103"/>
                    </a:cubicBezTo>
                    <a:cubicBezTo>
                      <a:pt x="1357" y="100"/>
                      <a:pt x="1362" y="108"/>
                      <a:pt x="1369" y="114"/>
                    </a:cubicBezTo>
                    <a:cubicBezTo>
                      <a:pt x="1363" y="129"/>
                      <a:pt x="1382" y="117"/>
                      <a:pt x="1381" y="126"/>
                    </a:cubicBezTo>
                    <a:cubicBezTo>
                      <a:pt x="1370" y="146"/>
                      <a:pt x="1350" y="156"/>
                      <a:pt x="1325" y="162"/>
                    </a:cubicBezTo>
                    <a:cubicBezTo>
                      <a:pt x="1320" y="172"/>
                      <a:pt x="1337" y="179"/>
                      <a:pt x="1325" y="182"/>
                    </a:cubicBezTo>
                    <a:cubicBezTo>
                      <a:pt x="1289" y="185"/>
                      <a:pt x="1257" y="174"/>
                      <a:pt x="1242" y="202"/>
                    </a:cubicBezTo>
                    <a:cubicBezTo>
                      <a:pt x="1282" y="213"/>
                      <a:pt x="1316" y="189"/>
                      <a:pt x="1333" y="222"/>
                    </a:cubicBezTo>
                    <a:cubicBezTo>
                      <a:pt x="1333" y="227"/>
                      <a:pt x="1326" y="225"/>
                      <a:pt x="1325" y="230"/>
                    </a:cubicBezTo>
                    <a:cubicBezTo>
                      <a:pt x="1344" y="228"/>
                      <a:pt x="1331" y="233"/>
                      <a:pt x="1333" y="245"/>
                    </a:cubicBezTo>
                    <a:cubicBezTo>
                      <a:pt x="1363" y="235"/>
                      <a:pt x="1377" y="262"/>
                      <a:pt x="1409" y="261"/>
                    </a:cubicBezTo>
                    <a:cubicBezTo>
                      <a:pt x="1411" y="238"/>
                      <a:pt x="1392" y="235"/>
                      <a:pt x="1385" y="222"/>
                    </a:cubicBezTo>
                    <a:cubicBezTo>
                      <a:pt x="1411" y="219"/>
                      <a:pt x="1427" y="248"/>
                      <a:pt x="1440" y="245"/>
                    </a:cubicBezTo>
                    <a:cubicBezTo>
                      <a:pt x="1432" y="237"/>
                      <a:pt x="1454" y="225"/>
                      <a:pt x="1456" y="214"/>
                    </a:cubicBezTo>
                    <a:cubicBezTo>
                      <a:pt x="1444" y="210"/>
                      <a:pt x="1451" y="207"/>
                      <a:pt x="1456" y="202"/>
                    </a:cubicBezTo>
                    <a:cubicBezTo>
                      <a:pt x="1445" y="200"/>
                      <a:pt x="1454" y="194"/>
                      <a:pt x="1440" y="190"/>
                    </a:cubicBezTo>
                    <a:cubicBezTo>
                      <a:pt x="1434" y="185"/>
                      <a:pt x="1427" y="180"/>
                      <a:pt x="1424" y="170"/>
                    </a:cubicBezTo>
                    <a:cubicBezTo>
                      <a:pt x="1440" y="170"/>
                      <a:pt x="1440" y="170"/>
                      <a:pt x="1440" y="170"/>
                    </a:cubicBezTo>
                    <a:cubicBezTo>
                      <a:pt x="1438" y="166"/>
                      <a:pt x="1431" y="155"/>
                      <a:pt x="1444" y="158"/>
                    </a:cubicBezTo>
                    <a:cubicBezTo>
                      <a:pt x="1444" y="162"/>
                      <a:pt x="1444" y="162"/>
                      <a:pt x="1444" y="162"/>
                    </a:cubicBezTo>
                    <a:cubicBezTo>
                      <a:pt x="1460" y="151"/>
                      <a:pt x="1470" y="174"/>
                      <a:pt x="1472" y="190"/>
                    </a:cubicBezTo>
                    <a:cubicBezTo>
                      <a:pt x="1483" y="187"/>
                      <a:pt x="1482" y="195"/>
                      <a:pt x="1492" y="194"/>
                    </a:cubicBezTo>
                    <a:cubicBezTo>
                      <a:pt x="1506" y="166"/>
                      <a:pt x="1532" y="172"/>
                      <a:pt x="1547" y="150"/>
                    </a:cubicBezTo>
                    <a:cubicBezTo>
                      <a:pt x="1514" y="149"/>
                      <a:pt x="1492" y="118"/>
                      <a:pt x="1464" y="111"/>
                    </a:cubicBezTo>
                    <a:cubicBezTo>
                      <a:pt x="1467" y="102"/>
                      <a:pt x="1500" y="104"/>
                      <a:pt x="1492" y="99"/>
                    </a:cubicBezTo>
                    <a:cubicBezTo>
                      <a:pt x="1482" y="98"/>
                      <a:pt x="1473" y="96"/>
                      <a:pt x="1468" y="91"/>
                    </a:cubicBezTo>
                    <a:cubicBezTo>
                      <a:pt x="1481" y="90"/>
                      <a:pt x="1498" y="95"/>
                      <a:pt x="1496" y="79"/>
                    </a:cubicBezTo>
                    <a:cubicBezTo>
                      <a:pt x="1481" y="79"/>
                      <a:pt x="1471" y="79"/>
                      <a:pt x="1484" y="71"/>
                    </a:cubicBezTo>
                    <a:cubicBezTo>
                      <a:pt x="1473" y="66"/>
                      <a:pt x="1461" y="78"/>
                      <a:pt x="1460" y="71"/>
                    </a:cubicBezTo>
                    <a:cubicBezTo>
                      <a:pt x="1467" y="70"/>
                      <a:pt x="1451" y="59"/>
                      <a:pt x="1452" y="51"/>
                    </a:cubicBezTo>
                    <a:cubicBezTo>
                      <a:pt x="1438" y="48"/>
                      <a:pt x="1437" y="57"/>
                      <a:pt x="1424" y="55"/>
                    </a:cubicBezTo>
                    <a:cubicBezTo>
                      <a:pt x="1424" y="36"/>
                      <a:pt x="1409" y="52"/>
                      <a:pt x="1405" y="43"/>
                    </a:cubicBezTo>
                    <a:cubicBezTo>
                      <a:pt x="1405" y="37"/>
                      <a:pt x="1415" y="40"/>
                      <a:pt x="1413" y="31"/>
                    </a:cubicBezTo>
                    <a:cubicBezTo>
                      <a:pt x="1372" y="26"/>
                      <a:pt x="1343" y="44"/>
                      <a:pt x="1325" y="39"/>
                    </a:cubicBezTo>
                    <a:cubicBezTo>
                      <a:pt x="1329" y="30"/>
                      <a:pt x="1341" y="29"/>
                      <a:pt x="1337" y="11"/>
                    </a:cubicBezTo>
                    <a:cubicBezTo>
                      <a:pt x="1320" y="0"/>
                      <a:pt x="1302" y="14"/>
                      <a:pt x="1286" y="15"/>
                    </a:cubicBezTo>
                    <a:cubicBezTo>
                      <a:pt x="1285" y="14"/>
                      <a:pt x="1290" y="8"/>
                      <a:pt x="1290" y="7"/>
                    </a:cubicBezTo>
                    <a:cubicBezTo>
                      <a:pt x="1284" y="5"/>
                      <a:pt x="1277" y="4"/>
                      <a:pt x="1271" y="4"/>
                    </a:cubicBezTo>
                    <a:cubicBezTo>
                      <a:pt x="1230" y="2"/>
                      <a:pt x="1190" y="43"/>
                      <a:pt x="1167" y="55"/>
                    </a:cubicBezTo>
                    <a:cubicBezTo>
                      <a:pt x="1177" y="59"/>
                      <a:pt x="1193" y="57"/>
                      <a:pt x="1198" y="67"/>
                    </a:cubicBezTo>
                    <a:cubicBezTo>
                      <a:pt x="1188" y="69"/>
                      <a:pt x="1173" y="55"/>
                      <a:pt x="1167" y="67"/>
                    </a:cubicBezTo>
                    <a:cubicBezTo>
                      <a:pt x="1171" y="68"/>
                      <a:pt x="1171" y="73"/>
                      <a:pt x="1171" y="79"/>
                    </a:cubicBezTo>
                    <a:cubicBezTo>
                      <a:pt x="1185" y="79"/>
                      <a:pt x="1202" y="77"/>
                      <a:pt x="1206" y="87"/>
                    </a:cubicBezTo>
                    <a:cubicBezTo>
                      <a:pt x="1195" y="119"/>
                      <a:pt x="1155" y="123"/>
                      <a:pt x="1131" y="142"/>
                    </a:cubicBezTo>
                    <a:cubicBezTo>
                      <a:pt x="1136" y="130"/>
                      <a:pt x="1146" y="123"/>
                      <a:pt x="1143" y="103"/>
                    </a:cubicBezTo>
                    <a:cubicBezTo>
                      <a:pt x="1120" y="98"/>
                      <a:pt x="1120" y="116"/>
                      <a:pt x="1103" y="118"/>
                    </a:cubicBezTo>
                    <a:cubicBezTo>
                      <a:pt x="1109" y="112"/>
                      <a:pt x="1112" y="103"/>
                      <a:pt x="1115" y="95"/>
                    </a:cubicBezTo>
                    <a:cubicBezTo>
                      <a:pt x="1109" y="92"/>
                      <a:pt x="1094" y="99"/>
                      <a:pt x="1095" y="91"/>
                    </a:cubicBezTo>
                    <a:cubicBezTo>
                      <a:pt x="1098" y="82"/>
                      <a:pt x="1116" y="87"/>
                      <a:pt x="1119" y="79"/>
                    </a:cubicBezTo>
                    <a:cubicBezTo>
                      <a:pt x="1091" y="11"/>
                      <a:pt x="1192" y="38"/>
                      <a:pt x="1210" y="3"/>
                    </a:cubicBezTo>
                    <a:cubicBezTo>
                      <a:pt x="1209" y="3"/>
                      <a:pt x="1208" y="3"/>
                      <a:pt x="1208" y="3"/>
                    </a:cubicBezTo>
                    <a:cubicBezTo>
                      <a:pt x="1207" y="3"/>
                      <a:pt x="1206" y="3"/>
                      <a:pt x="1206" y="3"/>
                    </a:cubicBezTo>
                    <a:cubicBezTo>
                      <a:pt x="1206" y="3"/>
                      <a:pt x="1206" y="3"/>
                      <a:pt x="1206" y="3"/>
                    </a:cubicBezTo>
                    <a:cubicBezTo>
                      <a:pt x="1175" y="1"/>
                      <a:pt x="1151" y="7"/>
                      <a:pt x="1123" y="7"/>
                    </a:cubicBezTo>
                    <a:cubicBezTo>
                      <a:pt x="1107" y="33"/>
                      <a:pt x="1089" y="58"/>
                      <a:pt x="1052" y="63"/>
                    </a:cubicBezTo>
                    <a:cubicBezTo>
                      <a:pt x="1062" y="80"/>
                      <a:pt x="1044" y="78"/>
                      <a:pt x="1040" y="91"/>
                    </a:cubicBezTo>
                    <a:cubicBezTo>
                      <a:pt x="1052" y="90"/>
                      <a:pt x="1062" y="92"/>
                      <a:pt x="1067" y="99"/>
                    </a:cubicBezTo>
                    <a:cubicBezTo>
                      <a:pt x="1057" y="101"/>
                      <a:pt x="1051" y="106"/>
                      <a:pt x="1044" y="111"/>
                    </a:cubicBezTo>
                    <a:cubicBezTo>
                      <a:pt x="1053" y="116"/>
                      <a:pt x="1058" y="100"/>
                      <a:pt x="1059" y="111"/>
                    </a:cubicBezTo>
                    <a:cubicBezTo>
                      <a:pt x="1031" y="113"/>
                      <a:pt x="1025" y="140"/>
                      <a:pt x="992" y="138"/>
                    </a:cubicBezTo>
                    <a:cubicBezTo>
                      <a:pt x="992" y="127"/>
                      <a:pt x="1014" y="129"/>
                      <a:pt x="1004" y="118"/>
                    </a:cubicBezTo>
                    <a:cubicBezTo>
                      <a:pt x="980" y="118"/>
                      <a:pt x="980" y="118"/>
                      <a:pt x="980" y="118"/>
                    </a:cubicBezTo>
                    <a:cubicBezTo>
                      <a:pt x="956" y="124"/>
                      <a:pt x="915" y="132"/>
                      <a:pt x="889" y="122"/>
                    </a:cubicBezTo>
                    <a:cubicBezTo>
                      <a:pt x="877" y="125"/>
                      <a:pt x="874" y="118"/>
                      <a:pt x="865" y="118"/>
                    </a:cubicBezTo>
                    <a:cubicBezTo>
                      <a:pt x="865" y="113"/>
                      <a:pt x="870" y="113"/>
                      <a:pt x="869" y="107"/>
                    </a:cubicBezTo>
                    <a:cubicBezTo>
                      <a:pt x="855" y="105"/>
                      <a:pt x="843" y="107"/>
                      <a:pt x="833" y="111"/>
                    </a:cubicBezTo>
                    <a:cubicBezTo>
                      <a:pt x="825" y="113"/>
                      <a:pt x="822" y="120"/>
                      <a:pt x="810" y="118"/>
                    </a:cubicBezTo>
                    <a:cubicBezTo>
                      <a:pt x="812" y="133"/>
                      <a:pt x="805" y="137"/>
                      <a:pt x="806" y="150"/>
                    </a:cubicBezTo>
                    <a:cubicBezTo>
                      <a:pt x="796" y="145"/>
                      <a:pt x="789" y="162"/>
                      <a:pt x="786" y="150"/>
                    </a:cubicBezTo>
                    <a:cubicBezTo>
                      <a:pt x="784" y="141"/>
                      <a:pt x="804" y="152"/>
                      <a:pt x="798" y="138"/>
                    </a:cubicBezTo>
                    <a:cubicBezTo>
                      <a:pt x="777" y="116"/>
                      <a:pt x="717" y="151"/>
                      <a:pt x="694" y="126"/>
                    </a:cubicBezTo>
                    <a:cubicBezTo>
                      <a:pt x="706" y="123"/>
                      <a:pt x="719" y="121"/>
                      <a:pt x="726" y="114"/>
                    </a:cubicBezTo>
                    <a:cubicBezTo>
                      <a:pt x="678" y="109"/>
                      <a:pt x="643" y="79"/>
                      <a:pt x="595" y="95"/>
                    </a:cubicBezTo>
                    <a:cubicBezTo>
                      <a:pt x="594" y="98"/>
                      <a:pt x="592" y="99"/>
                      <a:pt x="587" y="99"/>
                    </a:cubicBezTo>
                    <a:cubicBezTo>
                      <a:pt x="588" y="93"/>
                      <a:pt x="592" y="93"/>
                      <a:pt x="591" y="87"/>
                    </a:cubicBezTo>
                    <a:cubicBezTo>
                      <a:pt x="583" y="87"/>
                      <a:pt x="583" y="87"/>
                      <a:pt x="583" y="87"/>
                    </a:cubicBezTo>
                    <a:cubicBezTo>
                      <a:pt x="576" y="90"/>
                      <a:pt x="573" y="98"/>
                      <a:pt x="560" y="95"/>
                    </a:cubicBezTo>
                    <a:cubicBezTo>
                      <a:pt x="558" y="85"/>
                      <a:pt x="567" y="86"/>
                      <a:pt x="564" y="75"/>
                    </a:cubicBezTo>
                    <a:cubicBezTo>
                      <a:pt x="544" y="78"/>
                      <a:pt x="496" y="94"/>
                      <a:pt x="512" y="83"/>
                    </a:cubicBezTo>
                    <a:cubicBezTo>
                      <a:pt x="465" y="103"/>
                      <a:pt x="422" y="80"/>
                      <a:pt x="389" y="111"/>
                    </a:cubicBezTo>
                    <a:cubicBezTo>
                      <a:pt x="379" y="105"/>
                      <a:pt x="351" y="104"/>
                      <a:pt x="361" y="91"/>
                    </a:cubicBezTo>
                    <a:cubicBezTo>
                      <a:pt x="307" y="79"/>
                      <a:pt x="244" y="78"/>
                      <a:pt x="184" y="68"/>
                    </a:cubicBezTo>
                    <a:cubicBezTo>
                      <a:pt x="182" y="67"/>
                      <a:pt x="180" y="67"/>
                      <a:pt x="179" y="67"/>
                    </a:cubicBezTo>
                    <a:cubicBezTo>
                      <a:pt x="142" y="112"/>
                      <a:pt x="142" y="112"/>
                      <a:pt x="142" y="112"/>
                    </a:cubicBezTo>
                    <a:cubicBezTo>
                      <a:pt x="142" y="112"/>
                      <a:pt x="142" y="112"/>
                      <a:pt x="143" y="112"/>
                    </a:cubicBezTo>
                    <a:cubicBezTo>
                      <a:pt x="142" y="112"/>
                      <a:pt x="142" y="112"/>
                      <a:pt x="142" y="112"/>
                    </a:cubicBezTo>
                    <a:cubicBezTo>
                      <a:pt x="142" y="112"/>
                      <a:pt x="142" y="112"/>
                      <a:pt x="142" y="112"/>
                    </a:cubicBezTo>
                    <a:cubicBezTo>
                      <a:pt x="142" y="112"/>
                      <a:pt x="142" y="113"/>
                      <a:pt x="142" y="113"/>
                    </a:cubicBezTo>
                    <a:cubicBezTo>
                      <a:pt x="137" y="119"/>
                      <a:pt x="131" y="125"/>
                      <a:pt x="125" y="131"/>
                    </a:cubicBezTo>
                    <a:cubicBezTo>
                      <a:pt x="124" y="133"/>
                      <a:pt x="123" y="134"/>
                      <a:pt x="122" y="135"/>
                    </a:cubicBezTo>
                    <a:cubicBezTo>
                      <a:pt x="117" y="142"/>
                      <a:pt x="111" y="148"/>
                      <a:pt x="106" y="154"/>
                    </a:cubicBezTo>
                    <a:cubicBezTo>
                      <a:pt x="105" y="155"/>
                      <a:pt x="104" y="156"/>
                      <a:pt x="103" y="158"/>
                    </a:cubicBezTo>
                    <a:cubicBezTo>
                      <a:pt x="93" y="169"/>
                      <a:pt x="84" y="181"/>
                      <a:pt x="74" y="192"/>
                    </a:cubicBezTo>
                    <a:cubicBezTo>
                      <a:pt x="73" y="194"/>
                      <a:pt x="71" y="196"/>
                      <a:pt x="70" y="198"/>
                    </a:cubicBezTo>
                    <a:cubicBezTo>
                      <a:pt x="66" y="202"/>
                      <a:pt x="63" y="207"/>
                      <a:pt x="59" y="211"/>
                    </a:cubicBezTo>
                    <a:cubicBezTo>
                      <a:pt x="56" y="216"/>
                      <a:pt x="52" y="220"/>
                      <a:pt x="49" y="224"/>
                    </a:cubicBezTo>
                    <a:cubicBezTo>
                      <a:pt x="46" y="228"/>
                      <a:pt x="43" y="232"/>
                      <a:pt x="40" y="236"/>
                    </a:cubicBezTo>
                    <a:cubicBezTo>
                      <a:pt x="36" y="241"/>
                      <a:pt x="32" y="246"/>
                      <a:pt x="28" y="252"/>
                    </a:cubicBezTo>
                    <a:cubicBezTo>
                      <a:pt x="26" y="255"/>
                      <a:pt x="24" y="258"/>
                      <a:pt x="21" y="261"/>
                    </a:cubicBezTo>
                    <a:cubicBezTo>
                      <a:pt x="15" y="270"/>
                      <a:pt x="9" y="278"/>
                      <a:pt x="2" y="287"/>
                    </a:cubicBezTo>
                    <a:cubicBezTo>
                      <a:pt x="3" y="289"/>
                      <a:pt x="2" y="290"/>
                      <a:pt x="0" y="293"/>
                    </a:cubicBezTo>
                    <a:cubicBezTo>
                      <a:pt x="29" y="300"/>
                      <a:pt x="69" y="308"/>
                      <a:pt x="99" y="301"/>
                    </a:cubicBezTo>
                    <a:cubicBezTo>
                      <a:pt x="82" y="321"/>
                      <a:pt x="119" y="356"/>
                      <a:pt x="95" y="384"/>
                    </a:cubicBezTo>
                    <a:cubicBezTo>
                      <a:pt x="100" y="397"/>
                      <a:pt x="111" y="364"/>
                      <a:pt x="115" y="376"/>
                    </a:cubicBezTo>
                    <a:cubicBezTo>
                      <a:pt x="109" y="384"/>
                      <a:pt x="96" y="392"/>
                      <a:pt x="111" y="400"/>
                    </a:cubicBezTo>
                    <a:cubicBezTo>
                      <a:pt x="107" y="406"/>
                      <a:pt x="88" y="417"/>
                      <a:pt x="99" y="424"/>
                    </a:cubicBezTo>
                    <a:cubicBezTo>
                      <a:pt x="102" y="416"/>
                      <a:pt x="109" y="405"/>
                      <a:pt x="107" y="424"/>
                    </a:cubicBezTo>
                    <a:cubicBezTo>
                      <a:pt x="121" y="426"/>
                      <a:pt x="119" y="412"/>
                      <a:pt x="127" y="408"/>
                    </a:cubicBezTo>
                    <a:cubicBezTo>
                      <a:pt x="125" y="427"/>
                      <a:pt x="132" y="415"/>
                      <a:pt x="139" y="412"/>
                    </a:cubicBezTo>
                    <a:cubicBezTo>
                      <a:pt x="133" y="423"/>
                      <a:pt x="139" y="424"/>
                      <a:pt x="135" y="440"/>
                    </a:cubicBezTo>
                    <a:cubicBezTo>
                      <a:pt x="119" y="437"/>
                      <a:pt x="115" y="446"/>
                      <a:pt x="115" y="460"/>
                    </a:cubicBezTo>
                    <a:cubicBezTo>
                      <a:pt x="129" y="458"/>
                      <a:pt x="120" y="449"/>
                      <a:pt x="135" y="456"/>
                    </a:cubicBezTo>
                    <a:cubicBezTo>
                      <a:pt x="135" y="467"/>
                      <a:pt x="118" y="463"/>
                      <a:pt x="119" y="475"/>
                    </a:cubicBezTo>
                    <a:cubicBezTo>
                      <a:pt x="127" y="476"/>
                      <a:pt x="132" y="478"/>
                      <a:pt x="135" y="483"/>
                    </a:cubicBezTo>
                    <a:cubicBezTo>
                      <a:pt x="119" y="482"/>
                      <a:pt x="125" y="502"/>
                      <a:pt x="119" y="511"/>
                    </a:cubicBezTo>
                    <a:cubicBezTo>
                      <a:pt x="125" y="513"/>
                      <a:pt x="140" y="507"/>
                      <a:pt x="139" y="515"/>
                    </a:cubicBezTo>
                    <a:cubicBezTo>
                      <a:pt x="129" y="521"/>
                      <a:pt x="108" y="516"/>
                      <a:pt x="99" y="523"/>
                    </a:cubicBezTo>
                    <a:cubicBezTo>
                      <a:pt x="106" y="546"/>
                      <a:pt x="117" y="563"/>
                      <a:pt x="135" y="575"/>
                    </a:cubicBezTo>
                    <a:cubicBezTo>
                      <a:pt x="116" y="578"/>
                      <a:pt x="103" y="620"/>
                      <a:pt x="115" y="630"/>
                    </a:cubicBezTo>
                    <a:cubicBezTo>
                      <a:pt x="63" y="663"/>
                      <a:pt x="34" y="718"/>
                      <a:pt x="12" y="781"/>
                    </a:cubicBezTo>
                    <a:cubicBezTo>
                      <a:pt x="10" y="793"/>
                      <a:pt x="17" y="815"/>
                      <a:pt x="8" y="821"/>
                    </a:cubicBezTo>
                    <a:cubicBezTo>
                      <a:pt x="3" y="874"/>
                      <a:pt x="29" y="930"/>
                      <a:pt x="68" y="952"/>
                    </a:cubicBezTo>
                    <a:cubicBezTo>
                      <a:pt x="56" y="1012"/>
                      <a:pt x="87" y="1030"/>
                      <a:pt x="91" y="1075"/>
                    </a:cubicBezTo>
                    <a:cubicBezTo>
                      <a:pt x="87" y="1078"/>
                      <a:pt x="81" y="1080"/>
                      <a:pt x="72" y="1078"/>
                    </a:cubicBezTo>
                    <a:cubicBezTo>
                      <a:pt x="73" y="1107"/>
                      <a:pt x="109" y="1102"/>
                      <a:pt x="119" y="1122"/>
                    </a:cubicBezTo>
                    <a:cubicBezTo>
                      <a:pt x="94" y="1158"/>
                      <a:pt x="144" y="1173"/>
                      <a:pt x="151" y="1201"/>
                    </a:cubicBezTo>
                    <a:cubicBezTo>
                      <a:pt x="156" y="1195"/>
                      <a:pt x="162" y="1188"/>
                      <a:pt x="159" y="1174"/>
                    </a:cubicBezTo>
                    <a:cubicBezTo>
                      <a:pt x="149" y="1163"/>
                      <a:pt x="143" y="1174"/>
                      <a:pt x="139" y="1158"/>
                    </a:cubicBezTo>
                    <a:cubicBezTo>
                      <a:pt x="147" y="1106"/>
                      <a:pt x="107" y="1082"/>
                      <a:pt x="115" y="1043"/>
                    </a:cubicBezTo>
                    <a:cubicBezTo>
                      <a:pt x="116" y="1046"/>
                      <a:pt x="116" y="1047"/>
                      <a:pt x="119" y="1047"/>
                    </a:cubicBezTo>
                    <a:cubicBezTo>
                      <a:pt x="120" y="1045"/>
                      <a:pt x="120" y="1044"/>
                      <a:pt x="120" y="1043"/>
                    </a:cubicBezTo>
                    <a:cubicBezTo>
                      <a:pt x="120" y="1035"/>
                      <a:pt x="111" y="1041"/>
                      <a:pt x="107" y="1043"/>
                    </a:cubicBezTo>
                    <a:cubicBezTo>
                      <a:pt x="109" y="1021"/>
                      <a:pt x="94" y="996"/>
                      <a:pt x="103" y="979"/>
                    </a:cubicBezTo>
                    <a:cubicBezTo>
                      <a:pt x="113" y="986"/>
                      <a:pt x="126" y="988"/>
                      <a:pt x="135" y="995"/>
                    </a:cubicBezTo>
                    <a:cubicBezTo>
                      <a:pt x="138" y="1011"/>
                      <a:pt x="134" y="1029"/>
                      <a:pt x="133" y="1043"/>
                    </a:cubicBezTo>
                    <a:cubicBezTo>
                      <a:pt x="133" y="1050"/>
                      <a:pt x="133" y="1055"/>
                      <a:pt x="135" y="1059"/>
                    </a:cubicBezTo>
                    <a:cubicBezTo>
                      <a:pt x="153" y="1059"/>
                      <a:pt x="165" y="1101"/>
                      <a:pt x="183" y="1114"/>
                    </a:cubicBezTo>
                    <a:cubicBezTo>
                      <a:pt x="181" y="1122"/>
                      <a:pt x="174" y="1124"/>
                      <a:pt x="175" y="1134"/>
                    </a:cubicBezTo>
                    <a:cubicBezTo>
                      <a:pt x="216" y="1160"/>
                      <a:pt x="256" y="1228"/>
                      <a:pt x="230" y="1273"/>
                    </a:cubicBezTo>
                    <a:cubicBezTo>
                      <a:pt x="272" y="1327"/>
                      <a:pt x="342" y="1354"/>
                      <a:pt x="413" y="1380"/>
                    </a:cubicBezTo>
                    <a:cubicBezTo>
                      <a:pt x="425" y="1375"/>
                      <a:pt x="436" y="1368"/>
                      <a:pt x="448" y="1364"/>
                    </a:cubicBezTo>
                    <a:cubicBezTo>
                      <a:pt x="488" y="1396"/>
                      <a:pt x="531" y="1445"/>
                      <a:pt x="595" y="1439"/>
                    </a:cubicBezTo>
                    <a:cubicBezTo>
                      <a:pt x="589" y="1469"/>
                      <a:pt x="640" y="1474"/>
                      <a:pt x="627" y="1523"/>
                    </a:cubicBezTo>
                    <a:cubicBezTo>
                      <a:pt x="639" y="1526"/>
                      <a:pt x="641" y="1528"/>
                      <a:pt x="647" y="1519"/>
                    </a:cubicBezTo>
                    <a:cubicBezTo>
                      <a:pt x="662" y="1566"/>
                      <a:pt x="706" y="1561"/>
                      <a:pt x="738" y="1590"/>
                    </a:cubicBezTo>
                    <a:cubicBezTo>
                      <a:pt x="737" y="1581"/>
                      <a:pt x="750" y="1586"/>
                      <a:pt x="750" y="1578"/>
                    </a:cubicBezTo>
                    <a:cubicBezTo>
                      <a:pt x="743" y="1577"/>
                      <a:pt x="741" y="1572"/>
                      <a:pt x="742" y="1562"/>
                    </a:cubicBezTo>
                    <a:cubicBezTo>
                      <a:pt x="754" y="1562"/>
                      <a:pt x="754" y="1549"/>
                      <a:pt x="764" y="1547"/>
                    </a:cubicBezTo>
                    <a:cubicBezTo>
                      <a:pt x="764" y="1547"/>
                      <a:pt x="764" y="1547"/>
                      <a:pt x="765" y="1547"/>
                    </a:cubicBezTo>
                    <a:cubicBezTo>
                      <a:pt x="765" y="1547"/>
                      <a:pt x="765" y="1547"/>
                      <a:pt x="765" y="1547"/>
                    </a:cubicBezTo>
                    <a:cubicBezTo>
                      <a:pt x="766" y="1547"/>
                      <a:pt x="766" y="1547"/>
                      <a:pt x="766" y="1547"/>
                    </a:cubicBezTo>
                    <a:cubicBezTo>
                      <a:pt x="785" y="1558"/>
                      <a:pt x="802" y="1599"/>
                      <a:pt x="805" y="1637"/>
                    </a:cubicBezTo>
                    <a:cubicBezTo>
                      <a:pt x="807" y="1669"/>
                      <a:pt x="799" y="1699"/>
                      <a:pt x="774" y="1705"/>
                    </a:cubicBezTo>
                    <a:cubicBezTo>
                      <a:pt x="764" y="1753"/>
                      <a:pt x="720" y="1765"/>
                      <a:pt x="722" y="1824"/>
                    </a:cubicBezTo>
                    <a:cubicBezTo>
                      <a:pt x="733" y="1831"/>
                      <a:pt x="741" y="1839"/>
                      <a:pt x="746" y="1840"/>
                    </a:cubicBezTo>
                    <a:cubicBezTo>
                      <a:pt x="737" y="1857"/>
                      <a:pt x="717" y="1861"/>
                      <a:pt x="714" y="1884"/>
                    </a:cubicBezTo>
                    <a:cubicBezTo>
                      <a:pt x="721" y="1893"/>
                      <a:pt x="729" y="1901"/>
                      <a:pt x="726" y="1920"/>
                    </a:cubicBezTo>
                    <a:cubicBezTo>
                      <a:pt x="783" y="1962"/>
                      <a:pt x="799" y="2045"/>
                      <a:pt x="841" y="2102"/>
                    </a:cubicBezTo>
                    <a:cubicBezTo>
                      <a:pt x="841" y="2122"/>
                      <a:pt x="841" y="2122"/>
                      <a:pt x="841" y="2122"/>
                    </a:cubicBezTo>
                    <a:cubicBezTo>
                      <a:pt x="883" y="2181"/>
                      <a:pt x="986" y="2178"/>
                      <a:pt x="996" y="2269"/>
                    </a:cubicBezTo>
                    <a:cubicBezTo>
                      <a:pt x="1003" y="2275"/>
                      <a:pt x="1003" y="2309"/>
                      <a:pt x="996" y="2316"/>
                    </a:cubicBezTo>
                    <a:cubicBezTo>
                      <a:pt x="988" y="2467"/>
                      <a:pt x="1022" y="2580"/>
                      <a:pt x="1012" y="2717"/>
                    </a:cubicBezTo>
                    <a:cubicBezTo>
                      <a:pt x="1014" y="2728"/>
                      <a:pt x="1028" y="2727"/>
                      <a:pt x="1028" y="2741"/>
                    </a:cubicBezTo>
                    <a:cubicBezTo>
                      <a:pt x="1022" y="2760"/>
                      <a:pt x="1023" y="2787"/>
                      <a:pt x="1040" y="2796"/>
                    </a:cubicBezTo>
                    <a:cubicBezTo>
                      <a:pt x="1023" y="2807"/>
                      <a:pt x="1039" y="2838"/>
                      <a:pt x="1055" y="2840"/>
                    </a:cubicBezTo>
                    <a:cubicBezTo>
                      <a:pt x="1049" y="2817"/>
                      <a:pt x="1041" y="2811"/>
                      <a:pt x="1052" y="2796"/>
                    </a:cubicBezTo>
                    <a:cubicBezTo>
                      <a:pt x="1070" y="2808"/>
                      <a:pt x="1072" y="2854"/>
                      <a:pt x="1071" y="2872"/>
                    </a:cubicBezTo>
                    <a:cubicBezTo>
                      <a:pt x="1069" y="2881"/>
                      <a:pt x="1052" y="2874"/>
                      <a:pt x="1063" y="2868"/>
                    </a:cubicBezTo>
                    <a:cubicBezTo>
                      <a:pt x="1046" y="2871"/>
                      <a:pt x="1067" y="2860"/>
                      <a:pt x="1055" y="2860"/>
                    </a:cubicBezTo>
                    <a:cubicBezTo>
                      <a:pt x="1055" y="2867"/>
                      <a:pt x="1042" y="2863"/>
                      <a:pt x="1044" y="2872"/>
                    </a:cubicBezTo>
                    <a:cubicBezTo>
                      <a:pt x="1061" y="2869"/>
                      <a:pt x="1056" y="2888"/>
                      <a:pt x="1071" y="2887"/>
                    </a:cubicBezTo>
                    <a:cubicBezTo>
                      <a:pt x="1072" y="2883"/>
                      <a:pt x="1071" y="2876"/>
                      <a:pt x="1075" y="2876"/>
                    </a:cubicBezTo>
                    <a:cubicBezTo>
                      <a:pt x="1090" y="2885"/>
                      <a:pt x="1078" y="2896"/>
                      <a:pt x="1083" y="2915"/>
                    </a:cubicBezTo>
                    <a:cubicBezTo>
                      <a:pt x="1073" y="2915"/>
                      <a:pt x="1079" y="2898"/>
                      <a:pt x="1063" y="2903"/>
                    </a:cubicBezTo>
                    <a:cubicBezTo>
                      <a:pt x="1063" y="2899"/>
                      <a:pt x="1063" y="2899"/>
                      <a:pt x="1063" y="2899"/>
                    </a:cubicBezTo>
                    <a:cubicBezTo>
                      <a:pt x="1055" y="2899"/>
                      <a:pt x="1055" y="2899"/>
                      <a:pt x="1055" y="2899"/>
                    </a:cubicBezTo>
                    <a:cubicBezTo>
                      <a:pt x="1053" y="2900"/>
                      <a:pt x="1051" y="2900"/>
                      <a:pt x="1052" y="2903"/>
                    </a:cubicBezTo>
                    <a:cubicBezTo>
                      <a:pt x="1064" y="2905"/>
                      <a:pt x="1041" y="2924"/>
                      <a:pt x="1055" y="2927"/>
                    </a:cubicBezTo>
                    <a:cubicBezTo>
                      <a:pt x="1056" y="2922"/>
                      <a:pt x="1057" y="2918"/>
                      <a:pt x="1063" y="2919"/>
                    </a:cubicBezTo>
                    <a:cubicBezTo>
                      <a:pt x="1087" y="2923"/>
                      <a:pt x="1080" y="2935"/>
                      <a:pt x="1083" y="2955"/>
                    </a:cubicBezTo>
                    <a:cubicBezTo>
                      <a:pt x="1072" y="2955"/>
                      <a:pt x="1075" y="2948"/>
                      <a:pt x="1067" y="2955"/>
                    </a:cubicBezTo>
                    <a:cubicBezTo>
                      <a:pt x="1067" y="2967"/>
                      <a:pt x="1067" y="2967"/>
                      <a:pt x="1067" y="2967"/>
                    </a:cubicBezTo>
                    <a:cubicBezTo>
                      <a:pt x="1076" y="2972"/>
                      <a:pt x="1078" y="2982"/>
                      <a:pt x="1083" y="2991"/>
                    </a:cubicBezTo>
                    <a:cubicBezTo>
                      <a:pt x="1087" y="3002"/>
                      <a:pt x="1098" y="2992"/>
                      <a:pt x="1099" y="2999"/>
                    </a:cubicBezTo>
                    <a:cubicBezTo>
                      <a:pt x="1098" y="3001"/>
                      <a:pt x="1089" y="3014"/>
                      <a:pt x="1099" y="3014"/>
                    </a:cubicBezTo>
                    <a:cubicBezTo>
                      <a:pt x="1100" y="3007"/>
                      <a:pt x="1102" y="3001"/>
                      <a:pt x="1107" y="2999"/>
                    </a:cubicBezTo>
                    <a:cubicBezTo>
                      <a:pt x="1106" y="3006"/>
                      <a:pt x="1112" y="3007"/>
                      <a:pt x="1115" y="3010"/>
                    </a:cubicBezTo>
                    <a:cubicBezTo>
                      <a:pt x="1099" y="3016"/>
                      <a:pt x="1120" y="3025"/>
                      <a:pt x="1111" y="3034"/>
                    </a:cubicBezTo>
                    <a:cubicBezTo>
                      <a:pt x="1125" y="3040"/>
                      <a:pt x="1113" y="3021"/>
                      <a:pt x="1123" y="3022"/>
                    </a:cubicBezTo>
                    <a:cubicBezTo>
                      <a:pt x="1136" y="3034"/>
                      <a:pt x="1155" y="3041"/>
                      <a:pt x="1147" y="3062"/>
                    </a:cubicBezTo>
                    <a:cubicBezTo>
                      <a:pt x="1154" y="3062"/>
                      <a:pt x="1159" y="3061"/>
                      <a:pt x="1163" y="3058"/>
                    </a:cubicBezTo>
                    <a:cubicBezTo>
                      <a:pt x="1156" y="3067"/>
                      <a:pt x="1172" y="3082"/>
                      <a:pt x="1174" y="3094"/>
                    </a:cubicBezTo>
                    <a:cubicBezTo>
                      <a:pt x="1193" y="3100"/>
                      <a:pt x="1188" y="3090"/>
                      <a:pt x="1206" y="3090"/>
                    </a:cubicBezTo>
                    <a:cubicBezTo>
                      <a:pt x="1206" y="3094"/>
                      <a:pt x="1199" y="3099"/>
                      <a:pt x="1206" y="3102"/>
                    </a:cubicBezTo>
                    <a:cubicBezTo>
                      <a:pt x="1207" y="3099"/>
                      <a:pt x="1210" y="3097"/>
                      <a:pt x="1214" y="3098"/>
                    </a:cubicBezTo>
                    <a:cubicBezTo>
                      <a:pt x="1214" y="3110"/>
                      <a:pt x="1214" y="3110"/>
                      <a:pt x="1214" y="3110"/>
                    </a:cubicBezTo>
                    <a:cubicBezTo>
                      <a:pt x="1222" y="3110"/>
                      <a:pt x="1222" y="3110"/>
                      <a:pt x="1222" y="3110"/>
                    </a:cubicBezTo>
                    <a:cubicBezTo>
                      <a:pt x="1239" y="3107"/>
                      <a:pt x="1219" y="3118"/>
                      <a:pt x="1230" y="3118"/>
                    </a:cubicBezTo>
                    <a:cubicBezTo>
                      <a:pt x="1239" y="3110"/>
                      <a:pt x="1245" y="3130"/>
                      <a:pt x="1246" y="3114"/>
                    </a:cubicBezTo>
                    <a:cubicBezTo>
                      <a:pt x="1252" y="3126"/>
                      <a:pt x="1282" y="3136"/>
                      <a:pt x="1294" y="3129"/>
                    </a:cubicBezTo>
                    <a:cubicBezTo>
                      <a:pt x="1289" y="3128"/>
                      <a:pt x="1284" y="3123"/>
                      <a:pt x="1290" y="3122"/>
                    </a:cubicBezTo>
                    <a:cubicBezTo>
                      <a:pt x="1303" y="3127"/>
                      <a:pt x="1317" y="3116"/>
                      <a:pt x="1333" y="3114"/>
                    </a:cubicBezTo>
                    <a:cubicBezTo>
                      <a:pt x="1307" y="3095"/>
                      <a:pt x="1262" y="3095"/>
                      <a:pt x="1250" y="3062"/>
                    </a:cubicBezTo>
                    <a:cubicBezTo>
                      <a:pt x="1239" y="3062"/>
                      <a:pt x="1227" y="3061"/>
                      <a:pt x="1222" y="3066"/>
                    </a:cubicBezTo>
                    <a:cubicBezTo>
                      <a:pt x="1222" y="3058"/>
                      <a:pt x="1222" y="3058"/>
                      <a:pt x="1222" y="3058"/>
                    </a:cubicBezTo>
                    <a:cubicBezTo>
                      <a:pt x="1229" y="3053"/>
                      <a:pt x="1245" y="3057"/>
                      <a:pt x="1250" y="3050"/>
                    </a:cubicBezTo>
                    <a:cubicBezTo>
                      <a:pt x="1230" y="3045"/>
                      <a:pt x="1221" y="3028"/>
                      <a:pt x="1214" y="3010"/>
                    </a:cubicBezTo>
                    <a:cubicBezTo>
                      <a:pt x="1224" y="3010"/>
                      <a:pt x="1218" y="2993"/>
                      <a:pt x="1234" y="2999"/>
                    </a:cubicBezTo>
                    <a:cubicBezTo>
                      <a:pt x="1224" y="2976"/>
                      <a:pt x="1236" y="2964"/>
                      <a:pt x="1250" y="2955"/>
                    </a:cubicBezTo>
                    <a:cubicBezTo>
                      <a:pt x="1257" y="2914"/>
                      <a:pt x="1205" y="2933"/>
                      <a:pt x="1202" y="2903"/>
                    </a:cubicBezTo>
                    <a:cubicBezTo>
                      <a:pt x="1206" y="2889"/>
                      <a:pt x="1208" y="2875"/>
                      <a:pt x="1230" y="2880"/>
                    </a:cubicBezTo>
                    <a:cubicBezTo>
                      <a:pt x="1233" y="2860"/>
                      <a:pt x="1226" y="2851"/>
                      <a:pt x="1222" y="2840"/>
                    </a:cubicBezTo>
                    <a:cubicBezTo>
                      <a:pt x="1234" y="2837"/>
                      <a:pt x="1237" y="2830"/>
                      <a:pt x="1226" y="2824"/>
                    </a:cubicBezTo>
                    <a:cubicBezTo>
                      <a:pt x="1237" y="2821"/>
                      <a:pt x="1236" y="2830"/>
                      <a:pt x="1246" y="2828"/>
                    </a:cubicBezTo>
                    <a:cubicBezTo>
                      <a:pt x="1249" y="2814"/>
                      <a:pt x="1241" y="2811"/>
                      <a:pt x="1238" y="2804"/>
                    </a:cubicBezTo>
                    <a:cubicBezTo>
                      <a:pt x="1225" y="2799"/>
                      <a:pt x="1235" y="2817"/>
                      <a:pt x="1222" y="2812"/>
                    </a:cubicBezTo>
                    <a:cubicBezTo>
                      <a:pt x="1215" y="2802"/>
                      <a:pt x="1206" y="2794"/>
                      <a:pt x="1206" y="2776"/>
                    </a:cubicBezTo>
                    <a:cubicBezTo>
                      <a:pt x="1219" y="2782"/>
                      <a:pt x="1239" y="2780"/>
                      <a:pt x="1258" y="2780"/>
                    </a:cubicBezTo>
                    <a:cubicBezTo>
                      <a:pt x="1261" y="2756"/>
                      <a:pt x="1254" y="2742"/>
                      <a:pt x="1246" y="2729"/>
                    </a:cubicBezTo>
                    <a:cubicBezTo>
                      <a:pt x="1303" y="2735"/>
                      <a:pt x="1342" y="2722"/>
                      <a:pt x="1349" y="2677"/>
                    </a:cubicBezTo>
                    <a:cubicBezTo>
                      <a:pt x="1342" y="2664"/>
                      <a:pt x="1322" y="2664"/>
                      <a:pt x="1329" y="2638"/>
                    </a:cubicBezTo>
                    <a:cubicBezTo>
                      <a:pt x="1319" y="2629"/>
                      <a:pt x="1299" y="2631"/>
                      <a:pt x="1297" y="2614"/>
                    </a:cubicBezTo>
                    <a:cubicBezTo>
                      <a:pt x="1324" y="2620"/>
                      <a:pt x="1345" y="2632"/>
                      <a:pt x="1377" y="2634"/>
                    </a:cubicBezTo>
                    <a:cubicBezTo>
                      <a:pt x="1395" y="2608"/>
                      <a:pt x="1412" y="2582"/>
                      <a:pt x="1424" y="2550"/>
                    </a:cubicBezTo>
                    <a:cubicBezTo>
                      <a:pt x="1418" y="2549"/>
                      <a:pt x="1414" y="2556"/>
                      <a:pt x="1413" y="2550"/>
                    </a:cubicBezTo>
                    <a:cubicBezTo>
                      <a:pt x="1420" y="2537"/>
                      <a:pt x="1424" y="2520"/>
                      <a:pt x="1440" y="2515"/>
                    </a:cubicBezTo>
                    <a:cubicBezTo>
                      <a:pt x="1442" y="2523"/>
                      <a:pt x="1428" y="2536"/>
                      <a:pt x="1436" y="2538"/>
                    </a:cubicBezTo>
                    <a:cubicBezTo>
                      <a:pt x="1458" y="2488"/>
                      <a:pt x="1482" y="2461"/>
                      <a:pt x="1468" y="2392"/>
                    </a:cubicBezTo>
                    <a:cubicBezTo>
                      <a:pt x="1486" y="2393"/>
                      <a:pt x="1504" y="2346"/>
                      <a:pt x="1532" y="2356"/>
                    </a:cubicBezTo>
                    <a:cubicBezTo>
                      <a:pt x="1541" y="2340"/>
                      <a:pt x="1565" y="2332"/>
                      <a:pt x="1599" y="2336"/>
                    </a:cubicBezTo>
                    <a:cubicBezTo>
                      <a:pt x="1597" y="2319"/>
                      <a:pt x="1610" y="2318"/>
                      <a:pt x="1619" y="2312"/>
                    </a:cubicBezTo>
                    <a:cubicBezTo>
                      <a:pt x="1619" y="2284"/>
                      <a:pt x="1619" y="2284"/>
                      <a:pt x="1619" y="2284"/>
                    </a:cubicBezTo>
                    <a:cubicBezTo>
                      <a:pt x="1666" y="2244"/>
                      <a:pt x="1635" y="2140"/>
                      <a:pt x="1655" y="2078"/>
                    </a:cubicBezTo>
                    <a:cubicBezTo>
                      <a:pt x="1654" y="2085"/>
                      <a:pt x="1658" y="2087"/>
                      <a:pt x="1666" y="2086"/>
                    </a:cubicBezTo>
                    <a:cubicBezTo>
                      <a:pt x="1668" y="2067"/>
                      <a:pt x="1684" y="2062"/>
                      <a:pt x="1682" y="2039"/>
                    </a:cubicBezTo>
                    <a:cubicBezTo>
                      <a:pt x="1727" y="2022"/>
                      <a:pt x="1752" y="1938"/>
                      <a:pt x="1714" y="1896"/>
                    </a:cubicBezTo>
                    <a:cubicBezTo>
                      <a:pt x="1665" y="1898"/>
                      <a:pt x="1652" y="1846"/>
                      <a:pt x="1615" y="1836"/>
                    </a:cubicBezTo>
                    <a:close/>
                    <a:moveTo>
                      <a:pt x="1016" y="674"/>
                    </a:moveTo>
                    <a:cubicBezTo>
                      <a:pt x="1015" y="675"/>
                      <a:pt x="1015" y="675"/>
                      <a:pt x="1014" y="676"/>
                    </a:cubicBezTo>
                    <a:cubicBezTo>
                      <a:pt x="1014" y="676"/>
                      <a:pt x="1014" y="676"/>
                      <a:pt x="1014" y="677"/>
                    </a:cubicBezTo>
                    <a:cubicBezTo>
                      <a:pt x="1014" y="676"/>
                      <a:pt x="1015" y="675"/>
                      <a:pt x="1016" y="674"/>
                    </a:cubicBezTo>
                    <a:close/>
                    <a:moveTo>
                      <a:pt x="1009" y="681"/>
                    </a:moveTo>
                    <a:cubicBezTo>
                      <a:pt x="1008" y="682"/>
                      <a:pt x="1008" y="682"/>
                      <a:pt x="1008" y="682"/>
                    </a:cubicBezTo>
                    <a:cubicBezTo>
                      <a:pt x="1008" y="682"/>
                      <a:pt x="1008" y="682"/>
                      <a:pt x="1008" y="682"/>
                    </a:cubicBezTo>
                    <a:cubicBezTo>
                      <a:pt x="1007" y="683"/>
                      <a:pt x="1007" y="683"/>
                      <a:pt x="1006" y="683"/>
                    </a:cubicBezTo>
                    <a:cubicBezTo>
                      <a:pt x="1007" y="683"/>
                      <a:pt x="1008" y="682"/>
                      <a:pt x="1009" y="681"/>
                    </a:cubicBezTo>
                    <a:close/>
                    <a:moveTo>
                      <a:pt x="1001" y="686"/>
                    </a:moveTo>
                    <a:cubicBezTo>
                      <a:pt x="1000" y="687"/>
                      <a:pt x="999" y="687"/>
                      <a:pt x="999" y="687"/>
                    </a:cubicBezTo>
                    <a:cubicBezTo>
                      <a:pt x="998" y="687"/>
                      <a:pt x="998" y="687"/>
                      <a:pt x="997" y="688"/>
                    </a:cubicBezTo>
                    <a:cubicBezTo>
                      <a:pt x="998" y="687"/>
                      <a:pt x="999" y="687"/>
                      <a:pt x="1001" y="686"/>
                    </a:cubicBezTo>
                    <a:close/>
                    <a:moveTo>
                      <a:pt x="991" y="690"/>
                    </a:moveTo>
                    <a:cubicBezTo>
                      <a:pt x="990" y="690"/>
                      <a:pt x="989" y="690"/>
                      <a:pt x="989" y="690"/>
                    </a:cubicBezTo>
                    <a:cubicBezTo>
                      <a:pt x="989" y="690"/>
                      <a:pt x="988" y="690"/>
                      <a:pt x="988" y="690"/>
                    </a:cubicBezTo>
                    <a:cubicBezTo>
                      <a:pt x="988" y="691"/>
                      <a:pt x="987" y="691"/>
                      <a:pt x="987" y="691"/>
                    </a:cubicBezTo>
                    <a:cubicBezTo>
                      <a:pt x="988" y="690"/>
                      <a:pt x="989" y="690"/>
                      <a:pt x="991" y="690"/>
                    </a:cubicBezTo>
                    <a:close/>
                    <a:moveTo>
                      <a:pt x="977" y="681"/>
                    </a:moveTo>
                    <a:cubicBezTo>
                      <a:pt x="979" y="681"/>
                      <a:pt x="982" y="681"/>
                      <a:pt x="985" y="681"/>
                    </a:cubicBezTo>
                    <a:cubicBezTo>
                      <a:pt x="982" y="681"/>
                      <a:pt x="979" y="681"/>
                      <a:pt x="976" y="681"/>
                    </a:cubicBezTo>
                    <a:cubicBezTo>
                      <a:pt x="976" y="681"/>
                      <a:pt x="976" y="681"/>
                      <a:pt x="977" y="681"/>
                    </a:cubicBezTo>
                    <a:close/>
                    <a:moveTo>
                      <a:pt x="965" y="682"/>
                    </a:moveTo>
                    <a:cubicBezTo>
                      <a:pt x="965" y="682"/>
                      <a:pt x="966" y="682"/>
                      <a:pt x="966" y="682"/>
                    </a:cubicBezTo>
                    <a:cubicBezTo>
                      <a:pt x="965" y="682"/>
                      <a:pt x="965" y="682"/>
                      <a:pt x="965" y="682"/>
                    </a:cubicBezTo>
                    <a:cubicBezTo>
                      <a:pt x="965" y="682"/>
                      <a:pt x="965" y="682"/>
                      <a:pt x="965" y="682"/>
                    </a:cubicBezTo>
                    <a:close/>
                    <a:moveTo>
                      <a:pt x="963" y="683"/>
                    </a:moveTo>
                    <a:cubicBezTo>
                      <a:pt x="963" y="683"/>
                      <a:pt x="963" y="683"/>
                      <a:pt x="963" y="683"/>
                    </a:cubicBezTo>
                    <a:cubicBezTo>
                      <a:pt x="963" y="683"/>
                      <a:pt x="963" y="683"/>
                      <a:pt x="962" y="683"/>
                    </a:cubicBezTo>
                    <a:cubicBezTo>
                      <a:pt x="962" y="683"/>
                      <a:pt x="962" y="683"/>
                      <a:pt x="963" y="683"/>
                    </a:cubicBezTo>
                    <a:close/>
                    <a:moveTo>
                      <a:pt x="976" y="693"/>
                    </a:moveTo>
                    <a:cubicBezTo>
                      <a:pt x="976" y="693"/>
                      <a:pt x="975" y="693"/>
                      <a:pt x="975" y="693"/>
                    </a:cubicBezTo>
                    <a:cubicBezTo>
                      <a:pt x="971" y="694"/>
                      <a:pt x="966" y="694"/>
                      <a:pt x="962" y="695"/>
                    </a:cubicBezTo>
                    <a:cubicBezTo>
                      <a:pt x="967" y="694"/>
                      <a:pt x="972" y="694"/>
                      <a:pt x="976" y="693"/>
                    </a:cubicBezTo>
                    <a:close/>
                    <a:moveTo>
                      <a:pt x="953" y="685"/>
                    </a:moveTo>
                    <a:cubicBezTo>
                      <a:pt x="953" y="685"/>
                      <a:pt x="953" y="685"/>
                      <a:pt x="954" y="685"/>
                    </a:cubicBezTo>
                    <a:cubicBezTo>
                      <a:pt x="953" y="685"/>
                      <a:pt x="953" y="685"/>
                      <a:pt x="952" y="685"/>
                    </a:cubicBezTo>
                    <a:cubicBezTo>
                      <a:pt x="952" y="685"/>
                      <a:pt x="953" y="685"/>
                      <a:pt x="953" y="685"/>
                    </a:cubicBezTo>
                    <a:close/>
                    <a:moveTo>
                      <a:pt x="877" y="738"/>
                    </a:moveTo>
                    <a:cubicBezTo>
                      <a:pt x="876" y="738"/>
                      <a:pt x="875" y="738"/>
                      <a:pt x="874" y="738"/>
                    </a:cubicBezTo>
                    <a:cubicBezTo>
                      <a:pt x="874" y="738"/>
                      <a:pt x="874" y="738"/>
                      <a:pt x="874" y="738"/>
                    </a:cubicBezTo>
                    <a:cubicBezTo>
                      <a:pt x="875" y="738"/>
                      <a:pt x="877" y="738"/>
                      <a:pt x="879" y="738"/>
                    </a:cubicBezTo>
                    <a:cubicBezTo>
                      <a:pt x="878" y="738"/>
                      <a:pt x="878" y="738"/>
                      <a:pt x="877" y="738"/>
                    </a:cubicBezTo>
                    <a:close/>
                    <a:moveTo>
                      <a:pt x="883" y="737"/>
                    </a:moveTo>
                    <a:cubicBezTo>
                      <a:pt x="882" y="737"/>
                      <a:pt x="881" y="737"/>
                      <a:pt x="880" y="738"/>
                    </a:cubicBezTo>
                    <a:cubicBezTo>
                      <a:pt x="880" y="738"/>
                      <a:pt x="880" y="738"/>
                      <a:pt x="880" y="738"/>
                    </a:cubicBezTo>
                    <a:cubicBezTo>
                      <a:pt x="881" y="737"/>
                      <a:pt x="883" y="737"/>
                      <a:pt x="884" y="737"/>
                    </a:cubicBezTo>
                    <a:cubicBezTo>
                      <a:pt x="884" y="737"/>
                      <a:pt x="883" y="737"/>
                      <a:pt x="883" y="737"/>
                    </a:cubicBezTo>
                    <a:close/>
                    <a:moveTo>
                      <a:pt x="888" y="736"/>
                    </a:moveTo>
                    <a:cubicBezTo>
                      <a:pt x="888" y="736"/>
                      <a:pt x="888" y="736"/>
                      <a:pt x="887" y="736"/>
                    </a:cubicBezTo>
                    <a:cubicBezTo>
                      <a:pt x="888" y="736"/>
                      <a:pt x="889" y="735"/>
                      <a:pt x="890" y="735"/>
                    </a:cubicBezTo>
                    <a:cubicBezTo>
                      <a:pt x="890" y="735"/>
                      <a:pt x="889" y="735"/>
                      <a:pt x="888" y="736"/>
                    </a:cubicBezTo>
                    <a:close/>
                    <a:moveTo>
                      <a:pt x="904" y="730"/>
                    </a:moveTo>
                    <a:cubicBezTo>
                      <a:pt x="903" y="731"/>
                      <a:pt x="901" y="732"/>
                      <a:pt x="899" y="732"/>
                    </a:cubicBezTo>
                    <a:cubicBezTo>
                      <a:pt x="897" y="733"/>
                      <a:pt x="895" y="734"/>
                      <a:pt x="894" y="734"/>
                    </a:cubicBezTo>
                    <a:cubicBezTo>
                      <a:pt x="893" y="734"/>
                      <a:pt x="893" y="734"/>
                      <a:pt x="893" y="734"/>
                    </a:cubicBezTo>
                    <a:cubicBezTo>
                      <a:pt x="897" y="733"/>
                      <a:pt x="901" y="732"/>
                      <a:pt x="905" y="730"/>
                    </a:cubicBezTo>
                    <a:cubicBezTo>
                      <a:pt x="905" y="730"/>
                      <a:pt x="904" y="730"/>
                      <a:pt x="904" y="730"/>
                    </a:cubicBezTo>
                    <a:close/>
                    <a:moveTo>
                      <a:pt x="892" y="721"/>
                    </a:moveTo>
                    <a:cubicBezTo>
                      <a:pt x="892" y="721"/>
                      <a:pt x="892" y="721"/>
                      <a:pt x="892" y="721"/>
                    </a:cubicBezTo>
                    <a:cubicBezTo>
                      <a:pt x="896" y="719"/>
                      <a:pt x="901" y="718"/>
                      <a:pt x="905" y="717"/>
                    </a:cubicBezTo>
                    <a:cubicBezTo>
                      <a:pt x="900" y="718"/>
                      <a:pt x="896" y="719"/>
                      <a:pt x="892" y="721"/>
                    </a:cubicBezTo>
                    <a:close/>
                    <a:moveTo>
                      <a:pt x="903" y="677"/>
                    </a:moveTo>
                    <a:cubicBezTo>
                      <a:pt x="903" y="678"/>
                      <a:pt x="903" y="678"/>
                      <a:pt x="903" y="678"/>
                    </a:cubicBezTo>
                    <a:cubicBezTo>
                      <a:pt x="904" y="676"/>
                      <a:pt x="906" y="673"/>
                      <a:pt x="907" y="671"/>
                    </a:cubicBezTo>
                    <a:cubicBezTo>
                      <a:pt x="906" y="673"/>
                      <a:pt x="904" y="675"/>
                      <a:pt x="903" y="677"/>
                    </a:cubicBezTo>
                    <a:close/>
                    <a:moveTo>
                      <a:pt x="909" y="669"/>
                    </a:moveTo>
                    <a:cubicBezTo>
                      <a:pt x="911" y="666"/>
                      <a:pt x="914" y="662"/>
                      <a:pt x="916" y="659"/>
                    </a:cubicBezTo>
                    <a:cubicBezTo>
                      <a:pt x="914" y="662"/>
                      <a:pt x="911" y="666"/>
                      <a:pt x="909" y="669"/>
                    </a:cubicBezTo>
                    <a:close/>
                    <a:moveTo>
                      <a:pt x="936" y="715"/>
                    </a:moveTo>
                    <a:cubicBezTo>
                      <a:pt x="936" y="715"/>
                      <a:pt x="936" y="715"/>
                      <a:pt x="935" y="715"/>
                    </a:cubicBezTo>
                    <a:cubicBezTo>
                      <a:pt x="936" y="714"/>
                      <a:pt x="937" y="714"/>
                      <a:pt x="937" y="714"/>
                    </a:cubicBezTo>
                    <a:cubicBezTo>
                      <a:pt x="937" y="714"/>
                      <a:pt x="936" y="714"/>
                      <a:pt x="936" y="715"/>
                    </a:cubicBezTo>
                    <a:close/>
                    <a:moveTo>
                      <a:pt x="940" y="712"/>
                    </a:moveTo>
                    <a:cubicBezTo>
                      <a:pt x="940" y="712"/>
                      <a:pt x="940" y="712"/>
                      <a:pt x="940" y="712"/>
                    </a:cubicBezTo>
                    <a:cubicBezTo>
                      <a:pt x="941" y="712"/>
                      <a:pt x="941" y="712"/>
                      <a:pt x="942" y="711"/>
                    </a:cubicBezTo>
                    <a:cubicBezTo>
                      <a:pt x="941" y="712"/>
                      <a:pt x="941" y="712"/>
                      <a:pt x="940" y="712"/>
                    </a:cubicBezTo>
                    <a:close/>
                    <a:moveTo>
                      <a:pt x="944" y="710"/>
                    </a:moveTo>
                    <a:cubicBezTo>
                      <a:pt x="937" y="711"/>
                      <a:pt x="930" y="712"/>
                      <a:pt x="924" y="713"/>
                    </a:cubicBezTo>
                    <a:cubicBezTo>
                      <a:pt x="930" y="712"/>
                      <a:pt x="937" y="711"/>
                      <a:pt x="944" y="710"/>
                    </a:cubicBezTo>
                    <a:cubicBezTo>
                      <a:pt x="944" y="710"/>
                      <a:pt x="944" y="710"/>
                      <a:pt x="944" y="710"/>
                    </a:cubicBezTo>
                    <a:close/>
                    <a:moveTo>
                      <a:pt x="925" y="650"/>
                    </a:moveTo>
                    <a:cubicBezTo>
                      <a:pt x="925" y="650"/>
                      <a:pt x="925" y="650"/>
                      <a:pt x="925" y="650"/>
                    </a:cubicBezTo>
                    <a:cubicBezTo>
                      <a:pt x="925" y="650"/>
                      <a:pt x="925" y="650"/>
                      <a:pt x="925" y="650"/>
                    </a:cubicBezTo>
                    <a:close/>
                    <a:moveTo>
                      <a:pt x="925" y="666"/>
                    </a:moveTo>
                    <a:cubicBezTo>
                      <a:pt x="925" y="666"/>
                      <a:pt x="925" y="666"/>
                      <a:pt x="925" y="666"/>
                    </a:cubicBezTo>
                    <a:cubicBezTo>
                      <a:pt x="925" y="666"/>
                      <a:pt x="925" y="666"/>
                      <a:pt x="925" y="666"/>
                    </a:cubicBezTo>
                    <a:cubicBezTo>
                      <a:pt x="925" y="666"/>
                      <a:pt x="925" y="666"/>
                      <a:pt x="925" y="666"/>
                    </a:cubicBezTo>
                    <a:close/>
                    <a:moveTo>
                      <a:pt x="927" y="666"/>
                    </a:moveTo>
                    <a:cubicBezTo>
                      <a:pt x="927" y="666"/>
                      <a:pt x="928" y="666"/>
                      <a:pt x="928" y="665"/>
                    </a:cubicBezTo>
                    <a:cubicBezTo>
                      <a:pt x="928" y="666"/>
                      <a:pt x="928" y="666"/>
                      <a:pt x="928" y="666"/>
                    </a:cubicBezTo>
                    <a:cubicBezTo>
                      <a:pt x="927" y="666"/>
                      <a:pt x="927" y="666"/>
                      <a:pt x="927" y="666"/>
                    </a:cubicBezTo>
                    <a:close/>
                    <a:moveTo>
                      <a:pt x="936" y="702"/>
                    </a:moveTo>
                    <a:cubicBezTo>
                      <a:pt x="937" y="700"/>
                      <a:pt x="937" y="699"/>
                      <a:pt x="937" y="698"/>
                    </a:cubicBezTo>
                    <a:cubicBezTo>
                      <a:pt x="937" y="699"/>
                      <a:pt x="937" y="700"/>
                      <a:pt x="936" y="702"/>
                    </a:cubicBezTo>
                    <a:close/>
                    <a:moveTo>
                      <a:pt x="948" y="662"/>
                    </a:moveTo>
                    <a:cubicBezTo>
                      <a:pt x="948" y="662"/>
                      <a:pt x="948" y="662"/>
                      <a:pt x="948" y="662"/>
                    </a:cubicBezTo>
                    <a:cubicBezTo>
                      <a:pt x="948" y="662"/>
                      <a:pt x="948" y="662"/>
                      <a:pt x="948" y="662"/>
                    </a:cubicBezTo>
                    <a:cubicBezTo>
                      <a:pt x="948" y="662"/>
                      <a:pt x="948" y="662"/>
                      <a:pt x="948" y="662"/>
                    </a:cubicBezTo>
                    <a:close/>
                    <a:moveTo>
                      <a:pt x="940" y="639"/>
                    </a:moveTo>
                    <a:cubicBezTo>
                      <a:pt x="940" y="639"/>
                      <a:pt x="940" y="639"/>
                      <a:pt x="940" y="640"/>
                    </a:cubicBezTo>
                    <a:cubicBezTo>
                      <a:pt x="941" y="640"/>
                      <a:pt x="941" y="641"/>
                      <a:pt x="942" y="641"/>
                    </a:cubicBezTo>
                    <a:cubicBezTo>
                      <a:pt x="942" y="641"/>
                      <a:pt x="942" y="641"/>
                      <a:pt x="942" y="641"/>
                    </a:cubicBezTo>
                    <a:cubicBezTo>
                      <a:pt x="942" y="642"/>
                      <a:pt x="942" y="642"/>
                      <a:pt x="943" y="643"/>
                    </a:cubicBezTo>
                    <a:cubicBezTo>
                      <a:pt x="943" y="644"/>
                      <a:pt x="943" y="644"/>
                      <a:pt x="944" y="645"/>
                    </a:cubicBezTo>
                    <a:cubicBezTo>
                      <a:pt x="944" y="646"/>
                      <a:pt x="944" y="646"/>
                      <a:pt x="944" y="647"/>
                    </a:cubicBezTo>
                    <a:cubicBezTo>
                      <a:pt x="945" y="648"/>
                      <a:pt x="945" y="648"/>
                      <a:pt x="945" y="649"/>
                    </a:cubicBezTo>
                    <a:cubicBezTo>
                      <a:pt x="945" y="650"/>
                      <a:pt x="946" y="650"/>
                      <a:pt x="946" y="651"/>
                    </a:cubicBezTo>
                    <a:cubicBezTo>
                      <a:pt x="946" y="652"/>
                      <a:pt x="946" y="652"/>
                      <a:pt x="946" y="653"/>
                    </a:cubicBezTo>
                    <a:cubicBezTo>
                      <a:pt x="945" y="647"/>
                      <a:pt x="943" y="642"/>
                      <a:pt x="939" y="638"/>
                    </a:cubicBezTo>
                    <a:cubicBezTo>
                      <a:pt x="940" y="639"/>
                      <a:pt x="940" y="639"/>
                      <a:pt x="940" y="639"/>
                    </a:cubicBezTo>
                    <a:close/>
                    <a:moveTo>
                      <a:pt x="937" y="637"/>
                    </a:moveTo>
                    <a:cubicBezTo>
                      <a:pt x="938" y="637"/>
                      <a:pt x="938" y="637"/>
                      <a:pt x="938" y="637"/>
                    </a:cubicBezTo>
                    <a:cubicBezTo>
                      <a:pt x="938" y="637"/>
                      <a:pt x="938" y="638"/>
                      <a:pt x="939" y="638"/>
                    </a:cubicBezTo>
                    <a:cubicBezTo>
                      <a:pt x="939" y="638"/>
                      <a:pt x="939" y="638"/>
                      <a:pt x="939" y="638"/>
                    </a:cubicBezTo>
                    <a:cubicBezTo>
                      <a:pt x="938" y="638"/>
                      <a:pt x="938" y="637"/>
                      <a:pt x="937" y="636"/>
                    </a:cubicBezTo>
                    <a:cubicBezTo>
                      <a:pt x="937" y="637"/>
                      <a:pt x="937" y="637"/>
                      <a:pt x="937" y="637"/>
                    </a:cubicBezTo>
                    <a:close/>
                    <a:moveTo>
                      <a:pt x="930" y="665"/>
                    </a:moveTo>
                    <a:cubicBezTo>
                      <a:pt x="932" y="665"/>
                      <a:pt x="934" y="663"/>
                      <a:pt x="936" y="663"/>
                    </a:cubicBezTo>
                    <a:cubicBezTo>
                      <a:pt x="934" y="663"/>
                      <a:pt x="932" y="665"/>
                      <a:pt x="930" y="665"/>
                    </a:cubicBezTo>
                    <a:close/>
                    <a:moveTo>
                      <a:pt x="909" y="626"/>
                    </a:moveTo>
                    <a:cubicBezTo>
                      <a:pt x="916" y="630"/>
                      <a:pt x="929" y="628"/>
                      <a:pt x="932" y="634"/>
                    </a:cubicBezTo>
                    <a:cubicBezTo>
                      <a:pt x="933" y="634"/>
                      <a:pt x="934" y="635"/>
                      <a:pt x="934" y="635"/>
                    </a:cubicBezTo>
                    <a:cubicBezTo>
                      <a:pt x="935" y="635"/>
                      <a:pt x="935" y="635"/>
                      <a:pt x="935" y="635"/>
                    </a:cubicBezTo>
                    <a:cubicBezTo>
                      <a:pt x="934" y="635"/>
                      <a:pt x="934" y="634"/>
                      <a:pt x="932" y="634"/>
                    </a:cubicBezTo>
                    <a:cubicBezTo>
                      <a:pt x="923" y="643"/>
                      <a:pt x="908" y="643"/>
                      <a:pt x="897" y="634"/>
                    </a:cubicBezTo>
                    <a:cubicBezTo>
                      <a:pt x="903" y="634"/>
                      <a:pt x="911" y="635"/>
                      <a:pt x="909" y="626"/>
                    </a:cubicBezTo>
                    <a:close/>
                    <a:moveTo>
                      <a:pt x="895" y="689"/>
                    </a:moveTo>
                    <a:cubicBezTo>
                      <a:pt x="894" y="690"/>
                      <a:pt x="894" y="691"/>
                      <a:pt x="893" y="691"/>
                    </a:cubicBezTo>
                    <a:cubicBezTo>
                      <a:pt x="893" y="691"/>
                      <a:pt x="893" y="691"/>
                      <a:pt x="893" y="691"/>
                    </a:cubicBezTo>
                    <a:cubicBezTo>
                      <a:pt x="892" y="693"/>
                      <a:pt x="891" y="694"/>
                      <a:pt x="891" y="695"/>
                    </a:cubicBezTo>
                    <a:cubicBezTo>
                      <a:pt x="892" y="693"/>
                      <a:pt x="893" y="691"/>
                      <a:pt x="895" y="689"/>
                    </a:cubicBezTo>
                    <a:close/>
                    <a:moveTo>
                      <a:pt x="886" y="623"/>
                    </a:moveTo>
                    <a:cubicBezTo>
                      <a:pt x="886" y="623"/>
                      <a:pt x="886" y="623"/>
                      <a:pt x="886" y="623"/>
                    </a:cubicBezTo>
                    <a:cubicBezTo>
                      <a:pt x="886" y="623"/>
                      <a:pt x="886" y="623"/>
                      <a:pt x="885" y="623"/>
                    </a:cubicBezTo>
                    <a:cubicBezTo>
                      <a:pt x="885" y="623"/>
                      <a:pt x="886" y="623"/>
                      <a:pt x="886" y="623"/>
                    </a:cubicBezTo>
                    <a:close/>
                    <a:moveTo>
                      <a:pt x="890" y="696"/>
                    </a:moveTo>
                    <a:cubicBezTo>
                      <a:pt x="890" y="696"/>
                      <a:pt x="890" y="696"/>
                      <a:pt x="890" y="696"/>
                    </a:cubicBezTo>
                    <a:cubicBezTo>
                      <a:pt x="889" y="697"/>
                      <a:pt x="888" y="698"/>
                      <a:pt x="887" y="698"/>
                    </a:cubicBezTo>
                    <a:cubicBezTo>
                      <a:pt x="887" y="699"/>
                      <a:pt x="887" y="699"/>
                      <a:pt x="886" y="700"/>
                    </a:cubicBezTo>
                    <a:cubicBezTo>
                      <a:pt x="886" y="700"/>
                      <a:pt x="886" y="701"/>
                      <a:pt x="885" y="701"/>
                    </a:cubicBezTo>
                    <a:cubicBezTo>
                      <a:pt x="887" y="699"/>
                      <a:pt x="888" y="697"/>
                      <a:pt x="890" y="696"/>
                    </a:cubicBezTo>
                    <a:close/>
                    <a:moveTo>
                      <a:pt x="885" y="650"/>
                    </a:moveTo>
                    <a:cubicBezTo>
                      <a:pt x="885" y="650"/>
                      <a:pt x="885" y="650"/>
                      <a:pt x="885" y="650"/>
                    </a:cubicBezTo>
                    <a:cubicBezTo>
                      <a:pt x="885" y="650"/>
                      <a:pt x="885" y="650"/>
                      <a:pt x="885" y="650"/>
                    </a:cubicBezTo>
                    <a:cubicBezTo>
                      <a:pt x="885" y="650"/>
                      <a:pt x="885" y="650"/>
                      <a:pt x="885" y="650"/>
                    </a:cubicBezTo>
                    <a:cubicBezTo>
                      <a:pt x="885" y="650"/>
                      <a:pt x="885" y="650"/>
                      <a:pt x="885" y="650"/>
                    </a:cubicBezTo>
                    <a:close/>
                    <a:moveTo>
                      <a:pt x="885" y="702"/>
                    </a:moveTo>
                    <a:cubicBezTo>
                      <a:pt x="884" y="702"/>
                      <a:pt x="884" y="701"/>
                      <a:pt x="884" y="701"/>
                    </a:cubicBezTo>
                    <a:cubicBezTo>
                      <a:pt x="884" y="701"/>
                      <a:pt x="884" y="701"/>
                      <a:pt x="884" y="701"/>
                    </a:cubicBezTo>
                    <a:cubicBezTo>
                      <a:pt x="884" y="701"/>
                      <a:pt x="884" y="702"/>
                      <a:pt x="885" y="702"/>
                    </a:cubicBezTo>
                    <a:close/>
                    <a:moveTo>
                      <a:pt x="883" y="623"/>
                    </a:moveTo>
                    <a:cubicBezTo>
                      <a:pt x="883" y="623"/>
                      <a:pt x="883" y="623"/>
                      <a:pt x="883" y="623"/>
                    </a:cubicBezTo>
                    <a:cubicBezTo>
                      <a:pt x="883" y="623"/>
                      <a:pt x="882" y="622"/>
                      <a:pt x="882" y="622"/>
                    </a:cubicBezTo>
                    <a:cubicBezTo>
                      <a:pt x="882" y="622"/>
                      <a:pt x="882" y="622"/>
                      <a:pt x="883" y="623"/>
                    </a:cubicBezTo>
                    <a:close/>
                    <a:moveTo>
                      <a:pt x="883" y="701"/>
                    </a:moveTo>
                    <a:cubicBezTo>
                      <a:pt x="883" y="701"/>
                      <a:pt x="883" y="701"/>
                      <a:pt x="883" y="701"/>
                    </a:cubicBezTo>
                    <a:cubicBezTo>
                      <a:pt x="883" y="701"/>
                      <a:pt x="883" y="701"/>
                      <a:pt x="883" y="701"/>
                    </a:cubicBezTo>
                    <a:cubicBezTo>
                      <a:pt x="883" y="701"/>
                      <a:pt x="883" y="701"/>
                      <a:pt x="883" y="701"/>
                    </a:cubicBezTo>
                    <a:close/>
                    <a:moveTo>
                      <a:pt x="882" y="700"/>
                    </a:moveTo>
                    <a:cubicBezTo>
                      <a:pt x="882" y="700"/>
                      <a:pt x="882" y="700"/>
                      <a:pt x="882" y="700"/>
                    </a:cubicBezTo>
                    <a:cubicBezTo>
                      <a:pt x="882" y="700"/>
                      <a:pt x="882" y="700"/>
                      <a:pt x="882" y="700"/>
                    </a:cubicBezTo>
                    <a:cubicBezTo>
                      <a:pt x="882" y="700"/>
                      <a:pt x="882" y="700"/>
                      <a:pt x="882" y="700"/>
                    </a:cubicBezTo>
                    <a:close/>
                    <a:moveTo>
                      <a:pt x="881" y="699"/>
                    </a:moveTo>
                    <a:cubicBezTo>
                      <a:pt x="881" y="699"/>
                      <a:pt x="881" y="699"/>
                      <a:pt x="881" y="699"/>
                    </a:cubicBezTo>
                    <a:cubicBezTo>
                      <a:pt x="881" y="699"/>
                      <a:pt x="881" y="699"/>
                      <a:pt x="881" y="699"/>
                    </a:cubicBezTo>
                    <a:cubicBezTo>
                      <a:pt x="881" y="699"/>
                      <a:pt x="881" y="699"/>
                      <a:pt x="881" y="699"/>
                    </a:cubicBezTo>
                    <a:close/>
                    <a:moveTo>
                      <a:pt x="881" y="678"/>
                    </a:moveTo>
                    <a:cubicBezTo>
                      <a:pt x="881" y="678"/>
                      <a:pt x="881" y="678"/>
                      <a:pt x="881" y="678"/>
                    </a:cubicBezTo>
                    <a:cubicBezTo>
                      <a:pt x="881" y="678"/>
                      <a:pt x="881" y="679"/>
                      <a:pt x="881" y="679"/>
                    </a:cubicBezTo>
                    <a:cubicBezTo>
                      <a:pt x="881" y="679"/>
                      <a:pt x="881" y="678"/>
                      <a:pt x="881" y="678"/>
                    </a:cubicBezTo>
                    <a:close/>
                    <a:moveTo>
                      <a:pt x="881" y="593"/>
                    </a:moveTo>
                    <a:cubicBezTo>
                      <a:pt x="881" y="593"/>
                      <a:pt x="881" y="593"/>
                      <a:pt x="881" y="593"/>
                    </a:cubicBezTo>
                    <a:cubicBezTo>
                      <a:pt x="881" y="594"/>
                      <a:pt x="881" y="594"/>
                      <a:pt x="881" y="594"/>
                    </a:cubicBezTo>
                    <a:cubicBezTo>
                      <a:pt x="881" y="594"/>
                      <a:pt x="881" y="594"/>
                      <a:pt x="881" y="593"/>
                    </a:cubicBezTo>
                    <a:close/>
                    <a:moveTo>
                      <a:pt x="881" y="699"/>
                    </a:moveTo>
                    <a:cubicBezTo>
                      <a:pt x="881" y="699"/>
                      <a:pt x="881" y="699"/>
                      <a:pt x="881" y="699"/>
                    </a:cubicBezTo>
                    <a:cubicBezTo>
                      <a:pt x="881" y="698"/>
                      <a:pt x="881" y="698"/>
                      <a:pt x="881" y="698"/>
                    </a:cubicBezTo>
                    <a:cubicBezTo>
                      <a:pt x="881" y="698"/>
                      <a:pt x="881" y="698"/>
                      <a:pt x="881" y="698"/>
                    </a:cubicBezTo>
                    <a:cubicBezTo>
                      <a:pt x="881" y="698"/>
                      <a:pt x="881" y="698"/>
                      <a:pt x="881" y="699"/>
                    </a:cubicBezTo>
                    <a:close/>
                    <a:moveTo>
                      <a:pt x="880" y="696"/>
                    </a:moveTo>
                    <a:cubicBezTo>
                      <a:pt x="880" y="696"/>
                      <a:pt x="880" y="696"/>
                      <a:pt x="880" y="696"/>
                    </a:cubicBezTo>
                    <a:cubicBezTo>
                      <a:pt x="880" y="696"/>
                      <a:pt x="880" y="696"/>
                      <a:pt x="880" y="696"/>
                    </a:cubicBezTo>
                    <a:cubicBezTo>
                      <a:pt x="880" y="696"/>
                      <a:pt x="880" y="696"/>
                      <a:pt x="880" y="696"/>
                    </a:cubicBezTo>
                    <a:close/>
                    <a:moveTo>
                      <a:pt x="880" y="694"/>
                    </a:moveTo>
                    <a:cubicBezTo>
                      <a:pt x="880" y="695"/>
                      <a:pt x="880" y="695"/>
                      <a:pt x="880" y="695"/>
                    </a:cubicBezTo>
                    <a:cubicBezTo>
                      <a:pt x="880" y="695"/>
                      <a:pt x="880" y="695"/>
                      <a:pt x="880" y="695"/>
                    </a:cubicBezTo>
                    <a:cubicBezTo>
                      <a:pt x="880" y="695"/>
                      <a:pt x="880" y="694"/>
                      <a:pt x="880" y="694"/>
                    </a:cubicBezTo>
                    <a:close/>
                    <a:moveTo>
                      <a:pt x="882" y="723"/>
                    </a:moveTo>
                    <a:cubicBezTo>
                      <a:pt x="885" y="722"/>
                      <a:pt x="888" y="722"/>
                      <a:pt x="891" y="721"/>
                    </a:cubicBezTo>
                    <a:cubicBezTo>
                      <a:pt x="883" y="723"/>
                      <a:pt x="876" y="725"/>
                      <a:pt x="869" y="728"/>
                    </a:cubicBezTo>
                    <a:cubicBezTo>
                      <a:pt x="870" y="727"/>
                      <a:pt x="871" y="727"/>
                      <a:pt x="872" y="727"/>
                    </a:cubicBezTo>
                    <a:cubicBezTo>
                      <a:pt x="872" y="727"/>
                      <a:pt x="873" y="726"/>
                      <a:pt x="873" y="726"/>
                    </a:cubicBezTo>
                    <a:cubicBezTo>
                      <a:pt x="875" y="726"/>
                      <a:pt x="877" y="725"/>
                      <a:pt x="880" y="724"/>
                    </a:cubicBezTo>
                    <a:cubicBezTo>
                      <a:pt x="881" y="724"/>
                      <a:pt x="881" y="724"/>
                      <a:pt x="882" y="723"/>
                    </a:cubicBezTo>
                    <a:close/>
                    <a:moveTo>
                      <a:pt x="877" y="618"/>
                    </a:moveTo>
                    <a:cubicBezTo>
                      <a:pt x="877" y="618"/>
                      <a:pt x="877" y="618"/>
                      <a:pt x="877" y="618"/>
                    </a:cubicBezTo>
                    <a:cubicBezTo>
                      <a:pt x="877" y="618"/>
                      <a:pt x="877" y="618"/>
                      <a:pt x="877" y="618"/>
                    </a:cubicBezTo>
                    <a:cubicBezTo>
                      <a:pt x="877" y="618"/>
                      <a:pt x="877" y="618"/>
                      <a:pt x="877" y="618"/>
                    </a:cubicBezTo>
                    <a:close/>
                    <a:moveTo>
                      <a:pt x="868" y="676"/>
                    </a:moveTo>
                    <a:cubicBezTo>
                      <a:pt x="868" y="676"/>
                      <a:pt x="869" y="675"/>
                      <a:pt x="869" y="675"/>
                    </a:cubicBezTo>
                    <a:cubicBezTo>
                      <a:pt x="869" y="675"/>
                      <a:pt x="869" y="675"/>
                      <a:pt x="869" y="675"/>
                    </a:cubicBezTo>
                    <a:cubicBezTo>
                      <a:pt x="870" y="674"/>
                      <a:pt x="870" y="674"/>
                      <a:pt x="871" y="674"/>
                    </a:cubicBezTo>
                    <a:cubicBezTo>
                      <a:pt x="871" y="673"/>
                      <a:pt x="871" y="673"/>
                      <a:pt x="872" y="673"/>
                    </a:cubicBezTo>
                    <a:cubicBezTo>
                      <a:pt x="872" y="672"/>
                      <a:pt x="873" y="672"/>
                      <a:pt x="874" y="671"/>
                    </a:cubicBezTo>
                    <a:cubicBezTo>
                      <a:pt x="874" y="670"/>
                      <a:pt x="875" y="670"/>
                      <a:pt x="876" y="669"/>
                    </a:cubicBezTo>
                    <a:cubicBezTo>
                      <a:pt x="873" y="672"/>
                      <a:pt x="870" y="674"/>
                      <a:pt x="868" y="677"/>
                    </a:cubicBezTo>
                    <a:cubicBezTo>
                      <a:pt x="868" y="676"/>
                      <a:pt x="868" y="676"/>
                      <a:pt x="868" y="676"/>
                    </a:cubicBezTo>
                    <a:close/>
                    <a:moveTo>
                      <a:pt x="1428" y="71"/>
                    </a:moveTo>
                    <a:cubicBezTo>
                      <a:pt x="1445" y="51"/>
                      <a:pt x="1464" y="85"/>
                      <a:pt x="1428" y="71"/>
                    </a:cubicBezTo>
                    <a:close/>
                    <a:moveTo>
                      <a:pt x="1405" y="153"/>
                    </a:moveTo>
                    <a:cubicBezTo>
                      <a:pt x="1397" y="151"/>
                      <a:pt x="1389" y="149"/>
                      <a:pt x="1377" y="150"/>
                    </a:cubicBezTo>
                    <a:cubicBezTo>
                      <a:pt x="1376" y="171"/>
                      <a:pt x="1402" y="166"/>
                      <a:pt x="1409" y="154"/>
                    </a:cubicBezTo>
                    <a:cubicBezTo>
                      <a:pt x="1409" y="154"/>
                      <a:pt x="1409" y="154"/>
                      <a:pt x="1409" y="154"/>
                    </a:cubicBezTo>
                    <a:cubicBezTo>
                      <a:pt x="1402" y="166"/>
                      <a:pt x="1376" y="171"/>
                      <a:pt x="1377" y="150"/>
                    </a:cubicBezTo>
                    <a:cubicBezTo>
                      <a:pt x="1389" y="149"/>
                      <a:pt x="1397" y="151"/>
                      <a:pt x="1405" y="153"/>
                    </a:cubicBezTo>
                    <a:close/>
                    <a:moveTo>
                      <a:pt x="790" y="717"/>
                    </a:moveTo>
                    <a:cubicBezTo>
                      <a:pt x="790" y="717"/>
                      <a:pt x="790" y="717"/>
                      <a:pt x="790" y="717"/>
                    </a:cubicBezTo>
                    <a:cubicBezTo>
                      <a:pt x="790" y="717"/>
                      <a:pt x="790" y="717"/>
                      <a:pt x="790" y="716"/>
                    </a:cubicBezTo>
                    <a:cubicBezTo>
                      <a:pt x="790" y="716"/>
                      <a:pt x="790" y="717"/>
                      <a:pt x="790" y="717"/>
                    </a:cubicBezTo>
                    <a:close/>
                    <a:moveTo>
                      <a:pt x="813" y="638"/>
                    </a:moveTo>
                    <a:cubicBezTo>
                      <a:pt x="812" y="642"/>
                      <a:pt x="810" y="646"/>
                      <a:pt x="808" y="650"/>
                    </a:cubicBezTo>
                    <a:cubicBezTo>
                      <a:pt x="810" y="646"/>
                      <a:pt x="812" y="642"/>
                      <a:pt x="813" y="638"/>
                    </a:cubicBezTo>
                    <a:cubicBezTo>
                      <a:pt x="814" y="638"/>
                      <a:pt x="815" y="638"/>
                      <a:pt x="816" y="638"/>
                    </a:cubicBezTo>
                    <a:cubicBezTo>
                      <a:pt x="815" y="638"/>
                      <a:pt x="814" y="638"/>
                      <a:pt x="813" y="638"/>
                    </a:cubicBezTo>
                    <a:close/>
                    <a:moveTo>
                      <a:pt x="866" y="684"/>
                    </a:moveTo>
                    <a:cubicBezTo>
                      <a:pt x="866" y="684"/>
                      <a:pt x="866" y="684"/>
                      <a:pt x="866" y="684"/>
                    </a:cubicBezTo>
                    <a:cubicBezTo>
                      <a:pt x="866" y="684"/>
                      <a:pt x="866" y="684"/>
                      <a:pt x="866" y="684"/>
                    </a:cubicBezTo>
                    <a:cubicBezTo>
                      <a:pt x="866" y="684"/>
                      <a:pt x="866" y="684"/>
                      <a:pt x="866" y="684"/>
                    </a:cubicBezTo>
                    <a:close/>
                    <a:moveTo>
                      <a:pt x="865" y="686"/>
                    </a:moveTo>
                    <a:cubicBezTo>
                      <a:pt x="865" y="686"/>
                      <a:pt x="865" y="686"/>
                      <a:pt x="865" y="686"/>
                    </a:cubicBezTo>
                    <a:cubicBezTo>
                      <a:pt x="865" y="685"/>
                      <a:pt x="864" y="685"/>
                      <a:pt x="864" y="684"/>
                    </a:cubicBezTo>
                    <a:cubicBezTo>
                      <a:pt x="864" y="684"/>
                      <a:pt x="864" y="684"/>
                      <a:pt x="864" y="684"/>
                    </a:cubicBezTo>
                    <a:cubicBezTo>
                      <a:pt x="864" y="685"/>
                      <a:pt x="865" y="685"/>
                      <a:pt x="865" y="686"/>
                    </a:cubicBezTo>
                    <a:close/>
                    <a:moveTo>
                      <a:pt x="864" y="682"/>
                    </a:moveTo>
                    <a:cubicBezTo>
                      <a:pt x="864" y="682"/>
                      <a:pt x="864" y="682"/>
                      <a:pt x="864" y="682"/>
                    </a:cubicBezTo>
                    <a:cubicBezTo>
                      <a:pt x="864" y="682"/>
                      <a:pt x="864" y="682"/>
                      <a:pt x="864" y="682"/>
                    </a:cubicBezTo>
                    <a:cubicBezTo>
                      <a:pt x="864" y="682"/>
                      <a:pt x="864" y="682"/>
                      <a:pt x="864" y="681"/>
                    </a:cubicBezTo>
                    <a:cubicBezTo>
                      <a:pt x="864" y="681"/>
                      <a:pt x="864" y="681"/>
                      <a:pt x="864" y="681"/>
                    </a:cubicBezTo>
                    <a:cubicBezTo>
                      <a:pt x="864" y="681"/>
                      <a:pt x="864" y="681"/>
                      <a:pt x="864" y="681"/>
                    </a:cubicBezTo>
                    <a:cubicBezTo>
                      <a:pt x="864" y="681"/>
                      <a:pt x="864" y="681"/>
                      <a:pt x="864" y="681"/>
                    </a:cubicBezTo>
                    <a:cubicBezTo>
                      <a:pt x="864" y="681"/>
                      <a:pt x="864" y="682"/>
                      <a:pt x="864" y="682"/>
                    </a:cubicBezTo>
                    <a:cubicBezTo>
                      <a:pt x="864" y="682"/>
                      <a:pt x="864" y="682"/>
                      <a:pt x="864" y="682"/>
                    </a:cubicBezTo>
                    <a:close/>
                    <a:moveTo>
                      <a:pt x="864" y="682"/>
                    </a:moveTo>
                    <a:cubicBezTo>
                      <a:pt x="864" y="683"/>
                      <a:pt x="864" y="683"/>
                      <a:pt x="864" y="684"/>
                    </a:cubicBezTo>
                    <a:cubicBezTo>
                      <a:pt x="864" y="684"/>
                      <a:pt x="864" y="684"/>
                      <a:pt x="864" y="684"/>
                    </a:cubicBezTo>
                    <a:cubicBezTo>
                      <a:pt x="864" y="684"/>
                      <a:pt x="864" y="684"/>
                      <a:pt x="864" y="684"/>
                    </a:cubicBezTo>
                    <a:cubicBezTo>
                      <a:pt x="864" y="683"/>
                      <a:pt x="864" y="683"/>
                      <a:pt x="864" y="683"/>
                    </a:cubicBezTo>
                    <a:cubicBezTo>
                      <a:pt x="864" y="683"/>
                      <a:pt x="864" y="682"/>
                      <a:pt x="864" y="682"/>
                    </a:cubicBezTo>
                    <a:close/>
                    <a:moveTo>
                      <a:pt x="867" y="729"/>
                    </a:moveTo>
                    <a:cubicBezTo>
                      <a:pt x="864" y="730"/>
                      <a:pt x="862" y="731"/>
                      <a:pt x="859" y="732"/>
                    </a:cubicBezTo>
                    <a:cubicBezTo>
                      <a:pt x="860" y="731"/>
                      <a:pt x="861" y="731"/>
                      <a:pt x="861" y="731"/>
                    </a:cubicBezTo>
                    <a:cubicBezTo>
                      <a:pt x="863" y="730"/>
                      <a:pt x="865" y="729"/>
                      <a:pt x="867" y="729"/>
                    </a:cubicBezTo>
                    <a:close/>
                    <a:moveTo>
                      <a:pt x="859" y="633"/>
                    </a:moveTo>
                    <a:cubicBezTo>
                      <a:pt x="859" y="633"/>
                      <a:pt x="859" y="633"/>
                      <a:pt x="859" y="633"/>
                    </a:cubicBezTo>
                    <a:cubicBezTo>
                      <a:pt x="859" y="633"/>
                      <a:pt x="859" y="633"/>
                      <a:pt x="858" y="633"/>
                    </a:cubicBezTo>
                    <a:cubicBezTo>
                      <a:pt x="859" y="633"/>
                      <a:pt x="859" y="633"/>
                      <a:pt x="859" y="633"/>
                    </a:cubicBezTo>
                    <a:close/>
                    <a:moveTo>
                      <a:pt x="858" y="739"/>
                    </a:moveTo>
                    <a:cubicBezTo>
                      <a:pt x="858" y="739"/>
                      <a:pt x="858" y="739"/>
                      <a:pt x="858" y="739"/>
                    </a:cubicBezTo>
                    <a:cubicBezTo>
                      <a:pt x="857" y="739"/>
                      <a:pt x="856" y="739"/>
                      <a:pt x="854" y="739"/>
                    </a:cubicBezTo>
                    <a:cubicBezTo>
                      <a:pt x="854" y="739"/>
                      <a:pt x="854" y="739"/>
                      <a:pt x="853" y="739"/>
                    </a:cubicBezTo>
                    <a:cubicBezTo>
                      <a:pt x="855" y="739"/>
                      <a:pt x="857" y="739"/>
                      <a:pt x="858" y="739"/>
                    </a:cubicBezTo>
                    <a:close/>
                    <a:moveTo>
                      <a:pt x="845" y="737"/>
                    </a:moveTo>
                    <a:cubicBezTo>
                      <a:pt x="847" y="738"/>
                      <a:pt x="850" y="738"/>
                      <a:pt x="852" y="738"/>
                    </a:cubicBezTo>
                    <a:cubicBezTo>
                      <a:pt x="851" y="738"/>
                      <a:pt x="851" y="738"/>
                      <a:pt x="851" y="738"/>
                    </a:cubicBezTo>
                    <a:cubicBezTo>
                      <a:pt x="850" y="738"/>
                      <a:pt x="850" y="738"/>
                      <a:pt x="849" y="738"/>
                    </a:cubicBezTo>
                    <a:cubicBezTo>
                      <a:pt x="848" y="738"/>
                      <a:pt x="847" y="738"/>
                      <a:pt x="845" y="737"/>
                    </a:cubicBezTo>
                    <a:cubicBezTo>
                      <a:pt x="845" y="737"/>
                      <a:pt x="845" y="737"/>
                      <a:pt x="845" y="737"/>
                    </a:cubicBezTo>
                    <a:close/>
                    <a:moveTo>
                      <a:pt x="829" y="569"/>
                    </a:moveTo>
                    <a:cubicBezTo>
                      <a:pt x="831" y="568"/>
                      <a:pt x="833" y="568"/>
                      <a:pt x="835" y="567"/>
                    </a:cubicBezTo>
                    <a:cubicBezTo>
                      <a:pt x="835" y="567"/>
                      <a:pt x="835" y="567"/>
                      <a:pt x="835" y="567"/>
                    </a:cubicBezTo>
                    <a:cubicBezTo>
                      <a:pt x="833" y="568"/>
                      <a:pt x="830" y="568"/>
                      <a:pt x="828" y="569"/>
                    </a:cubicBezTo>
                    <a:cubicBezTo>
                      <a:pt x="828" y="569"/>
                      <a:pt x="829" y="569"/>
                      <a:pt x="829" y="569"/>
                    </a:cubicBezTo>
                    <a:close/>
                    <a:moveTo>
                      <a:pt x="824" y="570"/>
                    </a:moveTo>
                    <a:cubicBezTo>
                      <a:pt x="825" y="570"/>
                      <a:pt x="825" y="570"/>
                      <a:pt x="826" y="570"/>
                    </a:cubicBezTo>
                    <a:cubicBezTo>
                      <a:pt x="826" y="570"/>
                      <a:pt x="826" y="569"/>
                      <a:pt x="826" y="569"/>
                    </a:cubicBezTo>
                    <a:cubicBezTo>
                      <a:pt x="824" y="570"/>
                      <a:pt x="823" y="570"/>
                      <a:pt x="821" y="571"/>
                    </a:cubicBezTo>
                    <a:cubicBezTo>
                      <a:pt x="822" y="571"/>
                      <a:pt x="823" y="570"/>
                      <a:pt x="824" y="570"/>
                    </a:cubicBezTo>
                    <a:close/>
                    <a:moveTo>
                      <a:pt x="795" y="581"/>
                    </a:moveTo>
                    <a:cubicBezTo>
                      <a:pt x="800" y="579"/>
                      <a:pt x="805" y="577"/>
                      <a:pt x="811" y="575"/>
                    </a:cubicBezTo>
                    <a:cubicBezTo>
                      <a:pt x="813" y="574"/>
                      <a:pt x="815" y="573"/>
                      <a:pt x="817" y="572"/>
                    </a:cubicBezTo>
                    <a:cubicBezTo>
                      <a:pt x="818" y="572"/>
                      <a:pt x="818" y="572"/>
                      <a:pt x="818" y="572"/>
                    </a:cubicBezTo>
                    <a:cubicBezTo>
                      <a:pt x="808" y="575"/>
                      <a:pt x="798" y="579"/>
                      <a:pt x="789" y="584"/>
                    </a:cubicBezTo>
                    <a:cubicBezTo>
                      <a:pt x="791" y="583"/>
                      <a:pt x="793" y="582"/>
                      <a:pt x="795" y="581"/>
                    </a:cubicBezTo>
                    <a:close/>
                    <a:moveTo>
                      <a:pt x="772" y="733"/>
                    </a:moveTo>
                    <a:cubicBezTo>
                      <a:pt x="772" y="734"/>
                      <a:pt x="772" y="734"/>
                      <a:pt x="772" y="734"/>
                    </a:cubicBezTo>
                    <a:cubicBezTo>
                      <a:pt x="772" y="734"/>
                      <a:pt x="772" y="734"/>
                      <a:pt x="773" y="733"/>
                    </a:cubicBezTo>
                    <a:cubicBezTo>
                      <a:pt x="773" y="733"/>
                      <a:pt x="773" y="733"/>
                      <a:pt x="772" y="733"/>
                    </a:cubicBezTo>
                    <a:close/>
                    <a:moveTo>
                      <a:pt x="774" y="732"/>
                    </a:moveTo>
                    <a:cubicBezTo>
                      <a:pt x="774" y="732"/>
                      <a:pt x="774" y="732"/>
                      <a:pt x="774" y="732"/>
                    </a:cubicBezTo>
                    <a:cubicBezTo>
                      <a:pt x="774" y="732"/>
                      <a:pt x="774" y="732"/>
                      <a:pt x="774" y="732"/>
                    </a:cubicBezTo>
                    <a:cubicBezTo>
                      <a:pt x="774" y="732"/>
                      <a:pt x="774" y="732"/>
                      <a:pt x="774" y="732"/>
                    </a:cubicBezTo>
                    <a:close/>
                    <a:moveTo>
                      <a:pt x="786" y="721"/>
                    </a:moveTo>
                    <a:cubicBezTo>
                      <a:pt x="786" y="722"/>
                      <a:pt x="786" y="722"/>
                      <a:pt x="785" y="722"/>
                    </a:cubicBezTo>
                    <a:cubicBezTo>
                      <a:pt x="785" y="722"/>
                      <a:pt x="785" y="723"/>
                      <a:pt x="785" y="723"/>
                    </a:cubicBezTo>
                    <a:cubicBezTo>
                      <a:pt x="786" y="722"/>
                      <a:pt x="786" y="721"/>
                      <a:pt x="787" y="721"/>
                    </a:cubicBezTo>
                    <a:cubicBezTo>
                      <a:pt x="787" y="721"/>
                      <a:pt x="787" y="721"/>
                      <a:pt x="786" y="721"/>
                    </a:cubicBezTo>
                    <a:close/>
                    <a:moveTo>
                      <a:pt x="782" y="588"/>
                    </a:moveTo>
                    <a:cubicBezTo>
                      <a:pt x="784" y="587"/>
                      <a:pt x="785" y="586"/>
                      <a:pt x="786" y="586"/>
                    </a:cubicBezTo>
                    <a:cubicBezTo>
                      <a:pt x="785" y="586"/>
                      <a:pt x="783" y="587"/>
                      <a:pt x="781" y="588"/>
                    </a:cubicBezTo>
                    <a:cubicBezTo>
                      <a:pt x="782" y="588"/>
                      <a:pt x="782" y="588"/>
                      <a:pt x="782" y="588"/>
                    </a:cubicBezTo>
                    <a:close/>
                    <a:moveTo>
                      <a:pt x="773" y="593"/>
                    </a:moveTo>
                    <a:cubicBezTo>
                      <a:pt x="774" y="592"/>
                      <a:pt x="775" y="592"/>
                      <a:pt x="775" y="591"/>
                    </a:cubicBezTo>
                    <a:cubicBezTo>
                      <a:pt x="772" y="593"/>
                      <a:pt x="769" y="595"/>
                      <a:pt x="766" y="596"/>
                    </a:cubicBezTo>
                    <a:cubicBezTo>
                      <a:pt x="768" y="595"/>
                      <a:pt x="771" y="594"/>
                      <a:pt x="773" y="593"/>
                    </a:cubicBezTo>
                    <a:close/>
                    <a:moveTo>
                      <a:pt x="766" y="737"/>
                    </a:moveTo>
                    <a:cubicBezTo>
                      <a:pt x="767" y="737"/>
                      <a:pt x="768" y="736"/>
                      <a:pt x="770" y="735"/>
                    </a:cubicBezTo>
                    <a:cubicBezTo>
                      <a:pt x="768" y="736"/>
                      <a:pt x="767" y="737"/>
                      <a:pt x="766" y="737"/>
                    </a:cubicBezTo>
                    <a:cubicBezTo>
                      <a:pt x="766" y="737"/>
                      <a:pt x="766" y="737"/>
                      <a:pt x="766" y="737"/>
                    </a:cubicBezTo>
                    <a:close/>
                    <a:moveTo>
                      <a:pt x="750" y="606"/>
                    </a:moveTo>
                    <a:cubicBezTo>
                      <a:pt x="754" y="603"/>
                      <a:pt x="758" y="601"/>
                      <a:pt x="762" y="599"/>
                    </a:cubicBezTo>
                    <a:cubicBezTo>
                      <a:pt x="763" y="598"/>
                      <a:pt x="764" y="598"/>
                      <a:pt x="765" y="597"/>
                    </a:cubicBezTo>
                    <a:cubicBezTo>
                      <a:pt x="758" y="601"/>
                      <a:pt x="750" y="605"/>
                      <a:pt x="743" y="610"/>
                    </a:cubicBezTo>
                    <a:cubicBezTo>
                      <a:pt x="745" y="608"/>
                      <a:pt x="748" y="607"/>
                      <a:pt x="750" y="606"/>
                    </a:cubicBezTo>
                    <a:close/>
                    <a:moveTo>
                      <a:pt x="742" y="610"/>
                    </a:moveTo>
                    <a:cubicBezTo>
                      <a:pt x="742" y="610"/>
                      <a:pt x="742" y="610"/>
                      <a:pt x="742" y="610"/>
                    </a:cubicBezTo>
                    <a:cubicBezTo>
                      <a:pt x="740" y="611"/>
                      <a:pt x="737" y="613"/>
                      <a:pt x="734" y="614"/>
                    </a:cubicBezTo>
                    <a:cubicBezTo>
                      <a:pt x="734" y="614"/>
                      <a:pt x="734" y="614"/>
                      <a:pt x="734" y="614"/>
                    </a:cubicBezTo>
                    <a:cubicBezTo>
                      <a:pt x="737" y="613"/>
                      <a:pt x="740" y="611"/>
                      <a:pt x="742" y="610"/>
                    </a:cubicBezTo>
                    <a:close/>
                    <a:moveTo>
                      <a:pt x="690" y="523"/>
                    </a:moveTo>
                    <a:cubicBezTo>
                      <a:pt x="695" y="515"/>
                      <a:pt x="701" y="508"/>
                      <a:pt x="706" y="499"/>
                    </a:cubicBezTo>
                    <a:cubicBezTo>
                      <a:pt x="715" y="505"/>
                      <a:pt x="702" y="524"/>
                      <a:pt x="690" y="523"/>
                    </a:cubicBezTo>
                    <a:close/>
                    <a:moveTo>
                      <a:pt x="702" y="491"/>
                    </a:moveTo>
                    <a:cubicBezTo>
                      <a:pt x="703" y="491"/>
                      <a:pt x="703" y="492"/>
                      <a:pt x="703" y="492"/>
                    </a:cubicBezTo>
                    <a:cubicBezTo>
                      <a:pt x="703" y="492"/>
                      <a:pt x="703" y="492"/>
                      <a:pt x="703" y="492"/>
                    </a:cubicBezTo>
                    <a:cubicBezTo>
                      <a:pt x="703" y="492"/>
                      <a:pt x="703" y="492"/>
                      <a:pt x="703" y="492"/>
                    </a:cubicBezTo>
                    <a:cubicBezTo>
                      <a:pt x="703" y="492"/>
                      <a:pt x="703" y="491"/>
                      <a:pt x="703" y="491"/>
                    </a:cubicBezTo>
                    <a:cubicBezTo>
                      <a:pt x="702" y="491"/>
                      <a:pt x="702" y="491"/>
                      <a:pt x="702" y="491"/>
                    </a:cubicBezTo>
                    <a:close/>
                    <a:moveTo>
                      <a:pt x="706" y="495"/>
                    </a:moveTo>
                    <a:cubicBezTo>
                      <a:pt x="707" y="495"/>
                      <a:pt x="707" y="495"/>
                      <a:pt x="708" y="495"/>
                    </a:cubicBezTo>
                    <a:cubicBezTo>
                      <a:pt x="707" y="495"/>
                      <a:pt x="707" y="495"/>
                      <a:pt x="707" y="495"/>
                    </a:cubicBezTo>
                    <a:cubicBezTo>
                      <a:pt x="707" y="495"/>
                      <a:pt x="706" y="495"/>
                      <a:pt x="706" y="495"/>
                    </a:cubicBezTo>
                    <a:cubicBezTo>
                      <a:pt x="706" y="495"/>
                      <a:pt x="706" y="495"/>
                      <a:pt x="706" y="495"/>
                    </a:cubicBezTo>
                    <a:close/>
                    <a:moveTo>
                      <a:pt x="710" y="495"/>
                    </a:moveTo>
                    <a:cubicBezTo>
                      <a:pt x="710" y="495"/>
                      <a:pt x="709" y="495"/>
                      <a:pt x="708" y="495"/>
                    </a:cubicBezTo>
                    <a:cubicBezTo>
                      <a:pt x="708" y="495"/>
                      <a:pt x="708" y="495"/>
                      <a:pt x="708" y="495"/>
                    </a:cubicBezTo>
                    <a:cubicBezTo>
                      <a:pt x="709" y="495"/>
                      <a:pt x="709" y="495"/>
                      <a:pt x="710" y="495"/>
                    </a:cubicBezTo>
                    <a:cubicBezTo>
                      <a:pt x="710" y="495"/>
                      <a:pt x="710" y="495"/>
                      <a:pt x="710" y="495"/>
                    </a:cubicBezTo>
                    <a:close/>
                    <a:moveTo>
                      <a:pt x="717" y="478"/>
                    </a:moveTo>
                    <a:cubicBezTo>
                      <a:pt x="717" y="478"/>
                      <a:pt x="717" y="478"/>
                      <a:pt x="717" y="478"/>
                    </a:cubicBezTo>
                    <a:cubicBezTo>
                      <a:pt x="717" y="478"/>
                      <a:pt x="717" y="477"/>
                      <a:pt x="717" y="477"/>
                    </a:cubicBezTo>
                    <a:cubicBezTo>
                      <a:pt x="717" y="477"/>
                      <a:pt x="717" y="477"/>
                      <a:pt x="717" y="478"/>
                    </a:cubicBezTo>
                    <a:close/>
                    <a:moveTo>
                      <a:pt x="719" y="467"/>
                    </a:moveTo>
                    <a:cubicBezTo>
                      <a:pt x="719" y="468"/>
                      <a:pt x="719" y="470"/>
                      <a:pt x="718" y="471"/>
                    </a:cubicBezTo>
                    <a:cubicBezTo>
                      <a:pt x="718" y="471"/>
                      <a:pt x="718" y="471"/>
                      <a:pt x="718" y="471"/>
                    </a:cubicBezTo>
                    <a:cubicBezTo>
                      <a:pt x="719" y="470"/>
                      <a:pt x="719" y="468"/>
                      <a:pt x="719" y="467"/>
                    </a:cubicBezTo>
                    <a:cubicBezTo>
                      <a:pt x="719" y="467"/>
                      <a:pt x="719" y="467"/>
                      <a:pt x="719" y="467"/>
                    </a:cubicBezTo>
                    <a:close/>
                    <a:moveTo>
                      <a:pt x="719" y="463"/>
                    </a:moveTo>
                    <a:cubicBezTo>
                      <a:pt x="719" y="463"/>
                      <a:pt x="719" y="464"/>
                      <a:pt x="719" y="464"/>
                    </a:cubicBezTo>
                    <a:cubicBezTo>
                      <a:pt x="719" y="464"/>
                      <a:pt x="719" y="465"/>
                      <a:pt x="719" y="465"/>
                    </a:cubicBezTo>
                    <a:cubicBezTo>
                      <a:pt x="719" y="465"/>
                      <a:pt x="719" y="464"/>
                      <a:pt x="719" y="463"/>
                    </a:cubicBezTo>
                    <a:close/>
                    <a:moveTo>
                      <a:pt x="719" y="460"/>
                    </a:moveTo>
                    <a:cubicBezTo>
                      <a:pt x="719" y="461"/>
                      <a:pt x="719" y="461"/>
                      <a:pt x="719" y="461"/>
                    </a:cubicBezTo>
                    <a:cubicBezTo>
                      <a:pt x="719" y="461"/>
                      <a:pt x="719" y="461"/>
                      <a:pt x="719" y="461"/>
                    </a:cubicBezTo>
                    <a:cubicBezTo>
                      <a:pt x="719" y="461"/>
                      <a:pt x="719" y="461"/>
                      <a:pt x="719" y="462"/>
                    </a:cubicBezTo>
                    <a:cubicBezTo>
                      <a:pt x="719" y="462"/>
                      <a:pt x="719" y="462"/>
                      <a:pt x="719" y="462"/>
                    </a:cubicBezTo>
                    <a:cubicBezTo>
                      <a:pt x="719" y="461"/>
                      <a:pt x="719" y="460"/>
                      <a:pt x="719" y="459"/>
                    </a:cubicBezTo>
                    <a:cubicBezTo>
                      <a:pt x="719" y="459"/>
                      <a:pt x="719" y="460"/>
                      <a:pt x="719" y="460"/>
                    </a:cubicBezTo>
                    <a:close/>
                    <a:moveTo>
                      <a:pt x="718" y="456"/>
                    </a:moveTo>
                    <a:cubicBezTo>
                      <a:pt x="718" y="456"/>
                      <a:pt x="718" y="457"/>
                      <a:pt x="718" y="457"/>
                    </a:cubicBezTo>
                    <a:cubicBezTo>
                      <a:pt x="718" y="457"/>
                      <a:pt x="718" y="457"/>
                      <a:pt x="718" y="458"/>
                    </a:cubicBezTo>
                    <a:cubicBezTo>
                      <a:pt x="718" y="458"/>
                      <a:pt x="718" y="458"/>
                      <a:pt x="718" y="458"/>
                    </a:cubicBezTo>
                    <a:cubicBezTo>
                      <a:pt x="718" y="458"/>
                      <a:pt x="718" y="458"/>
                      <a:pt x="718" y="458"/>
                    </a:cubicBezTo>
                    <a:cubicBezTo>
                      <a:pt x="718" y="457"/>
                      <a:pt x="718" y="456"/>
                      <a:pt x="718" y="455"/>
                    </a:cubicBezTo>
                    <a:cubicBezTo>
                      <a:pt x="718" y="456"/>
                      <a:pt x="718" y="456"/>
                      <a:pt x="718" y="456"/>
                    </a:cubicBezTo>
                    <a:close/>
                    <a:moveTo>
                      <a:pt x="718" y="472"/>
                    </a:moveTo>
                    <a:cubicBezTo>
                      <a:pt x="718" y="473"/>
                      <a:pt x="718" y="474"/>
                      <a:pt x="718" y="474"/>
                    </a:cubicBezTo>
                    <a:cubicBezTo>
                      <a:pt x="718" y="474"/>
                      <a:pt x="718" y="475"/>
                      <a:pt x="718" y="475"/>
                    </a:cubicBezTo>
                    <a:cubicBezTo>
                      <a:pt x="718" y="474"/>
                      <a:pt x="718" y="473"/>
                      <a:pt x="718" y="472"/>
                    </a:cubicBezTo>
                    <a:close/>
                    <a:moveTo>
                      <a:pt x="717" y="452"/>
                    </a:moveTo>
                    <a:cubicBezTo>
                      <a:pt x="717" y="452"/>
                      <a:pt x="717" y="452"/>
                      <a:pt x="717" y="452"/>
                    </a:cubicBezTo>
                    <a:cubicBezTo>
                      <a:pt x="717" y="452"/>
                      <a:pt x="717" y="452"/>
                      <a:pt x="717" y="453"/>
                    </a:cubicBezTo>
                    <a:cubicBezTo>
                      <a:pt x="717" y="453"/>
                      <a:pt x="718" y="454"/>
                      <a:pt x="718" y="454"/>
                    </a:cubicBezTo>
                    <a:cubicBezTo>
                      <a:pt x="718" y="454"/>
                      <a:pt x="718" y="454"/>
                      <a:pt x="718" y="454"/>
                    </a:cubicBezTo>
                    <a:cubicBezTo>
                      <a:pt x="717" y="453"/>
                      <a:pt x="717" y="453"/>
                      <a:pt x="717" y="452"/>
                    </a:cubicBezTo>
                    <a:cubicBezTo>
                      <a:pt x="717" y="452"/>
                      <a:pt x="717" y="452"/>
                      <a:pt x="717" y="452"/>
                    </a:cubicBezTo>
                    <a:close/>
                    <a:moveTo>
                      <a:pt x="716" y="450"/>
                    </a:moveTo>
                    <a:cubicBezTo>
                      <a:pt x="716" y="450"/>
                      <a:pt x="716" y="450"/>
                      <a:pt x="716" y="450"/>
                    </a:cubicBezTo>
                    <a:cubicBezTo>
                      <a:pt x="716" y="450"/>
                      <a:pt x="716" y="450"/>
                      <a:pt x="716" y="450"/>
                    </a:cubicBezTo>
                    <a:cubicBezTo>
                      <a:pt x="716" y="450"/>
                      <a:pt x="716" y="450"/>
                      <a:pt x="716" y="450"/>
                    </a:cubicBezTo>
                    <a:cubicBezTo>
                      <a:pt x="716" y="451"/>
                      <a:pt x="716" y="451"/>
                      <a:pt x="716" y="451"/>
                    </a:cubicBezTo>
                    <a:cubicBezTo>
                      <a:pt x="716" y="451"/>
                      <a:pt x="717" y="451"/>
                      <a:pt x="717" y="451"/>
                    </a:cubicBezTo>
                    <a:cubicBezTo>
                      <a:pt x="716" y="450"/>
                      <a:pt x="716" y="450"/>
                      <a:pt x="715" y="449"/>
                    </a:cubicBezTo>
                    <a:cubicBezTo>
                      <a:pt x="715" y="449"/>
                      <a:pt x="716" y="449"/>
                      <a:pt x="716" y="450"/>
                    </a:cubicBezTo>
                    <a:close/>
                    <a:moveTo>
                      <a:pt x="712" y="493"/>
                    </a:moveTo>
                    <a:cubicBezTo>
                      <a:pt x="712" y="493"/>
                      <a:pt x="712" y="493"/>
                      <a:pt x="712" y="493"/>
                    </a:cubicBezTo>
                    <a:cubicBezTo>
                      <a:pt x="712" y="492"/>
                      <a:pt x="712" y="492"/>
                      <a:pt x="713" y="491"/>
                    </a:cubicBezTo>
                    <a:cubicBezTo>
                      <a:pt x="712" y="492"/>
                      <a:pt x="712" y="492"/>
                      <a:pt x="712" y="493"/>
                    </a:cubicBezTo>
                    <a:close/>
                    <a:moveTo>
                      <a:pt x="711" y="445"/>
                    </a:moveTo>
                    <a:cubicBezTo>
                      <a:pt x="711" y="445"/>
                      <a:pt x="712" y="446"/>
                      <a:pt x="712" y="446"/>
                    </a:cubicBezTo>
                    <a:cubicBezTo>
                      <a:pt x="712" y="446"/>
                      <a:pt x="712" y="446"/>
                      <a:pt x="712" y="446"/>
                    </a:cubicBezTo>
                    <a:cubicBezTo>
                      <a:pt x="712" y="446"/>
                      <a:pt x="711" y="445"/>
                      <a:pt x="710" y="445"/>
                    </a:cubicBezTo>
                    <a:cubicBezTo>
                      <a:pt x="710" y="445"/>
                      <a:pt x="711" y="445"/>
                      <a:pt x="711" y="445"/>
                    </a:cubicBezTo>
                    <a:close/>
                    <a:moveTo>
                      <a:pt x="708" y="444"/>
                    </a:moveTo>
                    <a:cubicBezTo>
                      <a:pt x="708" y="444"/>
                      <a:pt x="709" y="444"/>
                      <a:pt x="709" y="444"/>
                    </a:cubicBezTo>
                    <a:cubicBezTo>
                      <a:pt x="709" y="444"/>
                      <a:pt x="709" y="444"/>
                      <a:pt x="710" y="445"/>
                    </a:cubicBezTo>
                    <a:cubicBezTo>
                      <a:pt x="709" y="444"/>
                      <a:pt x="708" y="444"/>
                      <a:pt x="707" y="444"/>
                    </a:cubicBezTo>
                    <a:cubicBezTo>
                      <a:pt x="707" y="444"/>
                      <a:pt x="707" y="444"/>
                      <a:pt x="708" y="444"/>
                    </a:cubicBezTo>
                    <a:close/>
                    <a:moveTo>
                      <a:pt x="703" y="446"/>
                    </a:moveTo>
                    <a:cubicBezTo>
                      <a:pt x="703" y="446"/>
                      <a:pt x="704" y="445"/>
                      <a:pt x="704" y="445"/>
                    </a:cubicBezTo>
                    <a:cubicBezTo>
                      <a:pt x="705" y="444"/>
                      <a:pt x="706" y="444"/>
                      <a:pt x="706" y="444"/>
                    </a:cubicBezTo>
                    <a:cubicBezTo>
                      <a:pt x="705" y="445"/>
                      <a:pt x="704" y="445"/>
                      <a:pt x="702" y="446"/>
                    </a:cubicBezTo>
                    <a:cubicBezTo>
                      <a:pt x="702" y="446"/>
                      <a:pt x="703" y="446"/>
                      <a:pt x="703" y="446"/>
                    </a:cubicBezTo>
                    <a:close/>
                    <a:moveTo>
                      <a:pt x="702" y="490"/>
                    </a:moveTo>
                    <a:cubicBezTo>
                      <a:pt x="702" y="489"/>
                      <a:pt x="702" y="489"/>
                      <a:pt x="702" y="489"/>
                    </a:cubicBezTo>
                    <a:cubicBezTo>
                      <a:pt x="702" y="489"/>
                      <a:pt x="702" y="489"/>
                      <a:pt x="701" y="488"/>
                    </a:cubicBezTo>
                    <a:cubicBezTo>
                      <a:pt x="702" y="489"/>
                      <a:pt x="702" y="489"/>
                      <a:pt x="702" y="490"/>
                    </a:cubicBezTo>
                    <a:close/>
                    <a:moveTo>
                      <a:pt x="700" y="486"/>
                    </a:moveTo>
                    <a:cubicBezTo>
                      <a:pt x="701" y="486"/>
                      <a:pt x="701" y="486"/>
                      <a:pt x="701" y="486"/>
                    </a:cubicBezTo>
                    <a:cubicBezTo>
                      <a:pt x="701" y="486"/>
                      <a:pt x="701" y="486"/>
                      <a:pt x="700" y="486"/>
                    </a:cubicBezTo>
                    <a:cubicBezTo>
                      <a:pt x="701" y="486"/>
                      <a:pt x="700" y="486"/>
                      <a:pt x="700" y="486"/>
                    </a:cubicBezTo>
                    <a:close/>
                    <a:moveTo>
                      <a:pt x="695" y="453"/>
                    </a:moveTo>
                    <a:cubicBezTo>
                      <a:pt x="695" y="453"/>
                      <a:pt x="695" y="452"/>
                      <a:pt x="696" y="452"/>
                    </a:cubicBezTo>
                    <a:cubicBezTo>
                      <a:pt x="695" y="453"/>
                      <a:pt x="695" y="453"/>
                      <a:pt x="694" y="454"/>
                    </a:cubicBezTo>
                    <a:cubicBezTo>
                      <a:pt x="694" y="454"/>
                      <a:pt x="695" y="453"/>
                      <a:pt x="695" y="453"/>
                    </a:cubicBezTo>
                    <a:close/>
                    <a:moveTo>
                      <a:pt x="691" y="458"/>
                    </a:moveTo>
                    <a:cubicBezTo>
                      <a:pt x="691" y="458"/>
                      <a:pt x="691" y="458"/>
                      <a:pt x="692" y="458"/>
                    </a:cubicBezTo>
                    <a:cubicBezTo>
                      <a:pt x="692" y="457"/>
                      <a:pt x="692" y="457"/>
                      <a:pt x="692" y="456"/>
                    </a:cubicBezTo>
                    <a:cubicBezTo>
                      <a:pt x="693" y="456"/>
                      <a:pt x="693" y="456"/>
                      <a:pt x="693" y="455"/>
                    </a:cubicBezTo>
                    <a:cubicBezTo>
                      <a:pt x="692" y="457"/>
                      <a:pt x="691" y="458"/>
                      <a:pt x="691" y="460"/>
                    </a:cubicBezTo>
                    <a:cubicBezTo>
                      <a:pt x="690" y="460"/>
                      <a:pt x="690" y="460"/>
                      <a:pt x="690" y="460"/>
                    </a:cubicBezTo>
                    <a:cubicBezTo>
                      <a:pt x="691" y="459"/>
                      <a:pt x="691" y="458"/>
                      <a:pt x="691" y="458"/>
                    </a:cubicBezTo>
                    <a:close/>
                    <a:moveTo>
                      <a:pt x="690" y="472"/>
                    </a:moveTo>
                    <a:cubicBezTo>
                      <a:pt x="690" y="472"/>
                      <a:pt x="690" y="472"/>
                      <a:pt x="690" y="472"/>
                    </a:cubicBezTo>
                    <a:cubicBezTo>
                      <a:pt x="690" y="472"/>
                      <a:pt x="690" y="472"/>
                      <a:pt x="690" y="472"/>
                    </a:cubicBezTo>
                    <a:cubicBezTo>
                      <a:pt x="690" y="472"/>
                      <a:pt x="690" y="472"/>
                      <a:pt x="690" y="473"/>
                    </a:cubicBezTo>
                    <a:cubicBezTo>
                      <a:pt x="690" y="473"/>
                      <a:pt x="690" y="473"/>
                      <a:pt x="690" y="472"/>
                    </a:cubicBezTo>
                    <a:close/>
                    <a:moveTo>
                      <a:pt x="691" y="487"/>
                    </a:moveTo>
                    <a:cubicBezTo>
                      <a:pt x="690" y="487"/>
                      <a:pt x="690" y="487"/>
                      <a:pt x="690" y="487"/>
                    </a:cubicBezTo>
                    <a:cubicBezTo>
                      <a:pt x="690" y="486"/>
                      <a:pt x="690" y="485"/>
                      <a:pt x="689" y="484"/>
                    </a:cubicBezTo>
                    <a:cubicBezTo>
                      <a:pt x="689" y="484"/>
                      <a:pt x="689" y="484"/>
                      <a:pt x="689" y="484"/>
                    </a:cubicBezTo>
                    <a:cubicBezTo>
                      <a:pt x="690" y="485"/>
                      <a:pt x="690" y="486"/>
                      <a:pt x="691" y="487"/>
                    </a:cubicBezTo>
                    <a:close/>
                    <a:moveTo>
                      <a:pt x="635" y="249"/>
                    </a:moveTo>
                    <a:cubicBezTo>
                      <a:pt x="635" y="249"/>
                      <a:pt x="635" y="249"/>
                      <a:pt x="635" y="249"/>
                    </a:cubicBezTo>
                    <a:cubicBezTo>
                      <a:pt x="635" y="249"/>
                      <a:pt x="635" y="250"/>
                      <a:pt x="635" y="250"/>
                    </a:cubicBezTo>
                    <a:cubicBezTo>
                      <a:pt x="635" y="250"/>
                      <a:pt x="635" y="249"/>
                      <a:pt x="635" y="249"/>
                    </a:cubicBezTo>
                    <a:close/>
                    <a:moveTo>
                      <a:pt x="630" y="254"/>
                    </a:moveTo>
                    <a:cubicBezTo>
                      <a:pt x="629" y="254"/>
                      <a:pt x="629" y="255"/>
                      <a:pt x="629" y="255"/>
                    </a:cubicBezTo>
                    <a:cubicBezTo>
                      <a:pt x="628" y="255"/>
                      <a:pt x="628" y="255"/>
                      <a:pt x="628" y="256"/>
                    </a:cubicBezTo>
                    <a:cubicBezTo>
                      <a:pt x="629" y="255"/>
                      <a:pt x="629" y="255"/>
                      <a:pt x="630" y="254"/>
                    </a:cubicBezTo>
                    <a:close/>
                    <a:moveTo>
                      <a:pt x="627" y="256"/>
                    </a:moveTo>
                    <a:cubicBezTo>
                      <a:pt x="627" y="257"/>
                      <a:pt x="626" y="257"/>
                      <a:pt x="625" y="258"/>
                    </a:cubicBezTo>
                    <a:cubicBezTo>
                      <a:pt x="624" y="258"/>
                      <a:pt x="624" y="258"/>
                      <a:pt x="624" y="259"/>
                    </a:cubicBezTo>
                    <a:cubicBezTo>
                      <a:pt x="625" y="258"/>
                      <a:pt x="626" y="257"/>
                      <a:pt x="627" y="256"/>
                    </a:cubicBezTo>
                    <a:close/>
                    <a:moveTo>
                      <a:pt x="596" y="163"/>
                    </a:moveTo>
                    <a:cubicBezTo>
                      <a:pt x="596" y="163"/>
                      <a:pt x="596" y="163"/>
                      <a:pt x="596" y="163"/>
                    </a:cubicBezTo>
                    <a:cubicBezTo>
                      <a:pt x="597" y="163"/>
                      <a:pt x="598" y="163"/>
                      <a:pt x="599" y="163"/>
                    </a:cubicBezTo>
                    <a:cubicBezTo>
                      <a:pt x="598" y="163"/>
                      <a:pt x="597" y="163"/>
                      <a:pt x="596" y="163"/>
                    </a:cubicBezTo>
                    <a:close/>
                    <a:moveTo>
                      <a:pt x="602" y="270"/>
                    </a:moveTo>
                    <a:cubicBezTo>
                      <a:pt x="602" y="270"/>
                      <a:pt x="602" y="270"/>
                      <a:pt x="601" y="270"/>
                    </a:cubicBezTo>
                    <a:cubicBezTo>
                      <a:pt x="602" y="270"/>
                      <a:pt x="602" y="270"/>
                      <a:pt x="603" y="270"/>
                    </a:cubicBezTo>
                    <a:cubicBezTo>
                      <a:pt x="603" y="270"/>
                      <a:pt x="603" y="270"/>
                      <a:pt x="602" y="270"/>
                    </a:cubicBezTo>
                    <a:close/>
                    <a:moveTo>
                      <a:pt x="603" y="163"/>
                    </a:moveTo>
                    <a:cubicBezTo>
                      <a:pt x="602" y="163"/>
                      <a:pt x="602" y="163"/>
                      <a:pt x="602" y="163"/>
                    </a:cubicBezTo>
                    <a:cubicBezTo>
                      <a:pt x="602" y="163"/>
                      <a:pt x="602" y="163"/>
                      <a:pt x="602" y="163"/>
                    </a:cubicBezTo>
                    <a:cubicBezTo>
                      <a:pt x="602" y="163"/>
                      <a:pt x="602" y="163"/>
                      <a:pt x="603" y="163"/>
                    </a:cubicBezTo>
                    <a:close/>
                    <a:moveTo>
                      <a:pt x="602" y="151"/>
                    </a:moveTo>
                    <a:cubicBezTo>
                      <a:pt x="603" y="151"/>
                      <a:pt x="603" y="151"/>
                      <a:pt x="603" y="151"/>
                    </a:cubicBezTo>
                    <a:cubicBezTo>
                      <a:pt x="603" y="151"/>
                      <a:pt x="603" y="151"/>
                      <a:pt x="603" y="151"/>
                    </a:cubicBezTo>
                    <a:cubicBezTo>
                      <a:pt x="603" y="151"/>
                      <a:pt x="603" y="151"/>
                      <a:pt x="602" y="151"/>
                    </a:cubicBezTo>
                    <a:close/>
                    <a:moveTo>
                      <a:pt x="621" y="260"/>
                    </a:moveTo>
                    <a:cubicBezTo>
                      <a:pt x="621" y="261"/>
                      <a:pt x="621" y="261"/>
                      <a:pt x="620" y="261"/>
                    </a:cubicBezTo>
                    <a:cubicBezTo>
                      <a:pt x="620" y="261"/>
                      <a:pt x="620" y="261"/>
                      <a:pt x="620" y="261"/>
                    </a:cubicBezTo>
                    <a:cubicBezTo>
                      <a:pt x="620" y="261"/>
                      <a:pt x="621" y="261"/>
                      <a:pt x="621" y="260"/>
                    </a:cubicBezTo>
                    <a:close/>
                    <a:moveTo>
                      <a:pt x="617" y="263"/>
                    </a:moveTo>
                    <a:cubicBezTo>
                      <a:pt x="617" y="263"/>
                      <a:pt x="617" y="263"/>
                      <a:pt x="617" y="263"/>
                    </a:cubicBezTo>
                    <a:cubicBezTo>
                      <a:pt x="617" y="263"/>
                      <a:pt x="617" y="263"/>
                      <a:pt x="617" y="263"/>
                    </a:cubicBezTo>
                    <a:cubicBezTo>
                      <a:pt x="617" y="263"/>
                      <a:pt x="617" y="263"/>
                      <a:pt x="617" y="263"/>
                    </a:cubicBezTo>
                    <a:close/>
                    <a:moveTo>
                      <a:pt x="614" y="164"/>
                    </a:moveTo>
                    <a:cubicBezTo>
                      <a:pt x="614" y="164"/>
                      <a:pt x="614" y="164"/>
                      <a:pt x="614" y="164"/>
                    </a:cubicBezTo>
                    <a:cubicBezTo>
                      <a:pt x="614" y="165"/>
                      <a:pt x="613" y="165"/>
                      <a:pt x="613" y="166"/>
                    </a:cubicBezTo>
                    <a:cubicBezTo>
                      <a:pt x="613" y="165"/>
                      <a:pt x="614" y="165"/>
                      <a:pt x="614" y="164"/>
                    </a:cubicBezTo>
                    <a:close/>
                    <a:moveTo>
                      <a:pt x="603" y="150"/>
                    </a:moveTo>
                    <a:cubicBezTo>
                      <a:pt x="603" y="150"/>
                      <a:pt x="603" y="150"/>
                      <a:pt x="603" y="150"/>
                    </a:cubicBezTo>
                    <a:cubicBezTo>
                      <a:pt x="602" y="150"/>
                      <a:pt x="602" y="149"/>
                      <a:pt x="601" y="149"/>
                    </a:cubicBezTo>
                    <a:cubicBezTo>
                      <a:pt x="602" y="149"/>
                      <a:pt x="602" y="150"/>
                      <a:pt x="603" y="150"/>
                    </a:cubicBezTo>
                    <a:close/>
                    <a:moveTo>
                      <a:pt x="596" y="149"/>
                    </a:moveTo>
                    <a:cubicBezTo>
                      <a:pt x="597" y="149"/>
                      <a:pt x="599" y="149"/>
                      <a:pt x="600" y="149"/>
                    </a:cubicBezTo>
                    <a:cubicBezTo>
                      <a:pt x="599" y="149"/>
                      <a:pt x="597" y="149"/>
                      <a:pt x="595" y="149"/>
                    </a:cubicBezTo>
                    <a:cubicBezTo>
                      <a:pt x="595" y="149"/>
                      <a:pt x="595" y="149"/>
                      <a:pt x="596" y="149"/>
                    </a:cubicBezTo>
                    <a:close/>
                    <a:moveTo>
                      <a:pt x="589" y="155"/>
                    </a:moveTo>
                    <a:cubicBezTo>
                      <a:pt x="589" y="155"/>
                      <a:pt x="589" y="155"/>
                      <a:pt x="589" y="155"/>
                    </a:cubicBezTo>
                    <a:cubicBezTo>
                      <a:pt x="589" y="155"/>
                      <a:pt x="590" y="155"/>
                      <a:pt x="590" y="155"/>
                    </a:cubicBezTo>
                    <a:cubicBezTo>
                      <a:pt x="590" y="155"/>
                      <a:pt x="590" y="155"/>
                      <a:pt x="589" y="155"/>
                    </a:cubicBezTo>
                    <a:close/>
                    <a:moveTo>
                      <a:pt x="591" y="274"/>
                    </a:moveTo>
                    <a:cubicBezTo>
                      <a:pt x="591" y="274"/>
                      <a:pt x="591" y="274"/>
                      <a:pt x="590" y="274"/>
                    </a:cubicBezTo>
                    <a:cubicBezTo>
                      <a:pt x="591" y="274"/>
                      <a:pt x="591" y="274"/>
                      <a:pt x="591" y="274"/>
                    </a:cubicBezTo>
                    <a:cubicBezTo>
                      <a:pt x="591" y="274"/>
                      <a:pt x="591" y="274"/>
                      <a:pt x="591" y="274"/>
                    </a:cubicBezTo>
                    <a:close/>
                    <a:moveTo>
                      <a:pt x="593" y="155"/>
                    </a:moveTo>
                    <a:cubicBezTo>
                      <a:pt x="593" y="155"/>
                      <a:pt x="593" y="155"/>
                      <a:pt x="593" y="155"/>
                    </a:cubicBezTo>
                    <a:cubicBezTo>
                      <a:pt x="593" y="155"/>
                      <a:pt x="593" y="155"/>
                      <a:pt x="593" y="155"/>
                    </a:cubicBezTo>
                    <a:cubicBezTo>
                      <a:pt x="593" y="155"/>
                      <a:pt x="593" y="155"/>
                      <a:pt x="593" y="155"/>
                    </a:cubicBezTo>
                    <a:close/>
                    <a:moveTo>
                      <a:pt x="593" y="149"/>
                    </a:moveTo>
                    <a:cubicBezTo>
                      <a:pt x="594" y="149"/>
                      <a:pt x="594" y="149"/>
                      <a:pt x="594" y="149"/>
                    </a:cubicBezTo>
                    <a:cubicBezTo>
                      <a:pt x="594" y="149"/>
                      <a:pt x="593" y="149"/>
                      <a:pt x="592" y="149"/>
                    </a:cubicBezTo>
                    <a:cubicBezTo>
                      <a:pt x="592" y="149"/>
                      <a:pt x="593" y="149"/>
                      <a:pt x="593" y="149"/>
                    </a:cubicBezTo>
                    <a:close/>
                    <a:moveTo>
                      <a:pt x="589" y="149"/>
                    </a:moveTo>
                    <a:cubicBezTo>
                      <a:pt x="590" y="149"/>
                      <a:pt x="590" y="149"/>
                      <a:pt x="591" y="149"/>
                    </a:cubicBezTo>
                    <a:cubicBezTo>
                      <a:pt x="591" y="149"/>
                      <a:pt x="591" y="149"/>
                      <a:pt x="592" y="149"/>
                    </a:cubicBezTo>
                    <a:cubicBezTo>
                      <a:pt x="591" y="149"/>
                      <a:pt x="590" y="149"/>
                      <a:pt x="589" y="149"/>
                    </a:cubicBezTo>
                    <a:cubicBezTo>
                      <a:pt x="589" y="149"/>
                      <a:pt x="589" y="149"/>
                      <a:pt x="589" y="149"/>
                    </a:cubicBezTo>
                    <a:close/>
                    <a:moveTo>
                      <a:pt x="587" y="150"/>
                    </a:moveTo>
                    <a:cubicBezTo>
                      <a:pt x="587" y="150"/>
                      <a:pt x="587" y="150"/>
                      <a:pt x="587" y="150"/>
                    </a:cubicBezTo>
                    <a:cubicBezTo>
                      <a:pt x="587" y="150"/>
                      <a:pt x="587" y="150"/>
                      <a:pt x="587" y="150"/>
                    </a:cubicBezTo>
                    <a:cubicBezTo>
                      <a:pt x="587" y="150"/>
                      <a:pt x="587" y="150"/>
                      <a:pt x="587" y="150"/>
                    </a:cubicBezTo>
                    <a:close/>
                    <a:moveTo>
                      <a:pt x="585" y="276"/>
                    </a:moveTo>
                    <a:cubicBezTo>
                      <a:pt x="585" y="276"/>
                      <a:pt x="585" y="276"/>
                      <a:pt x="585" y="276"/>
                    </a:cubicBezTo>
                    <a:cubicBezTo>
                      <a:pt x="584" y="276"/>
                      <a:pt x="584" y="276"/>
                      <a:pt x="584" y="276"/>
                    </a:cubicBezTo>
                    <a:cubicBezTo>
                      <a:pt x="584" y="276"/>
                      <a:pt x="585" y="276"/>
                      <a:pt x="585" y="276"/>
                    </a:cubicBezTo>
                    <a:close/>
                    <a:moveTo>
                      <a:pt x="520" y="188"/>
                    </a:moveTo>
                    <a:cubicBezTo>
                      <a:pt x="520" y="188"/>
                      <a:pt x="520" y="188"/>
                      <a:pt x="520" y="188"/>
                    </a:cubicBezTo>
                    <a:cubicBezTo>
                      <a:pt x="520" y="188"/>
                      <a:pt x="519" y="188"/>
                      <a:pt x="519" y="188"/>
                    </a:cubicBezTo>
                    <a:cubicBezTo>
                      <a:pt x="520" y="188"/>
                      <a:pt x="521" y="188"/>
                      <a:pt x="521" y="187"/>
                    </a:cubicBezTo>
                    <a:cubicBezTo>
                      <a:pt x="521" y="188"/>
                      <a:pt x="521" y="188"/>
                      <a:pt x="520" y="188"/>
                    </a:cubicBezTo>
                    <a:close/>
                    <a:moveTo>
                      <a:pt x="534" y="280"/>
                    </a:moveTo>
                    <a:cubicBezTo>
                      <a:pt x="534" y="280"/>
                      <a:pt x="534" y="280"/>
                      <a:pt x="534" y="280"/>
                    </a:cubicBezTo>
                    <a:cubicBezTo>
                      <a:pt x="534" y="280"/>
                      <a:pt x="535" y="280"/>
                      <a:pt x="536" y="280"/>
                    </a:cubicBezTo>
                    <a:cubicBezTo>
                      <a:pt x="535" y="280"/>
                      <a:pt x="535" y="280"/>
                      <a:pt x="534" y="280"/>
                    </a:cubicBezTo>
                    <a:close/>
                    <a:moveTo>
                      <a:pt x="572" y="279"/>
                    </a:moveTo>
                    <a:cubicBezTo>
                      <a:pt x="572" y="279"/>
                      <a:pt x="572" y="279"/>
                      <a:pt x="571" y="279"/>
                    </a:cubicBezTo>
                    <a:cubicBezTo>
                      <a:pt x="572" y="279"/>
                      <a:pt x="572" y="279"/>
                      <a:pt x="572" y="279"/>
                    </a:cubicBezTo>
                    <a:cubicBezTo>
                      <a:pt x="572" y="279"/>
                      <a:pt x="572" y="279"/>
                      <a:pt x="572" y="279"/>
                    </a:cubicBezTo>
                    <a:close/>
                    <a:moveTo>
                      <a:pt x="573" y="259"/>
                    </a:moveTo>
                    <a:cubicBezTo>
                      <a:pt x="574" y="257"/>
                      <a:pt x="573" y="253"/>
                      <a:pt x="571" y="249"/>
                    </a:cubicBezTo>
                    <a:cubicBezTo>
                      <a:pt x="571" y="249"/>
                      <a:pt x="571" y="249"/>
                      <a:pt x="571" y="249"/>
                    </a:cubicBezTo>
                    <a:cubicBezTo>
                      <a:pt x="573" y="253"/>
                      <a:pt x="574" y="257"/>
                      <a:pt x="573" y="259"/>
                    </a:cubicBezTo>
                    <a:close/>
                    <a:moveTo>
                      <a:pt x="575" y="158"/>
                    </a:moveTo>
                    <a:cubicBezTo>
                      <a:pt x="575" y="158"/>
                      <a:pt x="575" y="158"/>
                      <a:pt x="575" y="158"/>
                    </a:cubicBezTo>
                    <a:cubicBezTo>
                      <a:pt x="575" y="158"/>
                      <a:pt x="575" y="158"/>
                      <a:pt x="576" y="158"/>
                    </a:cubicBezTo>
                    <a:cubicBezTo>
                      <a:pt x="575" y="158"/>
                      <a:pt x="575" y="158"/>
                      <a:pt x="575" y="158"/>
                    </a:cubicBezTo>
                    <a:close/>
                    <a:moveTo>
                      <a:pt x="583" y="151"/>
                    </a:moveTo>
                    <a:cubicBezTo>
                      <a:pt x="583" y="151"/>
                      <a:pt x="583" y="151"/>
                      <a:pt x="583" y="151"/>
                    </a:cubicBezTo>
                    <a:cubicBezTo>
                      <a:pt x="583" y="151"/>
                      <a:pt x="583" y="151"/>
                      <a:pt x="582" y="151"/>
                    </a:cubicBezTo>
                    <a:cubicBezTo>
                      <a:pt x="582" y="151"/>
                      <a:pt x="583" y="151"/>
                      <a:pt x="583" y="151"/>
                    </a:cubicBezTo>
                    <a:close/>
                    <a:moveTo>
                      <a:pt x="580" y="277"/>
                    </a:moveTo>
                    <a:cubicBezTo>
                      <a:pt x="579" y="278"/>
                      <a:pt x="579" y="278"/>
                      <a:pt x="578" y="278"/>
                    </a:cubicBezTo>
                    <a:cubicBezTo>
                      <a:pt x="578" y="278"/>
                      <a:pt x="578" y="278"/>
                      <a:pt x="578" y="278"/>
                    </a:cubicBezTo>
                    <a:cubicBezTo>
                      <a:pt x="579" y="278"/>
                      <a:pt x="579" y="278"/>
                      <a:pt x="580" y="277"/>
                    </a:cubicBezTo>
                    <a:close/>
                    <a:moveTo>
                      <a:pt x="571" y="155"/>
                    </a:moveTo>
                    <a:cubicBezTo>
                      <a:pt x="573" y="154"/>
                      <a:pt x="575" y="153"/>
                      <a:pt x="577" y="153"/>
                    </a:cubicBezTo>
                    <a:cubicBezTo>
                      <a:pt x="573" y="154"/>
                      <a:pt x="569" y="155"/>
                      <a:pt x="564" y="156"/>
                    </a:cubicBezTo>
                    <a:cubicBezTo>
                      <a:pt x="567" y="156"/>
                      <a:pt x="569" y="155"/>
                      <a:pt x="571" y="155"/>
                    </a:cubicBezTo>
                    <a:close/>
                    <a:moveTo>
                      <a:pt x="567" y="280"/>
                    </a:moveTo>
                    <a:cubicBezTo>
                      <a:pt x="567" y="280"/>
                      <a:pt x="566" y="280"/>
                      <a:pt x="566" y="280"/>
                    </a:cubicBezTo>
                    <a:cubicBezTo>
                      <a:pt x="565" y="280"/>
                      <a:pt x="565" y="280"/>
                      <a:pt x="564" y="280"/>
                    </a:cubicBezTo>
                    <a:cubicBezTo>
                      <a:pt x="565" y="280"/>
                      <a:pt x="566" y="280"/>
                      <a:pt x="567" y="280"/>
                    </a:cubicBezTo>
                    <a:close/>
                    <a:moveTo>
                      <a:pt x="564" y="280"/>
                    </a:moveTo>
                    <a:cubicBezTo>
                      <a:pt x="563" y="281"/>
                      <a:pt x="563" y="281"/>
                      <a:pt x="563" y="281"/>
                    </a:cubicBezTo>
                    <a:cubicBezTo>
                      <a:pt x="559" y="281"/>
                      <a:pt x="556" y="281"/>
                      <a:pt x="553" y="281"/>
                    </a:cubicBezTo>
                    <a:cubicBezTo>
                      <a:pt x="550" y="281"/>
                      <a:pt x="547" y="281"/>
                      <a:pt x="545" y="281"/>
                    </a:cubicBezTo>
                    <a:cubicBezTo>
                      <a:pt x="544" y="281"/>
                      <a:pt x="543" y="281"/>
                      <a:pt x="542" y="281"/>
                    </a:cubicBezTo>
                    <a:cubicBezTo>
                      <a:pt x="541" y="281"/>
                      <a:pt x="540" y="281"/>
                      <a:pt x="539" y="281"/>
                    </a:cubicBezTo>
                    <a:cubicBezTo>
                      <a:pt x="539" y="281"/>
                      <a:pt x="539" y="281"/>
                      <a:pt x="538" y="280"/>
                    </a:cubicBezTo>
                    <a:cubicBezTo>
                      <a:pt x="546" y="282"/>
                      <a:pt x="555" y="282"/>
                      <a:pt x="564" y="280"/>
                    </a:cubicBezTo>
                    <a:close/>
                    <a:moveTo>
                      <a:pt x="556" y="178"/>
                    </a:moveTo>
                    <a:cubicBezTo>
                      <a:pt x="556" y="178"/>
                      <a:pt x="556" y="178"/>
                      <a:pt x="556" y="178"/>
                    </a:cubicBezTo>
                    <a:cubicBezTo>
                      <a:pt x="556" y="178"/>
                      <a:pt x="556" y="178"/>
                      <a:pt x="556" y="178"/>
                    </a:cubicBezTo>
                    <a:cubicBezTo>
                      <a:pt x="555" y="178"/>
                      <a:pt x="555" y="178"/>
                      <a:pt x="555" y="178"/>
                    </a:cubicBezTo>
                    <a:cubicBezTo>
                      <a:pt x="555" y="178"/>
                      <a:pt x="555" y="178"/>
                      <a:pt x="556" y="178"/>
                    </a:cubicBezTo>
                    <a:close/>
                    <a:moveTo>
                      <a:pt x="552" y="184"/>
                    </a:moveTo>
                    <a:cubicBezTo>
                      <a:pt x="552" y="184"/>
                      <a:pt x="552" y="184"/>
                      <a:pt x="552" y="184"/>
                    </a:cubicBezTo>
                    <a:cubicBezTo>
                      <a:pt x="552" y="184"/>
                      <a:pt x="552" y="184"/>
                      <a:pt x="552" y="184"/>
                    </a:cubicBezTo>
                    <a:cubicBezTo>
                      <a:pt x="552" y="184"/>
                      <a:pt x="552" y="184"/>
                      <a:pt x="552" y="184"/>
                    </a:cubicBezTo>
                    <a:close/>
                    <a:moveTo>
                      <a:pt x="552" y="185"/>
                    </a:moveTo>
                    <a:cubicBezTo>
                      <a:pt x="552" y="186"/>
                      <a:pt x="552" y="186"/>
                      <a:pt x="552" y="186"/>
                    </a:cubicBezTo>
                    <a:cubicBezTo>
                      <a:pt x="552" y="186"/>
                      <a:pt x="552" y="186"/>
                      <a:pt x="552" y="186"/>
                    </a:cubicBezTo>
                    <a:cubicBezTo>
                      <a:pt x="552" y="186"/>
                      <a:pt x="552" y="186"/>
                      <a:pt x="552" y="185"/>
                    </a:cubicBezTo>
                    <a:close/>
                    <a:moveTo>
                      <a:pt x="548" y="158"/>
                    </a:moveTo>
                    <a:cubicBezTo>
                      <a:pt x="548" y="159"/>
                      <a:pt x="548" y="160"/>
                      <a:pt x="548" y="161"/>
                    </a:cubicBezTo>
                    <a:cubicBezTo>
                      <a:pt x="548" y="160"/>
                      <a:pt x="548" y="159"/>
                      <a:pt x="548" y="158"/>
                    </a:cubicBezTo>
                    <a:cubicBezTo>
                      <a:pt x="548" y="158"/>
                      <a:pt x="548" y="158"/>
                      <a:pt x="548" y="158"/>
                    </a:cubicBezTo>
                    <a:close/>
                    <a:moveTo>
                      <a:pt x="553" y="269"/>
                    </a:moveTo>
                    <a:cubicBezTo>
                      <a:pt x="545" y="269"/>
                      <a:pt x="536" y="269"/>
                      <a:pt x="527" y="269"/>
                    </a:cubicBezTo>
                    <a:cubicBezTo>
                      <a:pt x="536" y="269"/>
                      <a:pt x="545" y="269"/>
                      <a:pt x="553" y="269"/>
                    </a:cubicBezTo>
                    <a:close/>
                    <a:moveTo>
                      <a:pt x="529" y="278"/>
                    </a:moveTo>
                    <a:cubicBezTo>
                      <a:pt x="528" y="278"/>
                      <a:pt x="527" y="278"/>
                      <a:pt x="526" y="277"/>
                    </a:cubicBezTo>
                    <a:cubicBezTo>
                      <a:pt x="526" y="277"/>
                      <a:pt x="525" y="277"/>
                      <a:pt x="525" y="277"/>
                    </a:cubicBezTo>
                    <a:cubicBezTo>
                      <a:pt x="527" y="278"/>
                      <a:pt x="528" y="278"/>
                      <a:pt x="529" y="278"/>
                    </a:cubicBezTo>
                    <a:close/>
                    <a:moveTo>
                      <a:pt x="522" y="276"/>
                    </a:moveTo>
                    <a:cubicBezTo>
                      <a:pt x="522" y="276"/>
                      <a:pt x="522" y="276"/>
                      <a:pt x="522" y="276"/>
                    </a:cubicBezTo>
                    <a:cubicBezTo>
                      <a:pt x="523" y="276"/>
                      <a:pt x="524" y="277"/>
                      <a:pt x="525" y="277"/>
                    </a:cubicBezTo>
                    <a:cubicBezTo>
                      <a:pt x="524" y="277"/>
                      <a:pt x="523" y="276"/>
                      <a:pt x="522" y="276"/>
                    </a:cubicBezTo>
                    <a:close/>
                    <a:moveTo>
                      <a:pt x="523" y="187"/>
                    </a:moveTo>
                    <a:cubicBezTo>
                      <a:pt x="523" y="187"/>
                      <a:pt x="522" y="187"/>
                      <a:pt x="522" y="187"/>
                    </a:cubicBezTo>
                    <a:cubicBezTo>
                      <a:pt x="522" y="187"/>
                      <a:pt x="522" y="187"/>
                      <a:pt x="522" y="187"/>
                    </a:cubicBezTo>
                    <a:cubicBezTo>
                      <a:pt x="522" y="187"/>
                      <a:pt x="523" y="187"/>
                      <a:pt x="523" y="187"/>
                    </a:cubicBezTo>
                    <a:close/>
                    <a:moveTo>
                      <a:pt x="520" y="180"/>
                    </a:moveTo>
                    <a:cubicBezTo>
                      <a:pt x="521" y="180"/>
                      <a:pt x="521" y="179"/>
                      <a:pt x="521" y="179"/>
                    </a:cubicBezTo>
                    <a:cubicBezTo>
                      <a:pt x="520" y="180"/>
                      <a:pt x="519" y="180"/>
                      <a:pt x="518" y="180"/>
                    </a:cubicBezTo>
                    <a:cubicBezTo>
                      <a:pt x="519" y="180"/>
                      <a:pt x="520" y="180"/>
                      <a:pt x="520" y="180"/>
                    </a:cubicBezTo>
                    <a:close/>
                    <a:moveTo>
                      <a:pt x="518" y="274"/>
                    </a:moveTo>
                    <a:cubicBezTo>
                      <a:pt x="517" y="273"/>
                      <a:pt x="517" y="273"/>
                      <a:pt x="517" y="273"/>
                    </a:cubicBezTo>
                    <a:cubicBezTo>
                      <a:pt x="517" y="273"/>
                      <a:pt x="518" y="273"/>
                      <a:pt x="518" y="274"/>
                    </a:cubicBezTo>
                    <a:cubicBezTo>
                      <a:pt x="518" y="274"/>
                      <a:pt x="518" y="274"/>
                      <a:pt x="518" y="274"/>
                    </a:cubicBezTo>
                    <a:close/>
                    <a:moveTo>
                      <a:pt x="517" y="181"/>
                    </a:moveTo>
                    <a:cubicBezTo>
                      <a:pt x="517" y="181"/>
                      <a:pt x="518" y="181"/>
                      <a:pt x="518" y="181"/>
                    </a:cubicBezTo>
                    <a:cubicBezTo>
                      <a:pt x="517" y="181"/>
                      <a:pt x="517" y="181"/>
                      <a:pt x="516" y="181"/>
                    </a:cubicBezTo>
                    <a:cubicBezTo>
                      <a:pt x="516" y="181"/>
                      <a:pt x="517" y="181"/>
                      <a:pt x="517" y="181"/>
                    </a:cubicBezTo>
                    <a:close/>
                    <a:moveTo>
                      <a:pt x="518" y="189"/>
                    </a:moveTo>
                    <a:cubicBezTo>
                      <a:pt x="517" y="189"/>
                      <a:pt x="517" y="189"/>
                      <a:pt x="517" y="189"/>
                    </a:cubicBezTo>
                    <a:cubicBezTo>
                      <a:pt x="517" y="189"/>
                      <a:pt x="517" y="189"/>
                      <a:pt x="516" y="189"/>
                    </a:cubicBezTo>
                    <a:cubicBezTo>
                      <a:pt x="516" y="189"/>
                      <a:pt x="516" y="189"/>
                      <a:pt x="516" y="189"/>
                    </a:cubicBezTo>
                    <a:cubicBezTo>
                      <a:pt x="516" y="189"/>
                      <a:pt x="517" y="189"/>
                      <a:pt x="518" y="189"/>
                    </a:cubicBezTo>
                    <a:close/>
                    <a:moveTo>
                      <a:pt x="515" y="189"/>
                    </a:moveTo>
                    <a:cubicBezTo>
                      <a:pt x="515" y="189"/>
                      <a:pt x="515" y="190"/>
                      <a:pt x="515" y="190"/>
                    </a:cubicBezTo>
                    <a:cubicBezTo>
                      <a:pt x="514" y="190"/>
                      <a:pt x="514" y="190"/>
                      <a:pt x="514" y="190"/>
                    </a:cubicBezTo>
                    <a:cubicBezTo>
                      <a:pt x="513" y="190"/>
                      <a:pt x="513" y="190"/>
                      <a:pt x="512" y="190"/>
                    </a:cubicBezTo>
                    <a:cubicBezTo>
                      <a:pt x="512" y="190"/>
                      <a:pt x="512" y="190"/>
                      <a:pt x="512" y="190"/>
                    </a:cubicBezTo>
                    <a:cubicBezTo>
                      <a:pt x="513" y="190"/>
                      <a:pt x="514" y="190"/>
                      <a:pt x="515" y="189"/>
                    </a:cubicBezTo>
                    <a:close/>
                    <a:moveTo>
                      <a:pt x="512" y="269"/>
                    </a:moveTo>
                    <a:cubicBezTo>
                      <a:pt x="513" y="270"/>
                      <a:pt x="514" y="271"/>
                      <a:pt x="514" y="271"/>
                    </a:cubicBezTo>
                    <a:cubicBezTo>
                      <a:pt x="514" y="271"/>
                      <a:pt x="514" y="271"/>
                      <a:pt x="514" y="271"/>
                    </a:cubicBezTo>
                    <a:cubicBezTo>
                      <a:pt x="513" y="270"/>
                      <a:pt x="513" y="270"/>
                      <a:pt x="512" y="269"/>
                    </a:cubicBezTo>
                    <a:cubicBezTo>
                      <a:pt x="512" y="269"/>
                      <a:pt x="512" y="269"/>
                      <a:pt x="512" y="269"/>
                    </a:cubicBezTo>
                    <a:close/>
                    <a:moveTo>
                      <a:pt x="512" y="190"/>
                    </a:moveTo>
                    <a:cubicBezTo>
                      <a:pt x="512" y="190"/>
                      <a:pt x="512" y="190"/>
                      <a:pt x="511" y="190"/>
                    </a:cubicBezTo>
                    <a:cubicBezTo>
                      <a:pt x="511" y="190"/>
                      <a:pt x="511" y="190"/>
                      <a:pt x="511" y="190"/>
                    </a:cubicBezTo>
                    <a:cubicBezTo>
                      <a:pt x="510" y="190"/>
                      <a:pt x="510" y="190"/>
                      <a:pt x="509" y="190"/>
                    </a:cubicBezTo>
                    <a:cubicBezTo>
                      <a:pt x="509" y="190"/>
                      <a:pt x="509" y="190"/>
                      <a:pt x="508" y="190"/>
                    </a:cubicBezTo>
                    <a:cubicBezTo>
                      <a:pt x="510" y="190"/>
                      <a:pt x="511" y="190"/>
                      <a:pt x="512" y="190"/>
                    </a:cubicBezTo>
                    <a:close/>
                    <a:moveTo>
                      <a:pt x="505" y="188"/>
                    </a:moveTo>
                    <a:cubicBezTo>
                      <a:pt x="505" y="188"/>
                      <a:pt x="505" y="188"/>
                      <a:pt x="505" y="188"/>
                    </a:cubicBezTo>
                    <a:cubicBezTo>
                      <a:pt x="505" y="188"/>
                      <a:pt x="505" y="188"/>
                      <a:pt x="505" y="189"/>
                    </a:cubicBezTo>
                    <a:cubicBezTo>
                      <a:pt x="505" y="188"/>
                      <a:pt x="505" y="188"/>
                      <a:pt x="505" y="188"/>
                    </a:cubicBezTo>
                    <a:close/>
                    <a:moveTo>
                      <a:pt x="505" y="189"/>
                    </a:moveTo>
                    <a:cubicBezTo>
                      <a:pt x="505" y="189"/>
                      <a:pt x="504" y="189"/>
                      <a:pt x="504" y="190"/>
                    </a:cubicBezTo>
                    <a:cubicBezTo>
                      <a:pt x="504" y="190"/>
                      <a:pt x="504" y="190"/>
                      <a:pt x="504" y="190"/>
                    </a:cubicBezTo>
                    <a:cubicBezTo>
                      <a:pt x="504" y="189"/>
                      <a:pt x="505" y="189"/>
                      <a:pt x="505" y="189"/>
                    </a:cubicBezTo>
                    <a:close/>
                    <a:moveTo>
                      <a:pt x="165" y="542"/>
                    </a:moveTo>
                    <a:cubicBezTo>
                      <a:pt x="165" y="542"/>
                      <a:pt x="165" y="542"/>
                      <a:pt x="165" y="542"/>
                    </a:cubicBezTo>
                    <a:cubicBezTo>
                      <a:pt x="164" y="542"/>
                      <a:pt x="164" y="542"/>
                      <a:pt x="164" y="542"/>
                    </a:cubicBezTo>
                    <a:cubicBezTo>
                      <a:pt x="164" y="542"/>
                      <a:pt x="165" y="542"/>
                      <a:pt x="165" y="542"/>
                    </a:cubicBezTo>
                    <a:close/>
                    <a:moveTo>
                      <a:pt x="123" y="388"/>
                    </a:moveTo>
                    <a:cubicBezTo>
                      <a:pt x="123" y="388"/>
                      <a:pt x="123" y="388"/>
                      <a:pt x="123" y="388"/>
                    </a:cubicBezTo>
                    <a:cubicBezTo>
                      <a:pt x="123" y="388"/>
                      <a:pt x="124" y="388"/>
                      <a:pt x="124" y="388"/>
                    </a:cubicBezTo>
                    <a:cubicBezTo>
                      <a:pt x="124" y="388"/>
                      <a:pt x="124" y="387"/>
                      <a:pt x="124" y="387"/>
                    </a:cubicBezTo>
                    <a:cubicBezTo>
                      <a:pt x="124" y="387"/>
                      <a:pt x="124" y="387"/>
                      <a:pt x="124" y="387"/>
                    </a:cubicBezTo>
                    <a:cubicBezTo>
                      <a:pt x="124" y="387"/>
                      <a:pt x="124" y="387"/>
                      <a:pt x="124" y="387"/>
                    </a:cubicBezTo>
                    <a:cubicBezTo>
                      <a:pt x="124" y="388"/>
                      <a:pt x="123" y="388"/>
                      <a:pt x="123" y="388"/>
                    </a:cubicBezTo>
                    <a:close/>
                    <a:moveTo>
                      <a:pt x="125" y="387"/>
                    </a:moveTo>
                    <a:cubicBezTo>
                      <a:pt x="125" y="387"/>
                      <a:pt x="125" y="386"/>
                      <a:pt x="125" y="386"/>
                    </a:cubicBezTo>
                    <a:cubicBezTo>
                      <a:pt x="125" y="386"/>
                      <a:pt x="125" y="386"/>
                      <a:pt x="126" y="386"/>
                    </a:cubicBezTo>
                    <a:cubicBezTo>
                      <a:pt x="126" y="386"/>
                      <a:pt x="126" y="386"/>
                      <a:pt x="126" y="386"/>
                    </a:cubicBezTo>
                    <a:cubicBezTo>
                      <a:pt x="125" y="386"/>
                      <a:pt x="125" y="386"/>
                      <a:pt x="125" y="387"/>
                    </a:cubicBezTo>
                    <a:close/>
                    <a:moveTo>
                      <a:pt x="131" y="404"/>
                    </a:moveTo>
                    <a:cubicBezTo>
                      <a:pt x="122" y="407"/>
                      <a:pt x="131" y="390"/>
                      <a:pt x="126" y="388"/>
                    </a:cubicBezTo>
                    <a:cubicBezTo>
                      <a:pt x="131" y="390"/>
                      <a:pt x="122" y="407"/>
                      <a:pt x="131" y="404"/>
                    </a:cubicBezTo>
                    <a:close/>
                    <a:moveTo>
                      <a:pt x="126" y="385"/>
                    </a:moveTo>
                    <a:cubicBezTo>
                      <a:pt x="126" y="385"/>
                      <a:pt x="126" y="385"/>
                      <a:pt x="126" y="385"/>
                    </a:cubicBezTo>
                    <a:cubicBezTo>
                      <a:pt x="126" y="385"/>
                      <a:pt x="126" y="385"/>
                      <a:pt x="127" y="385"/>
                    </a:cubicBezTo>
                    <a:cubicBezTo>
                      <a:pt x="126" y="385"/>
                      <a:pt x="126" y="385"/>
                      <a:pt x="126" y="385"/>
                    </a:cubicBezTo>
                    <a:close/>
                    <a:moveTo>
                      <a:pt x="131" y="377"/>
                    </a:moveTo>
                    <a:cubicBezTo>
                      <a:pt x="131" y="377"/>
                      <a:pt x="131" y="377"/>
                      <a:pt x="131" y="377"/>
                    </a:cubicBezTo>
                    <a:cubicBezTo>
                      <a:pt x="131" y="377"/>
                      <a:pt x="131" y="377"/>
                      <a:pt x="131" y="378"/>
                    </a:cubicBezTo>
                    <a:cubicBezTo>
                      <a:pt x="131" y="377"/>
                      <a:pt x="131" y="377"/>
                      <a:pt x="131" y="377"/>
                    </a:cubicBezTo>
                    <a:close/>
                    <a:moveTo>
                      <a:pt x="132" y="378"/>
                    </a:moveTo>
                    <a:cubicBezTo>
                      <a:pt x="132" y="378"/>
                      <a:pt x="132" y="378"/>
                      <a:pt x="132" y="378"/>
                    </a:cubicBezTo>
                    <a:cubicBezTo>
                      <a:pt x="132" y="378"/>
                      <a:pt x="133" y="378"/>
                      <a:pt x="133" y="378"/>
                    </a:cubicBezTo>
                    <a:cubicBezTo>
                      <a:pt x="133" y="378"/>
                      <a:pt x="132" y="378"/>
                      <a:pt x="132" y="378"/>
                    </a:cubicBezTo>
                    <a:close/>
                    <a:moveTo>
                      <a:pt x="134" y="392"/>
                    </a:moveTo>
                    <a:cubicBezTo>
                      <a:pt x="134" y="392"/>
                      <a:pt x="134" y="392"/>
                      <a:pt x="134" y="392"/>
                    </a:cubicBezTo>
                    <a:cubicBezTo>
                      <a:pt x="134" y="392"/>
                      <a:pt x="134" y="392"/>
                      <a:pt x="134" y="392"/>
                    </a:cubicBezTo>
                    <a:cubicBezTo>
                      <a:pt x="134" y="392"/>
                      <a:pt x="134" y="392"/>
                      <a:pt x="134" y="391"/>
                    </a:cubicBezTo>
                    <a:cubicBezTo>
                      <a:pt x="134" y="392"/>
                      <a:pt x="134" y="392"/>
                      <a:pt x="134" y="392"/>
                    </a:cubicBezTo>
                    <a:close/>
                    <a:moveTo>
                      <a:pt x="134" y="381"/>
                    </a:moveTo>
                    <a:cubicBezTo>
                      <a:pt x="134" y="381"/>
                      <a:pt x="134" y="381"/>
                      <a:pt x="134" y="381"/>
                    </a:cubicBezTo>
                    <a:cubicBezTo>
                      <a:pt x="134" y="381"/>
                      <a:pt x="134" y="381"/>
                      <a:pt x="134" y="381"/>
                    </a:cubicBezTo>
                    <a:cubicBezTo>
                      <a:pt x="134" y="381"/>
                      <a:pt x="134" y="381"/>
                      <a:pt x="134" y="381"/>
                    </a:cubicBezTo>
                    <a:close/>
                    <a:moveTo>
                      <a:pt x="134" y="382"/>
                    </a:moveTo>
                    <a:cubicBezTo>
                      <a:pt x="134" y="382"/>
                      <a:pt x="134" y="382"/>
                      <a:pt x="134" y="382"/>
                    </a:cubicBezTo>
                    <a:cubicBezTo>
                      <a:pt x="134" y="382"/>
                      <a:pt x="134" y="382"/>
                      <a:pt x="134" y="382"/>
                    </a:cubicBezTo>
                    <a:cubicBezTo>
                      <a:pt x="134" y="382"/>
                      <a:pt x="134" y="382"/>
                      <a:pt x="134" y="382"/>
                    </a:cubicBezTo>
                    <a:close/>
                    <a:moveTo>
                      <a:pt x="134" y="390"/>
                    </a:moveTo>
                    <a:cubicBezTo>
                      <a:pt x="134" y="390"/>
                      <a:pt x="134" y="390"/>
                      <a:pt x="134" y="390"/>
                    </a:cubicBezTo>
                    <a:cubicBezTo>
                      <a:pt x="134" y="390"/>
                      <a:pt x="134" y="390"/>
                      <a:pt x="134" y="389"/>
                    </a:cubicBezTo>
                    <a:cubicBezTo>
                      <a:pt x="134" y="390"/>
                      <a:pt x="134" y="390"/>
                      <a:pt x="134" y="390"/>
                    </a:cubicBezTo>
                    <a:close/>
                    <a:moveTo>
                      <a:pt x="134" y="388"/>
                    </a:moveTo>
                    <a:cubicBezTo>
                      <a:pt x="134" y="388"/>
                      <a:pt x="134" y="388"/>
                      <a:pt x="134" y="388"/>
                    </a:cubicBezTo>
                    <a:cubicBezTo>
                      <a:pt x="134" y="388"/>
                      <a:pt x="134" y="388"/>
                      <a:pt x="134" y="388"/>
                    </a:cubicBezTo>
                    <a:cubicBezTo>
                      <a:pt x="134" y="388"/>
                      <a:pt x="134" y="388"/>
                      <a:pt x="134" y="388"/>
                    </a:cubicBezTo>
                    <a:close/>
                    <a:moveTo>
                      <a:pt x="119" y="372"/>
                    </a:moveTo>
                    <a:cubicBezTo>
                      <a:pt x="126" y="366"/>
                      <a:pt x="114" y="354"/>
                      <a:pt x="131" y="353"/>
                    </a:cubicBezTo>
                    <a:cubicBezTo>
                      <a:pt x="129" y="356"/>
                      <a:pt x="127" y="359"/>
                      <a:pt x="127" y="364"/>
                    </a:cubicBezTo>
                    <a:cubicBezTo>
                      <a:pt x="131" y="360"/>
                      <a:pt x="142" y="363"/>
                      <a:pt x="139" y="353"/>
                    </a:cubicBezTo>
                    <a:cubicBezTo>
                      <a:pt x="142" y="353"/>
                      <a:pt x="143" y="356"/>
                      <a:pt x="147" y="356"/>
                    </a:cubicBezTo>
                    <a:cubicBezTo>
                      <a:pt x="147" y="364"/>
                      <a:pt x="147" y="364"/>
                      <a:pt x="147" y="364"/>
                    </a:cubicBezTo>
                    <a:cubicBezTo>
                      <a:pt x="136" y="365"/>
                      <a:pt x="130" y="372"/>
                      <a:pt x="119" y="372"/>
                    </a:cubicBezTo>
                    <a:close/>
                    <a:moveTo>
                      <a:pt x="147" y="579"/>
                    </a:moveTo>
                    <a:cubicBezTo>
                      <a:pt x="147" y="579"/>
                      <a:pt x="147" y="579"/>
                      <a:pt x="147" y="579"/>
                    </a:cubicBezTo>
                    <a:cubicBezTo>
                      <a:pt x="150" y="579"/>
                      <a:pt x="152" y="580"/>
                      <a:pt x="154" y="582"/>
                    </a:cubicBezTo>
                    <a:cubicBezTo>
                      <a:pt x="152" y="580"/>
                      <a:pt x="150" y="579"/>
                      <a:pt x="147" y="579"/>
                    </a:cubicBezTo>
                    <a:close/>
                    <a:moveTo>
                      <a:pt x="150" y="546"/>
                    </a:moveTo>
                    <a:cubicBezTo>
                      <a:pt x="150" y="545"/>
                      <a:pt x="150" y="545"/>
                      <a:pt x="150" y="544"/>
                    </a:cubicBezTo>
                    <a:cubicBezTo>
                      <a:pt x="150" y="544"/>
                      <a:pt x="150" y="544"/>
                      <a:pt x="150" y="543"/>
                    </a:cubicBezTo>
                    <a:cubicBezTo>
                      <a:pt x="150" y="544"/>
                      <a:pt x="150" y="545"/>
                      <a:pt x="150" y="546"/>
                    </a:cubicBezTo>
                    <a:close/>
                    <a:moveTo>
                      <a:pt x="150" y="542"/>
                    </a:moveTo>
                    <a:cubicBezTo>
                      <a:pt x="150" y="542"/>
                      <a:pt x="150" y="542"/>
                      <a:pt x="150" y="542"/>
                    </a:cubicBezTo>
                    <a:cubicBezTo>
                      <a:pt x="151" y="541"/>
                      <a:pt x="151" y="540"/>
                      <a:pt x="151" y="539"/>
                    </a:cubicBezTo>
                    <a:cubicBezTo>
                      <a:pt x="151" y="539"/>
                      <a:pt x="151" y="539"/>
                      <a:pt x="151" y="539"/>
                    </a:cubicBezTo>
                    <a:cubicBezTo>
                      <a:pt x="151" y="540"/>
                      <a:pt x="151" y="541"/>
                      <a:pt x="150" y="542"/>
                    </a:cubicBezTo>
                    <a:close/>
                    <a:moveTo>
                      <a:pt x="151" y="557"/>
                    </a:moveTo>
                    <a:cubicBezTo>
                      <a:pt x="151" y="558"/>
                      <a:pt x="152" y="559"/>
                      <a:pt x="152" y="560"/>
                    </a:cubicBezTo>
                    <a:cubicBezTo>
                      <a:pt x="152" y="559"/>
                      <a:pt x="152" y="559"/>
                      <a:pt x="151" y="558"/>
                    </a:cubicBezTo>
                    <a:cubicBezTo>
                      <a:pt x="151" y="558"/>
                      <a:pt x="151" y="557"/>
                      <a:pt x="151" y="557"/>
                    </a:cubicBezTo>
                    <a:close/>
                    <a:moveTo>
                      <a:pt x="151" y="345"/>
                    </a:moveTo>
                    <a:cubicBezTo>
                      <a:pt x="134" y="340"/>
                      <a:pt x="151" y="324"/>
                      <a:pt x="155" y="317"/>
                    </a:cubicBezTo>
                    <a:cubicBezTo>
                      <a:pt x="168" y="323"/>
                      <a:pt x="139" y="333"/>
                      <a:pt x="159" y="337"/>
                    </a:cubicBezTo>
                    <a:cubicBezTo>
                      <a:pt x="158" y="341"/>
                      <a:pt x="151" y="339"/>
                      <a:pt x="151" y="345"/>
                    </a:cubicBezTo>
                    <a:close/>
                    <a:moveTo>
                      <a:pt x="159" y="543"/>
                    </a:moveTo>
                    <a:cubicBezTo>
                      <a:pt x="159" y="543"/>
                      <a:pt x="159" y="543"/>
                      <a:pt x="159" y="543"/>
                    </a:cubicBezTo>
                    <a:cubicBezTo>
                      <a:pt x="159" y="543"/>
                      <a:pt x="159" y="543"/>
                      <a:pt x="159" y="543"/>
                    </a:cubicBezTo>
                    <a:cubicBezTo>
                      <a:pt x="159" y="543"/>
                      <a:pt x="159" y="543"/>
                      <a:pt x="159" y="543"/>
                    </a:cubicBezTo>
                    <a:cubicBezTo>
                      <a:pt x="159" y="543"/>
                      <a:pt x="159" y="543"/>
                      <a:pt x="159" y="543"/>
                    </a:cubicBezTo>
                    <a:close/>
                    <a:moveTo>
                      <a:pt x="161" y="542"/>
                    </a:moveTo>
                    <a:cubicBezTo>
                      <a:pt x="161" y="543"/>
                      <a:pt x="161" y="543"/>
                      <a:pt x="160" y="543"/>
                    </a:cubicBezTo>
                    <a:cubicBezTo>
                      <a:pt x="161" y="543"/>
                      <a:pt x="162" y="542"/>
                      <a:pt x="162" y="542"/>
                    </a:cubicBezTo>
                    <a:cubicBezTo>
                      <a:pt x="162" y="542"/>
                      <a:pt x="162" y="542"/>
                      <a:pt x="161" y="542"/>
                    </a:cubicBezTo>
                    <a:close/>
                    <a:moveTo>
                      <a:pt x="163" y="591"/>
                    </a:moveTo>
                    <a:cubicBezTo>
                      <a:pt x="163" y="591"/>
                      <a:pt x="163" y="591"/>
                      <a:pt x="163" y="591"/>
                    </a:cubicBezTo>
                    <a:cubicBezTo>
                      <a:pt x="164" y="590"/>
                      <a:pt x="164" y="589"/>
                      <a:pt x="165" y="588"/>
                    </a:cubicBezTo>
                    <a:cubicBezTo>
                      <a:pt x="164" y="589"/>
                      <a:pt x="164" y="590"/>
                      <a:pt x="163" y="591"/>
                    </a:cubicBezTo>
                    <a:close/>
                    <a:moveTo>
                      <a:pt x="165" y="547"/>
                    </a:moveTo>
                    <a:cubicBezTo>
                      <a:pt x="165" y="547"/>
                      <a:pt x="165" y="547"/>
                      <a:pt x="165" y="547"/>
                    </a:cubicBezTo>
                    <a:cubicBezTo>
                      <a:pt x="165" y="547"/>
                      <a:pt x="165" y="547"/>
                      <a:pt x="166" y="547"/>
                    </a:cubicBezTo>
                    <a:cubicBezTo>
                      <a:pt x="165" y="547"/>
                      <a:pt x="165" y="547"/>
                      <a:pt x="165" y="547"/>
                    </a:cubicBezTo>
                    <a:close/>
                    <a:moveTo>
                      <a:pt x="166" y="541"/>
                    </a:moveTo>
                    <a:cubicBezTo>
                      <a:pt x="166" y="541"/>
                      <a:pt x="166" y="541"/>
                      <a:pt x="165" y="542"/>
                    </a:cubicBezTo>
                    <a:cubicBezTo>
                      <a:pt x="165" y="542"/>
                      <a:pt x="165" y="542"/>
                      <a:pt x="165" y="542"/>
                    </a:cubicBezTo>
                    <a:cubicBezTo>
                      <a:pt x="166" y="541"/>
                      <a:pt x="166" y="541"/>
                      <a:pt x="166" y="541"/>
                    </a:cubicBezTo>
                    <a:cubicBezTo>
                      <a:pt x="166" y="541"/>
                      <a:pt x="166" y="541"/>
                      <a:pt x="166" y="541"/>
                    </a:cubicBezTo>
                    <a:close/>
                    <a:moveTo>
                      <a:pt x="166" y="541"/>
                    </a:moveTo>
                    <a:cubicBezTo>
                      <a:pt x="166" y="541"/>
                      <a:pt x="166" y="541"/>
                      <a:pt x="166" y="541"/>
                    </a:cubicBezTo>
                    <a:cubicBezTo>
                      <a:pt x="166" y="541"/>
                      <a:pt x="166" y="541"/>
                      <a:pt x="166" y="540"/>
                    </a:cubicBezTo>
                    <a:cubicBezTo>
                      <a:pt x="166" y="540"/>
                      <a:pt x="166" y="541"/>
                      <a:pt x="166" y="541"/>
                    </a:cubicBezTo>
                    <a:close/>
                    <a:moveTo>
                      <a:pt x="167" y="540"/>
                    </a:moveTo>
                    <a:cubicBezTo>
                      <a:pt x="167" y="540"/>
                      <a:pt x="167" y="540"/>
                      <a:pt x="167" y="540"/>
                    </a:cubicBezTo>
                    <a:cubicBezTo>
                      <a:pt x="167" y="540"/>
                      <a:pt x="167" y="539"/>
                      <a:pt x="167" y="539"/>
                    </a:cubicBezTo>
                    <a:cubicBezTo>
                      <a:pt x="167" y="539"/>
                      <a:pt x="167" y="539"/>
                      <a:pt x="167" y="539"/>
                    </a:cubicBezTo>
                    <a:cubicBezTo>
                      <a:pt x="167" y="539"/>
                      <a:pt x="167" y="540"/>
                      <a:pt x="167" y="540"/>
                    </a:cubicBezTo>
                    <a:close/>
                    <a:moveTo>
                      <a:pt x="169" y="582"/>
                    </a:moveTo>
                    <a:cubicBezTo>
                      <a:pt x="169" y="582"/>
                      <a:pt x="169" y="582"/>
                      <a:pt x="169" y="583"/>
                    </a:cubicBezTo>
                    <a:cubicBezTo>
                      <a:pt x="169" y="582"/>
                      <a:pt x="169" y="582"/>
                      <a:pt x="169" y="581"/>
                    </a:cubicBezTo>
                    <a:cubicBezTo>
                      <a:pt x="169" y="581"/>
                      <a:pt x="169" y="581"/>
                      <a:pt x="169" y="582"/>
                    </a:cubicBezTo>
                    <a:close/>
                    <a:moveTo>
                      <a:pt x="170" y="579"/>
                    </a:moveTo>
                    <a:cubicBezTo>
                      <a:pt x="170" y="579"/>
                      <a:pt x="170" y="579"/>
                      <a:pt x="170" y="580"/>
                    </a:cubicBezTo>
                    <a:cubicBezTo>
                      <a:pt x="170" y="579"/>
                      <a:pt x="170" y="579"/>
                      <a:pt x="170" y="578"/>
                    </a:cubicBezTo>
                    <a:cubicBezTo>
                      <a:pt x="170" y="579"/>
                      <a:pt x="170" y="579"/>
                      <a:pt x="170" y="579"/>
                    </a:cubicBezTo>
                    <a:close/>
                    <a:moveTo>
                      <a:pt x="171" y="577"/>
                    </a:moveTo>
                    <a:cubicBezTo>
                      <a:pt x="171" y="577"/>
                      <a:pt x="171" y="577"/>
                      <a:pt x="171" y="577"/>
                    </a:cubicBezTo>
                    <a:cubicBezTo>
                      <a:pt x="171" y="577"/>
                      <a:pt x="171" y="576"/>
                      <a:pt x="171" y="576"/>
                    </a:cubicBezTo>
                    <a:cubicBezTo>
                      <a:pt x="171" y="576"/>
                      <a:pt x="171" y="577"/>
                      <a:pt x="171" y="577"/>
                    </a:cubicBezTo>
                    <a:close/>
                    <a:moveTo>
                      <a:pt x="172" y="563"/>
                    </a:moveTo>
                    <a:cubicBezTo>
                      <a:pt x="172" y="563"/>
                      <a:pt x="172" y="563"/>
                      <a:pt x="172" y="564"/>
                    </a:cubicBezTo>
                    <a:cubicBezTo>
                      <a:pt x="172" y="563"/>
                      <a:pt x="172" y="562"/>
                      <a:pt x="173" y="561"/>
                    </a:cubicBezTo>
                    <a:cubicBezTo>
                      <a:pt x="172" y="562"/>
                      <a:pt x="172" y="563"/>
                      <a:pt x="172" y="563"/>
                    </a:cubicBezTo>
                    <a:close/>
                    <a:moveTo>
                      <a:pt x="175" y="547"/>
                    </a:moveTo>
                    <a:cubicBezTo>
                      <a:pt x="175" y="547"/>
                      <a:pt x="175" y="547"/>
                      <a:pt x="175" y="547"/>
                    </a:cubicBezTo>
                    <a:cubicBezTo>
                      <a:pt x="175" y="547"/>
                      <a:pt x="175" y="547"/>
                      <a:pt x="175" y="547"/>
                    </a:cubicBezTo>
                    <a:cubicBezTo>
                      <a:pt x="175" y="547"/>
                      <a:pt x="175" y="547"/>
                      <a:pt x="175" y="547"/>
                    </a:cubicBezTo>
                    <a:close/>
                    <a:moveTo>
                      <a:pt x="635" y="1491"/>
                    </a:moveTo>
                    <a:cubicBezTo>
                      <a:pt x="630" y="1478"/>
                      <a:pt x="636" y="1484"/>
                      <a:pt x="627" y="1479"/>
                    </a:cubicBezTo>
                    <a:cubicBezTo>
                      <a:pt x="627" y="1471"/>
                      <a:pt x="627" y="1471"/>
                      <a:pt x="627" y="1471"/>
                    </a:cubicBezTo>
                    <a:cubicBezTo>
                      <a:pt x="639" y="1472"/>
                      <a:pt x="646" y="1479"/>
                      <a:pt x="647" y="1491"/>
                    </a:cubicBezTo>
                    <a:lnTo>
                      <a:pt x="635" y="1491"/>
                    </a:lnTo>
                    <a:close/>
                    <a:moveTo>
                      <a:pt x="932" y="1543"/>
                    </a:moveTo>
                    <a:cubicBezTo>
                      <a:pt x="932" y="1541"/>
                      <a:pt x="931" y="1540"/>
                      <a:pt x="931" y="1539"/>
                    </a:cubicBezTo>
                    <a:cubicBezTo>
                      <a:pt x="931" y="1540"/>
                      <a:pt x="932" y="1541"/>
                      <a:pt x="932" y="1543"/>
                    </a:cubicBezTo>
                    <a:cubicBezTo>
                      <a:pt x="933" y="1543"/>
                      <a:pt x="933" y="1543"/>
                      <a:pt x="934" y="1543"/>
                    </a:cubicBezTo>
                    <a:cubicBezTo>
                      <a:pt x="933" y="1543"/>
                      <a:pt x="933" y="1543"/>
                      <a:pt x="932" y="1543"/>
                    </a:cubicBezTo>
                    <a:close/>
                    <a:moveTo>
                      <a:pt x="944" y="1539"/>
                    </a:moveTo>
                    <a:cubicBezTo>
                      <a:pt x="944" y="1539"/>
                      <a:pt x="943" y="1540"/>
                      <a:pt x="942" y="1540"/>
                    </a:cubicBezTo>
                    <a:cubicBezTo>
                      <a:pt x="943" y="1540"/>
                      <a:pt x="944" y="1539"/>
                      <a:pt x="944" y="1539"/>
                    </a:cubicBezTo>
                    <a:cubicBezTo>
                      <a:pt x="946" y="1523"/>
                      <a:pt x="943" y="1511"/>
                      <a:pt x="932" y="1507"/>
                    </a:cubicBezTo>
                    <a:cubicBezTo>
                      <a:pt x="935" y="1519"/>
                      <a:pt x="923" y="1515"/>
                      <a:pt x="924" y="1525"/>
                    </a:cubicBezTo>
                    <a:cubicBezTo>
                      <a:pt x="923" y="1515"/>
                      <a:pt x="935" y="1519"/>
                      <a:pt x="932" y="1507"/>
                    </a:cubicBezTo>
                    <a:cubicBezTo>
                      <a:pt x="943" y="1511"/>
                      <a:pt x="946" y="1523"/>
                      <a:pt x="944" y="1539"/>
                    </a:cubicBezTo>
                    <a:close/>
                    <a:moveTo>
                      <a:pt x="984" y="2146"/>
                    </a:moveTo>
                    <a:cubicBezTo>
                      <a:pt x="984" y="2146"/>
                      <a:pt x="984" y="2146"/>
                      <a:pt x="984" y="2146"/>
                    </a:cubicBezTo>
                    <a:cubicBezTo>
                      <a:pt x="985" y="2147"/>
                      <a:pt x="987" y="2149"/>
                      <a:pt x="989" y="2150"/>
                    </a:cubicBezTo>
                    <a:cubicBezTo>
                      <a:pt x="987" y="2149"/>
                      <a:pt x="985" y="2147"/>
                      <a:pt x="984" y="2146"/>
                    </a:cubicBezTo>
                    <a:close/>
                    <a:moveTo>
                      <a:pt x="1012" y="2173"/>
                    </a:moveTo>
                    <a:cubicBezTo>
                      <a:pt x="1011" y="2170"/>
                      <a:pt x="1010" y="2167"/>
                      <a:pt x="1009" y="2165"/>
                    </a:cubicBezTo>
                    <a:cubicBezTo>
                      <a:pt x="1010" y="2167"/>
                      <a:pt x="1011" y="2170"/>
                      <a:pt x="1012" y="2173"/>
                    </a:cubicBezTo>
                    <a:cubicBezTo>
                      <a:pt x="1012" y="2173"/>
                      <a:pt x="1012" y="2173"/>
                      <a:pt x="1012" y="2173"/>
                    </a:cubicBezTo>
                    <a:close/>
                  </a:path>
                </a:pathLst>
              </a:custGeom>
              <a:solidFill>
                <a:srgbClr val="99999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9" name="Freeform 42">
                <a:extLst>
                  <a:ext uri="{FF2B5EF4-FFF2-40B4-BE49-F238E27FC236}">
                    <a16:creationId xmlns="" xmlns:a16="http://schemas.microsoft.com/office/drawing/2014/main" id="{F1638B6A-D02F-44E5-822D-8D9F3A66A978}"/>
                  </a:ext>
                </a:extLst>
              </p:cNvPr>
              <p:cNvSpPr>
                <a:spLocks/>
              </p:cNvSpPr>
              <p:nvPr/>
            </p:nvSpPr>
            <p:spPr bwMode="auto">
              <a:xfrm>
                <a:off x="4310263" y="873312"/>
                <a:ext cx="144406" cy="37052"/>
              </a:xfrm>
              <a:custGeom>
                <a:avLst/>
                <a:gdLst>
                  <a:gd name="T0" fmla="*/ 103 w 234"/>
                  <a:gd name="T1" fmla="*/ 13 h 60"/>
                  <a:gd name="T2" fmla="*/ 11 w 234"/>
                  <a:gd name="T3" fmla="*/ 1 h 60"/>
                  <a:gd name="T4" fmla="*/ 47 w 234"/>
                  <a:gd name="T5" fmla="*/ 21 h 60"/>
                  <a:gd name="T6" fmla="*/ 35 w 234"/>
                  <a:gd name="T7" fmla="*/ 44 h 60"/>
                  <a:gd name="T8" fmla="*/ 234 w 234"/>
                  <a:gd name="T9" fmla="*/ 29 h 60"/>
                  <a:gd name="T10" fmla="*/ 91 w 234"/>
                  <a:gd name="T11" fmla="*/ 17 h 60"/>
                  <a:gd name="T12" fmla="*/ 103 w 234"/>
                  <a:gd name="T13" fmla="*/ 13 h 60"/>
                </a:gdLst>
                <a:ahLst/>
                <a:cxnLst>
                  <a:cxn ang="0">
                    <a:pos x="T0" y="T1"/>
                  </a:cxn>
                  <a:cxn ang="0">
                    <a:pos x="T2" y="T3"/>
                  </a:cxn>
                  <a:cxn ang="0">
                    <a:pos x="T4" y="T5"/>
                  </a:cxn>
                  <a:cxn ang="0">
                    <a:pos x="T6" y="T7"/>
                  </a:cxn>
                  <a:cxn ang="0">
                    <a:pos x="T8" y="T9"/>
                  </a:cxn>
                  <a:cxn ang="0">
                    <a:pos x="T10" y="T11"/>
                  </a:cxn>
                  <a:cxn ang="0">
                    <a:pos x="T12" y="T13"/>
                  </a:cxn>
                </a:cxnLst>
                <a:rect l="0" t="0" r="r" b="b"/>
                <a:pathLst>
                  <a:path w="234" h="60">
                    <a:moveTo>
                      <a:pt x="103" y="13"/>
                    </a:moveTo>
                    <a:cubicBezTo>
                      <a:pt x="82" y="0"/>
                      <a:pt x="41" y="6"/>
                      <a:pt x="11" y="1"/>
                    </a:cubicBezTo>
                    <a:cubicBezTo>
                      <a:pt x="0" y="17"/>
                      <a:pt x="36" y="14"/>
                      <a:pt x="47" y="21"/>
                    </a:cubicBezTo>
                    <a:cubicBezTo>
                      <a:pt x="45" y="30"/>
                      <a:pt x="32" y="29"/>
                      <a:pt x="35" y="44"/>
                    </a:cubicBezTo>
                    <a:cubicBezTo>
                      <a:pt x="80" y="45"/>
                      <a:pt x="184" y="60"/>
                      <a:pt x="234" y="29"/>
                    </a:cubicBezTo>
                    <a:cubicBezTo>
                      <a:pt x="196" y="6"/>
                      <a:pt x="121" y="47"/>
                      <a:pt x="91" y="17"/>
                    </a:cubicBezTo>
                    <a:cubicBezTo>
                      <a:pt x="95" y="16"/>
                      <a:pt x="102" y="17"/>
                      <a:pt x="103" y="13"/>
                    </a:cubicBezTo>
                    <a:close/>
                  </a:path>
                </a:pathLst>
              </a:custGeom>
              <a:solidFill>
                <a:srgbClr val="99999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0" name="Freeform 43">
                <a:extLst>
                  <a:ext uri="{FF2B5EF4-FFF2-40B4-BE49-F238E27FC236}">
                    <a16:creationId xmlns="" xmlns:a16="http://schemas.microsoft.com/office/drawing/2014/main" id="{31F61B0E-3BD9-4BDA-82A6-CA6F93249F03}"/>
                  </a:ext>
                </a:extLst>
              </p:cNvPr>
              <p:cNvSpPr>
                <a:spLocks/>
              </p:cNvSpPr>
              <p:nvPr/>
            </p:nvSpPr>
            <p:spPr bwMode="auto">
              <a:xfrm>
                <a:off x="4104104" y="871412"/>
                <a:ext cx="120655" cy="33251"/>
              </a:xfrm>
              <a:custGeom>
                <a:avLst/>
                <a:gdLst>
                  <a:gd name="T0" fmla="*/ 64 w 195"/>
                  <a:gd name="T1" fmla="*/ 19 h 53"/>
                  <a:gd name="T2" fmla="*/ 36 w 195"/>
                  <a:gd name="T3" fmla="*/ 19 h 53"/>
                  <a:gd name="T4" fmla="*/ 44 w 195"/>
                  <a:gd name="T5" fmla="*/ 31 h 53"/>
                  <a:gd name="T6" fmla="*/ 24 w 195"/>
                  <a:gd name="T7" fmla="*/ 35 h 53"/>
                  <a:gd name="T8" fmla="*/ 12 w 195"/>
                  <a:gd name="T9" fmla="*/ 39 h 53"/>
                  <a:gd name="T10" fmla="*/ 32 w 195"/>
                  <a:gd name="T11" fmla="*/ 50 h 53"/>
                  <a:gd name="T12" fmla="*/ 195 w 195"/>
                  <a:gd name="T13" fmla="*/ 23 h 53"/>
                  <a:gd name="T14" fmla="*/ 167 w 195"/>
                  <a:gd name="T15" fmla="*/ 19 h 53"/>
                  <a:gd name="T16" fmla="*/ 175 w 195"/>
                  <a:gd name="T17" fmla="*/ 3 h 53"/>
                  <a:gd name="T18" fmla="*/ 107 w 195"/>
                  <a:gd name="T19" fmla="*/ 31 h 53"/>
                  <a:gd name="T20" fmla="*/ 64 w 195"/>
                  <a:gd name="T21" fmla="*/ 11 h 53"/>
                  <a:gd name="T22" fmla="*/ 64 w 195"/>
                  <a:gd name="T23" fmla="*/ 19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5" h="53">
                    <a:moveTo>
                      <a:pt x="64" y="19"/>
                    </a:moveTo>
                    <a:cubicBezTo>
                      <a:pt x="55" y="19"/>
                      <a:pt x="45" y="19"/>
                      <a:pt x="36" y="19"/>
                    </a:cubicBezTo>
                    <a:cubicBezTo>
                      <a:pt x="39" y="23"/>
                      <a:pt x="45" y="23"/>
                      <a:pt x="44" y="31"/>
                    </a:cubicBezTo>
                    <a:cubicBezTo>
                      <a:pt x="35" y="29"/>
                      <a:pt x="29" y="31"/>
                      <a:pt x="24" y="35"/>
                    </a:cubicBezTo>
                    <a:cubicBezTo>
                      <a:pt x="19" y="33"/>
                      <a:pt x="0" y="35"/>
                      <a:pt x="12" y="39"/>
                    </a:cubicBezTo>
                    <a:cubicBezTo>
                      <a:pt x="32" y="39"/>
                      <a:pt x="45" y="35"/>
                      <a:pt x="32" y="50"/>
                    </a:cubicBezTo>
                    <a:cubicBezTo>
                      <a:pt x="88" y="43"/>
                      <a:pt x="161" y="53"/>
                      <a:pt x="195" y="23"/>
                    </a:cubicBezTo>
                    <a:cubicBezTo>
                      <a:pt x="186" y="20"/>
                      <a:pt x="169" y="28"/>
                      <a:pt x="167" y="19"/>
                    </a:cubicBezTo>
                    <a:cubicBezTo>
                      <a:pt x="162" y="6"/>
                      <a:pt x="180" y="16"/>
                      <a:pt x="175" y="3"/>
                    </a:cubicBezTo>
                    <a:cubicBezTo>
                      <a:pt x="140" y="0"/>
                      <a:pt x="140" y="31"/>
                      <a:pt x="107" y="31"/>
                    </a:cubicBezTo>
                    <a:cubicBezTo>
                      <a:pt x="105" y="12"/>
                      <a:pt x="82" y="13"/>
                      <a:pt x="64" y="11"/>
                    </a:cubicBezTo>
                    <a:cubicBezTo>
                      <a:pt x="64" y="13"/>
                      <a:pt x="64" y="16"/>
                      <a:pt x="64" y="19"/>
                    </a:cubicBezTo>
                    <a:close/>
                  </a:path>
                </a:pathLst>
              </a:custGeom>
              <a:solidFill>
                <a:srgbClr val="99999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1" name="Freeform 44">
                <a:extLst>
                  <a:ext uri="{FF2B5EF4-FFF2-40B4-BE49-F238E27FC236}">
                    <a16:creationId xmlns="" xmlns:a16="http://schemas.microsoft.com/office/drawing/2014/main" id="{FD867DA5-C3AE-4960-89CB-93B04346B6E0}"/>
                  </a:ext>
                </a:extLst>
              </p:cNvPr>
              <p:cNvSpPr>
                <a:spLocks/>
              </p:cNvSpPr>
              <p:nvPr/>
            </p:nvSpPr>
            <p:spPr bwMode="auto">
              <a:xfrm>
                <a:off x="4258011" y="875212"/>
                <a:ext cx="44652" cy="28501"/>
              </a:xfrm>
              <a:custGeom>
                <a:avLst/>
                <a:gdLst>
                  <a:gd name="T0" fmla="*/ 72 w 72"/>
                  <a:gd name="T1" fmla="*/ 1 h 46"/>
                  <a:gd name="T2" fmla="*/ 24 w 72"/>
                  <a:gd name="T3" fmla="*/ 1 h 46"/>
                  <a:gd name="T4" fmla="*/ 32 w 72"/>
                  <a:gd name="T5" fmla="*/ 25 h 46"/>
                  <a:gd name="T6" fmla="*/ 16 w 72"/>
                  <a:gd name="T7" fmla="*/ 25 h 46"/>
                  <a:gd name="T8" fmla="*/ 0 w 72"/>
                  <a:gd name="T9" fmla="*/ 25 h 46"/>
                  <a:gd name="T10" fmla="*/ 72 w 72"/>
                  <a:gd name="T11" fmla="*/ 1 h 46"/>
                </a:gdLst>
                <a:ahLst/>
                <a:cxnLst>
                  <a:cxn ang="0">
                    <a:pos x="T0" y="T1"/>
                  </a:cxn>
                  <a:cxn ang="0">
                    <a:pos x="T2" y="T3"/>
                  </a:cxn>
                  <a:cxn ang="0">
                    <a:pos x="T4" y="T5"/>
                  </a:cxn>
                  <a:cxn ang="0">
                    <a:pos x="T6" y="T7"/>
                  </a:cxn>
                  <a:cxn ang="0">
                    <a:pos x="T8" y="T9"/>
                  </a:cxn>
                  <a:cxn ang="0">
                    <a:pos x="T10" y="T11"/>
                  </a:cxn>
                </a:cxnLst>
                <a:rect l="0" t="0" r="r" b="b"/>
                <a:pathLst>
                  <a:path w="72" h="46">
                    <a:moveTo>
                      <a:pt x="72" y="1"/>
                    </a:moveTo>
                    <a:cubicBezTo>
                      <a:pt x="53" y="7"/>
                      <a:pt x="46" y="0"/>
                      <a:pt x="24" y="1"/>
                    </a:cubicBezTo>
                    <a:cubicBezTo>
                      <a:pt x="33" y="12"/>
                      <a:pt x="28" y="11"/>
                      <a:pt x="32" y="25"/>
                    </a:cubicBezTo>
                    <a:cubicBezTo>
                      <a:pt x="27" y="25"/>
                      <a:pt x="21" y="25"/>
                      <a:pt x="16" y="25"/>
                    </a:cubicBezTo>
                    <a:cubicBezTo>
                      <a:pt x="11" y="25"/>
                      <a:pt x="6" y="25"/>
                      <a:pt x="0" y="25"/>
                    </a:cubicBezTo>
                    <a:cubicBezTo>
                      <a:pt x="30" y="46"/>
                      <a:pt x="66" y="23"/>
                      <a:pt x="72" y="1"/>
                    </a:cubicBezTo>
                    <a:close/>
                  </a:path>
                </a:pathLst>
              </a:custGeom>
              <a:solidFill>
                <a:srgbClr val="99999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2" name="Freeform 45">
                <a:extLst>
                  <a:ext uri="{FF2B5EF4-FFF2-40B4-BE49-F238E27FC236}">
                    <a16:creationId xmlns="" xmlns:a16="http://schemas.microsoft.com/office/drawing/2014/main" id="{03872719-9DB1-4E22-9F02-0C1A265EF2E1}"/>
                  </a:ext>
                </a:extLst>
              </p:cNvPr>
              <p:cNvSpPr>
                <a:spLocks/>
              </p:cNvSpPr>
              <p:nvPr/>
            </p:nvSpPr>
            <p:spPr bwMode="auto">
              <a:xfrm>
                <a:off x="4204809" y="907514"/>
                <a:ext cx="60803" cy="35152"/>
              </a:xfrm>
              <a:custGeom>
                <a:avLst/>
                <a:gdLst>
                  <a:gd name="T0" fmla="*/ 32 w 99"/>
                  <a:gd name="T1" fmla="*/ 13 h 57"/>
                  <a:gd name="T2" fmla="*/ 0 w 99"/>
                  <a:gd name="T3" fmla="*/ 25 h 57"/>
                  <a:gd name="T4" fmla="*/ 36 w 99"/>
                  <a:gd name="T5" fmla="*/ 57 h 57"/>
                  <a:gd name="T6" fmla="*/ 99 w 99"/>
                  <a:gd name="T7" fmla="*/ 13 h 57"/>
                  <a:gd name="T8" fmla="*/ 99 w 99"/>
                  <a:gd name="T9" fmla="*/ 1 h 57"/>
                  <a:gd name="T10" fmla="*/ 32 w 99"/>
                  <a:gd name="T11" fmla="*/ 13 h 57"/>
                </a:gdLst>
                <a:ahLst/>
                <a:cxnLst>
                  <a:cxn ang="0">
                    <a:pos x="T0" y="T1"/>
                  </a:cxn>
                  <a:cxn ang="0">
                    <a:pos x="T2" y="T3"/>
                  </a:cxn>
                  <a:cxn ang="0">
                    <a:pos x="T4" y="T5"/>
                  </a:cxn>
                  <a:cxn ang="0">
                    <a:pos x="T6" y="T7"/>
                  </a:cxn>
                  <a:cxn ang="0">
                    <a:pos x="T8" y="T9"/>
                  </a:cxn>
                  <a:cxn ang="0">
                    <a:pos x="T10" y="T11"/>
                  </a:cxn>
                </a:cxnLst>
                <a:rect l="0" t="0" r="r" b="b"/>
                <a:pathLst>
                  <a:path w="99" h="57">
                    <a:moveTo>
                      <a:pt x="32" y="13"/>
                    </a:moveTo>
                    <a:cubicBezTo>
                      <a:pt x="51" y="25"/>
                      <a:pt x="17" y="31"/>
                      <a:pt x="0" y="25"/>
                    </a:cubicBezTo>
                    <a:cubicBezTo>
                      <a:pt x="5" y="43"/>
                      <a:pt x="21" y="49"/>
                      <a:pt x="36" y="57"/>
                    </a:cubicBezTo>
                    <a:cubicBezTo>
                      <a:pt x="59" y="45"/>
                      <a:pt x="94" y="44"/>
                      <a:pt x="99" y="13"/>
                    </a:cubicBezTo>
                    <a:cubicBezTo>
                      <a:pt x="98" y="8"/>
                      <a:pt x="94" y="7"/>
                      <a:pt x="99" y="1"/>
                    </a:cubicBezTo>
                    <a:cubicBezTo>
                      <a:pt x="72" y="6"/>
                      <a:pt x="54" y="0"/>
                      <a:pt x="32" y="13"/>
                    </a:cubicBezTo>
                    <a:close/>
                  </a:path>
                </a:pathLst>
              </a:custGeom>
              <a:solidFill>
                <a:srgbClr val="99999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3" name="Freeform 46">
                <a:extLst>
                  <a:ext uri="{FF2B5EF4-FFF2-40B4-BE49-F238E27FC236}">
                    <a16:creationId xmlns="" xmlns:a16="http://schemas.microsoft.com/office/drawing/2014/main" id="{F3601B3A-535C-4FF7-83B4-C4A406EEFBC9}"/>
                  </a:ext>
                </a:extLst>
              </p:cNvPr>
              <p:cNvSpPr>
                <a:spLocks/>
              </p:cNvSpPr>
              <p:nvPr/>
            </p:nvSpPr>
            <p:spPr bwMode="auto">
              <a:xfrm>
                <a:off x="4415718" y="907514"/>
                <a:ext cx="37052" cy="20901"/>
              </a:xfrm>
              <a:custGeom>
                <a:avLst/>
                <a:gdLst>
                  <a:gd name="T0" fmla="*/ 60 w 60"/>
                  <a:gd name="T1" fmla="*/ 17 h 35"/>
                  <a:gd name="T2" fmla="*/ 0 w 60"/>
                  <a:gd name="T3" fmla="*/ 9 h 35"/>
                  <a:gd name="T4" fmla="*/ 60 w 60"/>
                  <a:gd name="T5" fmla="*/ 17 h 35"/>
                </a:gdLst>
                <a:ahLst/>
                <a:cxnLst>
                  <a:cxn ang="0">
                    <a:pos x="T0" y="T1"/>
                  </a:cxn>
                  <a:cxn ang="0">
                    <a:pos x="T2" y="T3"/>
                  </a:cxn>
                  <a:cxn ang="0">
                    <a:pos x="T4" y="T5"/>
                  </a:cxn>
                </a:cxnLst>
                <a:rect l="0" t="0" r="r" b="b"/>
                <a:pathLst>
                  <a:path w="60" h="35">
                    <a:moveTo>
                      <a:pt x="60" y="17"/>
                    </a:moveTo>
                    <a:cubicBezTo>
                      <a:pt x="47" y="7"/>
                      <a:pt x="20" y="0"/>
                      <a:pt x="0" y="9"/>
                    </a:cubicBezTo>
                    <a:cubicBezTo>
                      <a:pt x="0" y="35"/>
                      <a:pt x="48" y="26"/>
                      <a:pt x="60" y="17"/>
                    </a:cubicBezTo>
                    <a:close/>
                  </a:path>
                </a:pathLst>
              </a:custGeom>
              <a:solidFill>
                <a:srgbClr val="99999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4" name="Freeform 47">
                <a:extLst>
                  <a:ext uri="{FF2B5EF4-FFF2-40B4-BE49-F238E27FC236}">
                    <a16:creationId xmlns="" xmlns:a16="http://schemas.microsoft.com/office/drawing/2014/main" id="{568D01A5-74D7-4337-967B-E805C301B979}"/>
                  </a:ext>
                </a:extLst>
              </p:cNvPr>
              <p:cNvSpPr>
                <a:spLocks/>
              </p:cNvSpPr>
              <p:nvPr/>
            </p:nvSpPr>
            <p:spPr bwMode="auto">
              <a:xfrm>
                <a:off x="4630428" y="954066"/>
                <a:ext cx="24701" cy="18051"/>
              </a:xfrm>
              <a:custGeom>
                <a:avLst/>
                <a:gdLst>
                  <a:gd name="T0" fmla="*/ 40 w 40"/>
                  <a:gd name="T1" fmla="*/ 17 h 30"/>
                  <a:gd name="T2" fmla="*/ 4 w 40"/>
                  <a:gd name="T3" fmla="*/ 1 h 30"/>
                  <a:gd name="T4" fmla="*/ 0 w 40"/>
                  <a:gd name="T5" fmla="*/ 17 h 30"/>
                  <a:gd name="T6" fmla="*/ 40 w 40"/>
                  <a:gd name="T7" fmla="*/ 17 h 30"/>
                </a:gdLst>
                <a:ahLst/>
                <a:cxnLst>
                  <a:cxn ang="0">
                    <a:pos x="T0" y="T1"/>
                  </a:cxn>
                  <a:cxn ang="0">
                    <a:pos x="T2" y="T3"/>
                  </a:cxn>
                  <a:cxn ang="0">
                    <a:pos x="T4" y="T5"/>
                  </a:cxn>
                  <a:cxn ang="0">
                    <a:pos x="T6" y="T7"/>
                  </a:cxn>
                </a:cxnLst>
                <a:rect l="0" t="0" r="r" b="b"/>
                <a:pathLst>
                  <a:path w="40" h="30">
                    <a:moveTo>
                      <a:pt x="40" y="17"/>
                    </a:moveTo>
                    <a:cubicBezTo>
                      <a:pt x="39" y="0"/>
                      <a:pt x="22" y="0"/>
                      <a:pt x="4" y="1"/>
                    </a:cubicBezTo>
                    <a:cubicBezTo>
                      <a:pt x="5" y="8"/>
                      <a:pt x="0" y="10"/>
                      <a:pt x="0" y="17"/>
                    </a:cubicBezTo>
                    <a:cubicBezTo>
                      <a:pt x="10" y="30"/>
                      <a:pt x="24" y="19"/>
                      <a:pt x="40" y="17"/>
                    </a:cubicBezTo>
                    <a:close/>
                  </a:path>
                </a:pathLst>
              </a:custGeom>
              <a:solidFill>
                <a:srgbClr val="99999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5" name="Freeform 48">
                <a:extLst>
                  <a:ext uri="{FF2B5EF4-FFF2-40B4-BE49-F238E27FC236}">
                    <a16:creationId xmlns="" xmlns:a16="http://schemas.microsoft.com/office/drawing/2014/main" id="{2ED62F10-6FD5-4029-9BBA-BDF2E732F868}"/>
                  </a:ext>
                </a:extLst>
              </p:cNvPr>
              <p:cNvSpPr>
                <a:spLocks/>
              </p:cNvSpPr>
              <p:nvPr/>
            </p:nvSpPr>
            <p:spPr bwMode="auto">
              <a:xfrm>
                <a:off x="4915440" y="1003468"/>
                <a:ext cx="106405" cy="46552"/>
              </a:xfrm>
              <a:custGeom>
                <a:avLst/>
                <a:gdLst>
                  <a:gd name="T0" fmla="*/ 171 w 173"/>
                  <a:gd name="T1" fmla="*/ 20 h 75"/>
                  <a:gd name="T2" fmla="*/ 151 w 173"/>
                  <a:gd name="T3" fmla="*/ 0 h 75"/>
                  <a:gd name="T4" fmla="*/ 60 w 173"/>
                  <a:gd name="T5" fmla="*/ 8 h 75"/>
                  <a:gd name="T6" fmla="*/ 44 w 173"/>
                  <a:gd name="T7" fmla="*/ 28 h 75"/>
                  <a:gd name="T8" fmla="*/ 20 w 173"/>
                  <a:gd name="T9" fmla="*/ 0 h 75"/>
                  <a:gd name="T10" fmla="*/ 28 w 173"/>
                  <a:gd name="T11" fmla="*/ 12 h 75"/>
                  <a:gd name="T12" fmla="*/ 8 w 173"/>
                  <a:gd name="T13" fmla="*/ 8 h 75"/>
                  <a:gd name="T14" fmla="*/ 4 w 173"/>
                  <a:gd name="T15" fmla="*/ 16 h 75"/>
                  <a:gd name="T16" fmla="*/ 12 w 173"/>
                  <a:gd name="T17" fmla="*/ 20 h 75"/>
                  <a:gd name="T18" fmla="*/ 28 w 173"/>
                  <a:gd name="T19" fmla="*/ 24 h 75"/>
                  <a:gd name="T20" fmla="*/ 0 w 173"/>
                  <a:gd name="T21" fmla="*/ 40 h 75"/>
                  <a:gd name="T22" fmla="*/ 28 w 173"/>
                  <a:gd name="T23" fmla="*/ 52 h 75"/>
                  <a:gd name="T24" fmla="*/ 12 w 173"/>
                  <a:gd name="T25" fmla="*/ 60 h 75"/>
                  <a:gd name="T26" fmla="*/ 151 w 173"/>
                  <a:gd name="T27" fmla="*/ 48 h 75"/>
                  <a:gd name="T28" fmla="*/ 171 w 173"/>
                  <a:gd name="T29" fmla="*/ 2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3" h="75">
                    <a:moveTo>
                      <a:pt x="171" y="20"/>
                    </a:moveTo>
                    <a:cubicBezTo>
                      <a:pt x="147" y="22"/>
                      <a:pt x="154" y="18"/>
                      <a:pt x="151" y="0"/>
                    </a:cubicBezTo>
                    <a:cubicBezTo>
                      <a:pt x="114" y="3"/>
                      <a:pt x="90" y="16"/>
                      <a:pt x="60" y="8"/>
                    </a:cubicBezTo>
                    <a:cubicBezTo>
                      <a:pt x="63" y="23"/>
                      <a:pt x="51" y="23"/>
                      <a:pt x="44" y="28"/>
                    </a:cubicBezTo>
                    <a:cubicBezTo>
                      <a:pt x="47" y="8"/>
                      <a:pt x="35" y="3"/>
                      <a:pt x="20" y="0"/>
                    </a:cubicBezTo>
                    <a:cubicBezTo>
                      <a:pt x="19" y="8"/>
                      <a:pt x="26" y="8"/>
                      <a:pt x="28" y="12"/>
                    </a:cubicBezTo>
                    <a:cubicBezTo>
                      <a:pt x="17" y="15"/>
                      <a:pt x="18" y="6"/>
                      <a:pt x="8" y="8"/>
                    </a:cubicBezTo>
                    <a:cubicBezTo>
                      <a:pt x="8" y="11"/>
                      <a:pt x="4" y="12"/>
                      <a:pt x="4" y="16"/>
                    </a:cubicBezTo>
                    <a:cubicBezTo>
                      <a:pt x="9" y="15"/>
                      <a:pt x="11" y="17"/>
                      <a:pt x="12" y="20"/>
                    </a:cubicBezTo>
                    <a:cubicBezTo>
                      <a:pt x="18" y="21"/>
                      <a:pt x="27" y="19"/>
                      <a:pt x="28" y="24"/>
                    </a:cubicBezTo>
                    <a:cubicBezTo>
                      <a:pt x="24" y="34"/>
                      <a:pt x="7" y="32"/>
                      <a:pt x="0" y="40"/>
                    </a:cubicBezTo>
                    <a:cubicBezTo>
                      <a:pt x="16" y="38"/>
                      <a:pt x="25" y="41"/>
                      <a:pt x="28" y="52"/>
                    </a:cubicBezTo>
                    <a:cubicBezTo>
                      <a:pt x="21" y="53"/>
                      <a:pt x="8" y="48"/>
                      <a:pt x="12" y="60"/>
                    </a:cubicBezTo>
                    <a:cubicBezTo>
                      <a:pt x="70" y="75"/>
                      <a:pt x="100" y="57"/>
                      <a:pt x="151" y="48"/>
                    </a:cubicBezTo>
                    <a:cubicBezTo>
                      <a:pt x="150" y="31"/>
                      <a:pt x="173" y="38"/>
                      <a:pt x="171" y="20"/>
                    </a:cubicBezTo>
                    <a:close/>
                  </a:path>
                </a:pathLst>
              </a:custGeom>
              <a:solidFill>
                <a:srgbClr val="99999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6" name="Freeform 49">
                <a:extLst>
                  <a:ext uri="{FF2B5EF4-FFF2-40B4-BE49-F238E27FC236}">
                    <a16:creationId xmlns="" xmlns:a16="http://schemas.microsoft.com/office/drawing/2014/main" id="{972E92F8-1313-4B20-BACD-D1C7C889FE1F}"/>
                  </a:ext>
                </a:extLst>
              </p:cNvPr>
              <p:cNvSpPr>
                <a:spLocks/>
              </p:cNvSpPr>
              <p:nvPr/>
            </p:nvSpPr>
            <p:spPr bwMode="auto">
              <a:xfrm>
                <a:off x="4248511" y="1011068"/>
                <a:ext cx="76003" cy="37052"/>
              </a:xfrm>
              <a:custGeom>
                <a:avLst/>
                <a:gdLst>
                  <a:gd name="T0" fmla="*/ 103 w 123"/>
                  <a:gd name="T1" fmla="*/ 24 h 60"/>
                  <a:gd name="T2" fmla="*/ 68 w 123"/>
                  <a:gd name="T3" fmla="*/ 0 h 60"/>
                  <a:gd name="T4" fmla="*/ 0 w 123"/>
                  <a:gd name="T5" fmla="*/ 52 h 60"/>
                  <a:gd name="T6" fmla="*/ 28 w 123"/>
                  <a:gd name="T7" fmla="*/ 60 h 60"/>
                  <a:gd name="T8" fmla="*/ 123 w 123"/>
                  <a:gd name="T9" fmla="*/ 52 h 60"/>
                  <a:gd name="T10" fmla="*/ 103 w 123"/>
                  <a:gd name="T11" fmla="*/ 24 h 60"/>
                </a:gdLst>
                <a:ahLst/>
                <a:cxnLst>
                  <a:cxn ang="0">
                    <a:pos x="T0" y="T1"/>
                  </a:cxn>
                  <a:cxn ang="0">
                    <a:pos x="T2" y="T3"/>
                  </a:cxn>
                  <a:cxn ang="0">
                    <a:pos x="T4" y="T5"/>
                  </a:cxn>
                  <a:cxn ang="0">
                    <a:pos x="T6" y="T7"/>
                  </a:cxn>
                  <a:cxn ang="0">
                    <a:pos x="T8" y="T9"/>
                  </a:cxn>
                  <a:cxn ang="0">
                    <a:pos x="T10" y="T11"/>
                  </a:cxn>
                </a:cxnLst>
                <a:rect l="0" t="0" r="r" b="b"/>
                <a:pathLst>
                  <a:path w="123" h="60">
                    <a:moveTo>
                      <a:pt x="103" y="24"/>
                    </a:moveTo>
                    <a:cubicBezTo>
                      <a:pt x="97" y="10"/>
                      <a:pt x="61" y="27"/>
                      <a:pt x="68" y="0"/>
                    </a:cubicBezTo>
                    <a:cubicBezTo>
                      <a:pt x="39" y="11"/>
                      <a:pt x="23" y="35"/>
                      <a:pt x="0" y="52"/>
                    </a:cubicBezTo>
                    <a:cubicBezTo>
                      <a:pt x="23" y="48"/>
                      <a:pt x="19" y="57"/>
                      <a:pt x="28" y="60"/>
                    </a:cubicBezTo>
                    <a:cubicBezTo>
                      <a:pt x="62" y="42"/>
                      <a:pt x="79" y="48"/>
                      <a:pt x="123" y="52"/>
                    </a:cubicBezTo>
                    <a:cubicBezTo>
                      <a:pt x="118" y="36"/>
                      <a:pt x="88" y="51"/>
                      <a:pt x="103" y="24"/>
                    </a:cubicBezTo>
                    <a:close/>
                  </a:path>
                </a:pathLst>
              </a:custGeom>
              <a:solidFill>
                <a:srgbClr val="99999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7" name="Freeform 50">
                <a:extLst>
                  <a:ext uri="{FF2B5EF4-FFF2-40B4-BE49-F238E27FC236}">
                    <a16:creationId xmlns="" xmlns:a16="http://schemas.microsoft.com/office/drawing/2014/main" id="{761EE3B8-58DF-4372-93EA-7CD9684A82A1}"/>
                  </a:ext>
                </a:extLst>
              </p:cNvPr>
              <p:cNvSpPr>
                <a:spLocks/>
              </p:cNvSpPr>
              <p:nvPr/>
            </p:nvSpPr>
            <p:spPr bwMode="auto">
              <a:xfrm>
                <a:off x="4270362" y="1046220"/>
                <a:ext cx="27551" cy="16151"/>
              </a:xfrm>
              <a:custGeom>
                <a:avLst/>
                <a:gdLst>
                  <a:gd name="T0" fmla="*/ 44 w 44"/>
                  <a:gd name="T1" fmla="*/ 9 h 25"/>
                  <a:gd name="T2" fmla="*/ 0 w 44"/>
                  <a:gd name="T3" fmla="*/ 21 h 25"/>
                  <a:gd name="T4" fmla="*/ 44 w 44"/>
                  <a:gd name="T5" fmla="*/ 9 h 25"/>
                </a:gdLst>
                <a:ahLst/>
                <a:cxnLst>
                  <a:cxn ang="0">
                    <a:pos x="T0" y="T1"/>
                  </a:cxn>
                  <a:cxn ang="0">
                    <a:pos x="T2" y="T3"/>
                  </a:cxn>
                  <a:cxn ang="0">
                    <a:pos x="T4" y="T5"/>
                  </a:cxn>
                </a:cxnLst>
                <a:rect l="0" t="0" r="r" b="b"/>
                <a:pathLst>
                  <a:path w="44" h="25">
                    <a:moveTo>
                      <a:pt x="44" y="9"/>
                    </a:moveTo>
                    <a:cubicBezTo>
                      <a:pt x="31" y="0"/>
                      <a:pt x="9" y="14"/>
                      <a:pt x="0" y="21"/>
                    </a:cubicBezTo>
                    <a:cubicBezTo>
                      <a:pt x="17" y="20"/>
                      <a:pt x="41" y="25"/>
                      <a:pt x="44" y="9"/>
                    </a:cubicBezTo>
                    <a:close/>
                  </a:path>
                </a:pathLst>
              </a:custGeom>
              <a:solidFill>
                <a:srgbClr val="99999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8" name="Freeform 51">
                <a:extLst>
                  <a:ext uri="{FF2B5EF4-FFF2-40B4-BE49-F238E27FC236}">
                    <a16:creationId xmlns="" xmlns:a16="http://schemas.microsoft.com/office/drawing/2014/main" id="{2B840663-208A-4D14-9E32-59D29B1C53AB}"/>
                  </a:ext>
                </a:extLst>
              </p:cNvPr>
              <p:cNvSpPr>
                <a:spLocks/>
              </p:cNvSpPr>
              <p:nvPr/>
            </p:nvSpPr>
            <p:spPr bwMode="auto">
              <a:xfrm>
                <a:off x="5025645" y="1158325"/>
                <a:ext cx="60803" cy="54152"/>
              </a:xfrm>
              <a:custGeom>
                <a:avLst/>
                <a:gdLst>
                  <a:gd name="T0" fmla="*/ 83 w 99"/>
                  <a:gd name="T1" fmla="*/ 32 h 88"/>
                  <a:gd name="T2" fmla="*/ 99 w 99"/>
                  <a:gd name="T3" fmla="*/ 24 h 88"/>
                  <a:gd name="T4" fmla="*/ 63 w 99"/>
                  <a:gd name="T5" fmla="*/ 0 h 88"/>
                  <a:gd name="T6" fmla="*/ 40 w 99"/>
                  <a:gd name="T7" fmla="*/ 24 h 88"/>
                  <a:gd name="T8" fmla="*/ 12 w 99"/>
                  <a:gd name="T9" fmla="*/ 24 h 88"/>
                  <a:gd name="T10" fmla="*/ 8 w 99"/>
                  <a:gd name="T11" fmla="*/ 44 h 88"/>
                  <a:gd name="T12" fmla="*/ 8 w 99"/>
                  <a:gd name="T13" fmla="*/ 48 h 88"/>
                  <a:gd name="T14" fmla="*/ 24 w 99"/>
                  <a:gd name="T15" fmla="*/ 52 h 88"/>
                  <a:gd name="T16" fmla="*/ 0 w 99"/>
                  <a:gd name="T17" fmla="*/ 83 h 88"/>
                  <a:gd name="T18" fmla="*/ 83 w 99"/>
                  <a:gd name="T19" fmla="*/ 32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9" h="88">
                    <a:moveTo>
                      <a:pt x="83" y="32"/>
                    </a:moveTo>
                    <a:cubicBezTo>
                      <a:pt x="89" y="30"/>
                      <a:pt x="93" y="26"/>
                      <a:pt x="99" y="24"/>
                    </a:cubicBezTo>
                    <a:cubicBezTo>
                      <a:pt x="98" y="5"/>
                      <a:pt x="79" y="4"/>
                      <a:pt x="63" y="0"/>
                    </a:cubicBezTo>
                    <a:cubicBezTo>
                      <a:pt x="54" y="11"/>
                      <a:pt x="41" y="11"/>
                      <a:pt x="40" y="24"/>
                    </a:cubicBezTo>
                    <a:cubicBezTo>
                      <a:pt x="30" y="24"/>
                      <a:pt x="21" y="24"/>
                      <a:pt x="12" y="24"/>
                    </a:cubicBezTo>
                    <a:cubicBezTo>
                      <a:pt x="4" y="31"/>
                      <a:pt x="17" y="35"/>
                      <a:pt x="8" y="44"/>
                    </a:cubicBezTo>
                    <a:cubicBezTo>
                      <a:pt x="8" y="45"/>
                      <a:pt x="8" y="46"/>
                      <a:pt x="8" y="48"/>
                    </a:cubicBezTo>
                    <a:cubicBezTo>
                      <a:pt x="14" y="48"/>
                      <a:pt x="23" y="46"/>
                      <a:pt x="24" y="52"/>
                    </a:cubicBezTo>
                    <a:cubicBezTo>
                      <a:pt x="16" y="62"/>
                      <a:pt x="6" y="71"/>
                      <a:pt x="0" y="83"/>
                    </a:cubicBezTo>
                    <a:cubicBezTo>
                      <a:pt x="34" y="88"/>
                      <a:pt x="96" y="87"/>
                      <a:pt x="83" y="32"/>
                    </a:cubicBezTo>
                    <a:close/>
                  </a:path>
                </a:pathLst>
              </a:custGeom>
              <a:solidFill>
                <a:srgbClr val="99999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9" name="Freeform 52">
                <a:extLst>
                  <a:ext uri="{FF2B5EF4-FFF2-40B4-BE49-F238E27FC236}">
                    <a16:creationId xmlns="" xmlns:a16="http://schemas.microsoft.com/office/drawing/2014/main" id="{62EFC42B-31C4-4AD7-810A-11994D48F8D8}"/>
                  </a:ext>
                </a:extLst>
              </p:cNvPr>
              <p:cNvSpPr>
                <a:spLocks/>
              </p:cNvSpPr>
              <p:nvPr/>
            </p:nvSpPr>
            <p:spPr bwMode="auto">
              <a:xfrm>
                <a:off x="5431313" y="1455688"/>
                <a:ext cx="35152" cy="14251"/>
              </a:xfrm>
              <a:custGeom>
                <a:avLst/>
                <a:gdLst>
                  <a:gd name="T0" fmla="*/ 58 w 58"/>
                  <a:gd name="T1" fmla="*/ 6 h 23"/>
                  <a:gd name="T2" fmla="*/ 6 w 58"/>
                  <a:gd name="T3" fmla="*/ 6 h 23"/>
                  <a:gd name="T4" fmla="*/ 58 w 58"/>
                  <a:gd name="T5" fmla="*/ 6 h 23"/>
                </a:gdLst>
                <a:ahLst/>
                <a:cxnLst>
                  <a:cxn ang="0">
                    <a:pos x="T0" y="T1"/>
                  </a:cxn>
                  <a:cxn ang="0">
                    <a:pos x="T2" y="T3"/>
                  </a:cxn>
                  <a:cxn ang="0">
                    <a:pos x="T4" y="T5"/>
                  </a:cxn>
                </a:cxnLst>
                <a:rect l="0" t="0" r="r" b="b"/>
                <a:pathLst>
                  <a:path w="58" h="23">
                    <a:moveTo>
                      <a:pt x="58" y="6"/>
                    </a:moveTo>
                    <a:cubicBezTo>
                      <a:pt x="51" y="0"/>
                      <a:pt x="0" y="0"/>
                      <a:pt x="6" y="6"/>
                    </a:cubicBezTo>
                    <a:cubicBezTo>
                      <a:pt x="27" y="6"/>
                      <a:pt x="43" y="23"/>
                      <a:pt x="58" y="6"/>
                    </a:cubicBezTo>
                    <a:close/>
                  </a:path>
                </a:pathLst>
              </a:custGeom>
              <a:solidFill>
                <a:srgbClr val="99999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0" name="Freeform 53">
                <a:extLst>
                  <a:ext uri="{FF2B5EF4-FFF2-40B4-BE49-F238E27FC236}">
                    <a16:creationId xmlns="" xmlns:a16="http://schemas.microsoft.com/office/drawing/2014/main" id="{EBEE007E-02FB-4C10-91AC-7A36BC4D162B}"/>
                  </a:ext>
                </a:extLst>
              </p:cNvPr>
              <p:cNvSpPr>
                <a:spLocks/>
              </p:cNvSpPr>
              <p:nvPr/>
            </p:nvSpPr>
            <p:spPr bwMode="auto">
              <a:xfrm>
                <a:off x="4006250" y="1615295"/>
                <a:ext cx="139656" cy="83604"/>
              </a:xfrm>
              <a:custGeom>
                <a:avLst/>
                <a:gdLst>
                  <a:gd name="T0" fmla="*/ 226 w 226"/>
                  <a:gd name="T1" fmla="*/ 116 h 134"/>
                  <a:gd name="T2" fmla="*/ 0 w 226"/>
                  <a:gd name="T3" fmla="*/ 80 h 134"/>
                  <a:gd name="T4" fmla="*/ 67 w 226"/>
                  <a:gd name="T5" fmla="*/ 56 h 134"/>
                  <a:gd name="T6" fmla="*/ 131 w 226"/>
                  <a:gd name="T7" fmla="*/ 84 h 134"/>
                  <a:gd name="T8" fmla="*/ 162 w 226"/>
                  <a:gd name="T9" fmla="*/ 112 h 134"/>
                  <a:gd name="T10" fmla="*/ 146 w 226"/>
                  <a:gd name="T11" fmla="*/ 128 h 134"/>
                  <a:gd name="T12" fmla="*/ 226 w 226"/>
                  <a:gd name="T13" fmla="*/ 116 h 134"/>
                </a:gdLst>
                <a:ahLst/>
                <a:cxnLst>
                  <a:cxn ang="0">
                    <a:pos x="T0" y="T1"/>
                  </a:cxn>
                  <a:cxn ang="0">
                    <a:pos x="T2" y="T3"/>
                  </a:cxn>
                  <a:cxn ang="0">
                    <a:pos x="T4" y="T5"/>
                  </a:cxn>
                  <a:cxn ang="0">
                    <a:pos x="T6" y="T7"/>
                  </a:cxn>
                  <a:cxn ang="0">
                    <a:pos x="T8" y="T9"/>
                  </a:cxn>
                  <a:cxn ang="0">
                    <a:pos x="T10" y="T11"/>
                  </a:cxn>
                  <a:cxn ang="0">
                    <a:pos x="T12" y="T13"/>
                  </a:cxn>
                </a:cxnLst>
                <a:rect l="0" t="0" r="r" b="b"/>
                <a:pathLst>
                  <a:path w="226" h="134">
                    <a:moveTo>
                      <a:pt x="226" y="116"/>
                    </a:moveTo>
                    <a:cubicBezTo>
                      <a:pt x="169" y="84"/>
                      <a:pt x="62" y="0"/>
                      <a:pt x="0" y="80"/>
                    </a:cubicBezTo>
                    <a:cubicBezTo>
                      <a:pt x="29" y="79"/>
                      <a:pt x="37" y="56"/>
                      <a:pt x="67" y="56"/>
                    </a:cubicBezTo>
                    <a:cubicBezTo>
                      <a:pt x="64" y="77"/>
                      <a:pt x="106" y="80"/>
                      <a:pt x="131" y="84"/>
                    </a:cubicBezTo>
                    <a:cubicBezTo>
                      <a:pt x="130" y="105"/>
                      <a:pt x="146" y="108"/>
                      <a:pt x="162" y="112"/>
                    </a:cubicBezTo>
                    <a:cubicBezTo>
                      <a:pt x="159" y="119"/>
                      <a:pt x="148" y="119"/>
                      <a:pt x="146" y="128"/>
                    </a:cubicBezTo>
                    <a:cubicBezTo>
                      <a:pt x="175" y="126"/>
                      <a:pt x="213" y="134"/>
                      <a:pt x="226" y="116"/>
                    </a:cubicBezTo>
                    <a:close/>
                  </a:path>
                </a:pathLst>
              </a:custGeom>
              <a:solidFill>
                <a:srgbClr val="99999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1" name="Freeform 54">
                <a:extLst>
                  <a:ext uri="{FF2B5EF4-FFF2-40B4-BE49-F238E27FC236}">
                    <a16:creationId xmlns="" xmlns:a16="http://schemas.microsoft.com/office/drawing/2014/main" id="{3280F45C-60AF-493E-994B-8B079B476599}"/>
                  </a:ext>
                </a:extLst>
              </p:cNvPr>
              <p:cNvSpPr>
                <a:spLocks/>
              </p:cNvSpPr>
              <p:nvPr/>
            </p:nvSpPr>
            <p:spPr bwMode="auto">
              <a:xfrm>
                <a:off x="4234260" y="1707449"/>
                <a:ext cx="22801" cy="21851"/>
              </a:xfrm>
              <a:custGeom>
                <a:avLst/>
                <a:gdLst>
                  <a:gd name="T0" fmla="*/ 0 w 37"/>
                  <a:gd name="T1" fmla="*/ 19 h 35"/>
                  <a:gd name="T2" fmla="*/ 35 w 37"/>
                  <a:gd name="T3" fmla="*/ 15 h 35"/>
                  <a:gd name="T4" fmla="*/ 0 w 37"/>
                  <a:gd name="T5" fmla="*/ 19 h 35"/>
                </a:gdLst>
                <a:ahLst/>
                <a:cxnLst>
                  <a:cxn ang="0">
                    <a:pos x="T0" y="T1"/>
                  </a:cxn>
                  <a:cxn ang="0">
                    <a:pos x="T2" y="T3"/>
                  </a:cxn>
                  <a:cxn ang="0">
                    <a:pos x="T4" y="T5"/>
                  </a:cxn>
                </a:cxnLst>
                <a:rect l="0" t="0" r="r" b="b"/>
                <a:pathLst>
                  <a:path w="37" h="35">
                    <a:moveTo>
                      <a:pt x="0" y="19"/>
                    </a:moveTo>
                    <a:cubicBezTo>
                      <a:pt x="1" y="35"/>
                      <a:pt x="37" y="26"/>
                      <a:pt x="35" y="15"/>
                    </a:cubicBezTo>
                    <a:cubicBezTo>
                      <a:pt x="25" y="16"/>
                      <a:pt x="1" y="0"/>
                      <a:pt x="0" y="19"/>
                    </a:cubicBezTo>
                    <a:close/>
                  </a:path>
                </a:pathLst>
              </a:custGeom>
              <a:solidFill>
                <a:srgbClr val="99999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2" name="Freeform 55">
                <a:extLst>
                  <a:ext uri="{FF2B5EF4-FFF2-40B4-BE49-F238E27FC236}">
                    <a16:creationId xmlns="" xmlns:a16="http://schemas.microsoft.com/office/drawing/2014/main" id="{F73ED404-3A35-4D3E-8599-D92FD49C5F76}"/>
                  </a:ext>
                </a:extLst>
              </p:cNvPr>
              <p:cNvSpPr>
                <a:spLocks/>
              </p:cNvSpPr>
              <p:nvPr/>
            </p:nvSpPr>
            <p:spPr bwMode="auto">
              <a:xfrm>
                <a:off x="3886545" y="1993411"/>
                <a:ext cx="16151" cy="23751"/>
              </a:xfrm>
              <a:custGeom>
                <a:avLst/>
                <a:gdLst>
                  <a:gd name="T0" fmla="*/ 3 w 27"/>
                  <a:gd name="T1" fmla="*/ 4 h 38"/>
                  <a:gd name="T2" fmla="*/ 7 w 27"/>
                  <a:gd name="T3" fmla="*/ 36 h 38"/>
                  <a:gd name="T4" fmla="*/ 27 w 27"/>
                  <a:gd name="T5" fmla="*/ 12 h 38"/>
                  <a:gd name="T6" fmla="*/ 3 w 27"/>
                  <a:gd name="T7" fmla="*/ 4 h 38"/>
                </a:gdLst>
                <a:ahLst/>
                <a:cxnLst>
                  <a:cxn ang="0">
                    <a:pos x="T0" y="T1"/>
                  </a:cxn>
                  <a:cxn ang="0">
                    <a:pos x="T2" y="T3"/>
                  </a:cxn>
                  <a:cxn ang="0">
                    <a:pos x="T4" y="T5"/>
                  </a:cxn>
                  <a:cxn ang="0">
                    <a:pos x="T6" y="T7"/>
                  </a:cxn>
                </a:cxnLst>
                <a:rect l="0" t="0" r="r" b="b"/>
                <a:pathLst>
                  <a:path w="27" h="38">
                    <a:moveTo>
                      <a:pt x="3" y="4"/>
                    </a:moveTo>
                    <a:cubicBezTo>
                      <a:pt x="0" y="19"/>
                      <a:pt x="10" y="21"/>
                      <a:pt x="7" y="36"/>
                    </a:cubicBezTo>
                    <a:cubicBezTo>
                      <a:pt x="25" y="38"/>
                      <a:pt x="15" y="14"/>
                      <a:pt x="27" y="12"/>
                    </a:cubicBezTo>
                    <a:cubicBezTo>
                      <a:pt x="14" y="14"/>
                      <a:pt x="18" y="0"/>
                      <a:pt x="3" y="4"/>
                    </a:cubicBezTo>
                    <a:close/>
                  </a:path>
                </a:pathLst>
              </a:custGeom>
              <a:solidFill>
                <a:srgbClr val="99999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5123" name="Rectangle 7"/>
          <p:cNvSpPr txBox="1">
            <a:spLocks noChangeArrowheads="1"/>
          </p:cNvSpPr>
          <p:nvPr/>
        </p:nvSpPr>
        <p:spPr bwMode="auto">
          <a:xfrm>
            <a:off x="914400" y="1628800"/>
            <a:ext cx="8229600" cy="4205288"/>
          </a:xfrm>
          <a:prstGeom prst="rect">
            <a:avLst/>
          </a:prstGeom>
          <a:noFill/>
          <a:ln w="9525">
            <a:noFill/>
            <a:miter lim="800000"/>
            <a:headEnd/>
            <a:tailEnd/>
          </a:ln>
          <a:effectLst/>
        </p:spPr>
        <p:txBody>
          <a:bodyPr/>
          <a:lstStyle/>
          <a:p>
            <a:pPr algn="ctr">
              <a:spcBef>
                <a:spcPct val="20000"/>
              </a:spcBef>
            </a:pPr>
            <a:r>
              <a:rPr lang="en-US" sz="3200" dirty="0">
                <a:solidFill>
                  <a:srgbClr val="FFFFFF"/>
                </a:solidFill>
              </a:rPr>
              <a:t>. </a:t>
            </a:r>
          </a:p>
        </p:txBody>
      </p:sp>
      <p:cxnSp>
        <p:nvCxnSpPr>
          <p:cNvPr id="6" name="直線接點 5"/>
          <p:cNvCxnSpPr/>
          <p:nvPr/>
        </p:nvCxnSpPr>
        <p:spPr>
          <a:xfrm>
            <a:off x="0" y="3717032"/>
            <a:ext cx="9144000" cy="0"/>
          </a:xfrm>
          <a:prstGeom prst="line">
            <a:avLst/>
          </a:prstGeom>
        </p:spPr>
        <p:style>
          <a:lnRef idx="2">
            <a:schemeClr val="accent2"/>
          </a:lnRef>
          <a:fillRef idx="0">
            <a:schemeClr val="accent2"/>
          </a:fillRef>
          <a:effectRef idx="1">
            <a:schemeClr val="accent2"/>
          </a:effectRef>
          <a:fontRef idx="minor">
            <a:schemeClr val="tx1"/>
          </a:fontRef>
        </p:style>
      </p:cxnSp>
      <p:pic>
        <p:nvPicPr>
          <p:cNvPr id="8" name="圖片 7" descr="昶和LOGO.png"/>
          <p:cNvPicPr>
            <a:picLocks noChangeAspect="1"/>
          </p:cNvPicPr>
          <p:nvPr/>
        </p:nvPicPr>
        <p:blipFill>
          <a:blip r:embed="rId3" cstate="print"/>
          <a:stretch>
            <a:fillRect/>
          </a:stretch>
        </p:blipFill>
        <p:spPr>
          <a:xfrm>
            <a:off x="3491880" y="5517232"/>
            <a:ext cx="1828800" cy="1219200"/>
          </a:xfrm>
          <a:prstGeom prst="rect">
            <a:avLst/>
          </a:prstGeom>
        </p:spPr>
      </p:pic>
      <p:sp>
        <p:nvSpPr>
          <p:cNvPr id="10" name="矩形 9"/>
          <p:cNvSpPr/>
          <p:nvPr/>
        </p:nvSpPr>
        <p:spPr>
          <a:xfrm>
            <a:off x="1979712" y="2492896"/>
            <a:ext cx="184731" cy="1107996"/>
          </a:xfrm>
          <a:prstGeom prst="rect">
            <a:avLst/>
          </a:prstGeom>
        </p:spPr>
        <p:txBody>
          <a:bodyPr wrap="none">
            <a:spAutoFit/>
          </a:bodyPr>
          <a:lstStyle/>
          <a:p>
            <a:endParaRPr lang="en-US" altLang="zh-TW" sz="6600" b="1" dirty="0">
              <a:solidFill>
                <a:srgbClr val="00467A"/>
              </a:solidFill>
              <a:latin typeface="標楷體" pitchFamily="65" charset="-120"/>
              <a:ea typeface="標楷體" pitchFamily="65" charset="-120"/>
            </a:endParaRPr>
          </a:p>
        </p:txBody>
      </p:sp>
      <p:sp>
        <p:nvSpPr>
          <p:cNvPr id="11" name="矩形 10"/>
          <p:cNvSpPr/>
          <p:nvPr/>
        </p:nvSpPr>
        <p:spPr>
          <a:xfrm>
            <a:off x="3707904" y="2852936"/>
            <a:ext cx="5329857" cy="707886"/>
          </a:xfrm>
          <a:prstGeom prst="rect">
            <a:avLst/>
          </a:prstGeom>
        </p:spPr>
        <p:txBody>
          <a:bodyPr wrap="none">
            <a:spAutoFit/>
          </a:bodyPr>
          <a:lstStyle/>
          <a:p>
            <a:r>
              <a:rPr lang="en-US" altLang="zh-TW" sz="4000" b="1" dirty="0" smtClean="0">
                <a:solidFill>
                  <a:srgbClr val="00467A"/>
                </a:solidFill>
                <a:latin typeface="Franklin Gothic Medium" pitchFamily="34" charset="0"/>
                <a:ea typeface="Tahoma" pitchFamily="34" charset="0"/>
                <a:cs typeface="Tahoma" pitchFamily="34" charset="0"/>
              </a:rPr>
              <a:t>Operating Performance</a:t>
            </a:r>
            <a:endParaRPr lang="zh-TW" altLang="en-US" sz="4000" b="1" dirty="0" smtClean="0">
              <a:solidFill>
                <a:srgbClr val="00467A"/>
              </a:solidFill>
              <a:latin typeface="Franklin Gothic Medium" pitchFamily="34" charset="0"/>
              <a:ea typeface="Tahoma" pitchFamily="34" charset="0"/>
              <a:cs typeface="Tahoma" pitchFamily="34" charset="0"/>
            </a:endParaRPr>
          </a:p>
        </p:txBody>
      </p:sp>
      <p:pic>
        <p:nvPicPr>
          <p:cNvPr id="7" name="圖片 6" descr="apple-tree-branch-apple-fruit-52517-446x330.jpeg"/>
          <p:cNvPicPr>
            <a:picLocks noChangeAspect="1"/>
          </p:cNvPicPr>
          <p:nvPr/>
        </p:nvPicPr>
        <p:blipFill>
          <a:blip r:embed="rId4" cstate="print"/>
          <a:stretch>
            <a:fillRect/>
          </a:stretch>
        </p:blipFill>
        <p:spPr>
          <a:xfrm>
            <a:off x="323528" y="332656"/>
            <a:ext cx="3456384" cy="2557414"/>
          </a:xfrm>
          <a:prstGeom prst="rect">
            <a:avLst/>
          </a:prstGeom>
          <a:effectLst>
            <a:softEdge rad="63500"/>
          </a:effectLst>
        </p:spPr>
      </p:pic>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7" name="圖片 6" descr="昶和LOGO.png"/>
          <p:cNvPicPr>
            <a:picLocks noChangeAspect="1"/>
          </p:cNvPicPr>
          <p:nvPr/>
        </p:nvPicPr>
        <p:blipFill>
          <a:blip r:embed="rId4" cstate="print"/>
          <a:stretch>
            <a:fillRect/>
          </a:stretch>
        </p:blipFill>
        <p:spPr>
          <a:xfrm>
            <a:off x="7164288" y="0"/>
            <a:ext cx="1828800" cy="1219200"/>
          </a:xfrm>
          <a:prstGeom prst="rect">
            <a:avLst/>
          </a:prstGeom>
        </p:spPr>
      </p:pic>
      <p:sp>
        <p:nvSpPr>
          <p:cNvPr id="6" name="文字方塊 5"/>
          <p:cNvSpPr txBox="1"/>
          <p:nvPr/>
        </p:nvSpPr>
        <p:spPr>
          <a:xfrm>
            <a:off x="1835696" y="548680"/>
            <a:ext cx="5027017" cy="461665"/>
          </a:xfrm>
          <a:prstGeom prst="rect">
            <a:avLst/>
          </a:prstGeom>
          <a:noFill/>
        </p:spPr>
        <p:txBody>
          <a:bodyPr wrap="none" rtlCol="0">
            <a:spAutoFit/>
          </a:bodyPr>
          <a:lstStyle/>
          <a:p>
            <a:r>
              <a:rPr lang="en-US" altLang="zh-TW" sz="2400" b="1" dirty="0" smtClean="0">
                <a:solidFill>
                  <a:srgbClr val="00467A"/>
                </a:solidFill>
                <a:latin typeface="Franklin Gothic Medium" pitchFamily="34" charset="0"/>
                <a:ea typeface="Tahoma" pitchFamily="34" charset="0"/>
                <a:cs typeface="Tahoma" pitchFamily="34" charset="0"/>
              </a:rPr>
              <a:t>Consolidated Statements Of  Income</a:t>
            </a:r>
            <a:endParaRPr lang="zh-TW" altLang="en-US" sz="2400" b="1" dirty="0" smtClean="0">
              <a:solidFill>
                <a:srgbClr val="00467A"/>
              </a:solidFill>
              <a:latin typeface="Franklin Gothic Medium" pitchFamily="34" charset="0"/>
              <a:ea typeface="Tahoma" pitchFamily="34" charset="0"/>
              <a:cs typeface="Tahoma" pitchFamily="34" charset="0"/>
            </a:endParaRPr>
          </a:p>
        </p:txBody>
      </p:sp>
      <p:graphicFrame>
        <p:nvGraphicFramePr>
          <p:cNvPr id="8" name="表格 7"/>
          <p:cNvGraphicFramePr>
            <a:graphicFrameLocks noGrp="1"/>
          </p:cNvGraphicFramePr>
          <p:nvPr/>
        </p:nvGraphicFramePr>
        <p:xfrm>
          <a:off x="107504" y="1700808"/>
          <a:ext cx="8856985" cy="4397744"/>
        </p:xfrm>
        <a:graphic>
          <a:graphicData uri="http://schemas.openxmlformats.org/drawingml/2006/table">
            <a:tbl>
              <a:tblPr firstRow="1" bandRow="1">
                <a:tableStyleId>{5C22544A-7EE6-4342-B048-85BDC9FD1C3A}</a:tableStyleId>
              </a:tblPr>
              <a:tblGrid>
                <a:gridCol w="1905594"/>
                <a:gridCol w="1199818"/>
                <a:gridCol w="1067470"/>
                <a:gridCol w="1250618"/>
                <a:gridCol w="1133768"/>
                <a:gridCol w="1094141"/>
                <a:gridCol w="1205576"/>
              </a:tblGrid>
              <a:tr h="432048">
                <a:tc>
                  <a:txBody>
                    <a:bodyPr/>
                    <a:lstStyle/>
                    <a:p>
                      <a:pPr algn="ctr"/>
                      <a:r>
                        <a:rPr lang="en-US" altLang="zh-TW" sz="1400" b="1" kern="1200" dirty="0" smtClean="0">
                          <a:solidFill>
                            <a:srgbClr val="00467A"/>
                          </a:solidFill>
                          <a:latin typeface="Franklin Gothic Medium" pitchFamily="34" charset="0"/>
                          <a:ea typeface="Tahoma" pitchFamily="34" charset="0"/>
                          <a:cs typeface="Tahoma" pitchFamily="34" charset="0"/>
                        </a:rPr>
                        <a:t>Item</a:t>
                      </a:r>
                    </a:p>
                  </a:txBody>
                  <a:tcPr anchor="ctr">
                    <a:lnR w="38100" cap="flat" cmpd="sng" algn="ctr">
                      <a:solidFill>
                        <a:srgbClr val="FF0000"/>
                      </a:solidFill>
                      <a:prstDash val="solid"/>
                      <a:round/>
                      <a:headEnd type="none" w="med" len="med"/>
                      <a:tailEnd type="none" w="med" len="med"/>
                    </a:lnR>
                    <a:solidFill>
                      <a:srgbClr val="BEE49C"/>
                    </a:solidFill>
                  </a:tcPr>
                </a:tc>
                <a:tc>
                  <a:txBody>
                    <a:bodyPr/>
                    <a:lstStyle/>
                    <a:p>
                      <a:pPr marL="0" algn="ctr" defTabSz="914400" rtl="0" eaLnBrk="1" latinLnBrk="0" hangingPunct="1"/>
                      <a:r>
                        <a:rPr lang="en-US" altLang="zh-TW" sz="1400" b="1" kern="1200" dirty="0" smtClean="0">
                          <a:solidFill>
                            <a:srgbClr val="00467A"/>
                          </a:solidFill>
                          <a:latin typeface="Franklin Gothic Medium" pitchFamily="34" charset="0"/>
                          <a:ea typeface="Tahoma" pitchFamily="34" charset="0"/>
                          <a:cs typeface="Tahoma" pitchFamily="34" charset="0"/>
                        </a:rPr>
                        <a:t>3Q 19</a:t>
                      </a:r>
                    </a:p>
                  </a:txBody>
                  <a:tcPr anchor="ct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solidFill>
                      <a:srgbClr val="BEE49C"/>
                    </a:solidFill>
                  </a:tcPr>
                </a:tc>
                <a:tc>
                  <a:txBody>
                    <a:bodyPr/>
                    <a:lstStyle/>
                    <a:p>
                      <a:pPr marL="0" algn="ctr" defTabSz="914400" rtl="0" eaLnBrk="1" latinLnBrk="0" hangingPunct="1"/>
                      <a:r>
                        <a:rPr lang="en-US" altLang="zh-TW" sz="1400" b="1" kern="1200" dirty="0" smtClean="0">
                          <a:solidFill>
                            <a:srgbClr val="00467A"/>
                          </a:solidFill>
                          <a:latin typeface="Franklin Gothic Medium" pitchFamily="34" charset="0"/>
                          <a:ea typeface="Tahoma" pitchFamily="34" charset="0"/>
                          <a:cs typeface="Tahoma" pitchFamily="34" charset="0"/>
                        </a:rPr>
                        <a:t>3Q</a:t>
                      </a:r>
                      <a:r>
                        <a:rPr lang="zh-TW" altLang="en-US" sz="1400" b="1" kern="1200" dirty="0" smtClean="0">
                          <a:solidFill>
                            <a:srgbClr val="00467A"/>
                          </a:solidFill>
                          <a:latin typeface="Franklin Gothic Medium" pitchFamily="34" charset="0"/>
                          <a:ea typeface="Tahoma" pitchFamily="34" charset="0"/>
                          <a:cs typeface="Tahoma" pitchFamily="34" charset="0"/>
                        </a:rPr>
                        <a:t> </a:t>
                      </a:r>
                      <a:r>
                        <a:rPr lang="en-US" altLang="zh-TW" sz="1400" b="1" kern="1200" dirty="0" smtClean="0">
                          <a:solidFill>
                            <a:srgbClr val="00467A"/>
                          </a:solidFill>
                          <a:latin typeface="Franklin Gothic Medium" pitchFamily="34" charset="0"/>
                          <a:ea typeface="Tahoma" pitchFamily="34" charset="0"/>
                          <a:cs typeface="Tahoma" pitchFamily="34" charset="0"/>
                        </a:rPr>
                        <a:t>18</a:t>
                      </a:r>
                    </a:p>
                  </a:txBody>
                  <a:tcPr anchor="ctr">
                    <a:lnL w="38100" cap="flat" cmpd="sng" algn="ctr">
                      <a:solidFill>
                        <a:srgbClr val="FF0000"/>
                      </a:solidFill>
                      <a:prstDash val="solid"/>
                      <a:round/>
                      <a:headEnd type="none" w="med" len="med"/>
                      <a:tailEnd type="none" w="med" len="med"/>
                    </a:lnL>
                    <a:solidFill>
                      <a:srgbClr val="BEE49C"/>
                    </a:solidFill>
                  </a:tcPr>
                </a:tc>
                <a:tc>
                  <a:txBody>
                    <a:bodyPr/>
                    <a:lstStyle/>
                    <a:p>
                      <a:pPr marL="0" algn="ctr" defTabSz="914400" rtl="0" eaLnBrk="1" latinLnBrk="0" hangingPunct="1"/>
                      <a:r>
                        <a:rPr lang="en-US" altLang="zh-TW" sz="1400" b="1" kern="1200" dirty="0" smtClean="0">
                          <a:solidFill>
                            <a:srgbClr val="00467A"/>
                          </a:solidFill>
                          <a:latin typeface="Franklin Gothic Medium" pitchFamily="34" charset="0"/>
                          <a:ea typeface="Tahoma" pitchFamily="34" charset="0"/>
                          <a:cs typeface="Tahoma" pitchFamily="34" charset="0"/>
                        </a:rPr>
                        <a:t>Difference</a:t>
                      </a:r>
                      <a:endParaRPr lang="zh-TW" altLang="en-US" sz="1400" b="1" kern="1200" dirty="0" smtClean="0">
                        <a:solidFill>
                          <a:srgbClr val="00467A"/>
                        </a:solidFill>
                        <a:latin typeface="Franklin Gothic Medium" pitchFamily="34" charset="0"/>
                        <a:ea typeface="Tahoma" pitchFamily="34" charset="0"/>
                        <a:cs typeface="Tahoma" pitchFamily="34" charset="0"/>
                      </a:endParaRPr>
                    </a:p>
                  </a:txBody>
                  <a:tcPr anchor="ctr">
                    <a:lnR w="38100" cap="flat" cmpd="sng" algn="ctr">
                      <a:solidFill>
                        <a:srgbClr val="FF0000"/>
                      </a:solidFill>
                      <a:prstDash val="solid"/>
                      <a:round/>
                      <a:headEnd type="none" w="med" len="med"/>
                      <a:tailEnd type="none" w="med" len="med"/>
                    </a:lnR>
                    <a:solidFill>
                      <a:srgbClr val="BEE49C"/>
                    </a:solidFill>
                  </a:tcPr>
                </a:tc>
                <a:tc>
                  <a:txBody>
                    <a:bodyPr/>
                    <a:lstStyle/>
                    <a:p>
                      <a:pPr marL="0" algn="ctr" defTabSz="914400" rtl="0" eaLnBrk="1" latinLnBrk="0" hangingPunct="1"/>
                      <a:r>
                        <a:rPr lang="en-US" altLang="zh-TW" sz="1400" b="1" kern="1200" dirty="0" smtClean="0">
                          <a:solidFill>
                            <a:srgbClr val="00467A"/>
                          </a:solidFill>
                          <a:latin typeface="Franklin Gothic Medium" pitchFamily="34" charset="0"/>
                          <a:ea typeface="Tahoma" pitchFamily="34" charset="0"/>
                          <a:cs typeface="Tahoma" pitchFamily="34" charset="0"/>
                        </a:rPr>
                        <a:t>1Q-3Q</a:t>
                      </a:r>
                      <a:r>
                        <a:rPr lang="zh-TW" altLang="en-US" sz="1400" b="1" kern="1200" dirty="0" smtClean="0">
                          <a:solidFill>
                            <a:srgbClr val="00467A"/>
                          </a:solidFill>
                          <a:latin typeface="Franklin Gothic Medium" pitchFamily="34" charset="0"/>
                          <a:ea typeface="Tahoma" pitchFamily="34" charset="0"/>
                          <a:cs typeface="Tahoma" pitchFamily="34" charset="0"/>
                        </a:rPr>
                        <a:t> </a:t>
                      </a:r>
                      <a:r>
                        <a:rPr lang="en-US" altLang="zh-TW" sz="1400" b="1" kern="1200" dirty="0" smtClean="0">
                          <a:solidFill>
                            <a:srgbClr val="00467A"/>
                          </a:solidFill>
                          <a:latin typeface="Franklin Gothic Medium" pitchFamily="34" charset="0"/>
                          <a:ea typeface="Tahoma" pitchFamily="34" charset="0"/>
                          <a:cs typeface="Tahoma" pitchFamily="34" charset="0"/>
                        </a:rPr>
                        <a:t>19</a:t>
                      </a:r>
                      <a:endParaRPr lang="zh-TW" altLang="en-US" sz="1400" b="1" kern="1200" dirty="0" smtClean="0">
                        <a:solidFill>
                          <a:srgbClr val="00467A"/>
                        </a:solidFill>
                        <a:latin typeface="Franklin Gothic Medium" pitchFamily="34" charset="0"/>
                        <a:ea typeface="Tahoma" pitchFamily="34" charset="0"/>
                        <a:cs typeface="Tahoma" pitchFamily="34" charset="0"/>
                      </a:endParaRPr>
                    </a:p>
                  </a:txBody>
                  <a:tcPr anchor="ct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solidFill>
                      <a:srgbClr val="BEE49C"/>
                    </a:solidFill>
                  </a:tcPr>
                </a:tc>
                <a:tc>
                  <a:txBody>
                    <a:bodyPr/>
                    <a:lstStyle/>
                    <a:p>
                      <a:pPr marL="0" algn="ctr" defTabSz="914400" rtl="0" eaLnBrk="1" latinLnBrk="0" hangingPunct="1"/>
                      <a:r>
                        <a:rPr lang="en-US" altLang="zh-TW" sz="1400" b="1" kern="1200" dirty="0" smtClean="0">
                          <a:solidFill>
                            <a:srgbClr val="00467A"/>
                          </a:solidFill>
                          <a:latin typeface="Franklin Gothic Medium" pitchFamily="34" charset="0"/>
                          <a:ea typeface="Tahoma" pitchFamily="34" charset="0"/>
                          <a:cs typeface="Tahoma" pitchFamily="34" charset="0"/>
                        </a:rPr>
                        <a:t>1Q-3Q</a:t>
                      </a:r>
                      <a:r>
                        <a:rPr lang="zh-TW" altLang="en-US" sz="1400" b="1" kern="1200" dirty="0" smtClean="0">
                          <a:solidFill>
                            <a:srgbClr val="00467A"/>
                          </a:solidFill>
                          <a:latin typeface="Franklin Gothic Medium" pitchFamily="34" charset="0"/>
                          <a:ea typeface="Tahoma" pitchFamily="34" charset="0"/>
                          <a:cs typeface="Tahoma" pitchFamily="34" charset="0"/>
                        </a:rPr>
                        <a:t> </a:t>
                      </a:r>
                      <a:r>
                        <a:rPr lang="en-US" altLang="zh-TW" sz="1400" b="1" kern="1200" dirty="0" smtClean="0">
                          <a:solidFill>
                            <a:srgbClr val="00467A"/>
                          </a:solidFill>
                          <a:latin typeface="Franklin Gothic Medium" pitchFamily="34" charset="0"/>
                          <a:ea typeface="Tahoma" pitchFamily="34" charset="0"/>
                          <a:cs typeface="Tahoma" pitchFamily="34" charset="0"/>
                        </a:rPr>
                        <a:t>18</a:t>
                      </a:r>
                      <a:endParaRPr lang="zh-TW" altLang="en-US" sz="1400" b="1" kern="1200" dirty="0" smtClean="0">
                        <a:solidFill>
                          <a:srgbClr val="00467A"/>
                        </a:solidFill>
                        <a:latin typeface="Franklin Gothic Medium" pitchFamily="34" charset="0"/>
                        <a:ea typeface="Tahoma" pitchFamily="34" charset="0"/>
                        <a:cs typeface="Tahoma" pitchFamily="34" charset="0"/>
                      </a:endParaRPr>
                    </a:p>
                  </a:txBody>
                  <a:tcPr anchor="ctr">
                    <a:lnL w="38100" cap="flat" cmpd="sng" algn="ctr">
                      <a:solidFill>
                        <a:srgbClr val="FF0000"/>
                      </a:solidFill>
                      <a:prstDash val="solid"/>
                      <a:round/>
                      <a:headEnd type="none" w="med" len="med"/>
                      <a:tailEnd type="none" w="med" len="med"/>
                    </a:lnL>
                    <a:solidFill>
                      <a:srgbClr val="BEE49C"/>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600" b="1" kern="1200" dirty="0" smtClean="0">
                          <a:solidFill>
                            <a:srgbClr val="00467A"/>
                          </a:solidFill>
                          <a:latin typeface="Franklin Gothic Medium" pitchFamily="34" charset="0"/>
                          <a:ea typeface="Tahoma" pitchFamily="34" charset="0"/>
                          <a:cs typeface="Tahoma" pitchFamily="34" charset="0"/>
                        </a:rPr>
                        <a:t>Difference</a:t>
                      </a:r>
                      <a:endParaRPr lang="zh-TW" altLang="en-US" sz="1600" b="1" kern="1200" dirty="0" smtClean="0">
                        <a:solidFill>
                          <a:srgbClr val="00467A"/>
                        </a:solidFill>
                        <a:latin typeface="Franklin Gothic Medium" pitchFamily="34" charset="0"/>
                        <a:ea typeface="Tahoma" pitchFamily="34" charset="0"/>
                        <a:cs typeface="Tahoma" pitchFamily="34" charset="0"/>
                      </a:endParaRPr>
                    </a:p>
                  </a:txBody>
                  <a:tcPr anchor="ctr">
                    <a:solidFill>
                      <a:srgbClr val="BEE49C"/>
                    </a:solidFill>
                  </a:tcPr>
                </a:tc>
              </a:tr>
              <a:tr h="499632">
                <a:tc>
                  <a:txBody>
                    <a:bodyPr/>
                    <a:lstStyle/>
                    <a:p>
                      <a:pPr marL="0" algn="l" defTabSz="914400" rtl="0" eaLnBrk="1" latinLnBrk="0" hangingPunct="1"/>
                      <a:r>
                        <a:rPr lang="en-US" altLang="zh-TW" sz="1400" b="1" kern="1200" dirty="0" smtClean="0">
                          <a:solidFill>
                            <a:srgbClr val="00467A"/>
                          </a:solidFill>
                          <a:latin typeface="Franklin Gothic Medium" pitchFamily="34" charset="0"/>
                          <a:ea typeface="Tahoma" pitchFamily="34" charset="0"/>
                          <a:cs typeface="Tahoma" pitchFamily="34" charset="0"/>
                        </a:rPr>
                        <a:t>Operating Revenue</a:t>
                      </a:r>
                    </a:p>
                  </a:txBody>
                  <a:tcPr anchor="ctr">
                    <a:lnR w="38100" cap="flat" cmpd="sng" algn="ctr">
                      <a:solidFill>
                        <a:srgbClr val="FF0000"/>
                      </a:solidFill>
                      <a:prstDash val="solid"/>
                      <a:round/>
                      <a:headEnd type="none" w="med" len="med"/>
                      <a:tailEnd type="none" w="med" len="med"/>
                    </a:lnR>
                  </a:tcPr>
                </a:tc>
                <a:tc>
                  <a:txBody>
                    <a:bodyPr/>
                    <a:lstStyle/>
                    <a:p>
                      <a:pPr marL="0" algn="ctr" defTabSz="914400" rtl="0" eaLnBrk="1" latinLnBrk="0" hangingPunct="1"/>
                      <a:r>
                        <a:rPr lang="en-US" altLang="zh-TW" sz="1500" kern="1200" dirty="0" smtClean="0">
                          <a:solidFill>
                            <a:srgbClr val="003964"/>
                          </a:solidFill>
                          <a:latin typeface="+mn-lt"/>
                          <a:ea typeface="+mn-ea"/>
                          <a:cs typeface="+mn-cs"/>
                        </a:rPr>
                        <a:t>254</a:t>
                      </a:r>
                    </a:p>
                  </a:txBody>
                  <a:tcPr anchor="ct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tcPr>
                </a:tc>
                <a:tc>
                  <a:txBody>
                    <a:bodyPr/>
                    <a:lstStyle/>
                    <a:p>
                      <a:pPr marL="0" algn="ctr" defTabSz="914400" rtl="0" eaLnBrk="1" latinLnBrk="0" hangingPunct="1"/>
                      <a:r>
                        <a:rPr lang="en-US" altLang="zh-TW" sz="1500" kern="1200" dirty="0" smtClean="0">
                          <a:solidFill>
                            <a:srgbClr val="003964"/>
                          </a:solidFill>
                          <a:latin typeface="+mn-lt"/>
                          <a:ea typeface="+mn-ea"/>
                          <a:cs typeface="+mn-cs"/>
                        </a:rPr>
                        <a:t>233</a:t>
                      </a:r>
                    </a:p>
                  </a:txBody>
                  <a:tcPr anchor="ctr">
                    <a:lnL w="38100" cap="flat" cmpd="sng" algn="ctr">
                      <a:solidFill>
                        <a:srgbClr val="FF0000"/>
                      </a:solidFill>
                      <a:prstDash val="solid"/>
                      <a:round/>
                      <a:headEnd type="none" w="med" len="med"/>
                      <a:tailEnd type="none" w="med" len="med"/>
                    </a:lnL>
                  </a:tcPr>
                </a:tc>
                <a:tc>
                  <a:txBody>
                    <a:bodyPr/>
                    <a:lstStyle/>
                    <a:p>
                      <a:pPr marL="0" algn="ctr" defTabSz="914400" rtl="0" eaLnBrk="1" latinLnBrk="0" hangingPunct="1"/>
                      <a:r>
                        <a:rPr lang="en-US" altLang="zh-TW" sz="1500" kern="1200" dirty="0" smtClean="0">
                          <a:solidFill>
                            <a:srgbClr val="003964"/>
                          </a:solidFill>
                          <a:latin typeface="+mn-lt"/>
                          <a:ea typeface="+mn-ea"/>
                          <a:cs typeface="+mn-cs"/>
                        </a:rPr>
                        <a:t>+9.15%</a:t>
                      </a:r>
                      <a:endParaRPr lang="zh-TW" altLang="en-US" sz="1500" kern="1200" dirty="0" smtClean="0">
                        <a:solidFill>
                          <a:srgbClr val="003964"/>
                        </a:solidFill>
                        <a:latin typeface="+mn-lt"/>
                        <a:ea typeface="+mn-ea"/>
                        <a:cs typeface="+mn-cs"/>
                      </a:endParaRPr>
                    </a:p>
                  </a:txBody>
                  <a:tcPr anchor="ctr">
                    <a:lnR w="38100" cap="flat" cmpd="sng" algn="ctr">
                      <a:solidFill>
                        <a:srgbClr val="FF0000"/>
                      </a:solidFill>
                      <a:prstDash val="solid"/>
                      <a:round/>
                      <a:headEnd type="none" w="med" len="med"/>
                      <a:tailEnd type="none" w="med" len="med"/>
                    </a:lnR>
                  </a:tcPr>
                </a:tc>
                <a:tc>
                  <a:txBody>
                    <a:bodyPr/>
                    <a:lstStyle/>
                    <a:p>
                      <a:pPr marL="0" algn="ctr" defTabSz="914400" rtl="0" eaLnBrk="1" latinLnBrk="0" hangingPunct="1"/>
                      <a:r>
                        <a:rPr lang="en-US" altLang="zh-TW" sz="1500" kern="1200" dirty="0" smtClean="0">
                          <a:solidFill>
                            <a:srgbClr val="003964"/>
                          </a:solidFill>
                          <a:latin typeface="+mn-lt"/>
                          <a:ea typeface="+mn-ea"/>
                          <a:cs typeface="+mn-cs"/>
                        </a:rPr>
                        <a:t>772</a:t>
                      </a:r>
                      <a:endParaRPr lang="zh-TW" altLang="en-US" sz="1500" kern="1200" dirty="0" smtClean="0">
                        <a:solidFill>
                          <a:srgbClr val="003964"/>
                        </a:solidFill>
                        <a:latin typeface="+mn-lt"/>
                        <a:ea typeface="+mn-ea"/>
                        <a:cs typeface="+mn-cs"/>
                      </a:endParaRPr>
                    </a:p>
                  </a:txBody>
                  <a:tcPr anchor="ct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tcPr>
                </a:tc>
                <a:tc>
                  <a:txBody>
                    <a:bodyPr/>
                    <a:lstStyle/>
                    <a:p>
                      <a:pPr marL="0" algn="ctr" defTabSz="914400" rtl="0" eaLnBrk="1" latinLnBrk="0" hangingPunct="1"/>
                      <a:r>
                        <a:rPr lang="en-US" altLang="zh-TW" sz="1500" kern="1200" dirty="0" smtClean="0">
                          <a:solidFill>
                            <a:srgbClr val="003964"/>
                          </a:solidFill>
                          <a:latin typeface="+mn-lt"/>
                          <a:ea typeface="+mn-ea"/>
                          <a:cs typeface="+mn-cs"/>
                        </a:rPr>
                        <a:t>692</a:t>
                      </a:r>
                      <a:endParaRPr lang="zh-TW" altLang="en-US" sz="1500" kern="1200" dirty="0" smtClean="0">
                        <a:solidFill>
                          <a:srgbClr val="003964"/>
                        </a:solidFill>
                        <a:latin typeface="+mn-lt"/>
                        <a:ea typeface="+mn-ea"/>
                        <a:cs typeface="+mn-cs"/>
                      </a:endParaRPr>
                    </a:p>
                  </a:txBody>
                  <a:tcPr anchor="ctr">
                    <a:lnL w="38100" cap="flat" cmpd="sng" algn="ctr">
                      <a:solidFill>
                        <a:srgbClr val="FF0000"/>
                      </a:solidFill>
                      <a:prstDash val="solid"/>
                      <a:round/>
                      <a:headEnd type="none" w="med" len="med"/>
                      <a:tailEnd type="none" w="med" len="med"/>
                    </a:lnL>
                  </a:tcPr>
                </a:tc>
                <a:tc>
                  <a:txBody>
                    <a:bodyPr/>
                    <a:lstStyle/>
                    <a:p>
                      <a:pPr marL="0" algn="ctr" defTabSz="914400" rtl="0" eaLnBrk="1" latinLnBrk="0" hangingPunct="1"/>
                      <a:r>
                        <a:rPr lang="en-US" altLang="zh-TW" sz="1500" kern="1200" dirty="0" smtClean="0">
                          <a:solidFill>
                            <a:srgbClr val="003964"/>
                          </a:solidFill>
                          <a:latin typeface="+mn-lt"/>
                          <a:ea typeface="+mn-ea"/>
                          <a:cs typeface="+mn-cs"/>
                        </a:rPr>
                        <a:t>+11.46%</a:t>
                      </a:r>
                      <a:endParaRPr lang="zh-TW" altLang="en-US" sz="1500" kern="1200" dirty="0" smtClean="0">
                        <a:solidFill>
                          <a:srgbClr val="003964"/>
                        </a:solidFill>
                        <a:latin typeface="+mn-lt"/>
                        <a:ea typeface="+mn-ea"/>
                        <a:cs typeface="+mn-cs"/>
                      </a:endParaRPr>
                    </a:p>
                  </a:txBody>
                  <a:tcPr anchor="ctr"/>
                </a:tc>
              </a:tr>
              <a:tr h="49963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400" b="1" kern="1200" dirty="0" smtClean="0">
                          <a:solidFill>
                            <a:srgbClr val="00467A"/>
                          </a:solidFill>
                          <a:latin typeface="Franklin Gothic Medium" pitchFamily="34" charset="0"/>
                          <a:ea typeface="Tahoma" pitchFamily="34" charset="0"/>
                          <a:cs typeface="Tahoma" pitchFamily="34" charset="0"/>
                        </a:rPr>
                        <a:t>Operating  Costs</a:t>
                      </a:r>
                    </a:p>
                  </a:txBody>
                  <a:tcPr anchor="ctr">
                    <a:lnR w="38100" cap="flat" cmpd="sng" algn="ctr">
                      <a:solidFill>
                        <a:srgbClr val="FF0000"/>
                      </a:solidFill>
                      <a:prstDash val="solid"/>
                      <a:round/>
                      <a:headEnd type="none" w="med" len="med"/>
                      <a:tailEnd type="none" w="med" len="med"/>
                    </a:ln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500" kern="1200" dirty="0" smtClean="0">
                          <a:solidFill>
                            <a:srgbClr val="003964"/>
                          </a:solidFill>
                          <a:latin typeface="+mn-lt"/>
                          <a:ea typeface="+mn-ea"/>
                          <a:cs typeface="+mn-cs"/>
                        </a:rPr>
                        <a:t>218</a:t>
                      </a:r>
                    </a:p>
                  </a:txBody>
                  <a:tcPr anchor="ct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tcPr>
                </a:tc>
                <a:tc>
                  <a:txBody>
                    <a:bodyPr/>
                    <a:lstStyle/>
                    <a:p>
                      <a:pPr marL="0" algn="ctr" defTabSz="914400" rtl="0" eaLnBrk="1" latinLnBrk="0" hangingPunct="1"/>
                      <a:r>
                        <a:rPr lang="en-US" altLang="zh-TW" sz="1500" kern="1200" dirty="0" smtClean="0">
                          <a:solidFill>
                            <a:srgbClr val="003964"/>
                          </a:solidFill>
                          <a:latin typeface="+mn-lt"/>
                          <a:ea typeface="+mn-ea"/>
                          <a:cs typeface="+mn-cs"/>
                        </a:rPr>
                        <a:t>208</a:t>
                      </a:r>
                      <a:endParaRPr lang="zh-TW" altLang="en-US" sz="1500" kern="1200" dirty="0" smtClean="0">
                        <a:solidFill>
                          <a:srgbClr val="003964"/>
                        </a:solidFill>
                        <a:latin typeface="+mn-lt"/>
                        <a:ea typeface="+mn-ea"/>
                        <a:cs typeface="+mn-cs"/>
                      </a:endParaRPr>
                    </a:p>
                  </a:txBody>
                  <a:tcPr anchor="ctr">
                    <a:lnL w="38100" cap="flat" cmpd="sng" algn="ctr">
                      <a:solidFill>
                        <a:srgbClr val="FF0000"/>
                      </a:solidFill>
                      <a:prstDash val="solid"/>
                      <a:round/>
                      <a:headEnd type="none" w="med" len="med"/>
                      <a:tailEnd type="none" w="med" len="med"/>
                    </a:lnL>
                  </a:tcPr>
                </a:tc>
                <a:tc>
                  <a:txBody>
                    <a:bodyPr/>
                    <a:lstStyle/>
                    <a:p>
                      <a:pPr marL="0" algn="ctr" defTabSz="914400" rtl="0" eaLnBrk="1" latinLnBrk="0" hangingPunct="1"/>
                      <a:r>
                        <a:rPr lang="en-US" altLang="zh-TW" sz="1500" kern="1200" dirty="0" smtClean="0">
                          <a:solidFill>
                            <a:srgbClr val="003964"/>
                          </a:solidFill>
                          <a:latin typeface="+mn-lt"/>
                          <a:ea typeface="+mn-ea"/>
                          <a:cs typeface="+mn-cs"/>
                        </a:rPr>
                        <a:t>+4.85%</a:t>
                      </a:r>
                    </a:p>
                  </a:txBody>
                  <a:tcPr anchor="ctr">
                    <a:lnR w="38100" cap="flat" cmpd="sng" algn="ctr">
                      <a:solidFill>
                        <a:srgbClr val="FF0000"/>
                      </a:solidFill>
                      <a:prstDash val="solid"/>
                      <a:round/>
                      <a:headEnd type="none" w="med" len="med"/>
                      <a:tailEnd type="none" w="med" len="med"/>
                    </a:lnR>
                  </a:tcPr>
                </a:tc>
                <a:tc>
                  <a:txBody>
                    <a:bodyPr/>
                    <a:lstStyle/>
                    <a:p>
                      <a:pPr marL="0" algn="ctr" defTabSz="914400" rtl="0" eaLnBrk="1" latinLnBrk="0" hangingPunct="1"/>
                      <a:r>
                        <a:rPr lang="en-US" altLang="zh-TW" sz="1500" kern="1200" dirty="0" smtClean="0">
                          <a:solidFill>
                            <a:srgbClr val="003964"/>
                          </a:solidFill>
                          <a:latin typeface="+mn-lt"/>
                          <a:ea typeface="+mn-ea"/>
                          <a:cs typeface="+mn-cs"/>
                        </a:rPr>
                        <a:t>634</a:t>
                      </a:r>
                      <a:endParaRPr lang="zh-TW" altLang="en-US" sz="1500" kern="1200" dirty="0" smtClean="0">
                        <a:solidFill>
                          <a:srgbClr val="003964"/>
                        </a:solidFill>
                        <a:latin typeface="+mn-lt"/>
                        <a:ea typeface="+mn-ea"/>
                        <a:cs typeface="+mn-cs"/>
                      </a:endParaRPr>
                    </a:p>
                  </a:txBody>
                  <a:tcPr anchor="ct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tcPr>
                </a:tc>
                <a:tc>
                  <a:txBody>
                    <a:bodyPr/>
                    <a:lstStyle/>
                    <a:p>
                      <a:pPr marL="0" algn="ctr" defTabSz="914400" rtl="0" eaLnBrk="1" latinLnBrk="0" hangingPunct="1"/>
                      <a:r>
                        <a:rPr lang="en-US" altLang="zh-TW" sz="1500" kern="1200" dirty="0" smtClean="0">
                          <a:solidFill>
                            <a:srgbClr val="003964"/>
                          </a:solidFill>
                          <a:latin typeface="+mn-lt"/>
                          <a:ea typeface="+mn-ea"/>
                          <a:cs typeface="+mn-cs"/>
                        </a:rPr>
                        <a:t>577</a:t>
                      </a:r>
                      <a:endParaRPr lang="zh-TW" altLang="en-US" sz="1500" kern="1200" dirty="0" smtClean="0">
                        <a:solidFill>
                          <a:srgbClr val="003964"/>
                        </a:solidFill>
                        <a:latin typeface="+mn-lt"/>
                        <a:ea typeface="+mn-ea"/>
                        <a:cs typeface="+mn-cs"/>
                      </a:endParaRPr>
                    </a:p>
                  </a:txBody>
                  <a:tcPr anchor="ctr">
                    <a:lnL w="38100" cap="flat" cmpd="sng" algn="ctr">
                      <a:solidFill>
                        <a:srgbClr val="FF0000"/>
                      </a:solidFill>
                      <a:prstDash val="solid"/>
                      <a:round/>
                      <a:headEnd type="none" w="med" len="med"/>
                      <a:tailEnd type="none" w="med" len="med"/>
                    </a:lnL>
                  </a:tcPr>
                </a:tc>
                <a:tc>
                  <a:txBody>
                    <a:bodyPr/>
                    <a:lstStyle/>
                    <a:p>
                      <a:pPr marL="0" algn="ctr" defTabSz="914400" rtl="0" eaLnBrk="1" latinLnBrk="0" hangingPunct="1"/>
                      <a:r>
                        <a:rPr lang="en-US" altLang="zh-TW" sz="1500" kern="1200" dirty="0" smtClean="0">
                          <a:solidFill>
                            <a:srgbClr val="003964"/>
                          </a:solidFill>
                          <a:latin typeface="+mn-lt"/>
                          <a:ea typeface="+mn-ea"/>
                          <a:cs typeface="+mn-cs"/>
                        </a:rPr>
                        <a:t>+9.95%</a:t>
                      </a:r>
                      <a:endParaRPr lang="zh-TW" altLang="en-US" sz="1500" kern="1200" dirty="0" smtClean="0">
                        <a:solidFill>
                          <a:srgbClr val="003964"/>
                        </a:solidFill>
                        <a:latin typeface="+mn-lt"/>
                        <a:ea typeface="+mn-ea"/>
                        <a:cs typeface="+mn-cs"/>
                      </a:endParaRPr>
                    </a:p>
                  </a:txBody>
                  <a:tcPr anchor="ctr"/>
                </a:tc>
              </a:tr>
              <a:tr h="5156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400" b="1" kern="1200" dirty="0" smtClean="0">
                          <a:solidFill>
                            <a:srgbClr val="00467A"/>
                          </a:solidFill>
                          <a:latin typeface="Franklin Gothic Medium" pitchFamily="34" charset="0"/>
                          <a:ea typeface="Tahoma" pitchFamily="34" charset="0"/>
                          <a:cs typeface="Tahoma" pitchFamily="34" charset="0"/>
                        </a:rPr>
                        <a:t>Gross</a:t>
                      </a:r>
                      <a:r>
                        <a:rPr lang="en-US" altLang="zh-TW" sz="1400" b="1" kern="1200" baseline="0" dirty="0" smtClean="0">
                          <a:solidFill>
                            <a:srgbClr val="00467A"/>
                          </a:solidFill>
                          <a:latin typeface="Franklin Gothic Medium" pitchFamily="34" charset="0"/>
                          <a:ea typeface="Tahoma" pitchFamily="34" charset="0"/>
                          <a:cs typeface="Tahoma" pitchFamily="34" charset="0"/>
                        </a:rPr>
                        <a:t> </a:t>
                      </a:r>
                      <a:r>
                        <a:rPr lang="en-US" altLang="zh-TW" sz="1400" b="1" kern="1200" dirty="0" smtClean="0">
                          <a:solidFill>
                            <a:srgbClr val="00467A"/>
                          </a:solidFill>
                          <a:latin typeface="Franklin Gothic Medium" pitchFamily="34" charset="0"/>
                          <a:ea typeface="Tahoma" pitchFamily="34" charset="0"/>
                          <a:cs typeface="Tahoma" pitchFamily="34" charset="0"/>
                        </a:rPr>
                        <a:t>Profit</a:t>
                      </a:r>
                      <a:endParaRPr lang="zh-TW" altLang="en-US" sz="1400" b="1" kern="1200" dirty="0" smtClean="0">
                        <a:solidFill>
                          <a:srgbClr val="00467A"/>
                        </a:solidFill>
                        <a:latin typeface="Franklin Gothic Medium" pitchFamily="34" charset="0"/>
                        <a:ea typeface="Tahoma" pitchFamily="34" charset="0"/>
                        <a:cs typeface="Tahoma" pitchFamily="34" charset="0"/>
                      </a:endParaRPr>
                    </a:p>
                  </a:txBody>
                  <a:tcPr anchor="ctr">
                    <a:lnR w="38100" cap="flat" cmpd="sng" algn="ctr">
                      <a:solidFill>
                        <a:srgbClr val="FF0000"/>
                      </a:solidFill>
                      <a:prstDash val="solid"/>
                      <a:round/>
                      <a:headEnd type="none" w="med" len="med"/>
                      <a:tailEnd type="none" w="med" len="med"/>
                    </a:lnR>
                  </a:tcPr>
                </a:tc>
                <a:tc>
                  <a:txBody>
                    <a:bodyPr/>
                    <a:lstStyle/>
                    <a:p>
                      <a:pPr marL="0" algn="ctr" defTabSz="914400" rtl="0" eaLnBrk="1" latinLnBrk="0" hangingPunct="1"/>
                      <a:r>
                        <a:rPr lang="en-US" altLang="zh-TW" sz="1500" kern="1200" dirty="0" smtClean="0">
                          <a:solidFill>
                            <a:srgbClr val="003964"/>
                          </a:solidFill>
                          <a:latin typeface="+mn-lt"/>
                          <a:ea typeface="+mn-ea"/>
                          <a:cs typeface="+mn-cs"/>
                        </a:rPr>
                        <a:t>35</a:t>
                      </a:r>
                      <a:endParaRPr lang="zh-TW" altLang="en-US" sz="1500" kern="1200" dirty="0" smtClean="0">
                        <a:solidFill>
                          <a:srgbClr val="003964"/>
                        </a:solidFill>
                        <a:latin typeface="+mn-lt"/>
                        <a:ea typeface="+mn-ea"/>
                        <a:cs typeface="+mn-cs"/>
                      </a:endParaRPr>
                    </a:p>
                  </a:txBody>
                  <a:tcPr anchor="ct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tcPr>
                </a:tc>
                <a:tc>
                  <a:txBody>
                    <a:bodyPr/>
                    <a:lstStyle/>
                    <a:p>
                      <a:pPr marL="0" algn="ctr" defTabSz="914400" rtl="0" eaLnBrk="1" latinLnBrk="0" hangingPunct="1"/>
                      <a:r>
                        <a:rPr lang="en-US" altLang="zh-TW" sz="1500" kern="1200" dirty="0" smtClean="0">
                          <a:solidFill>
                            <a:srgbClr val="003964"/>
                          </a:solidFill>
                          <a:latin typeface="+mn-lt"/>
                          <a:ea typeface="+mn-ea"/>
                          <a:cs typeface="+mn-cs"/>
                        </a:rPr>
                        <a:t>24</a:t>
                      </a:r>
                      <a:endParaRPr lang="zh-TW" altLang="en-US" sz="1500" kern="1200" dirty="0" smtClean="0">
                        <a:solidFill>
                          <a:srgbClr val="003964"/>
                        </a:solidFill>
                        <a:latin typeface="+mn-lt"/>
                        <a:ea typeface="+mn-ea"/>
                        <a:cs typeface="+mn-cs"/>
                      </a:endParaRPr>
                    </a:p>
                  </a:txBody>
                  <a:tcPr anchor="ctr">
                    <a:lnL w="38100" cap="flat" cmpd="sng" algn="ctr">
                      <a:solidFill>
                        <a:srgbClr val="FF0000"/>
                      </a:solidFill>
                      <a:prstDash val="solid"/>
                      <a:round/>
                      <a:headEnd type="none" w="med" len="med"/>
                      <a:tailEnd type="none" w="med" len="med"/>
                    </a:lnL>
                  </a:tcPr>
                </a:tc>
                <a:tc>
                  <a:txBody>
                    <a:bodyPr/>
                    <a:lstStyle/>
                    <a:p>
                      <a:pPr marL="0" algn="ctr" defTabSz="914400" rtl="0" eaLnBrk="1" latinLnBrk="0" hangingPunct="1"/>
                      <a:r>
                        <a:rPr lang="en-US" altLang="zh-TW" sz="1500" kern="1200" dirty="0" smtClean="0">
                          <a:solidFill>
                            <a:srgbClr val="003964"/>
                          </a:solidFill>
                          <a:latin typeface="+mn-lt"/>
                          <a:ea typeface="+mn-ea"/>
                          <a:cs typeface="+mn-cs"/>
                        </a:rPr>
                        <a:t>+46.14%</a:t>
                      </a:r>
                      <a:endParaRPr lang="zh-TW" altLang="en-US" sz="1500" kern="1200" dirty="0" smtClean="0">
                        <a:solidFill>
                          <a:srgbClr val="003964"/>
                        </a:solidFill>
                        <a:latin typeface="+mn-lt"/>
                        <a:ea typeface="+mn-ea"/>
                        <a:cs typeface="+mn-cs"/>
                      </a:endParaRPr>
                    </a:p>
                  </a:txBody>
                  <a:tcPr anchor="ctr">
                    <a:lnR w="38100" cap="flat" cmpd="sng" algn="ctr">
                      <a:solidFill>
                        <a:srgbClr val="FF0000"/>
                      </a:solidFill>
                      <a:prstDash val="solid"/>
                      <a:round/>
                      <a:headEnd type="none" w="med" len="med"/>
                      <a:tailEnd type="none" w="med" len="med"/>
                    </a:lnR>
                  </a:tcPr>
                </a:tc>
                <a:tc>
                  <a:txBody>
                    <a:bodyPr/>
                    <a:lstStyle/>
                    <a:p>
                      <a:pPr marL="0" algn="ctr" defTabSz="914400" rtl="0" eaLnBrk="1" latinLnBrk="0" hangingPunct="1"/>
                      <a:r>
                        <a:rPr lang="en-US" altLang="zh-TW" sz="1500" kern="1200" dirty="0" smtClean="0">
                          <a:solidFill>
                            <a:srgbClr val="003964"/>
                          </a:solidFill>
                          <a:latin typeface="+mn-lt"/>
                          <a:ea typeface="+mn-ea"/>
                          <a:cs typeface="+mn-cs"/>
                        </a:rPr>
                        <a:t>137</a:t>
                      </a:r>
                      <a:endParaRPr lang="zh-TW" altLang="en-US" sz="1500" kern="1200" dirty="0" smtClean="0">
                        <a:solidFill>
                          <a:srgbClr val="003964"/>
                        </a:solidFill>
                        <a:latin typeface="+mn-lt"/>
                        <a:ea typeface="+mn-ea"/>
                        <a:cs typeface="+mn-cs"/>
                      </a:endParaRPr>
                    </a:p>
                  </a:txBody>
                  <a:tcPr anchor="ct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tcPr>
                </a:tc>
                <a:tc>
                  <a:txBody>
                    <a:bodyPr/>
                    <a:lstStyle/>
                    <a:p>
                      <a:pPr marL="0" algn="ctr" defTabSz="914400" rtl="0" eaLnBrk="1" latinLnBrk="0" hangingPunct="1"/>
                      <a:r>
                        <a:rPr lang="en-US" altLang="zh-TW" sz="1500" kern="1200" dirty="0" smtClean="0">
                          <a:solidFill>
                            <a:srgbClr val="003964"/>
                          </a:solidFill>
                          <a:latin typeface="+mn-lt"/>
                          <a:ea typeface="+mn-ea"/>
                          <a:cs typeface="+mn-cs"/>
                        </a:rPr>
                        <a:t>115</a:t>
                      </a:r>
                      <a:endParaRPr lang="zh-TW" altLang="en-US" sz="1500" kern="1200" dirty="0" smtClean="0">
                        <a:solidFill>
                          <a:srgbClr val="003964"/>
                        </a:solidFill>
                        <a:latin typeface="+mn-lt"/>
                        <a:ea typeface="+mn-ea"/>
                        <a:cs typeface="+mn-cs"/>
                      </a:endParaRPr>
                    </a:p>
                  </a:txBody>
                  <a:tcPr anchor="ctr">
                    <a:lnL w="38100" cap="flat" cmpd="sng" algn="ctr">
                      <a:solidFill>
                        <a:srgbClr val="FF0000"/>
                      </a:solidFill>
                      <a:prstDash val="solid"/>
                      <a:round/>
                      <a:headEnd type="none" w="med" len="med"/>
                      <a:tailEnd type="none" w="med" len="med"/>
                    </a:lnL>
                  </a:tcPr>
                </a:tc>
                <a:tc>
                  <a:txBody>
                    <a:bodyPr/>
                    <a:lstStyle/>
                    <a:p>
                      <a:pPr marL="0" algn="ctr" defTabSz="914400" rtl="0" eaLnBrk="1" latinLnBrk="0" hangingPunct="1"/>
                      <a:r>
                        <a:rPr lang="en-US" altLang="zh-TW" sz="1500" kern="1200" dirty="0" smtClean="0">
                          <a:solidFill>
                            <a:srgbClr val="003964"/>
                          </a:solidFill>
                          <a:latin typeface="+mn-lt"/>
                          <a:ea typeface="+mn-ea"/>
                          <a:cs typeface="+mn-cs"/>
                        </a:rPr>
                        <a:t>+19%</a:t>
                      </a:r>
                      <a:endParaRPr lang="zh-TW" altLang="en-US" sz="1500" kern="1200" dirty="0" smtClean="0">
                        <a:solidFill>
                          <a:srgbClr val="003964"/>
                        </a:solidFill>
                        <a:latin typeface="+mn-lt"/>
                        <a:ea typeface="+mn-ea"/>
                        <a:cs typeface="+mn-cs"/>
                      </a:endParaRPr>
                    </a:p>
                  </a:txBody>
                  <a:tcPr anchor="ctr"/>
                </a:tc>
              </a:tr>
              <a:tr h="49963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400" b="1" kern="1200" dirty="0" smtClean="0">
                          <a:solidFill>
                            <a:srgbClr val="0000FF"/>
                          </a:solidFill>
                          <a:latin typeface="Franklin Gothic Medium" pitchFamily="34" charset="0"/>
                          <a:ea typeface="Tahoma" pitchFamily="34" charset="0"/>
                          <a:cs typeface="Tahoma" pitchFamily="34" charset="0"/>
                        </a:rPr>
                        <a:t>Gross</a:t>
                      </a:r>
                      <a:r>
                        <a:rPr lang="en-US" altLang="zh-TW" sz="1400" b="1" kern="1200" baseline="0" dirty="0" smtClean="0">
                          <a:solidFill>
                            <a:srgbClr val="0000FF"/>
                          </a:solidFill>
                          <a:latin typeface="Franklin Gothic Medium" pitchFamily="34" charset="0"/>
                          <a:ea typeface="Tahoma" pitchFamily="34" charset="0"/>
                          <a:cs typeface="Tahoma" pitchFamily="34" charset="0"/>
                        </a:rPr>
                        <a:t> </a:t>
                      </a:r>
                      <a:r>
                        <a:rPr lang="en-US" altLang="zh-TW" sz="1400" b="1" kern="1200" dirty="0" smtClean="0">
                          <a:solidFill>
                            <a:srgbClr val="0000FF"/>
                          </a:solidFill>
                          <a:latin typeface="Franklin Gothic Medium" pitchFamily="34" charset="0"/>
                          <a:ea typeface="Tahoma" pitchFamily="34" charset="0"/>
                          <a:cs typeface="Tahoma" pitchFamily="34" charset="0"/>
                        </a:rPr>
                        <a:t>Margin Ratio</a:t>
                      </a:r>
                      <a:endParaRPr lang="zh-TW" altLang="en-US" sz="1400" b="1" kern="1200" dirty="0" smtClean="0">
                        <a:solidFill>
                          <a:srgbClr val="0000FF"/>
                        </a:solidFill>
                        <a:latin typeface="Franklin Gothic Medium" pitchFamily="34" charset="0"/>
                        <a:ea typeface="Tahoma" pitchFamily="34" charset="0"/>
                        <a:cs typeface="Tahoma" pitchFamily="34" charset="0"/>
                      </a:endParaRPr>
                    </a:p>
                  </a:txBody>
                  <a:tcPr anchor="ctr">
                    <a:lnR w="38100" cap="flat" cmpd="sng" algn="ctr">
                      <a:solidFill>
                        <a:srgbClr val="FF0000"/>
                      </a:solidFill>
                      <a:prstDash val="solid"/>
                      <a:round/>
                      <a:headEnd type="none" w="med" len="med"/>
                      <a:tailEnd type="none" w="med" len="med"/>
                    </a:ln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500" kern="1200" dirty="0" smtClean="0">
                          <a:solidFill>
                            <a:srgbClr val="0000FF"/>
                          </a:solidFill>
                          <a:latin typeface="+mn-lt"/>
                          <a:ea typeface="+mn-ea"/>
                          <a:cs typeface="+mn-cs"/>
                        </a:rPr>
                        <a:t>13.9%</a:t>
                      </a:r>
                      <a:endParaRPr lang="zh-TW" altLang="en-US" sz="1500" kern="1200" dirty="0" smtClean="0">
                        <a:solidFill>
                          <a:srgbClr val="0000FF"/>
                        </a:solidFill>
                        <a:latin typeface="+mn-lt"/>
                        <a:ea typeface="+mn-ea"/>
                        <a:cs typeface="+mn-cs"/>
                      </a:endParaRPr>
                    </a:p>
                  </a:txBody>
                  <a:tcPr anchor="ct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tcPr>
                </a:tc>
                <a:tc>
                  <a:txBody>
                    <a:bodyPr/>
                    <a:lstStyle/>
                    <a:p>
                      <a:pPr marL="0" algn="ctr" defTabSz="914400" rtl="0" eaLnBrk="1" latinLnBrk="0" hangingPunct="1"/>
                      <a:r>
                        <a:rPr lang="en-US" altLang="zh-TW" sz="1500" kern="1200" dirty="0" smtClean="0">
                          <a:solidFill>
                            <a:srgbClr val="0000FF"/>
                          </a:solidFill>
                          <a:latin typeface="+mn-lt"/>
                          <a:ea typeface="+mn-ea"/>
                          <a:cs typeface="+mn-cs"/>
                        </a:rPr>
                        <a:t>10.4%</a:t>
                      </a:r>
                      <a:endParaRPr lang="zh-TW" altLang="en-US" sz="1500" kern="1200" dirty="0" smtClean="0">
                        <a:solidFill>
                          <a:srgbClr val="0000FF"/>
                        </a:solidFill>
                        <a:latin typeface="+mn-lt"/>
                        <a:ea typeface="+mn-ea"/>
                        <a:cs typeface="+mn-cs"/>
                      </a:endParaRPr>
                    </a:p>
                  </a:txBody>
                  <a:tcPr anchor="ctr">
                    <a:lnL w="38100" cap="flat" cmpd="sng" algn="ctr">
                      <a:solidFill>
                        <a:srgbClr val="FF0000"/>
                      </a:solidFill>
                      <a:prstDash val="solid"/>
                      <a:round/>
                      <a:headEnd type="none" w="med" len="med"/>
                      <a:tailEnd type="none" w="med" len="med"/>
                    </a:lnL>
                  </a:tcPr>
                </a:tc>
                <a:tc>
                  <a:txBody>
                    <a:bodyPr/>
                    <a:lstStyle/>
                    <a:p>
                      <a:pPr marL="0" algn="ctr" defTabSz="914400" rtl="0" eaLnBrk="1" latinLnBrk="0" hangingPunct="1"/>
                      <a:r>
                        <a:rPr lang="en-US" altLang="zh-TW" sz="1500" kern="1200" dirty="0" smtClean="0">
                          <a:solidFill>
                            <a:srgbClr val="0000FF"/>
                          </a:solidFill>
                          <a:latin typeface="+mn-lt"/>
                          <a:ea typeface="+mn-ea"/>
                          <a:cs typeface="+mn-cs"/>
                        </a:rPr>
                        <a:t>+3.5%</a:t>
                      </a:r>
                      <a:endParaRPr lang="zh-TW" altLang="en-US" sz="1500" kern="1200" dirty="0" smtClean="0">
                        <a:solidFill>
                          <a:srgbClr val="0000FF"/>
                        </a:solidFill>
                        <a:latin typeface="+mn-lt"/>
                        <a:ea typeface="+mn-ea"/>
                        <a:cs typeface="+mn-cs"/>
                      </a:endParaRPr>
                    </a:p>
                  </a:txBody>
                  <a:tcPr anchor="ctr">
                    <a:lnR w="38100" cap="flat" cmpd="sng" algn="ctr">
                      <a:solidFill>
                        <a:srgbClr val="FF0000"/>
                      </a:solidFill>
                      <a:prstDash val="solid"/>
                      <a:round/>
                      <a:headEnd type="none" w="med" len="med"/>
                      <a:tailEnd type="none" w="med" len="med"/>
                    </a:lnR>
                  </a:tcPr>
                </a:tc>
                <a:tc>
                  <a:txBody>
                    <a:bodyPr/>
                    <a:lstStyle/>
                    <a:p>
                      <a:pPr marL="0" algn="ctr" defTabSz="914400" rtl="0" eaLnBrk="1" latinLnBrk="0" hangingPunct="1"/>
                      <a:r>
                        <a:rPr lang="en-US" altLang="zh-TW" sz="1500" kern="1200" dirty="0" smtClean="0">
                          <a:solidFill>
                            <a:srgbClr val="0000FF"/>
                          </a:solidFill>
                          <a:latin typeface="+mn-lt"/>
                          <a:ea typeface="+mn-ea"/>
                          <a:cs typeface="+mn-cs"/>
                        </a:rPr>
                        <a:t>17.8%</a:t>
                      </a:r>
                      <a:endParaRPr lang="zh-TW" altLang="en-US" sz="1500" kern="1200" dirty="0" smtClean="0">
                        <a:solidFill>
                          <a:srgbClr val="0000FF"/>
                        </a:solidFill>
                        <a:latin typeface="+mn-lt"/>
                        <a:ea typeface="+mn-ea"/>
                        <a:cs typeface="+mn-cs"/>
                      </a:endParaRPr>
                    </a:p>
                  </a:txBody>
                  <a:tcPr anchor="ct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tcPr>
                </a:tc>
                <a:tc>
                  <a:txBody>
                    <a:bodyPr/>
                    <a:lstStyle/>
                    <a:p>
                      <a:pPr marL="0" algn="ctr" defTabSz="914400" rtl="0" eaLnBrk="1" latinLnBrk="0" hangingPunct="1"/>
                      <a:r>
                        <a:rPr lang="en-US" altLang="zh-TW" sz="1500" kern="1200" dirty="0" smtClean="0">
                          <a:solidFill>
                            <a:srgbClr val="0000FF"/>
                          </a:solidFill>
                          <a:latin typeface="+mn-lt"/>
                          <a:ea typeface="+mn-ea"/>
                          <a:cs typeface="+mn-cs"/>
                        </a:rPr>
                        <a:t>16.7%</a:t>
                      </a:r>
                      <a:endParaRPr lang="zh-TW" altLang="en-US" sz="1500" kern="1200" dirty="0" smtClean="0">
                        <a:solidFill>
                          <a:srgbClr val="0000FF"/>
                        </a:solidFill>
                        <a:latin typeface="+mn-lt"/>
                        <a:ea typeface="+mn-ea"/>
                        <a:cs typeface="+mn-cs"/>
                      </a:endParaRPr>
                    </a:p>
                  </a:txBody>
                  <a:tcPr anchor="ctr">
                    <a:lnL w="38100" cap="flat" cmpd="sng" algn="ctr">
                      <a:solidFill>
                        <a:srgbClr val="FF0000"/>
                      </a:solidFill>
                      <a:prstDash val="solid"/>
                      <a:round/>
                      <a:headEnd type="none" w="med" len="med"/>
                      <a:tailEnd type="none" w="med" len="med"/>
                    </a:lnL>
                  </a:tcPr>
                </a:tc>
                <a:tc>
                  <a:txBody>
                    <a:bodyPr/>
                    <a:lstStyle/>
                    <a:p>
                      <a:pPr marL="0" algn="ctr" defTabSz="914400" rtl="0" eaLnBrk="1" latinLnBrk="0" hangingPunct="1"/>
                      <a:r>
                        <a:rPr lang="en-US" altLang="zh-TW" sz="1500" kern="1200" dirty="0" smtClean="0">
                          <a:solidFill>
                            <a:srgbClr val="0000FF"/>
                          </a:solidFill>
                          <a:latin typeface="+mn-lt"/>
                          <a:ea typeface="+mn-ea"/>
                          <a:cs typeface="+mn-cs"/>
                        </a:rPr>
                        <a:t>+1.1%</a:t>
                      </a:r>
                      <a:endParaRPr lang="zh-TW" altLang="en-US" sz="1500" kern="1200" dirty="0" smtClean="0">
                        <a:solidFill>
                          <a:srgbClr val="0000FF"/>
                        </a:solidFill>
                        <a:latin typeface="+mn-lt"/>
                        <a:ea typeface="+mn-ea"/>
                        <a:cs typeface="+mn-cs"/>
                      </a:endParaRPr>
                    </a:p>
                  </a:txBody>
                  <a:tcPr anchor="ctr"/>
                </a:tc>
              </a:tr>
              <a:tr h="43372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400" b="1" kern="1200" dirty="0" smtClean="0">
                          <a:solidFill>
                            <a:srgbClr val="00467A"/>
                          </a:solidFill>
                          <a:latin typeface="Franklin Gothic Medium" pitchFamily="34" charset="0"/>
                          <a:ea typeface="Tahoma" pitchFamily="34" charset="0"/>
                          <a:cs typeface="Tahoma" pitchFamily="34" charset="0"/>
                        </a:rPr>
                        <a:t> Operating  Profit (Loss) </a:t>
                      </a:r>
                      <a:endParaRPr lang="zh-TW" altLang="en-US" sz="1400" b="1" kern="1200" dirty="0" smtClean="0">
                        <a:solidFill>
                          <a:srgbClr val="00467A"/>
                        </a:solidFill>
                        <a:latin typeface="Franklin Gothic Medium" pitchFamily="34" charset="0"/>
                        <a:ea typeface="Tahoma" pitchFamily="34" charset="0"/>
                        <a:cs typeface="Tahoma" pitchFamily="34" charset="0"/>
                      </a:endParaRPr>
                    </a:p>
                  </a:txBody>
                  <a:tcPr anchor="ctr">
                    <a:lnR w="38100" cap="flat" cmpd="sng" algn="ctr">
                      <a:solidFill>
                        <a:srgbClr val="FF0000"/>
                      </a:solidFill>
                      <a:prstDash val="solid"/>
                      <a:round/>
                      <a:headEnd type="none" w="med" len="med"/>
                      <a:tailEnd type="none" w="med" len="med"/>
                    </a:ln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500" kern="1200" dirty="0" smtClean="0">
                          <a:solidFill>
                            <a:srgbClr val="003964"/>
                          </a:solidFill>
                          <a:latin typeface="+mn-lt"/>
                          <a:ea typeface="+mn-ea"/>
                          <a:cs typeface="+mn-cs"/>
                        </a:rPr>
                        <a:t>10</a:t>
                      </a:r>
                      <a:endParaRPr lang="zh-TW" altLang="en-US" sz="1500" kern="1200" dirty="0" smtClean="0">
                        <a:solidFill>
                          <a:srgbClr val="003964"/>
                        </a:solidFill>
                        <a:latin typeface="+mn-lt"/>
                        <a:ea typeface="+mn-ea"/>
                        <a:cs typeface="+mn-cs"/>
                      </a:endParaRPr>
                    </a:p>
                  </a:txBody>
                  <a:tcPr anchor="ct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tcPr>
                </a:tc>
                <a:tc>
                  <a:txBody>
                    <a:bodyPr/>
                    <a:lstStyle/>
                    <a:p>
                      <a:pPr marL="0" algn="ctr" defTabSz="914400" rtl="0" eaLnBrk="1" latinLnBrk="0" hangingPunct="1"/>
                      <a:r>
                        <a:rPr lang="en-US" altLang="zh-TW" sz="1500" kern="1200" dirty="0" smtClean="0">
                          <a:solidFill>
                            <a:srgbClr val="003964"/>
                          </a:solidFill>
                          <a:latin typeface="+mn-lt"/>
                          <a:ea typeface="+mn-ea"/>
                          <a:cs typeface="+mn-cs"/>
                        </a:rPr>
                        <a:t>(19)</a:t>
                      </a:r>
                      <a:endParaRPr lang="zh-TW" altLang="en-US" sz="1500" kern="1200" dirty="0" smtClean="0">
                        <a:solidFill>
                          <a:srgbClr val="003964"/>
                        </a:solidFill>
                        <a:latin typeface="+mn-lt"/>
                        <a:ea typeface="+mn-ea"/>
                        <a:cs typeface="+mn-cs"/>
                      </a:endParaRPr>
                    </a:p>
                  </a:txBody>
                  <a:tcPr anchor="ctr">
                    <a:lnL w="38100" cap="flat" cmpd="sng" algn="ctr">
                      <a:solidFill>
                        <a:srgbClr val="FF0000"/>
                      </a:solidFill>
                      <a:prstDash val="solid"/>
                      <a:round/>
                      <a:headEnd type="none" w="med" len="med"/>
                      <a:tailEnd type="none" w="med" len="med"/>
                    </a:lnL>
                  </a:tcPr>
                </a:tc>
                <a:tc>
                  <a:txBody>
                    <a:bodyPr/>
                    <a:lstStyle/>
                    <a:p>
                      <a:pPr marL="0" algn="ctr" defTabSz="914400" rtl="0" eaLnBrk="1" latinLnBrk="0" hangingPunct="1"/>
                      <a:r>
                        <a:rPr lang="en-US" altLang="zh-TW" sz="1500" kern="1200" dirty="0" smtClean="0">
                          <a:solidFill>
                            <a:srgbClr val="003964"/>
                          </a:solidFill>
                          <a:latin typeface="+mn-lt"/>
                          <a:ea typeface="+mn-ea"/>
                          <a:cs typeface="+mn-cs"/>
                        </a:rPr>
                        <a:t>+29</a:t>
                      </a:r>
                      <a:endParaRPr lang="zh-TW" altLang="en-US" sz="1500" kern="1200" dirty="0" smtClean="0">
                        <a:solidFill>
                          <a:srgbClr val="003964"/>
                        </a:solidFill>
                        <a:latin typeface="+mn-lt"/>
                        <a:ea typeface="+mn-ea"/>
                        <a:cs typeface="+mn-cs"/>
                      </a:endParaRPr>
                    </a:p>
                  </a:txBody>
                  <a:tcPr anchor="ctr">
                    <a:lnR w="38100" cap="flat" cmpd="sng" algn="ctr">
                      <a:solidFill>
                        <a:srgbClr val="FF0000"/>
                      </a:solidFill>
                      <a:prstDash val="solid"/>
                      <a:round/>
                      <a:headEnd type="none" w="med" len="med"/>
                      <a:tailEnd type="none" w="med" len="med"/>
                    </a:lnR>
                  </a:tcPr>
                </a:tc>
                <a:tc>
                  <a:txBody>
                    <a:bodyPr/>
                    <a:lstStyle/>
                    <a:p>
                      <a:pPr marL="0" algn="ctr" defTabSz="914400" rtl="0" eaLnBrk="1" latinLnBrk="0" hangingPunct="1"/>
                      <a:r>
                        <a:rPr lang="en-US" altLang="zh-TW" sz="1500" kern="1200" dirty="0" smtClean="0">
                          <a:solidFill>
                            <a:srgbClr val="003964"/>
                          </a:solidFill>
                          <a:latin typeface="+mn-lt"/>
                          <a:ea typeface="+mn-ea"/>
                          <a:cs typeface="+mn-cs"/>
                        </a:rPr>
                        <a:t>38</a:t>
                      </a:r>
                      <a:endParaRPr lang="zh-TW" altLang="en-US" sz="1500" kern="1200" dirty="0" smtClean="0">
                        <a:solidFill>
                          <a:srgbClr val="003964"/>
                        </a:solidFill>
                        <a:latin typeface="+mn-lt"/>
                        <a:ea typeface="+mn-ea"/>
                        <a:cs typeface="+mn-cs"/>
                      </a:endParaRPr>
                    </a:p>
                  </a:txBody>
                  <a:tcPr anchor="ct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tcPr>
                </a:tc>
                <a:tc>
                  <a:txBody>
                    <a:bodyPr/>
                    <a:lstStyle/>
                    <a:p>
                      <a:pPr marL="0" algn="ctr" defTabSz="914400" rtl="0" eaLnBrk="1" latinLnBrk="0" hangingPunct="1"/>
                      <a:r>
                        <a:rPr lang="en-US" altLang="zh-TW" sz="1500" kern="1200" dirty="0" smtClean="0">
                          <a:solidFill>
                            <a:srgbClr val="003964"/>
                          </a:solidFill>
                          <a:latin typeface="+mn-lt"/>
                          <a:ea typeface="+mn-ea"/>
                          <a:cs typeface="+mn-cs"/>
                        </a:rPr>
                        <a:t>(16)</a:t>
                      </a:r>
                      <a:endParaRPr lang="zh-TW" altLang="en-US" sz="1500" kern="1200" dirty="0" smtClean="0">
                        <a:solidFill>
                          <a:srgbClr val="003964"/>
                        </a:solidFill>
                        <a:latin typeface="+mn-lt"/>
                        <a:ea typeface="+mn-ea"/>
                        <a:cs typeface="+mn-cs"/>
                      </a:endParaRPr>
                    </a:p>
                  </a:txBody>
                  <a:tcPr anchor="ctr">
                    <a:lnL w="38100" cap="flat" cmpd="sng" algn="ctr">
                      <a:solidFill>
                        <a:srgbClr val="FF0000"/>
                      </a:solidFill>
                      <a:prstDash val="solid"/>
                      <a:round/>
                      <a:headEnd type="none" w="med" len="med"/>
                      <a:tailEnd type="none" w="med" len="med"/>
                    </a:lnL>
                  </a:tcPr>
                </a:tc>
                <a:tc>
                  <a:txBody>
                    <a:bodyPr/>
                    <a:lstStyle/>
                    <a:p>
                      <a:pPr marL="0" algn="ctr" defTabSz="914400" rtl="0" eaLnBrk="1" latinLnBrk="0" hangingPunct="1"/>
                      <a:r>
                        <a:rPr lang="en-US" altLang="zh-TW" sz="1500" kern="1200" dirty="0" smtClean="0">
                          <a:solidFill>
                            <a:srgbClr val="003964"/>
                          </a:solidFill>
                          <a:latin typeface="+mn-lt"/>
                          <a:ea typeface="+mn-ea"/>
                          <a:cs typeface="+mn-cs"/>
                        </a:rPr>
                        <a:t>54</a:t>
                      </a:r>
                    </a:p>
                  </a:txBody>
                  <a:tcPr anchor="ctr"/>
                </a:tc>
              </a:tr>
              <a:tr h="43372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400" b="1" kern="1200" dirty="0" smtClean="0">
                          <a:solidFill>
                            <a:srgbClr val="0000FF"/>
                          </a:solidFill>
                          <a:latin typeface="Franklin Gothic Medium" pitchFamily="34" charset="0"/>
                          <a:ea typeface="Tahoma" pitchFamily="34" charset="0"/>
                          <a:cs typeface="Tahoma" pitchFamily="34" charset="0"/>
                        </a:rPr>
                        <a:t>Operating  Profit Ratio</a:t>
                      </a:r>
                      <a:endParaRPr lang="zh-TW" altLang="en-US" sz="1400" b="1" kern="1200" dirty="0" smtClean="0">
                        <a:solidFill>
                          <a:srgbClr val="0000FF"/>
                        </a:solidFill>
                        <a:latin typeface="Franklin Gothic Medium" pitchFamily="34" charset="0"/>
                        <a:ea typeface="Tahoma" pitchFamily="34" charset="0"/>
                        <a:cs typeface="Tahoma" pitchFamily="34" charset="0"/>
                      </a:endParaRPr>
                    </a:p>
                  </a:txBody>
                  <a:tcPr anchor="ctr">
                    <a:lnR w="38100" cap="flat" cmpd="sng" algn="ctr">
                      <a:solidFill>
                        <a:srgbClr val="FF0000"/>
                      </a:solidFill>
                      <a:prstDash val="solid"/>
                      <a:round/>
                      <a:headEnd type="none" w="med" len="med"/>
                      <a:tailEnd type="none" w="med" len="med"/>
                    </a:ln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500" kern="1200" dirty="0" smtClean="0">
                          <a:solidFill>
                            <a:srgbClr val="0000FF"/>
                          </a:solidFill>
                          <a:latin typeface="+mn-lt"/>
                          <a:ea typeface="+mn-ea"/>
                          <a:cs typeface="+mn-cs"/>
                        </a:rPr>
                        <a:t>3.8%</a:t>
                      </a:r>
                      <a:endParaRPr lang="zh-TW" altLang="en-US" sz="1500" kern="1200" dirty="0" smtClean="0">
                        <a:solidFill>
                          <a:srgbClr val="0000FF"/>
                        </a:solidFill>
                        <a:latin typeface="+mn-lt"/>
                        <a:ea typeface="+mn-ea"/>
                        <a:cs typeface="+mn-cs"/>
                      </a:endParaRPr>
                    </a:p>
                  </a:txBody>
                  <a:tcPr anchor="ct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tcPr>
                </a:tc>
                <a:tc>
                  <a:txBody>
                    <a:bodyPr/>
                    <a:lstStyle/>
                    <a:p>
                      <a:pPr marL="0" algn="ctr" defTabSz="914400" rtl="0" eaLnBrk="1" latinLnBrk="0" hangingPunct="1"/>
                      <a:r>
                        <a:rPr lang="en-US" altLang="zh-TW" sz="1500" kern="1200" dirty="0" smtClean="0">
                          <a:solidFill>
                            <a:srgbClr val="0000FF"/>
                          </a:solidFill>
                          <a:latin typeface="+mn-lt"/>
                          <a:ea typeface="+mn-ea"/>
                          <a:cs typeface="+mn-cs"/>
                        </a:rPr>
                        <a:t>-8.3%</a:t>
                      </a:r>
                      <a:endParaRPr lang="zh-TW" altLang="en-US" sz="1500" kern="1200" dirty="0" smtClean="0">
                        <a:solidFill>
                          <a:srgbClr val="0000FF"/>
                        </a:solidFill>
                        <a:latin typeface="+mn-lt"/>
                        <a:ea typeface="+mn-ea"/>
                        <a:cs typeface="+mn-cs"/>
                      </a:endParaRPr>
                    </a:p>
                  </a:txBody>
                  <a:tcPr anchor="ctr">
                    <a:lnL w="38100" cap="flat" cmpd="sng" algn="ctr">
                      <a:solidFill>
                        <a:srgbClr val="FF0000"/>
                      </a:solidFill>
                      <a:prstDash val="solid"/>
                      <a:round/>
                      <a:headEnd type="none" w="med" len="med"/>
                      <a:tailEnd type="none" w="med" len="med"/>
                    </a:lnL>
                  </a:tcPr>
                </a:tc>
                <a:tc>
                  <a:txBody>
                    <a:bodyPr/>
                    <a:lstStyle/>
                    <a:p>
                      <a:pPr marL="0" algn="ctr" defTabSz="914400" rtl="0" eaLnBrk="1" latinLnBrk="0" hangingPunct="1"/>
                      <a:r>
                        <a:rPr lang="en-US" altLang="zh-TW" sz="1500" kern="1200" dirty="0" smtClean="0">
                          <a:solidFill>
                            <a:srgbClr val="0000FF"/>
                          </a:solidFill>
                          <a:latin typeface="+mn-lt"/>
                          <a:ea typeface="+mn-ea"/>
                          <a:cs typeface="+mn-cs"/>
                        </a:rPr>
                        <a:t>+12.1%</a:t>
                      </a:r>
                      <a:endParaRPr lang="zh-TW" altLang="en-US" sz="1500" kern="1200" dirty="0" smtClean="0">
                        <a:solidFill>
                          <a:srgbClr val="0000FF"/>
                        </a:solidFill>
                        <a:latin typeface="+mn-lt"/>
                        <a:ea typeface="+mn-ea"/>
                        <a:cs typeface="+mn-cs"/>
                      </a:endParaRPr>
                    </a:p>
                  </a:txBody>
                  <a:tcPr anchor="ctr">
                    <a:lnR w="38100" cap="flat" cmpd="sng" algn="ctr">
                      <a:solidFill>
                        <a:srgbClr val="FF0000"/>
                      </a:solidFill>
                      <a:prstDash val="solid"/>
                      <a:round/>
                      <a:headEnd type="none" w="med" len="med"/>
                      <a:tailEnd type="none" w="med" len="med"/>
                    </a:lnR>
                  </a:tcPr>
                </a:tc>
                <a:tc>
                  <a:txBody>
                    <a:bodyPr/>
                    <a:lstStyle/>
                    <a:p>
                      <a:pPr marL="0" algn="ctr" defTabSz="914400" rtl="0" eaLnBrk="1" latinLnBrk="0" hangingPunct="1"/>
                      <a:r>
                        <a:rPr lang="en-US" altLang="zh-TW" sz="1500" kern="1200" dirty="0" smtClean="0">
                          <a:solidFill>
                            <a:srgbClr val="0000FF"/>
                          </a:solidFill>
                          <a:latin typeface="+mn-lt"/>
                          <a:ea typeface="+mn-ea"/>
                          <a:cs typeface="+mn-cs"/>
                        </a:rPr>
                        <a:t>4.9%</a:t>
                      </a:r>
                      <a:endParaRPr lang="zh-TW" altLang="en-US" sz="1500" kern="1200" dirty="0" smtClean="0">
                        <a:solidFill>
                          <a:srgbClr val="0000FF"/>
                        </a:solidFill>
                        <a:latin typeface="+mn-lt"/>
                        <a:ea typeface="+mn-ea"/>
                        <a:cs typeface="+mn-cs"/>
                      </a:endParaRPr>
                    </a:p>
                  </a:txBody>
                  <a:tcPr anchor="ct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tcPr>
                </a:tc>
                <a:tc>
                  <a:txBody>
                    <a:bodyPr/>
                    <a:lstStyle/>
                    <a:p>
                      <a:pPr marL="0" algn="ctr" defTabSz="914400" rtl="0" eaLnBrk="1" latinLnBrk="0" hangingPunct="1"/>
                      <a:r>
                        <a:rPr lang="en-US" altLang="zh-TW" sz="1500" kern="1200" dirty="0" smtClean="0">
                          <a:solidFill>
                            <a:srgbClr val="0000FF"/>
                          </a:solidFill>
                          <a:latin typeface="+mn-lt"/>
                          <a:ea typeface="+mn-ea"/>
                          <a:cs typeface="+mn-cs"/>
                        </a:rPr>
                        <a:t>-2.3%</a:t>
                      </a:r>
                      <a:endParaRPr lang="zh-TW" altLang="en-US" sz="1500" kern="1200" dirty="0" smtClean="0">
                        <a:solidFill>
                          <a:srgbClr val="0000FF"/>
                        </a:solidFill>
                        <a:latin typeface="+mn-lt"/>
                        <a:ea typeface="+mn-ea"/>
                        <a:cs typeface="+mn-cs"/>
                      </a:endParaRPr>
                    </a:p>
                  </a:txBody>
                  <a:tcPr anchor="ctr">
                    <a:lnL w="38100" cap="flat" cmpd="sng" algn="ctr">
                      <a:solidFill>
                        <a:srgbClr val="FF0000"/>
                      </a:solidFill>
                      <a:prstDash val="solid"/>
                      <a:round/>
                      <a:headEnd type="none" w="med" len="med"/>
                      <a:tailEnd type="none" w="med" len="med"/>
                    </a:lnL>
                  </a:tcPr>
                </a:tc>
                <a:tc>
                  <a:txBody>
                    <a:bodyPr/>
                    <a:lstStyle/>
                    <a:p>
                      <a:pPr marL="0" algn="ctr" defTabSz="914400" rtl="0" eaLnBrk="1" latinLnBrk="0" hangingPunct="1"/>
                      <a:r>
                        <a:rPr lang="en-US" altLang="zh-TW" sz="1500" kern="1200" dirty="0" smtClean="0">
                          <a:solidFill>
                            <a:srgbClr val="0000FF"/>
                          </a:solidFill>
                          <a:latin typeface="+mn-lt"/>
                          <a:ea typeface="+mn-ea"/>
                          <a:cs typeface="+mn-cs"/>
                        </a:rPr>
                        <a:t>+7.2%</a:t>
                      </a:r>
                      <a:endParaRPr lang="zh-TW" altLang="en-US" sz="1500" kern="1200" dirty="0" smtClean="0">
                        <a:solidFill>
                          <a:srgbClr val="0000FF"/>
                        </a:solidFill>
                        <a:latin typeface="+mn-lt"/>
                        <a:ea typeface="+mn-ea"/>
                        <a:cs typeface="+mn-cs"/>
                      </a:endParaRPr>
                    </a:p>
                  </a:txBody>
                  <a:tcPr anchor="ctr"/>
                </a:tc>
              </a:tr>
              <a:tr h="49963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400" b="1" kern="1200" dirty="0" smtClean="0">
                          <a:solidFill>
                            <a:srgbClr val="00467A"/>
                          </a:solidFill>
                          <a:latin typeface="Franklin Gothic Medium" pitchFamily="34" charset="0"/>
                          <a:ea typeface="Tahoma" pitchFamily="34" charset="0"/>
                          <a:cs typeface="Tahoma" pitchFamily="34" charset="0"/>
                        </a:rPr>
                        <a:t>Pretax Profit</a:t>
                      </a:r>
                      <a:r>
                        <a:rPr lang="zh-TW" altLang="en-US" sz="1400" b="1" kern="1200" baseline="0" dirty="0" smtClean="0">
                          <a:solidFill>
                            <a:srgbClr val="00467A"/>
                          </a:solidFill>
                          <a:latin typeface="Franklin Gothic Medium" pitchFamily="34" charset="0"/>
                          <a:ea typeface="Tahoma" pitchFamily="34" charset="0"/>
                          <a:cs typeface="Tahoma" pitchFamily="34" charset="0"/>
                        </a:rPr>
                        <a:t> </a:t>
                      </a:r>
                      <a:r>
                        <a:rPr lang="en-US" altLang="zh-TW" sz="1400" b="1" kern="1200" dirty="0" smtClean="0">
                          <a:solidFill>
                            <a:srgbClr val="00467A"/>
                          </a:solidFill>
                          <a:latin typeface="Franklin Gothic Medium" pitchFamily="34" charset="0"/>
                          <a:ea typeface="Tahoma" pitchFamily="34" charset="0"/>
                          <a:cs typeface="Tahoma" pitchFamily="34" charset="0"/>
                        </a:rPr>
                        <a:t>(Loss) </a:t>
                      </a:r>
                      <a:endParaRPr lang="zh-TW" altLang="en-US" sz="1400" b="1" kern="1200" dirty="0" smtClean="0">
                        <a:solidFill>
                          <a:srgbClr val="00467A"/>
                        </a:solidFill>
                        <a:latin typeface="Franklin Gothic Medium" pitchFamily="34" charset="0"/>
                        <a:ea typeface="Tahoma" pitchFamily="34" charset="0"/>
                        <a:cs typeface="Tahoma" pitchFamily="34" charset="0"/>
                      </a:endParaRPr>
                    </a:p>
                  </a:txBody>
                  <a:tcPr anchor="ctr">
                    <a:lnR w="38100" cap="flat" cmpd="sng" algn="ctr">
                      <a:solidFill>
                        <a:srgbClr val="FF0000"/>
                      </a:solidFill>
                      <a:prstDash val="solid"/>
                      <a:round/>
                      <a:headEnd type="none" w="med" len="med"/>
                      <a:tailEnd type="none" w="med" len="med"/>
                    </a:ln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500" kern="1200" dirty="0" smtClean="0">
                          <a:solidFill>
                            <a:srgbClr val="003964"/>
                          </a:solidFill>
                          <a:latin typeface="+mn-lt"/>
                          <a:ea typeface="+mn-ea"/>
                          <a:cs typeface="+mn-cs"/>
                        </a:rPr>
                        <a:t>7</a:t>
                      </a:r>
                      <a:endParaRPr lang="zh-TW" altLang="en-US" sz="1500" kern="1200" dirty="0" smtClean="0">
                        <a:solidFill>
                          <a:srgbClr val="003964"/>
                        </a:solidFill>
                        <a:latin typeface="+mn-lt"/>
                        <a:ea typeface="+mn-ea"/>
                        <a:cs typeface="+mn-cs"/>
                      </a:endParaRPr>
                    </a:p>
                  </a:txBody>
                  <a:tcPr anchor="ct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tcPr>
                </a:tc>
                <a:tc>
                  <a:txBody>
                    <a:bodyPr/>
                    <a:lstStyle/>
                    <a:p>
                      <a:pPr marL="0" algn="ctr" defTabSz="914400" rtl="0" eaLnBrk="1" latinLnBrk="0" hangingPunct="1"/>
                      <a:r>
                        <a:rPr lang="en-US" altLang="zh-TW" sz="1500" kern="1200" dirty="0" smtClean="0">
                          <a:solidFill>
                            <a:srgbClr val="003964"/>
                          </a:solidFill>
                          <a:latin typeface="+mn-lt"/>
                          <a:ea typeface="+mn-ea"/>
                          <a:cs typeface="+mn-cs"/>
                        </a:rPr>
                        <a:t>22</a:t>
                      </a:r>
                      <a:endParaRPr lang="zh-TW" altLang="en-US" sz="1500" kern="1200" dirty="0" smtClean="0">
                        <a:solidFill>
                          <a:srgbClr val="003964"/>
                        </a:solidFill>
                        <a:latin typeface="+mn-lt"/>
                        <a:ea typeface="+mn-ea"/>
                        <a:cs typeface="+mn-cs"/>
                      </a:endParaRPr>
                    </a:p>
                  </a:txBody>
                  <a:tcPr anchor="ctr">
                    <a:lnL w="38100" cap="flat" cmpd="sng" algn="ctr">
                      <a:solidFill>
                        <a:srgbClr val="FF0000"/>
                      </a:solidFill>
                      <a:prstDash val="solid"/>
                      <a:round/>
                      <a:headEnd type="none" w="med" len="med"/>
                      <a:tailEnd type="none" w="med" len="med"/>
                    </a:lnL>
                  </a:tcPr>
                </a:tc>
                <a:tc>
                  <a:txBody>
                    <a:bodyPr/>
                    <a:lstStyle/>
                    <a:p>
                      <a:pPr marL="0" algn="ctr" defTabSz="914400" rtl="0" eaLnBrk="1" latinLnBrk="0" hangingPunct="1"/>
                      <a:r>
                        <a:rPr lang="en-US" altLang="zh-TW" sz="1500" kern="1200" dirty="0" smtClean="0">
                          <a:solidFill>
                            <a:srgbClr val="003964"/>
                          </a:solidFill>
                          <a:latin typeface="+mn-lt"/>
                          <a:ea typeface="+mn-ea"/>
                          <a:cs typeface="+mn-cs"/>
                        </a:rPr>
                        <a:t>-15</a:t>
                      </a:r>
                      <a:endParaRPr lang="zh-TW" altLang="en-US" sz="1500" kern="1200" dirty="0" smtClean="0">
                        <a:solidFill>
                          <a:srgbClr val="003964"/>
                        </a:solidFill>
                        <a:latin typeface="+mn-lt"/>
                        <a:ea typeface="+mn-ea"/>
                        <a:cs typeface="+mn-cs"/>
                      </a:endParaRPr>
                    </a:p>
                  </a:txBody>
                  <a:tcPr anchor="ctr">
                    <a:lnR w="38100" cap="flat" cmpd="sng" algn="ctr">
                      <a:solidFill>
                        <a:srgbClr val="FF0000"/>
                      </a:solidFill>
                      <a:prstDash val="solid"/>
                      <a:round/>
                      <a:headEnd type="none" w="med" len="med"/>
                      <a:tailEnd type="none" w="med" len="med"/>
                    </a:lnR>
                  </a:tcPr>
                </a:tc>
                <a:tc>
                  <a:txBody>
                    <a:bodyPr/>
                    <a:lstStyle/>
                    <a:p>
                      <a:pPr marL="0" algn="ctr" defTabSz="914400" rtl="0" eaLnBrk="1" latinLnBrk="0" hangingPunct="1"/>
                      <a:r>
                        <a:rPr lang="en-US" altLang="zh-TW" sz="1500" kern="1200" dirty="0" smtClean="0">
                          <a:solidFill>
                            <a:srgbClr val="003964"/>
                          </a:solidFill>
                          <a:latin typeface="+mn-lt"/>
                          <a:ea typeface="+mn-ea"/>
                          <a:cs typeface="+mn-cs"/>
                        </a:rPr>
                        <a:t>50</a:t>
                      </a:r>
                      <a:endParaRPr lang="zh-TW" altLang="en-US" sz="1500" kern="1200" dirty="0" smtClean="0">
                        <a:solidFill>
                          <a:srgbClr val="003964"/>
                        </a:solidFill>
                        <a:latin typeface="+mn-lt"/>
                        <a:ea typeface="+mn-ea"/>
                        <a:cs typeface="+mn-cs"/>
                      </a:endParaRPr>
                    </a:p>
                  </a:txBody>
                  <a:tcPr anchor="ct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tcPr>
                </a:tc>
                <a:tc>
                  <a:txBody>
                    <a:bodyPr/>
                    <a:lstStyle/>
                    <a:p>
                      <a:pPr marL="0" algn="ctr" defTabSz="914400" rtl="0" eaLnBrk="1" latinLnBrk="0" hangingPunct="1"/>
                      <a:r>
                        <a:rPr lang="en-US" altLang="zh-TW" sz="1500" kern="1200" dirty="0" smtClean="0">
                          <a:solidFill>
                            <a:srgbClr val="003964"/>
                          </a:solidFill>
                          <a:latin typeface="+mn-lt"/>
                          <a:ea typeface="+mn-ea"/>
                          <a:cs typeface="+mn-cs"/>
                        </a:rPr>
                        <a:t>42</a:t>
                      </a:r>
                      <a:endParaRPr lang="zh-TW" altLang="en-US" sz="1500" kern="1200" dirty="0" smtClean="0">
                        <a:solidFill>
                          <a:srgbClr val="003964"/>
                        </a:solidFill>
                        <a:latin typeface="+mn-lt"/>
                        <a:ea typeface="+mn-ea"/>
                        <a:cs typeface="+mn-cs"/>
                      </a:endParaRPr>
                    </a:p>
                  </a:txBody>
                  <a:tcPr anchor="ctr">
                    <a:lnL w="38100" cap="flat" cmpd="sng" algn="ctr">
                      <a:solidFill>
                        <a:srgbClr val="FF0000"/>
                      </a:solidFill>
                      <a:prstDash val="solid"/>
                      <a:round/>
                      <a:headEnd type="none" w="med" len="med"/>
                      <a:tailEnd type="none" w="med" len="med"/>
                    </a:lnL>
                  </a:tcPr>
                </a:tc>
                <a:tc>
                  <a:txBody>
                    <a:bodyPr/>
                    <a:lstStyle/>
                    <a:p>
                      <a:pPr marL="0" algn="ctr" defTabSz="914400" rtl="0" eaLnBrk="1" latinLnBrk="0" hangingPunct="1"/>
                      <a:r>
                        <a:rPr lang="en-US" altLang="zh-TW" sz="1500" kern="1200" dirty="0" smtClean="0">
                          <a:solidFill>
                            <a:srgbClr val="003964"/>
                          </a:solidFill>
                          <a:latin typeface="+mn-lt"/>
                          <a:ea typeface="+mn-ea"/>
                          <a:cs typeface="+mn-cs"/>
                        </a:rPr>
                        <a:t>+8</a:t>
                      </a:r>
                      <a:endParaRPr lang="zh-TW" altLang="en-US" sz="1500" kern="1200" dirty="0" smtClean="0">
                        <a:solidFill>
                          <a:srgbClr val="003964"/>
                        </a:solidFill>
                        <a:latin typeface="+mn-lt"/>
                        <a:ea typeface="+mn-ea"/>
                        <a:cs typeface="+mn-cs"/>
                      </a:endParaRPr>
                    </a:p>
                  </a:txBody>
                  <a:tcPr anchor="ctr"/>
                </a:tc>
              </a:tr>
              <a:tr h="49963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400" b="1" kern="1200" dirty="0" smtClean="0">
                          <a:solidFill>
                            <a:srgbClr val="0000FF"/>
                          </a:solidFill>
                          <a:latin typeface="Franklin Gothic Medium" pitchFamily="34" charset="0"/>
                          <a:ea typeface="Tahoma" pitchFamily="34" charset="0"/>
                          <a:cs typeface="Tahoma" pitchFamily="34" charset="0"/>
                        </a:rPr>
                        <a:t>Earnings Per Share </a:t>
                      </a:r>
                      <a:endParaRPr lang="zh-TW" altLang="en-US" sz="1400" b="1" kern="1200" dirty="0" smtClean="0">
                        <a:solidFill>
                          <a:srgbClr val="0000FF"/>
                        </a:solidFill>
                        <a:latin typeface="Franklin Gothic Medium" pitchFamily="34" charset="0"/>
                        <a:ea typeface="Tahoma" pitchFamily="34" charset="0"/>
                        <a:cs typeface="Tahoma" pitchFamily="34" charset="0"/>
                      </a:endParaRPr>
                    </a:p>
                  </a:txBody>
                  <a:tcPr anchor="ctr">
                    <a:lnR w="38100" cap="flat" cmpd="sng" algn="ctr">
                      <a:solidFill>
                        <a:srgbClr val="FF0000"/>
                      </a:solidFill>
                      <a:prstDash val="solid"/>
                      <a:round/>
                      <a:headEnd type="none" w="med" len="med"/>
                      <a:tailEnd type="none" w="med" len="med"/>
                    </a:ln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500" kern="1200" dirty="0" smtClean="0">
                          <a:solidFill>
                            <a:srgbClr val="0000FF"/>
                          </a:solidFill>
                          <a:latin typeface="+mn-lt"/>
                          <a:ea typeface="+mn-ea"/>
                          <a:cs typeface="+mn-cs"/>
                        </a:rPr>
                        <a:t>0.04</a:t>
                      </a:r>
                      <a:endParaRPr lang="zh-TW" altLang="en-US" sz="1500" kern="1200" dirty="0" smtClean="0">
                        <a:solidFill>
                          <a:srgbClr val="0000FF"/>
                        </a:solidFill>
                        <a:latin typeface="+mn-lt"/>
                        <a:ea typeface="+mn-ea"/>
                        <a:cs typeface="+mn-cs"/>
                      </a:endParaRPr>
                    </a:p>
                  </a:txBody>
                  <a:tcPr anchor="ct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lnB w="38100" cap="flat" cmpd="sng" algn="ctr">
                      <a:solidFill>
                        <a:srgbClr val="FF0000"/>
                      </a:solidFill>
                      <a:prstDash val="solid"/>
                      <a:round/>
                      <a:headEnd type="none" w="med" len="med"/>
                      <a:tailEnd type="none" w="med" len="med"/>
                    </a:lnB>
                  </a:tcPr>
                </a:tc>
                <a:tc>
                  <a:txBody>
                    <a:bodyPr/>
                    <a:lstStyle/>
                    <a:p>
                      <a:pPr marL="0" algn="ctr" defTabSz="914400" rtl="0" eaLnBrk="1" latinLnBrk="0" hangingPunct="1"/>
                      <a:r>
                        <a:rPr lang="en-US" altLang="zh-TW" sz="1500" kern="1200" dirty="0" smtClean="0">
                          <a:solidFill>
                            <a:srgbClr val="0000FF"/>
                          </a:solidFill>
                          <a:latin typeface="+mn-lt"/>
                          <a:ea typeface="+mn-ea"/>
                          <a:cs typeface="+mn-cs"/>
                        </a:rPr>
                        <a:t>0.14</a:t>
                      </a:r>
                    </a:p>
                  </a:txBody>
                  <a:tcPr anchor="ctr">
                    <a:lnL w="38100" cap="flat" cmpd="sng" algn="ctr">
                      <a:solidFill>
                        <a:srgbClr val="FF0000"/>
                      </a:solidFill>
                      <a:prstDash val="solid"/>
                      <a:round/>
                      <a:headEnd type="none" w="med" len="med"/>
                      <a:tailEnd type="none" w="med" len="med"/>
                    </a:lnL>
                  </a:tcPr>
                </a:tc>
                <a:tc>
                  <a:txBody>
                    <a:bodyPr/>
                    <a:lstStyle/>
                    <a:p>
                      <a:pPr marL="0" algn="ctr" defTabSz="914400" rtl="0" eaLnBrk="1" latinLnBrk="0" hangingPunct="1"/>
                      <a:r>
                        <a:rPr lang="en-US" altLang="zh-TW" sz="1500" kern="1200" dirty="0" smtClean="0">
                          <a:solidFill>
                            <a:srgbClr val="0000FF"/>
                          </a:solidFill>
                          <a:latin typeface="+mn-lt"/>
                          <a:ea typeface="+mn-ea"/>
                          <a:cs typeface="+mn-cs"/>
                        </a:rPr>
                        <a:t>-71.43%</a:t>
                      </a:r>
                      <a:endParaRPr lang="zh-TW" altLang="en-US" sz="1500" kern="1200" dirty="0" smtClean="0">
                        <a:solidFill>
                          <a:srgbClr val="0000FF"/>
                        </a:solidFill>
                        <a:latin typeface="+mn-lt"/>
                        <a:ea typeface="+mn-ea"/>
                        <a:cs typeface="+mn-cs"/>
                      </a:endParaRPr>
                    </a:p>
                  </a:txBody>
                  <a:tcPr anchor="ctr">
                    <a:lnR w="38100" cap="flat" cmpd="sng" algn="ctr">
                      <a:solidFill>
                        <a:srgbClr val="FF0000"/>
                      </a:solidFill>
                      <a:prstDash val="solid"/>
                      <a:round/>
                      <a:headEnd type="none" w="med" len="med"/>
                      <a:tailEnd type="none" w="med" len="med"/>
                    </a:lnR>
                  </a:tcPr>
                </a:tc>
                <a:tc>
                  <a:txBody>
                    <a:bodyPr/>
                    <a:lstStyle/>
                    <a:p>
                      <a:pPr marL="0" algn="ctr" defTabSz="914400" rtl="0" eaLnBrk="1" latinLnBrk="0" hangingPunct="1"/>
                      <a:r>
                        <a:rPr lang="en-US" altLang="zh-TW" sz="1500" kern="1200" dirty="0" smtClean="0">
                          <a:solidFill>
                            <a:srgbClr val="0000FF"/>
                          </a:solidFill>
                          <a:latin typeface="+mn-lt"/>
                          <a:ea typeface="+mn-ea"/>
                          <a:cs typeface="+mn-cs"/>
                        </a:rPr>
                        <a:t>0.28</a:t>
                      </a:r>
                      <a:endParaRPr lang="zh-TW" altLang="en-US" sz="1500" kern="1200" dirty="0" smtClean="0">
                        <a:solidFill>
                          <a:srgbClr val="0000FF"/>
                        </a:solidFill>
                        <a:latin typeface="+mn-lt"/>
                        <a:ea typeface="+mn-ea"/>
                        <a:cs typeface="+mn-cs"/>
                      </a:endParaRPr>
                    </a:p>
                  </a:txBody>
                  <a:tcPr anchor="ct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lnB w="38100" cap="flat" cmpd="sng" algn="ctr">
                      <a:solidFill>
                        <a:srgbClr val="FF0000"/>
                      </a:solidFill>
                      <a:prstDash val="solid"/>
                      <a:round/>
                      <a:headEnd type="none" w="med" len="med"/>
                      <a:tailEnd type="none" w="med" len="med"/>
                    </a:lnB>
                  </a:tcPr>
                </a:tc>
                <a:tc>
                  <a:txBody>
                    <a:bodyPr/>
                    <a:lstStyle/>
                    <a:p>
                      <a:pPr marL="0" algn="ctr" defTabSz="914400" rtl="0" eaLnBrk="1" latinLnBrk="0" hangingPunct="1"/>
                      <a:r>
                        <a:rPr lang="en-US" altLang="zh-TW" sz="1500" kern="1200" dirty="0" smtClean="0">
                          <a:solidFill>
                            <a:srgbClr val="0000FF"/>
                          </a:solidFill>
                          <a:latin typeface="+mn-lt"/>
                          <a:ea typeface="+mn-ea"/>
                          <a:cs typeface="+mn-cs"/>
                        </a:rPr>
                        <a:t>0.25</a:t>
                      </a:r>
                      <a:endParaRPr lang="zh-TW" altLang="en-US" sz="1500" kern="1200" dirty="0" smtClean="0">
                        <a:solidFill>
                          <a:srgbClr val="0000FF"/>
                        </a:solidFill>
                        <a:latin typeface="+mn-lt"/>
                        <a:ea typeface="+mn-ea"/>
                        <a:cs typeface="+mn-cs"/>
                      </a:endParaRPr>
                    </a:p>
                  </a:txBody>
                  <a:tcPr anchor="ctr">
                    <a:lnL w="38100" cap="flat" cmpd="sng" algn="ctr">
                      <a:solidFill>
                        <a:srgbClr val="FF0000"/>
                      </a:solidFill>
                      <a:prstDash val="solid"/>
                      <a:round/>
                      <a:headEnd type="none" w="med" len="med"/>
                      <a:tailEnd type="none" w="med" len="med"/>
                    </a:lnL>
                  </a:tcPr>
                </a:tc>
                <a:tc>
                  <a:txBody>
                    <a:bodyPr/>
                    <a:lstStyle/>
                    <a:p>
                      <a:pPr marL="0" algn="ctr" defTabSz="914400" rtl="0" eaLnBrk="1" latinLnBrk="0" hangingPunct="1"/>
                      <a:r>
                        <a:rPr lang="en-US" altLang="zh-TW" sz="1500" kern="1200" dirty="0" smtClean="0">
                          <a:solidFill>
                            <a:srgbClr val="0000FF"/>
                          </a:solidFill>
                          <a:latin typeface="+mn-lt"/>
                          <a:ea typeface="+mn-ea"/>
                          <a:cs typeface="+mn-cs"/>
                        </a:rPr>
                        <a:t>+12%</a:t>
                      </a:r>
                      <a:endParaRPr lang="zh-TW" altLang="en-US" sz="1500" kern="1200" dirty="0" smtClean="0">
                        <a:solidFill>
                          <a:srgbClr val="0000FF"/>
                        </a:solidFill>
                        <a:latin typeface="+mn-lt"/>
                        <a:ea typeface="+mn-ea"/>
                        <a:cs typeface="+mn-cs"/>
                      </a:endParaRPr>
                    </a:p>
                  </a:txBody>
                  <a:tcPr anchor="ctr"/>
                </a:tc>
              </a:tr>
            </a:tbl>
          </a:graphicData>
        </a:graphic>
      </p:graphicFrame>
      <p:sp>
        <p:nvSpPr>
          <p:cNvPr id="9" name="文字方塊 8"/>
          <p:cNvSpPr txBox="1"/>
          <p:nvPr/>
        </p:nvSpPr>
        <p:spPr>
          <a:xfrm>
            <a:off x="179512" y="1340768"/>
            <a:ext cx="3456384" cy="538609"/>
          </a:xfrm>
          <a:prstGeom prst="rect">
            <a:avLst/>
          </a:prstGeom>
          <a:noFill/>
        </p:spPr>
        <p:txBody>
          <a:bodyPr wrap="square" rtlCol="0">
            <a:spAutoFit/>
          </a:bodyPr>
          <a:lstStyle/>
          <a:p>
            <a:r>
              <a:rPr lang="en-US" altLang="zh-TW" sz="1400" b="1" dirty="0" smtClean="0">
                <a:solidFill>
                  <a:srgbClr val="00467A"/>
                </a:solidFill>
                <a:latin typeface="Franklin Gothic Medium" pitchFamily="34" charset="0"/>
                <a:ea typeface="Tahoma" pitchFamily="34" charset="0"/>
                <a:cs typeface="Tahoma" pitchFamily="34" charset="0"/>
              </a:rPr>
              <a:t>In Million of New Taiwan Dollars</a:t>
            </a:r>
          </a:p>
          <a:p>
            <a:endParaRPr lang="zh-TW" altLang="en-US" sz="1500" b="1" dirty="0" smtClean="0">
              <a:solidFill>
                <a:srgbClr val="002060"/>
              </a:solidFill>
              <a:latin typeface="標楷體" pitchFamily="65" charset="-120"/>
              <a:ea typeface="標楷體" pitchFamily="65" charset="-120"/>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0">
          <a:blip r:embed="rId4" cstate="print"/>
          <a:srcRect/>
          <a:stretch>
            <a:fillRect/>
          </a:stretch>
        </a:blipFill>
        <a:effectLst/>
      </p:bgPr>
    </p:bg>
    <p:spTree>
      <p:nvGrpSpPr>
        <p:cNvPr id="1" name=""/>
        <p:cNvGrpSpPr/>
        <p:nvPr/>
      </p:nvGrpSpPr>
      <p:grpSpPr>
        <a:xfrm>
          <a:off x="0" y="0"/>
          <a:ext cx="0" cy="0"/>
          <a:chOff x="0" y="0"/>
          <a:chExt cx="0" cy="0"/>
        </a:xfrm>
      </p:grpSpPr>
      <p:sp>
        <p:nvSpPr>
          <p:cNvPr id="4" name="矩形 3"/>
          <p:cNvSpPr/>
          <p:nvPr/>
        </p:nvSpPr>
        <p:spPr>
          <a:xfrm>
            <a:off x="2195736" y="260648"/>
            <a:ext cx="184731" cy="769441"/>
          </a:xfrm>
          <a:prstGeom prst="rect">
            <a:avLst/>
          </a:prstGeom>
        </p:spPr>
        <p:txBody>
          <a:bodyPr wrap="none">
            <a:spAutoFit/>
          </a:bodyPr>
          <a:lstStyle/>
          <a:p>
            <a:endParaRPr lang="zh-TW" altLang="en-US" sz="4400" b="1" dirty="0">
              <a:solidFill>
                <a:srgbClr val="002060"/>
              </a:solidFill>
              <a:latin typeface="標楷體" pitchFamily="65" charset="-120"/>
              <a:ea typeface="標楷體" pitchFamily="65" charset="-120"/>
            </a:endParaRPr>
          </a:p>
        </p:txBody>
      </p:sp>
      <p:pic>
        <p:nvPicPr>
          <p:cNvPr id="89" name="圖片 88" descr="昶和LOGO.png"/>
          <p:cNvPicPr>
            <a:picLocks noChangeAspect="1"/>
          </p:cNvPicPr>
          <p:nvPr/>
        </p:nvPicPr>
        <p:blipFill>
          <a:blip r:embed="rId5" cstate="print"/>
          <a:stretch>
            <a:fillRect/>
          </a:stretch>
        </p:blipFill>
        <p:spPr>
          <a:xfrm>
            <a:off x="7092280" y="0"/>
            <a:ext cx="1828800" cy="1219200"/>
          </a:xfrm>
          <a:prstGeom prst="rect">
            <a:avLst/>
          </a:prstGeom>
        </p:spPr>
      </p:pic>
      <p:sp>
        <p:nvSpPr>
          <p:cNvPr id="5" name="Rectangle 2"/>
          <p:cNvSpPr>
            <a:spLocks noGrp="1" noChangeArrowheads="1"/>
          </p:cNvSpPr>
          <p:nvPr>
            <p:ph type="title"/>
          </p:nvPr>
        </p:nvSpPr>
        <p:spPr>
          <a:xfrm>
            <a:off x="2051720" y="116632"/>
            <a:ext cx="4392488" cy="1052736"/>
          </a:xfrm>
        </p:spPr>
        <p:txBody>
          <a:bodyPr/>
          <a:lstStyle/>
          <a:p>
            <a:r>
              <a:rPr lang="en-US" altLang="zh-TW" sz="2400" b="1" dirty="0" smtClean="0">
                <a:solidFill>
                  <a:srgbClr val="00467A"/>
                </a:solidFill>
                <a:latin typeface="Franklin Gothic Medium" pitchFamily="34" charset="0"/>
                <a:ea typeface="Tahoma" pitchFamily="34" charset="0"/>
                <a:cs typeface="Tahoma" pitchFamily="34" charset="0"/>
              </a:rPr>
              <a:t>Consolidated</a:t>
            </a:r>
            <a:r>
              <a:rPr lang="en-US" altLang="zh-TW" sz="2400" b="1" kern="1200" dirty="0" smtClean="0">
                <a:solidFill>
                  <a:srgbClr val="00467A"/>
                </a:solidFill>
                <a:latin typeface="Franklin Gothic Medium" pitchFamily="34" charset="0"/>
                <a:ea typeface="Tahoma" pitchFamily="34" charset="0"/>
                <a:cs typeface="Tahoma" pitchFamily="34" charset="0"/>
              </a:rPr>
              <a:t> Balance Sheet</a:t>
            </a:r>
            <a:br>
              <a:rPr lang="en-US" altLang="zh-TW" sz="2400" b="1" kern="1200" dirty="0" smtClean="0">
                <a:solidFill>
                  <a:srgbClr val="00467A"/>
                </a:solidFill>
                <a:latin typeface="Franklin Gothic Medium" pitchFamily="34" charset="0"/>
                <a:ea typeface="Tahoma" pitchFamily="34" charset="0"/>
                <a:cs typeface="Tahoma" pitchFamily="34" charset="0"/>
              </a:rPr>
            </a:br>
            <a:r>
              <a:rPr lang="en-US" altLang="zh-TW" sz="2400" b="1" kern="1200" dirty="0" smtClean="0">
                <a:solidFill>
                  <a:srgbClr val="00467A"/>
                </a:solidFill>
                <a:latin typeface="Franklin Gothic Medium" pitchFamily="34" charset="0"/>
                <a:ea typeface="Tahoma" pitchFamily="34" charset="0"/>
                <a:cs typeface="Tahoma" pitchFamily="34" charset="0"/>
              </a:rPr>
              <a:t> 2019/9/30</a:t>
            </a:r>
            <a:endParaRPr lang="zh-TW" altLang="en-US" sz="2400" b="1" kern="1200" dirty="0" smtClean="0">
              <a:solidFill>
                <a:srgbClr val="00467A"/>
              </a:solidFill>
              <a:latin typeface="Franklin Gothic Medium" pitchFamily="34" charset="0"/>
              <a:ea typeface="Tahoma" pitchFamily="34" charset="0"/>
              <a:cs typeface="Tahoma" pitchFamily="34" charset="0"/>
            </a:endParaRPr>
          </a:p>
        </p:txBody>
      </p:sp>
      <p:graphicFrame>
        <p:nvGraphicFramePr>
          <p:cNvPr id="1027" name="Object 3"/>
          <p:cNvGraphicFramePr>
            <a:graphicFrameLocks noChangeAspect="1"/>
          </p:cNvGraphicFramePr>
          <p:nvPr/>
        </p:nvGraphicFramePr>
        <p:xfrm>
          <a:off x="179512" y="1412776"/>
          <a:ext cx="8748463" cy="4906962"/>
        </p:xfrm>
        <a:graphic>
          <a:graphicData uri="http://schemas.openxmlformats.org/presentationml/2006/ole">
            <p:oleObj spid="_x0000_s1026" name="工作表" r:id="rId6" imgW="8858194" imgH="3990901" progId="Excel.Sheet.12">
              <p:embed/>
            </p:oleObj>
          </a:graphicData>
        </a:graphic>
      </p:graphicFrame>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5123" name="Rectangle 7"/>
          <p:cNvSpPr txBox="1">
            <a:spLocks noChangeArrowheads="1"/>
          </p:cNvSpPr>
          <p:nvPr/>
        </p:nvSpPr>
        <p:spPr bwMode="auto">
          <a:xfrm>
            <a:off x="755576" y="1700808"/>
            <a:ext cx="8229600" cy="4205288"/>
          </a:xfrm>
          <a:prstGeom prst="rect">
            <a:avLst/>
          </a:prstGeom>
          <a:noFill/>
          <a:ln w="9525">
            <a:noFill/>
            <a:miter lim="800000"/>
            <a:headEnd/>
            <a:tailEnd/>
          </a:ln>
          <a:effectLst/>
        </p:spPr>
        <p:txBody>
          <a:bodyPr/>
          <a:lstStyle/>
          <a:p>
            <a:pPr algn="ctr">
              <a:spcBef>
                <a:spcPct val="20000"/>
              </a:spcBef>
            </a:pPr>
            <a:r>
              <a:rPr lang="en-US" sz="3200" dirty="0">
                <a:solidFill>
                  <a:schemeClr val="bg1"/>
                </a:solidFill>
              </a:rPr>
              <a:t>. </a:t>
            </a:r>
          </a:p>
        </p:txBody>
      </p:sp>
      <p:cxnSp>
        <p:nvCxnSpPr>
          <p:cNvPr id="6" name="直線接點 5"/>
          <p:cNvCxnSpPr/>
          <p:nvPr/>
        </p:nvCxnSpPr>
        <p:spPr>
          <a:xfrm>
            <a:off x="0" y="3717032"/>
            <a:ext cx="9144000" cy="0"/>
          </a:xfrm>
          <a:prstGeom prst="line">
            <a:avLst/>
          </a:prstGeom>
        </p:spPr>
        <p:style>
          <a:lnRef idx="2">
            <a:schemeClr val="accent2"/>
          </a:lnRef>
          <a:fillRef idx="0">
            <a:schemeClr val="accent2"/>
          </a:fillRef>
          <a:effectRef idx="1">
            <a:schemeClr val="accent2"/>
          </a:effectRef>
          <a:fontRef idx="minor">
            <a:schemeClr val="tx1"/>
          </a:fontRef>
        </p:style>
      </p:cxnSp>
      <p:sp>
        <p:nvSpPr>
          <p:cNvPr id="13" name="文字方塊 12"/>
          <p:cNvSpPr txBox="1"/>
          <p:nvPr/>
        </p:nvSpPr>
        <p:spPr>
          <a:xfrm>
            <a:off x="3635896" y="2492896"/>
            <a:ext cx="5301259" cy="1107996"/>
          </a:xfrm>
          <a:prstGeom prst="rect">
            <a:avLst/>
          </a:prstGeom>
          <a:noFill/>
        </p:spPr>
        <p:txBody>
          <a:bodyPr wrap="none" rtlCol="0">
            <a:spAutoFit/>
          </a:bodyPr>
          <a:lstStyle/>
          <a:p>
            <a:r>
              <a:rPr lang="zh-TW" altLang="en-US" sz="6600" b="1" dirty="0">
                <a:solidFill>
                  <a:srgbClr val="00467A"/>
                </a:solidFill>
                <a:latin typeface="標楷體" pitchFamily="65" charset="-120"/>
                <a:ea typeface="標楷體" pitchFamily="65" charset="-120"/>
              </a:rPr>
              <a:t> </a:t>
            </a:r>
            <a:r>
              <a:rPr lang="en-US" altLang="zh-TW" sz="4000" b="1" dirty="0" smtClean="0">
                <a:solidFill>
                  <a:srgbClr val="00467A"/>
                </a:solidFill>
                <a:latin typeface="Franklin Gothic Medium" pitchFamily="34" charset="0"/>
                <a:ea typeface="Tahoma" pitchFamily="34" charset="0"/>
                <a:cs typeface="Tahoma" pitchFamily="34" charset="0"/>
              </a:rPr>
              <a:t>Company Networking</a:t>
            </a:r>
            <a:endParaRPr lang="zh-TW" altLang="en-US" sz="4800" b="1" dirty="0">
              <a:solidFill>
                <a:srgbClr val="00467A"/>
              </a:solidFill>
              <a:latin typeface="Franklin Gothic Medium" pitchFamily="34" charset="0"/>
              <a:ea typeface="Tahoma" pitchFamily="34" charset="0"/>
              <a:cs typeface="Tahoma" pitchFamily="34" charset="0"/>
            </a:endParaRPr>
          </a:p>
        </p:txBody>
      </p:sp>
      <p:pic>
        <p:nvPicPr>
          <p:cNvPr id="8" name="圖片 7" descr="昶和LOGO.png"/>
          <p:cNvPicPr>
            <a:picLocks noChangeAspect="1"/>
          </p:cNvPicPr>
          <p:nvPr/>
        </p:nvPicPr>
        <p:blipFill>
          <a:blip r:embed="rId3" cstate="print"/>
          <a:stretch>
            <a:fillRect/>
          </a:stretch>
        </p:blipFill>
        <p:spPr>
          <a:xfrm>
            <a:off x="3491880" y="5517232"/>
            <a:ext cx="1828800" cy="1219200"/>
          </a:xfrm>
          <a:prstGeom prst="rect">
            <a:avLst/>
          </a:prstGeom>
        </p:spPr>
      </p:pic>
      <p:pic>
        <p:nvPicPr>
          <p:cNvPr id="7" name="圖片 6" descr="seed-sprouting.png"/>
          <p:cNvPicPr>
            <a:picLocks noChangeAspect="1"/>
          </p:cNvPicPr>
          <p:nvPr/>
        </p:nvPicPr>
        <p:blipFill>
          <a:blip r:embed="rId4" cstate="print"/>
          <a:stretch>
            <a:fillRect/>
          </a:stretch>
        </p:blipFill>
        <p:spPr>
          <a:xfrm>
            <a:off x="179512" y="260648"/>
            <a:ext cx="3764799" cy="252028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 name="標題 3"/>
          <p:cNvSpPr>
            <a:spLocks noGrp="1"/>
          </p:cNvSpPr>
          <p:nvPr>
            <p:ph type="title"/>
          </p:nvPr>
        </p:nvSpPr>
        <p:spPr>
          <a:xfrm>
            <a:off x="179512" y="0"/>
            <a:ext cx="6408712" cy="1143000"/>
          </a:xfrm>
        </p:spPr>
        <p:txBody>
          <a:bodyPr/>
          <a:lstStyle/>
          <a:p>
            <a:r>
              <a:rPr lang="en-US" altLang="zh-TW" sz="4000" b="1" dirty="0" smtClean="0">
                <a:solidFill>
                  <a:srgbClr val="00467A"/>
                </a:solidFill>
                <a:latin typeface="Franklin Gothic Medium" pitchFamily="34" charset="0"/>
                <a:ea typeface="標楷體" pitchFamily="65" charset="-120"/>
              </a:rPr>
              <a:t>Chang-Ho </a:t>
            </a:r>
            <a:r>
              <a:rPr lang="en-US" altLang="zh-TW" sz="4000" b="1" dirty="0" smtClean="0">
                <a:solidFill>
                  <a:srgbClr val="00467A"/>
                </a:solidFill>
                <a:latin typeface="Franklin Gothic Medium" pitchFamily="34" charset="0"/>
                <a:ea typeface="標楷體" pitchFamily="65" charset="-120"/>
              </a:rPr>
              <a:t>Group </a:t>
            </a:r>
            <a:r>
              <a:rPr lang="en-US" altLang="zh-TW" sz="4000" b="1" dirty="0" smtClean="0">
                <a:solidFill>
                  <a:srgbClr val="00467A"/>
                </a:solidFill>
                <a:latin typeface="Franklin Gothic Medium" pitchFamily="34" charset="0"/>
                <a:ea typeface="Tahoma" pitchFamily="34" charset="0"/>
                <a:cs typeface="Tahoma" pitchFamily="34" charset="0"/>
              </a:rPr>
              <a:t>Networking </a:t>
            </a:r>
            <a:endParaRPr lang="zh-TW" altLang="en-US" sz="4000" b="1" kern="1200" dirty="0">
              <a:solidFill>
                <a:srgbClr val="002060"/>
              </a:solidFill>
              <a:latin typeface="標楷體" pitchFamily="65" charset="-120"/>
              <a:ea typeface="標楷體" pitchFamily="65" charset="-120"/>
              <a:cs typeface="+mn-cs"/>
            </a:endParaRPr>
          </a:p>
        </p:txBody>
      </p:sp>
      <p:pic>
        <p:nvPicPr>
          <p:cNvPr id="5" name="內容版面配置區 4" descr="昶和LOGO.png"/>
          <p:cNvPicPr>
            <a:picLocks noChangeAspect="1"/>
          </p:cNvPicPr>
          <p:nvPr/>
        </p:nvPicPr>
        <p:blipFill>
          <a:blip r:embed="rId4" cstate="print"/>
          <a:stretch>
            <a:fillRect/>
          </a:stretch>
        </p:blipFill>
        <p:spPr bwMode="auto">
          <a:xfrm>
            <a:off x="7164288" y="0"/>
            <a:ext cx="1828800" cy="1219200"/>
          </a:xfrm>
          <a:prstGeom prst="rect">
            <a:avLst/>
          </a:prstGeom>
          <a:noFill/>
          <a:ln w="9525">
            <a:noFill/>
            <a:miter lim="800000"/>
            <a:headEnd/>
            <a:tailEnd/>
          </a:ln>
          <a:effectLst/>
        </p:spPr>
      </p:pic>
      <p:grpSp>
        <p:nvGrpSpPr>
          <p:cNvPr id="11" name="Group 1">
            <a:extLst>
              <a:ext uri="{FF2B5EF4-FFF2-40B4-BE49-F238E27FC236}">
                <a16:creationId xmlns="" xmlns:a16="http://schemas.microsoft.com/office/drawing/2014/main" id="{8FCCDDAF-4C55-454D-B6FA-4AE3BB4AC6F3}"/>
              </a:ext>
            </a:extLst>
          </p:cNvPr>
          <p:cNvGrpSpPr/>
          <p:nvPr/>
        </p:nvGrpSpPr>
        <p:grpSpPr>
          <a:xfrm>
            <a:off x="0" y="2204864"/>
            <a:ext cx="8964488" cy="2592862"/>
            <a:chOff x="-36512" y="194912"/>
            <a:chExt cx="9266072" cy="2592862"/>
          </a:xfrm>
        </p:grpSpPr>
        <p:grpSp>
          <p:nvGrpSpPr>
            <p:cNvPr id="12" name="Group 2">
              <a:extLst>
                <a:ext uri="{FF2B5EF4-FFF2-40B4-BE49-F238E27FC236}">
                  <a16:creationId xmlns="" xmlns:a16="http://schemas.microsoft.com/office/drawing/2014/main" id="{D590C776-D30E-49B5-8C63-587C7312874A}"/>
                </a:ext>
              </a:extLst>
            </p:cNvPr>
            <p:cNvGrpSpPr/>
            <p:nvPr/>
          </p:nvGrpSpPr>
          <p:grpSpPr>
            <a:xfrm flipH="1">
              <a:off x="-36512" y="194912"/>
              <a:ext cx="9266072" cy="1010105"/>
              <a:chOff x="-102996" y="916507"/>
              <a:chExt cx="9266072" cy="1010105"/>
            </a:xfrm>
          </p:grpSpPr>
          <p:grpSp>
            <p:nvGrpSpPr>
              <p:cNvPr id="82" name="Group 66">
                <a:extLst>
                  <a:ext uri="{FF2B5EF4-FFF2-40B4-BE49-F238E27FC236}">
                    <a16:creationId xmlns="" xmlns:a16="http://schemas.microsoft.com/office/drawing/2014/main" id="{B39F7159-C45F-4D46-AF12-2309D6384497}"/>
                  </a:ext>
                </a:extLst>
              </p:cNvPr>
              <p:cNvGrpSpPr/>
              <p:nvPr/>
            </p:nvGrpSpPr>
            <p:grpSpPr>
              <a:xfrm>
                <a:off x="5580112" y="916507"/>
                <a:ext cx="3582964" cy="1010105"/>
                <a:chOff x="-324544" y="1282498"/>
                <a:chExt cx="6129362" cy="1727983"/>
              </a:xfrm>
            </p:grpSpPr>
            <p:grpSp>
              <p:nvGrpSpPr>
                <p:cNvPr id="108" name="Group 92">
                  <a:extLst>
                    <a:ext uri="{FF2B5EF4-FFF2-40B4-BE49-F238E27FC236}">
                      <a16:creationId xmlns="" xmlns:a16="http://schemas.microsoft.com/office/drawing/2014/main" id="{27A48B16-DA87-4B67-8585-EC7195128320}"/>
                    </a:ext>
                  </a:extLst>
                </p:cNvPr>
                <p:cNvGrpSpPr/>
                <p:nvPr/>
              </p:nvGrpSpPr>
              <p:grpSpPr>
                <a:xfrm flipH="1">
                  <a:off x="-324544" y="1282498"/>
                  <a:ext cx="6129362" cy="828675"/>
                  <a:chOff x="3445066" y="383189"/>
                  <a:chExt cx="6129362" cy="828675"/>
                </a:xfrm>
              </p:grpSpPr>
              <p:sp>
                <p:nvSpPr>
                  <p:cNvPr id="117" name="Freeform 260">
                    <a:extLst>
                      <a:ext uri="{FF2B5EF4-FFF2-40B4-BE49-F238E27FC236}">
                        <a16:creationId xmlns="" xmlns:a16="http://schemas.microsoft.com/office/drawing/2014/main" id="{62F3CCCE-4B6B-4CDF-9509-6AF5402C3967}"/>
                      </a:ext>
                    </a:extLst>
                  </p:cNvPr>
                  <p:cNvSpPr>
                    <a:spLocks/>
                  </p:cNvSpPr>
                  <p:nvPr/>
                </p:nvSpPr>
                <p:spPr bwMode="auto">
                  <a:xfrm>
                    <a:off x="3445066"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14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8" name="Freeform 260">
                    <a:extLst>
                      <a:ext uri="{FF2B5EF4-FFF2-40B4-BE49-F238E27FC236}">
                        <a16:creationId xmlns="" xmlns:a16="http://schemas.microsoft.com/office/drawing/2014/main" id="{F0845D01-D2E1-4003-9B70-2650DC1A1E02}"/>
                      </a:ext>
                    </a:extLst>
                  </p:cNvPr>
                  <p:cNvSpPr>
                    <a:spLocks/>
                  </p:cNvSpPr>
                  <p:nvPr/>
                </p:nvSpPr>
                <p:spPr bwMode="auto">
                  <a:xfrm>
                    <a:off x="4329043"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34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9" name="Freeform 260">
                    <a:extLst>
                      <a:ext uri="{FF2B5EF4-FFF2-40B4-BE49-F238E27FC236}">
                        <a16:creationId xmlns="" xmlns:a16="http://schemas.microsoft.com/office/drawing/2014/main" id="{C8B733D2-9036-4EC4-B397-2C69A48C8500}"/>
                      </a:ext>
                    </a:extLst>
                  </p:cNvPr>
                  <p:cNvSpPr>
                    <a:spLocks/>
                  </p:cNvSpPr>
                  <p:nvPr/>
                </p:nvSpPr>
                <p:spPr bwMode="auto">
                  <a:xfrm>
                    <a:off x="5213020"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0" name="Freeform 260">
                    <a:extLst>
                      <a:ext uri="{FF2B5EF4-FFF2-40B4-BE49-F238E27FC236}">
                        <a16:creationId xmlns="" xmlns:a16="http://schemas.microsoft.com/office/drawing/2014/main" id="{927B9382-58FB-425B-BBD8-77153277169A}"/>
                      </a:ext>
                    </a:extLst>
                  </p:cNvPr>
                  <p:cNvSpPr>
                    <a:spLocks/>
                  </p:cNvSpPr>
                  <p:nvPr/>
                </p:nvSpPr>
                <p:spPr bwMode="auto">
                  <a:xfrm>
                    <a:off x="6096997"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40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1" name="Freeform 260">
                    <a:extLst>
                      <a:ext uri="{FF2B5EF4-FFF2-40B4-BE49-F238E27FC236}">
                        <a16:creationId xmlns="" xmlns:a16="http://schemas.microsoft.com/office/drawing/2014/main" id="{1DBADED6-1959-4DA2-ADC4-0D34044B2F04}"/>
                      </a:ext>
                    </a:extLst>
                  </p:cNvPr>
                  <p:cNvSpPr>
                    <a:spLocks/>
                  </p:cNvSpPr>
                  <p:nvPr/>
                </p:nvSpPr>
                <p:spPr bwMode="auto">
                  <a:xfrm>
                    <a:off x="6980974"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15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2" name="Freeform 260">
                    <a:extLst>
                      <a:ext uri="{FF2B5EF4-FFF2-40B4-BE49-F238E27FC236}">
                        <a16:creationId xmlns="" xmlns:a16="http://schemas.microsoft.com/office/drawing/2014/main" id="{2BFCFD8D-256F-4B8F-AF73-E1C46C9DBB95}"/>
                      </a:ext>
                    </a:extLst>
                  </p:cNvPr>
                  <p:cNvSpPr>
                    <a:spLocks/>
                  </p:cNvSpPr>
                  <p:nvPr/>
                </p:nvSpPr>
                <p:spPr bwMode="auto">
                  <a:xfrm>
                    <a:off x="7864951"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3" name="Freeform 260">
                    <a:extLst>
                      <a:ext uri="{FF2B5EF4-FFF2-40B4-BE49-F238E27FC236}">
                        <a16:creationId xmlns="" xmlns:a16="http://schemas.microsoft.com/office/drawing/2014/main" id="{EDD0AEE7-41F7-44D1-8F1C-492910365946}"/>
                      </a:ext>
                    </a:extLst>
                  </p:cNvPr>
                  <p:cNvSpPr>
                    <a:spLocks/>
                  </p:cNvSpPr>
                  <p:nvPr/>
                </p:nvSpPr>
                <p:spPr bwMode="auto">
                  <a:xfrm>
                    <a:off x="8748928"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44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09" name="Group 93">
                  <a:extLst>
                    <a:ext uri="{FF2B5EF4-FFF2-40B4-BE49-F238E27FC236}">
                      <a16:creationId xmlns="" xmlns:a16="http://schemas.microsoft.com/office/drawing/2014/main" id="{CCE32B6B-132A-40D1-B872-E60F94097F03}"/>
                    </a:ext>
                  </a:extLst>
                </p:cNvPr>
                <p:cNvGrpSpPr/>
                <p:nvPr/>
              </p:nvGrpSpPr>
              <p:grpSpPr>
                <a:xfrm>
                  <a:off x="-324544" y="2181806"/>
                  <a:ext cx="6129362" cy="828675"/>
                  <a:chOff x="-90842" y="383189"/>
                  <a:chExt cx="6129362" cy="828675"/>
                </a:xfrm>
              </p:grpSpPr>
              <p:sp>
                <p:nvSpPr>
                  <p:cNvPr id="110" name="Freeform 260">
                    <a:extLst>
                      <a:ext uri="{FF2B5EF4-FFF2-40B4-BE49-F238E27FC236}">
                        <a16:creationId xmlns="" xmlns:a16="http://schemas.microsoft.com/office/drawing/2014/main" id="{0C4FC660-243C-492D-8430-1BA2F00B7897}"/>
                      </a:ext>
                    </a:extLst>
                  </p:cNvPr>
                  <p:cNvSpPr>
                    <a:spLocks/>
                  </p:cNvSpPr>
                  <p:nvPr/>
                </p:nvSpPr>
                <p:spPr bwMode="auto">
                  <a:xfrm>
                    <a:off x="-90842"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25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1" name="Freeform 260">
                    <a:extLst>
                      <a:ext uri="{FF2B5EF4-FFF2-40B4-BE49-F238E27FC236}">
                        <a16:creationId xmlns="" xmlns:a16="http://schemas.microsoft.com/office/drawing/2014/main" id="{49BE3DF4-61F9-47D3-A48F-9106486728AA}"/>
                      </a:ext>
                    </a:extLst>
                  </p:cNvPr>
                  <p:cNvSpPr>
                    <a:spLocks/>
                  </p:cNvSpPr>
                  <p:nvPr/>
                </p:nvSpPr>
                <p:spPr bwMode="auto">
                  <a:xfrm>
                    <a:off x="793135"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70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2" name="Freeform 260">
                    <a:extLst>
                      <a:ext uri="{FF2B5EF4-FFF2-40B4-BE49-F238E27FC236}">
                        <a16:creationId xmlns="" xmlns:a16="http://schemas.microsoft.com/office/drawing/2014/main" id="{CEDBC4D9-337A-41ED-B41F-5292AF944671}"/>
                      </a:ext>
                    </a:extLst>
                  </p:cNvPr>
                  <p:cNvSpPr>
                    <a:spLocks/>
                  </p:cNvSpPr>
                  <p:nvPr/>
                </p:nvSpPr>
                <p:spPr bwMode="auto">
                  <a:xfrm>
                    <a:off x="1677112"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15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3" name="Freeform 260">
                    <a:extLst>
                      <a:ext uri="{FF2B5EF4-FFF2-40B4-BE49-F238E27FC236}">
                        <a16:creationId xmlns="" xmlns:a16="http://schemas.microsoft.com/office/drawing/2014/main" id="{4AFA04C0-8D96-4AD0-83E4-33853302BEDD}"/>
                      </a:ext>
                    </a:extLst>
                  </p:cNvPr>
                  <p:cNvSpPr>
                    <a:spLocks/>
                  </p:cNvSpPr>
                  <p:nvPr/>
                </p:nvSpPr>
                <p:spPr bwMode="auto">
                  <a:xfrm>
                    <a:off x="2561089"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4" name="Freeform 260">
                    <a:extLst>
                      <a:ext uri="{FF2B5EF4-FFF2-40B4-BE49-F238E27FC236}">
                        <a16:creationId xmlns="" xmlns:a16="http://schemas.microsoft.com/office/drawing/2014/main" id="{108C231F-C9DB-4F26-B382-82B449B43CD5}"/>
                      </a:ext>
                    </a:extLst>
                  </p:cNvPr>
                  <p:cNvSpPr>
                    <a:spLocks/>
                  </p:cNvSpPr>
                  <p:nvPr/>
                </p:nvSpPr>
                <p:spPr bwMode="auto">
                  <a:xfrm>
                    <a:off x="3445066"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55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5" name="Freeform 260">
                    <a:extLst>
                      <a:ext uri="{FF2B5EF4-FFF2-40B4-BE49-F238E27FC236}">
                        <a16:creationId xmlns="" xmlns:a16="http://schemas.microsoft.com/office/drawing/2014/main" id="{61753EF5-D275-41B5-BBAE-C238663D388F}"/>
                      </a:ext>
                    </a:extLst>
                  </p:cNvPr>
                  <p:cNvSpPr>
                    <a:spLocks/>
                  </p:cNvSpPr>
                  <p:nvPr/>
                </p:nvSpPr>
                <p:spPr bwMode="auto">
                  <a:xfrm>
                    <a:off x="4329043"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85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6" name="Freeform 260">
                    <a:extLst>
                      <a:ext uri="{FF2B5EF4-FFF2-40B4-BE49-F238E27FC236}">
                        <a16:creationId xmlns="" xmlns:a16="http://schemas.microsoft.com/office/drawing/2014/main" id="{396C6F95-5BA5-413D-9B2D-A2E8F116A9E6}"/>
                      </a:ext>
                    </a:extLst>
                  </p:cNvPr>
                  <p:cNvSpPr>
                    <a:spLocks/>
                  </p:cNvSpPr>
                  <p:nvPr/>
                </p:nvSpPr>
                <p:spPr bwMode="auto">
                  <a:xfrm>
                    <a:off x="5213020"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15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83" name="Group 67">
                <a:extLst>
                  <a:ext uri="{FF2B5EF4-FFF2-40B4-BE49-F238E27FC236}">
                    <a16:creationId xmlns="" xmlns:a16="http://schemas.microsoft.com/office/drawing/2014/main" id="{3297B418-8E01-419D-BADA-23BD3F902A34}"/>
                  </a:ext>
                </a:extLst>
              </p:cNvPr>
              <p:cNvGrpSpPr/>
              <p:nvPr/>
            </p:nvGrpSpPr>
            <p:grpSpPr>
              <a:xfrm>
                <a:off x="-102996" y="916507"/>
                <a:ext cx="5649905" cy="1010105"/>
                <a:chOff x="-324544" y="1282498"/>
                <a:chExt cx="9665270" cy="1727983"/>
              </a:xfrm>
            </p:grpSpPr>
            <p:grpSp>
              <p:nvGrpSpPr>
                <p:cNvPr id="84" name="Group 68">
                  <a:extLst>
                    <a:ext uri="{FF2B5EF4-FFF2-40B4-BE49-F238E27FC236}">
                      <a16:creationId xmlns="" xmlns:a16="http://schemas.microsoft.com/office/drawing/2014/main" id="{52F00338-C19A-4888-909D-6C269C1393DD}"/>
                    </a:ext>
                  </a:extLst>
                </p:cNvPr>
                <p:cNvGrpSpPr/>
                <p:nvPr/>
              </p:nvGrpSpPr>
              <p:grpSpPr>
                <a:xfrm flipH="1">
                  <a:off x="-324544" y="1282498"/>
                  <a:ext cx="9665270" cy="828675"/>
                  <a:chOff x="-90842" y="383189"/>
                  <a:chExt cx="9665270" cy="828675"/>
                </a:xfrm>
              </p:grpSpPr>
              <p:sp>
                <p:nvSpPr>
                  <p:cNvPr id="97" name="Freeform 260">
                    <a:extLst>
                      <a:ext uri="{FF2B5EF4-FFF2-40B4-BE49-F238E27FC236}">
                        <a16:creationId xmlns="" xmlns:a16="http://schemas.microsoft.com/office/drawing/2014/main" id="{60D7AA7E-5DC3-4124-A061-CB2EE35913A1}"/>
                      </a:ext>
                    </a:extLst>
                  </p:cNvPr>
                  <p:cNvSpPr>
                    <a:spLocks/>
                  </p:cNvSpPr>
                  <p:nvPr/>
                </p:nvSpPr>
                <p:spPr bwMode="auto">
                  <a:xfrm>
                    <a:off x="-90842"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81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8" name="Freeform 260">
                    <a:extLst>
                      <a:ext uri="{FF2B5EF4-FFF2-40B4-BE49-F238E27FC236}">
                        <a16:creationId xmlns="" xmlns:a16="http://schemas.microsoft.com/office/drawing/2014/main" id="{E32EDC4E-7677-4DA1-9AAA-40BA90841C36}"/>
                      </a:ext>
                    </a:extLst>
                  </p:cNvPr>
                  <p:cNvSpPr>
                    <a:spLocks/>
                  </p:cNvSpPr>
                  <p:nvPr/>
                </p:nvSpPr>
                <p:spPr bwMode="auto">
                  <a:xfrm>
                    <a:off x="793135"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9" name="Freeform 260">
                    <a:extLst>
                      <a:ext uri="{FF2B5EF4-FFF2-40B4-BE49-F238E27FC236}">
                        <a16:creationId xmlns="" xmlns:a16="http://schemas.microsoft.com/office/drawing/2014/main" id="{0A8DAB51-2F37-4AD3-874B-2DBCAD04847C}"/>
                      </a:ext>
                    </a:extLst>
                  </p:cNvPr>
                  <p:cNvSpPr>
                    <a:spLocks/>
                  </p:cNvSpPr>
                  <p:nvPr/>
                </p:nvSpPr>
                <p:spPr bwMode="auto">
                  <a:xfrm>
                    <a:off x="1677112"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15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0" name="Freeform 260">
                    <a:extLst>
                      <a:ext uri="{FF2B5EF4-FFF2-40B4-BE49-F238E27FC236}">
                        <a16:creationId xmlns="" xmlns:a16="http://schemas.microsoft.com/office/drawing/2014/main" id="{C76DC5E5-B812-4FCA-B3A8-26411B9E1F19}"/>
                      </a:ext>
                    </a:extLst>
                  </p:cNvPr>
                  <p:cNvSpPr>
                    <a:spLocks/>
                  </p:cNvSpPr>
                  <p:nvPr/>
                </p:nvSpPr>
                <p:spPr bwMode="auto">
                  <a:xfrm>
                    <a:off x="2561089"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55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1" name="Freeform 260">
                    <a:extLst>
                      <a:ext uri="{FF2B5EF4-FFF2-40B4-BE49-F238E27FC236}">
                        <a16:creationId xmlns="" xmlns:a16="http://schemas.microsoft.com/office/drawing/2014/main" id="{6682E0B9-6232-427D-91E6-225A7C352C3E}"/>
                      </a:ext>
                    </a:extLst>
                  </p:cNvPr>
                  <p:cNvSpPr>
                    <a:spLocks/>
                  </p:cNvSpPr>
                  <p:nvPr/>
                </p:nvSpPr>
                <p:spPr bwMode="auto">
                  <a:xfrm>
                    <a:off x="3445066"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14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2" name="Freeform 260">
                    <a:extLst>
                      <a:ext uri="{FF2B5EF4-FFF2-40B4-BE49-F238E27FC236}">
                        <a16:creationId xmlns="" xmlns:a16="http://schemas.microsoft.com/office/drawing/2014/main" id="{964B5368-D59D-4D7D-9381-F35029F6039B}"/>
                      </a:ext>
                    </a:extLst>
                  </p:cNvPr>
                  <p:cNvSpPr>
                    <a:spLocks/>
                  </p:cNvSpPr>
                  <p:nvPr/>
                </p:nvSpPr>
                <p:spPr bwMode="auto">
                  <a:xfrm>
                    <a:off x="4329043"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34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3" name="Freeform 260">
                    <a:extLst>
                      <a:ext uri="{FF2B5EF4-FFF2-40B4-BE49-F238E27FC236}">
                        <a16:creationId xmlns="" xmlns:a16="http://schemas.microsoft.com/office/drawing/2014/main" id="{29369070-5A89-42C9-9AD8-6AA5144BF092}"/>
                      </a:ext>
                    </a:extLst>
                  </p:cNvPr>
                  <p:cNvSpPr>
                    <a:spLocks/>
                  </p:cNvSpPr>
                  <p:nvPr/>
                </p:nvSpPr>
                <p:spPr bwMode="auto">
                  <a:xfrm>
                    <a:off x="5213020"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4" name="Freeform 260">
                    <a:extLst>
                      <a:ext uri="{FF2B5EF4-FFF2-40B4-BE49-F238E27FC236}">
                        <a16:creationId xmlns="" xmlns:a16="http://schemas.microsoft.com/office/drawing/2014/main" id="{454489E7-E689-4D8C-A7DD-06F2A5F95D5C}"/>
                      </a:ext>
                    </a:extLst>
                  </p:cNvPr>
                  <p:cNvSpPr>
                    <a:spLocks/>
                  </p:cNvSpPr>
                  <p:nvPr/>
                </p:nvSpPr>
                <p:spPr bwMode="auto">
                  <a:xfrm>
                    <a:off x="6096997"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40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5" name="Freeform 260">
                    <a:extLst>
                      <a:ext uri="{FF2B5EF4-FFF2-40B4-BE49-F238E27FC236}">
                        <a16:creationId xmlns="" xmlns:a16="http://schemas.microsoft.com/office/drawing/2014/main" id="{BA7D59DD-F772-463C-B2B1-50F0D2A551AB}"/>
                      </a:ext>
                    </a:extLst>
                  </p:cNvPr>
                  <p:cNvSpPr>
                    <a:spLocks/>
                  </p:cNvSpPr>
                  <p:nvPr/>
                </p:nvSpPr>
                <p:spPr bwMode="auto">
                  <a:xfrm>
                    <a:off x="6980974"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15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6" name="Freeform 260">
                    <a:extLst>
                      <a:ext uri="{FF2B5EF4-FFF2-40B4-BE49-F238E27FC236}">
                        <a16:creationId xmlns="" xmlns:a16="http://schemas.microsoft.com/office/drawing/2014/main" id="{B0B66EBE-816E-4D65-9C43-86DABE634975}"/>
                      </a:ext>
                    </a:extLst>
                  </p:cNvPr>
                  <p:cNvSpPr>
                    <a:spLocks/>
                  </p:cNvSpPr>
                  <p:nvPr/>
                </p:nvSpPr>
                <p:spPr bwMode="auto">
                  <a:xfrm>
                    <a:off x="7864951"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7" name="Freeform 260">
                    <a:extLst>
                      <a:ext uri="{FF2B5EF4-FFF2-40B4-BE49-F238E27FC236}">
                        <a16:creationId xmlns="" xmlns:a16="http://schemas.microsoft.com/office/drawing/2014/main" id="{378CC16A-41F9-488B-B74D-7F2277DB0176}"/>
                      </a:ext>
                    </a:extLst>
                  </p:cNvPr>
                  <p:cNvSpPr>
                    <a:spLocks/>
                  </p:cNvSpPr>
                  <p:nvPr/>
                </p:nvSpPr>
                <p:spPr bwMode="auto">
                  <a:xfrm>
                    <a:off x="8748928"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44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85" name="Group 69">
                  <a:extLst>
                    <a:ext uri="{FF2B5EF4-FFF2-40B4-BE49-F238E27FC236}">
                      <a16:creationId xmlns="" xmlns:a16="http://schemas.microsoft.com/office/drawing/2014/main" id="{CF9565B6-8521-404D-A209-10AA6A7D00C5}"/>
                    </a:ext>
                  </a:extLst>
                </p:cNvPr>
                <p:cNvGrpSpPr/>
                <p:nvPr/>
              </p:nvGrpSpPr>
              <p:grpSpPr>
                <a:xfrm>
                  <a:off x="-324544" y="1898417"/>
                  <a:ext cx="9665270" cy="1112064"/>
                  <a:chOff x="-90842" y="99800"/>
                  <a:chExt cx="9665270" cy="1112064"/>
                </a:xfrm>
              </p:grpSpPr>
              <p:sp>
                <p:nvSpPr>
                  <p:cNvPr id="86" name="Freeform 260">
                    <a:extLst>
                      <a:ext uri="{FF2B5EF4-FFF2-40B4-BE49-F238E27FC236}">
                        <a16:creationId xmlns="" xmlns:a16="http://schemas.microsoft.com/office/drawing/2014/main" id="{A92231D4-43A6-40B6-B802-C40C8557B103}"/>
                      </a:ext>
                    </a:extLst>
                  </p:cNvPr>
                  <p:cNvSpPr>
                    <a:spLocks/>
                  </p:cNvSpPr>
                  <p:nvPr/>
                </p:nvSpPr>
                <p:spPr bwMode="auto">
                  <a:xfrm>
                    <a:off x="-90842"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25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7" name="Freeform 260">
                    <a:extLst>
                      <a:ext uri="{FF2B5EF4-FFF2-40B4-BE49-F238E27FC236}">
                        <a16:creationId xmlns="" xmlns:a16="http://schemas.microsoft.com/office/drawing/2014/main" id="{E349FE48-8981-462D-B524-13385707F76D}"/>
                      </a:ext>
                    </a:extLst>
                  </p:cNvPr>
                  <p:cNvSpPr>
                    <a:spLocks/>
                  </p:cNvSpPr>
                  <p:nvPr/>
                </p:nvSpPr>
                <p:spPr bwMode="auto">
                  <a:xfrm>
                    <a:off x="793135"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70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8" name="Freeform 260">
                    <a:extLst>
                      <a:ext uri="{FF2B5EF4-FFF2-40B4-BE49-F238E27FC236}">
                        <a16:creationId xmlns="" xmlns:a16="http://schemas.microsoft.com/office/drawing/2014/main" id="{B1535480-C2C4-4066-862F-92384E040A2F}"/>
                      </a:ext>
                    </a:extLst>
                  </p:cNvPr>
                  <p:cNvSpPr>
                    <a:spLocks/>
                  </p:cNvSpPr>
                  <p:nvPr/>
                </p:nvSpPr>
                <p:spPr bwMode="auto">
                  <a:xfrm>
                    <a:off x="1677112"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15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9" name="Freeform 260">
                    <a:extLst>
                      <a:ext uri="{FF2B5EF4-FFF2-40B4-BE49-F238E27FC236}">
                        <a16:creationId xmlns="" xmlns:a16="http://schemas.microsoft.com/office/drawing/2014/main" id="{2500F332-2DD4-474F-9B89-2B5F81DE4191}"/>
                      </a:ext>
                    </a:extLst>
                  </p:cNvPr>
                  <p:cNvSpPr>
                    <a:spLocks/>
                  </p:cNvSpPr>
                  <p:nvPr/>
                </p:nvSpPr>
                <p:spPr bwMode="auto">
                  <a:xfrm>
                    <a:off x="2186437" y="99800"/>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0" name="Freeform 260">
                    <a:extLst>
                      <a:ext uri="{FF2B5EF4-FFF2-40B4-BE49-F238E27FC236}">
                        <a16:creationId xmlns="" xmlns:a16="http://schemas.microsoft.com/office/drawing/2014/main" id="{64833B4D-DC52-488E-BAFD-325742A387FB}"/>
                      </a:ext>
                    </a:extLst>
                  </p:cNvPr>
                  <p:cNvSpPr>
                    <a:spLocks/>
                  </p:cNvSpPr>
                  <p:nvPr/>
                </p:nvSpPr>
                <p:spPr bwMode="auto">
                  <a:xfrm>
                    <a:off x="3445066"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55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1" name="Freeform 260">
                    <a:extLst>
                      <a:ext uri="{FF2B5EF4-FFF2-40B4-BE49-F238E27FC236}">
                        <a16:creationId xmlns="" xmlns:a16="http://schemas.microsoft.com/office/drawing/2014/main" id="{A1FBA838-3846-4C70-9A1F-5B0BB3705196}"/>
                      </a:ext>
                    </a:extLst>
                  </p:cNvPr>
                  <p:cNvSpPr>
                    <a:spLocks/>
                  </p:cNvSpPr>
                  <p:nvPr/>
                </p:nvSpPr>
                <p:spPr bwMode="auto">
                  <a:xfrm>
                    <a:off x="4329043"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85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2" name="Freeform 260">
                    <a:extLst>
                      <a:ext uri="{FF2B5EF4-FFF2-40B4-BE49-F238E27FC236}">
                        <a16:creationId xmlns="" xmlns:a16="http://schemas.microsoft.com/office/drawing/2014/main" id="{FB71742A-E53D-4101-B796-3A207FF9D202}"/>
                      </a:ext>
                    </a:extLst>
                  </p:cNvPr>
                  <p:cNvSpPr>
                    <a:spLocks/>
                  </p:cNvSpPr>
                  <p:nvPr/>
                </p:nvSpPr>
                <p:spPr bwMode="auto">
                  <a:xfrm>
                    <a:off x="5213020"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15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3" name="Freeform 260">
                    <a:extLst>
                      <a:ext uri="{FF2B5EF4-FFF2-40B4-BE49-F238E27FC236}">
                        <a16:creationId xmlns="" xmlns:a16="http://schemas.microsoft.com/office/drawing/2014/main" id="{1FF7ED6A-4187-4E7D-A3A6-88FCF0EA91E0}"/>
                      </a:ext>
                    </a:extLst>
                  </p:cNvPr>
                  <p:cNvSpPr>
                    <a:spLocks/>
                  </p:cNvSpPr>
                  <p:nvPr/>
                </p:nvSpPr>
                <p:spPr bwMode="auto">
                  <a:xfrm>
                    <a:off x="6096997"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40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4" name="Freeform 260">
                    <a:extLst>
                      <a:ext uri="{FF2B5EF4-FFF2-40B4-BE49-F238E27FC236}">
                        <a16:creationId xmlns="" xmlns:a16="http://schemas.microsoft.com/office/drawing/2014/main" id="{21B4933B-D567-49BD-904A-CCE2945D128A}"/>
                      </a:ext>
                    </a:extLst>
                  </p:cNvPr>
                  <p:cNvSpPr>
                    <a:spLocks/>
                  </p:cNvSpPr>
                  <p:nvPr/>
                </p:nvSpPr>
                <p:spPr bwMode="auto">
                  <a:xfrm>
                    <a:off x="6980974"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15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5" name="Freeform 260">
                    <a:extLst>
                      <a:ext uri="{FF2B5EF4-FFF2-40B4-BE49-F238E27FC236}">
                        <a16:creationId xmlns="" xmlns:a16="http://schemas.microsoft.com/office/drawing/2014/main" id="{2D55570F-1A33-4D9D-A004-40DA55427F29}"/>
                      </a:ext>
                    </a:extLst>
                  </p:cNvPr>
                  <p:cNvSpPr>
                    <a:spLocks/>
                  </p:cNvSpPr>
                  <p:nvPr/>
                </p:nvSpPr>
                <p:spPr bwMode="auto">
                  <a:xfrm>
                    <a:off x="7864951"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75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6" name="Freeform 260">
                    <a:extLst>
                      <a:ext uri="{FF2B5EF4-FFF2-40B4-BE49-F238E27FC236}">
                        <a16:creationId xmlns="" xmlns:a16="http://schemas.microsoft.com/office/drawing/2014/main" id="{7681D1D0-3341-4ADA-87F7-3EF1829B4257}"/>
                      </a:ext>
                    </a:extLst>
                  </p:cNvPr>
                  <p:cNvSpPr>
                    <a:spLocks/>
                  </p:cNvSpPr>
                  <p:nvPr/>
                </p:nvSpPr>
                <p:spPr bwMode="auto">
                  <a:xfrm>
                    <a:off x="8748928"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44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grpSp>
        <p:grpSp>
          <p:nvGrpSpPr>
            <p:cNvPr id="13" name="Group 3">
              <a:extLst>
                <a:ext uri="{FF2B5EF4-FFF2-40B4-BE49-F238E27FC236}">
                  <a16:creationId xmlns="" xmlns:a16="http://schemas.microsoft.com/office/drawing/2014/main" id="{F54A1743-6ECD-40C5-A855-00E9A12C439F}"/>
                </a:ext>
              </a:extLst>
            </p:cNvPr>
            <p:cNvGrpSpPr/>
            <p:nvPr/>
          </p:nvGrpSpPr>
          <p:grpSpPr>
            <a:xfrm>
              <a:off x="-36512" y="1251971"/>
              <a:ext cx="9266072" cy="1535803"/>
              <a:chOff x="-102996" y="390809"/>
              <a:chExt cx="9266072" cy="1535803"/>
            </a:xfrm>
          </p:grpSpPr>
          <p:grpSp>
            <p:nvGrpSpPr>
              <p:cNvPr id="14" name="Group 4">
                <a:extLst>
                  <a:ext uri="{FF2B5EF4-FFF2-40B4-BE49-F238E27FC236}">
                    <a16:creationId xmlns="" xmlns:a16="http://schemas.microsoft.com/office/drawing/2014/main" id="{DB9237B4-2942-4F06-9868-EFCE8DECB7AF}"/>
                  </a:ext>
                </a:extLst>
              </p:cNvPr>
              <p:cNvGrpSpPr/>
              <p:nvPr/>
            </p:nvGrpSpPr>
            <p:grpSpPr>
              <a:xfrm>
                <a:off x="5580112" y="390809"/>
                <a:ext cx="3582964" cy="1535803"/>
                <a:chOff x="-324544" y="383189"/>
                <a:chExt cx="6129362" cy="2627292"/>
              </a:xfrm>
            </p:grpSpPr>
            <p:grpSp>
              <p:nvGrpSpPr>
                <p:cNvPr id="58" name="Group 42">
                  <a:extLst>
                    <a:ext uri="{FF2B5EF4-FFF2-40B4-BE49-F238E27FC236}">
                      <a16:creationId xmlns="" xmlns:a16="http://schemas.microsoft.com/office/drawing/2014/main" id="{7B1F5D38-6C37-4CF4-A8CC-FC8E6BD305A5}"/>
                    </a:ext>
                  </a:extLst>
                </p:cNvPr>
                <p:cNvGrpSpPr/>
                <p:nvPr/>
              </p:nvGrpSpPr>
              <p:grpSpPr>
                <a:xfrm>
                  <a:off x="-324544" y="383189"/>
                  <a:ext cx="6129362" cy="828675"/>
                  <a:chOff x="-90842" y="383189"/>
                  <a:chExt cx="6129362" cy="828675"/>
                </a:xfrm>
              </p:grpSpPr>
              <p:sp>
                <p:nvSpPr>
                  <p:cNvPr id="75" name="Freeform 260">
                    <a:extLst>
                      <a:ext uri="{FF2B5EF4-FFF2-40B4-BE49-F238E27FC236}">
                        <a16:creationId xmlns="" xmlns:a16="http://schemas.microsoft.com/office/drawing/2014/main" id="{D8C9825E-C10A-4F6B-8D32-EEEEE64EC33E}"/>
                      </a:ext>
                    </a:extLst>
                  </p:cNvPr>
                  <p:cNvSpPr>
                    <a:spLocks/>
                  </p:cNvSpPr>
                  <p:nvPr/>
                </p:nvSpPr>
                <p:spPr bwMode="auto">
                  <a:xfrm>
                    <a:off x="-90842"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25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6" name="Freeform 260">
                    <a:extLst>
                      <a:ext uri="{FF2B5EF4-FFF2-40B4-BE49-F238E27FC236}">
                        <a16:creationId xmlns="" xmlns:a16="http://schemas.microsoft.com/office/drawing/2014/main" id="{0E309561-B2D3-4891-A41D-B00A3399ECA8}"/>
                      </a:ext>
                    </a:extLst>
                  </p:cNvPr>
                  <p:cNvSpPr>
                    <a:spLocks/>
                  </p:cNvSpPr>
                  <p:nvPr/>
                </p:nvSpPr>
                <p:spPr bwMode="auto">
                  <a:xfrm>
                    <a:off x="793135"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70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260">
                    <a:extLst>
                      <a:ext uri="{FF2B5EF4-FFF2-40B4-BE49-F238E27FC236}">
                        <a16:creationId xmlns="" xmlns:a16="http://schemas.microsoft.com/office/drawing/2014/main" id="{55E40DF1-A027-45BB-A016-003108D85D0D}"/>
                      </a:ext>
                    </a:extLst>
                  </p:cNvPr>
                  <p:cNvSpPr>
                    <a:spLocks/>
                  </p:cNvSpPr>
                  <p:nvPr/>
                </p:nvSpPr>
                <p:spPr bwMode="auto">
                  <a:xfrm>
                    <a:off x="1677112"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15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8" name="Freeform 260">
                    <a:extLst>
                      <a:ext uri="{FF2B5EF4-FFF2-40B4-BE49-F238E27FC236}">
                        <a16:creationId xmlns="" xmlns:a16="http://schemas.microsoft.com/office/drawing/2014/main" id="{1977CF5C-DEFA-49C1-AAC0-CC4570F910B0}"/>
                      </a:ext>
                    </a:extLst>
                  </p:cNvPr>
                  <p:cNvSpPr>
                    <a:spLocks/>
                  </p:cNvSpPr>
                  <p:nvPr/>
                </p:nvSpPr>
                <p:spPr bwMode="auto">
                  <a:xfrm>
                    <a:off x="2561089"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9" name="Freeform 260">
                    <a:extLst>
                      <a:ext uri="{FF2B5EF4-FFF2-40B4-BE49-F238E27FC236}">
                        <a16:creationId xmlns="" xmlns:a16="http://schemas.microsoft.com/office/drawing/2014/main" id="{3C2AB0A1-D759-4EA4-9AB4-9D3E8048D419}"/>
                      </a:ext>
                    </a:extLst>
                  </p:cNvPr>
                  <p:cNvSpPr>
                    <a:spLocks/>
                  </p:cNvSpPr>
                  <p:nvPr/>
                </p:nvSpPr>
                <p:spPr bwMode="auto">
                  <a:xfrm>
                    <a:off x="3445066"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55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0" name="Freeform 260">
                    <a:extLst>
                      <a:ext uri="{FF2B5EF4-FFF2-40B4-BE49-F238E27FC236}">
                        <a16:creationId xmlns="" xmlns:a16="http://schemas.microsoft.com/office/drawing/2014/main" id="{F2482262-57B1-4C1E-B24C-147BBFBF1C8D}"/>
                      </a:ext>
                    </a:extLst>
                  </p:cNvPr>
                  <p:cNvSpPr>
                    <a:spLocks/>
                  </p:cNvSpPr>
                  <p:nvPr/>
                </p:nvSpPr>
                <p:spPr bwMode="auto">
                  <a:xfrm>
                    <a:off x="4329043"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85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1" name="Freeform 260">
                    <a:extLst>
                      <a:ext uri="{FF2B5EF4-FFF2-40B4-BE49-F238E27FC236}">
                        <a16:creationId xmlns="" xmlns:a16="http://schemas.microsoft.com/office/drawing/2014/main" id="{4B439152-0C15-4EE0-9865-86DBC80912C5}"/>
                      </a:ext>
                    </a:extLst>
                  </p:cNvPr>
                  <p:cNvSpPr>
                    <a:spLocks/>
                  </p:cNvSpPr>
                  <p:nvPr/>
                </p:nvSpPr>
                <p:spPr bwMode="auto">
                  <a:xfrm>
                    <a:off x="5213020"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15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59" name="Group 43">
                  <a:extLst>
                    <a:ext uri="{FF2B5EF4-FFF2-40B4-BE49-F238E27FC236}">
                      <a16:creationId xmlns="" xmlns:a16="http://schemas.microsoft.com/office/drawing/2014/main" id="{78656921-DE49-4F58-AB69-713BF363D210}"/>
                    </a:ext>
                  </a:extLst>
                </p:cNvPr>
                <p:cNvGrpSpPr/>
                <p:nvPr/>
              </p:nvGrpSpPr>
              <p:grpSpPr>
                <a:xfrm flipH="1">
                  <a:off x="-324544" y="1282498"/>
                  <a:ext cx="6129362" cy="828675"/>
                  <a:chOff x="3445066" y="383189"/>
                  <a:chExt cx="6129362" cy="828675"/>
                </a:xfrm>
              </p:grpSpPr>
              <p:sp>
                <p:nvSpPr>
                  <p:cNvPr id="68" name="Freeform 260">
                    <a:extLst>
                      <a:ext uri="{FF2B5EF4-FFF2-40B4-BE49-F238E27FC236}">
                        <a16:creationId xmlns="" xmlns:a16="http://schemas.microsoft.com/office/drawing/2014/main" id="{CAA687D4-10C3-46D1-BE88-3795A52E6B1C}"/>
                      </a:ext>
                    </a:extLst>
                  </p:cNvPr>
                  <p:cNvSpPr>
                    <a:spLocks/>
                  </p:cNvSpPr>
                  <p:nvPr/>
                </p:nvSpPr>
                <p:spPr bwMode="auto">
                  <a:xfrm>
                    <a:off x="3445066"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14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9" name="Freeform 260">
                    <a:extLst>
                      <a:ext uri="{FF2B5EF4-FFF2-40B4-BE49-F238E27FC236}">
                        <a16:creationId xmlns="" xmlns:a16="http://schemas.microsoft.com/office/drawing/2014/main" id="{17249287-58AD-42E1-A0DB-9E5F03843C60}"/>
                      </a:ext>
                    </a:extLst>
                  </p:cNvPr>
                  <p:cNvSpPr>
                    <a:spLocks/>
                  </p:cNvSpPr>
                  <p:nvPr/>
                </p:nvSpPr>
                <p:spPr bwMode="auto">
                  <a:xfrm>
                    <a:off x="4329043"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34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0" name="Freeform 260">
                    <a:extLst>
                      <a:ext uri="{FF2B5EF4-FFF2-40B4-BE49-F238E27FC236}">
                        <a16:creationId xmlns="" xmlns:a16="http://schemas.microsoft.com/office/drawing/2014/main" id="{B838D664-CE35-46D2-92D8-26E47ECB37A6}"/>
                      </a:ext>
                    </a:extLst>
                  </p:cNvPr>
                  <p:cNvSpPr>
                    <a:spLocks/>
                  </p:cNvSpPr>
                  <p:nvPr/>
                </p:nvSpPr>
                <p:spPr bwMode="auto">
                  <a:xfrm>
                    <a:off x="5213020"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 name="Freeform 260">
                    <a:extLst>
                      <a:ext uri="{FF2B5EF4-FFF2-40B4-BE49-F238E27FC236}">
                        <a16:creationId xmlns="" xmlns:a16="http://schemas.microsoft.com/office/drawing/2014/main" id="{496E97DD-AD8E-4AF3-874D-33C35361CCFC}"/>
                      </a:ext>
                    </a:extLst>
                  </p:cNvPr>
                  <p:cNvSpPr>
                    <a:spLocks/>
                  </p:cNvSpPr>
                  <p:nvPr/>
                </p:nvSpPr>
                <p:spPr bwMode="auto">
                  <a:xfrm>
                    <a:off x="6096997"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40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 name="Freeform 260">
                    <a:extLst>
                      <a:ext uri="{FF2B5EF4-FFF2-40B4-BE49-F238E27FC236}">
                        <a16:creationId xmlns="" xmlns:a16="http://schemas.microsoft.com/office/drawing/2014/main" id="{F8DCD4B9-02A3-44CA-882D-E208EC8AE766}"/>
                      </a:ext>
                    </a:extLst>
                  </p:cNvPr>
                  <p:cNvSpPr>
                    <a:spLocks/>
                  </p:cNvSpPr>
                  <p:nvPr/>
                </p:nvSpPr>
                <p:spPr bwMode="auto">
                  <a:xfrm>
                    <a:off x="6980974"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15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 name="Freeform 260">
                    <a:extLst>
                      <a:ext uri="{FF2B5EF4-FFF2-40B4-BE49-F238E27FC236}">
                        <a16:creationId xmlns="" xmlns:a16="http://schemas.microsoft.com/office/drawing/2014/main" id="{BA5DCB1A-328F-4C64-A0B8-A74F0D828337}"/>
                      </a:ext>
                    </a:extLst>
                  </p:cNvPr>
                  <p:cNvSpPr>
                    <a:spLocks/>
                  </p:cNvSpPr>
                  <p:nvPr/>
                </p:nvSpPr>
                <p:spPr bwMode="auto">
                  <a:xfrm>
                    <a:off x="7864951"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4" name="Freeform 260">
                    <a:extLst>
                      <a:ext uri="{FF2B5EF4-FFF2-40B4-BE49-F238E27FC236}">
                        <a16:creationId xmlns="" xmlns:a16="http://schemas.microsoft.com/office/drawing/2014/main" id="{C24D85B9-486E-483A-AA54-62E4C0E8E80F}"/>
                      </a:ext>
                    </a:extLst>
                  </p:cNvPr>
                  <p:cNvSpPr>
                    <a:spLocks/>
                  </p:cNvSpPr>
                  <p:nvPr/>
                </p:nvSpPr>
                <p:spPr bwMode="auto">
                  <a:xfrm>
                    <a:off x="8748928"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44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60" name="Group 44">
                  <a:extLst>
                    <a:ext uri="{FF2B5EF4-FFF2-40B4-BE49-F238E27FC236}">
                      <a16:creationId xmlns="" xmlns:a16="http://schemas.microsoft.com/office/drawing/2014/main" id="{3AC915AC-187C-4651-A29E-4378108F5B19}"/>
                    </a:ext>
                  </a:extLst>
                </p:cNvPr>
                <p:cNvGrpSpPr/>
                <p:nvPr/>
              </p:nvGrpSpPr>
              <p:grpSpPr>
                <a:xfrm>
                  <a:off x="-324544" y="2181806"/>
                  <a:ext cx="6129362" cy="828675"/>
                  <a:chOff x="-90842" y="383189"/>
                  <a:chExt cx="6129362" cy="828675"/>
                </a:xfrm>
              </p:grpSpPr>
              <p:sp>
                <p:nvSpPr>
                  <p:cNvPr id="61" name="Freeform 260">
                    <a:extLst>
                      <a:ext uri="{FF2B5EF4-FFF2-40B4-BE49-F238E27FC236}">
                        <a16:creationId xmlns="" xmlns:a16="http://schemas.microsoft.com/office/drawing/2014/main" id="{2763BEBB-6E18-4549-A2C0-1D57CEFC491B}"/>
                      </a:ext>
                    </a:extLst>
                  </p:cNvPr>
                  <p:cNvSpPr>
                    <a:spLocks/>
                  </p:cNvSpPr>
                  <p:nvPr/>
                </p:nvSpPr>
                <p:spPr bwMode="auto">
                  <a:xfrm>
                    <a:off x="-90842"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25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 name="Freeform 260">
                    <a:extLst>
                      <a:ext uri="{FF2B5EF4-FFF2-40B4-BE49-F238E27FC236}">
                        <a16:creationId xmlns="" xmlns:a16="http://schemas.microsoft.com/office/drawing/2014/main" id="{99A8AF9D-C2D9-426E-AB6F-24DF96BD45E2}"/>
                      </a:ext>
                    </a:extLst>
                  </p:cNvPr>
                  <p:cNvSpPr>
                    <a:spLocks/>
                  </p:cNvSpPr>
                  <p:nvPr/>
                </p:nvSpPr>
                <p:spPr bwMode="auto">
                  <a:xfrm>
                    <a:off x="793135"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70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 name="Freeform 260">
                    <a:extLst>
                      <a:ext uri="{FF2B5EF4-FFF2-40B4-BE49-F238E27FC236}">
                        <a16:creationId xmlns="" xmlns:a16="http://schemas.microsoft.com/office/drawing/2014/main" id="{F7225F1A-4493-4A7C-90B4-211A5918DC20}"/>
                      </a:ext>
                    </a:extLst>
                  </p:cNvPr>
                  <p:cNvSpPr>
                    <a:spLocks/>
                  </p:cNvSpPr>
                  <p:nvPr/>
                </p:nvSpPr>
                <p:spPr bwMode="auto">
                  <a:xfrm>
                    <a:off x="1677112"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15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 name="Freeform 260">
                    <a:extLst>
                      <a:ext uri="{FF2B5EF4-FFF2-40B4-BE49-F238E27FC236}">
                        <a16:creationId xmlns="" xmlns:a16="http://schemas.microsoft.com/office/drawing/2014/main" id="{093FA67A-ED15-40F6-8BA8-C44316273937}"/>
                      </a:ext>
                    </a:extLst>
                  </p:cNvPr>
                  <p:cNvSpPr>
                    <a:spLocks/>
                  </p:cNvSpPr>
                  <p:nvPr/>
                </p:nvSpPr>
                <p:spPr bwMode="auto">
                  <a:xfrm>
                    <a:off x="2561089"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 name="Freeform 260">
                    <a:extLst>
                      <a:ext uri="{FF2B5EF4-FFF2-40B4-BE49-F238E27FC236}">
                        <a16:creationId xmlns="" xmlns:a16="http://schemas.microsoft.com/office/drawing/2014/main" id="{48EC1B2F-985E-4F78-B6C6-44249B52068D}"/>
                      </a:ext>
                    </a:extLst>
                  </p:cNvPr>
                  <p:cNvSpPr>
                    <a:spLocks/>
                  </p:cNvSpPr>
                  <p:nvPr/>
                </p:nvSpPr>
                <p:spPr bwMode="auto">
                  <a:xfrm>
                    <a:off x="3445066"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55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 name="Freeform 260">
                    <a:extLst>
                      <a:ext uri="{FF2B5EF4-FFF2-40B4-BE49-F238E27FC236}">
                        <a16:creationId xmlns="" xmlns:a16="http://schemas.microsoft.com/office/drawing/2014/main" id="{9133E19F-F9B5-4A15-A043-63CD49E3B1FA}"/>
                      </a:ext>
                    </a:extLst>
                  </p:cNvPr>
                  <p:cNvSpPr>
                    <a:spLocks/>
                  </p:cNvSpPr>
                  <p:nvPr/>
                </p:nvSpPr>
                <p:spPr bwMode="auto">
                  <a:xfrm>
                    <a:off x="4329043"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85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 name="Freeform 260">
                    <a:extLst>
                      <a:ext uri="{FF2B5EF4-FFF2-40B4-BE49-F238E27FC236}">
                        <a16:creationId xmlns="" xmlns:a16="http://schemas.microsoft.com/office/drawing/2014/main" id="{6F8380B8-D019-403E-BAB8-475CA5B094E6}"/>
                      </a:ext>
                    </a:extLst>
                  </p:cNvPr>
                  <p:cNvSpPr>
                    <a:spLocks/>
                  </p:cNvSpPr>
                  <p:nvPr/>
                </p:nvSpPr>
                <p:spPr bwMode="auto">
                  <a:xfrm>
                    <a:off x="5213020"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15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15" name="Group 5">
                <a:extLst>
                  <a:ext uri="{FF2B5EF4-FFF2-40B4-BE49-F238E27FC236}">
                    <a16:creationId xmlns="" xmlns:a16="http://schemas.microsoft.com/office/drawing/2014/main" id="{C56789AB-1EA9-44EB-B1B2-0B2083713133}"/>
                  </a:ext>
                </a:extLst>
              </p:cNvPr>
              <p:cNvGrpSpPr/>
              <p:nvPr/>
            </p:nvGrpSpPr>
            <p:grpSpPr>
              <a:xfrm>
                <a:off x="-102996" y="390809"/>
                <a:ext cx="5649905" cy="1535803"/>
                <a:chOff x="-324544" y="383189"/>
                <a:chExt cx="9665270" cy="2627292"/>
              </a:xfrm>
            </p:grpSpPr>
            <p:grpSp>
              <p:nvGrpSpPr>
                <p:cNvPr id="16" name="Group 6">
                  <a:extLst>
                    <a:ext uri="{FF2B5EF4-FFF2-40B4-BE49-F238E27FC236}">
                      <a16:creationId xmlns="" xmlns:a16="http://schemas.microsoft.com/office/drawing/2014/main" id="{FA656CCF-42F7-4290-B932-141D48FE47A1}"/>
                    </a:ext>
                  </a:extLst>
                </p:cNvPr>
                <p:cNvGrpSpPr/>
                <p:nvPr/>
              </p:nvGrpSpPr>
              <p:grpSpPr>
                <a:xfrm>
                  <a:off x="-324544" y="383189"/>
                  <a:ext cx="9665270" cy="828675"/>
                  <a:chOff x="-90842" y="383189"/>
                  <a:chExt cx="9665270" cy="828675"/>
                </a:xfrm>
              </p:grpSpPr>
              <p:sp>
                <p:nvSpPr>
                  <p:cNvPr id="47" name="Freeform 260">
                    <a:extLst>
                      <a:ext uri="{FF2B5EF4-FFF2-40B4-BE49-F238E27FC236}">
                        <a16:creationId xmlns="" xmlns:a16="http://schemas.microsoft.com/office/drawing/2014/main" id="{11AF2190-2770-4E34-998B-6152AD22D552}"/>
                      </a:ext>
                    </a:extLst>
                  </p:cNvPr>
                  <p:cNvSpPr>
                    <a:spLocks/>
                  </p:cNvSpPr>
                  <p:nvPr/>
                </p:nvSpPr>
                <p:spPr bwMode="auto">
                  <a:xfrm>
                    <a:off x="-90842"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25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8" name="Freeform 260">
                    <a:extLst>
                      <a:ext uri="{FF2B5EF4-FFF2-40B4-BE49-F238E27FC236}">
                        <a16:creationId xmlns="" xmlns:a16="http://schemas.microsoft.com/office/drawing/2014/main" id="{577F1C11-D108-40DD-A60B-B28B0180AD63}"/>
                      </a:ext>
                    </a:extLst>
                  </p:cNvPr>
                  <p:cNvSpPr>
                    <a:spLocks/>
                  </p:cNvSpPr>
                  <p:nvPr/>
                </p:nvSpPr>
                <p:spPr bwMode="auto">
                  <a:xfrm>
                    <a:off x="793135"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70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 name="Freeform 260">
                    <a:extLst>
                      <a:ext uri="{FF2B5EF4-FFF2-40B4-BE49-F238E27FC236}">
                        <a16:creationId xmlns="" xmlns:a16="http://schemas.microsoft.com/office/drawing/2014/main" id="{F9DCF895-FBAA-4282-A6D3-83941BC6EBD8}"/>
                      </a:ext>
                    </a:extLst>
                  </p:cNvPr>
                  <p:cNvSpPr>
                    <a:spLocks/>
                  </p:cNvSpPr>
                  <p:nvPr/>
                </p:nvSpPr>
                <p:spPr bwMode="auto">
                  <a:xfrm>
                    <a:off x="1677112"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15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 name="Freeform 260">
                    <a:extLst>
                      <a:ext uri="{FF2B5EF4-FFF2-40B4-BE49-F238E27FC236}">
                        <a16:creationId xmlns="" xmlns:a16="http://schemas.microsoft.com/office/drawing/2014/main" id="{E59235FD-C3BE-4395-9030-53111D07BC12}"/>
                      </a:ext>
                    </a:extLst>
                  </p:cNvPr>
                  <p:cNvSpPr>
                    <a:spLocks/>
                  </p:cNvSpPr>
                  <p:nvPr/>
                </p:nvSpPr>
                <p:spPr bwMode="auto">
                  <a:xfrm>
                    <a:off x="2561089"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 name="Freeform 260">
                    <a:extLst>
                      <a:ext uri="{FF2B5EF4-FFF2-40B4-BE49-F238E27FC236}">
                        <a16:creationId xmlns="" xmlns:a16="http://schemas.microsoft.com/office/drawing/2014/main" id="{3E0D9F58-6736-4124-82CE-8322ED80431A}"/>
                      </a:ext>
                    </a:extLst>
                  </p:cNvPr>
                  <p:cNvSpPr>
                    <a:spLocks/>
                  </p:cNvSpPr>
                  <p:nvPr/>
                </p:nvSpPr>
                <p:spPr bwMode="auto">
                  <a:xfrm>
                    <a:off x="3445066"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55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 name="Freeform 260">
                    <a:extLst>
                      <a:ext uri="{FF2B5EF4-FFF2-40B4-BE49-F238E27FC236}">
                        <a16:creationId xmlns="" xmlns:a16="http://schemas.microsoft.com/office/drawing/2014/main" id="{53AF4444-6D3F-4A49-AC42-DDD524B65F24}"/>
                      </a:ext>
                    </a:extLst>
                  </p:cNvPr>
                  <p:cNvSpPr>
                    <a:spLocks/>
                  </p:cNvSpPr>
                  <p:nvPr/>
                </p:nvSpPr>
                <p:spPr bwMode="auto">
                  <a:xfrm>
                    <a:off x="4329043"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85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260">
                    <a:extLst>
                      <a:ext uri="{FF2B5EF4-FFF2-40B4-BE49-F238E27FC236}">
                        <a16:creationId xmlns="" xmlns:a16="http://schemas.microsoft.com/office/drawing/2014/main" id="{C3EE0E8F-C614-4F5C-9A8C-5A78BE4F4C1E}"/>
                      </a:ext>
                    </a:extLst>
                  </p:cNvPr>
                  <p:cNvSpPr>
                    <a:spLocks/>
                  </p:cNvSpPr>
                  <p:nvPr/>
                </p:nvSpPr>
                <p:spPr bwMode="auto">
                  <a:xfrm>
                    <a:off x="5213020"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15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 name="Freeform 260">
                    <a:extLst>
                      <a:ext uri="{FF2B5EF4-FFF2-40B4-BE49-F238E27FC236}">
                        <a16:creationId xmlns="" xmlns:a16="http://schemas.microsoft.com/office/drawing/2014/main" id="{FA934B15-C63E-4966-93B2-D3D55B5B97A7}"/>
                      </a:ext>
                    </a:extLst>
                  </p:cNvPr>
                  <p:cNvSpPr>
                    <a:spLocks/>
                  </p:cNvSpPr>
                  <p:nvPr/>
                </p:nvSpPr>
                <p:spPr bwMode="auto">
                  <a:xfrm>
                    <a:off x="6096997"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40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 name="Freeform 260">
                    <a:extLst>
                      <a:ext uri="{FF2B5EF4-FFF2-40B4-BE49-F238E27FC236}">
                        <a16:creationId xmlns="" xmlns:a16="http://schemas.microsoft.com/office/drawing/2014/main" id="{2B22CF5C-5FAC-49BE-81DA-ED08435B9FD8}"/>
                      </a:ext>
                    </a:extLst>
                  </p:cNvPr>
                  <p:cNvSpPr>
                    <a:spLocks/>
                  </p:cNvSpPr>
                  <p:nvPr/>
                </p:nvSpPr>
                <p:spPr bwMode="auto">
                  <a:xfrm>
                    <a:off x="6980974"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15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6" name="Freeform 260">
                    <a:extLst>
                      <a:ext uri="{FF2B5EF4-FFF2-40B4-BE49-F238E27FC236}">
                        <a16:creationId xmlns="" xmlns:a16="http://schemas.microsoft.com/office/drawing/2014/main" id="{F1DBFEB5-5F59-42B1-A0A7-0901D957F98F}"/>
                      </a:ext>
                    </a:extLst>
                  </p:cNvPr>
                  <p:cNvSpPr>
                    <a:spLocks/>
                  </p:cNvSpPr>
                  <p:nvPr/>
                </p:nvSpPr>
                <p:spPr bwMode="auto">
                  <a:xfrm>
                    <a:off x="7864951"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75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7" name="Freeform 260">
                    <a:extLst>
                      <a:ext uri="{FF2B5EF4-FFF2-40B4-BE49-F238E27FC236}">
                        <a16:creationId xmlns="" xmlns:a16="http://schemas.microsoft.com/office/drawing/2014/main" id="{5D7157E6-9F57-4F32-875D-176AE75CC49D}"/>
                      </a:ext>
                    </a:extLst>
                  </p:cNvPr>
                  <p:cNvSpPr>
                    <a:spLocks/>
                  </p:cNvSpPr>
                  <p:nvPr/>
                </p:nvSpPr>
                <p:spPr bwMode="auto">
                  <a:xfrm>
                    <a:off x="8748928"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44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7" name="Group 7">
                  <a:extLst>
                    <a:ext uri="{FF2B5EF4-FFF2-40B4-BE49-F238E27FC236}">
                      <a16:creationId xmlns="" xmlns:a16="http://schemas.microsoft.com/office/drawing/2014/main" id="{6DDE905B-BDE2-4778-A304-03B30A8FF6EC}"/>
                    </a:ext>
                  </a:extLst>
                </p:cNvPr>
                <p:cNvGrpSpPr/>
                <p:nvPr/>
              </p:nvGrpSpPr>
              <p:grpSpPr>
                <a:xfrm flipH="1">
                  <a:off x="-324544" y="1161742"/>
                  <a:ext cx="9665270" cy="1603817"/>
                  <a:chOff x="-90842" y="262433"/>
                  <a:chExt cx="9665270" cy="1603817"/>
                </a:xfrm>
              </p:grpSpPr>
              <p:sp>
                <p:nvSpPr>
                  <p:cNvPr id="36" name="Freeform 260">
                    <a:extLst>
                      <a:ext uri="{FF2B5EF4-FFF2-40B4-BE49-F238E27FC236}">
                        <a16:creationId xmlns="" xmlns:a16="http://schemas.microsoft.com/office/drawing/2014/main" id="{10D4417F-2AED-4EF7-A25D-CF29E2823166}"/>
                      </a:ext>
                    </a:extLst>
                  </p:cNvPr>
                  <p:cNvSpPr>
                    <a:spLocks/>
                  </p:cNvSpPr>
                  <p:nvPr/>
                </p:nvSpPr>
                <p:spPr bwMode="auto">
                  <a:xfrm>
                    <a:off x="-90842"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81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260">
                    <a:extLst>
                      <a:ext uri="{FF2B5EF4-FFF2-40B4-BE49-F238E27FC236}">
                        <a16:creationId xmlns="" xmlns:a16="http://schemas.microsoft.com/office/drawing/2014/main" id="{A459502D-1EF4-450D-AB81-06DDC88E34D7}"/>
                      </a:ext>
                    </a:extLst>
                  </p:cNvPr>
                  <p:cNvSpPr>
                    <a:spLocks/>
                  </p:cNvSpPr>
                  <p:nvPr/>
                </p:nvSpPr>
                <p:spPr bwMode="auto">
                  <a:xfrm>
                    <a:off x="793135"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260">
                    <a:extLst>
                      <a:ext uri="{FF2B5EF4-FFF2-40B4-BE49-F238E27FC236}">
                        <a16:creationId xmlns="" xmlns:a16="http://schemas.microsoft.com/office/drawing/2014/main" id="{4254494D-6796-4070-9E26-524C2CE159A6}"/>
                      </a:ext>
                    </a:extLst>
                  </p:cNvPr>
                  <p:cNvSpPr>
                    <a:spLocks/>
                  </p:cNvSpPr>
                  <p:nvPr/>
                </p:nvSpPr>
                <p:spPr bwMode="auto">
                  <a:xfrm>
                    <a:off x="1677112"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15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 name="Freeform 260">
                    <a:extLst>
                      <a:ext uri="{FF2B5EF4-FFF2-40B4-BE49-F238E27FC236}">
                        <a16:creationId xmlns="" xmlns:a16="http://schemas.microsoft.com/office/drawing/2014/main" id="{DA001853-DCD5-4EBC-9F13-82A23649E521}"/>
                      </a:ext>
                    </a:extLst>
                  </p:cNvPr>
                  <p:cNvSpPr>
                    <a:spLocks/>
                  </p:cNvSpPr>
                  <p:nvPr/>
                </p:nvSpPr>
                <p:spPr bwMode="auto">
                  <a:xfrm>
                    <a:off x="2561089"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55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 name="Freeform 260">
                    <a:extLst>
                      <a:ext uri="{FF2B5EF4-FFF2-40B4-BE49-F238E27FC236}">
                        <a16:creationId xmlns="" xmlns:a16="http://schemas.microsoft.com/office/drawing/2014/main" id="{856C6FA8-C2B2-4F4B-ADB5-AD8FD971B51F}"/>
                      </a:ext>
                    </a:extLst>
                  </p:cNvPr>
                  <p:cNvSpPr>
                    <a:spLocks/>
                  </p:cNvSpPr>
                  <p:nvPr/>
                </p:nvSpPr>
                <p:spPr bwMode="auto">
                  <a:xfrm>
                    <a:off x="3445066"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14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 name="Freeform 260">
                    <a:extLst>
                      <a:ext uri="{FF2B5EF4-FFF2-40B4-BE49-F238E27FC236}">
                        <a16:creationId xmlns="" xmlns:a16="http://schemas.microsoft.com/office/drawing/2014/main" id="{D84CD28B-99C3-4BBE-9C16-69EF13FBB72F}"/>
                      </a:ext>
                    </a:extLst>
                  </p:cNvPr>
                  <p:cNvSpPr>
                    <a:spLocks/>
                  </p:cNvSpPr>
                  <p:nvPr/>
                </p:nvSpPr>
                <p:spPr bwMode="auto">
                  <a:xfrm>
                    <a:off x="4329043"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34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260">
                    <a:extLst>
                      <a:ext uri="{FF2B5EF4-FFF2-40B4-BE49-F238E27FC236}">
                        <a16:creationId xmlns="" xmlns:a16="http://schemas.microsoft.com/office/drawing/2014/main" id="{41B8F64E-5CBA-4DA0-8215-8A323615EEC4}"/>
                      </a:ext>
                    </a:extLst>
                  </p:cNvPr>
                  <p:cNvSpPr>
                    <a:spLocks/>
                  </p:cNvSpPr>
                  <p:nvPr/>
                </p:nvSpPr>
                <p:spPr bwMode="auto">
                  <a:xfrm>
                    <a:off x="5213020"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 name="Freeform 260">
                    <a:extLst>
                      <a:ext uri="{FF2B5EF4-FFF2-40B4-BE49-F238E27FC236}">
                        <a16:creationId xmlns="" xmlns:a16="http://schemas.microsoft.com/office/drawing/2014/main" id="{6D6D953F-2633-4A9C-94F3-3445C5751465}"/>
                      </a:ext>
                    </a:extLst>
                  </p:cNvPr>
                  <p:cNvSpPr>
                    <a:spLocks/>
                  </p:cNvSpPr>
                  <p:nvPr/>
                </p:nvSpPr>
                <p:spPr bwMode="auto">
                  <a:xfrm>
                    <a:off x="6096997"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40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 name="Freeform 260">
                    <a:extLst>
                      <a:ext uri="{FF2B5EF4-FFF2-40B4-BE49-F238E27FC236}">
                        <a16:creationId xmlns="" xmlns:a16="http://schemas.microsoft.com/office/drawing/2014/main" id="{3FCDF557-D429-46C4-9D2C-4B3B8E545417}"/>
                      </a:ext>
                    </a:extLst>
                  </p:cNvPr>
                  <p:cNvSpPr>
                    <a:spLocks/>
                  </p:cNvSpPr>
                  <p:nvPr/>
                </p:nvSpPr>
                <p:spPr bwMode="auto">
                  <a:xfrm>
                    <a:off x="6980974"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15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 name="Freeform 260">
                    <a:extLst>
                      <a:ext uri="{FF2B5EF4-FFF2-40B4-BE49-F238E27FC236}">
                        <a16:creationId xmlns="" xmlns:a16="http://schemas.microsoft.com/office/drawing/2014/main" id="{9D688E3D-9BF4-4D17-849A-7F0C1EFC21BD}"/>
                      </a:ext>
                    </a:extLst>
                  </p:cNvPr>
                  <p:cNvSpPr>
                    <a:spLocks/>
                  </p:cNvSpPr>
                  <p:nvPr/>
                </p:nvSpPr>
                <p:spPr bwMode="auto">
                  <a:xfrm>
                    <a:off x="4670502" y="262433"/>
                    <a:ext cx="4227284" cy="1603817"/>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tLang="zh-TW" sz="2000" dirty="0">
                      <a:solidFill>
                        <a:srgbClr val="0000FF"/>
                      </a:solidFill>
                      <a:latin typeface="Franklin Gothic Medium" pitchFamily="34" charset="0"/>
                      <a:ea typeface="標楷體" pitchFamily="65" charset="-120"/>
                      <a:cs typeface="Times New Roman" panose="02020603050405020304" pitchFamily="18" charset="0"/>
                    </a:endParaRPr>
                  </a:p>
                </p:txBody>
              </p:sp>
              <p:sp>
                <p:nvSpPr>
                  <p:cNvPr id="46" name="Freeform 260">
                    <a:extLst>
                      <a:ext uri="{FF2B5EF4-FFF2-40B4-BE49-F238E27FC236}">
                        <a16:creationId xmlns="" xmlns:a16="http://schemas.microsoft.com/office/drawing/2014/main" id="{5314D09C-E754-4613-91FC-F9E8623A7CC5}"/>
                      </a:ext>
                    </a:extLst>
                  </p:cNvPr>
                  <p:cNvSpPr>
                    <a:spLocks/>
                  </p:cNvSpPr>
                  <p:nvPr/>
                </p:nvSpPr>
                <p:spPr bwMode="auto">
                  <a:xfrm>
                    <a:off x="8748928"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44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8" name="Group 8">
                  <a:extLst>
                    <a:ext uri="{FF2B5EF4-FFF2-40B4-BE49-F238E27FC236}">
                      <a16:creationId xmlns="" xmlns:a16="http://schemas.microsoft.com/office/drawing/2014/main" id="{79B9B890-9F1F-407F-9F64-F7E5D25C860C}"/>
                    </a:ext>
                  </a:extLst>
                </p:cNvPr>
                <p:cNvGrpSpPr/>
                <p:nvPr/>
              </p:nvGrpSpPr>
              <p:grpSpPr>
                <a:xfrm>
                  <a:off x="-324544" y="2181806"/>
                  <a:ext cx="9665270" cy="828675"/>
                  <a:chOff x="-90842" y="383189"/>
                  <a:chExt cx="9665270" cy="828675"/>
                </a:xfrm>
              </p:grpSpPr>
              <p:sp>
                <p:nvSpPr>
                  <p:cNvPr id="25" name="Freeform 260">
                    <a:extLst>
                      <a:ext uri="{FF2B5EF4-FFF2-40B4-BE49-F238E27FC236}">
                        <a16:creationId xmlns="" xmlns:a16="http://schemas.microsoft.com/office/drawing/2014/main" id="{132DBE9D-ECC4-4F97-A9DC-380204B2B2BE}"/>
                      </a:ext>
                    </a:extLst>
                  </p:cNvPr>
                  <p:cNvSpPr>
                    <a:spLocks/>
                  </p:cNvSpPr>
                  <p:nvPr/>
                </p:nvSpPr>
                <p:spPr bwMode="auto">
                  <a:xfrm>
                    <a:off x="-90842"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25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260">
                    <a:extLst>
                      <a:ext uri="{FF2B5EF4-FFF2-40B4-BE49-F238E27FC236}">
                        <a16:creationId xmlns="" xmlns:a16="http://schemas.microsoft.com/office/drawing/2014/main" id="{A975E42E-2A4F-4BAC-9009-4BFA55640CDA}"/>
                      </a:ext>
                    </a:extLst>
                  </p:cNvPr>
                  <p:cNvSpPr>
                    <a:spLocks/>
                  </p:cNvSpPr>
                  <p:nvPr/>
                </p:nvSpPr>
                <p:spPr bwMode="auto">
                  <a:xfrm>
                    <a:off x="793135"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70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260">
                    <a:extLst>
                      <a:ext uri="{FF2B5EF4-FFF2-40B4-BE49-F238E27FC236}">
                        <a16:creationId xmlns="" xmlns:a16="http://schemas.microsoft.com/office/drawing/2014/main" id="{0A0C2B61-13A4-49EB-BAA9-8278476BB37D}"/>
                      </a:ext>
                    </a:extLst>
                  </p:cNvPr>
                  <p:cNvSpPr>
                    <a:spLocks/>
                  </p:cNvSpPr>
                  <p:nvPr/>
                </p:nvSpPr>
                <p:spPr bwMode="auto">
                  <a:xfrm>
                    <a:off x="1677112"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15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260">
                    <a:extLst>
                      <a:ext uri="{FF2B5EF4-FFF2-40B4-BE49-F238E27FC236}">
                        <a16:creationId xmlns="" xmlns:a16="http://schemas.microsoft.com/office/drawing/2014/main" id="{0C40D7A6-E477-4B06-B867-F3C7D7973144}"/>
                      </a:ext>
                    </a:extLst>
                  </p:cNvPr>
                  <p:cNvSpPr>
                    <a:spLocks/>
                  </p:cNvSpPr>
                  <p:nvPr/>
                </p:nvSpPr>
                <p:spPr bwMode="auto">
                  <a:xfrm>
                    <a:off x="2561089"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260">
                    <a:extLst>
                      <a:ext uri="{FF2B5EF4-FFF2-40B4-BE49-F238E27FC236}">
                        <a16:creationId xmlns="" xmlns:a16="http://schemas.microsoft.com/office/drawing/2014/main" id="{48066ECE-3CEA-4D25-9EE3-AEDD9674D5C3}"/>
                      </a:ext>
                    </a:extLst>
                  </p:cNvPr>
                  <p:cNvSpPr>
                    <a:spLocks/>
                  </p:cNvSpPr>
                  <p:nvPr/>
                </p:nvSpPr>
                <p:spPr bwMode="auto">
                  <a:xfrm>
                    <a:off x="3445066"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55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260">
                    <a:extLst>
                      <a:ext uri="{FF2B5EF4-FFF2-40B4-BE49-F238E27FC236}">
                        <a16:creationId xmlns="" xmlns:a16="http://schemas.microsoft.com/office/drawing/2014/main" id="{1F12AE95-7783-4A09-B6CA-CDD6638BF225}"/>
                      </a:ext>
                    </a:extLst>
                  </p:cNvPr>
                  <p:cNvSpPr>
                    <a:spLocks/>
                  </p:cNvSpPr>
                  <p:nvPr/>
                </p:nvSpPr>
                <p:spPr bwMode="auto">
                  <a:xfrm>
                    <a:off x="4329043"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85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260">
                    <a:extLst>
                      <a:ext uri="{FF2B5EF4-FFF2-40B4-BE49-F238E27FC236}">
                        <a16:creationId xmlns="" xmlns:a16="http://schemas.microsoft.com/office/drawing/2014/main" id="{BA07CB89-B470-437F-8EA6-B4212883900C}"/>
                      </a:ext>
                    </a:extLst>
                  </p:cNvPr>
                  <p:cNvSpPr>
                    <a:spLocks/>
                  </p:cNvSpPr>
                  <p:nvPr/>
                </p:nvSpPr>
                <p:spPr bwMode="auto">
                  <a:xfrm>
                    <a:off x="5213020"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15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260">
                    <a:extLst>
                      <a:ext uri="{FF2B5EF4-FFF2-40B4-BE49-F238E27FC236}">
                        <a16:creationId xmlns="" xmlns:a16="http://schemas.microsoft.com/office/drawing/2014/main" id="{13DFEADF-CC18-4949-B373-F9CBC35F39CF}"/>
                      </a:ext>
                    </a:extLst>
                  </p:cNvPr>
                  <p:cNvSpPr>
                    <a:spLocks/>
                  </p:cNvSpPr>
                  <p:nvPr/>
                </p:nvSpPr>
                <p:spPr bwMode="auto">
                  <a:xfrm>
                    <a:off x="6096997"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40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260">
                    <a:extLst>
                      <a:ext uri="{FF2B5EF4-FFF2-40B4-BE49-F238E27FC236}">
                        <a16:creationId xmlns="" xmlns:a16="http://schemas.microsoft.com/office/drawing/2014/main" id="{5355F73A-0397-48B8-938D-10F708B70B4D}"/>
                      </a:ext>
                    </a:extLst>
                  </p:cNvPr>
                  <p:cNvSpPr>
                    <a:spLocks/>
                  </p:cNvSpPr>
                  <p:nvPr/>
                </p:nvSpPr>
                <p:spPr bwMode="auto">
                  <a:xfrm>
                    <a:off x="6980974"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15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260">
                    <a:extLst>
                      <a:ext uri="{FF2B5EF4-FFF2-40B4-BE49-F238E27FC236}">
                        <a16:creationId xmlns="" xmlns:a16="http://schemas.microsoft.com/office/drawing/2014/main" id="{145C56D4-C252-4352-A3AC-D3398A10AB7F}"/>
                      </a:ext>
                    </a:extLst>
                  </p:cNvPr>
                  <p:cNvSpPr>
                    <a:spLocks/>
                  </p:cNvSpPr>
                  <p:nvPr/>
                </p:nvSpPr>
                <p:spPr bwMode="auto">
                  <a:xfrm>
                    <a:off x="7864951"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75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260">
                    <a:extLst>
                      <a:ext uri="{FF2B5EF4-FFF2-40B4-BE49-F238E27FC236}">
                        <a16:creationId xmlns="" xmlns:a16="http://schemas.microsoft.com/office/drawing/2014/main" id="{0EF1A391-BB94-4054-9D02-83AACC054D7A}"/>
                      </a:ext>
                    </a:extLst>
                  </p:cNvPr>
                  <p:cNvSpPr>
                    <a:spLocks/>
                  </p:cNvSpPr>
                  <p:nvPr/>
                </p:nvSpPr>
                <p:spPr bwMode="auto">
                  <a:xfrm>
                    <a:off x="8748928" y="383189"/>
                    <a:ext cx="825500" cy="828675"/>
                  </a:xfrm>
                  <a:custGeom>
                    <a:avLst/>
                    <a:gdLst>
                      <a:gd name="T0" fmla="*/ 562 w 642"/>
                      <a:gd name="T1" fmla="*/ 0 h 642"/>
                      <a:gd name="T2" fmla="*/ 80 w 642"/>
                      <a:gd name="T3" fmla="*/ 0 h 642"/>
                      <a:gd name="T4" fmla="*/ 0 w 642"/>
                      <a:gd name="T5" fmla="*/ 80 h 642"/>
                      <a:gd name="T6" fmla="*/ 0 w 642"/>
                      <a:gd name="T7" fmla="*/ 562 h 642"/>
                      <a:gd name="T8" fmla="*/ 80 w 642"/>
                      <a:gd name="T9" fmla="*/ 642 h 642"/>
                      <a:gd name="T10" fmla="*/ 562 w 642"/>
                      <a:gd name="T11" fmla="*/ 642 h 642"/>
                      <a:gd name="T12" fmla="*/ 642 w 642"/>
                      <a:gd name="T13" fmla="*/ 562 h 642"/>
                      <a:gd name="T14" fmla="*/ 642 w 642"/>
                      <a:gd name="T15" fmla="*/ 80 h 642"/>
                      <a:gd name="T16" fmla="*/ 562 w 642"/>
                      <a:gd name="T1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642">
                        <a:moveTo>
                          <a:pt x="562" y="0"/>
                        </a:moveTo>
                        <a:cubicBezTo>
                          <a:pt x="80" y="0"/>
                          <a:pt x="80" y="0"/>
                          <a:pt x="80" y="0"/>
                        </a:cubicBezTo>
                        <a:cubicBezTo>
                          <a:pt x="35" y="0"/>
                          <a:pt x="0" y="36"/>
                          <a:pt x="0" y="80"/>
                        </a:cubicBezTo>
                        <a:cubicBezTo>
                          <a:pt x="0" y="562"/>
                          <a:pt x="0" y="562"/>
                          <a:pt x="0" y="562"/>
                        </a:cubicBezTo>
                        <a:cubicBezTo>
                          <a:pt x="0" y="607"/>
                          <a:pt x="35" y="642"/>
                          <a:pt x="80" y="642"/>
                        </a:cubicBezTo>
                        <a:cubicBezTo>
                          <a:pt x="562" y="642"/>
                          <a:pt x="562" y="642"/>
                          <a:pt x="562" y="642"/>
                        </a:cubicBezTo>
                        <a:cubicBezTo>
                          <a:pt x="606" y="642"/>
                          <a:pt x="642" y="607"/>
                          <a:pt x="642" y="562"/>
                        </a:cubicBezTo>
                        <a:cubicBezTo>
                          <a:pt x="642" y="80"/>
                          <a:pt x="642" y="80"/>
                          <a:pt x="642" y="80"/>
                        </a:cubicBezTo>
                        <a:cubicBezTo>
                          <a:pt x="642" y="36"/>
                          <a:pt x="606" y="0"/>
                          <a:pt x="562" y="0"/>
                        </a:cubicBezTo>
                      </a:path>
                    </a:pathLst>
                  </a:custGeom>
                  <a:solidFill>
                    <a:srgbClr val="E0E0E0">
                      <a:alpha val="44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grpSp>
      </p:grpSp>
      <p:grpSp>
        <p:nvGrpSpPr>
          <p:cNvPr id="124" name="Group 4">
            <a:extLst>
              <a:ext uri="{FF2B5EF4-FFF2-40B4-BE49-F238E27FC236}">
                <a16:creationId xmlns="" xmlns:a16="http://schemas.microsoft.com/office/drawing/2014/main" id="{03B70B0C-D116-4BEB-9D64-BE0FE33E9133}"/>
              </a:ext>
            </a:extLst>
          </p:cNvPr>
          <p:cNvGrpSpPr>
            <a:grpSpLocks noChangeAspect="1"/>
          </p:cNvGrpSpPr>
          <p:nvPr/>
        </p:nvGrpSpPr>
        <p:grpSpPr bwMode="auto">
          <a:xfrm>
            <a:off x="0" y="1556792"/>
            <a:ext cx="9101284" cy="4752528"/>
            <a:chOff x="944" y="669"/>
            <a:chExt cx="3980" cy="1895"/>
          </a:xfrm>
          <a:gradFill flip="none" rotWithShape="1">
            <a:gsLst>
              <a:gs pos="0">
                <a:srgbClr val="888888"/>
              </a:gs>
              <a:gs pos="100000">
                <a:srgbClr val="C5C5C5"/>
              </a:gs>
            </a:gsLst>
            <a:lin ang="16200000" scaled="1"/>
            <a:tileRect/>
          </a:gradFill>
          <a:effectLst/>
        </p:grpSpPr>
        <p:grpSp>
          <p:nvGrpSpPr>
            <p:cNvPr id="125" name="Group 205">
              <a:extLst>
                <a:ext uri="{FF2B5EF4-FFF2-40B4-BE49-F238E27FC236}">
                  <a16:creationId xmlns="" xmlns:a16="http://schemas.microsoft.com/office/drawing/2014/main" id="{68D67F52-DC12-4089-A945-79E114F38CEE}"/>
                </a:ext>
              </a:extLst>
            </p:cNvPr>
            <p:cNvGrpSpPr>
              <a:grpSpLocks/>
            </p:cNvGrpSpPr>
            <p:nvPr/>
          </p:nvGrpSpPr>
          <p:grpSpPr bwMode="auto">
            <a:xfrm>
              <a:off x="944" y="669"/>
              <a:ext cx="3980" cy="1880"/>
              <a:chOff x="944" y="669"/>
              <a:chExt cx="3980" cy="1880"/>
            </a:xfrm>
            <a:grpFill/>
          </p:grpSpPr>
          <p:sp>
            <p:nvSpPr>
              <p:cNvPr id="170" name="Freeform 5">
                <a:extLst>
                  <a:ext uri="{FF2B5EF4-FFF2-40B4-BE49-F238E27FC236}">
                    <a16:creationId xmlns="" xmlns:a16="http://schemas.microsoft.com/office/drawing/2014/main" id="{801CE314-FCE2-4E99-BADE-4DFD886242BF}"/>
                  </a:ext>
                </a:extLst>
              </p:cNvPr>
              <p:cNvSpPr>
                <a:spLocks/>
              </p:cNvSpPr>
              <p:nvPr/>
            </p:nvSpPr>
            <p:spPr bwMode="auto">
              <a:xfrm>
                <a:off x="2487" y="672"/>
                <a:ext cx="24" cy="2"/>
              </a:xfrm>
              <a:custGeom>
                <a:avLst/>
                <a:gdLst>
                  <a:gd name="T0" fmla="*/ 0 w 10"/>
                  <a:gd name="T1" fmla="*/ 1 h 1"/>
                  <a:gd name="T2" fmla="*/ 0 w 10"/>
                  <a:gd name="T3" fmla="*/ 0 h 1"/>
                  <a:gd name="T4" fmla="*/ 10 w 10"/>
                  <a:gd name="T5" fmla="*/ 0 h 1"/>
                  <a:gd name="T6" fmla="*/ 10 w 10"/>
                  <a:gd name="T7" fmla="*/ 1 h 1"/>
                  <a:gd name="T8" fmla="*/ 0 w 10"/>
                  <a:gd name="T9" fmla="*/ 1 h 1"/>
                </a:gdLst>
                <a:ahLst/>
                <a:cxnLst>
                  <a:cxn ang="0">
                    <a:pos x="T0" y="T1"/>
                  </a:cxn>
                  <a:cxn ang="0">
                    <a:pos x="T2" y="T3"/>
                  </a:cxn>
                  <a:cxn ang="0">
                    <a:pos x="T4" y="T5"/>
                  </a:cxn>
                  <a:cxn ang="0">
                    <a:pos x="T6" y="T7"/>
                  </a:cxn>
                  <a:cxn ang="0">
                    <a:pos x="T8" y="T9"/>
                  </a:cxn>
                </a:cxnLst>
                <a:rect l="0" t="0" r="r" b="b"/>
                <a:pathLst>
                  <a:path w="10" h="1">
                    <a:moveTo>
                      <a:pt x="0" y="1"/>
                    </a:moveTo>
                    <a:cubicBezTo>
                      <a:pt x="0" y="1"/>
                      <a:pt x="0" y="0"/>
                      <a:pt x="0" y="0"/>
                    </a:cubicBezTo>
                    <a:cubicBezTo>
                      <a:pt x="3" y="0"/>
                      <a:pt x="6" y="0"/>
                      <a:pt x="10" y="0"/>
                    </a:cubicBezTo>
                    <a:cubicBezTo>
                      <a:pt x="10" y="0"/>
                      <a:pt x="10" y="1"/>
                      <a:pt x="10" y="1"/>
                    </a:cubicBezTo>
                    <a:cubicBezTo>
                      <a:pt x="6" y="1"/>
                      <a:pt x="3" y="1"/>
                      <a:pt x="0" y="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1" name="Freeform 6">
                <a:extLst>
                  <a:ext uri="{FF2B5EF4-FFF2-40B4-BE49-F238E27FC236}">
                    <a16:creationId xmlns="" xmlns:a16="http://schemas.microsoft.com/office/drawing/2014/main" id="{B14E08B0-4D07-48BE-B0F8-6176003BF86F}"/>
                  </a:ext>
                </a:extLst>
              </p:cNvPr>
              <p:cNvSpPr>
                <a:spLocks/>
              </p:cNvSpPr>
              <p:nvPr/>
            </p:nvSpPr>
            <p:spPr bwMode="auto">
              <a:xfrm>
                <a:off x="2146" y="731"/>
                <a:ext cx="45" cy="9"/>
              </a:xfrm>
              <a:custGeom>
                <a:avLst/>
                <a:gdLst>
                  <a:gd name="T0" fmla="*/ 6 w 19"/>
                  <a:gd name="T1" fmla="*/ 3 h 4"/>
                  <a:gd name="T2" fmla="*/ 4 w 19"/>
                  <a:gd name="T3" fmla="*/ 1 h 4"/>
                  <a:gd name="T4" fmla="*/ 19 w 19"/>
                  <a:gd name="T5" fmla="*/ 1 h 4"/>
                  <a:gd name="T6" fmla="*/ 7 w 19"/>
                  <a:gd name="T7" fmla="*/ 3 h 4"/>
                  <a:gd name="T8" fmla="*/ 6 w 19"/>
                  <a:gd name="T9" fmla="*/ 3 h 4"/>
                </a:gdLst>
                <a:ahLst/>
                <a:cxnLst>
                  <a:cxn ang="0">
                    <a:pos x="T0" y="T1"/>
                  </a:cxn>
                  <a:cxn ang="0">
                    <a:pos x="T2" y="T3"/>
                  </a:cxn>
                  <a:cxn ang="0">
                    <a:pos x="T4" y="T5"/>
                  </a:cxn>
                  <a:cxn ang="0">
                    <a:pos x="T6" y="T7"/>
                  </a:cxn>
                  <a:cxn ang="0">
                    <a:pos x="T8" y="T9"/>
                  </a:cxn>
                </a:cxnLst>
                <a:rect l="0" t="0" r="r" b="b"/>
                <a:pathLst>
                  <a:path w="19" h="4">
                    <a:moveTo>
                      <a:pt x="6" y="3"/>
                    </a:moveTo>
                    <a:cubicBezTo>
                      <a:pt x="7" y="1"/>
                      <a:pt x="0" y="2"/>
                      <a:pt x="4" y="1"/>
                    </a:cubicBezTo>
                    <a:cubicBezTo>
                      <a:pt x="9" y="1"/>
                      <a:pt x="14" y="1"/>
                      <a:pt x="19" y="1"/>
                    </a:cubicBezTo>
                    <a:cubicBezTo>
                      <a:pt x="17" y="4"/>
                      <a:pt x="9" y="0"/>
                      <a:pt x="7" y="3"/>
                    </a:cubicBezTo>
                    <a:cubicBezTo>
                      <a:pt x="6" y="3"/>
                      <a:pt x="6" y="3"/>
                      <a:pt x="6" y="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2" name="Freeform 7">
                <a:extLst>
                  <a:ext uri="{FF2B5EF4-FFF2-40B4-BE49-F238E27FC236}">
                    <a16:creationId xmlns="" xmlns:a16="http://schemas.microsoft.com/office/drawing/2014/main" id="{EB962D1D-4A00-407E-B88A-91C947EE6CA0}"/>
                  </a:ext>
                </a:extLst>
              </p:cNvPr>
              <p:cNvSpPr>
                <a:spLocks/>
              </p:cNvSpPr>
              <p:nvPr/>
            </p:nvSpPr>
            <p:spPr bwMode="auto">
              <a:xfrm>
                <a:off x="3001" y="811"/>
                <a:ext cx="23" cy="10"/>
              </a:xfrm>
              <a:custGeom>
                <a:avLst/>
                <a:gdLst>
                  <a:gd name="T0" fmla="*/ 10 w 10"/>
                  <a:gd name="T1" fmla="*/ 2 h 4"/>
                  <a:gd name="T2" fmla="*/ 0 w 10"/>
                  <a:gd name="T3" fmla="*/ 1 h 4"/>
                  <a:gd name="T4" fmla="*/ 10 w 10"/>
                  <a:gd name="T5" fmla="*/ 2 h 4"/>
                </a:gdLst>
                <a:ahLst/>
                <a:cxnLst>
                  <a:cxn ang="0">
                    <a:pos x="T0" y="T1"/>
                  </a:cxn>
                  <a:cxn ang="0">
                    <a:pos x="T2" y="T3"/>
                  </a:cxn>
                  <a:cxn ang="0">
                    <a:pos x="T4" y="T5"/>
                  </a:cxn>
                </a:cxnLst>
                <a:rect l="0" t="0" r="r" b="b"/>
                <a:pathLst>
                  <a:path w="10" h="4">
                    <a:moveTo>
                      <a:pt x="10" y="2"/>
                    </a:moveTo>
                    <a:cubicBezTo>
                      <a:pt x="7" y="2"/>
                      <a:pt x="1" y="4"/>
                      <a:pt x="0" y="1"/>
                    </a:cubicBezTo>
                    <a:cubicBezTo>
                      <a:pt x="3" y="2"/>
                      <a:pt x="8" y="0"/>
                      <a:pt x="10" y="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3" name="Freeform 8">
                <a:extLst>
                  <a:ext uri="{FF2B5EF4-FFF2-40B4-BE49-F238E27FC236}">
                    <a16:creationId xmlns="" xmlns:a16="http://schemas.microsoft.com/office/drawing/2014/main" id="{D560C3BA-1280-4990-9226-EFEF057C043E}"/>
                  </a:ext>
                </a:extLst>
              </p:cNvPr>
              <p:cNvSpPr>
                <a:spLocks/>
              </p:cNvSpPr>
              <p:nvPr/>
            </p:nvSpPr>
            <p:spPr bwMode="auto">
              <a:xfrm>
                <a:off x="3304" y="1186"/>
                <a:ext cx="9" cy="26"/>
              </a:xfrm>
              <a:custGeom>
                <a:avLst/>
                <a:gdLst>
                  <a:gd name="T0" fmla="*/ 2 w 4"/>
                  <a:gd name="T1" fmla="*/ 4 h 11"/>
                  <a:gd name="T2" fmla="*/ 3 w 4"/>
                  <a:gd name="T3" fmla="*/ 0 h 11"/>
                  <a:gd name="T4" fmla="*/ 4 w 4"/>
                  <a:gd name="T5" fmla="*/ 6 h 11"/>
                  <a:gd name="T6" fmla="*/ 3 w 4"/>
                  <a:gd name="T7" fmla="*/ 11 h 11"/>
                  <a:gd name="T8" fmla="*/ 2 w 4"/>
                  <a:gd name="T9" fmla="*/ 4 h 11"/>
                </a:gdLst>
                <a:ahLst/>
                <a:cxnLst>
                  <a:cxn ang="0">
                    <a:pos x="T0" y="T1"/>
                  </a:cxn>
                  <a:cxn ang="0">
                    <a:pos x="T2" y="T3"/>
                  </a:cxn>
                  <a:cxn ang="0">
                    <a:pos x="T4" y="T5"/>
                  </a:cxn>
                  <a:cxn ang="0">
                    <a:pos x="T6" y="T7"/>
                  </a:cxn>
                  <a:cxn ang="0">
                    <a:pos x="T8" y="T9"/>
                  </a:cxn>
                </a:cxnLst>
                <a:rect l="0" t="0" r="r" b="b"/>
                <a:pathLst>
                  <a:path w="4" h="11">
                    <a:moveTo>
                      <a:pt x="2" y="4"/>
                    </a:moveTo>
                    <a:cubicBezTo>
                      <a:pt x="2" y="2"/>
                      <a:pt x="1" y="0"/>
                      <a:pt x="3" y="0"/>
                    </a:cubicBezTo>
                    <a:cubicBezTo>
                      <a:pt x="2" y="2"/>
                      <a:pt x="2" y="5"/>
                      <a:pt x="4" y="6"/>
                    </a:cubicBezTo>
                    <a:cubicBezTo>
                      <a:pt x="1" y="6"/>
                      <a:pt x="3" y="9"/>
                      <a:pt x="3" y="11"/>
                    </a:cubicBezTo>
                    <a:cubicBezTo>
                      <a:pt x="0" y="10"/>
                      <a:pt x="2" y="6"/>
                      <a:pt x="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4" name="Freeform 9">
                <a:extLst>
                  <a:ext uri="{FF2B5EF4-FFF2-40B4-BE49-F238E27FC236}">
                    <a16:creationId xmlns="" xmlns:a16="http://schemas.microsoft.com/office/drawing/2014/main" id="{9D947329-7C9F-49AA-97AE-DE58058ABB1D}"/>
                  </a:ext>
                </a:extLst>
              </p:cNvPr>
              <p:cNvSpPr>
                <a:spLocks/>
              </p:cNvSpPr>
              <p:nvPr/>
            </p:nvSpPr>
            <p:spPr bwMode="auto">
              <a:xfrm>
                <a:off x="1266" y="1212"/>
                <a:ext cx="10" cy="24"/>
              </a:xfrm>
              <a:custGeom>
                <a:avLst/>
                <a:gdLst>
                  <a:gd name="T0" fmla="*/ 1 w 4"/>
                  <a:gd name="T1" fmla="*/ 10 h 10"/>
                  <a:gd name="T2" fmla="*/ 2 w 4"/>
                  <a:gd name="T3" fmla="*/ 0 h 10"/>
                  <a:gd name="T4" fmla="*/ 1 w 4"/>
                  <a:gd name="T5" fmla="*/ 10 h 10"/>
                </a:gdLst>
                <a:ahLst/>
                <a:cxnLst>
                  <a:cxn ang="0">
                    <a:pos x="T0" y="T1"/>
                  </a:cxn>
                  <a:cxn ang="0">
                    <a:pos x="T2" y="T3"/>
                  </a:cxn>
                  <a:cxn ang="0">
                    <a:pos x="T4" y="T5"/>
                  </a:cxn>
                </a:cxnLst>
                <a:rect l="0" t="0" r="r" b="b"/>
                <a:pathLst>
                  <a:path w="4" h="10">
                    <a:moveTo>
                      <a:pt x="1" y="10"/>
                    </a:moveTo>
                    <a:cubicBezTo>
                      <a:pt x="2" y="7"/>
                      <a:pt x="0" y="2"/>
                      <a:pt x="2" y="0"/>
                    </a:cubicBezTo>
                    <a:cubicBezTo>
                      <a:pt x="2" y="3"/>
                      <a:pt x="4" y="9"/>
                      <a:pt x="1" y="1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5" name="Freeform 10">
                <a:extLst>
                  <a:ext uri="{FF2B5EF4-FFF2-40B4-BE49-F238E27FC236}">
                    <a16:creationId xmlns="" xmlns:a16="http://schemas.microsoft.com/office/drawing/2014/main" id="{B70E08A9-E053-4C83-A1FB-97CF78A22E3F}"/>
                  </a:ext>
                </a:extLst>
              </p:cNvPr>
              <p:cNvSpPr>
                <a:spLocks/>
              </p:cNvSpPr>
              <p:nvPr/>
            </p:nvSpPr>
            <p:spPr bwMode="auto">
              <a:xfrm>
                <a:off x="3112" y="1912"/>
                <a:ext cx="7" cy="40"/>
              </a:xfrm>
              <a:custGeom>
                <a:avLst/>
                <a:gdLst>
                  <a:gd name="T0" fmla="*/ 3 w 3"/>
                  <a:gd name="T1" fmla="*/ 2 h 17"/>
                  <a:gd name="T2" fmla="*/ 2 w 3"/>
                  <a:gd name="T3" fmla="*/ 17 h 17"/>
                  <a:gd name="T4" fmla="*/ 3 w 3"/>
                  <a:gd name="T5" fmla="*/ 2 h 17"/>
                </a:gdLst>
                <a:ahLst/>
                <a:cxnLst>
                  <a:cxn ang="0">
                    <a:pos x="T0" y="T1"/>
                  </a:cxn>
                  <a:cxn ang="0">
                    <a:pos x="T2" y="T3"/>
                  </a:cxn>
                  <a:cxn ang="0">
                    <a:pos x="T4" y="T5"/>
                  </a:cxn>
                </a:cxnLst>
                <a:rect l="0" t="0" r="r" b="b"/>
                <a:pathLst>
                  <a:path w="3" h="17">
                    <a:moveTo>
                      <a:pt x="3" y="2"/>
                    </a:moveTo>
                    <a:cubicBezTo>
                      <a:pt x="1" y="5"/>
                      <a:pt x="3" y="13"/>
                      <a:pt x="2" y="17"/>
                    </a:cubicBezTo>
                    <a:cubicBezTo>
                      <a:pt x="1" y="15"/>
                      <a:pt x="0" y="0"/>
                      <a:pt x="3" y="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6" name="Freeform 11">
                <a:extLst>
                  <a:ext uri="{FF2B5EF4-FFF2-40B4-BE49-F238E27FC236}">
                    <a16:creationId xmlns="" xmlns:a16="http://schemas.microsoft.com/office/drawing/2014/main" id="{BE597DD4-438B-4680-A2B3-0A12E6100C02}"/>
                  </a:ext>
                </a:extLst>
              </p:cNvPr>
              <p:cNvSpPr>
                <a:spLocks/>
              </p:cNvSpPr>
              <p:nvPr/>
            </p:nvSpPr>
            <p:spPr bwMode="auto">
              <a:xfrm>
                <a:off x="1836" y="2066"/>
                <a:ext cx="3" cy="28"/>
              </a:xfrm>
              <a:custGeom>
                <a:avLst/>
                <a:gdLst>
                  <a:gd name="T0" fmla="*/ 0 w 1"/>
                  <a:gd name="T1" fmla="*/ 0 h 12"/>
                  <a:gd name="T2" fmla="*/ 0 w 1"/>
                  <a:gd name="T3" fmla="*/ 12 h 12"/>
                  <a:gd name="T4" fmla="*/ 0 w 1"/>
                  <a:gd name="T5" fmla="*/ 0 h 12"/>
                </a:gdLst>
                <a:ahLst/>
                <a:cxnLst>
                  <a:cxn ang="0">
                    <a:pos x="T0" y="T1"/>
                  </a:cxn>
                  <a:cxn ang="0">
                    <a:pos x="T2" y="T3"/>
                  </a:cxn>
                  <a:cxn ang="0">
                    <a:pos x="T4" y="T5"/>
                  </a:cxn>
                </a:cxnLst>
                <a:rect l="0" t="0" r="r" b="b"/>
                <a:pathLst>
                  <a:path w="1" h="12">
                    <a:moveTo>
                      <a:pt x="0" y="0"/>
                    </a:moveTo>
                    <a:cubicBezTo>
                      <a:pt x="1" y="2"/>
                      <a:pt x="1" y="10"/>
                      <a:pt x="0" y="12"/>
                    </a:cubicBezTo>
                    <a:cubicBezTo>
                      <a:pt x="0" y="8"/>
                      <a:pt x="0" y="4"/>
                      <a:pt x="0"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7" name="Freeform 13">
                <a:extLst>
                  <a:ext uri="{FF2B5EF4-FFF2-40B4-BE49-F238E27FC236}">
                    <a16:creationId xmlns="" xmlns:a16="http://schemas.microsoft.com/office/drawing/2014/main" id="{2044E9FA-8508-424B-81C3-BE5DCF7586A3}"/>
                  </a:ext>
                </a:extLst>
              </p:cNvPr>
              <p:cNvSpPr>
                <a:spLocks/>
              </p:cNvSpPr>
              <p:nvPr/>
            </p:nvSpPr>
            <p:spPr bwMode="auto">
              <a:xfrm>
                <a:off x="2130" y="1807"/>
                <a:ext cx="16" cy="19"/>
              </a:xfrm>
              <a:custGeom>
                <a:avLst/>
                <a:gdLst>
                  <a:gd name="T0" fmla="*/ 1 w 7"/>
                  <a:gd name="T1" fmla="*/ 0 h 8"/>
                  <a:gd name="T2" fmla="*/ 7 w 7"/>
                  <a:gd name="T3" fmla="*/ 3 h 8"/>
                  <a:gd name="T4" fmla="*/ 4 w 7"/>
                  <a:gd name="T5" fmla="*/ 3 h 8"/>
                  <a:gd name="T6" fmla="*/ 2 w 7"/>
                  <a:gd name="T7" fmla="*/ 6 h 8"/>
                  <a:gd name="T8" fmla="*/ 1 w 7"/>
                  <a:gd name="T9" fmla="*/ 0 h 8"/>
                </a:gdLst>
                <a:ahLst/>
                <a:cxnLst>
                  <a:cxn ang="0">
                    <a:pos x="T0" y="T1"/>
                  </a:cxn>
                  <a:cxn ang="0">
                    <a:pos x="T2" y="T3"/>
                  </a:cxn>
                  <a:cxn ang="0">
                    <a:pos x="T4" y="T5"/>
                  </a:cxn>
                  <a:cxn ang="0">
                    <a:pos x="T6" y="T7"/>
                  </a:cxn>
                  <a:cxn ang="0">
                    <a:pos x="T8" y="T9"/>
                  </a:cxn>
                </a:cxnLst>
                <a:rect l="0" t="0" r="r" b="b"/>
                <a:pathLst>
                  <a:path w="7" h="8">
                    <a:moveTo>
                      <a:pt x="1" y="0"/>
                    </a:moveTo>
                    <a:cubicBezTo>
                      <a:pt x="4" y="1"/>
                      <a:pt x="3" y="4"/>
                      <a:pt x="7" y="3"/>
                    </a:cubicBezTo>
                    <a:cubicBezTo>
                      <a:pt x="7" y="4"/>
                      <a:pt x="4" y="4"/>
                      <a:pt x="4" y="3"/>
                    </a:cubicBezTo>
                    <a:cubicBezTo>
                      <a:pt x="3" y="3"/>
                      <a:pt x="3" y="5"/>
                      <a:pt x="2" y="6"/>
                    </a:cubicBezTo>
                    <a:cubicBezTo>
                      <a:pt x="0" y="8"/>
                      <a:pt x="4" y="1"/>
                      <a:pt x="1"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8" name="Freeform 14">
                <a:extLst>
                  <a:ext uri="{FF2B5EF4-FFF2-40B4-BE49-F238E27FC236}">
                    <a16:creationId xmlns="" xmlns:a16="http://schemas.microsoft.com/office/drawing/2014/main" id="{10B9F82E-916C-41CF-AE6D-72E0CFF678C4}"/>
                  </a:ext>
                </a:extLst>
              </p:cNvPr>
              <p:cNvSpPr>
                <a:spLocks/>
              </p:cNvSpPr>
              <p:nvPr/>
            </p:nvSpPr>
            <p:spPr bwMode="auto">
              <a:xfrm>
                <a:off x="2080" y="854"/>
                <a:ext cx="12" cy="19"/>
              </a:xfrm>
              <a:custGeom>
                <a:avLst/>
                <a:gdLst>
                  <a:gd name="T0" fmla="*/ 4 w 5"/>
                  <a:gd name="T1" fmla="*/ 8 h 8"/>
                  <a:gd name="T2" fmla="*/ 0 w 5"/>
                  <a:gd name="T3" fmla="*/ 4 h 8"/>
                  <a:gd name="T4" fmla="*/ 4 w 5"/>
                  <a:gd name="T5" fmla="*/ 4 h 8"/>
                  <a:gd name="T6" fmla="*/ 5 w 5"/>
                  <a:gd name="T7" fmla="*/ 1 h 8"/>
                  <a:gd name="T8" fmla="*/ 5 w 5"/>
                  <a:gd name="T9" fmla="*/ 2 h 8"/>
                  <a:gd name="T10" fmla="*/ 5 w 5"/>
                  <a:gd name="T11" fmla="*/ 3 h 8"/>
                  <a:gd name="T12" fmla="*/ 2 w 5"/>
                  <a:gd name="T13" fmla="*/ 5 h 8"/>
                  <a:gd name="T14" fmla="*/ 4 w 5"/>
                  <a:gd name="T15" fmla="*/ 8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8">
                    <a:moveTo>
                      <a:pt x="4" y="8"/>
                    </a:moveTo>
                    <a:cubicBezTo>
                      <a:pt x="2" y="7"/>
                      <a:pt x="1" y="6"/>
                      <a:pt x="0" y="4"/>
                    </a:cubicBezTo>
                    <a:cubicBezTo>
                      <a:pt x="1" y="4"/>
                      <a:pt x="3" y="4"/>
                      <a:pt x="4" y="4"/>
                    </a:cubicBezTo>
                    <a:cubicBezTo>
                      <a:pt x="3" y="3"/>
                      <a:pt x="2" y="0"/>
                      <a:pt x="5" y="1"/>
                    </a:cubicBezTo>
                    <a:cubicBezTo>
                      <a:pt x="5" y="1"/>
                      <a:pt x="5" y="1"/>
                      <a:pt x="5" y="2"/>
                    </a:cubicBezTo>
                    <a:cubicBezTo>
                      <a:pt x="4" y="2"/>
                      <a:pt x="4" y="3"/>
                      <a:pt x="5" y="3"/>
                    </a:cubicBezTo>
                    <a:cubicBezTo>
                      <a:pt x="5" y="4"/>
                      <a:pt x="4" y="5"/>
                      <a:pt x="2" y="5"/>
                    </a:cubicBezTo>
                    <a:cubicBezTo>
                      <a:pt x="3" y="6"/>
                      <a:pt x="4" y="7"/>
                      <a:pt x="4" y="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9" name="Freeform 15">
                <a:extLst>
                  <a:ext uri="{FF2B5EF4-FFF2-40B4-BE49-F238E27FC236}">
                    <a16:creationId xmlns="" xmlns:a16="http://schemas.microsoft.com/office/drawing/2014/main" id="{A8843A42-05DA-4178-A2ED-0DD7F0490604}"/>
                  </a:ext>
                </a:extLst>
              </p:cNvPr>
              <p:cNvSpPr>
                <a:spLocks/>
              </p:cNvSpPr>
              <p:nvPr/>
            </p:nvSpPr>
            <p:spPr bwMode="auto">
              <a:xfrm>
                <a:off x="1862" y="2407"/>
                <a:ext cx="19" cy="14"/>
              </a:xfrm>
              <a:custGeom>
                <a:avLst/>
                <a:gdLst>
                  <a:gd name="T0" fmla="*/ 8 w 8"/>
                  <a:gd name="T1" fmla="*/ 3 h 6"/>
                  <a:gd name="T2" fmla="*/ 7 w 8"/>
                  <a:gd name="T3" fmla="*/ 6 h 6"/>
                  <a:gd name="T4" fmla="*/ 0 w 8"/>
                  <a:gd name="T5" fmla="*/ 2 h 6"/>
                  <a:gd name="T6" fmla="*/ 3 w 8"/>
                  <a:gd name="T7" fmla="*/ 0 h 6"/>
                  <a:gd name="T8" fmla="*/ 5 w 8"/>
                  <a:gd name="T9" fmla="*/ 1 h 6"/>
                  <a:gd name="T10" fmla="*/ 7 w 8"/>
                  <a:gd name="T11" fmla="*/ 2 h 6"/>
                  <a:gd name="T12" fmla="*/ 8 w 8"/>
                  <a:gd name="T13" fmla="*/ 3 h 6"/>
                </a:gdLst>
                <a:ahLst/>
                <a:cxnLst>
                  <a:cxn ang="0">
                    <a:pos x="T0" y="T1"/>
                  </a:cxn>
                  <a:cxn ang="0">
                    <a:pos x="T2" y="T3"/>
                  </a:cxn>
                  <a:cxn ang="0">
                    <a:pos x="T4" y="T5"/>
                  </a:cxn>
                  <a:cxn ang="0">
                    <a:pos x="T6" y="T7"/>
                  </a:cxn>
                  <a:cxn ang="0">
                    <a:pos x="T8" y="T9"/>
                  </a:cxn>
                  <a:cxn ang="0">
                    <a:pos x="T10" y="T11"/>
                  </a:cxn>
                  <a:cxn ang="0">
                    <a:pos x="T12" y="T13"/>
                  </a:cxn>
                </a:cxnLst>
                <a:rect l="0" t="0" r="r" b="b"/>
                <a:pathLst>
                  <a:path w="8" h="6">
                    <a:moveTo>
                      <a:pt x="8" y="3"/>
                    </a:moveTo>
                    <a:cubicBezTo>
                      <a:pt x="7" y="4"/>
                      <a:pt x="7" y="5"/>
                      <a:pt x="7" y="6"/>
                    </a:cubicBezTo>
                    <a:cubicBezTo>
                      <a:pt x="3" y="6"/>
                      <a:pt x="4" y="2"/>
                      <a:pt x="0" y="2"/>
                    </a:cubicBezTo>
                    <a:cubicBezTo>
                      <a:pt x="0" y="0"/>
                      <a:pt x="3" y="1"/>
                      <a:pt x="3" y="0"/>
                    </a:cubicBezTo>
                    <a:cubicBezTo>
                      <a:pt x="6" y="0"/>
                      <a:pt x="1" y="2"/>
                      <a:pt x="5" y="1"/>
                    </a:cubicBezTo>
                    <a:cubicBezTo>
                      <a:pt x="2" y="3"/>
                      <a:pt x="6" y="5"/>
                      <a:pt x="7" y="2"/>
                    </a:cubicBezTo>
                    <a:cubicBezTo>
                      <a:pt x="7" y="2"/>
                      <a:pt x="8" y="3"/>
                      <a:pt x="8" y="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0" name="Freeform 16">
                <a:extLst>
                  <a:ext uri="{FF2B5EF4-FFF2-40B4-BE49-F238E27FC236}">
                    <a16:creationId xmlns="" xmlns:a16="http://schemas.microsoft.com/office/drawing/2014/main" id="{5DA90D60-E818-442A-86F7-579DFCA0E2DA}"/>
                  </a:ext>
                </a:extLst>
              </p:cNvPr>
              <p:cNvSpPr>
                <a:spLocks/>
              </p:cNvSpPr>
              <p:nvPr/>
            </p:nvSpPr>
            <p:spPr bwMode="auto">
              <a:xfrm>
                <a:off x="1877" y="2464"/>
                <a:ext cx="16" cy="17"/>
              </a:xfrm>
              <a:custGeom>
                <a:avLst/>
                <a:gdLst>
                  <a:gd name="T0" fmla="*/ 0 w 7"/>
                  <a:gd name="T1" fmla="*/ 0 h 7"/>
                  <a:gd name="T2" fmla="*/ 4 w 7"/>
                  <a:gd name="T3" fmla="*/ 1 h 7"/>
                  <a:gd name="T4" fmla="*/ 4 w 7"/>
                  <a:gd name="T5" fmla="*/ 7 h 7"/>
                  <a:gd name="T6" fmla="*/ 0 w 7"/>
                  <a:gd name="T7" fmla="*/ 1 h 7"/>
                  <a:gd name="T8" fmla="*/ 0 w 7"/>
                  <a:gd name="T9" fmla="*/ 0 h 7"/>
                </a:gdLst>
                <a:ahLst/>
                <a:cxnLst>
                  <a:cxn ang="0">
                    <a:pos x="T0" y="T1"/>
                  </a:cxn>
                  <a:cxn ang="0">
                    <a:pos x="T2" y="T3"/>
                  </a:cxn>
                  <a:cxn ang="0">
                    <a:pos x="T4" y="T5"/>
                  </a:cxn>
                  <a:cxn ang="0">
                    <a:pos x="T6" y="T7"/>
                  </a:cxn>
                  <a:cxn ang="0">
                    <a:pos x="T8" y="T9"/>
                  </a:cxn>
                </a:cxnLst>
                <a:rect l="0" t="0" r="r" b="b"/>
                <a:pathLst>
                  <a:path w="7" h="7">
                    <a:moveTo>
                      <a:pt x="0" y="0"/>
                    </a:moveTo>
                    <a:cubicBezTo>
                      <a:pt x="1" y="1"/>
                      <a:pt x="2" y="2"/>
                      <a:pt x="4" y="1"/>
                    </a:cubicBezTo>
                    <a:cubicBezTo>
                      <a:pt x="3" y="4"/>
                      <a:pt x="7" y="6"/>
                      <a:pt x="4" y="7"/>
                    </a:cubicBezTo>
                    <a:cubicBezTo>
                      <a:pt x="2" y="5"/>
                      <a:pt x="2" y="3"/>
                      <a:pt x="0" y="1"/>
                    </a:cubicBezTo>
                    <a:cubicBezTo>
                      <a:pt x="0" y="1"/>
                      <a:pt x="0" y="1"/>
                      <a:pt x="0"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1" name="Freeform 17">
                <a:extLst>
                  <a:ext uri="{FF2B5EF4-FFF2-40B4-BE49-F238E27FC236}">
                    <a16:creationId xmlns="" xmlns:a16="http://schemas.microsoft.com/office/drawing/2014/main" id="{BC17EAB1-44AE-4334-B010-DCDA666D7B99}"/>
                  </a:ext>
                </a:extLst>
              </p:cNvPr>
              <p:cNvSpPr>
                <a:spLocks noEditPoints="1"/>
              </p:cNvSpPr>
              <p:nvPr/>
            </p:nvSpPr>
            <p:spPr bwMode="auto">
              <a:xfrm>
                <a:off x="1986" y="669"/>
                <a:ext cx="664" cy="270"/>
              </a:xfrm>
              <a:custGeom>
                <a:avLst/>
                <a:gdLst>
                  <a:gd name="T0" fmla="*/ 212 w 281"/>
                  <a:gd name="T1" fmla="*/ 2 h 114"/>
                  <a:gd name="T2" fmla="*/ 229 w 281"/>
                  <a:gd name="T3" fmla="*/ 2 h 114"/>
                  <a:gd name="T4" fmla="*/ 236 w 281"/>
                  <a:gd name="T5" fmla="*/ 3 h 114"/>
                  <a:gd name="T6" fmla="*/ 248 w 281"/>
                  <a:gd name="T7" fmla="*/ 6 h 114"/>
                  <a:gd name="T8" fmla="*/ 248 w 281"/>
                  <a:gd name="T9" fmla="*/ 7 h 114"/>
                  <a:gd name="T10" fmla="*/ 281 w 281"/>
                  <a:gd name="T11" fmla="*/ 9 h 114"/>
                  <a:gd name="T12" fmla="*/ 244 w 281"/>
                  <a:gd name="T13" fmla="*/ 24 h 114"/>
                  <a:gd name="T14" fmla="*/ 249 w 281"/>
                  <a:gd name="T15" fmla="*/ 26 h 114"/>
                  <a:gd name="T16" fmla="*/ 241 w 281"/>
                  <a:gd name="T17" fmla="*/ 31 h 114"/>
                  <a:gd name="T18" fmla="*/ 248 w 281"/>
                  <a:gd name="T19" fmla="*/ 39 h 114"/>
                  <a:gd name="T20" fmla="*/ 234 w 281"/>
                  <a:gd name="T21" fmla="*/ 47 h 114"/>
                  <a:gd name="T22" fmla="*/ 219 w 281"/>
                  <a:gd name="T23" fmla="*/ 54 h 114"/>
                  <a:gd name="T24" fmla="*/ 218 w 281"/>
                  <a:gd name="T25" fmla="*/ 56 h 114"/>
                  <a:gd name="T26" fmla="*/ 210 w 281"/>
                  <a:gd name="T27" fmla="*/ 59 h 114"/>
                  <a:gd name="T28" fmla="*/ 227 w 281"/>
                  <a:gd name="T29" fmla="*/ 61 h 114"/>
                  <a:gd name="T30" fmla="*/ 161 w 281"/>
                  <a:gd name="T31" fmla="*/ 84 h 114"/>
                  <a:gd name="T32" fmla="*/ 150 w 281"/>
                  <a:gd name="T33" fmla="*/ 85 h 114"/>
                  <a:gd name="T34" fmla="*/ 123 w 281"/>
                  <a:gd name="T35" fmla="*/ 114 h 114"/>
                  <a:gd name="T36" fmla="*/ 99 w 281"/>
                  <a:gd name="T37" fmla="*/ 80 h 114"/>
                  <a:gd name="T38" fmla="*/ 119 w 281"/>
                  <a:gd name="T39" fmla="*/ 64 h 114"/>
                  <a:gd name="T40" fmla="*/ 120 w 281"/>
                  <a:gd name="T41" fmla="*/ 58 h 114"/>
                  <a:gd name="T42" fmla="*/ 116 w 281"/>
                  <a:gd name="T43" fmla="*/ 52 h 114"/>
                  <a:gd name="T44" fmla="*/ 106 w 281"/>
                  <a:gd name="T45" fmla="*/ 53 h 114"/>
                  <a:gd name="T46" fmla="*/ 109 w 281"/>
                  <a:gd name="T47" fmla="*/ 33 h 114"/>
                  <a:gd name="T48" fmla="*/ 79 w 281"/>
                  <a:gd name="T49" fmla="*/ 30 h 114"/>
                  <a:gd name="T50" fmla="*/ 87 w 281"/>
                  <a:gd name="T51" fmla="*/ 27 h 114"/>
                  <a:gd name="T52" fmla="*/ 71 w 281"/>
                  <a:gd name="T53" fmla="*/ 22 h 114"/>
                  <a:gd name="T54" fmla="*/ 99 w 281"/>
                  <a:gd name="T55" fmla="*/ 13 h 114"/>
                  <a:gd name="T56" fmla="*/ 121 w 281"/>
                  <a:gd name="T57" fmla="*/ 8 h 114"/>
                  <a:gd name="T58" fmla="*/ 109 w 281"/>
                  <a:gd name="T59" fmla="*/ 11 h 114"/>
                  <a:gd name="T60" fmla="*/ 44 w 281"/>
                  <a:gd name="T61" fmla="*/ 26 h 114"/>
                  <a:gd name="T62" fmla="*/ 3 w 281"/>
                  <a:gd name="T63" fmla="*/ 29 h 114"/>
                  <a:gd name="T64" fmla="*/ 17 w 281"/>
                  <a:gd name="T65" fmla="*/ 24 h 114"/>
                  <a:gd name="T66" fmla="*/ 40 w 281"/>
                  <a:gd name="T67" fmla="*/ 21 h 114"/>
                  <a:gd name="T68" fmla="*/ 3 w 281"/>
                  <a:gd name="T69" fmla="*/ 18 h 114"/>
                  <a:gd name="T70" fmla="*/ 27 w 281"/>
                  <a:gd name="T71" fmla="*/ 13 h 114"/>
                  <a:gd name="T72" fmla="*/ 36 w 281"/>
                  <a:gd name="T73" fmla="*/ 13 h 114"/>
                  <a:gd name="T74" fmla="*/ 29 w 281"/>
                  <a:gd name="T75" fmla="*/ 11 h 114"/>
                  <a:gd name="T76" fmla="*/ 106 w 281"/>
                  <a:gd name="T77" fmla="*/ 3 h 114"/>
                  <a:gd name="T78" fmla="*/ 112 w 281"/>
                  <a:gd name="T79" fmla="*/ 4 h 114"/>
                  <a:gd name="T80" fmla="*/ 175 w 281"/>
                  <a:gd name="T81" fmla="*/ 7 h 114"/>
                  <a:gd name="T82" fmla="*/ 184 w 281"/>
                  <a:gd name="T83" fmla="*/ 3 h 114"/>
                  <a:gd name="T84" fmla="*/ 209 w 281"/>
                  <a:gd name="T85" fmla="*/ 5 h 114"/>
                  <a:gd name="T86" fmla="*/ 209 w 281"/>
                  <a:gd name="T87" fmla="*/ 5 h 114"/>
                  <a:gd name="T88" fmla="*/ 251 w 281"/>
                  <a:gd name="T89" fmla="*/ 13 h 114"/>
                  <a:gd name="T90" fmla="*/ 218 w 281"/>
                  <a:gd name="T91" fmla="*/ 45 h 114"/>
                  <a:gd name="T92" fmla="*/ 221 w 281"/>
                  <a:gd name="T93" fmla="*/ 50 h 114"/>
                  <a:gd name="T94" fmla="*/ 225 w 281"/>
                  <a:gd name="T95" fmla="*/ 46 h 114"/>
                  <a:gd name="T96" fmla="*/ 109 w 281"/>
                  <a:gd name="T97" fmla="*/ 89 h 114"/>
                  <a:gd name="T98" fmla="*/ 215 w 281"/>
                  <a:gd name="T99" fmla="*/ 9 h 114"/>
                  <a:gd name="T100" fmla="*/ 215 w 281"/>
                  <a:gd name="T101" fmla="*/ 9 h 114"/>
                  <a:gd name="T102" fmla="*/ 52 w 281"/>
                  <a:gd name="T103" fmla="*/ 13 h 114"/>
                  <a:gd name="T104" fmla="*/ 42 w 281"/>
                  <a:gd name="T105" fmla="*/ 13 h 114"/>
                  <a:gd name="T106" fmla="*/ 48 w 281"/>
                  <a:gd name="T107" fmla="*/ 12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1" h="114">
                    <a:moveTo>
                      <a:pt x="192" y="5"/>
                    </a:moveTo>
                    <a:cubicBezTo>
                      <a:pt x="197" y="5"/>
                      <a:pt x="202" y="0"/>
                      <a:pt x="212" y="2"/>
                    </a:cubicBezTo>
                    <a:cubicBezTo>
                      <a:pt x="215" y="2"/>
                      <a:pt x="218" y="2"/>
                      <a:pt x="222" y="2"/>
                    </a:cubicBezTo>
                    <a:cubicBezTo>
                      <a:pt x="224" y="2"/>
                      <a:pt x="227" y="2"/>
                      <a:pt x="229" y="2"/>
                    </a:cubicBezTo>
                    <a:cubicBezTo>
                      <a:pt x="229" y="3"/>
                      <a:pt x="228" y="3"/>
                      <a:pt x="228" y="4"/>
                    </a:cubicBezTo>
                    <a:cubicBezTo>
                      <a:pt x="231" y="3"/>
                      <a:pt x="235" y="5"/>
                      <a:pt x="236" y="3"/>
                    </a:cubicBezTo>
                    <a:cubicBezTo>
                      <a:pt x="241" y="2"/>
                      <a:pt x="246" y="4"/>
                      <a:pt x="251" y="5"/>
                    </a:cubicBezTo>
                    <a:cubicBezTo>
                      <a:pt x="250" y="5"/>
                      <a:pt x="250" y="6"/>
                      <a:pt x="248" y="6"/>
                    </a:cubicBezTo>
                    <a:cubicBezTo>
                      <a:pt x="245" y="6"/>
                      <a:pt x="242" y="6"/>
                      <a:pt x="239" y="6"/>
                    </a:cubicBezTo>
                    <a:cubicBezTo>
                      <a:pt x="239" y="10"/>
                      <a:pt x="245" y="6"/>
                      <a:pt x="248" y="7"/>
                    </a:cubicBezTo>
                    <a:cubicBezTo>
                      <a:pt x="250" y="7"/>
                      <a:pt x="246" y="8"/>
                      <a:pt x="247" y="10"/>
                    </a:cubicBezTo>
                    <a:cubicBezTo>
                      <a:pt x="257" y="9"/>
                      <a:pt x="271" y="6"/>
                      <a:pt x="281" y="9"/>
                    </a:cubicBezTo>
                    <a:cubicBezTo>
                      <a:pt x="270" y="11"/>
                      <a:pt x="256" y="13"/>
                      <a:pt x="252" y="20"/>
                    </a:cubicBezTo>
                    <a:cubicBezTo>
                      <a:pt x="251" y="16"/>
                      <a:pt x="245" y="23"/>
                      <a:pt x="244" y="24"/>
                    </a:cubicBezTo>
                    <a:cubicBezTo>
                      <a:pt x="245" y="24"/>
                      <a:pt x="246" y="24"/>
                      <a:pt x="247" y="24"/>
                    </a:cubicBezTo>
                    <a:cubicBezTo>
                      <a:pt x="247" y="25"/>
                      <a:pt x="247" y="26"/>
                      <a:pt x="249" y="26"/>
                    </a:cubicBezTo>
                    <a:cubicBezTo>
                      <a:pt x="257" y="24"/>
                      <a:pt x="254" y="30"/>
                      <a:pt x="251" y="31"/>
                    </a:cubicBezTo>
                    <a:cubicBezTo>
                      <a:pt x="252" y="30"/>
                      <a:pt x="242" y="25"/>
                      <a:pt x="241" y="31"/>
                    </a:cubicBezTo>
                    <a:cubicBezTo>
                      <a:pt x="244" y="30"/>
                      <a:pt x="247" y="31"/>
                      <a:pt x="248" y="34"/>
                    </a:cubicBezTo>
                    <a:cubicBezTo>
                      <a:pt x="242" y="36"/>
                      <a:pt x="244" y="36"/>
                      <a:pt x="248" y="39"/>
                    </a:cubicBezTo>
                    <a:cubicBezTo>
                      <a:pt x="243" y="43"/>
                      <a:pt x="236" y="44"/>
                      <a:pt x="230" y="46"/>
                    </a:cubicBezTo>
                    <a:cubicBezTo>
                      <a:pt x="232" y="46"/>
                      <a:pt x="234" y="46"/>
                      <a:pt x="234" y="47"/>
                    </a:cubicBezTo>
                    <a:cubicBezTo>
                      <a:pt x="228" y="52"/>
                      <a:pt x="233" y="52"/>
                      <a:pt x="232" y="60"/>
                    </a:cubicBezTo>
                    <a:cubicBezTo>
                      <a:pt x="227" y="59"/>
                      <a:pt x="223" y="58"/>
                      <a:pt x="219" y="54"/>
                    </a:cubicBezTo>
                    <a:cubicBezTo>
                      <a:pt x="216" y="56"/>
                      <a:pt x="208" y="54"/>
                      <a:pt x="207" y="59"/>
                    </a:cubicBezTo>
                    <a:cubicBezTo>
                      <a:pt x="211" y="58"/>
                      <a:pt x="213" y="56"/>
                      <a:pt x="218" y="56"/>
                    </a:cubicBezTo>
                    <a:cubicBezTo>
                      <a:pt x="218" y="58"/>
                      <a:pt x="217" y="58"/>
                      <a:pt x="216" y="59"/>
                    </a:cubicBezTo>
                    <a:cubicBezTo>
                      <a:pt x="214" y="59"/>
                      <a:pt x="212" y="59"/>
                      <a:pt x="210" y="59"/>
                    </a:cubicBezTo>
                    <a:cubicBezTo>
                      <a:pt x="211" y="62"/>
                      <a:pt x="214" y="59"/>
                      <a:pt x="217" y="60"/>
                    </a:cubicBezTo>
                    <a:cubicBezTo>
                      <a:pt x="220" y="60"/>
                      <a:pt x="226" y="58"/>
                      <a:pt x="227" y="61"/>
                    </a:cubicBezTo>
                    <a:cubicBezTo>
                      <a:pt x="215" y="68"/>
                      <a:pt x="199" y="67"/>
                      <a:pt x="188" y="71"/>
                    </a:cubicBezTo>
                    <a:cubicBezTo>
                      <a:pt x="179" y="74"/>
                      <a:pt x="172" y="82"/>
                      <a:pt x="161" y="84"/>
                    </a:cubicBezTo>
                    <a:cubicBezTo>
                      <a:pt x="160" y="83"/>
                      <a:pt x="161" y="82"/>
                      <a:pt x="161" y="81"/>
                    </a:cubicBezTo>
                    <a:cubicBezTo>
                      <a:pt x="158" y="85"/>
                      <a:pt x="154" y="83"/>
                      <a:pt x="150" y="85"/>
                    </a:cubicBezTo>
                    <a:cubicBezTo>
                      <a:pt x="146" y="91"/>
                      <a:pt x="143" y="97"/>
                      <a:pt x="135" y="99"/>
                    </a:cubicBezTo>
                    <a:cubicBezTo>
                      <a:pt x="133" y="106"/>
                      <a:pt x="130" y="112"/>
                      <a:pt x="123" y="114"/>
                    </a:cubicBezTo>
                    <a:cubicBezTo>
                      <a:pt x="120" y="113"/>
                      <a:pt x="115" y="107"/>
                      <a:pt x="107" y="109"/>
                    </a:cubicBezTo>
                    <a:cubicBezTo>
                      <a:pt x="105" y="102"/>
                      <a:pt x="100" y="92"/>
                      <a:pt x="99" y="80"/>
                    </a:cubicBezTo>
                    <a:cubicBezTo>
                      <a:pt x="103" y="78"/>
                      <a:pt x="102" y="78"/>
                      <a:pt x="101" y="74"/>
                    </a:cubicBezTo>
                    <a:cubicBezTo>
                      <a:pt x="105" y="69"/>
                      <a:pt x="116" y="68"/>
                      <a:pt x="119" y="64"/>
                    </a:cubicBezTo>
                    <a:cubicBezTo>
                      <a:pt x="118" y="60"/>
                      <a:pt x="114" y="60"/>
                      <a:pt x="108" y="58"/>
                    </a:cubicBezTo>
                    <a:cubicBezTo>
                      <a:pt x="112" y="58"/>
                      <a:pt x="116" y="58"/>
                      <a:pt x="120" y="58"/>
                    </a:cubicBezTo>
                    <a:cubicBezTo>
                      <a:pt x="120" y="59"/>
                      <a:pt x="121" y="58"/>
                      <a:pt x="122" y="59"/>
                    </a:cubicBezTo>
                    <a:cubicBezTo>
                      <a:pt x="121" y="55"/>
                      <a:pt x="119" y="53"/>
                      <a:pt x="116" y="52"/>
                    </a:cubicBezTo>
                    <a:cubicBezTo>
                      <a:pt x="116" y="52"/>
                      <a:pt x="116" y="51"/>
                      <a:pt x="116" y="51"/>
                    </a:cubicBezTo>
                    <a:cubicBezTo>
                      <a:pt x="112" y="51"/>
                      <a:pt x="111" y="53"/>
                      <a:pt x="106" y="53"/>
                    </a:cubicBezTo>
                    <a:cubicBezTo>
                      <a:pt x="110" y="50"/>
                      <a:pt x="113" y="48"/>
                      <a:pt x="113" y="45"/>
                    </a:cubicBezTo>
                    <a:cubicBezTo>
                      <a:pt x="113" y="40"/>
                      <a:pt x="109" y="38"/>
                      <a:pt x="109" y="33"/>
                    </a:cubicBezTo>
                    <a:cubicBezTo>
                      <a:pt x="96" y="29"/>
                      <a:pt x="82" y="35"/>
                      <a:pt x="76" y="30"/>
                    </a:cubicBezTo>
                    <a:cubicBezTo>
                      <a:pt x="77" y="30"/>
                      <a:pt x="78" y="30"/>
                      <a:pt x="79" y="30"/>
                    </a:cubicBezTo>
                    <a:cubicBezTo>
                      <a:pt x="82" y="29"/>
                      <a:pt x="76" y="29"/>
                      <a:pt x="75" y="29"/>
                    </a:cubicBezTo>
                    <a:cubicBezTo>
                      <a:pt x="77" y="26"/>
                      <a:pt x="85" y="30"/>
                      <a:pt x="87" y="27"/>
                    </a:cubicBezTo>
                    <a:cubicBezTo>
                      <a:pt x="88" y="27"/>
                      <a:pt x="88" y="26"/>
                      <a:pt x="87" y="26"/>
                    </a:cubicBezTo>
                    <a:cubicBezTo>
                      <a:pt x="79" y="27"/>
                      <a:pt x="76" y="24"/>
                      <a:pt x="71" y="22"/>
                    </a:cubicBezTo>
                    <a:cubicBezTo>
                      <a:pt x="82" y="19"/>
                      <a:pt x="97" y="20"/>
                      <a:pt x="106" y="14"/>
                    </a:cubicBezTo>
                    <a:cubicBezTo>
                      <a:pt x="104" y="14"/>
                      <a:pt x="99" y="16"/>
                      <a:pt x="99" y="13"/>
                    </a:cubicBezTo>
                    <a:cubicBezTo>
                      <a:pt x="107" y="10"/>
                      <a:pt x="121" y="14"/>
                      <a:pt x="126" y="7"/>
                    </a:cubicBezTo>
                    <a:cubicBezTo>
                      <a:pt x="123" y="6"/>
                      <a:pt x="124" y="9"/>
                      <a:pt x="121" y="8"/>
                    </a:cubicBezTo>
                    <a:cubicBezTo>
                      <a:pt x="115" y="7"/>
                      <a:pt x="111" y="8"/>
                      <a:pt x="105" y="9"/>
                    </a:cubicBezTo>
                    <a:cubicBezTo>
                      <a:pt x="105" y="11"/>
                      <a:pt x="110" y="8"/>
                      <a:pt x="109" y="11"/>
                    </a:cubicBezTo>
                    <a:cubicBezTo>
                      <a:pt x="91" y="10"/>
                      <a:pt x="80" y="17"/>
                      <a:pt x="63" y="19"/>
                    </a:cubicBezTo>
                    <a:cubicBezTo>
                      <a:pt x="74" y="21"/>
                      <a:pt x="49" y="26"/>
                      <a:pt x="44" y="26"/>
                    </a:cubicBezTo>
                    <a:cubicBezTo>
                      <a:pt x="43" y="29"/>
                      <a:pt x="49" y="28"/>
                      <a:pt x="46" y="30"/>
                    </a:cubicBezTo>
                    <a:cubicBezTo>
                      <a:pt x="32" y="30"/>
                      <a:pt x="17" y="32"/>
                      <a:pt x="3" y="29"/>
                    </a:cubicBezTo>
                    <a:cubicBezTo>
                      <a:pt x="6" y="27"/>
                      <a:pt x="12" y="28"/>
                      <a:pt x="17" y="26"/>
                    </a:cubicBezTo>
                    <a:cubicBezTo>
                      <a:pt x="14" y="27"/>
                      <a:pt x="14" y="23"/>
                      <a:pt x="17" y="24"/>
                    </a:cubicBezTo>
                    <a:cubicBezTo>
                      <a:pt x="20" y="24"/>
                      <a:pt x="24" y="24"/>
                      <a:pt x="25" y="26"/>
                    </a:cubicBezTo>
                    <a:cubicBezTo>
                      <a:pt x="28" y="23"/>
                      <a:pt x="32" y="20"/>
                      <a:pt x="40" y="21"/>
                    </a:cubicBezTo>
                    <a:cubicBezTo>
                      <a:pt x="40" y="19"/>
                      <a:pt x="39" y="19"/>
                      <a:pt x="36" y="19"/>
                    </a:cubicBezTo>
                    <a:cubicBezTo>
                      <a:pt x="26" y="15"/>
                      <a:pt x="10" y="28"/>
                      <a:pt x="3" y="18"/>
                    </a:cubicBezTo>
                    <a:cubicBezTo>
                      <a:pt x="17" y="18"/>
                      <a:pt x="0" y="18"/>
                      <a:pt x="1" y="14"/>
                    </a:cubicBezTo>
                    <a:cubicBezTo>
                      <a:pt x="11" y="13"/>
                      <a:pt x="18" y="5"/>
                      <a:pt x="27" y="13"/>
                    </a:cubicBezTo>
                    <a:cubicBezTo>
                      <a:pt x="29" y="13"/>
                      <a:pt x="34" y="11"/>
                      <a:pt x="33" y="15"/>
                    </a:cubicBezTo>
                    <a:cubicBezTo>
                      <a:pt x="34" y="14"/>
                      <a:pt x="35" y="14"/>
                      <a:pt x="36" y="13"/>
                    </a:cubicBezTo>
                    <a:cubicBezTo>
                      <a:pt x="36" y="10"/>
                      <a:pt x="31" y="12"/>
                      <a:pt x="29" y="12"/>
                    </a:cubicBezTo>
                    <a:cubicBezTo>
                      <a:pt x="29" y="11"/>
                      <a:pt x="29" y="11"/>
                      <a:pt x="29" y="11"/>
                    </a:cubicBezTo>
                    <a:cubicBezTo>
                      <a:pt x="31" y="8"/>
                      <a:pt x="23" y="9"/>
                      <a:pt x="27" y="8"/>
                    </a:cubicBezTo>
                    <a:cubicBezTo>
                      <a:pt x="55" y="6"/>
                      <a:pt x="81" y="1"/>
                      <a:pt x="106" y="3"/>
                    </a:cubicBezTo>
                    <a:cubicBezTo>
                      <a:pt x="106" y="4"/>
                      <a:pt x="105" y="4"/>
                      <a:pt x="105" y="5"/>
                    </a:cubicBezTo>
                    <a:cubicBezTo>
                      <a:pt x="108" y="5"/>
                      <a:pt x="111" y="5"/>
                      <a:pt x="112" y="4"/>
                    </a:cubicBezTo>
                    <a:cubicBezTo>
                      <a:pt x="131" y="6"/>
                      <a:pt x="153" y="9"/>
                      <a:pt x="162" y="5"/>
                    </a:cubicBezTo>
                    <a:cubicBezTo>
                      <a:pt x="166" y="5"/>
                      <a:pt x="178" y="9"/>
                      <a:pt x="175" y="7"/>
                    </a:cubicBezTo>
                    <a:cubicBezTo>
                      <a:pt x="175" y="5"/>
                      <a:pt x="172" y="6"/>
                      <a:pt x="172" y="5"/>
                    </a:cubicBezTo>
                    <a:cubicBezTo>
                      <a:pt x="178" y="5"/>
                      <a:pt x="174" y="2"/>
                      <a:pt x="184" y="3"/>
                    </a:cubicBezTo>
                    <a:cubicBezTo>
                      <a:pt x="186" y="7"/>
                      <a:pt x="190" y="3"/>
                      <a:pt x="192" y="5"/>
                    </a:cubicBezTo>
                    <a:close/>
                    <a:moveTo>
                      <a:pt x="209" y="5"/>
                    </a:moveTo>
                    <a:cubicBezTo>
                      <a:pt x="215" y="5"/>
                      <a:pt x="220" y="5"/>
                      <a:pt x="224" y="3"/>
                    </a:cubicBezTo>
                    <a:cubicBezTo>
                      <a:pt x="219" y="3"/>
                      <a:pt x="213" y="3"/>
                      <a:pt x="209" y="5"/>
                    </a:cubicBezTo>
                    <a:close/>
                    <a:moveTo>
                      <a:pt x="251" y="13"/>
                    </a:moveTo>
                    <a:cubicBezTo>
                      <a:pt x="260" y="15"/>
                      <a:pt x="262" y="9"/>
                      <a:pt x="251" y="13"/>
                    </a:cubicBezTo>
                    <a:close/>
                    <a:moveTo>
                      <a:pt x="225" y="46"/>
                    </a:moveTo>
                    <a:cubicBezTo>
                      <a:pt x="232" y="46"/>
                      <a:pt x="219" y="42"/>
                      <a:pt x="218" y="45"/>
                    </a:cubicBezTo>
                    <a:cubicBezTo>
                      <a:pt x="220" y="47"/>
                      <a:pt x="220" y="45"/>
                      <a:pt x="223" y="45"/>
                    </a:cubicBezTo>
                    <a:cubicBezTo>
                      <a:pt x="224" y="49"/>
                      <a:pt x="223" y="49"/>
                      <a:pt x="221" y="50"/>
                    </a:cubicBezTo>
                    <a:cubicBezTo>
                      <a:pt x="225" y="49"/>
                      <a:pt x="228" y="53"/>
                      <a:pt x="230" y="50"/>
                    </a:cubicBezTo>
                    <a:cubicBezTo>
                      <a:pt x="227" y="50"/>
                      <a:pt x="225" y="49"/>
                      <a:pt x="225" y="46"/>
                    </a:cubicBezTo>
                    <a:close/>
                    <a:moveTo>
                      <a:pt x="103" y="90"/>
                    </a:moveTo>
                    <a:cubicBezTo>
                      <a:pt x="106" y="91"/>
                      <a:pt x="107" y="87"/>
                      <a:pt x="109" y="89"/>
                    </a:cubicBezTo>
                    <a:cubicBezTo>
                      <a:pt x="109" y="85"/>
                      <a:pt x="103" y="89"/>
                      <a:pt x="103" y="90"/>
                    </a:cubicBezTo>
                    <a:close/>
                    <a:moveTo>
                      <a:pt x="215" y="9"/>
                    </a:moveTo>
                    <a:cubicBezTo>
                      <a:pt x="221" y="8"/>
                      <a:pt x="227" y="8"/>
                      <a:pt x="231" y="6"/>
                    </a:cubicBezTo>
                    <a:cubicBezTo>
                      <a:pt x="225" y="6"/>
                      <a:pt x="219" y="7"/>
                      <a:pt x="215" y="9"/>
                    </a:cubicBezTo>
                    <a:close/>
                    <a:moveTo>
                      <a:pt x="62" y="13"/>
                    </a:moveTo>
                    <a:cubicBezTo>
                      <a:pt x="59" y="13"/>
                      <a:pt x="54" y="10"/>
                      <a:pt x="52" y="13"/>
                    </a:cubicBezTo>
                    <a:cubicBezTo>
                      <a:pt x="56" y="12"/>
                      <a:pt x="60" y="15"/>
                      <a:pt x="62" y="13"/>
                    </a:cubicBezTo>
                    <a:close/>
                    <a:moveTo>
                      <a:pt x="42" y="13"/>
                    </a:moveTo>
                    <a:cubicBezTo>
                      <a:pt x="46" y="12"/>
                      <a:pt x="48" y="19"/>
                      <a:pt x="50" y="14"/>
                    </a:cubicBezTo>
                    <a:cubicBezTo>
                      <a:pt x="48" y="15"/>
                      <a:pt x="48" y="13"/>
                      <a:pt x="48" y="12"/>
                    </a:cubicBezTo>
                    <a:cubicBezTo>
                      <a:pt x="46" y="12"/>
                      <a:pt x="43" y="12"/>
                      <a:pt x="42" y="1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2" name="Freeform 18">
                <a:extLst>
                  <a:ext uri="{FF2B5EF4-FFF2-40B4-BE49-F238E27FC236}">
                    <a16:creationId xmlns="" xmlns:a16="http://schemas.microsoft.com/office/drawing/2014/main" id="{BC7E4780-C670-4884-B173-DB4ABFB300A2}"/>
                  </a:ext>
                </a:extLst>
              </p:cNvPr>
              <p:cNvSpPr>
                <a:spLocks/>
              </p:cNvSpPr>
              <p:nvPr/>
            </p:nvSpPr>
            <p:spPr bwMode="auto">
              <a:xfrm>
                <a:off x="2234" y="674"/>
                <a:ext cx="17" cy="7"/>
              </a:xfrm>
              <a:custGeom>
                <a:avLst/>
                <a:gdLst>
                  <a:gd name="T0" fmla="*/ 7 w 7"/>
                  <a:gd name="T1" fmla="*/ 2 h 3"/>
                  <a:gd name="T2" fmla="*/ 0 w 7"/>
                  <a:gd name="T3" fmla="*/ 3 h 3"/>
                  <a:gd name="T4" fmla="*/ 1 w 7"/>
                  <a:gd name="T5" fmla="*/ 1 h 3"/>
                  <a:gd name="T6" fmla="*/ 7 w 7"/>
                  <a:gd name="T7" fmla="*/ 2 h 3"/>
                </a:gdLst>
                <a:ahLst/>
                <a:cxnLst>
                  <a:cxn ang="0">
                    <a:pos x="T0" y="T1"/>
                  </a:cxn>
                  <a:cxn ang="0">
                    <a:pos x="T2" y="T3"/>
                  </a:cxn>
                  <a:cxn ang="0">
                    <a:pos x="T4" y="T5"/>
                  </a:cxn>
                  <a:cxn ang="0">
                    <a:pos x="T6" y="T7"/>
                  </a:cxn>
                </a:cxnLst>
                <a:rect l="0" t="0" r="r" b="b"/>
                <a:pathLst>
                  <a:path w="7" h="3">
                    <a:moveTo>
                      <a:pt x="7" y="2"/>
                    </a:moveTo>
                    <a:cubicBezTo>
                      <a:pt x="6" y="3"/>
                      <a:pt x="3" y="3"/>
                      <a:pt x="0" y="3"/>
                    </a:cubicBezTo>
                    <a:cubicBezTo>
                      <a:pt x="0" y="2"/>
                      <a:pt x="1" y="2"/>
                      <a:pt x="1" y="1"/>
                    </a:cubicBezTo>
                    <a:cubicBezTo>
                      <a:pt x="3" y="1"/>
                      <a:pt x="7" y="0"/>
                      <a:pt x="7" y="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3" name="Freeform 19">
                <a:extLst>
                  <a:ext uri="{FF2B5EF4-FFF2-40B4-BE49-F238E27FC236}">
                    <a16:creationId xmlns="" xmlns:a16="http://schemas.microsoft.com/office/drawing/2014/main" id="{1D7E5549-A529-4BB0-A358-3C5BF5C3E486}"/>
                  </a:ext>
                </a:extLst>
              </p:cNvPr>
              <p:cNvSpPr>
                <a:spLocks/>
              </p:cNvSpPr>
              <p:nvPr/>
            </p:nvSpPr>
            <p:spPr bwMode="auto">
              <a:xfrm>
                <a:off x="2494" y="683"/>
                <a:ext cx="38" cy="8"/>
              </a:xfrm>
              <a:custGeom>
                <a:avLst/>
                <a:gdLst>
                  <a:gd name="T0" fmla="*/ 16 w 16"/>
                  <a:gd name="T1" fmla="*/ 0 h 3"/>
                  <a:gd name="T2" fmla="*/ 0 w 16"/>
                  <a:gd name="T3" fmla="*/ 3 h 3"/>
                  <a:gd name="T4" fmla="*/ 16 w 16"/>
                  <a:gd name="T5" fmla="*/ 0 h 3"/>
                </a:gdLst>
                <a:ahLst/>
                <a:cxnLst>
                  <a:cxn ang="0">
                    <a:pos x="T0" y="T1"/>
                  </a:cxn>
                  <a:cxn ang="0">
                    <a:pos x="T2" y="T3"/>
                  </a:cxn>
                  <a:cxn ang="0">
                    <a:pos x="T4" y="T5"/>
                  </a:cxn>
                </a:cxnLst>
                <a:rect l="0" t="0" r="r" b="b"/>
                <a:pathLst>
                  <a:path w="16" h="3">
                    <a:moveTo>
                      <a:pt x="16" y="0"/>
                    </a:moveTo>
                    <a:cubicBezTo>
                      <a:pt x="12" y="2"/>
                      <a:pt x="6" y="2"/>
                      <a:pt x="0" y="3"/>
                    </a:cubicBezTo>
                    <a:cubicBezTo>
                      <a:pt x="4" y="1"/>
                      <a:pt x="10" y="0"/>
                      <a:pt x="16"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4" name="Freeform 20">
                <a:extLst>
                  <a:ext uri="{FF2B5EF4-FFF2-40B4-BE49-F238E27FC236}">
                    <a16:creationId xmlns="" xmlns:a16="http://schemas.microsoft.com/office/drawing/2014/main" id="{0597257F-2A34-4F7F-BA70-779D1B4464E4}"/>
                  </a:ext>
                </a:extLst>
              </p:cNvPr>
              <p:cNvSpPr>
                <a:spLocks/>
              </p:cNvSpPr>
              <p:nvPr/>
            </p:nvSpPr>
            <p:spPr bwMode="auto">
              <a:xfrm>
                <a:off x="3154" y="691"/>
                <a:ext cx="31" cy="11"/>
              </a:xfrm>
              <a:custGeom>
                <a:avLst/>
                <a:gdLst>
                  <a:gd name="T0" fmla="*/ 12 w 13"/>
                  <a:gd name="T1" fmla="*/ 0 h 5"/>
                  <a:gd name="T2" fmla="*/ 13 w 13"/>
                  <a:gd name="T3" fmla="*/ 2 h 5"/>
                  <a:gd name="T4" fmla="*/ 0 w 13"/>
                  <a:gd name="T5" fmla="*/ 3 h 5"/>
                  <a:gd name="T6" fmla="*/ 12 w 13"/>
                  <a:gd name="T7" fmla="*/ 0 h 5"/>
                </a:gdLst>
                <a:ahLst/>
                <a:cxnLst>
                  <a:cxn ang="0">
                    <a:pos x="T0" y="T1"/>
                  </a:cxn>
                  <a:cxn ang="0">
                    <a:pos x="T2" y="T3"/>
                  </a:cxn>
                  <a:cxn ang="0">
                    <a:pos x="T4" y="T5"/>
                  </a:cxn>
                  <a:cxn ang="0">
                    <a:pos x="T6" y="T7"/>
                  </a:cxn>
                </a:cxnLst>
                <a:rect l="0" t="0" r="r" b="b"/>
                <a:pathLst>
                  <a:path w="13" h="5">
                    <a:moveTo>
                      <a:pt x="12" y="0"/>
                    </a:moveTo>
                    <a:cubicBezTo>
                      <a:pt x="11" y="1"/>
                      <a:pt x="11" y="2"/>
                      <a:pt x="13" y="2"/>
                    </a:cubicBezTo>
                    <a:cubicBezTo>
                      <a:pt x="10" y="5"/>
                      <a:pt x="6" y="2"/>
                      <a:pt x="0" y="3"/>
                    </a:cubicBezTo>
                    <a:cubicBezTo>
                      <a:pt x="2" y="0"/>
                      <a:pt x="7" y="0"/>
                      <a:pt x="12"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5" name="Freeform 21">
                <a:extLst>
                  <a:ext uri="{FF2B5EF4-FFF2-40B4-BE49-F238E27FC236}">
                    <a16:creationId xmlns="" xmlns:a16="http://schemas.microsoft.com/office/drawing/2014/main" id="{405E4A90-9813-49E8-84F1-98E82BD9FB59}"/>
                  </a:ext>
                </a:extLst>
              </p:cNvPr>
              <p:cNvSpPr>
                <a:spLocks/>
              </p:cNvSpPr>
              <p:nvPr/>
            </p:nvSpPr>
            <p:spPr bwMode="auto">
              <a:xfrm>
                <a:off x="3195" y="693"/>
                <a:ext cx="21" cy="9"/>
              </a:xfrm>
              <a:custGeom>
                <a:avLst/>
                <a:gdLst>
                  <a:gd name="T0" fmla="*/ 1 w 9"/>
                  <a:gd name="T1" fmla="*/ 1 h 4"/>
                  <a:gd name="T2" fmla="*/ 9 w 9"/>
                  <a:gd name="T3" fmla="*/ 2 h 4"/>
                  <a:gd name="T4" fmla="*/ 1 w 9"/>
                  <a:gd name="T5" fmla="*/ 1 h 4"/>
                </a:gdLst>
                <a:ahLst/>
                <a:cxnLst>
                  <a:cxn ang="0">
                    <a:pos x="T0" y="T1"/>
                  </a:cxn>
                  <a:cxn ang="0">
                    <a:pos x="T2" y="T3"/>
                  </a:cxn>
                  <a:cxn ang="0">
                    <a:pos x="T4" y="T5"/>
                  </a:cxn>
                </a:cxnLst>
                <a:rect l="0" t="0" r="r" b="b"/>
                <a:pathLst>
                  <a:path w="9" h="4">
                    <a:moveTo>
                      <a:pt x="1" y="1"/>
                    </a:moveTo>
                    <a:cubicBezTo>
                      <a:pt x="4" y="0"/>
                      <a:pt x="5" y="2"/>
                      <a:pt x="9" y="2"/>
                    </a:cubicBezTo>
                    <a:cubicBezTo>
                      <a:pt x="8" y="3"/>
                      <a:pt x="0" y="4"/>
                      <a:pt x="1" y="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6" name="Freeform 22">
                <a:extLst>
                  <a:ext uri="{FF2B5EF4-FFF2-40B4-BE49-F238E27FC236}">
                    <a16:creationId xmlns="" xmlns:a16="http://schemas.microsoft.com/office/drawing/2014/main" id="{92E2D63D-F16A-48F2-941A-05132CCF978A}"/>
                  </a:ext>
                </a:extLst>
              </p:cNvPr>
              <p:cNvSpPr>
                <a:spLocks/>
              </p:cNvSpPr>
              <p:nvPr/>
            </p:nvSpPr>
            <p:spPr bwMode="auto">
              <a:xfrm>
                <a:off x="2049" y="693"/>
                <a:ext cx="22" cy="12"/>
              </a:xfrm>
              <a:custGeom>
                <a:avLst/>
                <a:gdLst>
                  <a:gd name="T0" fmla="*/ 2 w 9"/>
                  <a:gd name="T1" fmla="*/ 1 h 5"/>
                  <a:gd name="T2" fmla="*/ 2 w 9"/>
                  <a:gd name="T3" fmla="*/ 2 h 5"/>
                  <a:gd name="T4" fmla="*/ 9 w 9"/>
                  <a:gd name="T5" fmla="*/ 3 h 5"/>
                  <a:gd name="T6" fmla="*/ 6 w 9"/>
                  <a:gd name="T7" fmla="*/ 5 h 5"/>
                  <a:gd name="T8" fmla="*/ 0 w 9"/>
                  <a:gd name="T9" fmla="*/ 3 h 5"/>
                  <a:gd name="T10" fmla="*/ 2 w 9"/>
                  <a:gd name="T11" fmla="*/ 1 h 5"/>
                </a:gdLst>
                <a:ahLst/>
                <a:cxnLst>
                  <a:cxn ang="0">
                    <a:pos x="T0" y="T1"/>
                  </a:cxn>
                  <a:cxn ang="0">
                    <a:pos x="T2" y="T3"/>
                  </a:cxn>
                  <a:cxn ang="0">
                    <a:pos x="T4" y="T5"/>
                  </a:cxn>
                  <a:cxn ang="0">
                    <a:pos x="T6" y="T7"/>
                  </a:cxn>
                  <a:cxn ang="0">
                    <a:pos x="T8" y="T9"/>
                  </a:cxn>
                  <a:cxn ang="0">
                    <a:pos x="T10" y="T11"/>
                  </a:cxn>
                </a:cxnLst>
                <a:rect l="0" t="0" r="r" b="b"/>
                <a:pathLst>
                  <a:path w="9" h="5">
                    <a:moveTo>
                      <a:pt x="2" y="1"/>
                    </a:moveTo>
                    <a:cubicBezTo>
                      <a:pt x="2" y="1"/>
                      <a:pt x="2" y="1"/>
                      <a:pt x="2" y="2"/>
                    </a:cubicBezTo>
                    <a:cubicBezTo>
                      <a:pt x="4" y="2"/>
                      <a:pt x="9" y="0"/>
                      <a:pt x="9" y="3"/>
                    </a:cubicBezTo>
                    <a:cubicBezTo>
                      <a:pt x="8" y="4"/>
                      <a:pt x="7" y="4"/>
                      <a:pt x="6" y="5"/>
                    </a:cubicBezTo>
                    <a:cubicBezTo>
                      <a:pt x="7" y="1"/>
                      <a:pt x="2" y="3"/>
                      <a:pt x="0" y="3"/>
                    </a:cubicBezTo>
                    <a:cubicBezTo>
                      <a:pt x="0" y="1"/>
                      <a:pt x="1" y="1"/>
                      <a:pt x="2" y="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7" name="Freeform 23">
                <a:extLst>
                  <a:ext uri="{FF2B5EF4-FFF2-40B4-BE49-F238E27FC236}">
                    <a16:creationId xmlns="" xmlns:a16="http://schemas.microsoft.com/office/drawing/2014/main" id="{6DBB9AA3-A74C-4115-87CB-A614E6713791}"/>
                  </a:ext>
                </a:extLst>
              </p:cNvPr>
              <p:cNvSpPr>
                <a:spLocks/>
              </p:cNvSpPr>
              <p:nvPr/>
            </p:nvSpPr>
            <p:spPr bwMode="auto">
              <a:xfrm>
                <a:off x="2109" y="693"/>
                <a:ext cx="23" cy="12"/>
              </a:xfrm>
              <a:custGeom>
                <a:avLst/>
                <a:gdLst>
                  <a:gd name="T0" fmla="*/ 0 w 10"/>
                  <a:gd name="T1" fmla="*/ 3 h 5"/>
                  <a:gd name="T2" fmla="*/ 10 w 10"/>
                  <a:gd name="T3" fmla="*/ 3 h 5"/>
                  <a:gd name="T4" fmla="*/ 0 w 10"/>
                  <a:gd name="T5" fmla="*/ 3 h 5"/>
                </a:gdLst>
                <a:ahLst/>
                <a:cxnLst>
                  <a:cxn ang="0">
                    <a:pos x="T0" y="T1"/>
                  </a:cxn>
                  <a:cxn ang="0">
                    <a:pos x="T2" y="T3"/>
                  </a:cxn>
                  <a:cxn ang="0">
                    <a:pos x="T4" y="T5"/>
                  </a:cxn>
                </a:cxnLst>
                <a:rect l="0" t="0" r="r" b="b"/>
                <a:pathLst>
                  <a:path w="10" h="5">
                    <a:moveTo>
                      <a:pt x="0" y="3"/>
                    </a:moveTo>
                    <a:cubicBezTo>
                      <a:pt x="2" y="0"/>
                      <a:pt x="7" y="3"/>
                      <a:pt x="10" y="3"/>
                    </a:cubicBezTo>
                    <a:cubicBezTo>
                      <a:pt x="8" y="5"/>
                      <a:pt x="4" y="2"/>
                      <a:pt x="0" y="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8" name="Freeform 24">
                <a:extLst>
                  <a:ext uri="{FF2B5EF4-FFF2-40B4-BE49-F238E27FC236}">
                    <a16:creationId xmlns="" xmlns:a16="http://schemas.microsoft.com/office/drawing/2014/main" id="{CA75DD9D-BD73-4EAA-B7AB-D8C1C151C9B5}"/>
                  </a:ext>
                </a:extLst>
              </p:cNvPr>
              <p:cNvSpPr>
                <a:spLocks/>
              </p:cNvSpPr>
              <p:nvPr/>
            </p:nvSpPr>
            <p:spPr bwMode="auto">
              <a:xfrm>
                <a:off x="3173" y="698"/>
                <a:ext cx="24" cy="7"/>
              </a:xfrm>
              <a:custGeom>
                <a:avLst/>
                <a:gdLst>
                  <a:gd name="T0" fmla="*/ 10 w 10"/>
                  <a:gd name="T1" fmla="*/ 1 h 3"/>
                  <a:gd name="T2" fmla="*/ 0 w 10"/>
                  <a:gd name="T3" fmla="*/ 2 h 3"/>
                  <a:gd name="T4" fmla="*/ 10 w 10"/>
                  <a:gd name="T5" fmla="*/ 1 h 3"/>
                </a:gdLst>
                <a:ahLst/>
                <a:cxnLst>
                  <a:cxn ang="0">
                    <a:pos x="T0" y="T1"/>
                  </a:cxn>
                  <a:cxn ang="0">
                    <a:pos x="T2" y="T3"/>
                  </a:cxn>
                  <a:cxn ang="0">
                    <a:pos x="T4" y="T5"/>
                  </a:cxn>
                </a:cxnLst>
                <a:rect l="0" t="0" r="r" b="b"/>
                <a:pathLst>
                  <a:path w="10" h="3">
                    <a:moveTo>
                      <a:pt x="10" y="1"/>
                    </a:moveTo>
                    <a:cubicBezTo>
                      <a:pt x="8" y="3"/>
                      <a:pt x="4" y="2"/>
                      <a:pt x="0" y="2"/>
                    </a:cubicBezTo>
                    <a:cubicBezTo>
                      <a:pt x="2" y="0"/>
                      <a:pt x="6" y="0"/>
                      <a:pt x="10" y="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9" name="Freeform 25">
                <a:extLst>
                  <a:ext uri="{FF2B5EF4-FFF2-40B4-BE49-F238E27FC236}">
                    <a16:creationId xmlns="" xmlns:a16="http://schemas.microsoft.com/office/drawing/2014/main" id="{CD906060-BB01-48D4-AD9D-941A21CD0CD9}"/>
                  </a:ext>
                </a:extLst>
              </p:cNvPr>
              <p:cNvSpPr>
                <a:spLocks/>
              </p:cNvSpPr>
              <p:nvPr/>
            </p:nvSpPr>
            <p:spPr bwMode="auto">
              <a:xfrm>
                <a:off x="1957" y="700"/>
                <a:ext cx="14" cy="12"/>
              </a:xfrm>
              <a:custGeom>
                <a:avLst/>
                <a:gdLst>
                  <a:gd name="T0" fmla="*/ 6 w 6"/>
                  <a:gd name="T1" fmla="*/ 0 h 5"/>
                  <a:gd name="T2" fmla="*/ 0 w 6"/>
                  <a:gd name="T3" fmla="*/ 2 h 5"/>
                  <a:gd name="T4" fmla="*/ 6 w 6"/>
                  <a:gd name="T5" fmla="*/ 0 h 5"/>
                </a:gdLst>
                <a:ahLst/>
                <a:cxnLst>
                  <a:cxn ang="0">
                    <a:pos x="T0" y="T1"/>
                  </a:cxn>
                  <a:cxn ang="0">
                    <a:pos x="T2" y="T3"/>
                  </a:cxn>
                  <a:cxn ang="0">
                    <a:pos x="T4" y="T5"/>
                  </a:cxn>
                </a:cxnLst>
                <a:rect l="0" t="0" r="r" b="b"/>
                <a:pathLst>
                  <a:path w="6" h="5">
                    <a:moveTo>
                      <a:pt x="6" y="0"/>
                    </a:moveTo>
                    <a:cubicBezTo>
                      <a:pt x="6" y="5"/>
                      <a:pt x="3" y="2"/>
                      <a:pt x="0" y="2"/>
                    </a:cubicBezTo>
                    <a:cubicBezTo>
                      <a:pt x="0" y="0"/>
                      <a:pt x="4" y="0"/>
                      <a:pt x="6"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0" name="Freeform 26">
                <a:extLst>
                  <a:ext uri="{FF2B5EF4-FFF2-40B4-BE49-F238E27FC236}">
                    <a16:creationId xmlns="" xmlns:a16="http://schemas.microsoft.com/office/drawing/2014/main" id="{59ADB81B-5632-4113-81B4-6C8A5224C286}"/>
                  </a:ext>
                </a:extLst>
              </p:cNvPr>
              <p:cNvSpPr>
                <a:spLocks/>
              </p:cNvSpPr>
              <p:nvPr/>
            </p:nvSpPr>
            <p:spPr bwMode="auto">
              <a:xfrm>
                <a:off x="2821" y="698"/>
                <a:ext cx="111" cy="42"/>
              </a:xfrm>
              <a:custGeom>
                <a:avLst/>
                <a:gdLst>
                  <a:gd name="T0" fmla="*/ 10 w 47"/>
                  <a:gd name="T1" fmla="*/ 10 h 18"/>
                  <a:gd name="T2" fmla="*/ 0 w 47"/>
                  <a:gd name="T3" fmla="*/ 5 h 18"/>
                  <a:gd name="T4" fmla="*/ 11 w 47"/>
                  <a:gd name="T5" fmla="*/ 2 h 18"/>
                  <a:gd name="T6" fmla="*/ 11 w 47"/>
                  <a:gd name="T7" fmla="*/ 5 h 18"/>
                  <a:gd name="T8" fmla="*/ 25 w 47"/>
                  <a:gd name="T9" fmla="*/ 4 h 18"/>
                  <a:gd name="T10" fmla="*/ 30 w 47"/>
                  <a:gd name="T11" fmla="*/ 6 h 18"/>
                  <a:gd name="T12" fmla="*/ 47 w 47"/>
                  <a:gd name="T13" fmla="*/ 12 h 18"/>
                  <a:gd name="T14" fmla="*/ 36 w 47"/>
                  <a:gd name="T15" fmla="*/ 14 h 18"/>
                  <a:gd name="T16" fmla="*/ 33 w 47"/>
                  <a:gd name="T17" fmla="*/ 8 h 18"/>
                  <a:gd name="T18" fmla="*/ 19 w 47"/>
                  <a:gd name="T19" fmla="*/ 18 h 18"/>
                  <a:gd name="T20" fmla="*/ 11 w 47"/>
                  <a:gd name="T21" fmla="*/ 14 h 18"/>
                  <a:gd name="T22" fmla="*/ 14 w 47"/>
                  <a:gd name="T23" fmla="*/ 13 h 18"/>
                  <a:gd name="T24" fmla="*/ 11 w 47"/>
                  <a:gd name="T25" fmla="*/ 12 h 18"/>
                  <a:gd name="T26" fmla="*/ 20 w 47"/>
                  <a:gd name="T27" fmla="*/ 10 h 18"/>
                  <a:gd name="T28" fmla="*/ 10 w 47"/>
                  <a:gd name="T29" fmla="*/ 1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7" h="18">
                    <a:moveTo>
                      <a:pt x="10" y="10"/>
                    </a:moveTo>
                    <a:cubicBezTo>
                      <a:pt x="3" y="10"/>
                      <a:pt x="5" y="6"/>
                      <a:pt x="0" y="5"/>
                    </a:cubicBezTo>
                    <a:cubicBezTo>
                      <a:pt x="3" y="4"/>
                      <a:pt x="6" y="2"/>
                      <a:pt x="11" y="2"/>
                    </a:cubicBezTo>
                    <a:cubicBezTo>
                      <a:pt x="11" y="3"/>
                      <a:pt x="11" y="4"/>
                      <a:pt x="11" y="5"/>
                    </a:cubicBezTo>
                    <a:cubicBezTo>
                      <a:pt x="18" y="6"/>
                      <a:pt x="19" y="0"/>
                      <a:pt x="25" y="4"/>
                    </a:cubicBezTo>
                    <a:cubicBezTo>
                      <a:pt x="28" y="4"/>
                      <a:pt x="26" y="8"/>
                      <a:pt x="30" y="6"/>
                    </a:cubicBezTo>
                    <a:cubicBezTo>
                      <a:pt x="36" y="8"/>
                      <a:pt x="41" y="11"/>
                      <a:pt x="47" y="12"/>
                    </a:cubicBezTo>
                    <a:cubicBezTo>
                      <a:pt x="47" y="14"/>
                      <a:pt x="40" y="13"/>
                      <a:pt x="36" y="14"/>
                    </a:cubicBezTo>
                    <a:cubicBezTo>
                      <a:pt x="39" y="10"/>
                      <a:pt x="33" y="11"/>
                      <a:pt x="33" y="8"/>
                    </a:cubicBezTo>
                    <a:cubicBezTo>
                      <a:pt x="26" y="9"/>
                      <a:pt x="26" y="17"/>
                      <a:pt x="19" y="18"/>
                    </a:cubicBezTo>
                    <a:cubicBezTo>
                      <a:pt x="18" y="15"/>
                      <a:pt x="13" y="15"/>
                      <a:pt x="11" y="14"/>
                    </a:cubicBezTo>
                    <a:cubicBezTo>
                      <a:pt x="11" y="13"/>
                      <a:pt x="12" y="13"/>
                      <a:pt x="14" y="13"/>
                    </a:cubicBezTo>
                    <a:cubicBezTo>
                      <a:pt x="13" y="12"/>
                      <a:pt x="12" y="12"/>
                      <a:pt x="11" y="12"/>
                    </a:cubicBezTo>
                    <a:cubicBezTo>
                      <a:pt x="12" y="10"/>
                      <a:pt x="18" y="12"/>
                      <a:pt x="20" y="10"/>
                    </a:cubicBezTo>
                    <a:cubicBezTo>
                      <a:pt x="17" y="8"/>
                      <a:pt x="12" y="8"/>
                      <a:pt x="10" y="1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1" name="Freeform 27">
                <a:extLst>
                  <a:ext uri="{FF2B5EF4-FFF2-40B4-BE49-F238E27FC236}">
                    <a16:creationId xmlns="" xmlns:a16="http://schemas.microsoft.com/office/drawing/2014/main" id="{F1D14F2C-F58C-4CA7-9C47-8065CBD1407A}"/>
                  </a:ext>
                </a:extLst>
              </p:cNvPr>
              <p:cNvSpPr>
                <a:spLocks/>
              </p:cNvSpPr>
              <p:nvPr/>
            </p:nvSpPr>
            <p:spPr bwMode="auto">
              <a:xfrm>
                <a:off x="1898" y="707"/>
                <a:ext cx="47" cy="21"/>
              </a:xfrm>
              <a:custGeom>
                <a:avLst/>
                <a:gdLst>
                  <a:gd name="T0" fmla="*/ 20 w 20"/>
                  <a:gd name="T1" fmla="*/ 3 h 9"/>
                  <a:gd name="T2" fmla="*/ 19 w 20"/>
                  <a:gd name="T3" fmla="*/ 8 h 9"/>
                  <a:gd name="T4" fmla="*/ 0 w 20"/>
                  <a:gd name="T5" fmla="*/ 6 h 9"/>
                  <a:gd name="T6" fmla="*/ 2 w 20"/>
                  <a:gd name="T7" fmla="*/ 5 h 9"/>
                  <a:gd name="T8" fmla="*/ 3 w 20"/>
                  <a:gd name="T9" fmla="*/ 1 h 9"/>
                  <a:gd name="T10" fmla="*/ 20 w 20"/>
                  <a:gd name="T11" fmla="*/ 3 h 9"/>
                </a:gdLst>
                <a:ahLst/>
                <a:cxnLst>
                  <a:cxn ang="0">
                    <a:pos x="T0" y="T1"/>
                  </a:cxn>
                  <a:cxn ang="0">
                    <a:pos x="T2" y="T3"/>
                  </a:cxn>
                  <a:cxn ang="0">
                    <a:pos x="T4" y="T5"/>
                  </a:cxn>
                  <a:cxn ang="0">
                    <a:pos x="T6" y="T7"/>
                  </a:cxn>
                  <a:cxn ang="0">
                    <a:pos x="T8" y="T9"/>
                  </a:cxn>
                  <a:cxn ang="0">
                    <a:pos x="T10" y="T11"/>
                  </a:cxn>
                </a:cxnLst>
                <a:rect l="0" t="0" r="r" b="b"/>
                <a:pathLst>
                  <a:path w="20" h="9">
                    <a:moveTo>
                      <a:pt x="20" y="3"/>
                    </a:moveTo>
                    <a:cubicBezTo>
                      <a:pt x="19" y="7"/>
                      <a:pt x="17" y="4"/>
                      <a:pt x="19" y="8"/>
                    </a:cubicBezTo>
                    <a:cubicBezTo>
                      <a:pt x="11" y="9"/>
                      <a:pt x="9" y="5"/>
                      <a:pt x="0" y="6"/>
                    </a:cubicBezTo>
                    <a:cubicBezTo>
                      <a:pt x="0" y="5"/>
                      <a:pt x="2" y="5"/>
                      <a:pt x="2" y="5"/>
                    </a:cubicBezTo>
                    <a:cubicBezTo>
                      <a:pt x="5" y="4"/>
                      <a:pt x="1" y="3"/>
                      <a:pt x="3" y="1"/>
                    </a:cubicBezTo>
                    <a:cubicBezTo>
                      <a:pt x="11" y="0"/>
                      <a:pt x="13" y="4"/>
                      <a:pt x="20" y="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2" name="Freeform 28">
                <a:extLst>
                  <a:ext uri="{FF2B5EF4-FFF2-40B4-BE49-F238E27FC236}">
                    <a16:creationId xmlns="" xmlns:a16="http://schemas.microsoft.com/office/drawing/2014/main" id="{28143C33-68EC-44EC-95C8-B68F2A911A1B}"/>
                  </a:ext>
                </a:extLst>
              </p:cNvPr>
              <p:cNvSpPr>
                <a:spLocks/>
              </p:cNvSpPr>
              <p:nvPr/>
            </p:nvSpPr>
            <p:spPr bwMode="auto">
              <a:xfrm>
                <a:off x="1967" y="717"/>
                <a:ext cx="19" cy="14"/>
              </a:xfrm>
              <a:custGeom>
                <a:avLst/>
                <a:gdLst>
                  <a:gd name="T0" fmla="*/ 5 w 8"/>
                  <a:gd name="T1" fmla="*/ 6 h 6"/>
                  <a:gd name="T2" fmla="*/ 7 w 8"/>
                  <a:gd name="T3" fmla="*/ 5 h 6"/>
                  <a:gd name="T4" fmla="*/ 2 w 8"/>
                  <a:gd name="T5" fmla="*/ 4 h 6"/>
                  <a:gd name="T6" fmla="*/ 3 w 8"/>
                  <a:gd name="T7" fmla="*/ 0 h 6"/>
                  <a:gd name="T8" fmla="*/ 5 w 8"/>
                  <a:gd name="T9" fmla="*/ 2 h 6"/>
                  <a:gd name="T10" fmla="*/ 8 w 8"/>
                  <a:gd name="T11" fmla="*/ 4 h 6"/>
                  <a:gd name="T12" fmla="*/ 5 w 8"/>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8" h="6">
                    <a:moveTo>
                      <a:pt x="5" y="6"/>
                    </a:moveTo>
                    <a:cubicBezTo>
                      <a:pt x="5" y="5"/>
                      <a:pt x="6" y="5"/>
                      <a:pt x="7" y="5"/>
                    </a:cubicBezTo>
                    <a:cubicBezTo>
                      <a:pt x="7" y="3"/>
                      <a:pt x="4" y="5"/>
                      <a:pt x="2" y="4"/>
                    </a:cubicBezTo>
                    <a:cubicBezTo>
                      <a:pt x="0" y="3"/>
                      <a:pt x="8" y="2"/>
                      <a:pt x="3" y="0"/>
                    </a:cubicBezTo>
                    <a:cubicBezTo>
                      <a:pt x="5" y="0"/>
                      <a:pt x="7" y="2"/>
                      <a:pt x="5" y="2"/>
                    </a:cubicBezTo>
                    <a:cubicBezTo>
                      <a:pt x="6" y="3"/>
                      <a:pt x="7" y="4"/>
                      <a:pt x="8" y="4"/>
                    </a:cubicBezTo>
                    <a:cubicBezTo>
                      <a:pt x="7" y="5"/>
                      <a:pt x="7" y="6"/>
                      <a:pt x="5" y="6"/>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3" name="Freeform 29">
                <a:extLst>
                  <a:ext uri="{FF2B5EF4-FFF2-40B4-BE49-F238E27FC236}">
                    <a16:creationId xmlns="" xmlns:a16="http://schemas.microsoft.com/office/drawing/2014/main" id="{5638F3B9-29A8-42BF-9195-F14B514ABA78}"/>
                  </a:ext>
                </a:extLst>
              </p:cNvPr>
              <p:cNvSpPr>
                <a:spLocks/>
              </p:cNvSpPr>
              <p:nvPr/>
            </p:nvSpPr>
            <p:spPr bwMode="auto">
              <a:xfrm>
                <a:off x="1813" y="724"/>
                <a:ext cx="33" cy="12"/>
              </a:xfrm>
              <a:custGeom>
                <a:avLst/>
                <a:gdLst>
                  <a:gd name="T0" fmla="*/ 14 w 14"/>
                  <a:gd name="T1" fmla="*/ 1 h 5"/>
                  <a:gd name="T2" fmla="*/ 0 w 14"/>
                  <a:gd name="T3" fmla="*/ 1 h 5"/>
                  <a:gd name="T4" fmla="*/ 14 w 14"/>
                  <a:gd name="T5" fmla="*/ 1 h 5"/>
                </a:gdLst>
                <a:ahLst/>
                <a:cxnLst>
                  <a:cxn ang="0">
                    <a:pos x="T0" y="T1"/>
                  </a:cxn>
                  <a:cxn ang="0">
                    <a:pos x="T2" y="T3"/>
                  </a:cxn>
                  <a:cxn ang="0">
                    <a:pos x="T4" y="T5"/>
                  </a:cxn>
                </a:cxnLst>
                <a:rect l="0" t="0" r="r" b="b"/>
                <a:pathLst>
                  <a:path w="14" h="5">
                    <a:moveTo>
                      <a:pt x="14" y="1"/>
                    </a:moveTo>
                    <a:cubicBezTo>
                      <a:pt x="12" y="5"/>
                      <a:pt x="3" y="2"/>
                      <a:pt x="0" y="1"/>
                    </a:cubicBezTo>
                    <a:cubicBezTo>
                      <a:pt x="1" y="0"/>
                      <a:pt x="9" y="0"/>
                      <a:pt x="14" y="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4" name="Freeform 30">
                <a:extLst>
                  <a:ext uri="{FF2B5EF4-FFF2-40B4-BE49-F238E27FC236}">
                    <a16:creationId xmlns="" xmlns:a16="http://schemas.microsoft.com/office/drawing/2014/main" id="{53A16F69-3C43-4FC5-BEBB-D576B4CE81A0}"/>
                  </a:ext>
                </a:extLst>
              </p:cNvPr>
              <p:cNvSpPr>
                <a:spLocks/>
              </p:cNvSpPr>
              <p:nvPr/>
            </p:nvSpPr>
            <p:spPr bwMode="auto">
              <a:xfrm>
                <a:off x="3365" y="797"/>
                <a:ext cx="33" cy="33"/>
              </a:xfrm>
              <a:custGeom>
                <a:avLst/>
                <a:gdLst>
                  <a:gd name="T0" fmla="*/ 0 w 14"/>
                  <a:gd name="T1" fmla="*/ 0 h 14"/>
                  <a:gd name="T2" fmla="*/ 14 w 14"/>
                  <a:gd name="T3" fmla="*/ 14 h 14"/>
                  <a:gd name="T4" fmla="*/ 0 w 14"/>
                  <a:gd name="T5" fmla="*/ 0 h 14"/>
                </a:gdLst>
                <a:ahLst/>
                <a:cxnLst>
                  <a:cxn ang="0">
                    <a:pos x="T0" y="T1"/>
                  </a:cxn>
                  <a:cxn ang="0">
                    <a:pos x="T2" y="T3"/>
                  </a:cxn>
                  <a:cxn ang="0">
                    <a:pos x="T4" y="T5"/>
                  </a:cxn>
                </a:cxnLst>
                <a:rect l="0" t="0" r="r" b="b"/>
                <a:pathLst>
                  <a:path w="14" h="14">
                    <a:moveTo>
                      <a:pt x="0" y="0"/>
                    </a:moveTo>
                    <a:cubicBezTo>
                      <a:pt x="5" y="4"/>
                      <a:pt x="10" y="9"/>
                      <a:pt x="14" y="14"/>
                    </a:cubicBezTo>
                    <a:cubicBezTo>
                      <a:pt x="9" y="10"/>
                      <a:pt x="4" y="5"/>
                      <a:pt x="0"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5" name="Freeform 31">
                <a:extLst>
                  <a:ext uri="{FF2B5EF4-FFF2-40B4-BE49-F238E27FC236}">
                    <a16:creationId xmlns="" xmlns:a16="http://schemas.microsoft.com/office/drawing/2014/main" id="{FFD4A16B-714E-4C66-AB88-05B0F7C7736E}"/>
                  </a:ext>
                </a:extLst>
              </p:cNvPr>
              <p:cNvSpPr>
                <a:spLocks/>
              </p:cNvSpPr>
              <p:nvPr/>
            </p:nvSpPr>
            <p:spPr bwMode="auto">
              <a:xfrm>
                <a:off x="2601" y="1013"/>
                <a:ext cx="21" cy="12"/>
              </a:xfrm>
              <a:custGeom>
                <a:avLst/>
                <a:gdLst>
                  <a:gd name="T0" fmla="*/ 1 w 9"/>
                  <a:gd name="T1" fmla="*/ 5 h 5"/>
                  <a:gd name="T2" fmla="*/ 2 w 9"/>
                  <a:gd name="T3" fmla="*/ 0 h 5"/>
                  <a:gd name="T4" fmla="*/ 9 w 9"/>
                  <a:gd name="T5" fmla="*/ 0 h 5"/>
                  <a:gd name="T6" fmla="*/ 4 w 9"/>
                  <a:gd name="T7" fmla="*/ 1 h 5"/>
                  <a:gd name="T8" fmla="*/ 2 w 9"/>
                  <a:gd name="T9" fmla="*/ 5 h 5"/>
                  <a:gd name="T10" fmla="*/ 1 w 9"/>
                  <a:gd name="T11" fmla="*/ 5 h 5"/>
                </a:gdLst>
                <a:ahLst/>
                <a:cxnLst>
                  <a:cxn ang="0">
                    <a:pos x="T0" y="T1"/>
                  </a:cxn>
                  <a:cxn ang="0">
                    <a:pos x="T2" y="T3"/>
                  </a:cxn>
                  <a:cxn ang="0">
                    <a:pos x="T4" y="T5"/>
                  </a:cxn>
                  <a:cxn ang="0">
                    <a:pos x="T6" y="T7"/>
                  </a:cxn>
                  <a:cxn ang="0">
                    <a:pos x="T8" y="T9"/>
                  </a:cxn>
                  <a:cxn ang="0">
                    <a:pos x="T10" y="T11"/>
                  </a:cxn>
                </a:cxnLst>
                <a:rect l="0" t="0" r="r" b="b"/>
                <a:pathLst>
                  <a:path w="9" h="5">
                    <a:moveTo>
                      <a:pt x="1" y="5"/>
                    </a:moveTo>
                    <a:cubicBezTo>
                      <a:pt x="3" y="3"/>
                      <a:pt x="0" y="2"/>
                      <a:pt x="2" y="0"/>
                    </a:cubicBezTo>
                    <a:cubicBezTo>
                      <a:pt x="4" y="0"/>
                      <a:pt x="6" y="0"/>
                      <a:pt x="9" y="0"/>
                    </a:cubicBezTo>
                    <a:cubicBezTo>
                      <a:pt x="9" y="2"/>
                      <a:pt x="5" y="0"/>
                      <a:pt x="4" y="1"/>
                    </a:cubicBezTo>
                    <a:cubicBezTo>
                      <a:pt x="2" y="1"/>
                      <a:pt x="3" y="4"/>
                      <a:pt x="2" y="5"/>
                    </a:cubicBezTo>
                    <a:cubicBezTo>
                      <a:pt x="2" y="5"/>
                      <a:pt x="1" y="5"/>
                      <a:pt x="1" y="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6" name="Freeform 32">
                <a:extLst>
                  <a:ext uri="{FF2B5EF4-FFF2-40B4-BE49-F238E27FC236}">
                    <a16:creationId xmlns="" xmlns:a16="http://schemas.microsoft.com/office/drawing/2014/main" id="{58F1D9C8-3E18-4D85-AF73-F0D86740B382}"/>
                  </a:ext>
                </a:extLst>
              </p:cNvPr>
              <p:cNvSpPr>
                <a:spLocks/>
              </p:cNvSpPr>
              <p:nvPr/>
            </p:nvSpPr>
            <p:spPr bwMode="auto">
              <a:xfrm>
                <a:off x="3808" y="1456"/>
                <a:ext cx="11" cy="10"/>
              </a:xfrm>
              <a:custGeom>
                <a:avLst/>
                <a:gdLst>
                  <a:gd name="T0" fmla="*/ 0 w 5"/>
                  <a:gd name="T1" fmla="*/ 4 h 4"/>
                  <a:gd name="T2" fmla="*/ 1 w 5"/>
                  <a:gd name="T3" fmla="*/ 3 h 4"/>
                  <a:gd name="T4" fmla="*/ 1 w 5"/>
                  <a:gd name="T5" fmla="*/ 1 h 4"/>
                  <a:gd name="T6" fmla="*/ 4 w 5"/>
                  <a:gd name="T7" fmla="*/ 1 h 4"/>
                  <a:gd name="T8" fmla="*/ 5 w 5"/>
                  <a:gd name="T9" fmla="*/ 3 h 4"/>
                  <a:gd name="T10" fmla="*/ 0 w 5"/>
                  <a:gd name="T11" fmla="*/ 4 h 4"/>
                </a:gdLst>
                <a:ahLst/>
                <a:cxnLst>
                  <a:cxn ang="0">
                    <a:pos x="T0" y="T1"/>
                  </a:cxn>
                  <a:cxn ang="0">
                    <a:pos x="T2" y="T3"/>
                  </a:cxn>
                  <a:cxn ang="0">
                    <a:pos x="T4" y="T5"/>
                  </a:cxn>
                  <a:cxn ang="0">
                    <a:pos x="T6" y="T7"/>
                  </a:cxn>
                  <a:cxn ang="0">
                    <a:pos x="T8" y="T9"/>
                  </a:cxn>
                  <a:cxn ang="0">
                    <a:pos x="T10" y="T11"/>
                  </a:cxn>
                </a:cxnLst>
                <a:rect l="0" t="0" r="r" b="b"/>
                <a:pathLst>
                  <a:path w="5" h="4">
                    <a:moveTo>
                      <a:pt x="0" y="4"/>
                    </a:moveTo>
                    <a:cubicBezTo>
                      <a:pt x="0" y="3"/>
                      <a:pt x="0" y="2"/>
                      <a:pt x="1" y="3"/>
                    </a:cubicBezTo>
                    <a:cubicBezTo>
                      <a:pt x="2" y="3"/>
                      <a:pt x="2" y="1"/>
                      <a:pt x="1" y="1"/>
                    </a:cubicBezTo>
                    <a:cubicBezTo>
                      <a:pt x="1" y="0"/>
                      <a:pt x="3" y="0"/>
                      <a:pt x="4" y="1"/>
                    </a:cubicBezTo>
                    <a:cubicBezTo>
                      <a:pt x="4" y="2"/>
                      <a:pt x="4" y="2"/>
                      <a:pt x="5" y="3"/>
                    </a:cubicBezTo>
                    <a:cubicBezTo>
                      <a:pt x="2" y="2"/>
                      <a:pt x="2" y="4"/>
                      <a:pt x="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7" name="Freeform 33">
                <a:extLst>
                  <a:ext uri="{FF2B5EF4-FFF2-40B4-BE49-F238E27FC236}">
                    <a16:creationId xmlns="" xmlns:a16="http://schemas.microsoft.com/office/drawing/2014/main" id="{16A67A2B-A8BA-4480-B63C-AC5B789CAA43}"/>
                  </a:ext>
                </a:extLst>
              </p:cNvPr>
              <p:cNvSpPr>
                <a:spLocks/>
              </p:cNvSpPr>
              <p:nvPr/>
            </p:nvSpPr>
            <p:spPr bwMode="auto">
              <a:xfrm>
                <a:off x="3940" y="774"/>
                <a:ext cx="31" cy="9"/>
              </a:xfrm>
              <a:custGeom>
                <a:avLst/>
                <a:gdLst>
                  <a:gd name="T0" fmla="*/ 0 w 13"/>
                  <a:gd name="T1" fmla="*/ 1 h 4"/>
                  <a:gd name="T2" fmla="*/ 12 w 13"/>
                  <a:gd name="T3" fmla="*/ 0 h 4"/>
                  <a:gd name="T4" fmla="*/ 12 w 13"/>
                  <a:gd name="T5" fmla="*/ 2 h 4"/>
                  <a:gd name="T6" fmla="*/ 4 w 13"/>
                  <a:gd name="T7" fmla="*/ 4 h 4"/>
                  <a:gd name="T8" fmla="*/ 0 w 13"/>
                  <a:gd name="T9" fmla="*/ 1 h 4"/>
                </a:gdLst>
                <a:ahLst/>
                <a:cxnLst>
                  <a:cxn ang="0">
                    <a:pos x="T0" y="T1"/>
                  </a:cxn>
                  <a:cxn ang="0">
                    <a:pos x="T2" y="T3"/>
                  </a:cxn>
                  <a:cxn ang="0">
                    <a:pos x="T4" y="T5"/>
                  </a:cxn>
                  <a:cxn ang="0">
                    <a:pos x="T6" y="T7"/>
                  </a:cxn>
                  <a:cxn ang="0">
                    <a:pos x="T8" y="T9"/>
                  </a:cxn>
                </a:cxnLst>
                <a:rect l="0" t="0" r="r" b="b"/>
                <a:pathLst>
                  <a:path w="13" h="4">
                    <a:moveTo>
                      <a:pt x="0" y="1"/>
                    </a:moveTo>
                    <a:cubicBezTo>
                      <a:pt x="4" y="1"/>
                      <a:pt x="10" y="2"/>
                      <a:pt x="12" y="0"/>
                    </a:cubicBezTo>
                    <a:cubicBezTo>
                      <a:pt x="13" y="1"/>
                      <a:pt x="12" y="1"/>
                      <a:pt x="12" y="2"/>
                    </a:cubicBezTo>
                    <a:cubicBezTo>
                      <a:pt x="8" y="2"/>
                      <a:pt x="4" y="2"/>
                      <a:pt x="4" y="4"/>
                    </a:cubicBezTo>
                    <a:cubicBezTo>
                      <a:pt x="5" y="1"/>
                      <a:pt x="1" y="3"/>
                      <a:pt x="0" y="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8" name="Freeform 34">
                <a:extLst>
                  <a:ext uri="{FF2B5EF4-FFF2-40B4-BE49-F238E27FC236}">
                    <a16:creationId xmlns="" xmlns:a16="http://schemas.microsoft.com/office/drawing/2014/main" id="{41A626E4-A3C2-478D-9C2A-76330BA949DD}"/>
                  </a:ext>
                </a:extLst>
              </p:cNvPr>
              <p:cNvSpPr>
                <a:spLocks/>
              </p:cNvSpPr>
              <p:nvPr/>
            </p:nvSpPr>
            <p:spPr bwMode="auto">
              <a:xfrm>
                <a:off x="1777" y="726"/>
                <a:ext cx="19" cy="12"/>
              </a:xfrm>
              <a:custGeom>
                <a:avLst/>
                <a:gdLst>
                  <a:gd name="T0" fmla="*/ 0 w 8"/>
                  <a:gd name="T1" fmla="*/ 4 h 5"/>
                  <a:gd name="T2" fmla="*/ 8 w 8"/>
                  <a:gd name="T3" fmla="*/ 1 h 5"/>
                  <a:gd name="T4" fmla="*/ 1 w 8"/>
                  <a:gd name="T5" fmla="*/ 5 h 5"/>
                  <a:gd name="T6" fmla="*/ 0 w 8"/>
                  <a:gd name="T7" fmla="*/ 4 h 5"/>
                </a:gdLst>
                <a:ahLst/>
                <a:cxnLst>
                  <a:cxn ang="0">
                    <a:pos x="T0" y="T1"/>
                  </a:cxn>
                  <a:cxn ang="0">
                    <a:pos x="T2" y="T3"/>
                  </a:cxn>
                  <a:cxn ang="0">
                    <a:pos x="T4" y="T5"/>
                  </a:cxn>
                  <a:cxn ang="0">
                    <a:pos x="T6" y="T7"/>
                  </a:cxn>
                </a:cxnLst>
                <a:rect l="0" t="0" r="r" b="b"/>
                <a:pathLst>
                  <a:path w="8" h="5">
                    <a:moveTo>
                      <a:pt x="0" y="4"/>
                    </a:moveTo>
                    <a:cubicBezTo>
                      <a:pt x="2" y="2"/>
                      <a:pt x="4" y="0"/>
                      <a:pt x="8" y="1"/>
                    </a:cubicBezTo>
                    <a:cubicBezTo>
                      <a:pt x="8" y="5"/>
                      <a:pt x="2" y="3"/>
                      <a:pt x="1" y="5"/>
                    </a:cubicBezTo>
                    <a:cubicBezTo>
                      <a:pt x="1" y="4"/>
                      <a:pt x="0" y="4"/>
                      <a:pt x="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9" name="Freeform 35">
                <a:extLst>
                  <a:ext uri="{FF2B5EF4-FFF2-40B4-BE49-F238E27FC236}">
                    <a16:creationId xmlns="" xmlns:a16="http://schemas.microsoft.com/office/drawing/2014/main" id="{9EAA97DC-7EC9-4793-A77C-DA0A716742B1}"/>
                  </a:ext>
                </a:extLst>
              </p:cNvPr>
              <p:cNvSpPr>
                <a:spLocks/>
              </p:cNvSpPr>
              <p:nvPr/>
            </p:nvSpPr>
            <p:spPr bwMode="auto">
              <a:xfrm>
                <a:off x="1995" y="726"/>
                <a:ext cx="12" cy="7"/>
              </a:xfrm>
              <a:custGeom>
                <a:avLst/>
                <a:gdLst>
                  <a:gd name="T0" fmla="*/ 5 w 5"/>
                  <a:gd name="T1" fmla="*/ 1 h 3"/>
                  <a:gd name="T2" fmla="*/ 0 w 5"/>
                  <a:gd name="T3" fmla="*/ 3 h 3"/>
                  <a:gd name="T4" fmla="*/ 5 w 5"/>
                  <a:gd name="T5" fmla="*/ 1 h 3"/>
                </a:gdLst>
                <a:ahLst/>
                <a:cxnLst>
                  <a:cxn ang="0">
                    <a:pos x="T0" y="T1"/>
                  </a:cxn>
                  <a:cxn ang="0">
                    <a:pos x="T2" y="T3"/>
                  </a:cxn>
                  <a:cxn ang="0">
                    <a:pos x="T4" y="T5"/>
                  </a:cxn>
                </a:cxnLst>
                <a:rect l="0" t="0" r="r" b="b"/>
                <a:pathLst>
                  <a:path w="5" h="3">
                    <a:moveTo>
                      <a:pt x="5" y="1"/>
                    </a:moveTo>
                    <a:cubicBezTo>
                      <a:pt x="5" y="3"/>
                      <a:pt x="2" y="3"/>
                      <a:pt x="0" y="3"/>
                    </a:cubicBezTo>
                    <a:cubicBezTo>
                      <a:pt x="0" y="0"/>
                      <a:pt x="3" y="1"/>
                      <a:pt x="5" y="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0" name="Freeform 36">
                <a:extLst>
                  <a:ext uri="{FF2B5EF4-FFF2-40B4-BE49-F238E27FC236}">
                    <a16:creationId xmlns="" xmlns:a16="http://schemas.microsoft.com/office/drawing/2014/main" id="{A938F97A-8409-474E-8ABF-610CD75D5C71}"/>
                  </a:ext>
                </a:extLst>
              </p:cNvPr>
              <p:cNvSpPr>
                <a:spLocks/>
              </p:cNvSpPr>
              <p:nvPr/>
            </p:nvSpPr>
            <p:spPr bwMode="auto">
              <a:xfrm>
                <a:off x="2144" y="728"/>
                <a:ext cx="19" cy="12"/>
              </a:xfrm>
              <a:custGeom>
                <a:avLst/>
                <a:gdLst>
                  <a:gd name="T0" fmla="*/ 7 w 8"/>
                  <a:gd name="T1" fmla="*/ 4 h 5"/>
                  <a:gd name="T2" fmla="*/ 2 w 8"/>
                  <a:gd name="T3" fmla="*/ 0 h 5"/>
                  <a:gd name="T4" fmla="*/ 5 w 8"/>
                  <a:gd name="T5" fmla="*/ 2 h 5"/>
                  <a:gd name="T6" fmla="*/ 7 w 8"/>
                  <a:gd name="T7" fmla="*/ 4 h 5"/>
                </a:gdLst>
                <a:ahLst/>
                <a:cxnLst>
                  <a:cxn ang="0">
                    <a:pos x="T0" y="T1"/>
                  </a:cxn>
                  <a:cxn ang="0">
                    <a:pos x="T2" y="T3"/>
                  </a:cxn>
                  <a:cxn ang="0">
                    <a:pos x="T4" y="T5"/>
                  </a:cxn>
                  <a:cxn ang="0">
                    <a:pos x="T6" y="T7"/>
                  </a:cxn>
                </a:cxnLst>
                <a:rect l="0" t="0" r="r" b="b"/>
                <a:pathLst>
                  <a:path w="8" h="5">
                    <a:moveTo>
                      <a:pt x="7" y="4"/>
                    </a:moveTo>
                    <a:cubicBezTo>
                      <a:pt x="4" y="5"/>
                      <a:pt x="0" y="1"/>
                      <a:pt x="2" y="0"/>
                    </a:cubicBezTo>
                    <a:cubicBezTo>
                      <a:pt x="4" y="0"/>
                      <a:pt x="4" y="1"/>
                      <a:pt x="5" y="2"/>
                    </a:cubicBezTo>
                    <a:cubicBezTo>
                      <a:pt x="1" y="3"/>
                      <a:pt x="8" y="2"/>
                      <a:pt x="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1" name="Freeform 37">
                <a:extLst>
                  <a:ext uri="{FF2B5EF4-FFF2-40B4-BE49-F238E27FC236}">
                    <a16:creationId xmlns="" xmlns:a16="http://schemas.microsoft.com/office/drawing/2014/main" id="{3DFB955B-6EE0-4444-889B-B7D12224A231}"/>
                  </a:ext>
                </a:extLst>
              </p:cNvPr>
              <p:cNvSpPr>
                <a:spLocks noEditPoints="1"/>
              </p:cNvSpPr>
              <p:nvPr/>
            </p:nvSpPr>
            <p:spPr bwMode="auto">
              <a:xfrm>
                <a:off x="2475" y="726"/>
                <a:ext cx="2035" cy="1548"/>
              </a:xfrm>
              <a:custGeom>
                <a:avLst/>
                <a:gdLst>
                  <a:gd name="T0" fmla="*/ 860 w 860"/>
                  <a:gd name="T1" fmla="*/ 66 h 653"/>
                  <a:gd name="T2" fmla="*/ 821 w 860"/>
                  <a:gd name="T3" fmla="*/ 89 h 653"/>
                  <a:gd name="T4" fmla="*/ 817 w 860"/>
                  <a:gd name="T5" fmla="*/ 117 h 653"/>
                  <a:gd name="T6" fmla="*/ 781 w 860"/>
                  <a:gd name="T7" fmla="*/ 78 h 653"/>
                  <a:gd name="T8" fmla="*/ 762 w 860"/>
                  <a:gd name="T9" fmla="*/ 93 h 653"/>
                  <a:gd name="T10" fmla="*/ 713 w 860"/>
                  <a:gd name="T11" fmla="*/ 126 h 653"/>
                  <a:gd name="T12" fmla="*/ 767 w 860"/>
                  <a:gd name="T13" fmla="*/ 165 h 653"/>
                  <a:gd name="T14" fmla="*/ 737 w 860"/>
                  <a:gd name="T15" fmla="*/ 236 h 653"/>
                  <a:gd name="T16" fmla="*/ 686 w 860"/>
                  <a:gd name="T17" fmla="*/ 200 h 653"/>
                  <a:gd name="T18" fmla="*/ 704 w 860"/>
                  <a:gd name="T19" fmla="*/ 253 h 653"/>
                  <a:gd name="T20" fmla="*/ 684 w 860"/>
                  <a:gd name="T21" fmla="*/ 311 h 653"/>
                  <a:gd name="T22" fmla="*/ 666 w 860"/>
                  <a:gd name="T23" fmla="*/ 366 h 653"/>
                  <a:gd name="T24" fmla="*/ 614 w 860"/>
                  <a:gd name="T25" fmla="*/ 387 h 653"/>
                  <a:gd name="T26" fmla="*/ 579 w 860"/>
                  <a:gd name="T27" fmla="*/ 330 h 653"/>
                  <a:gd name="T28" fmla="*/ 511 w 860"/>
                  <a:gd name="T29" fmla="*/ 351 h 653"/>
                  <a:gd name="T30" fmla="*/ 460 w 860"/>
                  <a:gd name="T31" fmla="*/ 321 h 653"/>
                  <a:gd name="T32" fmla="*/ 354 w 860"/>
                  <a:gd name="T33" fmla="*/ 277 h 653"/>
                  <a:gd name="T34" fmla="*/ 393 w 860"/>
                  <a:gd name="T35" fmla="*/ 330 h 653"/>
                  <a:gd name="T36" fmla="*/ 294 w 860"/>
                  <a:gd name="T37" fmla="*/ 317 h 653"/>
                  <a:gd name="T38" fmla="*/ 262 w 860"/>
                  <a:gd name="T39" fmla="*/ 274 h 653"/>
                  <a:gd name="T40" fmla="*/ 330 w 860"/>
                  <a:gd name="T41" fmla="*/ 433 h 653"/>
                  <a:gd name="T42" fmla="*/ 260 w 860"/>
                  <a:gd name="T43" fmla="*/ 599 h 653"/>
                  <a:gd name="T44" fmla="*/ 154 w 860"/>
                  <a:gd name="T45" fmla="*/ 554 h 653"/>
                  <a:gd name="T46" fmla="*/ 99 w 860"/>
                  <a:gd name="T47" fmla="*/ 407 h 653"/>
                  <a:gd name="T48" fmla="*/ 11 w 860"/>
                  <a:gd name="T49" fmla="*/ 305 h 653"/>
                  <a:gd name="T50" fmla="*/ 150 w 860"/>
                  <a:gd name="T51" fmla="*/ 232 h 653"/>
                  <a:gd name="T52" fmla="*/ 242 w 860"/>
                  <a:gd name="T53" fmla="*/ 258 h 653"/>
                  <a:gd name="T54" fmla="*/ 225 w 860"/>
                  <a:gd name="T55" fmla="*/ 215 h 653"/>
                  <a:gd name="T56" fmla="*/ 207 w 860"/>
                  <a:gd name="T57" fmla="*/ 211 h 653"/>
                  <a:gd name="T58" fmla="*/ 197 w 860"/>
                  <a:gd name="T59" fmla="*/ 212 h 653"/>
                  <a:gd name="T60" fmla="*/ 174 w 860"/>
                  <a:gd name="T61" fmla="*/ 193 h 653"/>
                  <a:gd name="T62" fmla="*/ 145 w 860"/>
                  <a:gd name="T63" fmla="*/ 182 h 653"/>
                  <a:gd name="T64" fmla="*/ 52 w 860"/>
                  <a:gd name="T65" fmla="*/ 186 h 653"/>
                  <a:gd name="T66" fmla="*/ 120 w 860"/>
                  <a:gd name="T67" fmla="*/ 129 h 653"/>
                  <a:gd name="T68" fmla="*/ 157 w 860"/>
                  <a:gd name="T69" fmla="*/ 110 h 653"/>
                  <a:gd name="T70" fmla="*/ 138 w 860"/>
                  <a:gd name="T71" fmla="*/ 69 h 653"/>
                  <a:gd name="T72" fmla="*/ 192 w 860"/>
                  <a:gd name="T73" fmla="*/ 37 h 653"/>
                  <a:gd name="T74" fmla="*/ 222 w 860"/>
                  <a:gd name="T75" fmla="*/ 37 h 653"/>
                  <a:gd name="T76" fmla="*/ 252 w 860"/>
                  <a:gd name="T77" fmla="*/ 61 h 653"/>
                  <a:gd name="T78" fmla="*/ 315 w 860"/>
                  <a:gd name="T79" fmla="*/ 41 h 653"/>
                  <a:gd name="T80" fmla="*/ 358 w 860"/>
                  <a:gd name="T81" fmla="*/ 31 h 653"/>
                  <a:gd name="T82" fmla="*/ 396 w 860"/>
                  <a:gd name="T83" fmla="*/ 42 h 653"/>
                  <a:gd name="T84" fmla="*/ 413 w 860"/>
                  <a:gd name="T85" fmla="*/ 29 h 653"/>
                  <a:gd name="T86" fmla="*/ 454 w 860"/>
                  <a:gd name="T87" fmla="*/ 7 h 653"/>
                  <a:gd name="T88" fmla="*/ 505 w 860"/>
                  <a:gd name="T89" fmla="*/ 17 h 653"/>
                  <a:gd name="T90" fmla="*/ 599 w 860"/>
                  <a:gd name="T91" fmla="*/ 28 h 653"/>
                  <a:gd name="T92" fmla="*/ 752 w 860"/>
                  <a:gd name="T93" fmla="*/ 40 h 653"/>
                  <a:gd name="T94" fmla="*/ 190 w 860"/>
                  <a:gd name="T95" fmla="*/ 61 h 653"/>
                  <a:gd name="T96" fmla="*/ 152 w 860"/>
                  <a:gd name="T97" fmla="*/ 120 h 653"/>
                  <a:gd name="T98" fmla="*/ 205 w 860"/>
                  <a:gd name="T99" fmla="*/ 107 h 653"/>
                  <a:gd name="T100" fmla="*/ 246 w 860"/>
                  <a:gd name="T101" fmla="*/ 78 h 653"/>
                  <a:gd name="T102" fmla="*/ 237 w 860"/>
                  <a:gd name="T103" fmla="*/ 176 h 653"/>
                  <a:gd name="T104" fmla="*/ 280 w 860"/>
                  <a:gd name="T105" fmla="*/ 162 h 653"/>
                  <a:gd name="T106" fmla="*/ 349 w 860"/>
                  <a:gd name="T107" fmla="*/ 188 h 653"/>
                  <a:gd name="T108" fmla="*/ 361 w 860"/>
                  <a:gd name="T109" fmla="*/ 224 h 653"/>
                  <a:gd name="T110" fmla="*/ 448 w 860"/>
                  <a:gd name="T111" fmla="*/ 175 h 653"/>
                  <a:gd name="T112" fmla="*/ 260 w 860"/>
                  <a:gd name="T113" fmla="*/ 460 h 653"/>
                  <a:gd name="T114" fmla="*/ 276 w 860"/>
                  <a:gd name="T115" fmla="*/ 527 h 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60" h="653">
                    <a:moveTo>
                      <a:pt x="752" y="40"/>
                    </a:moveTo>
                    <a:cubicBezTo>
                      <a:pt x="756" y="40"/>
                      <a:pt x="758" y="43"/>
                      <a:pt x="762" y="42"/>
                    </a:cubicBezTo>
                    <a:cubicBezTo>
                      <a:pt x="761" y="39"/>
                      <a:pt x="754" y="40"/>
                      <a:pt x="754" y="36"/>
                    </a:cubicBezTo>
                    <a:cubicBezTo>
                      <a:pt x="785" y="39"/>
                      <a:pt x="815" y="43"/>
                      <a:pt x="838" y="55"/>
                    </a:cubicBezTo>
                    <a:cubicBezTo>
                      <a:pt x="841" y="54"/>
                      <a:pt x="837" y="53"/>
                      <a:pt x="836" y="53"/>
                    </a:cubicBezTo>
                    <a:cubicBezTo>
                      <a:pt x="844" y="51"/>
                      <a:pt x="855" y="55"/>
                      <a:pt x="860" y="59"/>
                    </a:cubicBezTo>
                    <a:cubicBezTo>
                      <a:pt x="860" y="60"/>
                      <a:pt x="859" y="61"/>
                      <a:pt x="857" y="61"/>
                    </a:cubicBezTo>
                    <a:cubicBezTo>
                      <a:pt x="858" y="64"/>
                      <a:pt x="858" y="63"/>
                      <a:pt x="860" y="66"/>
                    </a:cubicBezTo>
                    <a:cubicBezTo>
                      <a:pt x="847" y="65"/>
                      <a:pt x="837" y="60"/>
                      <a:pt x="825" y="58"/>
                    </a:cubicBezTo>
                    <a:cubicBezTo>
                      <a:pt x="823" y="58"/>
                      <a:pt x="825" y="62"/>
                      <a:pt x="828" y="61"/>
                    </a:cubicBezTo>
                    <a:cubicBezTo>
                      <a:pt x="827" y="63"/>
                      <a:pt x="826" y="64"/>
                      <a:pt x="825" y="64"/>
                    </a:cubicBezTo>
                    <a:cubicBezTo>
                      <a:pt x="820" y="65"/>
                      <a:pt x="818" y="63"/>
                      <a:pt x="813" y="63"/>
                    </a:cubicBezTo>
                    <a:cubicBezTo>
                      <a:pt x="816" y="66"/>
                      <a:pt x="821" y="66"/>
                      <a:pt x="826" y="66"/>
                    </a:cubicBezTo>
                    <a:cubicBezTo>
                      <a:pt x="831" y="70"/>
                      <a:pt x="837" y="72"/>
                      <a:pt x="842" y="76"/>
                    </a:cubicBezTo>
                    <a:cubicBezTo>
                      <a:pt x="836" y="74"/>
                      <a:pt x="831" y="77"/>
                      <a:pt x="824" y="80"/>
                    </a:cubicBezTo>
                    <a:cubicBezTo>
                      <a:pt x="824" y="84"/>
                      <a:pt x="819" y="86"/>
                      <a:pt x="821" y="89"/>
                    </a:cubicBezTo>
                    <a:cubicBezTo>
                      <a:pt x="817" y="88"/>
                      <a:pt x="804" y="83"/>
                      <a:pt x="806" y="90"/>
                    </a:cubicBezTo>
                    <a:cubicBezTo>
                      <a:pt x="803" y="91"/>
                      <a:pt x="803" y="88"/>
                      <a:pt x="801" y="87"/>
                    </a:cubicBezTo>
                    <a:cubicBezTo>
                      <a:pt x="800" y="88"/>
                      <a:pt x="800" y="90"/>
                      <a:pt x="800" y="91"/>
                    </a:cubicBezTo>
                    <a:cubicBezTo>
                      <a:pt x="798" y="91"/>
                      <a:pt x="795" y="90"/>
                      <a:pt x="793" y="89"/>
                    </a:cubicBezTo>
                    <a:cubicBezTo>
                      <a:pt x="796" y="93"/>
                      <a:pt x="797" y="99"/>
                      <a:pt x="800" y="103"/>
                    </a:cubicBezTo>
                    <a:cubicBezTo>
                      <a:pt x="806" y="101"/>
                      <a:pt x="808" y="109"/>
                      <a:pt x="814" y="110"/>
                    </a:cubicBezTo>
                    <a:cubicBezTo>
                      <a:pt x="813" y="114"/>
                      <a:pt x="812" y="108"/>
                      <a:pt x="810" y="109"/>
                    </a:cubicBezTo>
                    <a:cubicBezTo>
                      <a:pt x="812" y="113"/>
                      <a:pt x="812" y="117"/>
                      <a:pt x="817" y="117"/>
                    </a:cubicBezTo>
                    <a:cubicBezTo>
                      <a:pt x="818" y="121"/>
                      <a:pt x="813" y="119"/>
                      <a:pt x="811" y="121"/>
                    </a:cubicBezTo>
                    <a:cubicBezTo>
                      <a:pt x="812" y="124"/>
                      <a:pt x="814" y="126"/>
                      <a:pt x="816" y="127"/>
                    </a:cubicBezTo>
                    <a:cubicBezTo>
                      <a:pt x="816" y="128"/>
                      <a:pt x="814" y="129"/>
                      <a:pt x="812" y="129"/>
                    </a:cubicBezTo>
                    <a:cubicBezTo>
                      <a:pt x="815" y="131"/>
                      <a:pt x="815" y="136"/>
                      <a:pt x="814" y="140"/>
                    </a:cubicBezTo>
                    <a:cubicBezTo>
                      <a:pt x="800" y="130"/>
                      <a:pt x="785" y="120"/>
                      <a:pt x="778" y="103"/>
                    </a:cubicBezTo>
                    <a:cubicBezTo>
                      <a:pt x="779" y="101"/>
                      <a:pt x="780" y="101"/>
                      <a:pt x="783" y="101"/>
                    </a:cubicBezTo>
                    <a:cubicBezTo>
                      <a:pt x="783" y="94"/>
                      <a:pt x="783" y="87"/>
                      <a:pt x="787" y="85"/>
                    </a:cubicBezTo>
                    <a:cubicBezTo>
                      <a:pt x="786" y="82"/>
                      <a:pt x="783" y="80"/>
                      <a:pt x="781" y="78"/>
                    </a:cubicBezTo>
                    <a:cubicBezTo>
                      <a:pt x="781" y="77"/>
                      <a:pt x="782" y="76"/>
                      <a:pt x="784" y="76"/>
                    </a:cubicBezTo>
                    <a:cubicBezTo>
                      <a:pt x="783" y="74"/>
                      <a:pt x="779" y="75"/>
                      <a:pt x="777" y="75"/>
                    </a:cubicBezTo>
                    <a:cubicBezTo>
                      <a:pt x="777" y="78"/>
                      <a:pt x="779" y="78"/>
                      <a:pt x="781" y="80"/>
                    </a:cubicBezTo>
                    <a:cubicBezTo>
                      <a:pt x="778" y="81"/>
                      <a:pt x="776" y="83"/>
                      <a:pt x="775" y="86"/>
                    </a:cubicBezTo>
                    <a:cubicBezTo>
                      <a:pt x="771" y="86"/>
                      <a:pt x="771" y="81"/>
                      <a:pt x="767" y="80"/>
                    </a:cubicBezTo>
                    <a:cubicBezTo>
                      <a:pt x="763" y="79"/>
                      <a:pt x="761" y="81"/>
                      <a:pt x="757" y="81"/>
                    </a:cubicBezTo>
                    <a:cubicBezTo>
                      <a:pt x="755" y="83"/>
                      <a:pt x="755" y="86"/>
                      <a:pt x="755" y="90"/>
                    </a:cubicBezTo>
                    <a:cubicBezTo>
                      <a:pt x="755" y="93"/>
                      <a:pt x="760" y="91"/>
                      <a:pt x="762" y="93"/>
                    </a:cubicBezTo>
                    <a:cubicBezTo>
                      <a:pt x="756" y="94"/>
                      <a:pt x="750" y="97"/>
                      <a:pt x="745" y="95"/>
                    </a:cubicBezTo>
                    <a:cubicBezTo>
                      <a:pt x="745" y="94"/>
                      <a:pt x="747" y="94"/>
                      <a:pt x="748" y="94"/>
                    </a:cubicBezTo>
                    <a:cubicBezTo>
                      <a:pt x="746" y="91"/>
                      <a:pt x="738" y="93"/>
                      <a:pt x="736" y="90"/>
                    </a:cubicBezTo>
                    <a:cubicBezTo>
                      <a:pt x="734" y="91"/>
                      <a:pt x="735" y="93"/>
                      <a:pt x="735" y="94"/>
                    </a:cubicBezTo>
                    <a:cubicBezTo>
                      <a:pt x="726" y="95"/>
                      <a:pt x="718" y="91"/>
                      <a:pt x="713" y="92"/>
                    </a:cubicBezTo>
                    <a:cubicBezTo>
                      <a:pt x="702" y="95"/>
                      <a:pt x="707" y="110"/>
                      <a:pt x="699" y="116"/>
                    </a:cubicBezTo>
                    <a:cubicBezTo>
                      <a:pt x="700" y="121"/>
                      <a:pt x="706" y="121"/>
                      <a:pt x="712" y="121"/>
                    </a:cubicBezTo>
                    <a:cubicBezTo>
                      <a:pt x="711" y="123"/>
                      <a:pt x="713" y="123"/>
                      <a:pt x="713" y="126"/>
                    </a:cubicBezTo>
                    <a:cubicBezTo>
                      <a:pt x="716" y="126"/>
                      <a:pt x="716" y="122"/>
                      <a:pt x="717" y="121"/>
                    </a:cubicBezTo>
                    <a:cubicBezTo>
                      <a:pt x="726" y="123"/>
                      <a:pt x="733" y="128"/>
                      <a:pt x="738" y="133"/>
                    </a:cubicBezTo>
                    <a:cubicBezTo>
                      <a:pt x="734" y="128"/>
                      <a:pt x="738" y="124"/>
                      <a:pt x="732" y="122"/>
                    </a:cubicBezTo>
                    <a:cubicBezTo>
                      <a:pt x="736" y="120"/>
                      <a:pt x="739" y="128"/>
                      <a:pt x="743" y="129"/>
                    </a:cubicBezTo>
                    <a:cubicBezTo>
                      <a:pt x="748" y="140"/>
                      <a:pt x="759" y="144"/>
                      <a:pt x="766" y="152"/>
                    </a:cubicBezTo>
                    <a:cubicBezTo>
                      <a:pt x="764" y="154"/>
                      <a:pt x="762" y="149"/>
                      <a:pt x="759" y="150"/>
                    </a:cubicBezTo>
                    <a:cubicBezTo>
                      <a:pt x="759" y="159"/>
                      <a:pt x="767" y="162"/>
                      <a:pt x="772" y="167"/>
                    </a:cubicBezTo>
                    <a:cubicBezTo>
                      <a:pt x="772" y="171"/>
                      <a:pt x="769" y="166"/>
                      <a:pt x="767" y="165"/>
                    </a:cubicBezTo>
                    <a:cubicBezTo>
                      <a:pt x="766" y="165"/>
                      <a:pt x="766" y="168"/>
                      <a:pt x="766" y="169"/>
                    </a:cubicBezTo>
                    <a:cubicBezTo>
                      <a:pt x="757" y="158"/>
                      <a:pt x="753" y="142"/>
                      <a:pt x="739" y="135"/>
                    </a:cubicBezTo>
                    <a:cubicBezTo>
                      <a:pt x="738" y="143"/>
                      <a:pt x="746" y="148"/>
                      <a:pt x="748" y="155"/>
                    </a:cubicBezTo>
                    <a:cubicBezTo>
                      <a:pt x="745" y="167"/>
                      <a:pt x="747" y="184"/>
                      <a:pt x="737" y="189"/>
                    </a:cubicBezTo>
                    <a:cubicBezTo>
                      <a:pt x="733" y="189"/>
                      <a:pt x="730" y="187"/>
                      <a:pt x="728" y="185"/>
                    </a:cubicBezTo>
                    <a:cubicBezTo>
                      <a:pt x="723" y="190"/>
                      <a:pt x="725" y="203"/>
                      <a:pt x="718" y="208"/>
                    </a:cubicBezTo>
                    <a:cubicBezTo>
                      <a:pt x="727" y="215"/>
                      <a:pt x="737" y="220"/>
                      <a:pt x="738" y="234"/>
                    </a:cubicBezTo>
                    <a:cubicBezTo>
                      <a:pt x="737" y="234"/>
                      <a:pt x="737" y="235"/>
                      <a:pt x="737" y="236"/>
                    </a:cubicBezTo>
                    <a:cubicBezTo>
                      <a:pt x="731" y="233"/>
                      <a:pt x="732" y="240"/>
                      <a:pt x="725" y="238"/>
                    </a:cubicBezTo>
                    <a:cubicBezTo>
                      <a:pt x="725" y="231"/>
                      <a:pt x="722" y="227"/>
                      <a:pt x="719" y="223"/>
                    </a:cubicBezTo>
                    <a:cubicBezTo>
                      <a:pt x="721" y="222"/>
                      <a:pt x="721" y="224"/>
                      <a:pt x="722" y="224"/>
                    </a:cubicBezTo>
                    <a:cubicBezTo>
                      <a:pt x="722" y="216"/>
                      <a:pt x="712" y="220"/>
                      <a:pt x="709" y="215"/>
                    </a:cubicBezTo>
                    <a:cubicBezTo>
                      <a:pt x="711" y="212"/>
                      <a:pt x="709" y="212"/>
                      <a:pt x="708" y="207"/>
                    </a:cubicBezTo>
                    <a:cubicBezTo>
                      <a:pt x="700" y="205"/>
                      <a:pt x="694" y="206"/>
                      <a:pt x="690" y="212"/>
                    </a:cubicBezTo>
                    <a:cubicBezTo>
                      <a:pt x="690" y="209"/>
                      <a:pt x="688" y="207"/>
                      <a:pt x="690" y="202"/>
                    </a:cubicBezTo>
                    <a:cubicBezTo>
                      <a:pt x="689" y="200"/>
                      <a:pt x="687" y="200"/>
                      <a:pt x="686" y="200"/>
                    </a:cubicBezTo>
                    <a:cubicBezTo>
                      <a:pt x="682" y="202"/>
                      <a:pt x="679" y="204"/>
                      <a:pt x="678" y="209"/>
                    </a:cubicBezTo>
                    <a:cubicBezTo>
                      <a:pt x="676" y="209"/>
                      <a:pt x="674" y="209"/>
                      <a:pt x="672" y="209"/>
                    </a:cubicBezTo>
                    <a:cubicBezTo>
                      <a:pt x="672" y="218"/>
                      <a:pt x="682" y="217"/>
                      <a:pt x="685" y="222"/>
                    </a:cubicBezTo>
                    <a:cubicBezTo>
                      <a:pt x="688" y="222"/>
                      <a:pt x="687" y="218"/>
                      <a:pt x="690" y="218"/>
                    </a:cubicBezTo>
                    <a:cubicBezTo>
                      <a:pt x="693" y="219"/>
                      <a:pt x="696" y="220"/>
                      <a:pt x="700" y="221"/>
                    </a:cubicBezTo>
                    <a:cubicBezTo>
                      <a:pt x="696" y="225"/>
                      <a:pt x="690" y="227"/>
                      <a:pt x="690" y="234"/>
                    </a:cubicBezTo>
                    <a:cubicBezTo>
                      <a:pt x="696" y="240"/>
                      <a:pt x="701" y="248"/>
                      <a:pt x="709" y="253"/>
                    </a:cubicBezTo>
                    <a:cubicBezTo>
                      <a:pt x="708" y="256"/>
                      <a:pt x="706" y="253"/>
                      <a:pt x="704" y="253"/>
                    </a:cubicBezTo>
                    <a:cubicBezTo>
                      <a:pt x="705" y="256"/>
                      <a:pt x="709" y="256"/>
                      <a:pt x="710" y="258"/>
                    </a:cubicBezTo>
                    <a:cubicBezTo>
                      <a:pt x="709" y="261"/>
                      <a:pt x="707" y="262"/>
                      <a:pt x="704" y="262"/>
                    </a:cubicBezTo>
                    <a:cubicBezTo>
                      <a:pt x="714" y="264"/>
                      <a:pt x="713" y="266"/>
                      <a:pt x="714" y="276"/>
                    </a:cubicBezTo>
                    <a:cubicBezTo>
                      <a:pt x="710" y="273"/>
                      <a:pt x="710" y="282"/>
                      <a:pt x="709" y="285"/>
                    </a:cubicBezTo>
                    <a:cubicBezTo>
                      <a:pt x="708" y="285"/>
                      <a:pt x="708" y="284"/>
                      <a:pt x="707" y="284"/>
                    </a:cubicBezTo>
                    <a:cubicBezTo>
                      <a:pt x="706" y="284"/>
                      <a:pt x="706" y="290"/>
                      <a:pt x="708" y="291"/>
                    </a:cubicBezTo>
                    <a:cubicBezTo>
                      <a:pt x="704" y="297"/>
                      <a:pt x="698" y="301"/>
                      <a:pt x="693" y="307"/>
                    </a:cubicBezTo>
                    <a:cubicBezTo>
                      <a:pt x="690" y="308"/>
                      <a:pt x="684" y="307"/>
                      <a:pt x="684" y="311"/>
                    </a:cubicBezTo>
                    <a:cubicBezTo>
                      <a:pt x="682" y="311"/>
                      <a:pt x="681" y="310"/>
                      <a:pt x="681" y="308"/>
                    </a:cubicBezTo>
                    <a:cubicBezTo>
                      <a:pt x="679" y="314"/>
                      <a:pt x="669" y="316"/>
                      <a:pt x="664" y="316"/>
                    </a:cubicBezTo>
                    <a:cubicBezTo>
                      <a:pt x="665" y="319"/>
                      <a:pt x="664" y="324"/>
                      <a:pt x="668" y="324"/>
                    </a:cubicBezTo>
                    <a:cubicBezTo>
                      <a:pt x="670" y="334"/>
                      <a:pt x="660" y="339"/>
                      <a:pt x="657" y="330"/>
                    </a:cubicBezTo>
                    <a:cubicBezTo>
                      <a:pt x="658" y="327"/>
                      <a:pt x="659" y="324"/>
                      <a:pt x="665" y="325"/>
                    </a:cubicBezTo>
                    <a:cubicBezTo>
                      <a:pt x="662" y="323"/>
                      <a:pt x="661" y="320"/>
                      <a:pt x="662" y="316"/>
                    </a:cubicBezTo>
                    <a:cubicBezTo>
                      <a:pt x="655" y="312"/>
                      <a:pt x="647" y="318"/>
                      <a:pt x="642" y="325"/>
                    </a:cubicBezTo>
                    <a:cubicBezTo>
                      <a:pt x="643" y="342"/>
                      <a:pt x="665" y="348"/>
                      <a:pt x="666" y="366"/>
                    </a:cubicBezTo>
                    <a:cubicBezTo>
                      <a:pt x="667" y="372"/>
                      <a:pt x="664" y="381"/>
                      <a:pt x="655" y="381"/>
                    </a:cubicBezTo>
                    <a:cubicBezTo>
                      <a:pt x="653" y="384"/>
                      <a:pt x="650" y="389"/>
                      <a:pt x="645" y="393"/>
                    </a:cubicBezTo>
                    <a:cubicBezTo>
                      <a:pt x="643" y="393"/>
                      <a:pt x="643" y="387"/>
                      <a:pt x="644" y="385"/>
                    </a:cubicBezTo>
                    <a:cubicBezTo>
                      <a:pt x="642" y="383"/>
                      <a:pt x="636" y="379"/>
                      <a:pt x="635" y="379"/>
                    </a:cubicBezTo>
                    <a:cubicBezTo>
                      <a:pt x="632" y="374"/>
                      <a:pt x="629" y="367"/>
                      <a:pt x="622" y="369"/>
                    </a:cubicBezTo>
                    <a:cubicBezTo>
                      <a:pt x="621" y="367"/>
                      <a:pt x="622" y="364"/>
                      <a:pt x="620" y="363"/>
                    </a:cubicBezTo>
                    <a:cubicBezTo>
                      <a:pt x="619" y="363"/>
                      <a:pt x="619" y="364"/>
                      <a:pt x="618" y="364"/>
                    </a:cubicBezTo>
                    <a:cubicBezTo>
                      <a:pt x="617" y="372"/>
                      <a:pt x="615" y="379"/>
                      <a:pt x="614" y="387"/>
                    </a:cubicBezTo>
                    <a:cubicBezTo>
                      <a:pt x="617" y="389"/>
                      <a:pt x="623" y="393"/>
                      <a:pt x="619" y="398"/>
                    </a:cubicBezTo>
                    <a:cubicBezTo>
                      <a:pt x="624" y="405"/>
                      <a:pt x="641" y="407"/>
                      <a:pt x="638" y="425"/>
                    </a:cubicBezTo>
                    <a:cubicBezTo>
                      <a:pt x="638" y="429"/>
                      <a:pt x="643" y="430"/>
                      <a:pt x="642" y="435"/>
                    </a:cubicBezTo>
                    <a:cubicBezTo>
                      <a:pt x="620" y="434"/>
                      <a:pt x="624" y="403"/>
                      <a:pt x="610" y="392"/>
                    </a:cubicBezTo>
                    <a:cubicBezTo>
                      <a:pt x="613" y="370"/>
                      <a:pt x="605" y="357"/>
                      <a:pt x="598" y="341"/>
                    </a:cubicBezTo>
                    <a:cubicBezTo>
                      <a:pt x="597" y="345"/>
                      <a:pt x="593" y="350"/>
                      <a:pt x="589" y="349"/>
                    </a:cubicBezTo>
                    <a:cubicBezTo>
                      <a:pt x="586" y="349"/>
                      <a:pt x="587" y="345"/>
                      <a:pt x="584" y="348"/>
                    </a:cubicBezTo>
                    <a:cubicBezTo>
                      <a:pt x="586" y="341"/>
                      <a:pt x="585" y="331"/>
                      <a:pt x="579" y="330"/>
                    </a:cubicBezTo>
                    <a:cubicBezTo>
                      <a:pt x="582" y="323"/>
                      <a:pt x="567" y="323"/>
                      <a:pt x="568" y="311"/>
                    </a:cubicBezTo>
                    <a:cubicBezTo>
                      <a:pt x="567" y="310"/>
                      <a:pt x="567" y="310"/>
                      <a:pt x="567" y="309"/>
                    </a:cubicBezTo>
                    <a:cubicBezTo>
                      <a:pt x="565" y="306"/>
                      <a:pt x="560" y="307"/>
                      <a:pt x="560" y="303"/>
                    </a:cubicBezTo>
                    <a:cubicBezTo>
                      <a:pt x="558" y="304"/>
                      <a:pt x="561" y="307"/>
                      <a:pt x="560" y="309"/>
                    </a:cubicBezTo>
                    <a:cubicBezTo>
                      <a:pt x="560" y="310"/>
                      <a:pt x="560" y="312"/>
                      <a:pt x="560" y="313"/>
                    </a:cubicBezTo>
                    <a:cubicBezTo>
                      <a:pt x="555" y="314"/>
                      <a:pt x="550" y="314"/>
                      <a:pt x="544" y="316"/>
                    </a:cubicBezTo>
                    <a:cubicBezTo>
                      <a:pt x="544" y="322"/>
                      <a:pt x="542" y="326"/>
                      <a:pt x="536" y="326"/>
                    </a:cubicBezTo>
                    <a:cubicBezTo>
                      <a:pt x="529" y="336"/>
                      <a:pt x="522" y="346"/>
                      <a:pt x="511" y="351"/>
                    </a:cubicBezTo>
                    <a:cubicBezTo>
                      <a:pt x="514" y="364"/>
                      <a:pt x="511" y="371"/>
                      <a:pt x="512" y="383"/>
                    </a:cubicBezTo>
                    <a:cubicBezTo>
                      <a:pt x="509" y="382"/>
                      <a:pt x="507" y="387"/>
                      <a:pt x="509" y="388"/>
                    </a:cubicBezTo>
                    <a:cubicBezTo>
                      <a:pt x="504" y="388"/>
                      <a:pt x="504" y="393"/>
                      <a:pt x="501" y="396"/>
                    </a:cubicBezTo>
                    <a:cubicBezTo>
                      <a:pt x="492" y="394"/>
                      <a:pt x="493" y="384"/>
                      <a:pt x="490" y="376"/>
                    </a:cubicBezTo>
                    <a:cubicBezTo>
                      <a:pt x="483" y="362"/>
                      <a:pt x="471" y="346"/>
                      <a:pt x="470" y="326"/>
                    </a:cubicBezTo>
                    <a:cubicBezTo>
                      <a:pt x="469" y="321"/>
                      <a:pt x="471" y="316"/>
                      <a:pt x="468" y="311"/>
                    </a:cubicBezTo>
                    <a:cubicBezTo>
                      <a:pt x="465" y="312"/>
                      <a:pt x="466" y="314"/>
                      <a:pt x="467" y="317"/>
                    </a:cubicBezTo>
                    <a:cubicBezTo>
                      <a:pt x="465" y="318"/>
                      <a:pt x="462" y="319"/>
                      <a:pt x="460" y="321"/>
                    </a:cubicBezTo>
                    <a:cubicBezTo>
                      <a:pt x="456" y="318"/>
                      <a:pt x="452" y="315"/>
                      <a:pt x="450" y="310"/>
                    </a:cubicBezTo>
                    <a:cubicBezTo>
                      <a:pt x="453" y="310"/>
                      <a:pt x="456" y="309"/>
                      <a:pt x="457" y="306"/>
                    </a:cubicBezTo>
                    <a:cubicBezTo>
                      <a:pt x="453" y="306"/>
                      <a:pt x="452" y="308"/>
                      <a:pt x="448" y="308"/>
                    </a:cubicBezTo>
                    <a:cubicBezTo>
                      <a:pt x="446" y="301"/>
                      <a:pt x="438" y="299"/>
                      <a:pt x="435" y="293"/>
                    </a:cubicBezTo>
                    <a:cubicBezTo>
                      <a:pt x="417" y="293"/>
                      <a:pt x="400" y="295"/>
                      <a:pt x="386" y="289"/>
                    </a:cubicBezTo>
                    <a:cubicBezTo>
                      <a:pt x="386" y="285"/>
                      <a:pt x="385" y="282"/>
                      <a:pt x="381" y="281"/>
                    </a:cubicBezTo>
                    <a:cubicBezTo>
                      <a:pt x="381" y="283"/>
                      <a:pt x="380" y="283"/>
                      <a:pt x="378" y="285"/>
                    </a:cubicBezTo>
                    <a:cubicBezTo>
                      <a:pt x="369" y="284"/>
                      <a:pt x="364" y="278"/>
                      <a:pt x="354" y="277"/>
                    </a:cubicBezTo>
                    <a:cubicBezTo>
                      <a:pt x="353" y="269"/>
                      <a:pt x="344" y="258"/>
                      <a:pt x="337" y="267"/>
                    </a:cubicBezTo>
                    <a:cubicBezTo>
                      <a:pt x="340" y="274"/>
                      <a:pt x="344" y="281"/>
                      <a:pt x="351" y="284"/>
                    </a:cubicBezTo>
                    <a:cubicBezTo>
                      <a:pt x="349" y="289"/>
                      <a:pt x="351" y="290"/>
                      <a:pt x="353" y="294"/>
                    </a:cubicBezTo>
                    <a:cubicBezTo>
                      <a:pt x="355" y="293"/>
                      <a:pt x="353" y="289"/>
                      <a:pt x="355" y="289"/>
                    </a:cubicBezTo>
                    <a:cubicBezTo>
                      <a:pt x="359" y="290"/>
                      <a:pt x="358" y="295"/>
                      <a:pt x="357" y="298"/>
                    </a:cubicBezTo>
                    <a:cubicBezTo>
                      <a:pt x="370" y="306"/>
                      <a:pt x="377" y="294"/>
                      <a:pt x="382" y="287"/>
                    </a:cubicBezTo>
                    <a:cubicBezTo>
                      <a:pt x="382" y="301"/>
                      <a:pt x="394" y="304"/>
                      <a:pt x="402" y="309"/>
                    </a:cubicBezTo>
                    <a:cubicBezTo>
                      <a:pt x="403" y="320"/>
                      <a:pt x="390" y="318"/>
                      <a:pt x="393" y="330"/>
                    </a:cubicBezTo>
                    <a:cubicBezTo>
                      <a:pt x="383" y="334"/>
                      <a:pt x="379" y="345"/>
                      <a:pt x="366" y="346"/>
                    </a:cubicBezTo>
                    <a:cubicBezTo>
                      <a:pt x="364" y="348"/>
                      <a:pt x="363" y="351"/>
                      <a:pt x="361" y="353"/>
                    </a:cubicBezTo>
                    <a:cubicBezTo>
                      <a:pt x="351" y="357"/>
                      <a:pt x="343" y="363"/>
                      <a:pt x="330" y="365"/>
                    </a:cubicBezTo>
                    <a:cubicBezTo>
                      <a:pt x="329" y="365"/>
                      <a:pt x="329" y="367"/>
                      <a:pt x="328" y="369"/>
                    </a:cubicBezTo>
                    <a:cubicBezTo>
                      <a:pt x="325" y="369"/>
                      <a:pt x="322" y="369"/>
                      <a:pt x="320" y="369"/>
                    </a:cubicBezTo>
                    <a:cubicBezTo>
                      <a:pt x="319" y="363"/>
                      <a:pt x="318" y="358"/>
                      <a:pt x="315" y="354"/>
                    </a:cubicBezTo>
                    <a:cubicBezTo>
                      <a:pt x="317" y="342"/>
                      <a:pt x="307" y="334"/>
                      <a:pt x="301" y="325"/>
                    </a:cubicBezTo>
                    <a:cubicBezTo>
                      <a:pt x="298" y="321"/>
                      <a:pt x="294" y="318"/>
                      <a:pt x="294" y="317"/>
                    </a:cubicBezTo>
                    <a:cubicBezTo>
                      <a:pt x="293" y="313"/>
                      <a:pt x="294" y="310"/>
                      <a:pt x="293" y="306"/>
                    </a:cubicBezTo>
                    <a:cubicBezTo>
                      <a:pt x="291" y="302"/>
                      <a:pt x="288" y="302"/>
                      <a:pt x="285" y="299"/>
                    </a:cubicBezTo>
                    <a:cubicBezTo>
                      <a:pt x="280" y="291"/>
                      <a:pt x="278" y="280"/>
                      <a:pt x="270" y="276"/>
                    </a:cubicBezTo>
                    <a:cubicBezTo>
                      <a:pt x="271" y="273"/>
                      <a:pt x="271" y="271"/>
                      <a:pt x="271" y="268"/>
                    </a:cubicBezTo>
                    <a:cubicBezTo>
                      <a:pt x="269" y="270"/>
                      <a:pt x="270" y="275"/>
                      <a:pt x="268" y="277"/>
                    </a:cubicBezTo>
                    <a:cubicBezTo>
                      <a:pt x="265" y="277"/>
                      <a:pt x="265" y="275"/>
                      <a:pt x="263" y="274"/>
                    </a:cubicBezTo>
                    <a:cubicBezTo>
                      <a:pt x="262" y="271"/>
                      <a:pt x="261" y="267"/>
                      <a:pt x="258" y="266"/>
                    </a:cubicBezTo>
                    <a:cubicBezTo>
                      <a:pt x="259" y="269"/>
                      <a:pt x="260" y="272"/>
                      <a:pt x="262" y="274"/>
                    </a:cubicBezTo>
                    <a:cubicBezTo>
                      <a:pt x="266" y="283"/>
                      <a:pt x="273" y="291"/>
                      <a:pt x="278" y="300"/>
                    </a:cubicBezTo>
                    <a:cubicBezTo>
                      <a:pt x="273" y="304"/>
                      <a:pt x="280" y="309"/>
                      <a:pt x="283" y="311"/>
                    </a:cubicBezTo>
                    <a:cubicBezTo>
                      <a:pt x="285" y="321"/>
                      <a:pt x="285" y="333"/>
                      <a:pt x="294" y="336"/>
                    </a:cubicBezTo>
                    <a:cubicBezTo>
                      <a:pt x="296" y="354"/>
                      <a:pt x="312" y="358"/>
                      <a:pt x="320" y="371"/>
                    </a:cubicBezTo>
                    <a:cubicBezTo>
                      <a:pt x="316" y="375"/>
                      <a:pt x="323" y="379"/>
                      <a:pt x="326" y="382"/>
                    </a:cubicBezTo>
                    <a:cubicBezTo>
                      <a:pt x="336" y="378"/>
                      <a:pt x="350" y="377"/>
                      <a:pt x="361" y="373"/>
                    </a:cubicBezTo>
                    <a:cubicBezTo>
                      <a:pt x="361" y="378"/>
                      <a:pt x="360" y="380"/>
                      <a:pt x="362" y="383"/>
                    </a:cubicBezTo>
                    <a:cubicBezTo>
                      <a:pt x="351" y="402"/>
                      <a:pt x="346" y="420"/>
                      <a:pt x="330" y="433"/>
                    </a:cubicBezTo>
                    <a:cubicBezTo>
                      <a:pt x="317" y="443"/>
                      <a:pt x="308" y="458"/>
                      <a:pt x="299" y="471"/>
                    </a:cubicBezTo>
                    <a:cubicBezTo>
                      <a:pt x="299" y="476"/>
                      <a:pt x="297" y="477"/>
                      <a:pt x="297" y="481"/>
                    </a:cubicBezTo>
                    <a:cubicBezTo>
                      <a:pt x="302" y="488"/>
                      <a:pt x="296" y="503"/>
                      <a:pt x="306" y="507"/>
                    </a:cubicBezTo>
                    <a:cubicBezTo>
                      <a:pt x="304" y="514"/>
                      <a:pt x="304" y="526"/>
                      <a:pt x="306" y="532"/>
                    </a:cubicBezTo>
                    <a:cubicBezTo>
                      <a:pt x="305" y="544"/>
                      <a:pt x="294" y="545"/>
                      <a:pt x="286" y="550"/>
                    </a:cubicBezTo>
                    <a:cubicBezTo>
                      <a:pt x="281" y="554"/>
                      <a:pt x="278" y="561"/>
                      <a:pt x="273" y="564"/>
                    </a:cubicBezTo>
                    <a:cubicBezTo>
                      <a:pt x="273" y="569"/>
                      <a:pt x="276" y="573"/>
                      <a:pt x="277" y="578"/>
                    </a:cubicBezTo>
                    <a:cubicBezTo>
                      <a:pt x="278" y="591"/>
                      <a:pt x="270" y="593"/>
                      <a:pt x="260" y="599"/>
                    </a:cubicBezTo>
                    <a:cubicBezTo>
                      <a:pt x="263" y="620"/>
                      <a:pt x="242" y="634"/>
                      <a:pt x="230" y="646"/>
                    </a:cubicBezTo>
                    <a:cubicBezTo>
                      <a:pt x="226" y="646"/>
                      <a:pt x="223" y="646"/>
                      <a:pt x="222" y="648"/>
                    </a:cubicBezTo>
                    <a:cubicBezTo>
                      <a:pt x="211" y="647"/>
                      <a:pt x="201" y="649"/>
                      <a:pt x="194" y="653"/>
                    </a:cubicBezTo>
                    <a:cubicBezTo>
                      <a:pt x="191" y="653"/>
                      <a:pt x="189" y="647"/>
                      <a:pt x="186" y="649"/>
                    </a:cubicBezTo>
                    <a:cubicBezTo>
                      <a:pt x="186" y="647"/>
                      <a:pt x="186" y="644"/>
                      <a:pt x="184" y="641"/>
                    </a:cubicBezTo>
                    <a:cubicBezTo>
                      <a:pt x="185" y="640"/>
                      <a:pt x="186" y="639"/>
                      <a:pt x="186" y="636"/>
                    </a:cubicBezTo>
                    <a:cubicBezTo>
                      <a:pt x="178" y="621"/>
                      <a:pt x="169" y="606"/>
                      <a:pt x="167" y="587"/>
                    </a:cubicBezTo>
                    <a:cubicBezTo>
                      <a:pt x="166" y="573"/>
                      <a:pt x="160" y="563"/>
                      <a:pt x="154" y="554"/>
                    </a:cubicBezTo>
                    <a:cubicBezTo>
                      <a:pt x="148" y="529"/>
                      <a:pt x="171" y="518"/>
                      <a:pt x="160" y="499"/>
                    </a:cubicBezTo>
                    <a:cubicBezTo>
                      <a:pt x="163" y="479"/>
                      <a:pt x="145" y="465"/>
                      <a:pt x="138" y="450"/>
                    </a:cubicBezTo>
                    <a:cubicBezTo>
                      <a:pt x="141" y="449"/>
                      <a:pt x="139" y="441"/>
                      <a:pt x="142" y="440"/>
                    </a:cubicBezTo>
                    <a:cubicBezTo>
                      <a:pt x="143" y="438"/>
                      <a:pt x="142" y="438"/>
                      <a:pt x="140" y="438"/>
                    </a:cubicBezTo>
                    <a:cubicBezTo>
                      <a:pt x="147" y="430"/>
                      <a:pt x="141" y="418"/>
                      <a:pt x="137" y="416"/>
                    </a:cubicBezTo>
                    <a:cubicBezTo>
                      <a:pt x="131" y="416"/>
                      <a:pt x="128" y="418"/>
                      <a:pt x="122" y="419"/>
                    </a:cubicBezTo>
                    <a:cubicBezTo>
                      <a:pt x="120" y="414"/>
                      <a:pt x="118" y="410"/>
                      <a:pt x="115" y="406"/>
                    </a:cubicBezTo>
                    <a:cubicBezTo>
                      <a:pt x="109" y="406"/>
                      <a:pt x="104" y="406"/>
                      <a:pt x="99" y="407"/>
                    </a:cubicBezTo>
                    <a:cubicBezTo>
                      <a:pt x="90" y="420"/>
                      <a:pt x="62" y="408"/>
                      <a:pt x="52" y="419"/>
                    </a:cubicBezTo>
                    <a:cubicBezTo>
                      <a:pt x="39" y="414"/>
                      <a:pt x="32" y="402"/>
                      <a:pt x="22" y="397"/>
                    </a:cubicBezTo>
                    <a:cubicBezTo>
                      <a:pt x="22" y="385"/>
                      <a:pt x="12" y="376"/>
                      <a:pt x="3" y="371"/>
                    </a:cubicBezTo>
                    <a:cubicBezTo>
                      <a:pt x="3" y="368"/>
                      <a:pt x="3" y="366"/>
                      <a:pt x="3" y="364"/>
                    </a:cubicBezTo>
                    <a:cubicBezTo>
                      <a:pt x="5" y="364"/>
                      <a:pt x="5" y="365"/>
                      <a:pt x="6" y="365"/>
                    </a:cubicBezTo>
                    <a:cubicBezTo>
                      <a:pt x="4" y="362"/>
                      <a:pt x="4" y="357"/>
                      <a:pt x="0" y="356"/>
                    </a:cubicBezTo>
                    <a:cubicBezTo>
                      <a:pt x="8" y="348"/>
                      <a:pt x="12" y="322"/>
                      <a:pt x="3" y="319"/>
                    </a:cubicBezTo>
                    <a:cubicBezTo>
                      <a:pt x="1" y="313"/>
                      <a:pt x="9" y="309"/>
                      <a:pt x="11" y="305"/>
                    </a:cubicBezTo>
                    <a:cubicBezTo>
                      <a:pt x="11" y="304"/>
                      <a:pt x="10" y="302"/>
                      <a:pt x="10" y="302"/>
                    </a:cubicBezTo>
                    <a:cubicBezTo>
                      <a:pt x="18" y="286"/>
                      <a:pt x="29" y="276"/>
                      <a:pt x="43" y="266"/>
                    </a:cubicBezTo>
                    <a:cubicBezTo>
                      <a:pt x="41" y="244"/>
                      <a:pt x="61" y="245"/>
                      <a:pt x="66" y="229"/>
                    </a:cubicBezTo>
                    <a:cubicBezTo>
                      <a:pt x="70" y="229"/>
                      <a:pt x="68" y="233"/>
                      <a:pt x="71" y="233"/>
                    </a:cubicBezTo>
                    <a:cubicBezTo>
                      <a:pt x="78" y="233"/>
                      <a:pt x="79" y="233"/>
                      <a:pt x="85" y="233"/>
                    </a:cubicBezTo>
                    <a:cubicBezTo>
                      <a:pt x="96" y="225"/>
                      <a:pt x="120" y="222"/>
                      <a:pt x="135" y="224"/>
                    </a:cubicBezTo>
                    <a:cubicBezTo>
                      <a:pt x="139" y="219"/>
                      <a:pt x="145" y="223"/>
                      <a:pt x="150" y="222"/>
                    </a:cubicBezTo>
                    <a:cubicBezTo>
                      <a:pt x="148" y="225"/>
                      <a:pt x="146" y="229"/>
                      <a:pt x="150" y="232"/>
                    </a:cubicBezTo>
                    <a:cubicBezTo>
                      <a:pt x="149" y="236"/>
                      <a:pt x="148" y="238"/>
                      <a:pt x="144" y="239"/>
                    </a:cubicBezTo>
                    <a:cubicBezTo>
                      <a:pt x="148" y="248"/>
                      <a:pt x="161" y="247"/>
                      <a:pt x="170" y="250"/>
                    </a:cubicBezTo>
                    <a:cubicBezTo>
                      <a:pt x="171" y="260"/>
                      <a:pt x="186" y="257"/>
                      <a:pt x="190" y="263"/>
                    </a:cubicBezTo>
                    <a:cubicBezTo>
                      <a:pt x="193" y="263"/>
                      <a:pt x="194" y="261"/>
                      <a:pt x="195" y="259"/>
                    </a:cubicBezTo>
                    <a:cubicBezTo>
                      <a:pt x="195" y="257"/>
                      <a:pt x="195" y="255"/>
                      <a:pt x="194" y="253"/>
                    </a:cubicBezTo>
                    <a:cubicBezTo>
                      <a:pt x="196" y="248"/>
                      <a:pt x="200" y="247"/>
                      <a:pt x="205" y="247"/>
                    </a:cubicBezTo>
                    <a:cubicBezTo>
                      <a:pt x="208" y="247"/>
                      <a:pt x="218" y="254"/>
                      <a:pt x="223" y="255"/>
                    </a:cubicBezTo>
                    <a:cubicBezTo>
                      <a:pt x="229" y="257"/>
                      <a:pt x="238" y="259"/>
                      <a:pt x="242" y="258"/>
                    </a:cubicBezTo>
                    <a:cubicBezTo>
                      <a:pt x="248" y="258"/>
                      <a:pt x="249" y="255"/>
                      <a:pt x="254" y="255"/>
                    </a:cubicBezTo>
                    <a:cubicBezTo>
                      <a:pt x="258" y="255"/>
                      <a:pt x="261" y="260"/>
                      <a:pt x="265" y="257"/>
                    </a:cubicBezTo>
                    <a:cubicBezTo>
                      <a:pt x="274" y="253"/>
                      <a:pt x="271" y="231"/>
                      <a:pt x="274" y="224"/>
                    </a:cubicBezTo>
                    <a:cubicBezTo>
                      <a:pt x="267" y="224"/>
                      <a:pt x="263" y="227"/>
                      <a:pt x="258" y="229"/>
                    </a:cubicBezTo>
                    <a:cubicBezTo>
                      <a:pt x="253" y="228"/>
                      <a:pt x="253" y="223"/>
                      <a:pt x="247" y="224"/>
                    </a:cubicBezTo>
                    <a:cubicBezTo>
                      <a:pt x="246" y="225"/>
                      <a:pt x="246" y="227"/>
                      <a:pt x="244" y="228"/>
                    </a:cubicBezTo>
                    <a:cubicBezTo>
                      <a:pt x="238" y="228"/>
                      <a:pt x="238" y="222"/>
                      <a:pt x="232" y="225"/>
                    </a:cubicBezTo>
                    <a:cubicBezTo>
                      <a:pt x="234" y="223"/>
                      <a:pt x="228" y="217"/>
                      <a:pt x="225" y="215"/>
                    </a:cubicBezTo>
                    <a:cubicBezTo>
                      <a:pt x="227" y="214"/>
                      <a:pt x="226" y="211"/>
                      <a:pt x="227" y="207"/>
                    </a:cubicBezTo>
                    <a:cubicBezTo>
                      <a:pt x="222" y="206"/>
                      <a:pt x="226" y="213"/>
                      <a:pt x="224" y="210"/>
                    </a:cubicBezTo>
                    <a:cubicBezTo>
                      <a:pt x="220" y="211"/>
                      <a:pt x="223" y="204"/>
                      <a:pt x="224" y="203"/>
                    </a:cubicBezTo>
                    <a:cubicBezTo>
                      <a:pt x="223" y="199"/>
                      <a:pt x="217" y="200"/>
                      <a:pt x="212" y="200"/>
                    </a:cubicBezTo>
                    <a:cubicBezTo>
                      <a:pt x="210" y="201"/>
                      <a:pt x="213" y="202"/>
                      <a:pt x="211" y="205"/>
                    </a:cubicBezTo>
                    <a:cubicBezTo>
                      <a:pt x="209" y="207"/>
                      <a:pt x="208" y="202"/>
                      <a:pt x="206" y="202"/>
                    </a:cubicBezTo>
                    <a:cubicBezTo>
                      <a:pt x="205" y="206"/>
                      <a:pt x="209" y="206"/>
                      <a:pt x="210" y="210"/>
                    </a:cubicBezTo>
                    <a:cubicBezTo>
                      <a:pt x="207" y="208"/>
                      <a:pt x="208" y="211"/>
                      <a:pt x="207" y="211"/>
                    </a:cubicBezTo>
                    <a:cubicBezTo>
                      <a:pt x="209" y="212"/>
                      <a:pt x="215" y="212"/>
                      <a:pt x="215" y="217"/>
                    </a:cubicBezTo>
                    <a:cubicBezTo>
                      <a:pt x="214" y="216"/>
                      <a:pt x="213" y="216"/>
                      <a:pt x="213" y="219"/>
                    </a:cubicBezTo>
                    <a:cubicBezTo>
                      <a:pt x="212" y="219"/>
                      <a:pt x="212" y="217"/>
                      <a:pt x="210" y="217"/>
                    </a:cubicBezTo>
                    <a:cubicBezTo>
                      <a:pt x="210" y="220"/>
                      <a:pt x="208" y="222"/>
                      <a:pt x="210" y="226"/>
                    </a:cubicBezTo>
                    <a:cubicBezTo>
                      <a:pt x="205" y="225"/>
                      <a:pt x="202" y="224"/>
                      <a:pt x="199" y="217"/>
                    </a:cubicBezTo>
                    <a:cubicBezTo>
                      <a:pt x="201" y="215"/>
                      <a:pt x="205" y="216"/>
                      <a:pt x="208" y="216"/>
                    </a:cubicBezTo>
                    <a:cubicBezTo>
                      <a:pt x="207" y="213"/>
                      <a:pt x="202" y="215"/>
                      <a:pt x="199" y="214"/>
                    </a:cubicBezTo>
                    <a:cubicBezTo>
                      <a:pt x="199" y="213"/>
                      <a:pt x="198" y="212"/>
                      <a:pt x="197" y="212"/>
                    </a:cubicBezTo>
                    <a:cubicBezTo>
                      <a:pt x="197" y="211"/>
                      <a:pt x="198" y="211"/>
                      <a:pt x="199" y="211"/>
                    </a:cubicBezTo>
                    <a:cubicBezTo>
                      <a:pt x="191" y="208"/>
                      <a:pt x="189" y="205"/>
                      <a:pt x="190" y="195"/>
                    </a:cubicBezTo>
                    <a:cubicBezTo>
                      <a:pt x="188" y="191"/>
                      <a:pt x="186" y="191"/>
                      <a:pt x="180" y="189"/>
                    </a:cubicBezTo>
                    <a:cubicBezTo>
                      <a:pt x="171" y="186"/>
                      <a:pt x="166" y="169"/>
                      <a:pt x="163" y="177"/>
                    </a:cubicBezTo>
                    <a:cubicBezTo>
                      <a:pt x="162" y="176"/>
                      <a:pt x="161" y="174"/>
                      <a:pt x="162" y="171"/>
                    </a:cubicBezTo>
                    <a:cubicBezTo>
                      <a:pt x="158" y="170"/>
                      <a:pt x="159" y="174"/>
                      <a:pt x="155" y="173"/>
                    </a:cubicBezTo>
                    <a:cubicBezTo>
                      <a:pt x="154" y="182"/>
                      <a:pt x="164" y="185"/>
                      <a:pt x="167" y="193"/>
                    </a:cubicBezTo>
                    <a:cubicBezTo>
                      <a:pt x="170" y="193"/>
                      <a:pt x="172" y="193"/>
                      <a:pt x="174" y="193"/>
                    </a:cubicBezTo>
                    <a:cubicBezTo>
                      <a:pt x="171" y="201"/>
                      <a:pt x="187" y="197"/>
                      <a:pt x="186" y="206"/>
                    </a:cubicBezTo>
                    <a:cubicBezTo>
                      <a:pt x="183" y="206"/>
                      <a:pt x="182" y="203"/>
                      <a:pt x="179" y="203"/>
                    </a:cubicBezTo>
                    <a:cubicBezTo>
                      <a:pt x="178" y="203"/>
                      <a:pt x="177" y="204"/>
                      <a:pt x="176" y="205"/>
                    </a:cubicBezTo>
                    <a:cubicBezTo>
                      <a:pt x="180" y="208"/>
                      <a:pt x="179" y="212"/>
                      <a:pt x="176" y="216"/>
                    </a:cubicBezTo>
                    <a:cubicBezTo>
                      <a:pt x="170" y="215"/>
                      <a:pt x="169" y="219"/>
                      <a:pt x="169" y="225"/>
                    </a:cubicBezTo>
                    <a:cubicBezTo>
                      <a:pt x="165" y="222"/>
                      <a:pt x="159" y="221"/>
                      <a:pt x="157" y="217"/>
                    </a:cubicBezTo>
                    <a:cubicBezTo>
                      <a:pt x="160" y="215"/>
                      <a:pt x="168" y="217"/>
                      <a:pt x="172" y="215"/>
                    </a:cubicBezTo>
                    <a:cubicBezTo>
                      <a:pt x="178" y="197"/>
                      <a:pt x="148" y="198"/>
                      <a:pt x="145" y="182"/>
                    </a:cubicBezTo>
                    <a:cubicBezTo>
                      <a:pt x="144" y="180"/>
                      <a:pt x="141" y="180"/>
                      <a:pt x="139" y="179"/>
                    </a:cubicBezTo>
                    <a:cubicBezTo>
                      <a:pt x="135" y="181"/>
                      <a:pt x="130" y="184"/>
                      <a:pt x="125" y="187"/>
                    </a:cubicBezTo>
                    <a:cubicBezTo>
                      <a:pt x="122" y="183"/>
                      <a:pt x="107" y="183"/>
                      <a:pt x="112" y="192"/>
                    </a:cubicBezTo>
                    <a:cubicBezTo>
                      <a:pt x="108" y="198"/>
                      <a:pt x="90" y="201"/>
                      <a:pt x="96" y="211"/>
                    </a:cubicBezTo>
                    <a:cubicBezTo>
                      <a:pt x="92" y="222"/>
                      <a:pt x="78" y="224"/>
                      <a:pt x="66" y="228"/>
                    </a:cubicBezTo>
                    <a:cubicBezTo>
                      <a:pt x="64" y="221"/>
                      <a:pt x="57" y="222"/>
                      <a:pt x="50" y="223"/>
                    </a:cubicBezTo>
                    <a:cubicBezTo>
                      <a:pt x="52" y="220"/>
                      <a:pt x="52" y="214"/>
                      <a:pt x="48" y="212"/>
                    </a:cubicBezTo>
                    <a:cubicBezTo>
                      <a:pt x="52" y="205"/>
                      <a:pt x="56" y="195"/>
                      <a:pt x="52" y="186"/>
                    </a:cubicBezTo>
                    <a:cubicBezTo>
                      <a:pt x="59" y="180"/>
                      <a:pt x="75" y="185"/>
                      <a:pt x="87" y="185"/>
                    </a:cubicBezTo>
                    <a:cubicBezTo>
                      <a:pt x="93" y="184"/>
                      <a:pt x="89" y="170"/>
                      <a:pt x="92" y="169"/>
                    </a:cubicBezTo>
                    <a:cubicBezTo>
                      <a:pt x="89" y="161"/>
                      <a:pt x="80" y="162"/>
                      <a:pt x="76" y="154"/>
                    </a:cubicBezTo>
                    <a:cubicBezTo>
                      <a:pt x="81" y="154"/>
                      <a:pt x="86" y="154"/>
                      <a:pt x="91" y="154"/>
                    </a:cubicBezTo>
                    <a:cubicBezTo>
                      <a:pt x="92" y="151"/>
                      <a:pt x="89" y="150"/>
                      <a:pt x="90" y="147"/>
                    </a:cubicBezTo>
                    <a:cubicBezTo>
                      <a:pt x="95" y="153"/>
                      <a:pt x="100" y="147"/>
                      <a:pt x="106" y="145"/>
                    </a:cubicBezTo>
                    <a:cubicBezTo>
                      <a:pt x="106" y="143"/>
                      <a:pt x="106" y="142"/>
                      <a:pt x="106" y="140"/>
                    </a:cubicBezTo>
                    <a:cubicBezTo>
                      <a:pt x="114" y="139"/>
                      <a:pt x="119" y="136"/>
                      <a:pt x="120" y="129"/>
                    </a:cubicBezTo>
                    <a:cubicBezTo>
                      <a:pt x="124" y="129"/>
                      <a:pt x="131" y="122"/>
                      <a:pt x="137" y="126"/>
                    </a:cubicBezTo>
                    <a:cubicBezTo>
                      <a:pt x="144" y="120"/>
                      <a:pt x="134" y="116"/>
                      <a:pt x="137" y="107"/>
                    </a:cubicBezTo>
                    <a:cubicBezTo>
                      <a:pt x="141" y="106"/>
                      <a:pt x="142" y="103"/>
                      <a:pt x="146" y="103"/>
                    </a:cubicBezTo>
                    <a:cubicBezTo>
                      <a:pt x="146" y="106"/>
                      <a:pt x="146" y="109"/>
                      <a:pt x="148" y="109"/>
                    </a:cubicBezTo>
                    <a:cubicBezTo>
                      <a:pt x="148" y="114"/>
                      <a:pt x="145" y="109"/>
                      <a:pt x="144" y="112"/>
                    </a:cubicBezTo>
                    <a:cubicBezTo>
                      <a:pt x="147" y="115"/>
                      <a:pt x="148" y="118"/>
                      <a:pt x="152" y="118"/>
                    </a:cubicBezTo>
                    <a:cubicBezTo>
                      <a:pt x="153" y="115"/>
                      <a:pt x="149" y="118"/>
                      <a:pt x="149" y="115"/>
                    </a:cubicBezTo>
                    <a:cubicBezTo>
                      <a:pt x="150" y="111"/>
                      <a:pt x="155" y="111"/>
                      <a:pt x="157" y="110"/>
                    </a:cubicBezTo>
                    <a:cubicBezTo>
                      <a:pt x="154" y="104"/>
                      <a:pt x="151" y="98"/>
                      <a:pt x="147" y="92"/>
                    </a:cubicBezTo>
                    <a:cubicBezTo>
                      <a:pt x="143" y="97"/>
                      <a:pt x="132" y="104"/>
                      <a:pt x="125" y="97"/>
                    </a:cubicBezTo>
                    <a:cubicBezTo>
                      <a:pt x="124" y="94"/>
                      <a:pt x="128" y="96"/>
                      <a:pt x="128" y="93"/>
                    </a:cubicBezTo>
                    <a:cubicBezTo>
                      <a:pt x="126" y="92"/>
                      <a:pt x="130" y="87"/>
                      <a:pt x="126" y="86"/>
                    </a:cubicBezTo>
                    <a:cubicBezTo>
                      <a:pt x="125" y="86"/>
                      <a:pt x="125" y="86"/>
                      <a:pt x="124" y="86"/>
                    </a:cubicBezTo>
                    <a:cubicBezTo>
                      <a:pt x="124" y="84"/>
                      <a:pt x="124" y="81"/>
                      <a:pt x="124" y="78"/>
                    </a:cubicBezTo>
                    <a:cubicBezTo>
                      <a:pt x="132" y="78"/>
                      <a:pt x="131" y="72"/>
                      <a:pt x="138" y="73"/>
                    </a:cubicBezTo>
                    <a:cubicBezTo>
                      <a:pt x="139" y="71"/>
                      <a:pt x="137" y="72"/>
                      <a:pt x="138" y="69"/>
                    </a:cubicBezTo>
                    <a:cubicBezTo>
                      <a:pt x="151" y="72"/>
                      <a:pt x="153" y="55"/>
                      <a:pt x="165" y="48"/>
                    </a:cubicBezTo>
                    <a:cubicBezTo>
                      <a:pt x="169" y="48"/>
                      <a:pt x="169" y="44"/>
                      <a:pt x="174" y="45"/>
                    </a:cubicBezTo>
                    <a:cubicBezTo>
                      <a:pt x="174" y="44"/>
                      <a:pt x="172" y="45"/>
                      <a:pt x="172" y="43"/>
                    </a:cubicBezTo>
                    <a:cubicBezTo>
                      <a:pt x="175" y="42"/>
                      <a:pt x="169" y="43"/>
                      <a:pt x="171" y="40"/>
                    </a:cubicBezTo>
                    <a:cubicBezTo>
                      <a:pt x="172" y="40"/>
                      <a:pt x="173" y="39"/>
                      <a:pt x="175" y="39"/>
                    </a:cubicBezTo>
                    <a:cubicBezTo>
                      <a:pt x="176" y="42"/>
                      <a:pt x="179" y="41"/>
                      <a:pt x="181" y="39"/>
                    </a:cubicBezTo>
                    <a:cubicBezTo>
                      <a:pt x="184" y="36"/>
                      <a:pt x="190" y="37"/>
                      <a:pt x="191" y="36"/>
                    </a:cubicBezTo>
                    <a:cubicBezTo>
                      <a:pt x="192" y="36"/>
                      <a:pt x="192" y="37"/>
                      <a:pt x="192" y="37"/>
                    </a:cubicBezTo>
                    <a:cubicBezTo>
                      <a:pt x="194" y="38"/>
                      <a:pt x="195" y="37"/>
                      <a:pt x="195" y="35"/>
                    </a:cubicBezTo>
                    <a:cubicBezTo>
                      <a:pt x="199" y="34"/>
                      <a:pt x="199" y="30"/>
                      <a:pt x="204" y="32"/>
                    </a:cubicBezTo>
                    <a:cubicBezTo>
                      <a:pt x="204" y="34"/>
                      <a:pt x="202" y="34"/>
                      <a:pt x="202" y="36"/>
                    </a:cubicBezTo>
                    <a:cubicBezTo>
                      <a:pt x="205" y="36"/>
                      <a:pt x="205" y="30"/>
                      <a:pt x="208" y="35"/>
                    </a:cubicBezTo>
                    <a:cubicBezTo>
                      <a:pt x="209" y="34"/>
                      <a:pt x="208" y="32"/>
                      <a:pt x="210" y="32"/>
                    </a:cubicBezTo>
                    <a:cubicBezTo>
                      <a:pt x="215" y="33"/>
                      <a:pt x="217" y="33"/>
                      <a:pt x="223" y="35"/>
                    </a:cubicBezTo>
                    <a:cubicBezTo>
                      <a:pt x="223" y="37"/>
                      <a:pt x="219" y="36"/>
                      <a:pt x="219" y="37"/>
                    </a:cubicBezTo>
                    <a:cubicBezTo>
                      <a:pt x="220" y="39"/>
                      <a:pt x="221" y="38"/>
                      <a:pt x="222" y="37"/>
                    </a:cubicBezTo>
                    <a:cubicBezTo>
                      <a:pt x="223" y="40"/>
                      <a:pt x="229" y="38"/>
                      <a:pt x="232" y="38"/>
                    </a:cubicBezTo>
                    <a:cubicBezTo>
                      <a:pt x="232" y="38"/>
                      <a:pt x="232" y="38"/>
                      <a:pt x="233" y="38"/>
                    </a:cubicBezTo>
                    <a:cubicBezTo>
                      <a:pt x="233" y="40"/>
                      <a:pt x="235" y="40"/>
                      <a:pt x="234" y="42"/>
                    </a:cubicBezTo>
                    <a:cubicBezTo>
                      <a:pt x="248" y="43"/>
                      <a:pt x="261" y="44"/>
                      <a:pt x="267" y="52"/>
                    </a:cubicBezTo>
                    <a:cubicBezTo>
                      <a:pt x="262" y="60"/>
                      <a:pt x="246" y="56"/>
                      <a:pt x="237" y="54"/>
                    </a:cubicBezTo>
                    <a:cubicBezTo>
                      <a:pt x="238" y="56"/>
                      <a:pt x="242" y="56"/>
                      <a:pt x="243" y="58"/>
                    </a:cubicBezTo>
                    <a:cubicBezTo>
                      <a:pt x="241" y="64"/>
                      <a:pt x="248" y="68"/>
                      <a:pt x="256" y="68"/>
                    </a:cubicBezTo>
                    <a:cubicBezTo>
                      <a:pt x="258" y="66"/>
                      <a:pt x="250" y="66"/>
                      <a:pt x="252" y="61"/>
                    </a:cubicBezTo>
                    <a:cubicBezTo>
                      <a:pt x="256" y="62"/>
                      <a:pt x="259" y="65"/>
                      <a:pt x="265" y="64"/>
                    </a:cubicBezTo>
                    <a:cubicBezTo>
                      <a:pt x="267" y="63"/>
                      <a:pt x="262" y="61"/>
                      <a:pt x="263" y="59"/>
                    </a:cubicBezTo>
                    <a:cubicBezTo>
                      <a:pt x="267" y="57"/>
                      <a:pt x="275" y="52"/>
                      <a:pt x="279" y="57"/>
                    </a:cubicBezTo>
                    <a:cubicBezTo>
                      <a:pt x="280" y="53"/>
                      <a:pt x="277" y="46"/>
                      <a:pt x="273" y="44"/>
                    </a:cubicBezTo>
                    <a:cubicBezTo>
                      <a:pt x="277" y="41"/>
                      <a:pt x="283" y="45"/>
                      <a:pt x="286" y="46"/>
                    </a:cubicBezTo>
                    <a:cubicBezTo>
                      <a:pt x="287" y="49"/>
                      <a:pt x="283" y="48"/>
                      <a:pt x="282" y="49"/>
                    </a:cubicBezTo>
                    <a:cubicBezTo>
                      <a:pt x="281" y="53"/>
                      <a:pt x="285" y="52"/>
                      <a:pt x="286" y="54"/>
                    </a:cubicBezTo>
                    <a:cubicBezTo>
                      <a:pt x="294" y="46"/>
                      <a:pt x="306" y="45"/>
                      <a:pt x="315" y="41"/>
                    </a:cubicBezTo>
                    <a:cubicBezTo>
                      <a:pt x="313" y="43"/>
                      <a:pt x="314" y="43"/>
                      <a:pt x="314" y="46"/>
                    </a:cubicBezTo>
                    <a:cubicBezTo>
                      <a:pt x="320" y="44"/>
                      <a:pt x="329" y="46"/>
                      <a:pt x="331" y="41"/>
                    </a:cubicBezTo>
                    <a:cubicBezTo>
                      <a:pt x="335" y="41"/>
                      <a:pt x="333" y="45"/>
                      <a:pt x="336" y="45"/>
                    </a:cubicBezTo>
                    <a:cubicBezTo>
                      <a:pt x="338" y="45"/>
                      <a:pt x="337" y="43"/>
                      <a:pt x="340" y="43"/>
                    </a:cubicBezTo>
                    <a:cubicBezTo>
                      <a:pt x="340" y="41"/>
                      <a:pt x="335" y="40"/>
                      <a:pt x="337" y="38"/>
                    </a:cubicBezTo>
                    <a:cubicBezTo>
                      <a:pt x="351" y="38"/>
                      <a:pt x="360" y="43"/>
                      <a:pt x="372" y="45"/>
                    </a:cubicBezTo>
                    <a:cubicBezTo>
                      <a:pt x="371" y="40"/>
                      <a:pt x="366" y="40"/>
                      <a:pt x="361" y="39"/>
                    </a:cubicBezTo>
                    <a:cubicBezTo>
                      <a:pt x="362" y="35"/>
                      <a:pt x="359" y="34"/>
                      <a:pt x="358" y="31"/>
                    </a:cubicBezTo>
                    <a:cubicBezTo>
                      <a:pt x="360" y="29"/>
                      <a:pt x="361" y="26"/>
                      <a:pt x="362" y="24"/>
                    </a:cubicBezTo>
                    <a:cubicBezTo>
                      <a:pt x="363" y="24"/>
                      <a:pt x="363" y="23"/>
                      <a:pt x="364" y="23"/>
                    </a:cubicBezTo>
                    <a:cubicBezTo>
                      <a:pt x="371" y="22"/>
                      <a:pt x="379" y="24"/>
                      <a:pt x="376" y="30"/>
                    </a:cubicBezTo>
                    <a:cubicBezTo>
                      <a:pt x="380" y="35"/>
                      <a:pt x="385" y="40"/>
                      <a:pt x="390" y="44"/>
                    </a:cubicBezTo>
                    <a:cubicBezTo>
                      <a:pt x="391" y="49"/>
                      <a:pt x="388" y="49"/>
                      <a:pt x="388" y="53"/>
                    </a:cubicBezTo>
                    <a:cubicBezTo>
                      <a:pt x="385" y="53"/>
                      <a:pt x="381" y="53"/>
                      <a:pt x="378" y="53"/>
                    </a:cubicBezTo>
                    <a:cubicBezTo>
                      <a:pt x="380" y="58"/>
                      <a:pt x="395" y="56"/>
                      <a:pt x="396" y="51"/>
                    </a:cubicBezTo>
                    <a:cubicBezTo>
                      <a:pt x="396" y="46"/>
                      <a:pt x="392" y="45"/>
                      <a:pt x="396" y="42"/>
                    </a:cubicBezTo>
                    <a:cubicBezTo>
                      <a:pt x="393" y="40"/>
                      <a:pt x="389" y="40"/>
                      <a:pt x="386" y="38"/>
                    </a:cubicBezTo>
                    <a:cubicBezTo>
                      <a:pt x="389" y="32"/>
                      <a:pt x="383" y="32"/>
                      <a:pt x="379" y="30"/>
                    </a:cubicBezTo>
                    <a:cubicBezTo>
                      <a:pt x="379" y="27"/>
                      <a:pt x="387" y="27"/>
                      <a:pt x="383" y="25"/>
                    </a:cubicBezTo>
                    <a:cubicBezTo>
                      <a:pt x="385" y="24"/>
                      <a:pt x="387" y="30"/>
                      <a:pt x="390" y="30"/>
                    </a:cubicBezTo>
                    <a:cubicBezTo>
                      <a:pt x="393" y="32"/>
                      <a:pt x="397" y="33"/>
                      <a:pt x="402" y="33"/>
                    </a:cubicBezTo>
                    <a:cubicBezTo>
                      <a:pt x="399" y="31"/>
                      <a:pt x="394" y="30"/>
                      <a:pt x="390" y="29"/>
                    </a:cubicBezTo>
                    <a:cubicBezTo>
                      <a:pt x="390" y="24"/>
                      <a:pt x="394" y="29"/>
                      <a:pt x="397" y="28"/>
                    </a:cubicBezTo>
                    <a:cubicBezTo>
                      <a:pt x="393" y="22"/>
                      <a:pt x="409" y="27"/>
                      <a:pt x="413" y="29"/>
                    </a:cubicBezTo>
                    <a:cubicBezTo>
                      <a:pt x="411" y="23"/>
                      <a:pt x="401" y="26"/>
                      <a:pt x="401" y="19"/>
                    </a:cubicBezTo>
                    <a:cubicBezTo>
                      <a:pt x="407" y="18"/>
                      <a:pt x="416" y="17"/>
                      <a:pt x="423" y="18"/>
                    </a:cubicBezTo>
                    <a:cubicBezTo>
                      <a:pt x="422" y="15"/>
                      <a:pt x="416" y="18"/>
                      <a:pt x="416" y="14"/>
                    </a:cubicBezTo>
                    <a:cubicBezTo>
                      <a:pt x="419" y="13"/>
                      <a:pt x="418" y="13"/>
                      <a:pt x="419" y="11"/>
                    </a:cubicBezTo>
                    <a:cubicBezTo>
                      <a:pt x="425" y="10"/>
                      <a:pt x="434" y="11"/>
                      <a:pt x="439" y="10"/>
                    </a:cubicBezTo>
                    <a:cubicBezTo>
                      <a:pt x="439" y="8"/>
                      <a:pt x="437" y="9"/>
                      <a:pt x="435" y="9"/>
                    </a:cubicBezTo>
                    <a:cubicBezTo>
                      <a:pt x="443" y="6"/>
                      <a:pt x="450" y="9"/>
                      <a:pt x="458" y="8"/>
                    </a:cubicBezTo>
                    <a:cubicBezTo>
                      <a:pt x="458" y="6"/>
                      <a:pt x="456" y="7"/>
                      <a:pt x="454" y="7"/>
                    </a:cubicBezTo>
                    <a:cubicBezTo>
                      <a:pt x="457" y="4"/>
                      <a:pt x="460" y="8"/>
                      <a:pt x="464" y="7"/>
                    </a:cubicBezTo>
                    <a:cubicBezTo>
                      <a:pt x="464" y="4"/>
                      <a:pt x="460" y="5"/>
                      <a:pt x="459" y="4"/>
                    </a:cubicBezTo>
                    <a:cubicBezTo>
                      <a:pt x="461" y="0"/>
                      <a:pt x="468" y="1"/>
                      <a:pt x="474" y="1"/>
                    </a:cubicBezTo>
                    <a:cubicBezTo>
                      <a:pt x="473" y="2"/>
                      <a:pt x="472" y="2"/>
                      <a:pt x="471" y="2"/>
                    </a:cubicBezTo>
                    <a:cubicBezTo>
                      <a:pt x="481" y="9"/>
                      <a:pt x="502" y="4"/>
                      <a:pt x="512" y="11"/>
                    </a:cubicBezTo>
                    <a:cubicBezTo>
                      <a:pt x="507" y="14"/>
                      <a:pt x="502" y="17"/>
                      <a:pt x="498" y="21"/>
                    </a:cubicBezTo>
                    <a:cubicBezTo>
                      <a:pt x="503" y="22"/>
                      <a:pt x="504" y="20"/>
                      <a:pt x="508" y="20"/>
                    </a:cubicBezTo>
                    <a:cubicBezTo>
                      <a:pt x="508" y="18"/>
                      <a:pt x="504" y="21"/>
                      <a:pt x="505" y="17"/>
                    </a:cubicBezTo>
                    <a:cubicBezTo>
                      <a:pt x="508" y="17"/>
                      <a:pt x="510" y="17"/>
                      <a:pt x="511" y="18"/>
                    </a:cubicBezTo>
                    <a:cubicBezTo>
                      <a:pt x="513" y="18"/>
                      <a:pt x="516" y="21"/>
                      <a:pt x="517" y="18"/>
                    </a:cubicBezTo>
                    <a:cubicBezTo>
                      <a:pt x="532" y="17"/>
                      <a:pt x="541" y="23"/>
                      <a:pt x="557" y="22"/>
                    </a:cubicBezTo>
                    <a:cubicBezTo>
                      <a:pt x="558" y="22"/>
                      <a:pt x="557" y="20"/>
                      <a:pt x="556" y="20"/>
                    </a:cubicBezTo>
                    <a:cubicBezTo>
                      <a:pt x="568" y="17"/>
                      <a:pt x="577" y="21"/>
                      <a:pt x="586" y="25"/>
                    </a:cubicBezTo>
                    <a:cubicBezTo>
                      <a:pt x="586" y="27"/>
                      <a:pt x="585" y="27"/>
                      <a:pt x="584" y="27"/>
                    </a:cubicBezTo>
                    <a:cubicBezTo>
                      <a:pt x="589" y="29"/>
                      <a:pt x="593" y="33"/>
                      <a:pt x="600" y="33"/>
                    </a:cubicBezTo>
                    <a:cubicBezTo>
                      <a:pt x="603" y="31"/>
                      <a:pt x="598" y="30"/>
                      <a:pt x="599" y="28"/>
                    </a:cubicBezTo>
                    <a:cubicBezTo>
                      <a:pt x="606" y="31"/>
                      <a:pt x="618" y="30"/>
                      <a:pt x="626" y="29"/>
                    </a:cubicBezTo>
                    <a:cubicBezTo>
                      <a:pt x="623" y="27"/>
                      <a:pt x="627" y="25"/>
                      <a:pt x="621" y="26"/>
                    </a:cubicBezTo>
                    <a:cubicBezTo>
                      <a:pt x="622" y="25"/>
                      <a:pt x="623" y="25"/>
                      <a:pt x="623" y="24"/>
                    </a:cubicBezTo>
                    <a:cubicBezTo>
                      <a:pt x="623" y="22"/>
                      <a:pt x="627" y="22"/>
                      <a:pt x="631" y="22"/>
                    </a:cubicBezTo>
                    <a:cubicBezTo>
                      <a:pt x="644" y="22"/>
                      <a:pt x="650" y="28"/>
                      <a:pt x="664" y="27"/>
                    </a:cubicBezTo>
                    <a:cubicBezTo>
                      <a:pt x="662" y="29"/>
                      <a:pt x="664" y="28"/>
                      <a:pt x="665" y="30"/>
                    </a:cubicBezTo>
                    <a:cubicBezTo>
                      <a:pt x="692" y="33"/>
                      <a:pt x="717" y="38"/>
                      <a:pt x="745" y="39"/>
                    </a:cubicBezTo>
                    <a:cubicBezTo>
                      <a:pt x="748" y="39"/>
                      <a:pt x="751" y="39"/>
                      <a:pt x="752" y="40"/>
                    </a:cubicBezTo>
                    <a:close/>
                    <a:moveTo>
                      <a:pt x="229" y="199"/>
                    </a:moveTo>
                    <a:cubicBezTo>
                      <a:pt x="229" y="200"/>
                      <a:pt x="228" y="201"/>
                      <a:pt x="228" y="202"/>
                    </a:cubicBezTo>
                    <a:cubicBezTo>
                      <a:pt x="231" y="203"/>
                      <a:pt x="231" y="202"/>
                      <a:pt x="235" y="203"/>
                    </a:cubicBezTo>
                    <a:cubicBezTo>
                      <a:pt x="234" y="199"/>
                      <a:pt x="239" y="202"/>
                      <a:pt x="238" y="200"/>
                    </a:cubicBezTo>
                    <a:cubicBezTo>
                      <a:pt x="236" y="199"/>
                      <a:pt x="232" y="199"/>
                      <a:pt x="229" y="199"/>
                    </a:cubicBezTo>
                    <a:close/>
                    <a:moveTo>
                      <a:pt x="192" y="85"/>
                    </a:moveTo>
                    <a:cubicBezTo>
                      <a:pt x="186" y="70"/>
                      <a:pt x="200" y="69"/>
                      <a:pt x="206" y="61"/>
                    </a:cubicBezTo>
                    <a:cubicBezTo>
                      <a:pt x="203" y="57"/>
                      <a:pt x="193" y="58"/>
                      <a:pt x="190" y="61"/>
                    </a:cubicBezTo>
                    <a:cubicBezTo>
                      <a:pt x="193" y="74"/>
                      <a:pt x="171" y="69"/>
                      <a:pt x="174" y="85"/>
                    </a:cubicBezTo>
                    <a:cubicBezTo>
                      <a:pt x="179" y="85"/>
                      <a:pt x="180" y="89"/>
                      <a:pt x="183" y="90"/>
                    </a:cubicBezTo>
                    <a:cubicBezTo>
                      <a:pt x="180" y="94"/>
                      <a:pt x="179" y="96"/>
                      <a:pt x="173" y="98"/>
                    </a:cubicBezTo>
                    <a:cubicBezTo>
                      <a:pt x="173" y="104"/>
                      <a:pt x="171" y="108"/>
                      <a:pt x="175" y="107"/>
                    </a:cubicBezTo>
                    <a:cubicBezTo>
                      <a:pt x="172" y="110"/>
                      <a:pt x="171" y="111"/>
                      <a:pt x="163" y="111"/>
                    </a:cubicBezTo>
                    <a:cubicBezTo>
                      <a:pt x="163" y="113"/>
                      <a:pt x="164" y="115"/>
                      <a:pt x="162" y="115"/>
                    </a:cubicBezTo>
                    <a:cubicBezTo>
                      <a:pt x="159" y="116"/>
                      <a:pt x="157" y="115"/>
                      <a:pt x="156" y="113"/>
                    </a:cubicBezTo>
                    <a:cubicBezTo>
                      <a:pt x="154" y="115"/>
                      <a:pt x="155" y="119"/>
                      <a:pt x="152" y="120"/>
                    </a:cubicBezTo>
                    <a:cubicBezTo>
                      <a:pt x="148" y="120"/>
                      <a:pt x="145" y="115"/>
                      <a:pt x="142" y="117"/>
                    </a:cubicBezTo>
                    <a:cubicBezTo>
                      <a:pt x="145" y="119"/>
                      <a:pt x="146" y="122"/>
                      <a:pt x="150" y="123"/>
                    </a:cubicBezTo>
                    <a:cubicBezTo>
                      <a:pt x="152" y="122"/>
                      <a:pt x="155" y="121"/>
                      <a:pt x="157" y="120"/>
                    </a:cubicBezTo>
                    <a:cubicBezTo>
                      <a:pt x="165" y="127"/>
                      <a:pt x="173" y="118"/>
                      <a:pt x="183" y="118"/>
                    </a:cubicBezTo>
                    <a:cubicBezTo>
                      <a:pt x="183" y="119"/>
                      <a:pt x="183" y="121"/>
                      <a:pt x="183" y="122"/>
                    </a:cubicBezTo>
                    <a:cubicBezTo>
                      <a:pt x="188" y="122"/>
                      <a:pt x="188" y="115"/>
                      <a:pt x="193" y="118"/>
                    </a:cubicBezTo>
                    <a:cubicBezTo>
                      <a:pt x="193" y="111"/>
                      <a:pt x="190" y="103"/>
                      <a:pt x="198" y="102"/>
                    </a:cubicBezTo>
                    <a:cubicBezTo>
                      <a:pt x="201" y="103"/>
                      <a:pt x="201" y="106"/>
                      <a:pt x="205" y="107"/>
                    </a:cubicBezTo>
                    <a:cubicBezTo>
                      <a:pt x="208" y="104"/>
                      <a:pt x="205" y="102"/>
                      <a:pt x="207" y="99"/>
                    </a:cubicBezTo>
                    <a:cubicBezTo>
                      <a:pt x="204" y="99"/>
                      <a:pt x="201" y="99"/>
                      <a:pt x="202" y="96"/>
                    </a:cubicBezTo>
                    <a:cubicBezTo>
                      <a:pt x="206" y="87"/>
                      <a:pt x="222" y="96"/>
                      <a:pt x="228" y="88"/>
                    </a:cubicBezTo>
                    <a:cubicBezTo>
                      <a:pt x="216" y="83"/>
                      <a:pt x="198" y="95"/>
                      <a:pt x="192" y="85"/>
                    </a:cubicBezTo>
                    <a:close/>
                    <a:moveTo>
                      <a:pt x="246" y="78"/>
                    </a:moveTo>
                    <a:cubicBezTo>
                      <a:pt x="247" y="82"/>
                      <a:pt x="251" y="82"/>
                      <a:pt x="254" y="85"/>
                    </a:cubicBezTo>
                    <a:cubicBezTo>
                      <a:pt x="256" y="81"/>
                      <a:pt x="251" y="78"/>
                      <a:pt x="250" y="76"/>
                    </a:cubicBezTo>
                    <a:cubicBezTo>
                      <a:pt x="251" y="79"/>
                      <a:pt x="248" y="78"/>
                      <a:pt x="246" y="78"/>
                    </a:cubicBezTo>
                    <a:close/>
                    <a:moveTo>
                      <a:pt x="228" y="84"/>
                    </a:moveTo>
                    <a:cubicBezTo>
                      <a:pt x="232" y="84"/>
                      <a:pt x="231" y="89"/>
                      <a:pt x="235" y="89"/>
                    </a:cubicBezTo>
                    <a:cubicBezTo>
                      <a:pt x="238" y="90"/>
                      <a:pt x="237" y="87"/>
                      <a:pt x="240" y="87"/>
                    </a:cubicBezTo>
                    <a:cubicBezTo>
                      <a:pt x="239" y="82"/>
                      <a:pt x="230" y="77"/>
                      <a:pt x="228" y="84"/>
                    </a:cubicBezTo>
                    <a:close/>
                    <a:moveTo>
                      <a:pt x="581" y="113"/>
                    </a:moveTo>
                    <a:cubicBezTo>
                      <a:pt x="580" y="124"/>
                      <a:pt x="579" y="134"/>
                      <a:pt x="570" y="136"/>
                    </a:cubicBezTo>
                    <a:cubicBezTo>
                      <a:pt x="584" y="138"/>
                      <a:pt x="592" y="121"/>
                      <a:pt x="581" y="113"/>
                    </a:cubicBezTo>
                    <a:close/>
                    <a:moveTo>
                      <a:pt x="237" y="176"/>
                    </a:moveTo>
                    <a:cubicBezTo>
                      <a:pt x="236" y="177"/>
                      <a:pt x="235" y="177"/>
                      <a:pt x="234" y="176"/>
                    </a:cubicBezTo>
                    <a:cubicBezTo>
                      <a:pt x="234" y="183"/>
                      <a:pt x="231" y="186"/>
                      <a:pt x="229" y="191"/>
                    </a:cubicBezTo>
                    <a:cubicBezTo>
                      <a:pt x="236" y="205"/>
                      <a:pt x="253" y="193"/>
                      <a:pt x="265" y="192"/>
                    </a:cubicBezTo>
                    <a:cubicBezTo>
                      <a:pt x="271" y="199"/>
                      <a:pt x="289" y="201"/>
                      <a:pt x="297" y="196"/>
                    </a:cubicBezTo>
                    <a:cubicBezTo>
                      <a:pt x="294" y="182"/>
                      <a:pt x="279" y="181"/>
                      <a:pt x="270" y="174"/>
                    </a:cubicBezTo>
                    <a:cubicBezTo>
                      <a:pt x="273" y="173"/>
                      <a:pt x="272" y="173"/>
                      <a:pt x="275" y="174"/>
                    </a:cubicBezTo>
                    <a:cubicBezTo>
                      <a:pt x="274" y="168"/>
                      <a:pt x="279" y="170"/>
                      <a:pt x="276" y="166"/>
                    </a:cubicBezTo>
                    <a:cubicBezTo>
                      <a:pt x="276" y="164"/>
                      <a:pt x="282" y="164"/>
                      <a:pt x="280" y="162"/>
                    </a:cubicBezTo>
                    <a:cubicBezTo>
                      <a:pt x="275" y="164"/>
                      <a:pt x="264" y="165"/>
                      <a:pt x="259" y="170"/>
                    </a:cubicBezTo>
                    <a:cubicBezTo>
                      <a:pt x="263" y="171"/>
                      <a:pt x="267" y="172"/>
                      <a:pt x="270" y="174"/>
                    </a:cubicBezTo>
                    <a:cubicBezTo>
                      <a:pt x="265" y="175"/>
                      <a:pt x="262" y="178"/>
                      <a:pt x="256" y="179"/>
                    </a:cubicBezTo>
                    <a:cubicBezTo>
                      <a:pt x="257" y="174"/>
                      <a:pt x="253" y="174"/>
                      <a:pt x="251" y="173"/>
                    </a:cubicBezTo>
                    <a:cubicBezTo>
                      <a:pt x="250" y="169"/>
                      <a:pt x="257" y="173"/>
                      <a:pt x="256" y="169"/>
                    </a:cubicBezTo>
                    <a:cubicBezTo>
                      <a:pt x="247" y="166"/>
                      <a:pt x="238" y="164"/>
                      <a:pt x="237" y="176"/>
                    </a:cubicBezTo>
                    <a:close/>
                    <a:moveTo>
                      <a:pt x="352" y="198"/>
                    </a:moveTo>
                    <a:cubicBezTo>
                      <a:pt x="349" y="196"/>
                      <a:pt x="348" y="193"/>
                      <a:pt x="349" y="188"/>
                    </a:cubicBezTo>
                    <a:cubicBezTo>
                      <a:pt x="343" y="186"/>
                      <a:pt x="338" y="183"/>
                      <a:pt x="335" y="178"/>
                    </a:cubicBezTo>
                    <a:cubicBezTo>
                      <a:pt x="341" y="178"/>
                      <a:pt x="341" y="178"/>
                      <a:pt x="340" y="173"/>
                    </a:cubicBezTo>
                    <a:cubicBezTo>
                      <a:pt x="342" y="172"/>
                      <a:pt x="344" y="171"/>
                      <a:pt x="348" y="172"/>
                    </a:cubicBezTo>
                    <a:cubicBezTo>
                      <a:pt x="348" y="169"/>
                      <a:pt x="347" y="167"/>
                      <a:pt x="347" y="164"/>
                    </a:cubicBezTo>
                    <a:cubicBezTo>
                      <a:pt x="334" y="162"/>
                      <a:pt x="322" y="169"/>
                      <a:pt x="319" y="179"/>
                    </a:cubicBezTo>
                    <a:cubicBezTo>
                      <a:pt x="326" y="187"/>
                      <a:pt x="331" y="198"/>
                      <a:pt x="341" y="204"/>
                    </a:cubicBezTo>
                    <a:cubicBezTo>
                      <a:pt x="335" y="203"/>
                      <a:pt x="336" y="211"/>
                      <a:pt x="335" y="217"/>
                    </a:cubicBezTo>
                    <a:cubicBezTo>
                      <a:pt x="342" y="221"/>
                      <a:pt x="350" y="227"/>
                      <a:pt x="361" y="224"/>
                    </a:cubicBezTo>
                    <a:cubicBezTo>
                      <a:pt x="361" y="215"/>
                      <a:pt x="359" y="208"/>
                      <a:pt x="353" y="205"/>
                    </a:cubicBezTo>
                    <a:cubicBezTo>
                      <a:pt x="353" y="203"/>
                      <a:pt x="351" y="200"/>
                      <a:pt x="354" y="200"/>
                    </a:cubicBezTo>
                    <a:cubicBezTo>
                      <a:pt x="355" y="201"/>
                      <a:pt x="359" y="201"/>
                      <a:pt x="360" y="200"/>
                    </a:cubicBezTo>
                    <a:cubicBezTo>
                      <a:pt x="360" y="196"/>
                      <a:pt x="355" y="192"/>
                      <a:pt x="353" y="194"/>
                    </a:cubicBezTo>
                    <a:cubicBezTo>
                      <a:pt x="351" y="194"/>
                      <a:pt x="352" y="196"/>
                      <a:pt x="352" y="198"/>
                    </a:cubicBezTo>
                    <a:close/>
                    <a:moveTo>
                      <a:pt x="452" y="164"/>
                    </a:moveTo>
                    <a:cubicBezTo>
                      <a:pt x="449" y="165"/>
                      <a:pt x="446" y="165"/>
                      <a:pt x="445" y="168"/>
                    </a:cubicBezTo>
                    <a:cubicBezTo>
                      <a:pt x="444" y="172"/>
                      <a:pt x="446" y="173"/>
                      <a:pt x="448" y="175"/>
                    </a:cubicBezTo>
                    <a:cubicBezTo>
                      <a:pt x="446" y="168"/>
                      <a:pt x="451" y="168"/>
                      <a:pt x="452" y="164"/>
                    </a:cubicBezTo>
                    <a:close/>
                    <a:moveTo>
                      <a:pt x="462" y="167"/>
                    </a:moveTo>
                    <a:cubicBezTo>
                      <a:pt x="464" y="166"/>
                      <a:pt x="469" y="169"/>
                      <a:pt x="469" y="165"/>
                    </a:cubicBezTo>
                    <a:cubicBezTo>
                      <a:pt x="467" y="165"/>
                      <a:pt x="466" y="165"/>
                      <a:pt x="465" y="165"/>
                    </a:cubicBezTo>
                    <a:cubicBezTo>
                      <a:pt x="463" y="166"/>
                      <a:pt x="459" y="164"/>
                      <a:pt x="458" y="166"/>
                    </a:cubicBezTo>
                    <a:cubicBezTo>
                      <a:pt x="459" y="166"/>
                      <a:pt x="460" y="167"/>
                      <a:pt x="462" y="167"/>
                    </a:cubicBezTo>
                    <a:close/>
                    <a:moveTo>
                      <a:pt x="260" y="445"/>
                    </a:moveTo>
                    <a:cubicBezTo>
                      <a:pt x="260" y="448"/>
                      <a:pt x="258" y="456"/>
                      <a:pt x="260" y="460"/>
                    </a:cubicBezTo>
                    <a:cubicBezTo>
                      <a:pt x="262" y="456"/>
                      <a:pt x="268" y="462"/>
                      <a:pt x="270" y="457"/>
                    </a:cubicBezTo>
                    <a:cubicBezTo>
                      <a:pt x="263" y="456"/>
                      <a:pt x="275" y="451"/>
                      <a:pt x="273" y="445"/>
                    </a:cubicBezTo>
                    <a:cubicBezTo>
                      <a:pt x="270" y="441"/>
                      <a:pt x="265" y="443"/>
                      <a:pt x="260" y="445"/>
                    </a:cubicBezTo>
                    <a:close/>
                    <a:moveTo>
                      <a:pt x="246" y="468"/>
                    </a:moveTo>
                    <a:cubicBezTo>
                      <a:pt x="245" y="481"/>
                      <a:pt x="251" y="488"/>
                      <a:pt x="256" y="495"/>
                    </a:cubicBezTo>
                    <a:cubicBezTo>
                      <a:pt x="253" y="486"/>
                      <a:pt x="248" y="478"/>
                      <a:pt x="246" y="468"/>
                    </a:cubicBezTo>
                    <a:close/>
                    <a:moveTo>
                      <a:pt x="271" y="517"/>
                    </a:moveTo>
                    <a:cubicBezTo>
                      <a:pt x="272" y="521"/>
                      <a:pt x="273" y="529"/>
                      <a:pt x="276" y="527"/>
                    </a:cubicBezTo>
                    <a:cubicBezTo>
                      <a:pt x="273" y="520"/>
                      <a:pt x="276" y="507"/>
                      <a:pt x="272" y="502"/>
                    </a:cubicBezTo>
                    <a:cubicBezTo>
                      <a:pt x="269" y="500"/>
                      <a:pt x="270" y="515"/>
                      <a:pt x="271" y="517"/>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2" name="Freeform 38">
                <a:extLst>
                  <a:ext uri="{FF2B5EF4-FFF2-40B4-BE49-F238E27FC236}">
                    <a16:creationId xmlns="" xmlns:a16="http://schemas.microsoft.com/office/drawing/2014/main" id="{EFC8C18C-EDA9-4648-B103-25F9B8BB7556}"/>
                  </a:ext>
                </a:extLst>
              </p:cNvPr>
              <p:cNvSpPr>
                <a:spLocks/>
              </p:cNvSpPr>
              <p:nvPr/>
            </p:nvSpPr>
            <p:spPr bwMode="auto">
              <a:xfrm>
                <a:off x="3796" y="1445"/>
                <a:ext cx="21" cy="21"/>
              </a:xfrm>
              <a:custGeom>
                <a:avLst/>
                <a:gdLst>
                  <a:gd name="T0" fmla="*/ 2 w 9"/>
                  <a:gd name="T1" fmla="*/ 6 h 9"/>
                  <a:gd name="T2" fmla="*/ 2 w 9"/>
                  <a:gd name="T3" fmla="*/ 0 h 9"/>
                  <a:gd name="T4" fmla="*/ 9 w 9"/>
                  <a:gd name="T5" fmla="*/ 6 h 9"/>
                  <a:gd name="T6" fmla="*/ 6 w 9"/>
                  <a:gd name="T7" fmla="*/ 6 h 9"/>
                  <a:gd name="T8" fmla="*/ 6 w 9"/>
                  <a:gd name="T9" fmla="*/ 8 h 9"/>
                  <a:gd name="T10" fmla="*/ 5 w 9"/>
                  <a:gd name="T11" fmla="*/ 9 h 9"/>
                  <a:gd name="T12" fmla="*/ 4 w 9"/>
                  <a:gd name="T13" fmla="*/ 6 h 9"/>
                  <a:gd name="T14" fmla="*/ 2 w 9"/>
                  <a:gd name="T15" fmla="*/ 6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9">
                    <a:moveTo>
                      <a:pt x="2" y="6"/>
                    </a:moveTo>
                    <a:cubicBezTo>
                      <a:pt x="3" y="4"/>
                      <a:pt x="0" y="1"/>
                      <a:pt x="2" y="0"/>
                    </a:cubicBezTo>
                    <a:cubicBezTo>
                      <a:pt x="2" y="4"/>
                      <a:pt x="7" y="3"/>
                      <a:pt x="9" y="6"/>
                    </a:cubicBezTo>
                    <a:cubicBezTo>
                      <a:pt x="8" y="5"/>
                      <a:pt x="6" y="5"/>
                      <a:pt x="6" y="6"/>
                    </a:cubicBezTo>
                    <a:cubicBezTo>
                      <a:pt x="7" y="6"/>
                      <a:pt x="7" y="8"/>
                      <a:pt x="6" y="8"/>
                    </a:cubicBezTo>
                    <a:cubicBezTo>
                      <a:pt x="5" y="7"/>
                      <a:pt x="5" y="8"/>
                      <a:pt x="5" y="9"/>
                    </a:cubicBezTo>
                    <a:cubicBezTo>
                      <a:pt x="1" y="9"/>
                      <a:pt x="4" y="8"/>
                      <a:pt x="4" y="6"/>
                    </a:cubicBezTo>
                    <a:cubicBezTo>
                      <a:pt x="3" y="6"/>
                      <a:pt x="3" y="6"/>
                      <a:pt x="2" y="6"/>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3" name="Freeform 39">
                <a:extLst>
                  <a:ext uri="{FF2B5EF4-FFF2-40B4-BE49-F238E27FC236}">
                    <a16:creationId xmlns="" xmlns:a16="http://schemas.microsoft.com/office/drawing/2014/main" id="{C2F01687-98A4-4575-9341-0B517139B04E}"/>
                  </a:ext>
                </a:extLst>
              </p:cNvPr>
              <p:cNvSpPr>
                <a:spLocks/>
              </p:cNvSpPr>
              <p:nvPr/>
            </p:nvSpPr>
            <p:spPr bwMode="auto">
              <a:xfrm>
                <a:off x="2769" y="930"/>
                <a:ext cx="14" cy="17"/>
              </a:xfrm>
              <a:custGeom>
                <a:avLst/>
                <a:gdLst>
                  <a:gd name="T0" fmla="*/ 4 w 6"/>
                  <a:gd name="T1" fmla="*/ 7 h 7"/>
                  <a:gd name="T2" fmla="*/ 0 w 6"/>
                  <a:gd name="T3" fmla="*/ 7 h 7"/>
                  <a:gd name="T4" fmla="*/ 3 w 6"/>
                  <a:gd name="T5" fmla="*/ 4 h 7"/>
                  <a:gd name="T6" fmla="*/ 0 w 6"/>
                  <a:gd name="T7" fmla="*/ 2 h 7"/>
                  <a:gd name="T8" fmla="*/ 2 w 6"/>
                  <a:gd name="T9" fmla="*/ 0 h 7"/>
                  <a:gd name="T10" fmla="*/ 4 w 6"/>
                  <a:gd name="T11" fmla="*/ 7 h 7"/>
                </a:gdLst>
                <a:ahLst/>
                <a:cxnLst>
                  <a:cxn ang="0">
                    <a:pos x="T0" y="T1"/>
                  </a:cxn>
                  <a:cxn ang="0">
                    <a:pos x="T2" y="T3"/>
                  </a:cxn>
                  <a:cxn ang="0">
                    <a:pos x="T4" y="T5"/>
                  </a:cxn>
                  <a:cxn ang="0">
                    <a:pos x="T6" y="T7"/>
                  </a:cxn>
                  <a:cxn ang="0">
                    <a:pos x="T8" y="T9"/>
                  </a:cxn>
                  <a:cxn ang="0">
                    <a:pos x="T10" y="T11"/>
                  </a:cxn>
                </a:cxnLst>
                <a:rect l="0" t="0" r="r" b="b"/>
                <a:pathLst>
                  <a:path w="6" h="7">
                    <a:moveTo>
                      <a:pt x="4" y="7"/>
                    </a:moveTo>
                    <a:cubicBezTo>
                      <a:pt x="3" y="7"/>
                      <a:pt x="1" y="7"/>
                      <a:pt x="0" y="7"/>
                    </a:cubicBezTo>
                    <a:cubicBezTo>
                      <a:pt x="0" y="5"/>
                      <a:pt x="3" y="6"/>
                      <a:pt x="3" y="4"/>
                    </a:cubicBezTo>
                    <a:cubicBezTo>
                      <a:pt x="0" y="4"/>
                      <a:pt x="3" y="3"/>
                      <a:pt x="0" y="2"/>
                    </a:cubicBezTo>
                    <a:cubicBezTo>
                      <a:pt x="0" y="1"/>
                      <a:pt x="2" y="2"/>
                      <a:pt x="2" y="0"/>
                    </a:cubicBezTo>
                    <a:cubicBezTo>
                      <a:pt x="6" y="1"/>
                      <a:pt x="2" y="6"/>
                      <a:pt x="4" y="7"/>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4" name="Freeform 41">
                <a:extLst>
                  <a:ext uri="{FF2B5EF4-FFF2-40B4-BE49-F238E27FC236}">
                    <a16:creationId xmlns="" xmlns:a16="http://schemas.microsoft.com/office/drawing/2014/main" id="{926A2B69-34B7-4A50-9113-1FF4D56B0A22}"/>
                  </a:ext>
                </a:extLst>
              </p:cNvPr>
              <p:cNvSpPr>
                <a:spLocks/>
              </p:cNvSpPr>
              <p:nvPr/>
            </p:nvSpPr>
            <p:spPr bwMode="auto">
              <a:xfrm>
                <a:off x="1765" y="736"/>
                <a:ext cx="15" cy="9"/>
              </a:xfrm>
              <a:custGeom>
                <a:avLst/>
                <a:gdLst>
                  <a:gd name="T0" fmla="*/ 0 w 6"/>
                  <a:gd name="T1" fmla="*/ 3 h 4"/>
                  <a:gd name="T2" fmla="*/ 6 w 6"/>
                  <a:gd name="T3" fmla="*/ 1 h 4"/>
                  <a:gd name="T4" fmla="*/ 6 w 6"/>
                  <a:gd name="T5" fmla="*/ 2 h 4"/>
                  <a:gd name="T6" fmla="*/ 6 w 6"/>
                  <a:gd name="T7" fmla="*/ 4 h 4"/>
                  <a:gd name="T8" fmla="*/ 0 w 6"/>
                  <a:gd name="T9" fmla="*/ 4 h 4"/>
                  <a:gd name="T10" fmla="*/ 0 w 6"/>
                  <a:gd name="T11" fmla="*/ 3 h 4"/>
                </a:gdLst>
                <a:ahLst/>
                <a:cxnLst>
                  <a:cxn ang="0">
                    <a:pos x="T0" y="T1"/>
                  </a:cxn>
                  <a:cxn ang="0">
                    <a:pos x="T2" y="T3"/>
                  </a:cxn>
                  <a:cxn ang="0">
                    <a:pos x="T4" y="T5"/>
                  </a:cxn>
                  <a:cxn ang="0">
                    <a:pos x="T6" y="T7"/>
                  </a:cxn>
                  <a:cxn ang="0">
                    <a:pos x="T8" y="T9"/>
                  </a:cxn>
                  <a:cxn ang="0">
                    <a:pos x="T10" y="T11"/>
                  </a:cxn>
                </a:cxnLst>
                <a:rect l="0" t="0" r="r" b="b"/>
                <a:pathLst>
                  <a:path w="6" h="4">
                    <a:moveTo>
                      <a:pt x="0" y="3"/>
                    </a:moveTo>
                    <a:cubicBezTo>
                      <a:pt x="3" y="4"/>
                      <a:pt x="2" y="0"/>
                      <a:pt x="6" y="1"/>
                    </a:cubicBezTo>
                    <a:cubicBezTo>
                      <a:pt x="5" y="2"/>
                      <a:pt x="6" y="2"/>
                      <a:pt x="6" y="2"/>
                    </a:cubicBezTo>
                    <a:cubicBezTo>
                      <a:pt x="6" y="2"/>
                      <a:pt x="6" y="3"/>
                      <a:pt x="6" y="4"/>
                    </a:cubicBezTo>
                    <a:cubicBezTo>
                      <a:pt x="4" y="4"/>
                      <a:pt x="2" y="4"/>
                      <a:pt x="0" y="4"/>
                    </a:cubicBezTo>
                    <a:cubicBezTo>
                      <a:pt x="0" y="3"/>
                      <a:pt x="0" y="3"/>
                      <a:pt x="0" y="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5" name="Freeform 42">
                <a:extLst>
                  <a:ext uri="{FF2B5EF4-FFF2-40B4-BE49-F238E27FC236}">
                    <a16:creationId xmlns="" xmlns:a16="http://schemas.microsoft.com/office/drawing/2014/main" id="{5B462C6F-8848-4769-AC9B-018AA268B2E2}"/>
                  </a:ext>
                </a:extLst>
              </p:cNvPr>
              <p:cNvSpPr>
                <a:spLocks/>
              </p:cNvSpPr>
              <p:nvPr/>
            </p:nvSpPr>
            <p:spPr bwMode="auto">
              <a:xfrm>
                <a:off x="1754" y="745"/>
                <a:ext cx="16" cy="10"/>
              </a:xfrm>
              <a:custGeom>
                <a:avLst/>
                <a:gdLst>
                  <a:gd name="T0" fmla="*/ 2 w 7"/>
                  <a:gd name="T1" fmla="*/ 4 h 4"/>
                  <a:gd name="T2" fmla="*/ 5 w 7"/>
                  <a:gd name="T3" fmla="*/ 2 h 4"/>
                  <a:gd name="T4" fmla="*/ 5 w 7"/>
                  <a:gd name="T5" fmla="*/ 0 h 4"/>
                  <a:gd name="T6" fmla="*/ 7 w 7"/>
                  <a:gd name="T7" fmla="*/ 3 h 4"/>
                  <a:gd name="T8" fmla="*/ 2 w 7"/>
                  <a:gd name="T9" fmla="*/ 4 h 4"/>
                </a:gdLst>
                <a:ahLst/>
                <a:cxnLst>
                  <a:cxn ang="0">
                    <a:pos x="T0" y="T1"/>
                  </a:cxn>
                  <a:cxn ang="0">
                    <a:pos x="T2" y="T3"/>
                  </a:cxn>
                  <a:cxn ang="0">
                    <a:pos x="T4" y="T5"/>
                  </a:cxn>
                  <a:cxn ang="0">
                    <a:pos x="T6" y="T7"/>
                  </a:cxn>
                  <a:cxn ang="0">
                    <a:pos x="T8" y="T9"/>
                  </a:cxn>
                </a:cxnLst>
                <a:rect l="0" t="0" r="r" b="b"/>
                <a:pathLst>
                  <a:path w="7" h="4">
                    <a:moveTo>
                      <a:pt x="2" y="4"/>
                    </a:moveTo>
                    <a:cubicBezTo>
                      <a:pt x="0" y="1"/>
                      <a:pt x="2" y="1"/>
                      <a:pt x="5" y="2"/>
                    </a:cubicBezTo>
                    <a:cubicBezTo>
                      <a:pt x="4" y="1"/>
                      <a:pt x="4" y="0"/>
                      <a:pt x="5" y="0"/>
                    </a:cubicBezTo>
                    <a:cubicBezTo>
                      <a:pt x="5" y="1"/>
                      <a:pt x="7" y="1"/>
                      <a:pt x="7" y="3"/>
                    </a:cubicBezTo>
                    <a:cubicBezTo>
                      <a:pt x="4" y="2"/>
                      <a:pt x="3" y="3"/>
                      <a:pt x="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6" name="Freeform 43">
                <a:extLst>
                  <a:ext uri="{FF2B5EF4-FFF2-40B4-BE49-F238E27FC236}">
                    <a16:creationId xmlns="" xmlns:a16="http://schemas.microsoft.com/office/drawing/2014/main" id="{DDDAE2E5-31C5-4EAF-A95C-702C2F5646A6}"/>
                  </a:ext>
                </a:extLst>
              </p:cNvPr>
              <p:cNvSpPr>
                <a:spLocks/>
              </p:cNvSpPr>
              <p:nvPr/>
            </p:nvSpPr>
            <p:spPr bwMode="auto">
              <a:xfrm>
                <a:off x="1896" y="738"/>
                <a:ext cx="9" cy="14"/>
              </a:xfrm>
              <a:custGeom>
                <a:avLst/>
                <a:gdLst>
                  <a:gd name="T0" fmla="*/ 0 w 4"/>
                  <a:gd name="T1" fmla="*/ 1 h 6"/>
                  <a:gd name="T2" fmla="*/ 2 w 4"/>
                  <a:gd name="T3" fmla="*/ 0 h 6"/>
                  <a:gd name="T4" fmla="*/ 4 w 4"/>
                  <a:gd name="T5" fmla="*/ 6 h 6"/>
                  <a:gd name="T6" fmla="*/ 0 w 4"/>
                  <a:gd name="T7" fmla="*/ 6 h 6"/>
                  <a:gd name="T8" fmla="*/ 0 w 4"/>
                  <a:gd name="T9" fmla="*/ 5 h 6"/>
                  <a:gd name="T10" fmla="*/ 2 w 4"/>
                  <a:gd name="T11" fmla="*/ 4 h 6"/>
                  <a:gd name="T12" fmla="*/ 0 w 4"/>
                  <a:gd name="T13" fmla="*/ 1 h 6"/>
                </a:gdLst>
                <a:ahLst/>
                <a:cxnLst>
                  <a:cxn ang="0">
                    <a:pos x="T0" y="T1"/>
                  </a:cxn>
                  <a:cxn ang="0">
                    <a:pos x="T2" y="T3"/>
                  </a:cxn>
                  <a:cxn ang="0">
                    <a:pos x="T4" y="T5"/>
                  </a:cxn>
                  <a:cxn ang="0">
                    <a:pos x="T6" y="T7"/>
                  </a:cxn>
                  <a:cxn ang="0">
                    <a:pos x="T8" y="T9"/>
                  </a:cxn>
                  <a:cxn ang="0">
                    <a:pos x="T10" y="T11"/>
                  </a:cxn>
                  <a:cxn ang="0">
                    <a:pos x="T12" y="T13"/>
                  </a:cxn>
                </a:cxnLst>
                <a:rect l="0" t="0" r="r" b="b"/>
                <a:pathLst>
                  <a:path w="4" h="6">
                    <a:moveTo>
                      <a:pt x="0" y="1"/>
                    </a:moveTo>
                    <a:cubicBezTo>
                      <a:pt x="1" y="1"/>
                      <a:pt x="1" y="0"/>
                      <a:pt x="2" y="0"/>
                    </a:cubicBezTo>
                    <a:cubicBezTo>
                      <a:pt x="4" y="2"/>
                      <a:pt x="3" y="2"/>
                      <a:pt x="4" y="6"/>
                    </a:cubicBezTo>
                    <a:cubicBezTo>
                      <a:pt x="3" y="6"/>
                      <a:pt x="2" y="6"/>
                      <a:pt x="0" y="6"/>
                    </a:cubicBezTo>
                    <a:cubicBezTo>
                      <a:pt x="0" y="5"/>
                      <a:pt x="0" y="5"/>
                      <a:pt x="0" y="5"/>
                    </a:cubicBezTo>
                    <a:cubicBezTo>
                      <a:pt x="0" y="4"/>
                      <a:pt x="2" y="4"/>
                      <a:pt x="2" y="4"/>
                    </a:cubicBezTo>
                    <a:cubicBezTo>
                      <a:pt x="2" y="2"/>
                      <a:pt x="1" y="2"/>
                      <a:pt x="0" y="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7" name="Freeform 44">
                <a:extLst>
                  <a:ext uri="{FF2B5EF4-FFF2-40B4-BE49-F238E27FC236}">
                    <a16:creationId xmlns="" xmlns:a16="http://schemas.microsoft.com/office/drawing/2014/main" id="{B007AC74-152C-4ABD-85EA-DC7ACAF2E72D}"/>
                  </a:ext>
                </a:extLst>
              </p:cNvPr>
              <p:cNvSpPr>
                <a:spLocks/>
              </p:cNvSpPr>
              <p:nvPr/>
            </p:nvSpPr>
            <p:spPr bwMode="auto">
              <a:xfrm>
                <a:off x="1716" y="736"/>
                <a:ext cx="64" cy="11"/>
              </a:xfrm>
              <a:custGeom>
                <a:avLst/>
                <a:gdLst>
                  <a:gd name="T0" fmla="*/ 21 w 27"/>
                  <a:gd name="T1" fmla="*/ 3 h 5"/>
                  <a:gd name="T2" fmla="*/ 0 w 27"/>
                  <a:gd name="T3" fmla="*/ 5 h 5"/>
                  <a:gd name="T4" fmla="*/ 26 w 27"/>
                  <a:gd name="T5" fmla="*/ 0 h 5"/>
                  <a:gd name="T6" fmla="*/ 27 w 27"/>
                  <a:gd name="T7" fmla="*/ 1 h 5"/>
                  <a:gd name="T8" fmla="*/ 21 w 27"/>
                  <a:gd name="T9" fmla="*/ 3 h 5"/>
                </a:gdLst>
                <a:ahLst/>
                <a:cxnLst>
                  <a:cxn ang="0">
                    <a:pos x="T0" y="T1"/>
                  </a:cxn>
                  <a:cxn ang="0">
                    <a:pos x="T2" y="T3"/>
                  </a:cxn>
                  <a:cxn ang="0">
                    <a:pos x="T4" y="T5"/>
                  </a:cxn>
                  <a:cxn ang="0">
                    <a:pos x="T6" y="T7"/>
                  </a:cxn>
                  <a:cxn ang="0">
                    <a:pos x="T8" y="T9"/>
                  </a:cxn>
                </a:cxnLst>
                <a:rect l="0" t="0" r="r" b="b"/>
                <a:pathLst>
                  <a:path w="27" h="5">
                    <a:moveTo>
                      <a:pt x="21" y="3"/>
                    </a:moveTo>
                    <a:cubicBezTo>
                      <a:pt x="13" y="2"/>
                      <a:pt x="8" y="5"/>
                      <a:pt x="0" y="5"/>
                    </a:cubicBezTo>
                    <a:cubicBezTo>
                      <a:pt x="6" y="1"/>
                      <a:pt x="18" y="2"/>
                      <a:pt x="26" y="0"/>
                    </a:cubicBezTo>
                    <a:cubicBezTo>
                      <a:pt x="26" y="0"/>
                      <a:pt x="27" y="0"/>
                      <a:pt x="27" y="1"/>
                    </a:cubicBezTo>
                    <a:cubicBezTo>
                      <a:pt x="23" y="0"/>
                      <a:pt x="24" y="4"/>
                      <a:pt x="21" y="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8" name="Freeform 45">
                <a:extLst>
                  <a:ext uri="{FF2B5EF4-FFF2-40B4-BE49-F238E27FC236}">
                    <a16:creationId xmlns="" xmlns:a16="http://schemas.microsoft.com/office/drawing/2014/main" id="{B222867D-E579-4C87-A62C-CDEBF59FD890}"/>
                  </a:ext>
                </a:extLst>
              </p:cNvPr>
              <p:cNvSpPr>
                <a:spLocks/>
              </p:cNvSpPr>
              <p:nvPr/>
            </p:nvSpPr>
            <p:spPr bwMode="auto">
              <a:xfrm>
                <a:off x="1737" y="743"/>
                <a:ext cx="24" cy="9"/>
              </a:xfrm>
              <a:custGeom>
                <a:avLst/>
                <a:gdLst>
                  <a:gd name="T0" fmla="*/ 0 w 10"/>
                  <a:gd name="T1" fmla="*/ 4 h 4"/>
                  <a:gd name="T2" fmla="*/ 8 w 10"/>
                  <a:gd name="T3" fmla="*/ 2 h 4"/>
                  <a:gd name="T4" fmla="*/ 0 w 10"/>
                  <a:gd name="T5" fmla="*/ 4 h 4"/>
                </a:gdLst>
                <a:ahLst/>
                <a:cxnLst>
                  <a:cxn ang="0">
                    <a:pos x="T0" y="T1"/>
                  </a:cxn>
                  <a:cxn ang="0">
                    <a:pos x="T2" y="T3"/>
                  </a:cxn>
                  <a:cxn ang="0">
                    <a:pos x="T4" y="T5"/>
                  </a:cxn>
                </a:cxnLst>
                <a:rect l="0" t="0" r="r" b="b"/>
                <a:pathLst>
                  <a:path w="10" h="4">
                    <a:moveTo>
                      <a:pt x="0" y="4"/>
                    </a:moveTo>
                    <a:cubicBezTo>
                      <a:pt x="1" y="2"/>
                      <a:pt x="10" y="0"/>
                      <a:pt x="8" y="2"/>
                    </a:cubicBezTo>
                    <a:cubicBezTo>
                      <a:pt x="5" y="2"/>
                      <a:pt x="4" y="4"/>
                      <a:pt x="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9" name="Freeform 46">
                <a:extLst>
                  <a:ext uri="{FF2B5EF4-FFF2-40B4-BE49-F238E27FC236}">
                    <a16:creationId xmlns="" xmlns:a16="http://schemas.microsoft.com/office/drawing/2014/main" id="{D223976B-EA85-4A72-95C6-2C0D114BFE84}"/>
                  </a:ext>
                </a:extLst>
              </p:cNvPr>
              <p:cNvSpPr>
                <a:spLocks/>
              </p:cNvSpPr>
              <p:nvPr/>
            </p:nvSpPr>
            <p:spPr bwMode="auto">
              <a:xfrm>
                <a:off x="3876" y="740"/>
                <a:ext cx="71" cy="26"/>
              </a:xfrm>
              <a:custGeom>
                <a:avLst/>
                <a:gdLst>
                  <a:gd name="T0" fmla="*/ 12 w 30"/>
                  <a:gd name="T1" fmla="*/ 4 h 11"/>
                  <a:gd name="T2" fmla="*/ 30 w 30"/>
                  <a:gd name="T3" fmla="*/ 5 h 11"/>
                  <a:gd name="T4" fmla="*/ 17 w 30"/>
                  <a:gd name="T5" fmla="*/ 7 h 11"/>
                  <a:gd name="T6" fmla="*/ 0 w 30"/>
                  <a:gd name="T7" fmla="*/ 2 h 11"/>
                  <a:gd name="T8" fmla="*/ 12 w 30"/>
                  <a:gd name="T9" fmla="*/ 4 h 11"/>
                </a:gdLst>
                <a:ahLst/>
                <a:cxnLst>
                  <a:cxn ang="0">
                    <a:pos x="T0" y="T1"/>
                  </a:cxn>
                  <a:cxn ang="0">
                    <a:pos x="T2" y="T3"/>
                  </a:cxn>
                  <a:cxn ang="0">
                    <a:pos x="T4" y="T5"/>
                  </a:cxn>
                  <a:cxn ang="0">
                    <a:pos x="T6" y="T7"/>
                  </a:cxn>
                  <a:cxn ang="0">
                    <a:pos x="T8" y="T9"/>
                  </a:cxn>
                </a:cxnLst>
                <a:rect l="0" t="0" r="r" b="b"/>
                <a:pathLst>
                  <a:path w="30" h="11">
                    <a:moveTo>
                      <a:pt x="12" y="4"/>
                    </a:moveTo>
                    <a:cubicBezTo>
                      <a:pt x="13" y="0"/>
                      <a:pt x="27" y="2"/>
                      <a:pt x="30" y="5"/>
                    </a:cubicBezTo>
                    <a:cubicBezTo>
                      <a:pt x="29" y="11"/>
                      <a:pt x="22" y="5"/>
                      <a:pt x="17" y="7"/>
                    </a:cubicBezTo>
                    <a:cubicBezTo>
                      <a:pt x="12" y="10"/>
                      <a:pt x="0" y="8"/>
                      <a:pt x="0" y="2"/>
                    </a:cubicBezTo>
                    <a:cubicBezTo>
                      <a:pt x="4" y="0"/>
                      <a:pt x="7" y="3"/>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0" name="Freeform 47">
                <a:extLst>
                  <a:ext uri="{FF2B5EF4-FFF2-40B4-BE49-F238E27FC236}">
                    <a16:creationId xmlns="" xmlns:a16="http://schemas.microsoft.com/office/drawing/2014/main" id="{4275EA9E-0C2F-4CF8-948E-80101BACD6D5}"/>
                  </a:ext>
                </a:extLst>
              </p:cNvPr>
              <p:cNvSpPr>
                <a:spLocks noEditPoints="1"/>
              </p:cNvSpPr>
              <p:nvPr/>
            </p:nvSpPr>
            <p:spPr bwMode="auto">
              <a:xfrm>
                <a:off x="1046" y="759"/>
                <a:ext cx="1223" cy="1786"/>
              </a:xfrm>
              <a:custGeom>
                <a:avLst/>
                <a:gdLst>
                  <a:gd name="T0" fmla="*/ 347 w 517"/>
                  <a:gd name="T1" fmla="*/ 18 h 753"/>
                  <a:gd name="T2" fmla="*/ 369 w 517"/>
                  <a:gd name="T3" fmla="*/ 27 h 753"/>
                  <a:gd name="T4" fmla="*/ 405 w 517"/>
                  <a:gd name="T5" fmla="*/ 4 h 753"/>
                  <a:gd name="T6" fmla="*/ 444 w 517"/>
                  <a:gd name="T7" fmla="*/ 15 h 753"/>
                  <a:gd name="T8" fmla="*/ 467 w 517"/>
                  <a:gd name="T9" fmla="*/ 39 h 753"/>
                  <a:gd name="T10" fmla="*/ 441 w 517"/>
                  <a:gd name="T11" fmla="*/ 48 h 753"/>
                  <a:gd name="T12" fmla="*/ 413 w 517"/>
                  <a:gd name="T13" fmla="*/ 58 h 753"/>
                  <a:gd name="T14" fmla="*/ 417 w 517"/>
                  <a:gd name="T15" fmla="*/ 27 h 753"/>
                  <a:gd name="T16" fmla="*/ 377 w 517"/>
                  <a:gd name="T17" fmla="*/ 41 h 753"/>
                  <a:gd name="T18" fmla="*/ 336 w 517"/>
                  <a:gd name="T19" fmla="*/ 57 h 753"/>
                  <a:gd name="T20" fmla="*/ 336 w 517"/>
                  <a:gd name="T21" fmla="*/ 113 h 753"/>
                  <a:gd name="T22" fmla="*/ 378 w 517"/>
                  <a:gd name="T23" fmla="*/ 71 h 753"/>
                  <a:gd name="T24" fmla="*/ 436 w 517"/>
                  <a:gd name="T25" fmla="*/ 98 h 753"/>
                  <a:gd name="T26" fmla="*/ 444 w 517"/>
                  <a:gd name="T27" fmla="*/ 124 h 753"/>
                  <a:gd name="T28" fmla="*/ 392 w 517"/>
                  <a:gd name="T29" fmla="*/ 143 h 753"/>
                  <a:gd name="T30" fmla="*/ 358 w 517"/>
                  <a:gd name="T31" fmla="*/ 176 h 753"/>
                  <a:gd name="T32" fmla="*/ 325 w 517"/>
                  <a:gd name="T33" fmla="*/ 198 h 753"/>
                  <a:gd name="T34" fmla="*/ 273 w 517"/>
                  <a:gd name="T35" fmla="*/ 251 h 753"/>
                  <a:gd name="T36" fmla="*/ 203 w 517"/>
                  <a:gd name="T37" fmla="*/ 321 h 753"/>
                  <a:gd name="T38" fmla="*/ 261 w 517"/>
                  <a:gd name="T39" fmla="*/ 339 h 753"/>
                  <a:gd name="T40" fmla="*/ 336 w 517"/>
                  <a:gd name="T41" fmla="*/ 367 h 753"/>
                  <a:gd name="T42" fmla="*/ 372 w 517"/>
                  <a:gd name="T43" fmla="*/ 379 h 753"/>
                  <a:gd name="T44" fmla="*/ 430 w 517"/>
                  <a:gd name="T45" fmla="*/ 429 h 753"/>
                  <a:gd name="T46" fmla="*/ 459 w 517"/>
                  <a:gd name="T47" fmla="*/ 442 h 753"/>
                  <a:gd name="T48" fmla="*/ 500 w 517"/>
                  <a:gd name="T49" fmla="*/ 496 h 753"/>
                  <a:gd name="T50" fmla="*/ 448 w 517"/>
                  <a:gd name="T51" fmla="*/ 581 h 753"/>
                  <a:gd name="T52" fmla="*/ 414 w 517"/>
                  <a:gd name="T53" fmla="*/ 641 h 753"/>
                  <a:gd name="T54" fmla="*/ 394 w 517"/>
                  <a:gd name="T55" fmla="*/ 687 h 753"/>
                  <a:gd name="T56" fmla="*/ 386 w 517"/>
                  <a:gd name="T57" fmla="*/ 731 h 753"/>
                  <a:gd name="T58" fmla="*/ 374 w 517"/>
                  <a:gd name="T59" fmla="*/ 743 h 753"/>
                  <a:gd name="T60" fmla="*/ 358 w 517"/>
                  <a:gd name="T61" fmla="*/ 728 h 753"/>
                  <a:gd name="T62" fmla="*/ 348 w 517"/>
                  <a:gd name="T63" fmla="*/ 708 h 753"/>
                  <a:gd name="T64" fmla="*/ 344 w 517"/>
                  <a:gd name="T65" fmla="*/ 679 h 753"/>
                  <a:gd name="T66" fmla="*/ 268 w 517"/>
                  <a:gd name="T67" fmla="*/ 467 h 753"/>
                  <a:gd name="T68" fmla="*/ 274 w 517"/>
                  <a:gd name="T69" fmla="*/ 384 h 753"/>
                  <a:gd name="T70" fmla="*/ 148 w 517"/>
                  <a:gd name="T71" fmla="*/ 311 h 753"/>
                  <a:gd name="T72" fmla="*/ 121 w 517"/>
                  <a:gd name="T73" fmla="*/ 256 h 753"/>
                  <a:gd name="T74" fmla="*/ 115 w 517"/>
                  <a:gd name="T75" fmla="*/ 263 h 753"/>
                  <a:gd name="T76" fmla="*/ 126 w 517"/>
                  <a:gd name="T77" fmla="*/ 127 h 753"/>
                  <a:gd name="T78" fmla="*/ 126 w 517"/>
                  <a:gd name="T79" fmla="*/ 102 h 753"/>
                  <a:gd name="T80" fmla="*/ 117 w 517"/>
                  <a:gd name="T81" fmla="*/ 75 h 753"/>
                  <a:gd name="T82" fmla="*/ 0 w 517"/>
                  <a:gd name="T83" fmla="*/ 99 h 753"/>
                  <a:gd name="T84" fmla="*/ 21 w 517"/>
                  <a:gd name="T85" fmla="*/ 71 h 753"/>
                  <a:gd name="T86" fmla="*/ 59 w 517"/>
                  <a:gd name="T87" fmla="*/ 43 h 753"/>
                  <a:gd name="T88" fmla="*/ 187 w 517"/>
                  <a:gd name="T89" fmla="*/ 29 h 753"/>
                  <a:gd name="T90" fmla="*/ 237 w 517"/>
                  <a:gd name="T91" fmla="*/ 25 h 753"/>
                  <a:gd name="T92" fmla="*/ 294 w 517"/>
                  <a:gd name="T93" fmla="*/ 29 h 753"/>
                  <a:gd name="T94" fmla="*/ 316 w 517"/>
                  <a:gd name="T95" fmla="*/ 372 h 753"/>
                  <a:gd name="T96" fmla="*/ 249 w 517"/>
                  <a:gd name="T97" fmla="*/ 363 h 753"/>
                  <a:gd name="T98" fmla="*/ 135 w 517"/>
                  <a:gd name="T99" fmla="*/ 135 h 753"/>
                  <a:gd name="T100" fmla="*/ 121 w 517"/>
                  <a:gd name="T101" fmla="*/ 93 h 753"/>
                  <a:gd name="T102" fmla="*/ 214 w 517"/>
                  <a:gd name="T103" fmla="*/ 48 h 753"/>
                  <a:gd name="T104" fmla="*/ 231 w 517"/>
                  <a:gd name="T105" fmla="*/ 63 h 753"/>
                  <a:gd name="T106" fmla="*/ 263 w 517"/>
                  <a:gd name="T107" fmla="*/ 110 h 753"/>
                  <a:gd name="T108" fmla="*/ 307 w 517"/>
                  <a:gd name="T109" fmla="*/ 144 h 753"/>
                  <a:gd name="T110" fmla="*/ 301 w 517"/>
                  <a:gd name="T111" fmla="*/ 157 h 753"/>
                  <a:gd name="T112" fmla="*/ 322 w 517"/>
                  <a:gd name="T113" fmla="*/ 163 h 753"/>
                  <a:gd name="T114" fmla="*/ 321 w 517"/>
                  <a:gd name="T115" fmla="*/ 174 h 753"/>
                  <a:gd name="T116" fmla="*/ 122 w 517"/>
                  <a:gd name="T117" fmla="*/ 96 h 7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17" h="753">
                    <a:moveTo>
                      <a:pt x="335" y="31"/>
                    </a:moveTo>
                    <a:cubicBezTo>
                      <a:pt x="338" y="34"/>
                      <a:pt x="333" y="33"/>
                      <a:pt x="333" y="36"/>
                    </a:cubicBezTo>
                    <a:cubicBezTo>
                      <a:pt x="341" y="36"/>
                      <a:pt x="342" y="30"/>
                      <a:pt x="349" y="29"/>
                    </a:cubicBezTo>
                    <a:cubicBezTo>
                      <a:pt x="349" y="27"/>
                      <a:pt x="347" y="31"/>
                      <a:pt x="345" y="29"/>
                    </a:cubicBezTo>
                    <a:cubicBezTo>
                      <a:pt x="347" y="28"/>
                      <a:pt x="348" y="27"/>
                      <a:pt x="351" y="26"/>
                    </a:cubicBezTo>
                    <a:cubicBezTo>
                      <a:pt x="349" y="25"/>
                      <a:pt x="347" y="24"/>
                      <a:pt x="344" y="24"/>
                    </a:cubicBezTo>
                    <a:cubicBezTo>
                      <a:pt x="345" y="21"/>
                      <a:pt x="350" y="22"/>
                      <a:pt x="347" y="18"/>
                    </a:cubicBezTo>
                    <a:cubicBezTo>
                      <a:pt x="356" y="17"/>
                      <a:pt x="360" y="11"/>
                      <a:pt x="364" y="4"/>
                    </a:cubicBezTo>
                    <a:cubicBezTo>
                      <a:pt x="371" y="4"/>
                      <a:pt x="377" y="3"/>
                      <a:pt x="385" y="3"/>
                    </a:cubicBezTo>
                    <a:cubicBezTo>
                      <a:pt x="381" y="12"/>
                      <a:pt x="357" y="5"/>
                      <a:pt x="363" y="22"/>
                    </a:cubicBezTo>
                    <a:cubicBezTo>
                      <a:pt x="362" y="24"/>
                      <a:pt x="358" y="22"/>
                      <a:pt x="358" y="24"/>
                    </a:cubicBezTo>
                    <a:cubicBezTo>
                      <a:pt x="357" y="27"/>
                      <a:pt x="361" y="25"/>
                      <a:pt x="362" y="25"/>
                    </a:cubicBezTo>
                    <a:cubicBezTo>
                      <a:pt x="361" y="27"/>
                      <a:pt x="361" y="30"/>
                      <a:pt x="359" y="31"/>
                    </a:cubicBezTo>
                    <a:cubicBezTo>
                      <a:pt x="363" y="31"/>
                      <a:pt x="364" y="26"/>
                      <a:pt x="369" y="27"/>
                    </a:cubicBezTo>
                    <a:cubicBezTo>
                      <a:pt x="370" y="32"/>
                      <a:pt x="367" y="34"/>
                      <a:pt x="366" y="37"/>
                    </a:cubicBezTo>
                    <a:cubicBezTo>
                      <a:pt x="372" y="32"/>
                      <a:pt x="382" y="31"/>
                      <a:pt x="384" y="23"/>
                    </a:cubicBezTo>
                    <a:cubicBezTo>
                      <a:pt x="383" y="21"/>
                      <a:pt x="379" y="22"/>
                      <a:pt x="376" y="22"/>
                    </a:cubicBezTo>
                    <a:cubicBezTo>
                      <a:pt x="376" y="20"/>
                      <a:pt x="376" y="19"/>
                      <a:pt x="375" y="19"/>
                    </a:cubicBezTo>
                    <a:cubicBezTo>
                      <a:pt x="376" y="16"/>
                      <a:pt x="380" y="19"/>
                      <a:pt x="382" y="19"/>
                    </a:cubicBezTo>
                    <a:cubicBezTo>
                      <a:pt x="381" y="16"/>
                      <a:pt x="377" y="17"/>
                      <a:pt x="375" y="16"/>
                    </a:cubicBezTo>
                    <a:cubicBezTo>
                      <a:pt x="381" y="13"/>
                      <a:pt x="393" y="0"/>
                      <a:pt x="405" y="4"/>
                    </a:cubicBezTo>
                    <a:cubicBezTo>
                      <a:pt x="405" y="4"/>
                      <a:pt x="403" y="6"/>
                      <a:pt x="404" y="6"/>
                    </a:cubicBezTo>
                    <a:cubicBezTo>
                      <a:pt x="408" y="6"/>
                      <a:pt x="412" y="2"/>
                      <a:pt x="416" y="5"/>
                    </a:cubicBezTo>
                    <a:cubicBezTo>
                      <a:pt x="417" y="9"/>
                      <a:pt x="414" y="10"/>
                      <a:pt x="413" y="12"/>
                    </a:cubicBezTo>
                    <a:cubicBezTo>
                      <a:pt x="418" y="13"/>
                      <a:pt x="425" y="9"/>
                      <a:pt x="434" y="10"/>
                    </a:cubicBezTo>
                    <a:cubicBezTo>
                      <a:pt x="435" y="12"/>
                      <a:pt x="432" y="11"/>
                      <a:pt x="432" y="13"/>
                    </a:cubicBezTo>
                    <a:cubicBezTo>
                      <a:pt x="433" y="15"/>
                      <a:pt x="437" y="11"/>
                      <a:pt x="437" y="16"/>
                    </a:cubicBezTo>
                    <a:cubicBezTo>
                      <a:pt x="440" y="16"/>
                      <a:pt x="441" y="14"/>
                      <a:pt x="444" y="15"/>
                    </a:cubicBezTo>
                    <a:cubicBezTo>
                      <a:pt x="444" y="17"/>
                      <a:pt x="448" y="19"/>
                      <a:pt x="446" y="20"/>
                    </a:cubicBezTo>
                    <a:cubicBezTo>
                      <a:pt x="446" y="21"/>
                      <a:pt x="449" y="19"/>
                      <a:pt x="452" y="20"/>
                    </a:cubicBezTo>
                    <a:cubicBezTo>
                      <a:pt x="448" y="22"/>
                      <a:pt x="451" y="22"/>
                      <a:pt x="454" y="22"/>
                    </a:cubicBezTo>
                    <a:cubicBezTo>
                      <a:pt x="455" y="25"/>
                      <a:pt x="451" y="24"/>
                      <a:pt x="448" y="24"/>
                    </a:cubicBezTo>
                    <a:cubicBezTo>
                      <a:pt x="449" y="26"/>
                      <a:pt x="451" y="26"/>
                      <a:pt x="454" y="26"/>
                    </a:cubicBezTo>
                    <a:cubicBezTo>
                      <a:pt x="455" y="28"/>
                      <a:pt x="447" y="27"/>
                      <a:pt x="447" y="29"/>
                    </a:cubicBezTo>
                    <a:cubicBezTo>
                      <a:pt x="454" y="31"/>
                      <a:pt x="459" y="39"/>
                      <a:pt x="467" y="39"/>
                    </a:cubicBezTo>
                    <a:cubicBezTo>
                      <a:pt x="463" y="44"/>
                      <a:pt x="457" y="43"/>
                      <a:pt x="454" y="49"/>
                    </a:cubicBezTo>
                    <a:cubicBezTo>
                      <a:pt x="451" y="50"/>
                      <a:pt x="451" y="48"/>
                      <a:pt x="449" y="48"/>
                    </a:cubicBezTo>
                    <a:cubicBezTo>
                      <a:pt x="448" y="45"/>
                      <a:pt x="446" y="39"/>
                      <a:pt x="442" y="42"/>
                    </a:cubicBezTo>
                    <a:cubicBezTo>
                      <a:pt x="442" y="41"/>
                      <a:pt x="442" y="41"/>
                      <a:pt x="442" y="41"/>
                    </a:cubicBezTo>
                    <a:cubicBezTo>
                      <a:pt x="439" y="40"/>
                      <a:pt x="440" y="43"/>
                      <a:pt x="441" y="44"/>
                    </a:cubicBezTo>
                    <a:cubicBezTo>
                      <a:pt x="440" y="44"/>
                      <a:pt x="438" y="44"/>
                      <a:pt x="437" y="44"/>
                    </a:cubicBezTo>
                    <a:cubicBezTo>
                      <a:pt x="438" y="46"/>
                      <a:pt x="439" y="47"/>
                      <a:pt x="441" y="48"/>
                    </a:cubicBezTo>
                    <a:cubicBezTo>
                      <a:pt x="444" y="50"/>
                      <a:pt x="442" y="51"/>
                      <a:pt x="445" y="51"/>
                    </a:cubicBezTo>
                    <a:cubicBezTo>
                      <a:pt x="444" y="53"/>
                      <a:pt x="442" y="53"/>
                      <a:pt x="445" y="54"/>
                    </a:cubicBezTo>
                    <a:cubicBezTo>
                      <a:pt x="444" y="57"/>
                      <a:pt x="439" y="60"/>
                      <a:pt x="441" y="62"/>
                    </a:cubicBezTo>
                    <a:cubicBezTo>
                      <a:pt x="438" y="63"/>
                      <a:pt x="434" y="56"/>
                      <a:pt x="428" y="56"/>
                    </a:cubicBezTo>
                    <a:cubicBezTo>
                      <a:pt x="429" y="59"/>
                      <a:pt x="434" y="60"/>
                      <a:pt x="433" y="66"/>
                    </a:cubicBezTo>
                    <a:cubicBezTo>
                      <a:pt x="426" y="66"/>
                      <a:pt x="422" y="59"/>
                      <a:pt x="415" y="62"/>
                    </a:cubicBezTo>
                    <a:cubicBezTo>
                      <a:pt x="415" y="59"/>
                      <a:pt x="418" y="58"/>
                      <a:pt x="413" y="58"/>
                    </a:cubicBezTo>
                    <a:cubicBezTo>
                      <a:pt x="413" y="57"/>
                      <a:pt x="415" y="57"/>
                      <a:pt x="415" y="56"/>
                    </a:cubicBezTo>
                    <a:cubicBezTo>
                      <a:pt x="411" y="48"/>
                      <a:pt x="403" y="54"/>
                      <a:pt x="393" y="51"/>
                    </a:cubicBezTo>
                    <a:cubicBezTo>
                      <a:pt x="397" y="45"/>
                      <a:pt x="404" y="47"/>
                      <a:pt x="413" y="47"/>
                    </a:cubicBezTo>
                    <a:cubicBezTo>
                      <a:pt x="416" y="46"/>
                      <a:pt x="412" y="44"/>
                      <a:pt x="413" y="42"/>
                    </a:cubicBezTo>
                    <a:cubicBezTo>
                      <a:pt x="419" y="40"/>
                      <a:pt x="424" y="38"/>
                      <a:pt x="427" y="33"/>
                    </a:cubicBezTo>
                    <a:cubicBezTo>
                      <a:pt x="427" y="31"/>
                      <a:pt x="422" y="34"/>
                      <a:pt x="424" y="30"/>
                    </a:cubicBezTo>
                    <a:cubicBezTo>
                      <a:pt x="422" y="29"/>
                      <a:pt x="421" y="27"/>
                      <a:pt x="417" y="27"/>
                    </a:cubicBezTo>
                    <a:cubicBezTo>
                      <a:pt x="416" y="27"/>
                      <a:pt x="414" y="27"/>
                      <a:pt x="413" y="27"/>
                    </a:cubicBezTo>
                    <a:cubicBezTo>
                      <a:pt x="413" y="26"/>
                      <a:pt x="414" y="26"/>
                      <a:pt x="415" y="25"/>
                    </a:cubicBezTo>
                    <a:cubicBezTo>
                      <a:pt x="415" y="23"/>
                      <a:pt x="413" y="22"/>
                      <a:pt x="412" y="21"/>
                    </a:cubicBezTo>
                    <a:cubicBezTo>
                      <a:pt x="408" y="27"/>
                      <a:pt x="402" y="21"/>
                      <a:pt x="392" y="23"/>
                    </a:cubicBezTo>
                    <a:cubicBezTo>
                      <a:pt x="396" y="24"/>
                      <a:pt x="394" y="26"/>
                      <a:pt x="398" y="26"/>
                    </a:cubicBezTo>
                    <a:cubicBezTo>
                      <a:pt x="398" y="30"/>
                      <a:pt x="395" y="31"/>
                      <a:pt x="391" y="30"/>
                    </a:cubicBezTo>
                    <a:cubicBezTo>
                      <a:pt x="391" y="35"/>
                      <a:pt x="385" y="45"/>
                      <a:pt x="377" y="41"/>
                    </a:cubicBezTo>
                    <a:cubicBezTo>
                      <a:pt x="374" y="44"/>
                      <a:pt x="377" y="44"/>
                      <a:pt x="376" y="46"/>
                    </a:cubicBezTo>
                    <a:cubicBezTo>
                      <a:pt x="373" y="47"/>
                      <a:pt x="373" y="44"/>
                      <a:pt x="373" y="42"/>
                    </a:cubicBezTo>
                    <a:cubicBezTo>
                      <a:pt x="370" y="42"/>
                      <a:pt x="369" y="41"/>
                      <a:pt x="367" y="41"/>
                    </a:cubicBezTo>
                    <a:cubicBezTo>
                      <a:pt x="367" y="44"/>
                      <a:pt x="357" y="47"/>
                      <a:pt x="352" y="45"/>
                    </a:cubicBezTo>
                    <a:cubicBezTo>
                      <a:pt x="352" y="47"/>
                      <a:pt x="356" y="46"/>
                      <a:pt x="358" y="47"/>
                    </a:cubicBezTo>
                    <a:cubicBezTo>
                      <a:pt x="351" y="53"/>
                      <a:pt x="342" y="57"/>
                      <a:pt x="331" y="54"/>
                    </a:cubicBezTo>
                    <a:cubicBezTo>
                      <a:pt x="331" y="57"/>
                      <a:pt x="333" y="58"/>
                      <a:pt x="336" y="57"/>
                    </a:cubicBezTo>
                    <a:cubicBezTo>
                      <a:pt x="335" y="62"/>
                      <a:pt x="329" y="60"/>
                      <a:pt x="326" y="62"/>
                    </a:cubicBezTo>
                    <a:cubicBezTo>
                      <a:pt x="316" y="66"/>
                      <a:pt x="308" y="73"/>
                      <a:pt x="302" y="80"/>
                    </a:cubicBezTo>
                    <a:cubicBezTo>
                      <a:pt x="302" y="85"/>
                      <a:pt x="305" y="82"/>
                      <a:pt x="308" y="82"/>
                    </a:cubicBezTo>
                    <a:cubicBezTo>
                      <a:pt x="307" y="86"/>
                      <a:pt x="305" y="89"/>
                      <a:pt x="304" y="92"/>
                    </a:cubicBezTo>
                    <a:cubicBezTo>
                      <a:pt x="315" y="89"/>
                      <a:pt x="324" y="96"/>
                      <a:pt x="328" y="103"/>
                    </a:cubicBezTo>
                    <a:cubicBezTo>
                      <a:pt x="333" y="104"/>
                      <a:pt x="336" y="102"/>
                      <a:pt x="341" y="102"/>
                    </a:cubicBezTo>
                    <a:cubicBezTo>
                      <a:pt x="339" y="105"/>
                      <a:pt x="339" y="110"/>
                      <a:pt x="336" y="113"/>
                    </a:cubicBezTo>
                    <a:cubicBezTo>
                      <a:pt x="336" y="115"/>
                      <a:pt x="342" y="112"/>
                      <a:pt x="341" y="115"/>
                    </a:cubicBezTo>
                    <a:cubicBezTo>
                      <a:pt x="341" y="119"/>
                      <a:pt x="336" y="116"/>
                      <a:pt x="335" y="115"/>
                    </a:cubicBezTo>
                    <a:cubicBezTo>
                      <a:pt x="334" y="119"/>
                      <a:pt x="336" y="122"/>
                      <a:pt x="338" y="125"/>
                    </a:cubicBezTo>
                    <a:cubicBezTo>
                      <a:pt x="346" y="124"/>
                      <a:pt x="351" y="117"/>
                      <a:pt x="351" y="105"/>
                    </a:cubicBezTo>
                    <a:cubicBezTo>
                      <a:pt x="360" y="101"/>
                      <a:pt x="370" y="97"/>
                      <a:pt x="375" y="89"/>
                    </a:cubicBezTo>
                    <a:cubicBezTo>
                      <a:pt x="375" y="84"/>
                      <a:pt x="370" y="86"/>
                      <a:pt x="370" y="82"/>
                    </a:cubicBezTo>
                    <a:cubicBezTo>
                      <a:pt x="374" y="81"/>
                      <a:pt x="382" y="75"/>
                      <a:pt x="378" y="71"/>
                    </a:cubicBezTo>
                    <a:cubicBezTo>
                      <a:pt x="381" y="69"/>
                      <a:pt x="385" y="67"/>
                      <a:pt x="385" y="62"/>
                    </a:cubicBezTo>
                    <a:cubicBezTo>
                      <a:pt x="393" y="61"/>
                      <a:pt x="397" y="65"/>
                      <a:pt x="406" y="64"/>
                    </a:cubicBezTo>
                    <a:cubicBezTo>
                      <a:pt x="408" y="66"/>
                      <a:pt x="407" y="71"/>
                      <a:pt x="413" y="70"/>
                    </a:cubicBezTo>
                    <a:cubicBezTo>
                      <a:pt x="409" y="75"/>
                      <a:pt x="414" y="80"/>
                      <a:pt x="406" y="82"/>
                    </a:cubicBezTo>
                    <a:cubicBezTo>
                      <a:pt x="418" y="89"/>
                      <a:pt x="426" y="79"/>
                      <a:pt x="435" y="73"/>
                    </a:cubicBezTo>
                    <a:cubicBezTo>
                      <a:pt x="433" y="81"/>
                      <a:pt x="443" y="89"/>
                      <a:pt x="435" y="95"/>
                    </a:cubicBezTo>
                    <a:cubicBezTo>
                      <a:pt x="435" y="96"/>
                      <a:pt x="436" y="97"/>
                      <a:pt x="436" y="98"/>
                    </a:cubicBezTo>
                    <a:cubicBezTo>
                      <a:pt x="438" y="100"/>
                      <a:pt x="440" y="97"/>
                      <a:pt x="439" y="102"/>
                    </a:cubicBezTo>
                    <a:cubicBezTo>
                      <a:pt x="444" y="102"/>
                      <a:pt x="446" y="105"/>
                      <a:pt x="450" y="105"/>
                    </a:cubicBezTo>
                    <a:cubicBezTo>
                      <a:pt x="445" y="110"/>
                      <a:pt x="440" y="108"/>
                      <a:pt x="434" y="112"/>
                    </a:cubicBezTo>
                    <a:cubicBezTo>
                      <a:pt x="438" y="114"/>
                      <a:pt x="444" y="109"/>
                      <a:pt x="448" y="108"/>
                    </a:cubicBezTo>
                    <a:cubicBezTo>
                      <a:pt x="448" y="110"/>
                      <a:pt x="447" y="110"/>
                      <a:pt x="447" y="112"/>
                    </a:cubicBezTo>
                    <a:cubicBezTo>
                      <a:pt x="449" y="111"/>
                      <a:pt x="450" y="110"/>
                      <a:pt x="454" y="111"/>
                    </a:cubicBezTo>
                    <a:cubicBezTo>
                      <a:pt x="453" y="115"/>
                      <a:pt x="451" y="123"/>
                      <a:pt x="444" y="124"/>
                    </a:cubicBezTo>
                    <a:cubicBezTo>
                      <a:pt x="442" y="125"/>
                      <a:pt x="442" y="123"/>
                      <a:pt x="440" y="123"/>
                    </a:cubicBezTo>
                    <a:cubicBezTo>
                      <a:pt x="431" y="127"/>
                      <a:pt x="427" y="135"/>
                      <a:pt x="419" y="132"/>
                    </a:cubicBezTo>
                    <a:cubicBezTo>
                      <a:pt x="414" y="130"/>
                      <a:pt x="406" y="132"/>
                      <a:pt x="400" y="131"/>
                    </a:cubicBezTo>
                    <a:cubicBezTo>
                      <a:pt x="389" y="132"/>
                      <a:pt x="385" y="144"/>
                      <a:pt x="373" y="141"/>
                    </a:cubicBezTo>
                    <a:cubicBezTo>
                      <a:pt x="371" y="144"/>
                      <a:pt x="377" y="141"/>
                      <a:pt x="376" y="144"/>
                    </a:cubicBezTo>
                    <a:cubicBezTo>
                      <a:pt x="385" y="141"/>
                      <a:pt x="392" y="134"/>
                      <a:pt x="406" y="138"/>
                    </a:cubicBezTo>
                    <a:cubicBezTo>
                      <a:pt x="405" y="143"/>
                      <a:pt x="397" y="142"/>
                      <a:pt x="392" y="143"/>
                    </a:cubicBezTo>
                    <a:cubicBezTo>
                      <a:pt x="393" y="146"/>
                      <a:pt x="397" y="144"/>
                      <a:pt x="400" y="144"/>
                    </a:cubicBezTo>
                    <a:cubicBezTo>
                      <a:pt x="391" y="153"/>
                      <a:pt x="405" y="158"/>
                      <a:pt x="412" y="158"/>
                    </a:cubicBezTo>
                    <a:cubicBezTo>
                      <a:pt x="410" y="165"/>
                      <a:pt x="401" y="162"/>
                      <a:pt x="397" y="164"/>
                    </a:cubicBezTo>
                    <a:cubicBezTo>
                      <a:pt x="392" y="166"/>
                      <a:pt x="391" y="170"/>
                      <a:pt x="386" y="170"/>
                    </a:cubicBezTo>
                    <a:cubicBezTo>
                      <a:pt x="386" y="168"/>
                      <a:pt x="385" y="168"/>
                      <a:pt x="385" y="165"/>
                    </a:cubicBezTo>
                    <a:cubicBezTo>
                      <a:pt x="389" y="163"/>
                      <a:pt x="392" y="161"/>
                      <a:pt x="395" y="160"/>
                    </a:cubicBezTo>
                    <a:cubicBezTo>
                      <a:pt x="382" y="161"/>
                      <a:pt x="366" y="167"/>
                      <a:pt x="358" y="176"/>
                    </a:cubicBezTo>
                    <a:cubicBezTo>
                      <a:pt x="358" y="179"/>
                      <a:pt x="362" y="180"/>
                      <a:pt x="359" y="182"/>
                    </a:cubicBezTo>
                    <a:cubicBezTo>
                      <a:pt x="356" y="181"/>
                      <a:pt x="355" y="182"/>
                      <a:pt x="348" y="183"/>
                    </a:cubicBezTo>
                    <a:cubicBezTo>
                      <a:pt x="349" y="184"/>
                      <a:pt x="350" y="184"/>
                      <a:pt x="350" y="186"/>
                    </a:cubicBezTo>
                    <a:cubicBezTo>
                      <a:pt x="340" y="186"/>
                      <a:pt x="337" y="192"/>
                      <a:pt x="333" y="197"/>
                    </a:cubicBezTo>
                    <a:cubicBezTo>
                      <a:pt x="330" y="197"/>
                      <a:pt x="332" y="194"/>
                      <a:pt x="332" y="192"/>
                    </a:cubicBezTo>
                    <a:cubicBezTo>
                      <a:pt x="331" y="199"/>
                      <a:pt x="329" y="204"/>
                      <a:pt x="325" y="207"/>
                    </a:cubicBezTo>
                    <a:cubicBezTo>
                      <a:pt x="324" y="206"/>
                      <a:pt x="327" y="202"/>
                      <a:pt x="325" y="198"/>
                    </a:cubicBezTo>
                    <a:cubicBezTo>
                      <a:pt x="323" y="204"/>
                      <a:pt x="322" y="208"/>
                      <a:pt x="323" y="215"/>
                    </a:cubicBezTo>
                    <a:cubicBezTo>
                      <a:pt x="321" y="212"/>
                      <a:pt x="319" y="215"/>
                      <a:pt x="322" y="215"/>
                    </a:cubicBezTo>
                    <a:cubicBezTo>
                      <a:pt x="319" y="218"/>
                      <a:pt x="314" y="224"/>
                      <a:pt x="310" y="226"/>
                    </a:cubicBezTo>
                    <a:cubicBezTo>
                      <a:pt x="302" y="230"/>
                      <a:pt x="288" y="236"/>
                      <a:pt x="286" y="244"/>
                    </a:cubicBezTo>
                    <a:cubicBezTo>
                      <a:pt x="283" y="254"/>
                      <a:pt x="291" y="270"/>
                      <a:pt x="284" y="280"/>
                    </a:cubicBezTo>
                    <a:cubicBezTo>
                      <a:pt x="282" y="280"/>
                      <a:pt x="280" y="280"/>
                      <a:pt x="279" y="280"/>
                    </a:cubicBezTo>
                    <a:cubicBezTo>
                      <a:pt x="277" y="272"/>
                      <a:pt x="274" y="263"/>
                      <a:pt x="273" y="251"/>
                    </a:cubicBezTo>
                    <a:cubicBezTo>
                      <a:pt x="261" y="252"/>
                      <a:pt x="241" y="242"/>
                      <a:pt x="243" y="257"/>
                    </a:cubicBezTo>
                    <a:cubicBezTo>
                      <a:pt x="241" y="253"/>
                      <a:pt x="230" y="256"/>
                      <a:pt x="231" y="252"/>
                    </a:cubicBezTo>
                    <a:cubicBezTo>
                      <a:pt x="218" y="249"/>
                      <a:pt x="207" y="259"/>
                      <a:pt x="197" y="266"/>
                    </a:cubicBezTo>
                    <a:cubicBezTo>
                      <a:pt x="200" y="273"/>
                      <a:pt x="196" y="280"/>
                      <a:pt x="194" y="286"/>
                    </a:cubicBezTo>
                    <a:cubicBezTo>
                      <a:pt x="193" y="286"/>
                      <a:pt x="194" y="284"/>
                      <a:pt x="193" y="284"/>
                    </a:cubicBezTo>
                    <a:cubicBezTo>
                      <a:pt x="189" y="295"/>
                      <a:pt x="192" y="307"/>
                      <a:pt x="197" y="318"/>
                    </a:cubicBezTo>
                    <a:cubicBezTo>
                      <a:pt x="200" y="318"/>
                      <a:pt x="203" y="318"/>
                      <a:pt x="203" y="321"/>
                    </a:cubicBezTo>
                    <a:cubicBezTo>
                      <a:pt x="208" y="320"/>
                      <a:pt x="213" y="319"/>
                      <a:pt x="219" y="319"/>
                    </a:cubicBezTo>
                    <a:cubicBezTo>
                      <a:pt x="222" y="315"/>
                      <a:pt x="227" y="313"/>
                      <a:pt x="227" y="305"/>
                    </a:cubicBezTo>
                    <a:cubicBezTo>
                      <a:pt x="232" y="303"/>
                      <a:pt x="241" y="298"/>
                      <a:pt x="246" y="303"/>
                    </a:cubicBezTo>
                    <a:cubicBezTo>
                      <a:pt x="245" y="310"/>
                      <a:pt x="240" y="313"/>
                      <a:pt x="238" y="321"/>
                    </a:cubicBezTo>
                    <a:cubicBezTo>
                      <a:pt x="239" y="316"/>
                      <a:pt x="235" y="319"/>
                      <a:pt x="237" y="323"/>
                    </a:cubicBezTo>
                    <a:cubicBezTo>
                      <a:pt x="235" y="327"/>
                      <a:pt x="235" y="332"/>
                      <a:pt x="232" y="335"/>
                    </a:cubicBezTo>
                    <a:cubicBezTo>
                      <a:pt x="240" y="337"/>
                      <a:pt x="255" y="331"/>
                      <a:pt x="261" y="339"/>
                    </a:cubicBezTo>
                    <a:cubicBezTo>
                      <a:pt x="256" y="353"/>
                      <a:pt x="252" y="369"/>
                      <a:pt x="263" y="377"/>
                    </a:cubicBezTo>
                    <a:cubicBezTo>
                      <a:pt x="276" y="374"/>
                      <a:pt x="285" y="371"/>
                      <a:pt x="291" y="382"/>
                    </a:cubicBezTo>
                    <a:cubicBezTo>
                      <a:pt x="291" y="375"/>
                      <a:pt x="300" y="371"/>
                      <a:pt x="301" y="363"/>
                    </a:cubicBezTo>
                    <a:cubicBezTo>
                      <a:pt x="306" y="366"/>
                      <a:pt x="315" y="359"/>
                      <a:pt x="321" y="356"/>
                    </a:cubicBezTo>
                    <a:cubicBezTo>
                      <a:pt x="322" y="360"/>
                      <a:pt x="318" y="361"/>
                      <a:pt x="318" y="364"/>
                    </a:cubicBezTo>
                    <a:cubicBezTo>
                      <a:pt x="321" y="365"/>
                      <a:pt x="328" y="362"/>
                      <a:pt x="328" y="358"/>
                    </a:cubicBezTo>
                    <a:cubicBezTo>
                      <a:pt x="329" y="362"/>
                      <a:pt x="337" y="360"/>
                      <a:pt x="336" y="367"/>
                    </a:cubicBezTo>
                    <a:cubicBezTo>
                      <a:pt x="351" y="369"/>
                      <a:pt x="356" y="367"/>
                      <a:pt x="368" y="366"/>
                    </a:cubicBezTo>
                    <a:cubicBezTo>
                      <a:pt x="368" y="367"/>
                      <a:pt x="366" y="367"/>
                      <a:pt x="365" y="367"/>
                    </a:cubicBezTo>
                    <a:cubicBezTo>
                      <a:pt x="365" y="369"/>
                      <a:pt x="368" y="368"/>
                      <a:pt x="367" y="371"/>
                    </a:cubicBezTo>
                    <a:cubicBezTo>
                      <a:pt x="370" y="368"/>
                      <a:pt x="372" y="370"/>
                      <a:pt x="373" y="365"/>
                    </a:cubicBezTo>
                    <a:cubicBezTo>
                      <a:pt x="377" y="365"/>
                      <a:pt x="374" y="372"/>
                      <a:pt x="370" y="370"/>
                    </a:cubicBezTo>
                    <a:cubicBezTo>
                      <a:pt x="371" y="372"/>
                      <a:pt x="373" y="372"/>
                      <a:pt x="375" y="373"/>
                    </a:cubicBezTo>
                    <a:cubicBezTo>
                      <a:pt x="376" y="377"/>
                      <a:pt x="372" y="376"/>
                      <a:pt x="372" y="379"/>
                    </a:cubicBezTo>
                    <a:cubicBezTo>
                      <a:pt x="378" y="379"/>
                      <a:pt x="387" y="380"/>
                      <a:pt x="387" y="388"/>
                    </a:cubicBezTo>
                    <a:cubicBezTo>
                      <a:pt x="395" y="401"/>
                      <a:pt x="415" y="388"/>
                      <a:pt x="422" y="406"/>
                    </a:cubicBezTo>
                    <a:cubicBezTo>
                      <a:pt x="423" y="405"/>
                      <a:pt x="423" y="405"/>
                      <a:pt x="425" y="405"/>
                    </a:cubicBezTo>
                    <a:cubicBezTo>
                      <a:pt x="425" y="413"/>
                      <a:pt x="431" y="419"/>
                      <a:pt x="430" y="426"/>
                    </a:cubicBezTo>
                    <a:cubicBezTo>
                      <a:pt x="427" y="428"/>
                      <a:pt x="424" y="430"/>
                      <a:pt x="423" y="433"/>
                    </a:cubicBezTo>
                    <a:cubicBezTo>
                      <a:pt x="424" y="436"/>
                      <a:pt x="426" y="433"/>
                      <a:pt x="428" y="433"/>
                    </a:cubicBezTo>
                    <a:cubicBezTo>
                      <a:pt x="423" y="430"/>
                      <a:pt x="429" y="431"/>
                      <a:pt x="430" y="429"/>
                    </a:cubicBezTo>
                    <a:cubicBezTo>
                      <a:pt x="434" y="430"/>
                      <a:pt x="436" y="431"/>
                      <a:pt x="439" y="432"/>
                    </a:cubicBezTo>
                    <a:cubicBezTo>
                      <a:pt x="440" y="435"/>
                      <a:pt x="438" y="435"/>
                      <a:pt x="438" y="437"/>
                    </a:cubicBezTo>
                    <a:cubicBezTo>
                      <a:pt x="437" y="438"/>
                      <a:pt x="436" y="440"/>
                      <a:pt x="433" y="439"/>
                    </a:cubicBezTo>
                    <a:cubicBezTo>
                      <a:pt x="433" y="441"/>
                      <a:pt x="435" y="441"/>
                      <a:pt x="434" y="444"/>
                    </a:cubicBezTo>
                    <a:cubicBezTo>
                      <a:pt x="436" y="442"/>
                      <a:pt x="437" y="439"/>
                      <a:pt x="439" y="438"/>
                    </a:cubicBezTo>
                    <a:cubicBezTo>
                      <a:pt x="443" y="428"/>
                      <a:pt x="454" y="440"/>
                      <a:pt x="459" y="440"/>
                    </a:cubicBezTo>
                    <a:cubicBezTo>
                      <a:pt x="459" y="441"/>
                      <a:pt x="459" y="441"/>
                      <a:pt x="459" y="442"/>
                    </a:cubicBezTo>
                    <a:cubicBezTo>
                      <a:pt x="462" y="443"/>
                      <a:pt x="458" y="450"/>
                      <a:pt x="460" y="448"/>
                    </a:cubicBezTo>
                    <a:cubicBezTo>
                      <a:pt x="461" y="447"/>
                      <a:pt x="461" y="445"/>
                      <a:pt x="462" y="445"/>
                    </a:cubicBezTo>
                    <a:cubicBezTo>
                      <a:pt x="462" y="446"/>
                      <a:pt x="465" y="446"/>
                      <a:pt x="465" y="445"/>
                    </a:cubicBezTo>
                    <a:cubicBezTo>
                      <a:pt x="465" y="444"/>
                      <a:pt x="465" y="444"/>
                      <a:pt x="466" y="444"/>
                    </a:cubicBezTo>
                    <a:cubicBezTo>
                      <a:pt x="471" y="449"/>
                      <a:pt x="478" y="445"/>
                      <a:pt x="483" y="447"/>
                    </a:cubicBezTo>
                    <a:cubicBezTo>
                      <a:pt x="492" y="449"/>
                      <a:pt x="495" y="462"/>
                      <a:pt x="507" y="461"/>
                    </a:cubicBezTo>
                    <a:cubicBezTo>
                      <a:pt x="517" y="471"/>
                      <a:pt x="510" y="492"/>
                      <a:pt x="500" y="496"/>
                    </a:cubicBezTo>
                    <a:cubicBezTo>
                      <a:pt x="500" y="501"/>
                      <a:pt x="496" y="503"/>
                      <a:pt x="496" y="507"/>
                    </a:cubicBezTo>
                    <a:cubicBezTo>
                      <a:pt x="494" y="508"/>
                      <a:pt x="493" y="507"/>
                      <a:pt x="493" y="505"/>
                    </a:cubicBezTo>
                    <a:cubicBezTo>
                      <a:pt x="488" y="520"/>
                      <a:pt x="496" y="546"/>
                      <a:pt x="484" y="555"/>
                    </a:cubicBezTo>
                    <a:cubicBezTo>
                      <a:pt x="484" y="558"/>
                      <a:pt x="484" y="560"/>
                      <a:pt x="484" y="562"/>
                    </a:cubicBezTo>
                    <a:cubicBezTo>
                      <a:pt x="482" y="563"/>
                      <a:pt x="479" y="564"/>
                      <a:pt x="479" y="568"/>
                    </a:cubicBezTo>
                    <a:cubicBezTo>
                      <a:pt x="471" y="567"/>
                      <a:pt x="466" y="569"/>
                      <a:pt x="463" y="573"/>
                    </a:cubicBezTo>
                    <a:cubicBezTo>
                      <a:pt x="457" y="570"/>
                      <a:pt x="452" y="582"/>
                      <a:pt x="448" y="581"/>
                    </a:cubicBezTo>
                    <a:cubicBezTo>
                      <a:pt x="451" y="598"/>
                      <a:pt x="445" y="605"/>
                      <a:pt x="440" y="617"/>
                    </a:cubicBezTo>
                    <a:cubicBezTo>
                      <a:pt x="438" y="616"/>
                      <a:pt x="441" y="613"/>
                      <a:pt x="441" y="611"/>
                    </a:cubicBezTo>
                    <a:cubicBezTo>
                      <a:pt x="437" y="612"/>
                      <a:pt x="436" y="616"/>
                      <a:pt x="434" y="620"/>
                    </a:cubicBezTo>
                    <a:cubicBezTo>
                      <a:pt x="435" y="621"/>
                      <a:pt x="436" y="619"/>
                      <a:pt x="437" y="620"/>
                    </a:cubicBezTo>
                    <a:cubicBezTo>
                      <a:pt x="434" y="627"/>
                      <a:pt x="430" y="634"/>
                      <a:pt x="426" y="640"/>
                    </a:cubicBezTo>
                    <a:cubicBezTo>
                      <a:pt x="418" y="640"/>
                      <a:pt x="413" y="636"/>
                      <a:pt x="406" y="635"/>
                    </a:cubicBezTo>
                    <a:cubicBezTo>
                      <a:pt x="407" y="639"/>
                      <a:pt x="412" y="639"/>
                      <a:pt x="414" y="641"/>
                    </a:cubicBezTo>
                    <a:cubicBezTo>
                      <a:pt x="412" y="647"/>
                      <a:pt x="417" y="647"/>
                      <a:pt x="419" y="650"/>
                    </a:cubicBezTo>
                    <a:cubicBezTo>
                      <a:pt x="417" y="661"/>
                      <a:pt x="408" y="664"/>
                      <a:pt x="394" y="663"/>
                    </a:cubicBezTo>
                    <a:cubicBezTo>
                      <a:pt x="396" y="666"/>
                      <a:pt x="398" y="669"/>
                      <a:pt x="397" y="675"/>
                    </a:cubicBezTo>
                    <a:cubicBezTo>
                      <a:pt x="392" y="675"/>
                      <a:pt x="387" y="676"/>
                      <a:pt x="384" y="674"/>
                    </a:cubicBezTo>
                    <a:cubicBezTo>
                      <a:pt x="384" y="679"/>
                      <a:pt x="387" y="681"/>
                      <a:pt x="388" y="683"/>
                    </a:cubicBezTo>
                    <a:cubicBezTo>
                      <a:pt x="391" y="684"/>
                      <a:pt x="389" y="680"/>
                      <a:pt x="392" y="681"/>
                    </a:cubicBezTo>
                    <a:cubicBezTo>
                      <a:pt x="393" y="683"/>
                      <a:pt x="395" y="684"/>
                      <a:pt x="394" y="687"/>
                    </a:cubicBezTo>
                    <a:cubicBezTo>
                      <a:pt x="392" y="687"/>
                      <a:pt x="392" y="685"/>
                      <a:pt x="389" y="686"/>
                    </a:cubicBezTo>
                    <a:cubicBezTo>
                      <a:pt x="392" y="687"/>
                      <a:pt x="391" y="689"/>
                      <a:pt x="388" y="690"/>
                    </a:cubicBezTo>
                    <a:cubicBezTo>
                      <a:pt x="389" y="693"/>
                      <a:pt x="391" y="695"/>
                      <a:pt x="390" y="699"/>
                    </a:cubicBezTo>
                    <a:cubicBezTo>
                      <a:pt x="385" y="698"/>
                      <a:pt x="384" y="702"/>
                      <a:pt x="383" y="705"/>
                    </a:cubicBezTo>
                    <a:cubicBezTo>
                      <a:pt x="384" y="712"/>
                      <a:pt x="397" y="708"/>
                      <a:pt x="395" y="718"/>
                    </a:cubicBezTo>
                    <a:cubicBezTo>
                      <a:pt x="392" y="720"/>
                      <a:pt x="389" y="723"/>
                      <a:pt x="391" y="728"/>
                    </a:cubicBezTo>
                    <a:cubicBezTo>
                      <a:pt x="387" y="727"/>
                      <a:pt x="389" y="731"/>
                      <a:pt x="386" y="731"/>
                    </a:cubicBezTo>
                    <a:cubicBezTo>
                      <a:pt x="388" y="735"/>
                      <a:pt x="390" y="739"/>
                      <a:pt x="395" y="741"/>
                    </a:cubicBezTo>
                    <a:cubicBezTo>
                      <a:pt x="394" y="742"/>
                      <a:pt x="390" y="741"/>
                      <a:pt x="388" y="743"/>
                    </a:cubicBezTo>
                    <a:cubicBezTo>
                      <a:pt x="387" y="743"/>
                      <a:pt x="387" y="744"/>
                      <a:pt x="385" y="743"/>
                    </a:cubicBezTo>
                    <a:cubicBezTo>
                      <a:pt x="384" y="746"/>
                      <a:pt x="388" y="749"/>
                      <a:pt x="385" y="750"/>
                    </a:cubicBezTo>
                    <a:cubicBezTo>
                      <a:pt x="385" y="750"/>
                      <a:pt x="385" y="750"/>
                      <a:pt x="384" y="750"/>
                    </a:cubicBezTo>
                    <a:cubicBezTo>
                      <a:pt x="380" y="750"/>
                      <a:pt x="381" y="753"/>
                      <a:pt x="377" y="751"/>
                    </a:cubicBezTo>
                    <a:cubicBezTo>
                      <a:pt x="376" y="748"/>
                      <a:pt x="372" y="745"/>
                      <a:pt x="374" y="743"/>
                    </a:cubicBezTo>
                    <a:cubicBezTo>
                      <a:pt x="373" y="743"/>
                      <a:pt x="372" y="744"/>
                      <a:pt x="370" y="743"/>
                    </a:cubicBezTo>
                    <a:cubicBezTo>
                      <a:pt x="372" y="738"/>
                      <a:pt x="367" y="737"/>
                      <a:pt x="364" y="734"/>
                    </a:cubicBezTo>
                    <a:cubicBezTo>
                      <a:pt x="362" y="734"/>
                      <a:pt x="365" y="738"/>
                      <a:pt x="361" y="737"/>
                    </a:cubicBezTo>
                    <a:cubicBezTo>
                      <a:pt x="364" y="735"/>
                      <a:pt x="358" y="732"/>
                      <a:pt x="362" y="731"/>
                    </a:cubicBezTo>
                    <a:cubicBezTo>
                      <a:pt x="362" y="730"/>
                      <a:pt x="360" y="730"/>
                      <a:pt x="360" y="728"/>
                    </a:cubicBezTo>
                    <a:cubicBezTo>
                      <a:pt x="359" y="729"/>
                      <a:pt x="359" y="730"/>
                      <a:pt x="358" y="732"/>
                    </a:cubicBezTo>
                    <a:cubicBezTo>
                      <a:pt x="356" y="732"/>
                      <a:pt x="358" y="729"/>
                      <a:pt x="358" y="728"/>
                    </a:cubicBezTo>
                    <a:cubicBezTo>
                      <a:pt x="358" y="726"/>
                      <a:pt x="356" y="729"/>
                      <a:pt x="355" y="726"/>
                    </a:cubicBezTo>
                    <a:cubicBezTo>
                      <a:pt x="358" y="725"/>
                      <a:pt x="354" y="723"/>
                      <a:pt x="355" y="720"/>
                    </a:cubicBezTo>
                    <a:cubicBezTo>
                      <a:pt x="353" y="721"/>
                      <a:pt x="352" y="720"/>
                      <a:pt x="351" y="719"/>
                    </a:cubicBezTo>
                    <a:cubicBezTo>
                      <a:pt x="351" y="719"/>
                      <a:pt x="351" y="718"/>
                      <a:pt x="351" y="718"/>
                    </a:cubicBezTo>
                    <a:cubicBezTo>
                      <a:pt x="353" y="716"/>
                      <a:pt x="352" y="718"/>
                      <a:pt x="355" y="718"/>
                    </a:cubicBezTo>
                    <a:cubicBezTo>
                      <a:pt x="354" y="713"/>
                      <a:pt x="356" y="710"/>
                      <a:pt x="350" y="709"/>
                    </a:cubicBezTo>
                    <a:cubicBezTo>
                      <a:pt x="350" y="708"/>
                      <a:pt x="349" y="708"/>
                      <a:pt x="348" y="708"/>
                    </a:cubicBezTo>
                    <a:cubicBezTo>
                      <a:pt x="348" y="707"/>
                      <a:pt x="350" y="706"/>
                      <a:pt x="350" y="705"/>
                    </a:cubicBezTo>
                    <a:cubicBezTo>
                      <a:pt x="354" y="704"/>
                      <a:pt x="352" y="708"/>
                      <a:pt x="355" y="708"/>
                    </a:cubicBezTo>
                    <a:cubicBezTo>
                      <a:pt x="353" y="703"/>
                      <a:pt x="356" y="701"/>
                      <a:pt x="353" y="698"/>
                    </a:cubicBezTo>
                    <a:cubicBezTo>
                      <a:pt x="353" y="698"/>
                      <a:pt x="352" y="697"/>
                      <a:pt x="352" y="697"/>
                    </a:cubicBezTo>
                    <a:cubicBezTo>
                      <a:pt x="352" y="693"/>
                      <a:pt x="351" y="682"/>
                      <a:pt x="347" y="679"/>
                    </a:cubicBezTo>
                    <a:cubicBezTo>
                      <a:pt x="344" y="683"/>
                      <a:pt x="346" y="684"/>
                      <a:pt x="348" y="690"/>
                    </a:cubicBezTo>
                    <a:cubicBezTo>
                      <a:pt x="344" y="689"/>
                      <a:pt x="340" y="682"/>
                      <a:pt x="344" y="679"/>
                    </a:cubicBezTo>
                    <a:cubicBezTo>
                      <a:pt x="340" y="677"/>
                      <a:pt x="340" y="670"/>
                      <a:pt x="341" y="666"/>
                    </a:cubicBezTo>
                    <a:cubicBezTo>
                      <a:pt x="341" y="662"/>
                      <a:pt x="338" y="663"/>
                      <a:pt x="337" y="660"/>
                    </a:cubicBezTo>
                    <a:cubicBezTo>
                      <a:pt x="340" y="627"/>
                      <a:pt x="331" y="599"/>
                      <a:pt x="334" y="563"/>
                    </a:cubicBezTo>
                    <a:cubicBezTo>
                      <a:pt x="335" y="561"/>
                      <a:pt x="335" y="553"/>
                      <a:pt x="334" y="551"/>
                    </a:cubicBezTo>
                    <a:cubicBezTo>
                      <a:pt x="331" y="529"/>
                      <a:pt x="306" y="530"/>
                      <a:pt x="296" y="516"/>
                    </a:cubicBezTo>
                    <a:cubicBezTo>
                      <a:pt x="296" y="514"/>
                      <a:pt x="296" y="513"/>
                      <a:pt x="296" y="511"/>
                    </a:cubicBezTo>
                    <a:cubicBezTo>
                      <a:pt x="286" y="497"/>
                      <a:pt x="282" y="477"/>
                      <a:pt x="268" y="467"/>
                    </a:cubicBezTo>
                    <a:cubicBezTo>
                      <a:pt x="269" y="462"/>
                      <a:pt x="267" y="461"/>
                      <a:pt x="265" y="458"/>
                    </a:cubicBezTo>
                    <a:cubicBezTo>
                      <a:pt x="266" y="453"/>
                      <a:pt x="271" y="452"/>
                      <a:pt x="273" y="448"/>
                    </a:cubicBezTo>
                    <a:cubicBezTo>
                      <a:pt x="272" y="448"/>
                      <a:pt x="270" y="445"/>
                      <a:pt x="267" y="444"/>
                    </a:cubicBezTo>
                    <a:cubicBezTo>
                      <a:pt x="267" y="430"/>
                      <a:pt x="277" y="427"/>
                      <a:pt x="280" y="415"/>
                    </a:cubicBezTo>
                    <a:cubicBezTo>
                      <a:pt x="293" y="412"/>
                      <a:pt x="286" y="382"/>
                      <a:pt x="278" y="377"/>
                    </a:cubicBezTo>
                    <a:cubicBezTo>
                      <a:pt x="275" y="377"/>
                      <a:pt x="275" y="380"/>
                      <a:pt x="272" y="381"/>
                    </a:cubicBezTo>
                    <a:cubicBezTo>
                      <a:pt x="272" y="383"/>
                      <a:pt x="272" y="384"/>
                      <a:pt x="274" y="384"/>
                    </a:cubicBezTo>
                    <a:cubicBezTo>
                      <a:pt x="274" y="386"/>
                      <a:pt x="271" y="385"/>
                      <a:pt x="271" y="387"/>
                    </a:cubicBezTo>
                    <a:cubicBezTo>
                      <a:pt x="263" y="380"/>
                      <a:pt x="253" y="382"/>
                      <a:pt x="249" y="370"/>
                    </a:cubicBezTo>
                    <a:cubicBezTo>
                      <a:pt x="248" y="372"/>
                      <a:pt x="247" y="372"/>
                      <a:pt x="244" y="371"/>
                    </a:cubicBezTo>
                    <a:cubicBezTo>
                      <a:pt x="247" y="359"/>
                      <a:pt x="235" y="358"/>
                      <a:pt x="237" y="351"/>
                    </a:cubicBezTo>
                    <a:cubicBezTo>
                      <a:pt x="221" y="352"/>
                      <a:pt x="211" y="340"/>
                      <a:pt x="201" y="333"/>
                    </a:cubicBezTo>
                    <a:cubicBezTo>
                      <a:pt x="198" y="334"/>
                      <a:pt x="195" y="335"/>
                      <a:pt x="192" y="336"/>
                    </a:cubicBezTo>
                    <a:cubicBezTo>
                      <a:pt x="175" y="330"/>
                      <a:pt x="158" y="324"/>
                      <a:pt x="148" y="311"/>
                    </a:cubicBezTo>
                    <a:cubicBezTo>
                      <a:pt x="154" y="300"/>
                      <a:pt x="145" y="283"/>
                      <a:pt x="135" y="277"/>
                    </a:cubicBezTo>
                    <a:cubicBezTo>
                      <a:pt x="135" y="275"/>
                      <a:pt x="136" y="274"/>
                      <a:pt x="137" y="272"/>
                    </a:cubicBezTo>
                    <a:cubicBezTo>
                      <a:pt x="132" y="269"/>
                      <a:pt x="130" y="259"/>
                      <a:pt x="125" y="259"/>
                    </a:cubicBezTo>
                    <a:cubicBezTo>
                      <a:pt x="124" y="256"/>
                      <a:pt x="126" y="249"/>
                      <a:pt x="125" y="243"/>
                    </a:cubicBezTo>
                    <a:cubicBezTo>
                      <a:pt x="123" y="242"/>
                      <a:pt x="120" y="241"/>
                      <a:pt x="118" y="239"/>
                    </a:cubicBezTo>
                    <a:cubicBezTo>
                      <a:pt x="115" y="243"/>
                      <a:pt x="119" y="250"/>
                      <a:pt x="118" y="255"/>
                    </a:cubicBezTo>
                    <a:cubicBezTo>
                      <a:pt x="119" y="254"/>
                      <a:pt x="122" y="253"/>
                      <a:pt x="121" y="256"/>
                    </a:cubicBezTo>
                    <a:cubicBezTo>
                      <a:pt x="121" y="256"/>
                      <a:pt x="120" y="255"/>
                      <a:pt x="120" y="255"/>
                    </a:cubicBezTo>
                    <a:cubicBezTo>
                      <a:pt x="118" y="264"/>
                      <a:pt x="128" y="270"/>
                      <a:pt x="126" y="283"/>
                    </a:cubicBezTo>
                    <a:cubicBezTo>
                      <a:pt x="127" y="287"/>
                      <a:pt x="129" y="284"/>
                      <a:pt x="131" y="287"/>
                    </a:cubicBezTo>
                    <a:cubicBezTo>
                      <a:pt x="132" y="290"/>
                      <a:pt x="130" y="292"/>
                      <a:pt x="129" y="293"/>
                    </a:cubicBezTo>
                    <a:cubicBezTo>
                      <a:pt x="127" y="286"/>
                      <a:pt x="115" y="283"/>
                      <a:pt x="121" y="274"/>
                    </a:cubicBezTo>
                    <a:cubicBezTo>
                      <a:pt x="119" y="269"/>
                      <a:pt x="110" y="270"/>
                      <a:pt x="110" y="263"/>
                    </a:cubicBezTo>
                    <a:cubicBezTo>
                      <a:pt x="112" y="264"/>
                      <a:pt x="114" y="263"/>
                      <a:pt x="115" y="263"/>
                    </a:cubicBezTo>
                    <a:cubicBezTo>
                      <a:pt x="114" y="252"/>
                      <a:pt x="106" y="247"/>
                      <a:pt x="109" y="233"/>
                    </a:cubicBezTo>
                    <a:cubicBezTo>
                      <a:pt x="99" y="227"/>
                      <a:pt x="93" y="214"/>
                      <a:pt x="94" y="201"/>
                    </a:cubicBezTo>
                    <a:cubicBezTo>
                      <a:pt x="97" y="200"/>
                      <a:pt x="95" y="194"/>
                      <a:pt x="95" y="191"/>
                    </a:cubicBezTo>
                    <a:cubicBezTo>
                      <a:pt x="101" y="176"/>
                      <a:pt x="108" y="163"/>
                      <a:pt x="120" y="155"/>
                    </a:cubicBezTo>
                    <a:cubicBezTo>
                      <a:pt x="117" y="153"/>
                      <a:pt x="120" y="142"/>
                      <a:pt x="125" y="142"/>
                    </a:cubicBezTo>
                    <a:cubicBezTo>
                      <a:pt x="121" y="139"/>
                      <a:pt x="118" y="135"/>
                      <a:pt x="117" y="129"/>
                    </a:cubicBezTo>
                    <a:cubicBezTo>
                      <a:pt x="119" y="127"/>
                      <a:pt x="124" y="129"/>
                      <a:pt x="126" y="127"/>
                    </a:cubicBezTo>
                    <a:cubicBezTo>
                      <a:pt x="126" y="125"/>
                      <a:pt x="123" y="127"/>
                      <a:pt x="121" y="126"/>
                    </a:cubicBezTo>
                    <a:cubicBezTo>
                      <a:pt x="123" y="124"/>
                      <a:pt x="121" y="119"/>
                      <a:pt x="125" y="119"/>
                    </a:cubicBezTo>
                    <a:cubicBezTo>
                      <a:pt x="125" y="118"/>
                      <a:pt x="123" y="118"/>
                      <a:pt x="121" y="118"/>
                    </a:cubicBezTo>
                    <a:cubicBezTo>
                      <a:pt x="121" y="114"/>
                      <a:pt x="125" y="116"/>
                      <a:pt x="125" y="113"/>
                    </a:cubicBezTo>
                    <a:cubicBezTo>
                      <a:pt x="122" y="111"/>
                      <a:pt x="124" y="113"/>
                      <a:pt x="120" y="114"/>
                    </a:cubicBezTo>
                    <a:cubicBezTo>
                      <a:pt x="120" y="110"/>
                      <a:pt x="121" y="108"/>
                      <a:pt x="125" y="109"/>
                    </a:cubicBezTo>
                    <a:cubicBezTo>
                      <a:pt x="126" y="105"/>
                      <a:pt x="125" y="105"/>
                      <a:pt x="126" y="102"/>
                    </a:cubicBezTo>
                    <a:cubicBezTo>
                      <a:pt x="124" y="103"/>
                      <a:pt x="123" y="106"/>
                      <a:pt x="123" y="101"/>
                    </a:cubicBezTo>
                    <a:cubicBezTo>
                      <a:pt x="121" y="102"/>
                      <a:pt x="122" y="105"/>
                      <a:pt x="118" y="105"/>
                    </a:cubicBezTo>
                    <a:cubicBezTo>
                      <a:pt x="119" y="101"/>
                      <a:pt x="117" y="103"/>
                      <a:pt x="117" y="105"/>
                    </a:cubicBezTo>
                    <a:cubicBezTo>
                      <a:pt x="114" y="103"/>
                      <a:pt x="118" y="101"/>
                      <a:pt x="119" y="99"/>
                    </a:cubicBezTo>
                    <a:cubicBezTo>
                      <a:pt x="116" y="97"/>
                      <a:pt x="119" y="95"/>
                      <a:pt x="120" y="94"/>
                    </a:cubicBezTo>
                    <a:cubicBezTo>
                      <a:pt x="119" y="91"/>
                      <a:pt x="117" y="99"/>
                      <a:pt x="116" y="95"/>
                    </a:cubicBezTo>
                    <a:cubicBezTo>
                      <a:pt x="121" y="89"/>
                      <a:pt x="112" y="80"/>
                      <a:pt x="117" y="75"/>
                    </a:cubicBezTo>
                    <a:cubicBezTo>
                      <a:pt x="109" y="77"/>
                      <a:pt x="100" y="75"/>
                      <a:pt x="93" y="73"/>
                    </a:cubicBezTo>
                    <a:cubicBezTo>
                      <a:pt x="95" y="69"/>
                      <a:pt x="87" y="72"/>
                      <a:pt x="86" y="71"/>
                    </a:cubicBezTo>
                    <a:cubicBezTo>
                      <a:pt x="80" y="77"/>
                      <a:pt x="69" y="77"/>
                      <a:pt x="60" y="80"/>
                    </a:cubicBezTo>
                    <a:cubicBezTo>
                      <a:pt x="63" y="75"/>
                      <a:pt x="72" y="73"/>
                      <a:pt x="79" y="70"/>
                    </a:cubicBezTo>
                    <a:cubicBezTo>
                      <a:pt x="67" y="67"/>
                      <a:pt x="61" y="78"/>
                      <a:pt x="50" y="79"/>
                    </a:cubicBezTo>
                    <a:cubicBezTo>
                      <a:pt x="48" y="80"/>
                      <a:pt x="53" y="81"/>
                      <a:pt x="50" y="83"/>
                    </a:cubicBezTo>
                    <a:cubicBezTo>
                      <a:pt x="32" y="87"/>
                      <a:pt x="20" y="97"/>
                      <a:pt x="0" y="99"/>
                    </a:cubicBezTo>
                    <a:cubicBezTo>
                      <a:pt x="9" y="92"/>
                      <a:pt x="24" y="91"/>
                      <a:pt x="32" y="84"/>
                    </a:cubicBezTo>
                    <a:cubicBezTo>
                      <a:pt x="30" y="82"/>
                      <a:pt x="26" y="81"/>
                      <a:pt x="25" y="84"/>
                    </a:cubicBezTo>
                    <a:cubicBezTo>
                      <a:pt x="24" y="78"/>
                      <a:pt x="17" y="82"/>
                      <a:pt x="16" y="85"/>
                    </a:cubicBezTo>
                    <a:cubicBezTo>
                      <a:pt x="14" y="83"/>
                      <a:pt x="14" y="84"/>
                      <a:pt x="12" y="83"/>
                    </a:cubicBezTo>
                    <a:cubicBezTo>
                      <a:pt x="16" y="81"/>
                      <a:pt x="19" y="78"/>
                      <a:pt x="22" y="74"/>
                    </a:cubicBezTo>
                    <a:cubicBezTo>
                      <a:pt x="17" y="74"/>
                      <a:pt x="16" y="77"/>
                      <a:pt x="12" y="77"/>
                    </a:cubicBezTo>
                    <a:cubicBezTo>
                      <a:pt x="11" y="70"/>
                      <a:pt x="15" y="70"/>
                      <a:pt x="21" y="71"/>
                    </a:cubicBezTo>
                    <a:cubicBezTo>
                      <a:pt x="20" y="69"/>
                      <a:pt x="15" y="71"/>
                      <a:pt x="15" y="69"/>
                    </a:cubicBezTo>
                    <a:cubicBezTo>
                      <a:pt x="24" y="56"/>
                      <a:pt x="46" y="62"/>
                      <a:pt x="56" y="50"/>
                    </a:cubicBezTo>
                    <a:cubicBezTo>
                      <a:pt x="52" y="54"/>
                      <a:pt x="45" y="50"/>
                      <a:pt x="38" y="51"/>
                    </a:cubicBezTo>
                    <a:cubicBezTo>
                      <a:pt x="37" y="48"/>
                      <a:pt x="39" y="47"/>
                      <a:pt x="42" y="47"/>
                    </a:cubicBezTo>
                    <a:cubicBezTo>
                      <a:pt x="42" y="46"/>
                      <a:pt x="38" y="47"/>
                      <a:pt x="38" y="46"/>
                    </a:cubicBezTo>
                    <a:cubicBezTo>
                      <a:pt x="45" y="44"/>
                      <a:pt x="51" y="41"/>
                      <a:pt x="60" y="41"/>
                    </a:cubicBezTo>
                    <a:cubicBezTo>
                      <a:pt x="60" y="42"/>
                      <a:pt x="59" y="42"/>
                      <a:pt x="59" y="43"/>
                    </a:cubicBezTo>
                    <a:cubicBezTo>
                      <a:pt x="62" y="43"/>
                      <a:pt x="64" y="43"/>
                      <a:pt x="67" y="43"/>
                    </a:cubicBezTo>
                    <a:cubicBezTo>
                      <a:pt x="69" y="42"/>
                      <a:pt x="67" y="38"/>
                      <a:pt x="70" y="39"/>
                    </a:cubicBezTo>
                    <a:cubicBezTo>
                      <a:pt x="69" y="38"/>
                      <a:pt x="67" y="38"/>
                      <a:pt x="66" y="38"/>
                    </a:cubicBezTo>
                    <a:cubicBezTo>
                      <a:pt x="66" y="36"/>
                      <a:pt x="68" y="32"/>
                      <a:pt x="64" y="32"/>
                    </a:cubicBezTo>
                    <a:cubicBezTo>
                      <a:pt x="85" y="26"/>
                      <a:pt x="110" y="14"/>
                      <a:pt x="136" y="19"/>
                    </a:cubicBezTo>
                    <a:cubicBezTo>
                      <a:pt x="151" y="21"/>
                      <a:pt x="167" y="22"/>
                      <a:pt x="180" y="24"/>
                    </a:cubicBezTo>
                    <a:cubicBezTo>
                      <a:pt x="177" y="28"/>
                      <a:pt x="184" y="28"/>
                      <a:pt x="187" y="29"/>
                    </a:cubicBezTo>
                    <a:cubicBezTo>
                      <a:pt x="195" y="22"/>
                      <a:pt x="205" y="27"/>
                      <a:pt x="216" y="23"/>
                    </a:cubicBezTo>
                    <a:cubicBezTo>
                      <a:pt x="213" y="25"/>
                      <a:pt x="224" y="21"/>
                      <a:pt x="229" y="21"/>
                    </a:cubicBezTo>
                    <a:cubicBezTo>
                      <a:pt x="230" y="23"/>
                      <a:pt x="228" y="23"/>
                      <a:pt x="228" y="25"/>
                    </a:cubicBezTo>
                    <a:cubicBezTo>
                      <a:pt x="231" y="26"/>
                      <a:pt x="232" y="24"/>
                      <a:pt x="234" y="23"/>
                    </a:cubicBezTo>
                    <a:cubicBezTo>
                      <a:pt x="234" y="23"/>
                      <a:pt x="235" y="23"/>
                      <a:pt x="236" y="23"/>
                    </a:cubicBezTo>
                    <a:cubicBezTo>
                      <a:pt x="236" y="25"/>
                      <a:pt x="235" y="25"/>
                      <a:pt x="235" y="26"/>
                    </a:cubicBezTo>
                    <a:cubicBezTo>
                      <a:pt x="236" y="27"/>
                      <a:pt x="236" y="26"/>
                      <a:pt x="237" y="25"/>
                    </a:cubicBezTo>
                    <a:cubicBezTo>
                      <a:pt x="248" y="22"/>
                      <a:pt x="257" y="29"/>
                      <a:pt x="268" y="30"/>
                    </a:cubicBezTo>
                    <a:cubicBezTo>
                      <a:pt x="266" y="32"/>
                      <a:pt x="263" y="32"/>
                      <a:pt x="261" y="33"/>
                    </a:cubicBezTo>
                    <a:cubicBezTo>
                      <a:pt x="266" y="39"/>
                      <a:pt x="280" y="31"/>
                      <a:pt x="286" y="36"/>
                    </a:cubicBezTo>
                    <a:cubicBezTo>
                      <a:pt x="287" y="39"/>
                      <a:pt x="282" y="37"/>
                      <a:pt x="283" y="39"/>
                    </a:cubicBezTo>
                    <a:cubicBezTo>
                      <a:pt x="283" y="42"/>
                      <a:pt x="285" y="38"/>
                      <a:pt x="287" y="39"/>
                    </a:cubicBezTo>
                    <a:cubicBezTo>
                      <a:pt x="287" y="36"/>
                      <a:pt x="289" y="35"/>
                      <a:pt x="288" y="31"/>
                    </a:cubicBezTo>
                    <a:cubicBezTo>
                      <a:pt x="291" y="32"/>
                      <a:pt x="292" y="30"/>
                      <a:pt x="294" y="29"/>
                    </a:cubicBezTo>
                    <a:cubicBezTo>
                      <a:pt x="297" y="28"/>
                      <a:pt x="299" y="28"/>
                      <a:pt x="303" y="28"/>
                    </a:cubicBezTo>
                    <a:cubicBezTo>
                      <a:pt x="303" y="30"/>
                      <a:pt x="302" y="30"/>
                      <a:pt x="302" y="31"/>
                    </a:cubicBezTo>
                    <a:cubicBezTo>
                      <a:pt x="304" y="31"/>
                      <a:pt x="305" y="33"/>
                      <a:pt x="308" y="32"/>
                    </a:cubicBezTo>
                    <a:cubicBezTo>
                      <a:pt x="314" y="35"/>
                      <a:pt x="324" y="32"/>
                      <a:pt x="330" y="31"/>
                    </a:cubicBezTo>
                    <a:cubicBezTo>
                      <a:pt x="332" y="31"/>
                      <a:pt x="334" y="31"/>
                      <a:pt x="335" y="31"/>
                    </a:cubicBezTo>
                    <a:close/>
                    <a:moveTo>
                      <a:pt x="318" y="367"/>
                    </a:moveTo>
                    <a:cubicBezTo>
                      <a:pt x="319" y="370"/>
                      <a:pt x="316" y="369"/>
                      <a:pt x="316" y="372"/>
                    </a:cubicBezTo>
                    <a:cubicBezTo>
                      <a:pt x="317" y="373"/>
                      <a:pt x="318" y="374"/>
                      <a:pt x="318" y="376"/>
                    </a:cubicBezTo>
                    <a:cubicBezTo>
                      <a:pt x="319" y="376"/>
                      <a:pt x="320" y="375"/>
                      <a:pt x="321" y="375"/>
                    </a:cubicBezTo>
                    <a:cubicBezTo>
                      <a:pt x="321" y="371"/>
                      <a:pt x="321" y="368"/>
                      <a:pt x="318" y="367"/>
                    </a:cubicBezTo>
                    <a:close/>
                    <a:moveTo>
                      <a:pt x="244" y="359"/>
                    </a:moveTo>
                    <a:cubicBezTo>
                      <a:pt x="244" y="359"/>
                      <a:pt x="244" y="360"/>
                      <a:pt x="244" y="360"/>
                    </a:cubicBezTo>
                    <a:cubicBezTo>
                      <a:pt x="246" y="362"/>
                      <a:pt x="245" y="360"/>
                      <a:pt x="246" y="363"/>
                    </a:cubicBezTo>
                    <a:cubicBezTo>
                      <a:pt x="247" y="363"/>
                      <a:pt x="248" y="363"/>
                      <a:pt x="249" y="363"/>
                    </a:cubicBezTo>
                    <a:cubicBezTo>
                      <a:pt x="249" y="360"/>
                      <a:pt x="247" y="359"/>
                      <a:pt x="244" y="359"/>
                    </a:cubicBezTo>
                    <a:close/>
                    <a:moveTo>
                      <a:pt x="131" y="134"/>
                    </a:moveTo>
                    <a:cubicBezTo>
                      <a:pt x="132" y="134"/>
                      <a:pt x="133" y="134"/>
                      <a:pt x="133" y="133"/>
                    </a:cubicBezTo>
                    <a:cubicBezTo>
                      <a:pt x="132" y="133"/>
                      <a:pt x="130" y="133"/>
                      <a:pt x="129" y="133"/>
                    </a:cubicBezTo>
                    <a:cubicBezTo>
                      <a:pt x="128" y="137"/>
                      <a:pt x="132" y="141"/>
                      <a:pt x="128" y="143"/>
                    </a:cubicBezTo>
                    <a:cubicBezTo>
                      <a:pt x="130" y="143"/>
                      <a:pt x="131" y="144"/>
                      <a:pt x="132" y="145"/>
                    </a:cubicBezTo>
                    <a:cubicBezTo>
                      <a:pt x="135" y="143"/>
                      <a:pt x="134" y="138"/>
                      <a:pt x="135" y="135"/>
                    </a:cubicBezTo>
                    <a:cubicBezTo>
                      <a:pt x="133" y="135"/>
                      <a:pt x="131" y="135"/>
                      <a:pt x="131" y="134"/>
                    </a:cubicBezTo>
                    <a:close/>
                    <a:moveTo>
                      <a:pt x="128" y="91"/>
                    </a:moveTo>
                    <a:cubicBezTo>
                      <a:pt x="128" y="90"/>
                      <a:pt x="128" y="89"/>
                      <a:pt x="128" y="89"/>
                    </a:cubicBezTo>
                    <a:cubicBezTo>
                      <a:pt x="127" y="89"/>
                      <a:pt x="127" y="88"/>
                      <a:pt x="126" y="88"/>
                    </a:cubicBezTo>
                    <a:cubicBezTo>
                      <a:pt x="127" y="90"/>
                      <a:pt x="124" y="90"/>
                      <a:pt x="123" y="91"/>
                    </a:cubicBezTo>
                    <a:cubicBezTo>
                      <a:pt x="123" y="89"/>
                      <a:pt x="124" y="89"/>
                      <a:pt x="124" y="88"/>
                    </a:cubicBezTo>
                    <a:cubicBezTo>
                      <a:pt x="120" y="88"/>
                      <a:pt x="123" y="91"/>
                      <a:pt x="121" y="93"/>
                    </a:cubicBezTo>
                    <a:cubicBezTo>
                      <a:pt x="124" y="92"/>
                      <a:pt x="125" y="91"/>
                      <a:pt x="128" y="91"/>
                    </a:cubicBezTo>
                    <a:close/>
                    <a:moveTo>
                      <a:pt x="129" y="86"/>
                    </a:moveTo>
                    <a:cubicBezTo>
                      <a:pt x="129" y="85"/>
                      <a:pt x="131" y="85"/>
                      <a:pt x="131" y="84"/>
                    </a:cubicBezTo>
                    <a:cubicBezTo>
                      <a:pt x="126" y="83"/>
                      <a:pt x="133" y="81"/>
                      <a:pt x="130" y="79"/>
                    </a:cubicBezTo>
                    <a:cubicBezTo>
                      <a:pt x="129" y="81"/>
                      <a:pt x="125" y="85"/>
                      <a:pt x="129" y="86"/>
                    </a:cubicBezTo>
                    <a:close/>
                    <a:moveTo>
                      <a:pt x="225" y="41"/>
                    </a:moveTo>
                    <a:cubicBezTo>
                      <a:pt x="227" y="45"/>
                      <a:pt x="217" y="45"/>
                      <a:pt x="214" y="48"/>
                    </a:cubicBezTo>
                    <a:cubicBezTo>
                      <a:pt x="220" y="49"/>
                      <a:pt x="221" y="44"/>
                      <a:pt x="227" y="46"/>
                    </a:cubicBezTo>
                    <a:cubicBezTo>
                      <a:pt x="227" y="47"/>
                      <a:pt x="226" y="47"/>
                      <a:pt x="226" y="47"/>
                    </a:cubicBezTo>
                    <a:cubicBezTo>
                      <a:pt x="231" y="45"/>
                      <a:pt x="242" y="45"/>
                      <a:pt x="241" y="41"/>
                    </a:cubicBezTo>
                    <a:cubicBezTo>
                      <a:pt x="240" y="42"/>
                      <a:pt x="233" y="42"/>
                      <a:pt x="232" y="41"/>
                    </a:cubicBezTo>
                    <a:cubicBezTo>
                      <a:pt x="233" y="40"/>
                      <a:pt x="237" y="41"/>
                      <a:pt x="238" y="39"/>
                    </a:cubicBezTo>
                    <a:cubicBezTo>
                      <a:pt x="235" y="37"/>
                      <a:pt x="230" y="41"/>
                      <a:pt x="225" y="41"/>
                    </a:cubicBezTo>
                    <a:close/>
                    <a:moveTo>
                      <a:pt x="231" y="63"/>
                    </a:moveTo>
                    <a:cubicBezTo>
                      <a:pt x="234" y="69"/>
                      <a:pt x="222" y="67"/>
                      <a:pt x="216" y="68"/>
                    </a:cubicBezTo>
                    <a:cubicBezTo>
                      <a:pt x="224" y="74"/>
                      <a:pt x="241" y="68"/>
                      <a:pt x="246" y="63"/>
                    </a:cubicBezTo>
                    <a:cubicBezTo>
                      <a:pt x="241" y="63"/>
                      <a:pt x="236" y="63"/>
                      <a:pt x="231" y="63"/>
                    </a:cubicBezTo>
                    <a:close/>
                    <a:moveTo>
                      <a:pt x="260" y="114"/>
                    </a:moveTo>
                    <a:cubicBezTo>
                      <a:pt x="264" y="113"/>
                      <a:pt x="257" y="116"/>
                      <a:pt x="260" y="120"/>
                    </a:cubicBezTo>
                    <a:cubicBezTo>
                      <a:pt x="264" y="118"/>
                      <a:pt x="261" y="122"/>
                      <a:pt x="264" y="122"/>
                    </a:cubicBezTo>
                    <a:cubicBezTo>
                      <a:pt x="266" y="120"/>
                      <a:pt x="268" y="110"/>
                      <a:pt x="263" y="110"/>
                    </a:cubicBezTo>
                    <a:cubicBezTo>
                      <a:pt x="262" y="111"/>
                      <a:pt x="260" y="112"/>
                      <a:pt x="260" y="114"/>
                    </a:cubicBezTo>
                    <a:close/>
                    <a:moveTo>
                      <a:pt x="260" y="129"/>
                    </a:moveTo>
                    <a:cubicBezTo>
                      <a:pt x="262" y="129"/>
                      <a:pt x="265" y="125"/>
                      <a:pt x="263" y="123"/>
                    </a:cubicBezTo>
                    <a:cubicBezTo>
                      <a:pt x="262" y="125"/>
                      <a:pt x="261" y="127"/>
                      <a:pt x="260" y="129"/>
                    </a:cubicBezTo>
                    <a:close/>
                    <a:moveTo>
                      <a:pt x="270" y="151"/>
                    </a:moveTo>
                    <a:cubicBezTo>
                      <a:pt x="280" y="150"/>
                      <a:pt x="293" y="150"/>
                      <a:pt x="305" y="152"/>
                    </a:cubicBezTo>
                    <a:cubicBezTo>
                      <a:pt x="304" y="148"/>
                      <a:pt x="306" y="147"/>
                      <a:pt x="307" y="144"/>
                    </a:cubicBezTo>
                    <a:cubicBezTo>
                      <a:pt x="304" y="144"/>
                      <a:pt x="302" y="142"/>
                      <a:pt x="302" y="139"/>
                    </a:cubicBezTo>
                    <a:cubicBezTo>
                      <a:pt x="288" y="140"/>
                      <a:pt x="281" y="145"/>
                      <a:pt x="270" y="151"/>
                    </a:cubicBezTo>
                    <a:close/>
                    <a:moveTo>
                      <a:pt x="312" y="154"/>
                    </a:moveTo>
                    <a:cubicBezTo>
                      <a:pt x="309" y="155"/>
                      <a:pt x="308" y="153"/>
                      <a:pt x="306" y="153"/>
                    </a:cubicBezTo>
                    <a:cubicBezTo>
                      <a:pt x="302" y="156"/>
                      <a:pt x="294" y="157"/>
                      <a:pt x="289" y="157"/>
                    </a:cubicBezTo>
                    <a:cubicBezTo>
                      <a:pt x="286" y="164"/>
                      <a:pt x="278" y="172"/>
                      <a:pt x="278" y="181"/>
                    </a:cubicBezTo>
                    <a:cubicBezTo>
                      <a:pt x="288" y="176"/>
                      <a:pt x="289" y="160"/>
                      <a:pt x="301" y="157"/>
                    </a:cubicBezTo>
                    <a:cubicBezTo>
                      <a:pt x="303" y="157"/>
                      <a:pt x="305" y="158"/>
                      <a:pt x="307" y="160"/>
                    </a:cubicBezTo>
                    <a:cubicBezTo>
                      <a:pt x="307" y="164"/>
                      <a:pt x="300" y="166"/>
                      <a:pt x="302" y="168"/>
                    </a:cubicBezTo>
                    <a:cubicBezTo>
                      <a:pt x="302" y="167"/>
                      <a:pt x="304" y="167"/>
                      <a:pt x="306" y="167"/>
                    </a:cubicBezTo>
                    <a:cubicBezTo>
                      <a:pt x="306" y="168"/>
                      <a:pt x="305" y="172"/>
                      <a:pt x="307" y="172"/>
                    </a:cubicBezTo>
                    <a:cubicBezTo>
                      <a:pt x="310" y="168"/>
                      <a:pt x="313" y="163"/>
                      <a:pt x="316" y="160"/>
                    </a:cubicBezTo>
                    <a:cubicBezTo>
                      <a:pt x="316" y="161"/>
                      <a:pt x="316" y="162"/>
                      <a:pt x="316" y="164"/>
                    </a:cubicBezTo>
                    <a:cubicBezTo>
                      <a:pt x="319" y="164"/>
                      <a:pt x="319" y="162"/>
                      <a:pt x="322" y="163"/>
                    </a:cubicBezTo>
                    <a:cubicBezTo>
                      <a:pt x="321" y="160"/>
                      <a:pt x="321" y="157"/>
                      <a:pt x="318" y="156"/>
                    </a:cubicBezTo>
                    <a:cubicBezTo>
                      <a:pt x="317" y="154"/>
                      <a:pt x="314" y="155"/>
                      <a:pt x="312" y="154"/>
                    </a:cubicBezTo>
                    <a:close/>
                    <a:moveTo>
                      <a:pt x="319" y="172"/>
                    </a:moveTo>
                    <a:cubicBezTo>
                      <a:pt x="325" y="170"/>
                      <a:pt x="335" y="171"/>
                      <a:pt x="338" y="166"/>
                    </a:cubicBezTo>
                    <a:cubicBezTo>
                      <a:pt x="333" y="169"/>
                      <a:pt x="320" y="165"/>
                      <a:pt x="319" y="172"/>
                    </a:cubicBezTo>
                    <a:close/>
                    <a:moveTo>
                      <a:pt x="297" y="181"/>
                    </a:moveTo>
                    <a:cubicBezTo>
                      <a:pt x="306" y="183"/>
                      <a:pt x="315" y="178"/>
                      <a:pt x="321" y="174"/>
                    </a:cubicBezTo>
                    <a:cubicBezTo>
                      <a:pt x="312" y="176"/>
                      <a:pt x="304" y="178"/>
                      <a:pt x="297" y="181"/>
                    </a:cubicBezTo>
                    <a:close/>
                    <a:moveTo>
                      <a:pt x="337" y="528"/>
                    </a:moveTo>
                    <a:cubicBezTo>
                      <a:pt x="337" y="524"/>
                      <a:pt x="333" y="524"/>
                      <a:pt x="331" y="522"/>
                    </a:cubicBezTo>
                    <a:cubicBezTo>
                      <a:pt x="330" y="527"/>
                      <a:pt x="335" y="526"/>
                      <a:pt x="337" y="528"/>
                    </a:cubicBezTo>
                    <a:close/>
                    <a:moveTo>
                      <a:pt x="124" y="100"/>
                    </a:moveTo>
                    <a:cubicBezTo>
                      <a:pt x="124" y="99"/>
                      <a:pt x="126" y="96"/>
                      <a:pt x="124" y="94"/>
                    </a:cubicBezTo>
                    <a:cubicBezTo>
                      <a:pt x="125" y="95"/>
                      <a:pt x="123" y="95"/>
                      <a:pt x="122" y="96"/>
                    </a:cubicBezTo>
                    <a:cubicBezTo>
                      <a:pt x="125" y="96"/>
                      <a:pt x="122" y="101"/>
                      <a:pt x="124" y="100"/>
                    </a:cubicBezTo>
                    <a:close/>
                    <a:moveTo>
                      <a:pt x="438" y="20"/>
                    </a:moveTo>
                    <a:cubicBezTo>
                      <a:pt x="447" y="23"/>
                      <a:pt x="442" y="15"/>
                      <a:pt x="438" y="20"/>
                    </a:cubicBezTo>
                    <a:close/>
                    <a:moveTo>
                      <a:pt x="426" y="39"/>
                    </a:moveTo>
                    <a:cubicBezTo>
                      <a:pt x="425" y="44"/>
                      <a:pt x="432" y="43"/>
                      <a:pt x="433" y="40"/>
                    </a:cubicBezTo>
                    <a:cubicBezTo>
                      <a:pt x="431" y="39"/>
                      <a:pt x="429" y="38"/>
                      <a:pt x="426" y="39"/>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1" name="Freeform 48">
                <a:extLst>
                  <a:ext uri="{FF2B5EF4-FFF2-40B4-BE49-F238E27FC236}">
                    <a16:creationId xmlns="" xmlns:a16="http://schemas.microsoft.com/office/drawing/2014/main" id="{FE737320-55F0-46C1-BF50-0FD29A2AD592}"/>
                  </a:ext>
                </a:extLst>
              </p:cNvPr>
              <p:cNvSpPr>
                <a:spLocks/>
              </p:cNvSpPr>
              <p:nvPr/>
            </p:nvSpPr>
            <p:spPr bwMode="auto">
              <a:xfrm>
                <a:off x="3684" y="759"/>
                <a:ext cx="15" cy="17"/>
              </a:xfrm>
              <a:custGeom>
                <a:avLst/>
                <a:gdLst>
                  <a:gd name="T0" fmla="*/ 6 w 6"/>
                  <a:gd name="T1" fmla="*/ 4 h 7"/>
                  <a:gd name="T2" fmla="*/ 0 w 6"/>
                  <a:gd name="T3" fmla="*/ 4 h 7"/>
                  <a:gd name="T4" fmla="*/ 2 w 6"/>
                  <a:gd name="T5" fmla="*/ 3 h 7"/>
                  <a:gd name="T6" fmla="*/ 3 w 6"/>
                  <a:gd name="T7" fmla="*/ 0 h 7"/>
                  <a:gd name="T8" fmla="*/ 6 w 6"/>
                  <a:gd name="T9" fmla="*/ 4 h 7"/>
                </a:gdLst>
                <a:ahLst/>
                <a:cxnLst>
                  <a:cxn ang="0">
                    <a:pos x="T0" y="T1"/>
                  </a:cxn>
                  <a:cxn ang="0">
                    <a:pos x="T2" y="T3"/>
                  </a:cxn>
                  <a:cxn ang="0">
                    <a:pos x="T4" y="T5"/>
                  </a:cxn>
                  <a:cxn ang="0">
                    <a:pos x="T6" y="T7"/>
                  </a:cxn>
                  <a:cxn ang="0">
                    <a:pos x="T8" y="T9"/>
                  </a:cxn>
                </a:cxnLst>
                <a:rect l="0" t="0" r="r" b="b"/>
                <a:pathLst>
                  <a:path w="6" h="7">
                    <a:moveTo>
                      <a:pt x="6" y="4"/>
                    </a:moveTo>
                    <a:cubicBezTo>
                      <a:pt x="5" y="7"/>
                      <a:pt x="2" y="4"/>
                      <a:pt x="0" y="4"/>
                    </a:cubicBezTo>
                    <a:cubicBezTo>
                      <a:pt x="0" y="3"/>
                      <a:pt x="1" y="4"/>
                      <a:pt x="2" y="3"/>
                    </a:cubicBezTo>
                    <a:cubicBezTo>
                      <a:pt x="5" y="4"/>
                      <a:pt x="3" y="1"/>
                      <a:pt x="3" y="0"/>
                    </a:cubicBezTo>
                    <a:cubicBezTo>
                      <a:pt x="5" y="1"/>
                      <a:pt x="5" y="3"/>
                      <a:pt x="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2" name="Freeform 49">
                <a:extLst>
                  <a:ext uri="{FF2B5EF4-FFF2-40B4-BE49-F238E27FC236}">
                    <a16:creationId xmlns="" xmlns:a16="http://schemas.microsoft.com/office/drawing/2014/main" id="{8C375774-51FC-46F3-8E6C-954F8AE94C3C}"/>
                  </a:ext>
                </a:extLst>
              </p:cNvPr>
              <p:cNvSpPr>
                <a:spLocks/>
              </p:cNvSpPr>
              <p:nvPr/>
            </p:nvSpPr>
            <p:spPr bwMode="auto">
              <a:xfrm>
                <a:off x="3935" y="764"/>
                <a:ext cx="33" cy="14"/>
              </a:xfrm>
              <a:custGeom>
                <a:avLst/>
                <a:gdLst>
                  <a:gd name="T0" fmla="*/ 2 w 14"/>
                  <a:gd name="T1" fmla="*/ 5 h 6"/>
                  <a:gd name="T2" fmla="*/ 0 w 14"/>
                  <a:gd name="T3" fmla="*/ 5 h 6"/>
                  <a:gd name="T4" fmla="*/ 14 w 14"/>
                  <a:gd name="T5" fmla="*/ 4 h 6"/>
                  <a:gd name="T6" fmla="*/ 2 w 14"/>
                  <a:gd name="T7" fmla="*/ 5 h 6"/>
                </a:gdLst>
                <a:ahLst/>
                <a:cxnLst>
                  <a:cxn ang="0">
                    <a:pos x="T0" y="T1"/>
                  </a:cxn>
                  <a:cxn ang="0">
                    <a:pos x="T2" y="T3"/>
                  </a:cxn>
                  <a:cxn ang="0">
                    <a:pos x="T4" y="T5"/>
                  </a:cxn>
                  <a:cxn ang="0">
                    <a:pos x="T6" y="T7"/>
                  </a:cxn>
                </a:cxnLst>
                <a:rect l="0" t="0" r="r" b="b"/>
                <a:pathLst>
                  <a:path w="14" h="6">
                    <a:moveTo>
                      <a:pt x="2" y="5"/>
                    </a:moveTo>
                    <a:cubicBezTo>
                      <a:pt x="1" y="5"/>
                      <a:pt x="1" y="5"/>
                      <a:pt x="0" y="5"/>
                    </a:cubicBezTo>
                    <a:cubicBezTo>
                      <a:pt x="2" y="0"/>
                      <a:pt x="9" y="5"/>
                      <a:pt x="14" y="4"/>
                    </a:cubicBezTo>
                    <a:cubicBezTo>
                      <a:pt x="12" y="6"/>
                      <a:pt x="6" y="5"/>
                      <a:pt x="2" y="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3" name="Freeform 50">
                <a:extLst>
                  <a:ext uri="{FF2B5EF4-FFF2-40B4-BE49-F238E27FC236}">
                    <a16:creationId xmlns="" xmlns:a16="http://schemas.microsoft.com/office/drawing/2014/main" id="{5A42EB75-26AE-43BE-9BA7-5F72F35E721F}"/>
                  </a:ext>
                </a:extLst>
              </p:cNvPr>
              <p:cNvSpPr>
                <a:spLocks/>
              </p:cNvSpPr>
              <p:nvPr/>
            </p:nvSpPr>
            <p:spPr bwMode="auto">
              <a:xfrm>
                <a:off x="2047" y="1769"/>
                <a:ext cx="19" cy="24"/>
              </a:xfrm>
              <a:custGeom>
                <a:avLst/>
                <a:gdLst>
                  <a:gd name="T0" fmla="*/ 7 w 8"/>
                  <a:gd name="T1" fmla="*/ 0 h 10"/>
                  <a:gd name="T2" fmla="*/ 7 w 8"/>
                  <a:gd name="T3" fmla="*/ 3 h 10"/>
                  <a:gd name="T4" fmla="*/ 5 w 8"/>
                  <a:gd name="T5" fmla="*/ 7 h 10"/>
                  <a:gd name="T6" fmla="*/ 0 w 8"/>
                  <a:gd name="T7" fmla="*/ 7 h 10"/>
                  <a:gd name="T8" fmla="*/ 7 w 8"/>
                  <a:gd name="T9" fmla="*/ 0 h 10"/>
                </a:gdLst>
                <a:ahLst/>
                <a:cxnLst>
                  <a:cxn ang="0">
                    <a:pos x="T0" y="T1"/>
                  </a:cxn>
                  <a:cxn ang="0">
                    <a:pos x="T2" y="T3"/>
                  </a:cxn>
                  <a:cxn ang="0">
                    <a:pos x="T4" y="T5"/>
                  </a:cxn>
                  <a:cxn ang="0">
                    <a:pos x="T6" y="T7"/>
                  </a:cxn>
                  <a:cxn ang="0">
                    <a:pos x="T8" y="T9"/>
                  </a:cxn>
                </a:cxnLst>
                <a:rect l="0" t="0" r="r" b="b"/>
                <a:pathLst>
                  <a:path w="8" h="10">
                    <a:moveTo>
                      <a:pt x="7" y="0"/>
                    </a:moveTo>
                    <a:cubicBezTo>
                      <a:pt x="7" y="0"/>
                      <a:pt x="8" y="1"/>
                      <a:pt x="7" y="3"/>
                    </a:cubicBezTo>
                    <a:cubicBezTo>
                      <a:pt x="6" y="5"/>
                      <a:pt x="0" y="4"/>
                      <a:pt x="5" y="7"/>
                    </a:cubicBezTo>
                    <a:cubicBezTo>
                      <a:pt x="3" y="7"/>
                      <a:pt x="1" y="10"/>
                      <a:pt x="0" y="7"/>
                    </a:cubicBezTo>
                    <a:cubicBezTo>
                      <a:pt x="1" y="4"/>
                      <a:pt x="4" y="2"/>
                      <a:pt x="7"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4" name="Freeform 51">
                <a:extLst>
                  <a:ext uri="{FF2B5EF4-FFF2-40B4-BE49-F238E27FC236}">
                    <a16:creationId xmlns="" xmlns:a16="http://schemas.microsoft.com/office/drawing/2014/main" id="{7DD58261-79AF-4B47-925B-25CF9EEF0DED}"/>
                  </a:ext>
                </a:extLst>
              </p:cNvPr>
              <p:cNvSpPr>
                <a:spLocks/>
              </p:cNvSpPr>
              <p:nvPr/>
            </p:nvSpPr>
            <p:spPr bwMode="auto">
              <a:xfrm>
                <a:off x="2251" y="792"/>
                <a:ext cx="26" cy="17"/>
              </a:xfrm>
              <a:custGeom>
                <a:avLst/>
                <a:gdLst>
                  <a:gd name="T0" fmla="*/ 4 w 11"/>
                  <a:gd name="T1" fmla="*/ 0 h 7"/>
                  <a:gd name="T2" fmla="*/ 10 w 11"/>
                  <a:gd name="T3" fmla="*/ 7 h 7"/>
                  <a:gd name="T4" fmla="*/ 8 w 11"/>
                  <a:gd name="T5" fmla="*/ 6 h 7"/>
                  <a:gd name="T6" fmla="*/ 4 w 11"/>
                  <a:gd name="T7" fmla="*/ 0 h 7"/>
                </a:gdLst>
                <a:ahLst/>
                <a:cxnLst>
                  <a:cxn ang="0">
                    <a:pos x="T0" y="T1"/>
                  </a:cxn>
                  <a:cxn ang="0">
                    <a:pos x="T2" y="T3"/>
                  </a:cxn>
                  <a:cxn ang="0">
                    <a:pos x="T4" y="T5"/>
                  </a:cxn>
                  <a:cxn ang="0">
                    <a:pos x="T6" y="T7"/>
                  </a:cxn>
                </a:cxnLst>
                <a:rect l="0" t="0" r="r" b="b"/>
                <a:pathLst>
                  <a:path w="11" h="7">
                    <a:moveTo>
                      <a:pt x="4" y="0"/>
                    </a:moveTo>
                    <a:cubicBezTo>
                      <a:pt x="7" y="1"/>
                      <a:pt x="9" y="3"/>
                      <a:pt x="10" y="7"/>
                    </a:cubicBezTo>
                    <a:cubicBezTo>
                      <a:pt x="9" y="6"/>
                      <a:pt x="8" y="7"/>
                      <a:pt x="8" y="6"/>
                    </a:cubicBezTo>
                    <a:cubicBezTo>
                      <a:pt x="11" y="3"/>
                      <a:pt x="0" y="4"/>
                      <a:pt x="4"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5" name="Freeform 52">
                <a:extLst>
                  <a:ext uri="{FF2B5EF4-FFF2-40B4-BE49-F238E27FC236}">
                    <a16:creationId xmlns="" xmlns:a16="http://schemas.microsoft.com/office/drawing/2014/main" id="{3133ED3A-AF2E-4503-A690-604EA2CFEBCD}"/>
                  </a:ext>
                </a:extLst>
              </p:cNvPr>
              <p:cNvSpPr>
                <a:spLocks/>
              </p:cNvSpPr>
              <p:nvPr/>
            </p:nvSpPr>
            <p:spPr bwMode="auto">
              <a:xfrm>
                <a:off x="2083" y="795"/>
                <a:ext cx="21" cy="19"/>
              </a:xfrm>
              <a:custGeom>
                <a:avLst/>
                <a:gdLst>
                  <a:gd name="T0" fmla="*/ 0 w 9"/>
                  <a:gd name="T1" fmla="*/ 5 h 8"/>
                  <a:gd name="T2" fmla="*/ 0 w 9"/>
                  <a:gd name="T3" fmla="*/ 5 h 8"/>
                </a:gdLst>
                <a:ahLst/>
                <a:cxnLst>
                  <a:cxn ang="0">
                    <a:pos x="T0" y="T1"/>
                  </a:cxn>
                  <a:cxn ang="0">
                    <a:pos x="T2" y="T3"/>
                  </a:cxn>
                </a:cxnLst>
                <a:rect l="0" t="0" r="r" b="b"/>
                <a:pathLst>
                  <a:path w="9" h="8">
                    <a:moveTo>
                      <a:pt x="0" y="5"/>
                    </a:moveTo>
                    <a:cubicBezTo>
                      <a:pt x="4" y="0"/>
                      <a:pt x="9" y="8"/>
                      <a:pt x="0" y="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6" name="Freeform 53">
                <a:extLst>
                  <a:ext uri="{FF2B5EF4-FFF2-40B4-BE49-F238E27FC236}">
                    <a16:creationId xmlns="" xmlns:a16="http://schemas.microsoft.com/office/drawing/2014/main" id="{F0D625C5-FE61-402D-821F-B280FAC27B14}"/>
                  </a:ext>
                </a:extLst>
              </p:cNvPr>
              <p:cNvSpPr>
                <a:spLocks/>
              </p:cNvSpPr>
              <p:nvPr/>
            </p:nvSpPr>
            <p:spPr bwMode="auto">
              <a:xfrm>
                <a:off x="2923" y="804"/>
                <a:ext cx="14" cy="12"/>
              </a:xfrm>
              <a:custGeom>
                <a:avLst/>
                <a:gdLst>
                  <a:gd name="T0" fmla="*/ 2 w 6"/>
                  <a:gd name="T1" fmla="*/ 3 h 5"/>
                  <a:gd name="T2" fmla="*/ 4 w 6"/>
                  <a:gd name="T3" fmla="*/ 0 h 5"/>
                  <a:gd name="T4" fmla="*/ 3 w 6"/>
                  <a:gd name="T5" fmla="*/ 2 h 5"/>
                  <a:gd name="T6" fmla="*/ 6 w 6"/>
                  <a:gd name="T7" fmla="*/ 2 h 5"/>
                  <a:gd name="T8" fmla="*/ 3 w 6"/>
                  <a:gd name="T9" fmla="*/ 4 h 5"/>
                  <a:gd name="T10" fmla="*/ 2 w 6"/>
                  <a:gd name="T11" fmla="*/ 3 h 5"/>
                </a:gdLst>
                <a:ahLst/>
                <a:cxnLst>
                  <a:cxn ang="0">
                    <a:pos x="T0" y="T1"/>
                  </a:cxn>
                  <a:cxn ang="0">
                    <a:pos x="T2" y="T3"/>
                  </a:cxn>
                  <a:cxn ang="0">
                    <a:pos x="T4" y="T5"/>
                  </a:cxn>
                  <a:cxn ang="0">
                    <a:pos x="T6" y="T7"/>
                  </a:cxn>
                  <a:cxn ang="0">
                    <a:pos x="T8" y="T9"/>
                  </a:cxn>
                  <a:cxn ang="0">
                    <a:pos x="T10" y="T11"/>
                  </a:cxn>
                </a:cxnLst>
                <a:rect l="0" t="0" r="r" b="b"/>
                <a:pathLst>
                  <a:path w="6" h="5">
                    <a:moveTo>
                      <a:pt x="2" y="3"/>
                    </a:moveTo>
                    <a:cubicBezTo>
                      <a:pt x="0" y="0"/>
                      <a:pt x="4" y="2"/>
                      <a:pt x="4" y="0"/>
                    </a:cubicBezTo>
                    <a:cubicBezTo>
                      <a:pt x="6" y="0"/>
                      <a:pt x="4" y="1"/>
                      <a:pt x="3" y="2"/>
                    </a:cubicBezTo>
                    <a:cubicBezTo>
                      <a:pt x="4" y="5"/>
                      <a:pt x="5" y="3"/>
                      <a:pt x="6" y="2"/>
                    </a:cubicBezTo>
                    <a:cubicBezTo>
                      <a:pt x="6" y="4"/>
                      <a:pt x="5" y="5"/>
                      <a:pt x="3" y="4"/>
                    </a:cubicBezTo>
                    <a:cubicBezTo>
                      <a:pt x="3" y="4"/>
                      <a:pt x="3" y="3"/>
                      <a:pt x="2" y="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7" name="Freeform 54">
                <a:extLst>
                  <a:ext uri="{FF2B5EF4-FFF2-40B4-BE49-F238E27FC236}">
                    <a16:creationId xmlns="" xmlns:a16="http://schemas.microsoft.com/office/drawing/2014/main" id="{F23A8918-6A45-4998-9906-9E546026A477}"/>
                  </a:ext>
                </a:extLst>
              </p:cNvPr>
              <p:cNvSpPr>
                <a:spLocks/>
              </p:cNvSpPr>
              <p:nvPr/>
            </p:nvSpPr>
            <p:spPr bwMode="auto">
              <a:xfrm>
                <a:off x="3251" y="804"/>
                <a:ext cx="19" cy="17"/>
              </a:xfrm>
              <a:custGeom>
                <a:avLst/>
                <a:gdLst>
                  <a:gd name="T0" fmla="*/ 8 w 8"/>
                  <a:gd name="T1" fmla="*/ 4 h 7"/>
                  <a:gd name="T2" fmla="*/ 0 w 8"/>
                  <a:gd name="T3" fmla="*/ 4 h 7"/>
                  <a:gd name="T4" fmla="*/ 8 w 8"/>
                  <a:gd name="T5" fmla="*/ 4 h 7"/>
                </a:gdLst>
                <a:ahLst/>
                <a:cxnLst>
                  <a:cxn ang="0">
                    <a:pos x="T0" y="T1"/>
                  </a:cxn>
                  <a:cxn ang="0">
                    <a:pos x="T2" y="T3"/>
                  </a:cxn>
                  <a:cxn ang="0">
                    <a:pos x="T4" y="T5"/>
                  </a:cxn>
                </a:cxnLst>
                <a:rect l="0" t="0" r="r" b="b"/>
                <a:pathLst>
                  <a:path w="8" h="7">
                    <a:moveTo>
                      <a:pt x="8" y="4"/>
                    </a:moveTo>
                    <a:cubicBezTo>
                      <a:pt x="6" y="7"/>
                      <a:pt x="2" y="3"/>
                      <a:pt x="0" y="4"/>
                    </a:cubicBezTo>
                    <a:cubicBezTo>
                      <a:pt x="2" y="0"/>
                      <a:pt x="6" y="4"/>
                      <a:pt x="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8" name="Freeform 55">
                <a:extLst>
                  <a:ext uri="{FF2B5EF4-FFF2-40B4-BE49-F238E27FC236}">
                    <a16:creationId xmlns="" xmlns:a16="http://schemas.microsoft.com/office/drawing/2014/main" id="{BF475E91-5C2D-4ED6-9050-EC30BCB5BC2E}"/>
                  </a:ext>
                </a:extLst>
              </p:cNvPr>
              <p:cNvSpPr>
                <a:spLocks/>
              </p:cNvSpPr>
              <p:nvPr/>
            </p:nvSpPr>
            <p:spPr bwMode="auto">
              <a:xfrm>
                <a:off x="1820" y="814"/>
                <a:ext cx="47" cy="19"/>
              </a:xfrm>
              <a:custGeom>
                <a:avLst/>
                <a:gdLst>
                  <a:gd name="T0" fmla="*/ 4 w 20"/>
                  <a:gd name="T1" fmla="*/ 6 h 8"/>
                  <a:gd name="T2" fmla="*/ 0 w 20"/>
                  <a:gd name="T3" fmla="*/ 5 h 8"/>
                  <a:gd name="T4" fmla="*/ 8 w 20"/>
                  <a:gd name="T5" fmla="*/ 0 h 8"/>
                  <a:gd name="T6" fmla="*/ 11 w 20"/>
                  <a:gd name="T7" fmla="*/ 7 h 8"/>
                  <a:gd name="T8" fmla="*/ 4 w 20"/>
                  <a:gd name="T9" fmla="*/ 6 h 8"/>
                </a:gdLst>
                <a:ahLst/>
                <a:cxnLst>
                  <a:cxn ang="0">
                    <a:pos x="T0" y="T1"/>
                  </a:cxn>
                  <a:cxn ang="0">
                    <a:pos x="T2" y="T3"/>
                  </a:cxn>
                  <a:cxn ang="0">
                    <a:pos x="T4" y="T5"/>
                  </a:cxn>
                  <a:cxn ang="0">
                    <a:pos x="T6" y="T7"/>
                  </a:cxn>
                  <a:cxn ang="0">
                    <a:pos x="T8" y="T9"/>
                  </a:cxn>
                </a:cxnLst>
                <a:rect l="0" t="0" r="r" b="b"/>
                <a:pathLst>
                  <a:path w="20" h="8">
                    <a:moveTo>
                      <a:pt x="4" y="6"/>
                    </a:moveTo>
                    <a:cubicBezTo>
                      <a:pt x="2" y="7"/>
                      <a:pt x="1" y="6"/>
                      <a:pt x="0" y="5"/>
                    </a:cubicBezTo>
                    <a:cubicBezTo>
                      <a:pt x="2" y="3"/>
                      <a:pt x="7" y="4"/>
                      <a:pt x="8" y="0"/>
                    </a:cubicBezTo>
                    <a:cubicBezTo>
                      <a:pt x="13" y="0"/>
                      <a:pt x="20" y="8"/>
                      <a:pt x="11" y="7"/>
                    </a:cubicBezTo>
                    <a:cubicBezTo>
                      <a:pt x="8" y="8"/>
                      <a:pt x="6" y="7"/>
                      <a:pt x="4" y="6"/>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9" name="Freeform 56">
                <a:extLst>
                  <a:ext uri="{FF2B5EF4-FFF2-40B4-BE49-F238E27FC236}">
                    <a16:creationId xmlns="" xmlns:a16="http://schemas.microsoft.com/office/drawing/2014/main" id="{92244388-E3EE-4469-A64C-387E52AF3D73}"/>
                  </a:ext>
                </a:extLst>
              </p:cNvPr>
              <p:cNvSpPr>
                <a:spLocks/>
              </p:cNvSpPr>
              <p:nvPr/>
            </p:nvSpPr>
            <p:spPr bwMode="auto">
              <a:xfrm>
                <a:off x="3166" y="819"/>
                <a:ext cx="17" cy="11"/>
              </a:xfrm>
              <a:custGeom>
                <a:avLst/>
                <a:gdLst>
                  <a:gd name="T0" fmla="*/ 0 w 7"/>
                  <a:gd name="T1" fmla="*/ 3 h 5"/>
                  <a:gd name="T2" fmla="*/ 1 w 7"/>
                  <a:gd name="T3" fmla="*/ 0 h 5"/>
                  <a:gd name="T4" fmla="*/ 7 w 7"/>
                  <a:gd name="T5" fmla="*/ 1 h 5"/>
                  <a:gd name="T6" fmla="*/ 0 w 7"/>
                  <a:gd name="T7" fmla="*/ 3 h 5"/>
                </a:gdLst>
                <a:ahLst/>
                <a:cxnLst>
                  <a:cxn ang="0">
                    <a:pos x="T0" y="T1"/>
                  </a:cxn>
                  <a:cxn ang="0">
                    <a:pos x="T2" y="T3"/>
                  </a:cxn>
                  <a:cxn ang="0">
                    <a:pos x="T4" y="T5"/>
                  </a:cxn>
                  <a:cxn ang="0">
                    <a:pos x="T6" y="T7"/>
                  </a:cxn>
                </a:cxnLst>
                <a:rect l="0" t="0" r="r" b="b"/>
                <a:pathLst>
                  <a:path w="7" h="5">
                    <a:moveTo>
                      <a:pt x="0" y="3"/>
                    </a:moveTo>
                    <a:cubicBezTo>
                      <a:pt x="0" y="2"/>
                      <a:pt x="1" y="2"/>
                      <a:pt x="1" y="0"/>
                    </a:cubicBezTo>
                    <a:cubicBezTo>
                      <a:pt x="3" y="0"/>
                      <a:pt x="4" y="2"/>
                      <a:pt x="7" y="1"/>
                    </a:cubicBezTo>
                    <a:cubicBezTo>
                      <a:pt x="7" y="4"/>
                      <a:pt x="2" y="5"/>
                      <a:pt x="0" y="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0" name="Freeform 57">
                <a:extLst>
                  <a:ext uri="{FF2B5EF4-FFF2-40B4-BE49-F238E27FC236}">
                    <a16:creationId xmlns="" xmlns:a16="http://schemas.microsoft.com/office/drawing/2014/main" id="{D4042A6B-17C7-4916-8C67-FD7BCC4974E3}"/>
                  </a:ext>
                </a:extLst>
              </p:cNvPr>
              <p:cNvSpPr>
                <a:spLocks/>
              </p:cNvSpPr>
              <p:nvPr/>
            </p:nvSpPr>
            <p:spPr bwMode="auto">
              <a:xfrm>
                <a:off x="2019" y="823"/>
                <a:ext cx="30" cy="22"/>
              </a:xfrm>
              <a:custGeom>
                <a:avLst/>
                <a:gdLst>
                  <a:gd name="T0" fmla="*/ 13 w 13"/>
                  <a:gd name="T1" fmla="*/ 3 h 9"/>
                  <a:gd name="T2" fmla="*/ 7 w 13"/>
                  <a:gd name="T3" fmla="*/ 1 h 9"/>
                  <a:gd name="T4" fmla="*/ 7 w 13"/>
                  <a:gd name="T5" fmla="*/ 4 h 9"/>
                  <a:gd name="T6" fmla="*/ 12 w 13"/>
                  <a:gd name="T7" fmla="*/ 6 h 9"/>
                  <a:gd name="T8" fmla="*/ 7 w 13"/>
                  <a:gd name="T9" fmla="*/ 7 h 9"/>
                  <a:gd name="T10" fmla="*/ 6 w 13"/>
                  <a:gd name="T11" fmla="*/ 4 h 9"/>
                  <a:gd name="T12" fmla="*/ 4 w 13"/>
                  <a:gd name="T13" fmla="*/ 3 h 9"/>
                  <a:gd name="T14" fmla="*/ 6 w 13"/>
                  <a:gd name="T15" fmla="*/ 0 h 9"/>
                  <a:gd name="T16" fmla="*/ 13 w 13"/>
                  <a:gd name="T17" fmla="*/ 3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9">
                    <a:moveTo>
                      <a:pt x="13" y="3"/>
                    </a:moveTo>
                    <a:cubicBezTo>
                      <a:pt x="10" y="4"/>
                      <a:pt x="11" y="0"/>
                      <a:pt x="7" y="1"/>
                    </a:cubicBezTo>
                    <a:cubicBezTo>
                      <a:pt x="8" y="2"/>
                      <a:pt x="11" y="4"/>
                      <a:pt x="7" y="4"/>
                    </a:cubicBezTo>
                    <a:cubicBezTo>
                      <a:pt x="8" y="6"/>
                      <a:pt x="10" y="6"/>
                      <a:pt x="12" y="6"/>
                    </a:cubicBezTo>
                    <a:cubicBezTo>
                      <a:pt x="11" y="8"/>
                      <a:pt x="8" y="9"/>
                      <a:pt x="7" y="7"/>
                    </a:cubicBezTo>
                    <a:cubicBezTo>
                      <a:pt x="7" y="5"/>
                      <a:pt x="6" y="5"/>
                      <a:pt x="6" y="4"/>
                    </a:cubicBezTo>
                    <a:cubicBezTo>
                      <a:pt x="10" y="4"/>
                      <a:pt x="4" y="0"/>
                      <a:pt x="4" y="3"/>
                    </a:cubicBezTo>
                    <a:cubicBezTo>
                      <a:pt x="0" y="2"/>
                      <a:pt x="6" y="2"/>
                      <a:pt x="6" y="0"/>
                    </a:cubicBezTo>
                    <a:cubicBezTo>
                      <a:pt x="10" y="0"/>
                      <a:pt x="11" y="2"/>
                      <a:pt x="13" y="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1" name="Freeform 58">
                <a:extLst>
                  <a:ext uri="{FF2B5EF4-FFF2-40B4-BE49-F238E27FC236}">
                    <a16:creationId xmlns="" xmlns:a16="http://schemas.microsoft.com/office/drawing/2014/main" id="{CF8AC2C1-C5CE-472C-AAE3-F19105D27D69}"/>
                  </a:ext>
                </a:extLst>
              </p:cNvPr>
              <p:cNvSpPr>
                <a:spLocks/>
              </p:cNvSpPr>
              <p:nvPr/>
            </p:nvSpPr>
            <p:spPr bwMode="auto">
              <a:xfrm>
                <a:off x="2859" y="821"/>
                <a:ext cx="28" cy="19"/>
              </a:xfrm>
              <a:custGeom>
                <a:avLst/>
                <a:gdLst>
                  <a:gd name="T0" fmla="*/ 3 w 12"/>
                  <a:gd name="T1" fmla="*/ 8 h 8"/>
                  <a:gd name="T2" fmla="*/ 6 w 12"/>
                  <a:gd name="T3" fmla="*/ 6 h 8"/>
                  <a:gd name="T4" fmla="*/ 0 w 12"/>
                  <a:gd name="T5" fmla="*/ 4 h 8"/>
                  <a:gd name="T6" fmla="*/ 6 w 12"/>
                  <a:gd name="T7" fmla="*/ 0 h 8"/>
                  <a:gd name="T8" fmla="*/ 10 w 12"/>
                  <a:gd name="T9" fmla="*/ 3 h 8"/>
                  <a:gd name="T10" fmla="*/ 12 w 12"/>
                  <a:gd name="T11" fmla="*/ 5 h 8"/>
                  <a:gd name="T12" fmla="*/ 3 w 12"/>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12" h="8">
                    <a:moveTo>
                      <a:pt x="3" y="8"/>
                    </a:moveTo>
                    <a:cubicBezTo>
                      <a:pt x="3" y="6"/>
                      <a:pt x="5" y="6"/>
                      <a:pt x="6" y="6"/>
                    </a:cubicBezTo>
                    <a:cubicBezTo>
                      <a:pt x="5" y="5"/>
                      <a:pt x="2" y="5"/>
                      <a:pt x="0" y="4"/>
                    </a:cubicBezTo>
                    <a:cubicBezTo>
                      <a:pt x="3" y="4"/>
                      <a:pt x="3" y="0"/>
                      <a:pt x="6" y="0"/>
                    </a:cubicBezTo>
                    <a:cubicBezTo>
                      <a:pt x="4" y="4"/>
                      <a:pt x="7" y="2"/>
                      <a:pt x="10" y="3"/>
                    </a:cubicBezTo>
                    <a:cubicBezTo>
                      <a:pt x="10" y="5"/>
                      <a:pt x="12" y="4"/>
                      <a:pt x="12" y="5"/>
                    </a:cubicBezTo>
                    <a:cubicBezTo>
                      <a:pt x="7" y="4"/>
                      <a:pt x="7" y="8"/>
                      <a:pt x="3" y="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2" name="Freeform 59">
                <a:extLst>
                  <a:ext uri="{FF2B5EF4-FFF2-40B4-BE49-F238E27FC236}">
                    <a16:creationId xmlns="" xmlns:a16="http://schemas.microsoft.com/office/drawing/2014/main" id="{2AF9C1FF-C049-41E0-B4E0-96E28314A83F}"/>
                  </a:ext>
                </a:extLst>
              </p:cNvPr>
              <p:cNvSpPr>
                <a:spLocks/>
              </p:cNvSpPr>
              <p:nvPr/>
            </p:nvSpPr>
            <p:spPr bwMode="auto">
              <a:xfrm>
                <a:off x="1742" y="819"/>
                <a:ext cx="33" cy="19"/>
              </a:xfrm>
              <a:custGeom>
                <a:avLst/>
                <a:gdLst>
                  <a:gd name="T0" fmla="*/ 14 w 14"/>
                  <a:gd name="T1" fmla="*/ 7 h 8"/>
                  <a:gd name="T2" fmla="*/ 8 w 14"/>
                  <a:gd name="T3" fmla="*/ 6 h 8"/>
                  <a:gd name="T4" fmla="*/ 9 w 14"/>
                  <a:gd name="T5" fmla="*/ 3 h 8"/>
                  <a:gd name="T6" fmla="*/ 0 w 14"/>
                  <a:gd name="T7" fmla="*/ 4 h 8"/>
                  <a:gd name="T8" fmla="*/ 0 w 14"/>
                  <a:gd name="T9" fmla="*/ 3 h 8"/>
                  <a:gd name="T10" fmla="*/ 11 w 14"/>
                  <a:gd name="T11" fmla="*/ 4 h 8"/>
                  <a:gd name="T12" fmla="*/ 14 w 14"/>
                  <a:gd name="T13" fmla="*/ 7 h 8"/>
                </a:gdLst>
                <a:ahLst/>
                <a:cxnLst>
                  <a:cxn ang="0">
                    <a:pos x="T0" y="T1"/>
                  </a:cxn>
                  <a:cxn ang="0">
                    <a:pos x="T2" y="T3"/>
                  </a:cxn>
                  <a:cxn ang="0">
                    <a:pos x="T4" y="T5"/>
                  </a:cxn>
                  <a:cxn ang="0">
                    <a:pos x="T6" y="T7"/>
                  </a:cxn>
                  <a:cxn ang="0">
                    <a:pos x="T8" y="T9"/>
                  </a:cxn>
                  <a:cxn ang="0">
                    <a:pos x="T10" y="T11"/>
                  </a:cxn>
                  <a:cxn ang="0">
                    <a:pos x="T12" y="T13"/>
                  </a:cxn>
                </a:cxnLst>
                <a:rect l="0" t="0" r="r" b="b"/>
                <a:pathLst>
                  <a:path w="14" h="8">
                    <a:moveTo>
                      <a:pt x="14" y="7"/>
                    </a:moveTo>
                    <a:cubicBezTo>
                      <a:pt x="11" y="8"/>
                      <a:pt x="10" y="6"/>
                      <a:pt x="8" y="6"/>
                    </a:cubicBezTo>
                    <a:cubicBezTo>
                      <a:pt x="8" y="5"/>
                      <a:pt x="9" y="5"/>
                      <a:pt x="9" y="3"/>
                    </a:cubicBezTo>
                    <a:cubicBezTo>
                      <a:pt x="5" y="3"/>
                      <a:pt x="3" y="3"/>
                      <a:pt x="0" y="4"/>
                    </a:cubicBezTo>
                    <a:cubicBezTo>
                      <a:pt x="0" y="4"/>
                      <a:pt x="0" y="4"/>
                      <a:pt x="0" y="3"/>
                    </a:cubicBezTo>
                    <a:cubicBezTo>
                      <a:pt x="3" y="1"/>
                      <a:pt x="10" y="0"/>
                      <a:pt x="11" y="4"/>
                    </a:cubicBezTo>
                    <a:cubicBezTo>
                      <a:pt x="10" y="6"/>
                      <a:pt x="13" y="5"/>
                      <a:pt x="14" y="7"/>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3" name="Freeform 61">
                <a:extLst>
                  <a:ext uri="{FF2B5EF4-FFF2-40B4-BE49-F238E27FC236}">
                    <a16:creationId xmlns="" xmlns:a16="http://schemas.microsoft.com/office/drawing/2014/main" id="{B5856F0B-B8A3-4071-A093-F0E449F29008}"/>
                  </a:ext>
                </a:extLst>
              </p:cNvPr>
              <p:cNvSpPr>
                <a:spLocks/>
              </p:cNvSpPr>
              <p:nvPr/>
            </p:nvSpPr>
            <p:spPr bwMode="auto">
              <a:xfrm>
                <a:off x="2490" y="861"/>
                <a:ext cx="14" cy="10"/>
              </a:xfrm>
              <a:custGeom>
                <a:avLst/>
                <a:gdLst>
                  <a:gd name="T0" fmla="*/ 6 w 6"/>
                  <a:gd name="T1" fmla="*/ 3 h 4"/>
                  <a:gd name="T2" fmla="*/ 0 w 6"/>
                  <a:gd name="T3" fmla="*/ 4 h 4"/>
                  <a:gd name="T4" fmla="*/ 5 w 6"/>
                  <a:gd name="T5" fmla="*/ 0 h 4"/>
                  <a:gd name="T6" fmla="*/ 4 w 6"/>
                  <a:gd name="T7" fmla="*/ 2 h 4"/>
                  <a:gd name="T8" fmla="*/ 6 w 6"/>
                  <a:gd name="T9" fmla="*/ 3 h 4"/>
                </a:gdLst>
                <a:ahLst/>
                <a:cxnLst>
                  <a:cxn ang="0">
                    <a:pos x="T0" y="T1"/>
                  </a:cxn>
                  <a:cxn ang="0">
                    <a:pos x="T2" y="T3"/>
                  </a:cxn>
                  <a:cxn ang="0">
                    <a:pos x="T4" y="T5"/>
                  </a:cxn>
                  <a:cxn ang="0">
                    <a:pos x="T6" y="T7"/>
                  </a:cxn>
                  <a:cxn ang="0">
                    <a:pos x="T8" y="T9"/>
                  </a:cxn>
                </a:cxnLst>
                <a:rect l="0" t="0" r="r" b="b"/>
                <a:pathLst>
                  <a:path w="6" h="4">
                    <a:moveTo>
                      <a:pt x="6" y="3"/>
                    </a:moveTo>
                    <a:cubicBezTo>
                      <a:pt x="4" y="3"/>
                      <a:pt x="3" y="4"/>
                      <a:pt x="0" y="4"/>
                    </a:cubicBezTo>
                    <a:cubicBezTo>
                      <a:pt x="2" y="2"/>
                      <a:pt x="3" y="1"/>
                      <a:pt x="5" y="0"/>
                    </a:cubicBezTo>
                    <a:cubicBezTo>
                      <a:pt x="5" y="0"/>
                      <a:pt x="4" y="1"/>
                      <a:pt x="4" y="2"/>
                    </a:cubicBezTo>
                    <a:cubicBezTo>
                      <a:pt x="5" y="1"/>
                      <a:pt x="6" y="2"/>
                      <a:pt x="6" y="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4" name="Freeform 63">
                <a:extLst>
                  <a:ext uri="{FF2B5EF4-FFF2-40B4-BE49-F238E27FC236}">
                    <a16:creationId xmlns="" xmlns:a16="http://schemas.microsoft.com/office/drawing/2014/main" id="{0433CFCE-7D2D-493D-A62D-9A6C56ACB037}"/>
                  </a:ext>
                </a:extLst>
              </p:cNvPr>
              <p:cNvSpPr>
                <a:spLocks/>
              </p:cNvSpPr>
              <p:nvPr/>
            </p:nvSpPr>
            <p:spPr bwMode="auto">
              <a:xfrm>
                <a:off x="2229" y="871"/>
                <a:ext cx="14" cy="14"/>
              </a:xfrm>
              <a:custGeom>
                <a:avLst/>
                <a:gdLst>
                  <a:gd name="T0" fmla="*/ 6 w 6"/>
                  <a:gd name="T1" fmla="*/ 4 h 6"/>
                  <a:gd name="T2" fmla="*/ 0 w 6"/>
                  <a:gd name="T3" fmla="*/ 5 h 6"/>
                  <a:gd name="T4" fmla="*/ 6 w 6"/>
                  <a:gd name="T5" fmla="*/ 4 h 6"/>
                </a:gdLst>
                <a:ahLst/>
                <a:cxnLst>
                  <a:cxn ang="0">
                    <a:pos x="T0" y="T1"/>
                  </a:cxn>
                  <a:cxn ang="0">
                    <a:pos x="T2" y="T3"/>
                  </a:cxn>
                  <a:cxn ang="0">
                    <a:pos x="T4" y="T5"/>
                  </a:cxn>
                </a:cxnLst>
                <a:rect l="0" t="0" r="r" b="b"/>
                <a:pathLst>
                  <a:path w="6" h="6">
                    <a:moveTo>
                      <a:pt x="6" y="4"/>
                    </a:moveTo>
                    <a:cubicBezTo>
                      <a:pt x="4" y="2"/>
                      <a:pt x="3" y="6"/>
                      <a:pt x="0" y="5"/>
                    </a:cubicBezTo>
                    <a:cubicBezTo>
                      <a:pt x="0" y="4"/>
                      <a:pt x="6" y="0"/>
                      <a:pt x="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5" name="Freeform 66">
                <a:extLst>
                  <a:ext uri="{FF2B5EF4-FFF2-40B4-BE49-F238E27FC236}">
                    <a16:creationId xmlns="" xmlns:a16="http://schemas.microsoft.com/office/drawing/2014/main" id="{A0485DB3-1472-4B80-8844-F26C3251D051}"/>
                  </a:ext>
                </a:extLst>
              </p:cNvPr>
              <p:cNvSpPr>
                <a:spLocks/>
              </p:cNvSpPr>
              <p:nvPr/>
            </p:nvSpPr>
            <p:spPr bwMode="auto">
              <a:xfrm>
                <a:off x="1342" y="947"/>
                <a:ext cx="19" cy="16"/>
              </a:xfrm>
              <a:custGeom>
                <a:avLst/>
                <a:gdLst>
                  <a:gd name="T0" fmla="*/ 5 w 8"/>
                  <a:gd name="T1" fmla="*/ 0 h 7"/>
                  <a:gd name="T2" fmla="*/ 6 w 8"/>
                  <a:gd name="T3" fmla="*/ 5 h 7"/>
                  <a:gd name="T4" fmla="*/ 4 w 8"/>
                  <a:gd name="T5" fmla="*/ 7 h 7"/>
                  <a:gd name="T6" fmla="*/ 5 w 8"/>
                  <a:gd name="T7" fmla="*/ 0 h 7"/>
                </a:gdLst>
                <a:ahLst/>
                <a:cxnLst>
                  <a:cxn ang="0">
                    <a:pos x="T0" y="T1"/>
                  </a:cxn>
                  <a:cxn ang="0">
                    <a:pos x="T2" y="T3"/>
                  </a:cxn>
                  <a:cxn ang="0">
                    <a:pos x="T4" y="T5"/>
                  </a:cxn>
                  <a:cxn ang="0">
                    <a:pos x="T6" y="T7"/>
                  </a:cxn>
                </a:cxnLst>
                <a:rect l="0" t="0" r="r" b="b"/>
                <a:pathLst>
                  <a:path w="8" h="7">
                    <a:moveTo>
                      <a:pt x="5" y="0"/>
                    </a:moveTo>
                    <a:cubicBezTo>
                      <a:pt x="8" y="2"/>
                      <a:pt x="1" y="4"/>
                      <a:pt x="6" y="5"/>
                    </a:cubicBezTo>
                    <a:cubicBezTo>
                      <a:pt x="6" y="6"/>
                      <a:pt x="4" y="6"/>
                      <a:pt x="4" y="7"/>
                    </a:cubicBezTo>
                    <a:cubicBezTo>
                      <a:pt x="0" y="6"/>
                      <a:pt x="4" y="2"/>
                      <a:pt x="5"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6" name="Freeform 67">
                <a:extLst>
                  <a:ext uri="{FF2B5EF4-FFF2-40B4-BE49-F238E27FC236}">
                    <a16:creationId xmlns="" xmlns:a16="http://schemas.microsoft.com/office/drawing/2014/main" id="{9381186D-F2F0-4A0A-B387-19AA4AFE9B64}"/>
                  </a:ext>
                </a:extLst>
              </p:cNvPr>
              <p:cNvSpPr>
                <a:spLocks/>
              </p:cNvSpPr>
              <p:nvPr/>
            </p:nvSpPr>
            <p:spPr bwMode="auto">
              <a:xfrm>
                <a:off x="4366" y="949"/>
                <a:ext cx="14" cy="9"/>
              </a:xfrm>
              <a:custGeom>
                <a:avLst/>
                <a:gdLst>
                  <a:gd name="T0" fmla="*/ 1 w 6"/>
                  <a:gd name="T1" fmla="*/ 0 h 4"/>
                  <a:gd name="T2" fmla="*/ 5 w 6"/>
                  <a:gd name="T3" fmla="*/ 0 h 4"/>
                  <a:gd name="T4" fmla="*/ 1 w 6"/>
                  <a:gd name="T5" fmla="*/ 0 h 4"/>
                </a:gdLst>
                <a:ahLst/>
                <a:cxnLst>
                  <a:cxn ang="0">
                    <a:pos x="T0" y="T1"/>
                  </a:cxn>
                  <a:cxn ang="0">
                    <a:pos x="T2" y="T3"/>
                  </a:cxn>
                  <a:cxn ang="0">
                    <a:pos x="T4" y="T5"/>
                  </a:cxn>
                </a:cxnLst>
                <a:rect l="0" t="0" r="r" b="b"/>
                <a:pathLst>
                  <a:path w="6" h="4">
                    <a:moveTo>
                      <a:pt x="1" y="0"/>
                    </a:moveTo>
                    <a:cubicBezTo>
                      <a:pt x="2" y="0"/>
                      <a:pt x="3" y="0"/>
                      <a:pt x="5" y="0"/>
                    </a:cubicBezTo>
                    <a:cubicBezTo>
                      <a:pt x="6" y="4"/>
                      <a:pt x="0" y="4"/>
                      <a:pt x="1"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7" name="Freeform 68">
                <a:extLst>
                  <a:ext uri="{FF2B5EF4-FFF2-40B4-BE49-F238E27FC236}">
                    <a16:creationId xmlns="" xmlns:a16="http://schemas.microsoft.com/office/drawing/2014/main" id="{EE27A022-CC06-464F-805A-998714BC77A3}"/>
                  </a:ext>
                </a:extLst>
              </p:cNvPr>
              <p:cNvSpPr>
                <a:spLocks/>
              </p:cNvSpPr>
              <p:nvPr/>
            </p:nvSpPr>
            <p:spPr bwMode="auto">
              <a:xfrm>
                <a:off x="2646" y="951"/>
                <a:ext cx="92" cy="121"/>
              </a:xfrm>
              <a:custGeom>
                <a:avLst/>
                <a:gdLst>
                  <a:gd name="T0" fmla="*/ 17 w 39"/>
                  <a:gd name="T1" fmla="*/ 2 h 51"/>
                  <a:gd name="T2" fmla="*/ 12 w 39"/>
                  <a:gd name="T3" fmla="*/ 6 h 51"/>
                  <a:gd name="T4" fmla="*/ 19 w 39"/>
                  <a:gd name="T5" fmla="*/ 7 h 51"/>
                  <a:gd name="T6" fmla="*/ 16 w 39"/>
                  <a:gd name="T7" fmla="*/ 15 h 51"/>
                  <a:gd name="T8" fmla="*/ 28 w 39"/>
                  <a:gd name="T9" fmla="*/ 35 h 51"/>
                  <a:gd name="T10" fmla="*/ 34 w 39"/>
                  <a:gd name="T11" fmla="*/ 34 h 51"/>
                  <a:gd name="T12" fmla="*/ 33 w 39"/>
                  <a:gd name="T13" fmla="*/ 43 h 51"/>
                  <a:gd name="T14" fmla="*/ 0 w 39"/>
                  <a:gd name="T15" fmla="*/ 51 h 51"/>
                  <a:gd name="T16" fmla="*/ 12 w 39"/>
                  <a:gd name="T17" fmla="*/ 44 h 51"/>
                  <a:gd name="T18" fmla="*/ 3 w 39"/>
                  <a:gd name="T19" fmla="*/ 41 h 51"/>
                  <a:gd name="T20" fmla="*/ 9 w 39"/>
                  <a:gd name="T21" fmla="*/ 36 h 51"/>
                  <a:gd name="T22" fmla="*/ 7 w 39"/>
                  <a:gd name="T23" fmla="*/ 33 h 51"/>
                  <a:gd name="T24" fmla="*/ 13 w 39"/>
                  <a:gd name="T25" fmla="*/ 32 h 51"/>
                  <a:gd name="T26" fmla="*/ 15 w 39"/>
                  <a:gd name="T27" fmla="*/ 28 h 51"/>
                  <a:gd name="T28" fmla="*/ 13 w 39"/>
                  <a:gd name="T29" fmla="*/ 23 h 51"/>
                  <a:gd name="T30" fmla="*/ 5 w 39"/>
                  <a:gd name="T31" fmla="*/ 24 h 51"/>
                  <a:gd name="T32" fmla="*/ 8 w 39"/>
                  <a:gd name="T33" fmla="*/ 18 h 51"/>
                  <a:gd name="T34" fmla="*/ 5 w 39"/>
                  <a:gd name="T35" fmla="*/ 14 h 51"/>
                  <a:gd name="T36" fmla="*/ 2 w 39"/>
                  <a:gd name="T37" fmla="*/ 14 h 51"/>
                  <a:gd name="T38" fmla="*/ 4 w 39"/>
                  <a:gd name="T39" fmla="*/ 12 h 51"/>
                  <a:gd name="T40" fmla="*/ 0 w 39"/>
                  <a:gd name="T41" fmla="*/ 9 h 51"/>
                  <a:gd name="T42" fmla="*/ 17 w 39"/>
                  <a:gd name="T43" fmla="*/ 2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9" h="51">
                    <a:moveTo>
                      <a:pt x="17" y="2"/>
                    </a:moveTo>
                    <a:cubicBezTo>
                      <a:pt x="15" y="4"/>
                      <a:pt x="15" y="6"/>
                      <a:pt x="12" y="6"/>
                    </a:cubicBezTo>
                    <a:cubicBezTo>
                      <a:pt x="12" y="9"/>
                      <a:pt x="16" y="6"/>
                      <a:pt x="19" y="7"/>
                    </a:cubicBezTo>
                    <a:cubicBezTo>
                      <a:pt x="20" y="12"/>
                      <a:pt x="17" y="13"/>
                      <a:pt x="16" y="15"/>
                    </a:cubicBezTo>
                    <a:cubicBezTo>
                      <a:pt x="21" y="21"/>
                      <a:pt x="28" y="25"/>
                      <a:pt x="28" y="35"/>
                    </a:cubicBezTo>
                    <a:cubicBezTo>
                      <a:pt x="31" y="35"/>
                      <a:pt x="31" y="33"/>
                      <a:pt x="34" y="34"/>
                    </a:cubicBezTo>
                    <a:cubicBezTo>
                      <a:pt x="39" y="38"/>
                      <a:pt x="27" y="41"/>
                      <a:pt x="33" y="43"/>
                    </a:cubicBezTo>
                    <a:cubicBezTo>
                      <a:pt x="25" y="50"/>
                      <a:pt x="10" y="45"/>
                      <a:pt x="0" y="51"/>
                    </a:cubicBezTo>
                    <a:cubicBezTo>
                      <a:pt x="4" y="49"/>
                      <a:pt x="5" y="44"/>
                      <a:pt x="12" y="44"/>
                    </a:cubicBezTo>
                    <a:cubicBezTo>
                      <a:pt x="10" y="42"/>
                      <a:pt x="8" y="41"/>
                      <a:pt x="3" y="41"/>
                    </a:cubicBezTo>
                    <a:cubicBezTo>
                      <a:pt x="4" y="38"/>
                      <a:pt x="8" y="39"/>
                      <a:pt x="9" y="36"/>
                    </a:cubicBezTo>
                    <a:cubicBezTo>
                      <a:pt x="7" y="34"/>
                      <a:pt x="8" y="34"/>
                      <a:pt x="7" y="33"/>
                    </a:cubicBezTo>
                    <a:cubicBezTo>
                      <a:pt x="7" y="31"/>
                      <a:pt x="11" y="32"/>
                      <a:pt x="13" y="32"/>
                    </a:cubicBezTo>
                    <a:cubicBezTo>
                      <a:pt x="14" y="32"/>
                      <a:pt x="13" y="29"/>
                      <a:pt x="15" y="28"/>
                    </a:cubicBezTo>
                    <a:cubicBezTo>
                      <a:pt x="14" y="27"/>
                      <a:pt x="12" y="26"/>
                      <a:pt x="13" y="23"/>
                    </a:cubicBezTo>
                    <a:cubicBezTo>
                      <a:pt x="9" y="22"/>
                      <a:pt x="9" y="25"/>
                      <a:pt x="5" y="24"/>
                    </a:cubicBezTo>
                    <a:cubicBezTo>
                      <a:pt x="5" y="22"/>
                      <a:pt x="6" y="20"/>
                      <a:pt x="8" y="18"/>
                    </a:cubicBezTo>
                    <a:cubicBezTo>
                      <a:pt x="7" y="17"/>
                      <a:pt x="2" y="18"/>
                      <a:pt x="5" y="14"/>
                    </a:cubicBezTo>
                    <a:cubicBezTo>
                      <a:pt x="3" y="14"/>
                      <a:pt x="3" y="16"/>
                      <a:pt x="2" y="14"/>
                    </a:cubicBezTo>
                    <a:cubicBezTo>
                      <a:pt x="0" y="13"/>
                      <a:pt x="3" y="13"/>
                      <a:pt x="4" y="12"/>
                    </a:cubicBezTo>
                    <a:cubicBezTo>
                      <a:pt x="3" y="10"/>
                      <a:pt x="2" y="10"/>
                      <a:pt x="0" y="9"/>
                    </a:cubicBezTo>
                    <a:cubicBezTo>
                      <a:pt x="6" y="9"/>
                      <a:pt x="7" y="0"/>
                      <a:pt x="17" y="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8" name="Freeform 69">
                <a:extLst>
                  <a:ext uri="{FF2B5EF4-FFF2-40B4-BE49-F238E27FC236}">
                    <a16:creationId xmlns="" xmlns:a16="http://schemas.microsoft.com/office/drawing/2014/main" id="{BEF63EEE-8C2D-43C3-9B22-8F2358AEB77D}"/>
                  </a:ext>
                </a:extLst>
              </p:cNvPr>
              <p:cNvSpPr>
                <a:spLocks/>
              </p:cNvSpPr>
              <p:nvPr/>
            </p:nvSpPr>
            <p:spPr bwMode="auto">
              <a:xfrm>
                <a:off x="1155" y="956"/>
                <a:ext cx="19" cy="12"/>
              </a:xfrm>
              <a:custGeom>
                <a:avLst/>
                <a:gdLst>
                  <a:gd name="T0" fmla="*/ 7 w 8"/>
                  <a:gd name="T1" fmla="*/ 1 h 5"/>
                  <a:gd name="T2" fmla="*/ 1 w 8"/>
                  <a:gd name="T3" fmla="*/ 2 h 5"/>
                  <a:gd name="T4" fmla="*/ 7 w 8"/>
                  <a:gd name="T5" fmla="*/ 1 h 5"/>
                </a:gdLst>
                <a:ahLst/>
                <a:cxnLst>
                  <a:cxn ang="0">
                    <a:pos x="T0" y="T1"/>
                  </a:cxn>
                  <a:cxn ang="0">
                    <a:pos x="T2" y="T3"/>
                  </a:cxn>
                  <a:cxn ang="0">
                    <a:pos x="T4" y="T5"/>
                  </a:cxn>
                </a:cxnLst>
                <a:rect l="0" t="0" r="r" b="b"/>
                <a:pathLst>
                  <a:path w="8" h="5">
                    <a:moveTo>
                      <a:pt x="7" y="1"/>
                    </a:moveTo>
                    <a:cubicBezTo>
                      <a:pt x="8" y="3"/>
                      <a:pt x="0" y="5"/>
                      <a:pt x="1" y="2"/>
                    </a:cubicBezTo>
                    <a:cubicBezTo>
                      <a:pt x="4" y="2"/>
                      <a:pt x="4" y="0"/>
                      <a:pt x="7" y="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9" name="Freeform 70">
                <a:extLst>
                  <a:ext uri="{FF2B5EF4-FFF2-40B4-BE49-F238E27FC236}">
                    <a16:creationId xmlns="" xmlns:a16="http://schemas.microsoft.com/office/drawing/2014/main" id="{601A3544-5FB9-42F9-9425-C0614B4D4282}"/>
                  </a:ext>
                </a:extLst>
              </p:cNvPr>
              <p:cNvSpPr>
                <a:spLocks/>
              </p:cNvSpPr>
              <p:nvPr/>
            </p:nvSpPr>
            <p:spPr bwMode="auto">
              <a:xfrm>
                <a:off x="1330" y="968"/>
                <a:ext cx="19" cy="12"/>
              </a:xfrm>
              <a:custGeom>
                <a:avLst/>
                <a:gdLst>
                  <a:gd name="T0" fmla="*/ 1 w 8"/>
                  <a:gd name="T1" fmla="*/ 5 h 5"/>
                  <a:gd name="T2" fmla="*/ 4 w 8"/>
                  <a:gd name="T3" fmla="*/ 0 h 5"/>
                  <a:gd name="T4" fmla="*/ 3 w 8"/>
                  <a:gd name="T5" fmla="*/ 3 h 5"/>
                  <a:gd name="T6" fmla="*/ 6 w 8"/>
                  <a:gd name="T7" fmla="*/ 0 h 5"/>
                  <a:gd name="T8" fmla="*/ 8 w 8"/>
                  <a:gd name="T9" fmla="*/ 1 h 5"/>
                  <a:gd name="T10" fmla="*/ 8 w 8"/>
                  <a:gd name="T11" fmla="*/ 3 h 5"/>
                  <a:gd name="T12" fmla="*/ 1 w 8"/>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8" h="5">
                    <a:moveTo>
                      <a:pt x="1" y="5"/>
                    </a:moveTo>
                    <a:cubicBezTo>
                      <a:pt x="3" y="3"/>
                      <a:pt x="0" y="0"/>
                      <a:pt x="4" y="0"/>
                    </a:cubicBezTo>
                    <a:cubicBezTo>
                      <a:pt x="4" y="1"/>
                      <a:pt x="3" y="1"/>
                      <a:pt x="3" y="3"/>
                    </a:cubicBezTo>
                    <a:cubicBezTo>
                      <a:pt x="4" y="2"/>
                      <a:pt x="7" y="2"/>
                      <a:pt x="6" y="0"/>
                    </a:cubicBezTo>
                    <a:cubicBezTo>
                      <a:pt x="7" y="0"/>
                      <a:pt x="7" y="1"/>
                      <a:pt x="8" y="1"/>
                    </a:cubicBezTo>
                    <a:cubicBezTo>
                      <a:pt x="8" y="1"/>
                      <a:pt x="8" y="2"/>
                      <a:pt x="8" y="3"/>
                    </a:cubicBezTo>
                    <a:cubicBezTo>
                      <a:pt x="5" y="3"/>
                      <a:pt x="4" y="4"/>
                      <a:pt x="1" y="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0" name="Freeform 71">
                <a:extLst>
                  <a:ext uri="{FF2B5EF4-FFF2-40B4-BE49-F238E27FC236}">
                    <a16:creationId xmlns="" xmlns:a16="http://schemas.microsoft.com/office/drawing/2014/main" id="{A3ECF595-6615-4750-8EE1-C18C54F591F1}"/>
                  </a:ext>
                </a:extLst>
              </p:cNvPr>
              <p:cNvSpPr>
                <a:spLocks/>
              </p:cNvSpPr>
              <p:nvPr/>
            </p:nvSpPr>
            <p:spPr bwMode="auto">
              <a:xfrm>
                <a:off x="1884" y="980"/>
                <a:ext cx="16" cy="14"/>
              </a:xfrm>
              <a:custGeom>
                <a:avLst/>
                <a:gdLst>
                  <a:gd name="T0" fmla="*/ 7 w 7"/>
                  <a:gd name="T1" fmla="*/ 2 h 6"/>
                  <a:gd name="T2" fmla="*/ 0 w 7"/>
                  <a:gd name="T3" fmla="*/ 6 h 6"/>
                  <a:gd name="T4" fmla="*/ 7 w 7"/>
                  <a:gd name="T5" fmla="*/ 2 h 6"/>
                </a:gdLst>
                <a:ahLst/>
                <a:cxnLst>
                  <a:cxn ang="0">
                    <a:pos x="T0" y="T1"/>
                  </a:cxn>
                  <a:cxn ang="0">
                    <a:pos x="T2" y="T3"/>
                  </a:cxn>
                  <a:cxn ang="0">
                    <a:pos x="T4" y="T5"/>
                  </a:cxn>
                </a:cxnLst>
                <a:rect l="0" t="0" r="r" b="b"/>
                <a:pathLst>
                  <a:path w="7" h="6">
                    <a:moveTo>
                      <a:pt x="7" y="2"/>
                    </a:moveTo>
                    <a:cubicBezTo>
                      <a:pt x="6" y="5"/>
                      <a:pt x="3" y="5"/>
                      <a:pt x="0" y="6"/>
                    </a:cubicBezTo>
                    <a:cubicBezTo>
                      <a:pt x="0" y="3"/>
                      <a:pt x="5" y="0"/>
                      <a:pt x="7" y="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1" name="Freeform 72">
                <a:extLst>
                  <a:ext uri="{FF2B5EF4-FFF2-40B4-BE49-F238E27FC236}">
                    <a16:creationId xmlns="" xmlns:a16="http://schemas.microsoft.com/office/drawing/2014/main" id="{F1D56C98-C1DB-4E57-994E-834881954364}"/>
                  </a:ext>
                </a:extLst>
              </p:cNvPr>
              <p:cNvSpPr>
                <a:spLocks/>
              </p:cNvSpPr>
              <p:nvPr/>
            </p:nvSpPr>
            <p:spPr bwMode="auto">
              <a:xfrm>
                <a:off x="1335" y="982"/>
                <a:ext cx="9" cy="17"/>
              </a:xfrm>
              <a:custGeom>
                <a:avLst/>
                <a:gdLst>
                  <a:gd name="T0" fmla="*/ 0 w 4"/>
                  <a:gd name="T1" fmla="*/ 2 h 7"/>
                  <a:gd name="T2" fmla="*/ 2 w 4"/>
                  <a:gd name="T3" fmla="*/ 0 h 7"/>
                  <a:gd name="T4" fmla="*/ 2 w 4"/>
                  <a:gd name="T5" fmla="*/ 6 h 7"/>
                  <a:gd name="T6" fmla="*/ 0 w 4"/>
                  <a:gd name="T7" fmla="*/ 2 h 7"/>
                </a:gdLst>
                <a:ahLst/>
                <a:cxnLst>
                  <a:cxn ang="0">
                    <a:pos x="T0" y="T1"/>
                  </a:cxn>
                  <a:cxn ang="0">
                    <a:pos x="T2" y="T3"/>
                  </a:cxn>
                  <a:cxn ang="0">
                    <a:pos x="T4" y="T5"/>
                  </a:cxn>
                  <a:cxn ang="0">
                    <a:pos x="T6" y="T7"/>
                  </a:cxn>
                </a:cxnLst>
                <a:rect l="0" t="0" r="r" b="b"/>
                <a:pathLst>
                  <a:path w="4" h="7">
                    <a:moveTo>
                      <a:pt x="0" y="2"/>
                    </a:moveTo>
                    <a:cubicBezTo>
                      <a:pt x="1" y="1"/>
                      <a:pt x="3" y="1"/>
                      <a:pt x="2" y="0"/>
                    </a:cubicBezTo>
                    <a:cubicBezTo>
                      <a:pt x="4" y="2"/>
                      <a:pt x="2" y="5"/>
                      <a:pt x="2" y="6"/>
                    </a:cubicBezTo>
                    <a:cubicBezTo>
                      <a:pt x="0" y="7"/>
                      <a:pt x="3" y="2"/>
                      <a:pt x="0" y="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2" name="Freeform 73">
                <a:extLst>
                  <a:ext uri="{FF2B5EF4-FFF2-40B4-BE49-F238E27FC236}">
                    <a16:creationId xmlns="" xmlns:a16="http://schemas.microsoft.com/office/drawing/2014/main" id="{728FBCB5-BEA7-4838-8531-1F1FB17F5504}"/>
                  </a:ext>
                </a:extLst>
              </p:cNvPr>
              <p:cNvSpPr>
                <a:spLocks/>
              </p:cNvSpPr>
              <p:nvPr/>
            </p:nvSpPr>
            <p:spPr bwMode="auto">
              <a:xfrm>
                <a:off x="1302" y="1015"/>
                <a:ext cx="23" cy="26"/>
              </a:xfrm>
              <a:custGeom>
                <a:avLst/>
                <a:gdLst>
                  <a:gd name="T0" fmla="*/ 4 w 10"/>
                  <a:gd name="T1" fmla="*/ 0 h 11"/>
                  <a:gd name="T2" fmla="*/ 10 w 10"/>
                  <a:gd name="T3" fmla="*/ 0 h 11"/>
                  <a:gd name="T4" fmla="*/ 3 w 10"/>
                  <a:gd name="T5" fmla="*/ 11 h 11"/>
                  <a:gd name="T6" fmla="*/ 4 w 10"/>
                  <a:gd name="T7" fmla="*/ 0 h 11"/>
                </a:gdLst>
                <a:ahLst/>
                <a:cxnLst>
                  <a:cxn ang="0">
                    <a:pos x="T0" y="T1"/>
                  </a:cxn>
                  <a:cxn ang="0">
                    <a:pos x="T2" y="T3"/>
                  </a:cxn>
                  <a:cxn ang="0">
                    <a:pos x="T4" y="T5"/>
                  </a:cxn>
                  <a:cxn ang="0">
                    <a:pos x="T6" y="T7"/>
                  </a:cxn>
                </a:cxnLst>
                <a:rect l="0" t="0" r="r" b="b"/>
                <a:pathLst>
                  <a:path w="10" h="11">
                    <a:moveTo>
                      <a:pt x="4" y="0"/>
                    </a:moveTo>
                    <a:cubicBezTo>
                      <a:pt x="5" y="0"/>
                      <a:pt x="9" y="3"/>
                      <a:pt x="10" y="0"/>
                    </a:cubicBezTo>
                    <a:cubicBezTo>
                      <a:pt x="10" y="3"/>
                      <a:pt x="2" y="5"/>
                      <a:pt x="3" y="11"/>
                    </a:cubicBezTo>
                    <a:cubicBezTo>
                      <a:pt x="0" y="9"/>
                      <a:pt x="1" y="2"/>
                      <a:pt x="4"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3" name="Freeform 74">
                <a:extLst>
                  <a:ext uri="{FF2B5EF4-FFF2-40B4-BE49-F238E27FC236}">
                    <a16:creationId xmlns="" xmlns:a16="http://schemas.microsoft.com/office/drawing/2014/main" id="{A1ABFA53-08D3-423D-8488-600D610C4265}"/>
                  </a:ext>
                </a:extLst>
              </p:cNvPr>
              <p:cNvSpPr>
                <a:spLocks/>
              </p:cNvSpPr>
              <p:nvPr/>
            </p:nvSpPr>
            <p:spPr bwMode="auto">
              <a:xfrm>
                <a:off x="944" y="1018"/>
                <a:ext cx="15" cy="7"/>
              </a:xfrm>
              <a:custGeom>
                <a:avLst/>
                <a:gdLst>
                  <a:gd name="T0" fmla="*/ 6 w 6"/>
                  <a:gd name="T1" fmla="*/ 0 h 3"/>
                  <a:gd name="T2" fmla="*/ 0 w 6"/>
                  <a:gd name="T3" fmla="*/ 3 h 3"/>
                  <a:gd name="T4" fmla="*/ 1 w 6"/>
                  <a:gd name="T5" fmla="*/ 0 h 3"/>
                  <a:gd name="T6" fmla="*/ 6 w 6"/>
                  <a:gd name="T7" fmla="*/ 0 h 3"/>
                </a:gdLst>
                <a:ahLst/>
                <a:cxnLst>
                  <a:cxn ang="0">
                    <a:pos x="T0" y="T1"/>
                  </a:cxn>
                  <a:cxn ang="0">
                    <a:pos x="T2" y="T3"/>
                  </a:cxn>
                  <a:cxn ang="0">
                    <a:pos x="T4" y="T5"/>
                  </a:cxn>
                  <a:cxn ang="0">
                    <a:pos x="T6" y="T7"/>
                  </a:cxn>
                </a:cxnLst>
                <a:rect l="0" t="0" r="r" b="b"/>
                <a:pathLst>
                  <a:path w="6" h="3">
                    <a:moveTo>
                      <a:pt x="6" y="0"/>
                    </a:moveTo>
                    <a:cubicBezTo>
                      <a:pt x="5" y="2"/>
                      <a:pt x="4" y="3"/>
                      <a:pt x="0" y="3"/>
                    </a:cubicBezTo>
                    <a:cubicBezTo>
                      <a:pt x="1" y="2"/>
                      <a:pt x="1" y="1"/>
                      <a:pt x="1" y="0"/>
                    </a:cubicBezTo>
                    <a:cubicBezTo>
                      <a:pt x="3" y="0"/>
                      <a:pt x="4" y="0"/>
                      <a:pt x="6"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4" name="Freeform 75">
                <a:extLst>
                  <a:ext uri="{FF2B5EF4-FFF2-40B4-BE49-F238E27FC236}">
                    <a16:creationId xmlns="" xmlns:a16="http://schemas.microsoft.com/office/drawing/2014/main" id="{B4380731-3CD8-41B1-8069-7640342D32FB}"/>
                  </a:ext>
                </a:extLst>
              </p:cNvPr>
              <p:cNvSpPr>
                <a:spLocks/>
              </p:cNvSpPr>
              <p:nvPr/>
            </p:nvSpPr>
            <p:spPr bwMode="auto">
              <a:xfrm>
                <a:off x="1661" y="1051"/>
                <a:ext cx="12" cy="14"/>
              </a:xfrm>
              <a:custGeom>
                <a:avLst/>
                <a:gdLst>
                  <a:gd name="T0" fmla="*/ 3 w 5"/>
                  <a:gd name="T1" fmla="*/ 0 h 6"/>
                  <a:gd name="T2" fmla="*/ 0 w 5"/>
                  <a:gd name="T3" fmla="*/ 6 h 6"/>
                  <a:gd name="T4" fmla="*/ 3 w 5"/>
                  <a:gd name="T5" fmla="*/ 0 h 6"/>
                </a:gdLst>
                <a:ahLst/>
                <a:cxnLst>
                  <a:cxn ang="0">
                    <a:pos x="T0" y="T1"/>
                  </a:cxn>
                  <a:cxn ang="0">
                    <a:pos x="T2" y="T3"/>
                  </a:cxn>
                  <a:cxn ang="0">
                    <a:pos x="T4" y="T5"/>
                  </a:cxn>
                </a:cxnLst>
                <a:rect l="0" t="0" r="r" b="b"/>
                <a:pathLst>
                  <a:path w="5" h="6">
                    <a:moveTo>
                      <a:pt x="3" y="0"/>
                    </a:moveTo>
                    <a:cubicBezTo>
                      <a:pt x="5" y="2"/>
                      <a:pt x="2" y="6"/>
                      <a:pt x="0" y="6"/>
                    </a:cubicBezTo>
                    <a:cubicBezTo>
                      <a:pt x="1" y="4"/>
                      <a:pt x="2" y="2"/>
                      <a:pt x="3"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5" name="Freeform 76">
                <a:extLst>
                  <a:ext uri="{FF2B5EF4-FFF2-40B4-BE49-F238E27FC236}">
                    <a16:creationId xmlns="" xmlns:a16="http://schemas.microsoft.com/office/drawing/2014/main" id="{185CDD51-FE25-4762-991D-20DA6AF9123D}"/>
                  </a:ext>
                </a:extLst>
              </p:cNvPr>
              <p:cNvSpPr>
                <a:spLocks/>
              </p:cNvSpPr>
              <p:nvPr/>
            </p:nvSpPr>
            <p:spPr bwMode="auto">
              <a:xfrm>
                <a:off x="4688" y="1034"/>
                <a:ext cx="31" cy="15"/>
              </a:xfrm>
              <a:custGeom>
                <a:avLst/>
                <a:gdLst>
                  <a:gd name="T0" fmla="*/ 0 w 13"/>
                  <a:gd name="T1" fmla="*/ 4 h 6"/>
                  <a:gd name="T2" fmla="*/ 0 w 13"/>
                  <a:gd name="T3" fmla="*/ 4 h 6"/>
                </a:gdLst>
                <a:ahLst/>
                <a:cxnLst>
                  <a:cxn ang="0">
                    <a:pos x="T0" y="T1"/>
                  </a:cxn>
                  <a:cxn ang="0">
                    <a:pos x="T2" y="T3"/>
                  </a:cxn>
                </a:cxnLst>
                <a:rect l="0" t="0" r="r" b="b"/>
                <a:pathLst>
                  <a:path w="13" h="6">
                    <a:moveTo>
                      <a:pt x="0" y="4"/>
                    </a:moveTo>
                    <a:cubicBezTo>
                      <a:pt x="5" y="0"/>
                      <a:pt x="13" y="6"/>
                      <a:pt x="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6" name="Freeform 77">
                <a:extLst>
                  <a:ext uri="{FF2B5EF4-FFF2-40B4-BE49-F238E27FC236}">
                    <a16:creationId xmlns="" xmlns:a16="http://schemas.microsoft.com/office/drawing/2014/main" id="{BA390B0B-E268-46EC-B9A3-F314A95E8E75}"/>
                  </a:ext>
                </a:extLst>
              </p:cNvPr>
              <p:cNvSpPr>
                <a:spLocks/>
              </p:cNvSpPr>
              <p:nvPr/>
            </p:nvSpPr>
            <p:spPr bwMode="auto">
              <a:xfrm>
                <a:off x="2049" y="1049"/>
                <a:ext cx="81" cy="71"/>
              </a:xfrm>
              <a:custGeom>
                <a:avLst/>
                <a:gdLst>
                  <a:gd name="T0" fmla="*/ 28 w 34"/>
                  <a:gd name="T1" fmla="*/ 0 h 30"/>
                  <a:gd name="T2" fmla="*/ 18 w 34"/>
                  <a:gd name="T3" fmla="*/ 10 h 30"/>
                  <a:gd name="T4" fmla="*/ 24 w 34"/>
                  <a:gd name="T5" fmla="*/ 10 h 30"/>
                  <a:gd name="T6" fmla="*/ 21 w 34"/>
                  <a:gd name="T7" fmla="*/ 12 h 30"/>
                  <a:gd name="T8" fmla="*/ 31 w 34"/>
                  <a:gd name="T9" fmla="*/ 14 h 30"/>
                  <a:gd name="T10" fmla="*/ 32 w 34"/>
                  <a:gd name="T11" fmla="*/ 18 h 30"/>
                  <a:gd name="T12" fmla="*/ 28 w 34"/>
                  <a:gd name="T13" fmla="*/ 22 h 30"/>
                  <a:gd name="T14" fmla="*/ 30 w 34"/>
                  <a:gd name="T15" fmla="*/ 21 h 30"/>
                  <a:gd name="T16" fmla="*/ 32 w 34"/>
                  <a:gd name="T17" fmla="*/ 23 h 30"/>
                  <a:gd name="T18" fmla="*/ 26 w 34"/>
                  <a:gd name="T19" fmla="*/ 30 h 30"/>
                  <a:gd name="T20" fmla="*/ 24 w 34"/>
                  <a:gd name="T21" fmla="*/ 28 h 30"/>
                  <a:gd name="T22" fmla="*/ 26 w 34"/>
                  <a:gd name="T23" fmla="*/ 24 h 30"/>
                  <a:gd name="T24" fmla="*/ 15 w 34"/>
                  <a:gd name="T25" fmla="*/ 28 h 30"/>
                  <a:gd name="T26" fmla="*/ 20 w 34"/>
                  <a:gd name="T27" fmla="*/ 25 h 30"/>
                  <a:gd name="T28" fmla="*/ 17 w 34"/>
                  <a:gd name="T29" fmla="*/ 23 h 30"/>
                  <a:gd name="T30" fmla="*/ 3 w 34"/>
                  <a:gd name="T31" fmla="*/ 25 h 30"/>
                  <a:gd name="T32" fmla="*/ 4 w 34"/>
                  <a:gd name="T33" fmla="*/ 19 h 30"/>
                  <a:gd name="T34" fmla="*/ 28 w 34"/>
                  <a:gd name="T35"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4" h="30">
                    <a:moveTo>
                      <a:pt x="28" y="0"/>
                    </a:moveTo>
                    <a:cubicBezTo>
                      <a:pt x="25" y="5"/>
                      <a:pt x="21" y="6"/>
                      <a:pt x="18" y="10"/>
                    </a:cubicBezTo>
                    <a:cubicBezTo>
                      <a:pt x="18" y="12"/>
                      <a:pt x="21" y="9"/>
                      <a:pt x="24" y="10"/>
                    </a:cubicBezTo>
                    <a:cubicBezTo>
                      <a:pt x="23" y="11"/>
                      <a:pt x="23" y="12"/>
                      <a:pt x="21" y="12"/>
                    </a:cubicBezTo>
                    <a:cubicBezTo>
                      <a:pt x="24" y="14"/>
                      <a:pt x="26" y="13"/>
                      <a:pt x="31" y="14"/>
                    </a:cubicBezTo>
                    <a:cubicBezTo>
                      <a:pt x="30" y="16"/>
                      <a:pt x="27" y="20"/>
                      <a:pt x="32" y="18"/>
                    </a:cubicBezTo>
                    <a:cubicBezTo>
                      <a:pt x="32" y="21"/>
                      <a:pt x="28" y="20"/>
                      <a:pt x="28" y="22"/>
                    </a:cubicBezTo>
                    <a:cubicBezTo>
                      <a:pt x="28" y="25"/>
                      <a:pt x="30" y="21"/>
                      <a:pt x="30" y="21"/>
                    </a:cubicBezTo>
                    <a:cubicBezTo>
                      <a:pt x="34" y="21"/>
                      <a:pt x="28" y="24"/>
                      <a:pt x="32" y="23"/>
                    </a:cubicBezTo>
                    <a:cubicBezTo>
                      <a:pt x="31" y="27"/>
                      <a:pt x="29" y="29"/>
                      <a:pt x="26" y="30"/>
                    </a:cubicBezTo>
                    <a:cubicBezTo>
                      <a:pt x="26" y="28"/>
                      <a:pt x="25" y="28"/>
                      <a:pt x="24" y="28"/>
                    </a:cubicBezTo>
                    <a:cubicBezTo>
                      <a:pt x="23" y="26"/>
                      <a:pt x="26" y="26"/>
                      <a:pt x="26" y="24"/>
                    </a:cubicBezTo>
                    <a:cubicBezTo>
                      <a:pt x="23" y="24"/>
                      <a:pt x="22" y="28"/>
                      <a:pt x="15" y="28"/>
                    </a:cubicBezTo>
                    <a:cubicBezTo>
                      <a:pt x="16" y="27"/>
                      <a:pt x="18" y="26"/>
                      <a:pt x="20" y="25"/>
                    </a:cubicBezTo>
                    <a:cubicBezTo>
                      <a:pt x="20" y="24"/>
                      <a:pt x="14" y="27"/>
                      <a:pt x="17" y="23"/>
                    </a:cubicBezTo>
                    <a:cubicBezTo>
                      <a:pt x="11" y="23"/>
                      <a:pt x="8" y="26"/>
                      <a:pt x="3" y="25"/>
                    </a:cubicBezTo>
                    <a:cubicBezTo>
                      <a:pt x="0" y="21"/>
                      <a:pt x="8" y="19"/>
                      <a:pt x="4" y="19"/>
                    </a:cubicBezTo>
                    <a:cubicBezTo>
                      <a:pt x="13" y="14"/>
                      <a:pt x="16" y="2"/>
                      <a:pt x="28"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7" name="Freeform 78">
                <a:extLst>
                  <a:ext uri="{FF2B5EF4-FFF2-40B4-BE49-F238E27FC236}">
                    <a16:creationId xmlns="" xmlns:a16="http://schemas.microsoft.com/office/drawing/2014/main" id="{64FDA672-B38F-4230-9578-89294F11A0A4}"/>
                  </a:ext>
                </a:extLst>
              </p:cNvPr>
              <p:cNvSpPr>
                <a:spLocks/>
              </p:cNvSpPr>
              <p:nvPr/>
            </p:nvSpPr>
            <p:spPr bwMode="auto">
              <a:xfrm>
                <a:off x="3559" y="1115"/>
                <a:ext cx="17" cy="7"/>
              </a:xfrm>
              <a:custGeom>
                <a:avLst/>
                <a:gdLst>
                  <a:gd name="T0" fmla="*/ 4 w 7"/>
                  <a:gd name="T1" fmla="*/ 3 h 3"/>
                  <a:gd name="T2" fmla="*/ 0 w 7"/>
                  <a:gd name="T3" fmla="*/ 2 h 3"/>
                  <a:gd name="T4" fmla="*/ 7 w 7"/>
                  <a:gd name="T5" fmla="*/ 1 h 3"/>
                  <a:gd name="T6" fmla="*/ 4 w 7"/>
                  <a:gd name="T7" fmla="*/ 3 h 3"/>
                </a:gdLst>
                <a:ahLst/>
                <a:cxnLst>
                  <a:cxn ang="0">
                    <a:pos x="T0" y="T1"/>
                  </a:cxn>
                  <a:cxn ang="0">
                    <a:pos x="T2" y="T3"/>
                  </a:cxn>
                  <a:cxn ang="0">
                    <a:pos x="T4" y="T5"/>
                  </a:cxn>
                  <a:cxn ang="0">
                    <a:pos x="T6" y="T7"/>
                  </a:cxn>
                </a:cxnLst>
                <a:rect l="0" t="0" r="r" b="b"/>
                <a:pathLst>
                  <a:path w="7" h="3">
                    <a:moveTo>
                      <a:pt x="4" y="3"/>
                    </a:moveTo>
                    <a:cubicBezTo>
                      <a:pt x="2" y="3"/>
                      <a:pt x="1" y="2"/>
                      <a:pt x="0" y="2"/>
                    </a:cubicBezTo>
                    <a:cubicBezTo>
                      <a:pt x="1" y="0"/>
                      <a:pt x="5" y="2"/>
                      <a:pt x="7" y="1"/>
                    </a:cubicBezTo>
                    <a:cubicBezTo>
                      <a:pt x="7" y="3"/>
                      <a:pt x="4" y="2"/>
                      <a:pt x="4" y="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8" name="Freeform 81">
                <a:extLst>
                  <a:ext uri="{FF2B5EF4-FFF2-40B4-BE49-F238E27FC236}">
                    <a16:creationId xmlns="" xmlns:a16="http://schemas.microsoft.com/office/drawing/2014/main" id="{0383A7A9-9AA4-4859-8A18-5C6D4D4A068B}"/>
                  </a:ext>
                </a:extLst>
              </p:cNvPr>
              <p:cNvSpPr>
                <a:spLocks/>
              </p:cNvSpPr>
              <p:nvPr/>
            </p:nvSpPr>
            <p:spPr bwMode="auto">
              <a:xfrm>
                <a:off x="1990" y="1113"/>
                <a:ext cx="24" cy="19"/>
              </a:xfrm>
              <a:custGeom>
                <a:avLst/>
                <a:gdLst>
                  <a:gd name="T0" fmla="*/ 6 w 10"/>
                  <a:gd name="T1" fmla="*/ 7 h 8"/>
                  <a:gd name="T2" fmla="*/ 1 w 10"/>
                  <a:gd name="T3" fmla="*/ 5 h 8"/>
                  <a:gd name="T4" fmla="*/ 2 w 10"/>
                  <a:gd name="T5" fmla="*/ 0 h 8"/>
                  <a:gd name="T6" fmla="*/ 10 w 10"/>
                  <a:gd name="T7" fmla="*/ 5 h 8"/>
                  <a:gd name="T8" fmla="*/ 6 w 10"/>
                  <a:gd name="T9" fmla="*/ 7 h 8"/>
                </a:gdLst>
                <a:ahLst/>
                <a:cxnLst>
                  <a:cxn ang="0">
                    <a:pos x="T0" y="T1"/>
                  </a:cxn>
                  <a:cxn ang="0">
                    <a:pos x="T2" y="T3"/>
                  </a:cxn>
                  <a:cxn ang="0">
                    <a:pos x="T4" y="T5"/>
                  </a:cxn>
                  <a:cxn ang="0">
                    <a:pos x="T6" y="T7"/>
                  </a:cxn>
                  <a:cxn ang="0">
                    <a:pos x="T8" y="T9"/>
                  </a:cxn>
                </a:cxnLst>
                <a:rect l="0" t="0" r="r" b="b"/>
                <a:pathLst>
                  <a:path w="10" h="8">
                    <a:moveTo>
                      <a:pt x="6" y="7"/>
                    </a:moveTo>
                    <a:cubicBezTo>
                      <a:pt x="7" y="4"/>
                      <a:pt x="3" y="5"/>
                      <a:pt x="1" y="5"/>
                    </a:cubicBezTo>
                    <a:cubicBezTo>
                      <a:pt x="0" y="3"/>
                      <a:pt x="1" y="1"/>
                      <a:pt x="2" y="0"/>
                    </a:cubicBezTo>
                    <a:cubicBezTo>
                      <a:pt x="1" y="5"/>
                      <a:pt x="10" y="1"/>
                      <a:pt x="10" y="5"/>
                    </a:cubicBezTo>
                    <a:cubicBezTo>
                      <a:pt x="7" y="4"/>
                      <a:pt x="9" y="8"/>
                      <a:pt x="6" y="7"/>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9" name="Freeform 82">
                <a:extLst>
                  <a:ext uri="{FF2B5EF4-FFF2-40B4-BE49-F238E27FC236}">
                    <a16:creationId xmlns="" xmlns:a16="http://schemas.microsoft.com/office/drawing/2014/main" id="{A0EA3CE4-4083-404E-ACC2-81E10E68E1A2}"/>
                  </a:ext>
                </a:extLst>
              </p:cNvPr>
              <p:cNvSpPr>
                <a:spLocks/>
              </p:cNvSpPr>
              <p:nvPr/>
            </p:nvSpPr>
            <p:spPr bwMode="auto">
              <a:xfrm>
                <a:off x="2019" y="1120"/>
                <a:ext cx="21" cy="14"/>
              </a:xfrm>
              <a:custGeom>
                <a:avLst/>
                <a:gdLst>
                  <a:gd name="T0" fmla="*/ 5 w 9"/>
                  <a:gd name="T1" fmla="*/ 0 h 6"/>
                  <a:gd name="T2" fmla="*/ 9 w 9"/>
                  <a:gd name="T3" fmla="*/ 2 h 6"/>
                  <a:gd name="T4" fmla="*/ 3 w 9"/>
                  <a:gd name="T5" fmla="*/ 6 h 6"/>
                  <a:gd name="T6" fmla="*/ 0 w 9"/>
                  <a:gd name="T7" fmla="*/ 4 h 6"/>
                  <a:gd name="T8" fmla="*/ 5 w 9"/>
                  <a:gd name="T9" fmla="*/ 0 h 6"/>
                </a:gdLst>
                <a:ahLst/>
                <a:cxnLst>
                  <a:cxn ang="0">
                    <a:pos x="T0" y="T1"/>
                  </a:cxn>
                  <a:cxn ang="0">
                    <a:pos x="T2" y="T3"/>
                  </a:cxn>
                  <a:cxn ang="0">
                    <a:pos x="T4" y="T5"/>
                  </a:cxn>
                  <a:cxn ang="0">
                    <a:pos x="T6" y="T7"/>
                  </a:cxn>
                  <a:cxn ang="0">
                    <a:pos x="T8" y="T9"/>
                  </a:cxn>
                </a:cxnLst>
                <a:rect l="0" t="0" r="r" b="b"/>
                <a:pathLst>
                  <a:path w="9" h="6">
                    <a:moveTo>
                      <a:pt x="5" y="0"/>
                    </a:moveTo>
                    <a:cubicBezTo>
                      <a:pt x="7" y="1"/>
                      <a:pt x="6" y="3"/>
                      <a:pt x="9" y="2"/>
                    </a:cubicBezTo>
                    <a:cubicBezTo>
                      <a:pt x="9" y="5"/>
                      <a:pt x="3" y="3"/>
                      <a:pt x="3" y="6"/>
                    </a:cubicBezTo>
                    <a:cubicBezTo>
                      <a:pt x="2" y="5"/>
                      <a:pt x="2" y="4"/>
                      <a:pt x="0" y="4"/>
                    </a:cubicBezTo>
                    <a:cubicBezTo>
                      <a:pt x="1" y="1"/>
                      <a:pt x="4" y="2"/>
                      <a:pt x="5"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0" name="Freeform 84">
                <a:extLst>
                  <a:ext uri="{FF2B5EF4-FFF2-40B4-BE49-F238E27FC236}">
                    <a16:creationId xmlns="" xmlns:a16="http://schemas.microsoft.com/office/drawing/2014/main" id="{03BE540E-C0D5-42AE-B240-9B025B2A6B8F}"/>
                  </a:ext>
                </a:extLst>
              </p:cNvPr>
              <p:cNvSpPr>
                <a:spLocks/>
              </p:cNvSpPr>
              <p:nvPr/>
            </p:nvSpPr>
            <p:spPr bwMode="auto">
              <a:xfrm>
                <a:off x="4290" y="1134"/>
                <a:ext cx="59" cy="64"/>
              </a:xfrm>
              <a:custGeom>
                <a:avLst/>
                <a:gdLst>
                  <a:gd name="T0" fmla="*/ 22 w 25"/>
                  <a:gd name="T1" fmla="*/ 8 h 27"/>
                  <a:gd name="T2" fmla="*/ 25 w 25"/>
                  <a:gd name="T3" fmla="*/ 14 h 27"/>
                  <a:gd name="T4" fmla="*/ 19 w 25"/>
                  <a:gd name="T5" fmla="*/ 21 h 27"/>
                  <a:gd name="T6" fmla="*/ 6 w 25"/>
                  <a:gd name="T7" fmla="*/ 18 h 27"/>
                  <a:gd name="T8" fmla="*/ 10 w 25"/>
                  <a:gd name="T9" fmla="*/ 22 h 27"/>
                  <a:gd name="T10" fmla="*/ 1 w 25"/>
                  <a:gd name="T11" fmla="*/ 13 h 27"/>
                  <a:gd name="T12" fmla="*/ 5 w 25"/>
                  <a:gd name="T13" fmla="*/ 14 h 27"/>
                  <a:gd name="T14" fmla="*/ 0 w 25"/>
                  <a:gd name="T15" fmla="*/ 0 h 27"/>
                  <a:gd name="T16" fmla="*/ 22 w 25"/>
                  <a:gd name="T17" fmla="*/ 8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27">
                    <a:moveTo>
                      <a:pt x="22" y="8"/>
                    </a:moveTo>
                    <a:cubicBezTo>
                      <a:pt x="22" y="11"/>
                      <a:pt x="25" y="11"/>
                      <a:pt x="25" y="14"/>
                    </a:cubicBezTo>
                    <a:cubicBezTo>
                      <a:pt x="23" y="16"/>
                      <a:pt x="19" y="17"/>
                      <a:pt x="19" y="21"/>
                    </a:cubicBezTo>
                    <a:cubicBezTo>
                      <a:pt x="16" y="18"/>
                      <a:pt x="9" y="18"/>
                      <a:pt x="6" y="18"/>
                    </a:cubicBezTo>
                    <a:cubicBezTo>
                      <a:pt x="4" y="19"/>
                      <a:pt x="9" y="21"/>
                      <a:pt x="10" y="22"/>
                    </a:cubicBezTo>
                    <a:cubicBezTo>
                      <a:pt x="6" y="27"/>
                      <a:pt x="1" y="19"/>
                      <a:pt x="1" y="13"/>
                    </a:cubicBezTo>
                    <a:cubicBezTo>
                      <a:pt x="3" y="13"/>
                      <a:pt x="4" y="14"/>
                      <a:pt x="5" y="14"/>
                    </a:cubicBezTo>
                    <a:cubicBezTo>
                      <a:pt x="5" y="8"/>
                      <a:pt x="1" y="6"/>
                      <a:pt x="0" y="0"/>
                    </a:cubicBezTo>
                    <a:cubicBezTo>
                      <a:pt x="7" y="3"/>
                      <a:pt x="13" y="7"/>
                      <a:pt x="22" y="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1" name="Freeform 85">
                <a:extLst>
                  <a:ext uri="{FF2B5EF4-FFF2-40B4-BE49-F238E27FC236}">
                    <a16:creationId xmlns="" xmlns:a16="http://schemas.microsoft.com/office/drawing/2014/main" id="{A18F57B7-F000-4BF8-AE7A-03C24B2DA8A2}"/>
                  </a:ext>
                </a:extLst>
              </p:cNvPr>
              <p:cNvSpPr>
                <a:spLocks/>
              </p:cNvSpPr>
              <p:nvPr/>
            </p:nvSpPr>
            <p:spPr bwMode="auto">
              <a:xfrm>
                <a:off x="4354" y="1132"/>
                <a:ext cx="14" cy="19"/>
              </a:xfrm>
              <a:custGeom>
                <a:avLst/>
                <a:gdLst>
                  <a:gd name="T0" fmla="*/ 6 w 6"/>
                  <a:gd name="T1" fmla="*/ 1 h 8"/>
                  <a:gd name="T2" fmla="*/ 2 w 6"/>
                  <a:gd name="T3" fmla="*/ 8 h 8"/>
                  <a:gd name="T4" fmla="*/ 6 w 6"/>
                  <a:gd name="T5" fmla="*/ 1 h 8"/>
                </a:gdLst>
                <a:ahLst/>
                <a:cxnLst>
                  <a:cxn ang="0">
                    <a:pos x="T0" y="T1"/>
                  </a:cxn>
                  <a:cxn ang="0">
                    <a:pos x="T2" y="T3"/>
                  </a:cxn>
                  <a:cxn ang="0">
                    <a:pos x="T4" y="T5"/>
                  </a:cxn>
                </a:cxnLst>
                <a:rect l="0" t="0" r="r" b="b"/>
                <a:pathLst>
                  <a:path w="6" h="8">
                    <a:moveTo>
                      <a:pt x="6" y="1"/>
                    </a:moveTo>
                    <a:cubicBezTo>
                      <a:pt x="6" y="4"/>
                      <a:pt x="3" y="5"/>
                      <a:pt x="2" y="8"/>
                    </a:cubicBezTo>
                    <a:cubicBezTo>
                      <a:pt x="0" y="6"/>
                      <a:pt x="2" y="0"/>
                      <a:pt x="6" y="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2" name="Freeform 89">
                <a:extLst>
                  <a:ext uri="{FF2B5EF4-FFF2-40B4-BE49-F238E27FC236}">
                    <a16:creationId xmlns="" xmlns:a16="http://schemas.microsoft.com/office/drawing/2014/main" id="{33D587D0-88AC-421F-8FAD-BF6A2E9D51B0}"/>
                  </a:ext>
                </a:extLst>
              </p:cNvPr>
              <p:cNvSpPr>
                <a:spLocks/>
              </p:cNvSpPr>
              <p:nvPr/>
            </p:nvSpPr>
            <p:spPr bwMode="auto">
              <a:xfrm>
                <a:off x="4248" y="1193"/>
                <a:ext cx="109" cy="112"/>
              </a:xfrm>
              <a:custGeom>
                <a:avLst/>
                <a:gdLst>
                  <a:gd name="T0" fmla="*/ 10 w 46"/>
                  <a:gd name="T1" fmla="*/ 42 h 47"/>
                  <a:gd name="T2" fmla="*/ 7 w 46"/>
                  <a:gd name="T3" fmla="*/ 45 h 47"/>
                  <a:gd name="T4" fmla="*/ 0 w 46"/>
                  <a:gd name="T5" fmla="*/ 43 h 47"/>
                  <a:gd name="T6" fmla="*/ 6 w 46"/>
                  <a:gd name="T7" fmla="*/ 34 h 47"/>
                  <a:gd name="T8" fmla="*/ 20 w 46"/>
                  <a:gd name="T9" fmla="*/ 34 h 47"/>
                  <a:gd name="T10" fmla="*/ 22 w 46"/>
                  <a:gd name="T11" fmla="*/ 25 h 47"/>
                  <a:gd name="T12" fmla="*/ 23 w 46"/>
                  <a:gd name="T13" fmla="*/ 28 h 47"/>
                  <a:gd name="T14" fmla="*/ 32 w 46"/>
                  <a:gd name="T15" fmla="*/ 20 h 47"/>
                  <a:gd name="T16" fmla="*/ 27 w 46"/>
                  <a:gd name="T17" fmla="*/ 1 h 47"/>
                  <a:gd name="T18" fmla="*/ 31 w 46"/>
                  <a:gd name="T19" fmla="*/ 3 h 47"/>
                  <a:gd name="T20" fmla="*/ 28 w 46"/>
                  <a:gd name="T21" fmla="*/ 0 h 47"/>
                  <a:gd name="T22" fmla="*/ 41 w 46"/>
                  <a:gd name="T23" fmla="*/ 18 h 47"/>
                  <a:gd name="T24" fmla="*/ 39 w 46"/>
                  <a:gd name="T25" fmla="*/ 17 h 47"/>
                  <a:gd name="T26" fmla="*/ 44 w 46"/>
                  <a:gd name="T27" fmla="*/ 37 h 47"/>
                  <a:gd name="T28" fmla="*/ 39 w 46"/>
                  <a:gd name="T29" fmla="*/ 40 h 47"/>
                  <a:gd name="T30" fmla="*/ 30 w 46"/>
                  <a:gd name="T31" fmla="*/ 39 h 47"/>
                  <a:gd name="T32" fmla="*/ 27 w 46"/>
                  <a:gd name="T33" fmla="*/ 47 h 47"/>
                  <a:gd name="T34" fmla="*/ 21 w 46"/>
                  <a:gd name="T35" fmla="*/ 43 h 47"/>
                  <a:gd name="T36" fmla="*/ 21 w 46"/>
                  <a:gd name="T37" fmla="*/ 39 h 47"/>
                  <a:gd name="T38" fmla="*/ 15 w 46"/>
                  <a:gd name="T39" fmla="*/ 40 h 47"/>
                  <a:gd name="T40" fmla="*/ 10 w 46"/>
                  <a:gd name="T41" fmla="*/ 42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6" h="47">
                    <a:moveTo>
                      <a:pt x="10" y="42"/>
                    </a:moveTo>
                    <a:cubicBezTo>
                      <a:pt x="7" y="42"/>
                      <a:pt x="6" y="42"/>
                      <a:pt x="7" y="45"/>
                    </a:cubicBezTo>
                    <a:cubicBezTo>
                      <a:pt x="4" y="45"/>
                      <a:pt x="1" y="44"/>
                      <a:pt x="0" y="43"/>
                    </a:cubicBezTo>
                    <a:cubicBezTo>
                      <a:pt x="1" y="39"/>
                      <a:pt x="6" y="39"/>
                      <a:pt x="6" y="34"/>
                    </a:cubicBezTo>
                    <a:cubicBezTo>
                      <a:pt x="11" y="34"/>
                      <a:pt x="15" y="34"/>
                      <a:pt x="20" y="34"/>
                    </a:cubicBezTo>
                    <a:cubicBezTo>
                      <a:pt x="22" y="32"/>
                      <a:pt x="22" y="28"/>
                      <a:pt x="22" y="25"/>
                    </a:cubicBezTo>
                    <a:cubicBezTo>
                      <a:pt x="23" y="22"/>
                      <a:pt x="23" y="27"/>
                      <a:pt x="23" y="28"/>
                    </a:cubicBezTo>
                    <a:cubicBezTo>
                      <a:pt x="27" y="27"/>
                      <a:pt x="29" y="23"/>
                      <a:pt x="32" y="20"/>
                    </a:cubicBezTo>
                    <a:cubicBezTo>
                      <a:pt x="32" y="12"/>
                      <a:pt x="26" y="9"/>
                      <a:pt x="27" y="1"/>
                    </a:cubicBezTo>
                    <a:cubicBezTo>
                      <a:pt x="29" y="1"/>
                      <a:pt x="28" y="3"/>
                      <a:pt x="31" y="3"/>
                    </a:cubicBezTo>
                    <a:cubicBezTo>
                      <a:pt x="31" y="0"/>
                      <a:pt x="29" y="1"/>
                      <a:pt x="28" y="0"/>
                    </a:cubicBezTo>
                    <a:cubicBezTo>
                      <a:pt x="34" y="0"/>
                      <a:pt x="40" y="9"/>
                      <a:pt x="41" y="18"/>
                    </a:cubicBezTo>
                    <a:cubicBezTo>
                      <a:pt x="41" y="18"/>
                      <a:pt x="40" y="17"/>
                      <a:pt x="39" y="17"/>
                    </a:cubicBezTo>
                    <a:cubicBezTo>
                      <a:pt x="40" y="24"/>
                      <a:pt x="46" y="31"/>
                      <a:pt x="44" y="37"/>
                    </a:cubicBezTo>
                    <a:cubicBezTo>
                      <a:pt x="41" y="36"/>
                      <a:pt x="40" y="35"/>
                      <a:pt x="39" y="40"/>
                    </a:cubicBezTo>
                    <a:cubicBezTo>
                      <a:pt x="35" y="36"/>
                      <a:pt x="35" y="43"/>
                      <a:pt x="30" y="39"/>
                    </a:cubicBezTo>
                    <a:cubicBezTo>
                      <a:pt x="29" y="41"/>
                      <a:pt x="27" y="43"/>
                      <a:pt x="27" y="47"/>
                    </a:cubicBezTo>
                    <a:cubicBezTo>
                      <a:pt x="24" y="47"/>
                      <a:pt x="22" y="45"/>
                      <a:pt x="21" y="43"/>
                    </a:cubicBezTo>
                    <a:cubicBezTo>
                      <a:pt x="21" y="42"/>
                      <a:pt x="21" y="40"/>
                      <a:pt x="21" y="39"/>
                    </a:cubicBezTo>
                    <a:cubicBezTo>
                      <a:pt x="19" y="40"/>
                      <a:pt x="16" y="38"/>
                      <a:pt x="15" y="40"/>
                    </a:cubicBezTo>
                    <a:cubicBezTo>
                      <a:pt x="12" y="39"/>
                      <a:pt x="13" y="43"/>
                      <a:pt x="10" y="4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3" name="Freeform 90">
                <a:extLst>
                  <a:ext uri="{FF2B5EF4-FFF2-40B4-BE49-F238E27FC236}">
                    <a16:creationId xmlns="" xmlns:a16="http://schemas.microsoft.com/office/drawing/2014/main" id="{96FDF491-0323-4351-AAEA-DA04F7048B55}"/>
                  </a:ext>
                </a:extLst>
              </p:cNvPr>
              <p:cNvSpPr>
                <a:spLocks/>
              </p:cNvSpPr>
              <p:nvPr/>
            </p:nvSpPr>
            <p:spPr bwMode="auto">
              <a:xfrm>
                <a:off x="2795" y="1193"/>
                <a:ext cx="19" cy="33"/>
              </a:xfrm>
              <a:custGeom>
                <a:avLst/>
                <a:gdLst>
                  <a:gd name="T0" fmla="*/ 3 w 8"/>
                  <a:gd name="T1" fmla="*/ 14 h 14"/>
                  <a:gd name="T2" fmla="*/ 1 w 8"/>
                  <a:gd name="T3" fmla="*/ 3 h 14"/>
                  <a:gd name="T4" fmla="*/ 7 w 8"/>
                  <a:gd name="T5" fmla="*/ 1 h 14"/>
                  <a:gd name="T6" fmla="*/ 3 w 8"/>
                  <a:gd name="T7" fmla="*/ 14 h 14"/>
                </a:gdLst>
                <a:ahLst/>
                <a:cxnLst>
                  <a:cxn ang="0">
                    <a:pos x="T0" y="T1"/>
                  </a:cxn>
                  <a:cxn ang="0">
                    <a:pos x="T2" y="T3"/>
                  </a:cxn>
                  <a:cxn ang="0">
                    <a:pos x="T4" y="T5"/>
                  </a:cxn>
                  <a:cxn ang="0">
                    <a:pos x="T6" y="T7"/>
                  </a:cxn>
                </a:cxnLst>
                <a:rect l="0" t="0" r="r" b="b"/>
                <a:pathLst>
                  <a:path w="8" h="14">
                    <a:moveTo>
                      <a:pt x="3" y="14"/>
                    </a:moveTo>
                    <a:cubicBezTo>
                      <a:pt x="0" y="13"/>
                      <a:pt x="3" y="5"/>
                      <a:pt x="1" y="3"/>
                    </a:cubicBezTo>
                    <a:cubicBezTo>
                      <a:pt x="4" y="3"/>
                      <a:pt x="4" y="0"/>
                      <a:pt x="7" y="1"/>
                    </a:cubicBezTo>
                    <a:cubicBezTo>
                      <a:pt x="8" y="7"/>
                      <a:pt x="8" y="13"/>
                      <a:pt x="3" y="1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4" name="Freeform 91">
                <a:extLst>
                  <a:ext uri="{FF2B5EF4-FFF2-40B4-BE49-F238E27FC236}">
                    <a16:creationId xmlns="" xmlns:a16="http://schemas.microsoft.com/office/drawing/2014/main" id="{7E53D61A-94B4-40C2-8E69-B9EBBD226C33}"/>
                  </a:ext>
                </a:extLst>
              </p:cNvPr>
              <p:cNvSpPr>
                <a:spLocks/>
              </p:cNvSpPr>
              <p:nvPr/>
            </p:nvSpPr>
            <p:spPr bwMode="auto">
              <a:xfrm>
                <a:off x="2946" y="1231"/>
                <a:ext cx="22" cy="10"/>
              </a:xfrm>
              <a:custGeom>
                <a:avLst/>
                <a:gdLst>
                  <a:gd name="T0" fmla="*/ 0 w 9"/>
                  <a:gd name="T1" fmla="*/ 1 h 4"/>
                  <a:gd name="T2" fmla="*/ 9 w 9"/>
                  <a:gd name="T3" fmla="*/ 3 h 4"/>
                  <a:gd name="T4" fmla="*/ 0 w 9"/>
                  <a:gd name="T5" fmla="*/ 4 h 4"/>
                  <a:gd name="T6" fmla="*/ 0 w 9"/>
                  <a:gd name="T7" fmla="*/ 1 h 4"/>
                </a:gdLst>
                <a:ahLst/>
                <a:cxnLst>
                  <a:cxn ang="0">
                    <a:pos x="T0" y="T1"/>
                  </a:cxn>
                  <a:cxn ang="0">
                    <a:pos x="T2" y="T3"/>
                  </a:cxn>
                  <a:cxn ang="0">
                    <a:pos x="T4" y="T5"/>
                  </a:cxn>
                  <a:cxn ang="0">
                    <a:pos x="T6" y="T7"/>
                  </a:cxn>
                </a:cxnLst>
                <a:rect l="0" t="0" r="r" b="b"/>
                <a:pathLst>
                  <a:path w="9" h="4">
                    <a:moveTo>
                      <a:pt x="0" y="1"/>
                    </a:moveTo>
                    <a:cubicBezTo>
                      <a:pt x="3" y="2"/>
                      <a:pt x="8" y="0"/>
                      <a:pt x="9" y="3"/>
                    </a:cubicBezTo>
                    <a:cubicBezTo>
                      <a:pt x="6" y="3"/>
                      <a:pt x="2" y="2"/>
                      <a:pt x="0" y="4"/>
                    </a:cubicBezTo>
                    <a:cubicBezTo>
                      <a:pt x="1" y="3"/>
                      <a:pt x="0" y="2"/>
                      <a:pt x="0" y="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5" name="Freeform 92">
                <a:extLst>
                  <a:ext uri="{FF2B5EF4-FFF2-40B4-BE49-F238E27FC236}">
                    <a16:creationId xmlns="" xmlns:a16="http://schemas.microsoft.com/office/drawing/2014/main" id="{E02FCADC-BA31-4E19-9761-770A7F9EAE10}"/>
                  </a:ext>
                </a:extLst>
              </p:cNvPr>
              <p:cNvSpPr>
                <a:spLocks/>
              </p:cNvSpPr>
              <p:nvPr/>
            </p:nvSpPr>
            <p:spPr bwMode="auto">
              <a:xfrm>
                <a:off x="3081" y="1271"/>
                <a:ext cx="26" cy="22"/>
              </a:xfrm>
              <a:custGeom>
                <a:avLst/>
                <a:gdLst>
                  <a:gd name="T0" fmla="*/ 0 w 11"/>
                  <a:gd name="T1" fmla="*/ 6 h 9"/>
                  <a:gd name="T2" fmla="*/ 9 w 11"/>
                  <a:gd name="T3" fmla="*/ 0 h 9"/>
                  <a:gd name="T4" fmla="*/ 0 w 11"/>
                  <a:gd name="T5" fmla="*/ 6 h 9"/>
                </a:gdLst>
                <a:ahLst/>
                <a:cxnLst>
                  <a:cxn ang="0">
                    <a:pos x="T0" y="T1"/>
                  </a:cxn>
                  <a:cxn ang="0">
                    <a:pos x="T2" y="T3"/>
                  </a:cxn>
                  <a:cxn ang="0">
                    <a:pos x="T4" y="T5"/>
                  </a:cxn>
                </a:cxnLst>
                <a:rect l="0" t="0" r="r" b="b"/>
                <a:pathLst>
                  <a:path w="11" h="9">
                    <a:moveTo>
                      <a:pt x="0" y="6"/>
                    </a:moveTo>
                    <a:cubicBezTo>
                      <a:pt x="0" y="1"/>
                      <a:pt x="6" y="2"/>
                      <a:pt x="9" y="0"/>
                    </a:cubicBezTo>
                    <a:cubicBezTo>
                      <a:pt x="11" y="3"/>
                      <a:pt x="3" y="9"/>
                      <a:pt x="0" y="6"/>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6" name="Freeform 93">
                <a:extLst>
                  <a:ext uri="{FF2B5EF4-FFF2-40B4-BE49-F238E27FC236}">
                    <a16:creationId xmlns="" xmlns:a16="http://schemas.microsoft.com/office/drawing/2014/main" id="{1CDCB7BA-0742-40B9-A37C-34259A98A05F}"/>
                  </a:ext>
                </a:extLst>
              </p:cNvPr>
              <p:cNvSpPr>
                <a:spLocks/>
              </p:cNvSpPr>
              <p:nvPr/>
            </p:nvSpPr>
            <p:spPr bwMode="auto">
              <a:xfrm>
                <a:off x="4271" y="1286"/>
                <a:ext cx="26" cy="16"/>
              </a:xfrm>
              <a:custGeom>
                <a:avLst/>
                <a:gdLst>
                  <a:gd name="T0" fmla="*/ 0 w 11"/>
                  <a:gd name="T1" fmla="*/ 3 h 7"/>
                  <a:gd name="T2" fmla="*/ 5 w 11"/>
                  <a:gd name="T3" fmla="*/ 1 h 7"/>
                  <a:gd name="T4" fmla="*/ 7 w 11"/>
                  <a:gd name="T5" fmla="*/ 3 h 7"/>
                  <a:gd name="T6" fmla="*/ 0 w 11"/>
                  <a:gd name="T7" fmla="*/ 4 h 7"/>
                  <a:gd name="T8" fmla="*/ 0 w 11"/>
                  <a:gd name="T9" fmla="*/ 3 h 7"/>
                </a:gdLst>
                <a:ahLst/>
                <a:cxnLst>
                  <a:cxn ang="0">
                    <a:pos x="T0" y="T1"/>
                  </a:cxn>
                  <a:cxn ang="0">
                    <a:pos x="T2" y="T3"/>
                  </a:cxn>
                  <a:cxn ang="0">
                    <a:pos x="T4" y="T5"/>
                  </a:cxn>
                  <a:cxn ang="0">
                    <a:pos x="T6" y="T7"/>
                  </a:cxn>
                  <a:cxn ang="0">
                    <a:pos x="T8" y="T9"/>
                  </a:cxn>
                </a:cxnLst>
                <a:rect l="0" t="0" r="r" b="b"/>
                <a:pathLst>
                  <a:path w="11" h="7">
                    <a:moveTo>
                      <a:pt x="0" y="3"/>
                    </a:moveTo>
                    <a:cubicBezTo>
                      <a:pt x="3" y="4"/>
                      <a:pt x="2" y="0"/>
                      <a:pt x="5" y="1"/>
                    </a:cubicBezTo>
                    <a:cubicBezTo>
                      <a:pt x="9" y="0"/>
                      <a:pt x="11" y="2"/>
                      <a:pt x="7" y="3"/>
                    </a:cubicBezTo>
                    <a:cubicBezTo>
                      <a:pt x="4" y="2"/>
                      <a:pt x="3" y="7"/>
                      <a:pt x="0" y="4"/>
                    </a:cubicBezTo>
                    <a:cubicBezTo>
                      <a:pt x="0" y="4"/>
                      <a:pt x="0" y="3"/>
                      <a:pt x="0" y="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7" name="Freeform 94">
                <a:extLst>
                  <a:ext uri="{FF2B5EF4-FFF2-40B4-BE49-F238E27FC236}">
                    <a16:creationId xmlns="" xmlns:a16="http://schemas.microsoft.com/office/drawing/2014/main" id="{EAC3F941-4791-48BE-85A4-7C21591248AE}"/>
                  </a:ext>
                </a:extLst>
              </p:cNvPr>
              <p:cNvSpPr>
                <a:spLocks/>
              </p:cNvSpPr>
              <p:nvPr/>
            </p:nvSpPr>
            <p:spPr bwMode="auto">
              <a:xfrm>
                <a:off x="4283" y="1283"/>
                <a:ext cx="17" cy="22"/>
              </a:xfrm>
              <a:custGeom>
                <a:avLst/>
                <a:gdLst>
                  <a:gd name="T0" fmla="*/ 2 w 7"/>
                  <a:gd name="T1" fmla="*/ 4 h 9"/>
                  <a:gd name="T2" fmla="*/ 0 w 7"/>
                  <a:gd name="T3" fmla="*/ 2 h 9"/>
                  <a:gd name="T4" fmla="*/ 6 w 7"/>
                  <a:gd name="T5" fmla="*/ 1 h 9"/>
                  <a:gd name="T6" fmla="*/ 6 w 7"/>
                  <a:gd name="T7" fmla="*/ 5 h 9"/>
                  <a:gd name="T8" fmla="*/ 3 w 7"/>
                  <a:gd name="T9" fmla="*/ 9 h 9"/>
                  <a:gd name="T10" fmla="*/ 2 w 7"/>
                  <a:gd name="T11" fmla="*/ 5 h 9"/>
                  <a:gd name="T12" fmla="*/ 2 w 7"/>
                  <a:gd name="T13" fmla="*/ 4 h 9"/>
                </a:gdLst>
                <a:ahLst/>
                <a:cxnLst>
                  <a:cxn ang="0">
                    <a:pos x="T0" y="T1"/>
                  </a:cxn>
                  <a:cxn ang="0">
                    <a:pos x="T2" y="T3"/>
                  </a:cxn>
                  <a:cxn ang="0">
                    <a:pos x="T4" y="T5"/>
                  </a:cxn>
                  <a:cxn ang="0">
                    <a:pos x="T6" y="T7"/>
                  </a:cxn>
                  <a:cxn ang="0">
                    <a:pos x="T8" y="T9"/>
                  </a:cxn>
                  <a:cxn ang="0">
                    <a:pos x="T10" y="T11"/>
                  </a:cxn>
                  <a:cxn ang="0">
                    <a:pos x="T12" y="T13"/>
                  </a:cxn>
                </a:cxnLst>
                <a:rect l="0" t="0" r="r" b="b"/>
                <a:pathLst>
                  <a:path w="7" h="9">
                    <a:moveTo>
                      <a:pt x="2" y="4"/>
                    </a:moveTo>
                    <a:cubicBezTo>
                      <a:pt x="6" y="3"/>
                      <a:pt x="4" y="1"/>
                      <a:pt x="0" y="2"/>
                    </a:cubicBezTo>
                    <a:cubicBezTo>
                      <a:pt x="1" y="0"/>
                      <a:pt x="4" y="2"/>
                      <a:pt x="6" y="1"/>
                    </a:cubicBezTo>
                    <a:cubicBezTo>
                      <a:pt x="6" y="2"/>
                      <a:pt x="6" y="4"/>
                      <a:pt x="6" y="5"/>
                    </a:cubicBezTo>
                    <a:cubicBezTo>
                      <a:pt x="2" y="4"/>
                      <a:pt x="7" y="9"/>
                      <a:pt x="3" y="9"/>
                    </a:cubicBezTo>
                    <a:cubicBezTo>
                      <a:pt x="5" y="8"/>
                      <a:pt x="5" y="5"/>
                      <a:pt x="2" y="5"/>
                    </a:cubicBezTo>
                    <a:cubicBezTo>
                      <a:pt x="2" y="5"/>
                      <a:pt x="2" y="4"/>
                      <a:pt x="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8" name="Freeform 95">
                <a:extLst>
                  <a:ext uri="{FF2B5EF4-FFF2-40B4-BE49-F238E27FC236}">
                    <a16:creationId xmlns="" xmlns:a16="http://schemas.microsoft.com/office/drawing/2014/main" id="{5CECD8C3-3958-4930-ACDF-08253AA38CCA}"/>
                  </a:ext>
                </a:extLst>
              </p:cNvPr>
              <p:cNvSpPr>
                <a:spLocks/>
              </p:cNvSpPr>
              <p:nvPr/>
            </p:nvSpPr>
            <p:spPr bwMode="auto">
              <a:xfrm>
                <a:off x="2520" y="1366"/>
                <a:ext cx="14" cy="17"/>
              </a:xfrm>
              <a:custGeom>
                <a:avLst/>
                <a:gdLst>
                  <a:gd name="T0" fmla="*/ 6 w 6"/>
                  <a:gd name="T1" fmla="*/ 0 h 7"/>
                  <a:gd name="T2" fmla="*/ 1 w 6"/>
                  <a:gd name="T3" fmla="*/ 7 h 7"/>
                  <a:gd name="T4" fmla="*/ 6 w 6"/>
                  <a:gd name="T5" fmla="*/ 0 h 7"/>
                </a:gdLst>
                <a:ahLst/>
                <a:cxnLst>
                  <a:cxn ang="0">
                    <a:pos x="T0" y="T1"/>
                  </a:cxn>
                  <a:cxn ang="0">
                    <a:pos x="T2" y="T3"/>
                  </a:cxn>
                  <a:cxn ang="0">
                    <a:pos x="T4" y="T5"/>
                  </a:cxn>
                </a:cxnLst>
                <a:rect l="0" t="0" r="r" b="b"/>
                <a:pathLst>
                  <a:path w="6" h="7">
                    <a:moveTo>
                      <a:pt x="6" y="0"/>
                    </a:moveTo>
                    <a:cubicBezTo>
                      <a:pt x="5" y="2"/>
                      <a:pt x="3" y="4"/>
                      <a:pt x="1" y="7"/>
                    </a:cubicBezTo>
                    <a:cubicBezTo>
                      <a:pt x="0" y="5"/>
                      <a:pt x="3" y="0"/>
                      <a:pt x="6"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9" name="Freeform 97">
                <a:extLst>
                  <a:ext uri="{FF2B5EF4-FFF2-40B4-BE49-F238E27FC236}">
                    <a16:creationId xmlns="" xmlns:a16="http://schemas.microsoft.com/office/drawing/2014/main" id="{D20F55F0-9681-4C6B-A6CA-8894B6215141}"/>
                  </a:ext>
                </a:extLst>
              </p:cNvPr>
              <p:cNvSpPr>
                <a:spLocks/>
              </p:cNvSpPr>
              <p:nvPr/>
            </p:nvSpPr>
            <p:spPr bwMode="auto">
              <a:xfrm>
                <a:off x="4200" y="1577"/>
                <a:ext cx="12" cy="15"/>
              </a:xfrm>
              <a:custGeom>
                <a:avLst/>
                <a:gdLst>
                  <a:gd name="T0" fmla="*/ 1 w 5"/>
                  <a:gd name="T1" fmla="*/ 0 h 6"/>
                  <a:gd name="T2" fmla="*/ 4 w 5"/>
                  <a:gd name="T3" fmla="*/ 0 h 6"/>
                  <a:gd name="T4" fmla="*/ 5 w 5"/>
                  <a:gd name="T5" fmla="*/ 5 h 6"/>
                  <a:gd name="T6" fmla="*/ 2 w 5"/>
                  <a:gd name="T7" fmla="*/ 6 h 6"/>
                  <a:gd name="T8" fmla="*/ 0 w 5"/>
                  <a:gd name="T9" fmla="*/ 2 h 6"/>
                  <a:gd name="T10" fmla="*/ 1 w 5"/>
                  <a:gd name="T11" fmla="*/ 0 h 6"/>
                </a:gdLst>
                <a:ahLst/>
                <a:cxnLst>
                  <a:cxn ang="0">
                    <a:pos x="T0" y="T1"/>
                  </a:cxn>
                  <a:cxn ang="0">
                    <a:pos x="T2" y="T3"/>
                  </a:cxn>
                  <a:cxn ang="0">
                    <a:pos x="T4" y="T5"/>
                  </a:cxn>
                  <a:cxn ang="0">
                    <a:pos x="T6" y="T7"/>
                  </a:cxn>
                  <a:cxn ang="0">
                    <a:pos x="T8" y="T9"/>
                  </a:cxn>
                  <a:cxn ang="0">
                    <a:pos x="T10" y="T11"/>
                  </a:cxn>
                </a:cxnLst>
                <a:rect l="0" t="0" r="r" b="b"/>
                <a:pathLst>
                  <a:path w="5" h="6">
                    <a:moveTo>
                      <a:pt x="1" y="0"/>
                    </a:moveTo>
                    <a:cubicBezTo>
                      <a:pt x="2" y="1"/>
                      <a:pt x="2" y="0"/>
                      <a:pt x="4" y="0"/>
                    </a:cubicBezTo>
                    <a:cubicBezTo>
                      <a:pt x="2" y="2"/>
                      <a:pt x="4" y="3"/>
                      <a:pt x="5" y="5"/>
                    </a:cubicBezTo>
                    <a:cubicBezTo>
                      <a:pt x="4" y="5"/>
                      <a:pt x="3" y="6"/>
                      <a:pt x="2" y="6"/>
                    </a:cubicBezTo>
                    <a:cubicBezTo>
                      <a:pt x="2" y="3"/>
                      <a:pt x="3" y="2"/>
                      <a:pt x="0" y="2"/>
                    </a:cubicBezTo>
                    <a:cubicBezTo>
                      <a:pt x="0" y="1"/>
                      <a:pt x="1" y="1"/>
                      <a:pt x="1"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0" name="Freeform 98">
                <a:extLst>
                  <a:ext uri="{FF2B5EF4-FFF2-40B4-BE49-F238E27FC236}">
                    <a16:creationId xmlns="" xmlns:a16="http://schemas.microsoft.com/office/drawing/2014/main" id="{0E56E81B-61C3-4C6C-AAA7-93E10B4B70A9}"/>
                  </a:ext>
                </a:extLst>
              </p:cNvPr>
              <p:cNvSpPr>
                <a:spLocks/>
              </p:cNvSpPr>
              <p:nvPr/>
            </p:nvSpPr>
            <p:spPr bwMode="auto">
              <a:xfrm>
                <a:off x="4205" y="1575"/>
                <a:ext cx="28" cy="24"/>
              </a:xfrm>
              <a:custGeom>
                <a:avLst/>
                <a:gdLst>
                  <a:gd name="T0" fmla="*/ 2 w 12"/>
                  <a:gd name="T1" fmla="*/ 1 h 10"/>
                  <a:gd name="T2" fmla="*/ 6 w 12"/>
                  <a:gd name="T3" fmla="*/ 3 h 10"/>
                  <a:gd name="T4" fmla="*/ 10 w 12"/>
                  <a:gd name="T5" fmla="*/ 3 h 10"/>
                  <a:gd name="T6" fmla="*/ 12 w 12"/>
                  <a:gd name="T7" fmla="*/ 10 h 10"/>
                  <a:gd name="T8" fmla="*/ 7 w 12"/>
                  <a:gd name="T9" fmla="*/ 9 h 10"/>
                  <a:gd name="T10" fmla="*/ 3 w 12"/>
                  <a:gd name="T11" fmla="*/ 6 h 10"/>
                  <a:gd name="T12" fmla="*/ 2 w 12"/>
                  <a:gd name="T13" fmla="*/ 1 h 10"/>
                </a:gdLst>
                <a:ahLst/>
                <a:cxnLst>
                  <a:cxn ang="0">
                    <a:pos x="T0" y="T1"/>
                  </a:cxn>
                  <a:cxn ang="0">
                    <a:pos x="T2" y="T3"/>
                  </a:cxn>
                  <a:cxn ang="0">
                    <a:pos x="T4" y="T5"/>
                  </a:cxn>
                  <a:cxn ang="0">
                    <a:pos x="T6" y="T7"/>
                  </a:cxn>
                  <a:cxn ang="0">
                    <a:pos x="T8" y="T9"/>
                  </a:cxn>
                  <a:cxn ang="0">
                    <a:pos x="T10" y="T11"/>
                  </a:cxn>
                  <a:cxn ang="0">
                    <a:pos x="T12" y="T13"/>
                  </a:cxn>
                </a:cxnLst>
                <a:rect l="0" t="0" r="r" b="b"/>
                <a:pathLst>
                  <a:path w="12" h="10">
                    <a:moveTo>
                      <a:pt x="2" y="1"/>
                    </a:moveTo>
                    <a:cubicBezTo>
                      <a:pt x="3" y="1"/>
                      <a:pt x="7" y="0"/>
                      <a:pt x="6" y="3"/>
                    </a:cubicBezTo>
                    <a:cubicBezTo>
                      <a:pt x="9" y="2"/>
                      <a:pt x="7" y="2"/>
                      <a:pt x="10" y="3"/>
                    </a:cubicBezTo>
                    <a:cubicBezTo>
                      <a:pt x="8" y="6"/>
                      <a:pt x="12" y="7"/>
                      <a:pt x="12" y="10"/>
                    </a:cubicBezTo>
                    <a:cubicBezTo>
                      <a:pt x="11" y="10"/>
                      <a:pt x="8" y="7"/>
                      <a:pt x="7" y="9"/>
                    </a:cubicBezTo>
                    <a:cubicBezTo>
                      <a:pt x="7" y="6"/>
                      <a:pt x="3" y="4"/>
                      <a:pt x="3" y="6"/>
                    </a:cubicBezTo>
                    <a:cubicBezTo>
                      <a:pt x="2" y="4"/>
                      <a:pt x="0" y="3"/>
                      <a:pt x="2" y="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1" name="Freeform 99">
                <a:extLst>
                  <a:ext uri="{FF2B5EF4-FFF2-40B4-BE49-F238E27FC236}">
                    <a16:creationId xmlns="" xmlns:a16="http://schemas.microsoft.com/office/drawing/2014/main" id="{4225EF76-718D-47BC-BF70-4C0392138310}"/>
                  </a:ext>
                </a:extLst>
              </p:cNvPr>
              <p:cNvSpPr>
                <a:spLocks/>
              </p:cNvSpPr>
              <p:nvPr/>
            </p:nvSpPr>
            <p:spPr bwMode="auto">
              <a:xfrm>
                <a:off x="4224" y="1599"/>
                <a:ext cx="12" cy="14"/>
              </a:xfrm>
              <a:custGeom>
                <a:avLst/>
                <a:gdLst>
                  <a:gd name="T0" fmla="*/ 5 w 5"/>
                  <a:gd name="T1" fmla="*/ 6 h 6"/>
                  <a:gd name="T2" fmla="*/ 0 w 5"/>
                  <a:gd name="T3" fmla="*/ 2 h 6"/>
                  <a:gd name="T4" fmla="*/ 5 w 5"/>
                  <a:gd name="T5" fmla="*/ 6 h 6"/>
                </a:gdLst>
                <a:ahLst/>
                <a:cxnLst>
                  <a:cxn ang="0">
                    <a:pos x="T0" y="T1"/>
                  </a:cxn>
                  <a:cxn ang="0">
                    <a:pos x="T2" y="T3"/>
                  </a:cxn>
                  <a:cxn ang="0">
                    <a:pos x="T4" y="T5"/>
                  </a:cxn>
                </a:cxnLst>
                <a:rect l="0" t="0" r="r" b="b"/>
                <a:pathLst>
                  <a:path w="5" h="6">
                    <a:moveTo>
                      <a:pt x="5" y="6"/>
                    </a:moveTo>
                    <a:cubicBezTo>
                      <a:pt x="4" y="5"/>
                      <a:pt x="1" y="4"/>
                      <a:pt x="0" y="2"/>
                    </a:cubicBezTo>
                    <a:cubicBezTo>
                      <a:pt x="3" y="0"/>
                      <a:pt x="4" y="4"/>
                      <a:pt x="5" y="6"/>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2" name="Freeform 101">
                <a:extLst>
                  <a:ext uri="{FF2B5EF4-FFF2-40B4-BE49-F238E27FC236}">
                    <a16:creationId xmlns="" xmlns:a16="http://schemas.microsoft.com/office/drawing/2014/main" id="{74420C68-945F-49E9-A593-E42E355A08AA}"/>
                  </a:ext>
                </a:extLst>
              </p:cNvPr>
              <p:cNvSpPr>
                <a:spLocks/>
              </p:cNvSpPr>
              <p:nvPr/>
            </p:nvSpPr>
            <p:spPr bwMode="auto">
              <a:xfrm>
                <a:off x="4158" y="1618"/>
                <a:ext cx="23" cy="42"/>
              </a:xfrm>
              <a:custGeom>
                <a:avLst/>
                <a:gdLst>
                  <a:gd name="T0" fmla="*/ 10 w 10"/>
                  <a:gd name="T1" fmla="*/ 0 h 18"/>
                  <a:gd name="T2" fmla="*/ 0 w 10"/>
                  <a:gd name="T3" fmla="*/ 18 h 18"/>
                  <a:gd name="T4" fmla="*/ 10 w 10"/>
                  <a:gd name="T5" fmla="*/ 0 h 18"/>
                </a:gdLst>
                <a:ahLst/>
                <a:cxnLst>
                  <a:cxn ang="0">
                    <a:pos x="T0" y="T1"/>
                  </a:cxn>
                  <a:cxn ang="0">
                    <a:pos x="T2" y="T3"/>
                  </a:cxn>
                  <a:cxn ang="0">
                    <a:pos x="T4" y="T5"/>
                  </a:cxn>
                </a:cxnLst>
                <a:rect l="0" t="0" r="r" b="b"/>
                <a:pathLst>
                  <a:path w="10" h="18">
                    <a:moveTo>
                      <a:pt x="10" y="0"/>
                    </a:moveTo>
                    <a:cubicBezTo>
                      <a:pt x="10" y="9"/>
                      <a:pt x="4" y="13"/>
                      <a:pt x="0" y="18"/>
                    </a:cubicBezTo>
                    <a:cubicBezTo>
                      <a:pt x="0" y="13"/>
                      <a:pt x="7" y="5"/>
                      <a:pt x="10"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3" name="Freeform 103">
                <a:extLst>
                  <a:ext uri="{FF2B5EF4-FFF2-40B4-BE49-F238E27FC236}">
                    <a16:creationId xmlns="" xmlns:a16="http://schemas.microsoft.com/office/drawing/2014/main" id="{BD940042-A846-400F-8529-5B98C247A2B6}"/>
                  </a:ext>
                </a:extLst>
              </p:cNvPr>
              <p:cNvSpPr>
                <a:spLocks/>
              </p:cNvSpPr>
              <p:nvPr/>
            </p:nvSpPr>
            <p:spPr bwMode="auto">
              <a:xfrm>
                <a:off x="4215" y="1615"/>
                <a:ext cx="54" cy="86"/>
              </a:xfrm>
              <a:custGeom>
                <a:avLst/>
                <a:gdLst>
                  <a:gd name="T0" fmla="*/ 6 w 23"/>
                  <a:gd name="T1" fmla="*/ 18 h 36"/>
                  <a:gd name="T2" fmla="*/ 8 w 23"/>
                  <a:gd name="T3" fmla="*/ 21 h 36"/>
                  <a:gd name="T4" fmla="*/ 18 w 23"/>
                  <a:gd name="T5" fmla="*/ 15 h 36"/>
                  <a:gd name="T6" fmla="*/ 10 w 23"/>
                  <a:gd name="T7" fmla="*/ 0 h 36"/>
                  <a:gd name="T8" fmla="*/ 23 w 23"/>
                  <a:gd name="T9" fmla="*/ 17 h 36"/>
                  <a:gd name="T10" fmla="*/ 23 w 23"/>
                  <a:gd name="T11" fmla="*/ 30 h 36"/>
                  <a:gd name="T12" fmla="*/ 21 w 23"/>
                  <a:gd name="T13" fmla="*/ 25 h 36"/>
                  <a:gd name="T14" fmla="*/ 19 w 23"/>
                  <a:gd name="T15" fmla="*/ 36 h 36"/>
                  <a:gd name="T16" fmla="*/ 11 w 23"/>
                  <a:gd name="T17" fmla="*/ 32 h 36"/>
                  <a:gd name="T18" fmla="*/ 8 w 23"/>
                  <a:gd name="T19" fmla="*/ 22 h 36"/>
                  <a:gd name="T20" fmla="*/ 3 w 23"/>
                  <a:gd name="T21" fmla="*/ 22 h 36"/>
                  <a:gd name="T22" fmla="*/ 0 w 23"/>
                  <a:gd name="T23" fmla="*/ 27 h 36"/>
                  <a:gd name="T24" fmla="*/ 6 w 23"/>
                  <a:gd name="T25" fmla="*/ 18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 h="36">
                    <a:moveTo>
                      <a:pt x="6" y="18"/>
                    </a:moveTo>
                    <a:cubicBezTo>
                      <a:pt x="8" y="17"/>
                      <a:pt x="8" y="19"/>
                      <a:pt x="8" y="21"/>
                    </a:cubicBezTo>
                    <a:cubicBezTo>
                      <a:pt x="13" y="21"/>
                      <a:pt x="13" y="15"/>
                      <a:pt x="18" y="15"/>
                    </a:cubicBezTo>
                    <a:cubicBezTo>
                      <a:pt x="16" y="8"/>
                      <a:pt x="12" y="8"/>
                      <a:pt x="10" y="0"/>
                    </a:cubicBezTo>
                    <a:cubicBezTo>
                      <a:pt x="15" y="1"/>
                      <a:pt x="18" y="13"/>
                      <a:pt x="23" y="17"/>
                    </a:cubicBezTo>
                    <a:cubicBezTo>
                      <a:pt x="23" y="21"/>
                      <a:pt x="23" y="26"/>
                      <a:pt x="23" y="30"/>
                    </a:cubicBezTo>
                    <a:cubicBezTo>
                      <a:pt x="21" y="29"/>
                      <a:pt x="21" y="27"/>
                      <a:pt x="21" y="25"/>
                    </a:cubicBezTo>
                    <a:cubicBezTo>
                      <a:pt x="15" y="27"/>
                      <a:pt x="22" y="32"/>
                      <a:pt x="19" y="36"/>
                    </a:cubicBezTo>
                    <a:cubicBezTo>
                      <a:pt x="18" y="33"/>
                      <a:pt x="15" y="32"/>
                      <a:pt x="11" y="32"/>
                    </a:cubicBezTo>
                    <a:cubicBezTo>
                      <a:pt x="11" y="28"/>
                      <a:pt x="12" y="23"/>
                      <a:pt x="8" y="22"/>
                    </a:cubicBezTo>
                    <a:cubicBezTo>
                      <a:pt x="7" y="24"/>
                      <a:pt x="5" y="25"/>
                      <a:pt x="3" y="22"/>
                    </a:cubicBezTo>
                    <a:cubicBezTo>
                      <a:pt x="1" y="23"/>
                      <a:pt x="3" y="28"/>
                      <a:pt x="0" y="27"/>
                    </a:cubicBezTo>
                    <a:cubicBezTo>
                      <a:pt x="0" y="22"/>
                      <a:pt x="3" y="19"/>
                      <a:pt x="6" y="1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4" name="Freeform 104">
                <a:extLst>
                  <a:ext uri="{FF2B5EF4-FFF2-40B4-BE49-F238E27FC236}">
                    <a16:creationId xmlns="" xmlns:a16="http://schemas.microsoft.com/office/drawing/2014/main" id="{B5BB5724-9D13-435D-9205-A06B41D35751}"/>
                  </a:ext>
                </a:extLst>
              </p:cNvPr>
              <p:cNvSpPr>
                <a:spLocks/>
              </p:cNvSpPr>
              <p:nvPr/>
            </p:nvSpPr>
            <p:spPr bwMode="auto">
              <a:xfrm>
                <a:off x="4042" y="1679"/>
                <a:ext cx="139" cy="159"/>
              </a:xfrm>
              <a:custGeom>
                <a:avLst/>
                <a:gdLst>
                  <a:gd name="T0" fmla="*/ 59 w 59"/>
                  <a:gd name="T1" fmla="*/ 12 h 67"/>
                  <a:gd name="T2" fmla="*/ 53 w 59"/>
                  <a:gd name="T3" fmla="*/ 13 h 67"/>
                  <a:gd name="T4" fmla="*/ 55 w 59"/>
                  <a:gd name="T5" fmla="*/ 17 h 67"/>
                  <a:gd name="T6" fmla="*/ 51 w 59"/>
                  <a:gd name="T7" fmla="*/ 18 h 67"/>
                  <a:gd name="T8" fmla="*/ 50 w 59"/>
                  <a:gd name="T9" fmla="*/ 21 h 67"/>
                  <a:gd name="T10" fmla="*/ 58 w 59"/>
                  <a:gd name="T11" fmla="*/ 36 h 67"/>
                  <a:gd name="T12" fmla="*/ 51 w 59"/>
                  <a:gd name="T13" fmla="*/ 41 h 67"/>
                  <a:gd name="T14" fmla="*/ 44 w 59"/>
                  <a:gd name="T15" fmla="*/ 66 h 67"/>
                  <a:gd name="T16" fmla="*/ 35 w 59"/>
                  <a:gd name="T17" fmla="*/ 67 h 67"/>
                  <a:gd name="T18" fmla="*/ 34 w 59"/>
                  <a:gd name="T19" fmla="*/ 63 h 67"/>
                  <a:gd name="T20" fmla="*/ 22 w 59"/>
                  <a:gd name="T21" fmla="*/ 64 h 67"/>
                  <a:gd name="T22" fmla="*/ 12 w 59"/>
                  <a:gd name="T23" fmla="*/ 60 h 67"/>
                  <a:gd name="T24" fmla="*/ 8 w 59"/>
                  <a:gd name="T25" fmla="*/ 30 h 67"/>
                  <a:gd name="T26" fmla="*/ 15 w 59"/>
                  <a:gd name="T27" fmla="*/ 34 h 67"/>
                  <a:gd name="T28" fmla="*/ 19 w 59"/>
                  <a:gd name="T29" fmla="*/ 25 h 67"/>
                  <a:gd name="T30" fmla="*/ 39 w 59"/>
                  <a:gd name="T31" fmla="*/ 13 h 67"/>
                  <a:gd name="T32" fmla="*/ 45 w 59"/>
                  <a:gd name="T33" fmla="*/ 0 h 67"/>
                  <a:gd name="T34" fmla="*/ 47 w 59"/>
                  <a:gd name="T35" fmla="*/ 0 h 67"/>
                  <a:gd name="T36" fmla="*/ 59 w 59"/>
                  <a:gd name="T37" fmla="*/ 12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9" h="67">
                    <a:moveTo>
                      <a:pt x="59" y="12"/>
                    </a:moveTo>
                    <a:cubicBezTo>
                      <a:pt x="56" y="11"/>
                      <a:pt x="56" y="13"/>
                      <a:pt x="53" y="13"/>
                    </a:cubicBezTo>
                    <a:cubicBezTo>
                      <a:pt x="53" y="15"/>
                      <a:pt x="56" y="14"/>
                      <a:pt x="55" y="17"/>
                    </a:cubicBezTo>
                    <a:cubicBezTo>
                      <a:pt x="53" y="16"/>
                      <a:pt x="52" y="17"/>
                      <a:pt x="51" y="18"/>
                    </a:cubicBezTo>
                    <a:cubicBezTo>
                      <a:pt x="52" y="20"/>
                      <a:pt x="51" y="20"/>
                      <a:pt x="50" y="21"/>
                    </a:cubicBezTo>
                    <a:cubicBezTo>
                      <a:pt x="52" y="27"/>
                      <a:pt x="53" y="33"/>
                      <a:pt x="58" y="36"/>
                    </a:cubicBezTo>
                    <a:cubicBezTo>
                      <a:pt x="55" y="37"/>
                      <a:pt x="52" y="37"/>
                      <a:pt x="51" y="41"/>
                    </a:cubicBezTo>
                    <a:cubicBezTo>
                      <a:pt x="51" y="50"/>
                      <a:pt x="41" y="55"/>
                      <a:pt x="44" y="66"/>
                    </a:cubicBezTo>
                    <a:cubicBezTo>
                      <a:pt x="42" y="62"/>
                      <a:pt x="39" y="67"/>
                      <a:pt x="35" y="67"/>
                    </a:cubicBezTo>
                    <a:cubicBezTo>
                      <a:pt x="34" y="66"/>
                      <a:pt x="34" y="64"/>
                      <a:pt x="34" y="63"/>
                    </a:cubicBezTo>
                    <a:cubicBezTo>
                      <a:pt x="28" y="62"/>
                      <a:pt x="26" y="60"/>
                      <a:pt x="22" y="64"/>
                    </a:cubicBezTo>
                    <a:cubicBezTo>
                      <a:pt x="20" y="61"/>
                      <a:pt x="18" y="59"/>
                      <a:pt x="12" y="60"/>
                    </a:cubicBezTo>
                    <a:cubicBezTo>
                      <a:pt x="11" y="49"/>
                      <a:pt x="0" y="40"/>
                      <a:pt x="8" y="30"/>
                    </a:cubicBezTo>
                    <a:cubicBezTo>
                      <a:pt x="11" y="31"/>
                      <a:pt x="13" y="32"/>
                      <a:pt x="15" y="34"/>
                    </a:cubicBezTo>
                    <a:cubicBezTo>
                      <a:pt x="17" y="32"/>
                      <a:pt x="17" y="28"/>
                      <a:pt x="19" y="25"/>
                    </a:cubicBezTo>
                    <a:cubicBezTo>
                      <a:pt x="30" y="26"/>
                      <a:pt x="29" y="11"/>
                      <a:pt x="39" y="13"/>
                    </a:cubicBezTo>
                    <a:cubicBezTo>
                      <a:pt x="38" y="8"/>
                      <a:pt x="45" y="7"/>
                      <a:pt x="45" y="0"/>
                    </a:cubicBezTo>
                    <a:cubicBezTo>
                      <a:pt x="46" y="1"/>
                      <a:pt x="47" y="1"/>
                      <a:pt x="47" y="0"/>
                    </a:cubicBezTo>
                    <a:cubicBezTo>
                      <a:pt x="50" y="5"/>
                      <a:pt x="55" y="8"/>
                      <a:pt x="59" y="1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5" name="Freeform 105">
                <a:extLst>
                  <a:ext uri="{FF2B5EF4-FFF2-40B4-BE49-F238E27FC236}">
                    <a16:creationId xmlns="" xmlns:a16="http://schemas.microsoft.com/office/drawing/2014/main" id="{A4D8049B-B948-4810-BBDB-8BF5C903AF83}"/>
                  </a:ext>
                </a:extLst>
              </p:cNvPr>
              <p:cNvSpPr>
                <a:spLocks/>
              </p:cNvSpPr>
              <p:nvPr/>
            </p:nvSpPr>
            <p:spPr bwMode="auto">
              <a:xfrm>
                <a:off x="4110" y="1883"/>
                <a:ext cx="22" cy="12"/>
              </a:xfrm>
              <a:custGeom>
                <a:avLst/>
                <a:gdLst>
                  <a:gd name="T0" fmla="*/ 0 w 9"/>
                  <a:gd name="T1" fmla="*/ 3 h 5"/>
                  <a:gd name="T2" fmla="*/ 4 w 9"/>
                  <a:gd name="T3" fmla="*/ 5 h 5"/>
                  <a:gd name="T4" fmla="*/ 9 w 9"/>
                  <a:gd name="T5" fmla="*/ 5 h 5"/>
                  <a:gd name="T6" fmla="*/ 4 w 9"/>
                  <a:gd name="T7" fmla="*/ 5 h 5"/>
                  <a:gd name="T8" fmla="*/ 0 w 9"/>
                  <a:gd name="T9" fmla="*/ 3 h 5"/>
                </a:gdLst>
                <a:ahLst/>
                <a:cxnLst>
                  <a:cxn ang="0">
                    <a:pos x="T0" y="T1"/>
                  </a:cxn>
                  <a:cxn ang="0">
                    <a:pos x="T2" y="T3"/>
                  </a:cxn>
                  <a:cxn ang="0">
                    <a:pos x="T4" y="T5"/>
                  </a:cxn>
                  <a:cxn ang="0">
                    <a:pos x="T6" y="T7"/>
                  </a:cxn>
                  <a:cxn ang="0">
                    <a:pos x="T8" y="T9"/>
                  </a:cxn>
                </a:cxnLst>
                <a:rect l="0" t="0" r="r" b="b"/>
                <a:pathLst>
                  <a:path w="9" h="5">
                    <a:moveTo>
                      <a:pt x="0" y="3"/>
                    </a:moveTo>
                    <a:cubicBezTo>
                      <a:pt x="1" y="0"/>
                      <a:pt x="5" y="2"/>
                      <a:pt x="4" y="5"/>
                    </a:cubicBezTo>
                    <a:cubicBezTo>
                      <a:pt x="6" y="5"/>
                      <a:pt x="9" y="3"/>
                      <a:pt x="9" y="5"/>
                    </a:cubicBezTo>
                    <a:cubicBezTo>
                      <a:pt x="7" y="5"/>
                      <a:pt x="6" y="5"/>
                      <a:pt x="4" y="5"/>
                    </a:cubicBezTo>
                    <a:cubicBezTo>
                      <a:pt x="3" y="4"/>
                      <a:pt x="4" y="2"/>
                      <a:pt x="0" y="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6" name="Freeform 106">
                <a:extLst>
                  <a:ext uri="{FF2B5EF4-FFF2-40B4-BE49-F238E27FC236}">
                    <a16:creationId xmlns="" xmlns:a16="http://schemas.microsoft.com/office/drawing/2014/main" id="{5DC9F4AC-7F3A-45EA-8CFA-9C054BA866A6}"/>
                  </a:ext>
                </a:extLst>
              </p:cNvPr>
              <p:cNvSpPr>
                <a:spLocks/>
              </p:cNvSpPr>
              <p:nvPr/>
            </p:nvSpPr>
            <p:spPr bwMode="auto">
              <a:xfrm>
                <a:off x="3881" y="1701"/>
                <a:ext cx="137" cy="161"/>
              </a:xfrm>
              <a:custGeom>
                <a:avLst/>
                <a:gdLst>
                  <a:gd name="T0" fmla="*/ 58 w 58"/>
                  <a:gd name="T1" fmla="*/ 52 h 68"/>
                  <a:gd name="T2" fmla="*/ 56 w 58"/>
                  <a:gd name="T3" fmla="*/ 68 h 68"/>
                  <a:gd name="T4" fmla="*/ 49 w 58"/>
                  <a:gd name="T5" fmla="*/ 68 h 68"/>
                  <a:gd name="T6" fmla="*/ 24 w 58"/>
                  <a:gd name="T7" fmla="*/ 34 h 68"/>
                  <a:gd name="T8" fmla="*/ 21 w 58"/>
                  <a:gd name="T9" fmla="*/ 32 h 68"/>
                  <a:gd name="T10" fmla="*/ 14 w 58"/>
                  <a:gd name="T11" fmla="*/ 20 h 68"/>
                  <a:gd name="T12" fmla="*/ 0 w 58"/>
                  <a:gd name="T13" fmla="*/ 0 h 68"/>
                  <a:gd name="T14" fmla="*/ 13 w 58"/>
                  <a:gd name="T15" fmla="*/ 2 h 68"/>
                  <a:gd name="T16" fmla="*/ 44 w 58"/>
                  <a:gd name="T17" fmla="*/ 30 h 68"/>
                  <a:gd name="T18" fmla="*/ 44 w 58"/>
                  <a:gd name="T19" fmla="*/ 36 h 68"/>
                  <a:gd name="T20" fmla="*/ 50 w 58"/>
                  <a:gd name="T21" fmla="*/ 48 h 68"/>
                  <a:gd name="T22" fmla="*/ 55 w 58"/>
                  <a:gd name="T23" fmla="*/ 47 h 68"/>
                  <a:gd name="T24" fmla="*/ 58 w 58"/>
                  <a:gd name="T25" fmla="*/ 52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8" h="68">
                    <a:moveTo>
                      <a:pt x="58" y="52"/>
                    </a:moveTo>
                    <a:cubicBezTo>
                      <a:pt x="57" y="57"/>
                      <a:pt x="56" y="62"/>
                      <a:pt x="56" y="68"/>
                    </a:cubicBezTo>
                    <a:cubicBezTo>
                      <a:pt x="54" y="67"/>
                      <a:pt x="51" y="64"/>
                      <a:pt x="49" y="68"/>
                    </a:cubicBezTo>
                    <a:cubicBezTo>
                      <a:pt x="39" y="59"/>
                      <a:pt x="30" y="48"/>
                      <a:pt x="24" y="34"/>
                    </a:cubicBezTo>
                    <a:cubicBezTo>
                      <a:pt x="24" y="32"/>
                      <a:pt x="22" y="32"/>
                      <a:pt x="21" y="32"/>
                    </a:cubicBezTo>
                    <a:cubicBezTo>
                      <a:pt x="21" y="25"/>
                      <a:pt x="20" y="20"/>
                      <a:pt x="14" y="20"/>
                    </a:cubicBezTo>
                    <a:cubicBezTo>
                      <a:pt x="13" y="9"/>
                      <a:pt x="1" y="11"/>
                      <a:pt x="0" y="0"/>
                    </a:cubicBezTo>
                    <a:cubicBezTo>
                      <a:pt x="5" y="0"/>
                      <a:pt x="7" y="3"/>
                      <a:pt x="13" y="2"/>
                    </a:cubicBezTo>
                    <a:cubicBezTo>
                      <a:pt x="20" y="14"/>
                      <a:pt x="35" y="23"/>
                      <a:pt x="44" y="30"/>
                    </a:cubicBezTo>
                    <a:cubicBezTo>
                      <a:pt x="45" y="31"/>
                      <a:pt x="47" y="36"/>
                      <a:pt x="44" y="36"/>
                    </a:cubicBezTo>
                    <a:cubicBezTo>
                      <a:pt x="46" y="39"/>
                      <a:pt x="53" y="43"/>
                      <a:pt x="50" y="48"/>
                    </a:cubicBezTo>
                    <a:cubicBezTo>
                      <a:pt x="51" y="51"/>
                      <a:pt x="52" y="45"/>
                      <a:pt x="55" y="47"/>
                    </a:cubicBezTo>
                    <a:cubicBezTo>
                      <a:pt x="56" y="48"/>
                      <a:pt x="56" y="51"/>
                      <a:pt x="58" y="5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7" name="Freeform 107">
                <a:extLst>
                  <a:ext uri="{FF2B5EF4-FFF2-40B4-BE49-F238E27FC236}">
                    <a16:creationId xmlns="" xmlns:a16="http://schemas.microsoft.com/office/drawing/2014/main" id="{2ED74EE6-5857-48A9-B8E2-13E696B0245C}"/>
                  </a:ext>
                </a:extLst>
              </p:cNvPr>
              <p:cNvSpPr>
                <a:spLocks/>
              </p:cNvSpPr>
              <p:nvPr/>
            </p:nvSpPr>
            <p:spPr bwMode="auto">
              <a:xfrm>
                <a:off x="4281" y="1748"/>
                <a:ext cx="21" cy="47"/>
              </a:xfrm>
              <a:custGeom>
                <a:avLst/>
                <a:gdLst>
                  <a:gd name="T0" fmla="*/ 4 w 9"/>
                  <a:gd name="T1" fmla="*/ 0 h 20"/>
                  <a:gd name="T2" fmla="*/ 4 w 9"/>
                  <a:gd name="T3" fmla="*/ 6 h 20"/>
                  <a:gd name="T4" fmla="*/ 9 w 9"/>
                  <a:gd name="T5" fmla="*/ 4 h 20"/>
                  <a:gd name="T6" fmla="*/ 9 w 9"/>
                  <a:gd name="T7" fmla="*/ 12 h 20"/>
                  <a:gd name="T8" fmla="*/ 7 w 9"/>
                  <a:gd name="T9" fmla="*/ 18 h 20"/>
                  <a:gd name="T10" fmla="*/ 1 w 9"/>
                  <a:gd name="T11" fmla="*/ 15 h 20"/>
                  <a:gd name="T12" fmla="*/ 4 w 9"/>
                  <a:gd name="T13" fmla="*/ 16 h 20"/>
                  <a:gd name="T14" fmla="*/ 4 w 9"/>
                  <a:gd name="T15" fmla="*/ 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0">
                    <a:moveTo>
                      <a:pt x="4" y="0"/>
                    </a:moveTo>
                    <a:cubicBezTo>
                      <a:pt x="6" y="0"/>
                      <a:pt x="5" y="5"/>
                      <a:pt x="4" y="6"/>
                    </a:cubicBezTo>
                    <a:cubicBezTo>
                      <a:pt x="6" y="9"/>
                      <a:pt x="6" y="3"/>
                      <a:pt x="9" y="4"/>
                    </a:cubicBezTo>
                    <a:cubicBezTo>
                      <a:pt x="9" y="8"/>
                      <a:pt x="6" y="8"/>
                      <a:pt x="9" y="12"/>
                    </a:cubicBezTo>
                    <a:cubicBezTo>
                      <a:pt x="3" y="9"/>
                      <a:pt x="5" y="15"/>
                      <a:pt x="7" y="18"/>
                    </a:cubicBezTo>
                    <a:cubicBezTo>
                      <a:pt x="5" y="17"/>
                      <a:pt x="2" y="20"/>
                      <a:pt x="1" y="15"/>
                    </a:cubicBezTo>
                    <a:cubicBezTo>
                      <a:pt x="3" y="15"/>
                      <a:pt x="3" y="16"/>
                      <a:pt x="4" y="16"/>
                    </a:cubicBezTo>
                    <a:cubicBezTo>
                      <a:pt x="4" y="12"/>
                      <a:pt x="0" y="4"/>
                      <a:pt x="4"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8" name="Freeform 108">
                <a:extLst>
                  <a:ext uri="{FF2B5EF4-FFF2-40B4-BE49-F238E27FC236}">
                    <a16:creationId xmlns="" xmlns:a16="http://schemas.microsoft.com/office/drawing/2014/main" id="{03D93543-753A-42F4-8902-E0EF4F6D97DF}"/>
                  </a:ext>
                </a:extLst>
              </p:cNvPr>
              <p:cNvSpPr>
                <a:spLocks/>
              </p:cNvSpPr>
              <p:nvPr/>
            </p:nvSpPr>
            <p:spPr bwMode="auto">
              <a:xfrm>
                <a:off x="4219" y="1841"/>
                <a:ext cx="12" cy="18"/>
              </a:xfrm>
              <a:custGeom>
                <a:avLst/>
                <a:gdLst>
                  <a:gd name="T0" fmla="*/ 5 w 5"/>
                  <a:gd name="T1" fmla="*/ 1 h 8"/>
                  <a:gd name="T2" fmla="*/ 3 w 5"/>
                  <a:gd name="T3" fmla="*/ 8 h 8"/>
                  <a:gd name="T4" fmla="*/ 1 w 5"/>
                  <a:gd name="T5" fmla="*/ 2 h 8"/>
                  <a:gd name="T6" fmla="*/ 2 w 5"/>
                  <a:gd name="T7" fmla="*/ 4 h 8"/>
                  <a:gd name="T8" fmla="*/ 5 w 5"/>
                  <a:gd name="T9" fmla="*/ 1 h 8"/>
                </a:gdLst>
                <a:ahLst/>
                <a:cxnLst>
                  <a:cxn ang="0">
                    <a:pos x="T0" y="T1"/>
                  </a:cxn>
                  <a:cxn ang="0">
                    <a:pos x="T2" y="T3"/>
                  </a:cxn>
                  <a:cxn ang="0">
                    <a:pos x="T4" y="T5"/>
                  </a:cxn>
                  <a:cxn ang="0">
                    <a:pos x="T6" y="T7"/>
                  </a:cxn>
                  <a:cxn ang="0">
                    <a:pos x="T8" y="T9"/>
                  </a:cxn>
                </a:cxnLst>
                <a:rect l="0" t="0" r="r" b="b"/>
                <a:pathLst>
                  <a:path w="5" h="8">
                    <a:moveTo>
                      <a:pt x="5" y="1"/>
                    </a:moveTo>
                    <a:cubicBezTo>
                      <a:pt x="5" y="4"/>
                      <a:pt x="2" y="4"/>
                      <a:pt x="3" y="8"/>
                    </a:cubicBezTo>
                    <a:cubicBezTo>
                      <a:pt x="0" y="8"/>
                      <a:pt x="0" y="4"/>
                      <a:pt x="1" y="2"/>
                    </a:cubicBezTo>
                    <a:cubicBezTo>
                      <a:pt x="2" y="2"/>
                      <a:pt x="2" y="4"/>
                      <a:pt x="2" y="4"/>
                    </a:cubicBezTo>
                    <a:cubicBezTo>
                      <a:pt x="5" y="5"/>
                      <a:pt x="2" y="0"/>
                      <a:pt x="5" y="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9" name="Freeform 109">
                <a:extLst>
                  <a:ext uri="{FF2B5EF4-FFF2-40B4-BE49-F238E27FC236}">
                    <a16:creationId xmlns="" xmlns:a16="http://schemas.microsoft.com/office/drawing/2014/main" id="{C066B614-F93F-4EC3-9451-FEB9F6701527}"/>
                  </a:ext>
                </a:extLst>
              </p:cNvPr>
              <p:cNvSpPr>
                <a:spLocks/>
              </p:cNvSpPr>
              <p:nvPr/>
            </p:nvSpPr>
            <p:spPr bwMode="auto">
              <a:xfrm>
                <a:off x="4177" y="1753"/>
                <a:ext cx="82" cy="109"/>
              </a:xfrm>
              <a:custGeom>
                <a:avLst/>
                <a:gdLst>
                  <a:gd name="T0" fmla="*/ 29 w 35"/>
                  <a:gd name="T1" fmla="*/ 5 h 46"/>
                  <a:gd name="T2" fmla="*/ 35 w 35"/>
                  <a:gd name="T3" fmla="*/ 1 h 46"/>
                  <a:gd name="T4" fmla="*/ 8 w 35"/>
                  <a:gd name="T5" fmla="*/ 10 h 46"/>
                  <a:gd name="T6" fmla="*/ 11 w 35"/>
                  <a:gd name="T7" fmla="*/ 19 h 46"/>
                  <a:gd name="T8" fmla="*/ 25 w 35"/>
                  <a:gd name="T9" fmla="*/ 15 h 46"/>
                  <a:gd name="T10" fmla="*/ 23 w 35"/>
                  <a:gd name="T11" fmla="*/ 17 h 46"/>
                  <a:gd name="T12" fmla="*/ 20 w 35"/>
                  <a:gd name="T13" fmla="*/ 19 h 46"/>
                  <a:gd name="T14" fmla="*/ 15 w 35"/>
                  <a:gd name="T15" fmla="*/ 22 h 46"/>
                  <a:gd name="T16" fmla="*/ 21 w 35"/>
                  <a:gd name="T17" fmla="*/ 37 h 46"/>
                  <a:gd name="T18" fmla="*/ 15 w 35"/>
                  <a:gd name="T19" fmla="*/ 40 h 46"/>
                  <a:gd name="T20" fmla="*/ 12 w 35"/>
                  <a:gd name="T21" fmla="*/ 27 h 46"/>
                  <a:gd name="T22" fmla="*/ 3 w 35"/>
                  <a:gd name="T23" fmla="*/ 45 h 46"/>
                  <a:gd name="T24" fmla="*/ 4 w 35"/>
                  <a:gd name="T25" fmla="*/ 34 h 46"/>
                  <a:gd name="T26" fmla="*/ 0 w 35"/>
                  <a:gd name="T27" fmla="*/ 31 h 46"/>
                  <a:gd name="T28" fmla="*/ 12 w 35"/>
                  <a:gd name="T29" fmla="*/ 3 h 46"/>
                  <a:gd name="T30" fmla="*/ 19 w 35"/>
                  <a:gd name="T31" fmla="*/ 5 h 46"/>
                  <a:gd name="T32" fmla="*/ 29 w 35"/>
                  <a:gd name="T33" fmla="*/ 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5" h="46">
                    <a:moveTo>
                      <a:pt x="29" y="5"/>
                    </a:moveTo>
                    <a:cubicBezTo>
                      <a:pt x="32" y="5"/>
                      <a:pt x="31" y="0"/>
                      <a:pt x="35" y="1"/>
                    </a:cubicBezTo>
                    <a:cubicBezTo>
                      <a:pt x="34" y="16"/>
                      <a:pt x="17" y="4"/>
                      <a:pt x="8" y="10"/>
                    </a:cubicBezTo>
                    <a:cubicBezTo>
                      <a:pt x="8" y="14"/>
                      <a:pt x="10" y="16"/>
                      <a:pt x="11" y="19"/>
                    </a:cubicBezTo>
                    <a:cubicBezTo>
                      <a:pt x="15" y="18"/>
                      <a:pt x="21" y="14"/>
                      <a:pt x="25" y="15"/>
                    </a:cubicBezTo>
                    <a:cubicBezTo>
                      <a:pt x="26" y="17"/>
                      <a:pt x="24" y="17"/>
                      <a:pt x="23" y="17"/>
                    </a:cubicBezTo>
                    <a:cubicBezTo>
                      <a:pt x="23" y="18"/>
                      <a:pt x="21" y="18"/>
                      <a:pt x="20" y="19"/>
                    </a:cubicBezTo>
                    <a:cubicBezTo>
                      <a:pt x="17" y="19"/>
                      <a:pt x="18" y="23"/>
                      <a:pt x="15" y="22"/>
                    </a:cubicBezTo>
                    <a:cubicBezTo>
                      <a:pt x="18" y="26"/>
                      <a:pt x="20" y="32"/>
                      <a:pt x="21" y="37"/>
                    </a:cubicBezTo>
                    <a:cubicBezTo>
                      <a:pt x="19" y="38"/>
                      <a:pt x="17" y="40"/>
                      <a:pt x="15" y="40"/>
                    </a:cubicBezTo>
                    <a:cubicBezTo>
                      <a:pt x="13" y="37"/>
                      <a:pt x="14" y="31"/>
                      <a:pt x="12" y="27"/>
                    </a:cubicBezTo>
                    <a:cubicBezTo>
                      <a:pt x="4" y="27"/>
                      <a:pt x="14" y="46"/>
                      <a:pt x="3" y="45"/>
                    </a:cubicBezTo>
                    <a:cubicBezTo>
                      <a:pt x="1" y="42"/>
                      <a:pt x="5" y="39"/>
                      <a:pt x="4" y="34"/>
                    </a:cubicBezTo>
                    <a:cubicBezTo>
                      <a:pt x="3" y="32"/>
                      <a:pt x="1" y="32"/>
                      <a:pt x="0" y="31"/>
                    </a:cubicBezTo>
                    <a:cubicBezTo>
                      <a:pt x="4" y="21"/>
                      <a:pt x="4" y="9"/>
                      <a:pt x="12" y="3"/>
                    </a:cubicBezTo>
                    <a:cubicBezTo>
                      <a:pt x="14" y="4"/>
                      <a:pt x="17" y="4"/>
                      <a:pt x="19" y="5"/>
                    </a:cubicBezTo>
                    <a:cubicBezTo>
                      <a:pt x="20" y="6"/>
                      <a:pt x="28" y="6"/>
                      <a:pt x="29" y="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0" name="Freeform 110">
                <a:extLst>
                  <a:ext uri="{FF2B5EF4-FFF2-40B4-BE49-F238E27FC236}">
                    <a16:creationId xmlns="" xmlns:a16="http://schemas.microsoft.com/office/drawing/2014/main" id="{02248B07-DA0C-41FA-89EE-4FED197211FD}"/>
                  </a:ext>
                </a:extLst>
              </p:cNvPr>
              <p:cNvSpPr>
                <a:spLocks/>
              </p:cNvSpPr>
              <p:nvPr/>
            </p:nvSpPr>
            <p:spPr bwMode="auto">
              <a:xfrm>
                <a:off x="3907" y="1758"/>
                <a:ext cx="12" cy="11"/>
              </a:xfrm>
              <a:custGeom>
                <a:avLst/>
                <a:gdLst>
                  <a:gd name="T0" fmla="*/ 4 w 5"/>
                  <a:gd name="T1" fmla="*/ 5 h 5"/>
                  <a:gd name="T2" fmla="*/ 0 w 5"/>
                  <a:gd name="T3" fmla="*/ 0 h 5"/>
                  <a:gd name="T4" fmla="*/ 4 w 5"/>
                  <a:gd name="T5" fmla="*/ 5 h 5"/>
                </a:gdLst>
                <a:ahLst/>
                <a:cxnLst>
                  <a:cxn ang="0">
                    <a:pos x="T0" y="T1"/>
                  </a:cxn>
                  <a:cxn ang="0">
                    <a:pos x="T2" y="T3"/>
                  </a:cxn>
                  <a:cxn ang="0">
                    <a:pos x="T4" y="T5"/>
                  </a:cxn>
                </a:cxnLst>
                <a:rect l="0" t="0" r="r" b="b"/>
                <a:pathLst>
                  <a:path w="5" h="5">
                    <a:moveTo>
                      <a:pt x="4" y="5"/>
                    </a:moveTo>
                    <a:cubicBezTo>
                      <a:pt x="2" y="4"/>
                      <a:pt x="0" y="3"/>
                      <a:pt x="0" y="0"/>
                    </a:cubicBezTo>
                    <a:cubicBezTo>
                      <a:pt x="2" y="1"/>
                      <a:pt x="5" y="1"/>
                      <a:pt x="4" y="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1" name="Freeform 112">
                <a:extLst>
                  <a:ext uri="{FF2B5EF4-FFF2-40B4-BE49-F238E27FC236}">
                    <a16:creationId xmlns="" xmlns:a16="http://schemas.microsoft.com/office/drawing/2014/main" id="{28F16050-1FDF-4F13-8E10-DE9C880AF39C}"/>
                  </a:ext>
                </a:extLst>
              </p:cNvPr>
              <p:cNvSpPr>
                <a:spLocks/>
              </p:cNvSpPr>
              <p:nvPr/>
            </p:nvSpPr>
            <p:spPr bwMode="auto">
              <a:xfrm>
                <a:off x="4465" y="1883"/>
                <a:ext cx="33" cy="19"/>
              </a:xfrm>
              <a:custGeom>
                <a:avLst/>
                <a:gdLst>
                  <a:gd name="T0" fmla="*/ 14 w 14"/>
                  <a:gd name="T1" fmla="*/ 2 h 8"/>
                  <a:gd name="T2" fmla="*/ 6 w 14"/>
                  <a:gd name="T3" fmla="*/ 8 h 8"/>
                  <a:gd name="T4" fmla="*/ 0 w 14"/>
                  <a:gd name="T5" fmla="*/ 6 h 8"/>
                  <a:gd name="T6" fmla="*/ 14 w 14"/>
                  <a:gd name="T7" fmla="*/ 2 h 8"/>
                </a:gdLst>
                <a:ahLst/>
                <a:cxnLst>
                  <a:cxn ang="0">
                    <a:pos x="T0" y="T1"/>
                  </a:cxn>
                  <a:cxn ang="0">
                    <a:pos x="T2" y="T3"/>
                  </a:cxn>
                  <a:cxn ang="0">
                    <a:pos x="T4" y="T5"/>
                  </a:cxn>
                  <a:cxn ang="0">
                    <a:pos x="T6" y="T7"/>
                  </a:cxn>
                </a:cxnLst>
                <a:rect l="0" t="0" r="r" b="b"/>
                <a:pathLst>
                  <a:path w="14" h="8">
                    <a:moveTo>
                      <a:pt x="14" y="2"/>
                    </a:moveTo>
                    <a:cubicBezTo>
                      <a:pt x="10" y="3"/>
                      <a:pt x="7" y="5"/>
                      <a:pt x="6" y="8"/>
                    </a:cubicBezTo>
                    <a:cubicBezTo>
                      <a:pt x="4" y="8"/>
                      <a:pt x="4" y="6"/>
                      <a:pt x="0" y="6"/>
                    </a:cubicBezTo>
                    <a:cubicBezTo>
                      <a:pt x="6" y="7"/>
                      <a:pt x="10" y="0"/>
                      <a:pt x="14" y="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2" name="Freeform 113">
                <a:extLst>
                  <a:ext uri="{FF2B5EF4-FFF2-40B4-BE49-F238E27FC236}">
                    <a16:creationId xmlns="" xmlns:a16="http://schemas.microsoft.com/office/drawing/2014/main" id="{43346D70-48F7-4FF9-BDC4-93FD74CEE584}"/>
                  </a:ext>
                </a:extLst>
              </p:cNvPr>
              <p:cNvSpPr>
                <a:spLocks/>
              </p:cNvSpPr>
              <p:nvPr/>
            </p:nvSpPr>
            <p:spPr bwMode="auto">
              <a:xfrm>
                <a:off x="4387" y="1786"/>
                <a:ext cx="12" cy="12"/>
              </a:xfrm>
              <a:custGeom>
                <a:avLst/>
                <a:gdLst>
                  <a:gd name="T0" fmla="*/ 4 w 5"/>
                  <a:gd name="T1" fmla="*/ 5 h 5"/>
                  <a:gd name="T2" fmla="*/ 0 w 5"/>
                  <a:gd name="T3" fmla="*/ 2 h 5"/>
                  <a:gd name="T4" fmla="*/ 4 w 5"/>
                  <a:gd name="T5" fmla="*/ 5 h 5"/>
                </a:gdLst>
                <a:ahLst/>
                <a:cxnLst>
                  <a:cxn ang="0">
                    <a:pos x="T0" y="T1"/>
                  </a:cxn>
                  <a:cxn ang="0">
                    <a:pos x="T2" y="T3"/>
                  </a:cxn>
                  <a:cxn ang="0">
                    <a:pos x="T4" y="T5"/>
                  </a:cxn>
                </a:cxnLst>
                <a:rect l="0" t="0" r="r" b="b"/>
                <a:pathLst>
                  <a:path w="5" h="5">
                    <a:moveTo>
                      <a:pt x="4" y="5"/>
                    </a:moveTo>
                    <a:cubicBezTo>
                      <a:pt x="2" y="5"/>
                      <a:pt x="1" y="3"/>
                      <a:pt x="0" y="2"/>
                    </a:cubicBezTo>
                    <a:cubicBezTo>
                      <a:pt x="1" y="0"/>
                      <a:pt x="5" y="3"/>
                      <a:pt x="4" y="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3" name="Freeform 114">
                <a:extLst>
                  <a:ext uri="{FF2B5EF4-FFF2-40B4-BE49-F238E27FC236}">
                    <a16:creationId xmlns="" xmlns:a16="http://schemas.microsoft.com/office/drawing/2014/main" id="{EE1B208D-0F55-46E7-B865-1866207488EE}"/>
                  </a:ext>
                </a:extLst>
              </p:cNvPr>
              <p:cNvSpPr>
                <a:spLocks/>
              </p:cNvSpPr>
              <p:nvPr/>
            </p:nvSpPr>
            <p:spPr bwMode="auto">
              <a:xfrm>
                <a:off x="3926" y="1791"/>
                <a:ext cx="7" cy="14"/>
              </a:xfrm>
              <a:custGeom>
                <a:avLst/>
                <a:gdLst>
                  <a:gd name="T0" fmla="*/ 0 w 3"/>
                  <a:gd name="T1" fmla="*/ 0 h 6"/>
                  <a:gd name="T2" fmla="*/ 3 w 3"/>
                  <a:gd name="T3" fmla="*/ 6 h 6"/>
                  <a:gd name="T4" fmla="*/ 0 w 3"/>
                  <a:gd name="T5" fmla="*/ 0 h 6"/>
                </a:gdLst>
                <a:ahLst/>
                <a:cxnLst>
                  <a:cxn ang="0">
                    <a:pos x="T0" y="T1"/>
                  </a:cxn>
                  <a:cxn ang="0">
                    <a:pos x="T2" y="T3"/>
                  </a:cxn>
                  <a:cxn ang="0">
                    <a:pos x="T4" y="T5"/>
                  </a:cxn>
                </a:cxnLst>
                <a:rect l="0" t="0" r="r" b="b"/>
                <a:pathLst>
                  <a:path w="3" h="6">
                    <a:moveTo>
                      <a:pt x="0" y="0"/>
                    </a:moveTo>
                    <a:cubicBezTo>
                      <a:pt x="3" y="0"/>
                      <a:pt x="3" y="3"/>
                      <a:pt x="3" y="6"/>
                    </a:cubicBezTo>
                    <a:cubicBezTo>
                      <a:pt x="1" y="5"/>
                      <a:pt x="0" y="3"/>
                      <a:pt x="0"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4" name="Freeform 115">
                <a:extLst>
                  <a:ext uri="{FF2B5EF4-FFF2-40B4-BE49-F238E27FC236}">
                    <a16:creationId xmlns="" xmlns:a16="http://schemas.microsoft.com/office/drawing/2014/main" id="{840F533B-B2F9-4E81-8836-7B30C02616A7}"/>
                  </a:ext>
                </a:extLst>
              </p:cNvPr>
              <p:cNvSpPr>
                <a:spLocks/>
              </p:cNvSpPr>
              <p:nvPr/>
            </p:nvSpPr>
            <p:spPr bwMode="auto">
              <a:xfrm>
                <a:off x="2071" y="1795"/>
                <a:ext cx="14" cy="17"/>
              </a:xfrm>
              <a:custGeom>
                <a:avLst/>
                <a:gdLst>
                  <a:gd name="T0" fmla="*/ 6 w 6"/>
                  <a:gd name="T1" fmla="*/ 1 h 7"/>
                  <a:gd name="T2" fmla="*/ 1 w 6"/>
                  <a:gd name="T3" fmla="*/ 7 h 7"/>
                  <a:gd name="T4" fmla="*/ 0 w 6"/>
                  <a:gd name="T5" fmla="*/ 2 h 7"/>
                  <a:gd name="T6" fmla="*/ 5 w 6"/>
                  <a:gd name="T7" fmla="*/ 0 h 7"/>
                  <a:gd name="T8" fmla="*/ 6 w 6"/>
                  <a:gd name="T9" fmla="*/ 1 h 7"/>
                </a:gdLst>
                <a:ahLst/>
                <a:cxnLst>
                  <a:cxn ang="0">
                    <a:pos x="T0" y="T1"/>
                  </a:cxn>
                  <a:cxn ang="0">
                    <a:pos x="T2" y="T3"/>
                  </a:cxn>
                  <a:cxn ang="0">
                    <a:pos x="T4" y="T5"/>
                  </a:cxn>
                  <a:cxn ang="0">
                    <a:pos x="T6" y="T7"/>
                  </a:cxn>
                  <a:cxn ang="0">
                    <a:pos x="T8" y="T9"/>
                  </a:cxn>
                </a:cxnLst>
                <a:rect l="0" t="0" r="r" b="b"/>
                <a:pathLst>
                  <a:path w="6" h="7">
                    <a:moveTo>
                      <a:pt x="6" y="1"/>
                    </a:moveTo>
                    <a:cubicBezTo>
                      <a:pt x="4" y="2"/>
                      <a:pt x="3" y="5"/>
                      <a:pt x="1" y="7"/>
                    </a:cubicBezTo>
                    <a:cubicBezTo>
                      <a:pt x="2" y="4"/>
                      <a:pt x="0" y="4"/>
                      <a:pt x="0" y="2"/>
                    </a:cubicBezTo>
                    <a:cubicBezTo>
                      <a:pt x="3" y="3"/>
                      <a:pt x="4" y="1"/>
                      <a:pt x="5" y="0"/>
                    </a:cubicBezTo>
                    <a:cubicBezTo>
                      <a:pt x="5" y="1"/>
                      <a:pt x="6" y="1"/>
                      <a:pt x="6" y="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5" name="Freeform 116">
                <a:extLst>
                  <a:ext uri="{FF2B5EF4-FFF2-40B4-BE49-F238E27FC236}">
                    <a16:creationId xmlns="" xmlns:a16="http://schemas.microsoft.com/office/drawing/2014/main" id="{1F64D945-7E7D-48AB-8C4D-7DD57D6CB9B1}"/>
                  </a:ext>
                </a:extLst>
              </p:cNvPr>
              <p:cNvSpPr>
                <a:spLocks/>
              </p:cNvSpPr>
              <p:nvPr/>
            </p:nvSpPr>
            <p:spPr bwMode="auto">
              <a:xfrm>
                <a:off x="4009" y="1800"/>
                <a:ext cx="19" cy="24"/>
              </a:xfrm>
              <a:custGeom>
                <a:avLst/>
                <a:gdLst>
                  <a:gd name="T0" fmla="*/ 2 w 8"/>
                  <a:gd name="T1" fmla="*/ 4 h 10"/>
                  <a:gd name="T2" fmla="*/ 0 w 8"/>
                  <a:gd name="T3" fmla="*/ 4 h 10"/>
                  <a:gd name="T4" fmla="*/ 0 w 8"/>
                  <a:gd name="T5" fmla="*/ 1 h 10"/>
                  <a:gd name="T6" fmla="*/ 2 w 8"/>
                  <a:gd name="T7" fmla="*/ 0 h 10"/>
                  <a:gd name="T8" fmla="*/ 8 w 8"/>
                  <a:gd name="T9" fmla="*/ 6 h 10"/>
                  <a:gd name="T10" fmla="*/ 6 w 8"/>
                  <a:gd name="T11" fmla="*/ 10 h 10"/>
                  <a:gd name="T12" fmla="*/ 2 w 8"/>
                  <a:gd name="T13" fmla="*/ 4 h 10"/>
                </a:gdLst>
                <a:ahLst/>
                <a:cxnLst>
                  <a:cxn ang="0">
                    <a:pos x="T0" y="T1"/>
                  </a:cxn>
                  <a:cxn ang="0">
                    <a:pos x="T2" y="T3"/>
                  </a:cxn>
                  <a:cxn ang="0">
                    <a:pos x="T4" y="T5"/>
                  </a:cxn>
                  <a:cxn ang="0">
                    <a:pos x="T6" y="T7"/>
                  </a:cxn>
                  <a:cxn ang="0">
                    <a:pos x="T8" y="T9"/>
                  </a:cxn>
                  <a:cxn ang="0">
                    <a:pos x="T10" y="T11"/>
                  </a:cxn>
                  <a:cxn ang="0">
                    <a:pos x="T12" y="T13"/>
                  </a:cxn>
                </a:cxnLst>
                <a:rect l="0" t="0" r="r" b="b"/>
                <a:pathLst>
                  <a:path w="8" h="10">
                    <a:moveTo>
                      <a:pt x="2" y="4"/>
                    </a:moveTo>
                    <a:cubicBezTo>
                      <a:pt x="2" y="4"/>
                      <a:pt x="1" y="4"/>
                      <a:pt x="0" y="4"/>
                    </a:cubicBezTo>
                    <a:cubicBezTo>
                      <a:pt x="0" y="3"/>
                      <a:pt x="0" y="2"/>
                      <a:pt x="0" y="1"/>
                    </a:cubicBezTo>
                    <a:cubicBezTo>
                      <a:pt x="1" y="1"/>
                      <a:pt x="2" y="1"/>
                      <a:pt x="2" y="0"/>
                    </a:cubicBezTo>
                    <a:cubicBezTo>
                      <a:pt x="6" y="0"/>
                      <a:pt x="3" y="7"/>
                      <a:pt x="8" y="6"/>
                    </a:cubicBezTo>
                    <a:cubicBezTo>
                      <a:pt x="7" y="7"/>
                      <a:pt x="8" y="10"/>
                      <a:pt x="6" y="10"/>
                    </a:cubicBezTo>
                    <a:cubicBezTo>
                      <a:pt x="4" y="8"/>
                      <a:pt x="4" y="5"/>
                      <a:pt x="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6" name="Freeform 117">
                <a:extLst>
                  <a:ext uri="{FF2B5EF4-FFF2-40B4-BE49-F238E27FC236}">
                    <a16:creationId xmlns="" xmlns:a16="http://schemas.microsoft.com/office/drawing/2014/main" id="{32ACD5E6-4BAD-46E3-9196-2C90C24122DF}"/>
                  </a:ext>
                </a:extLst>
              </p:cNvPr>
              <p:cNvSpPr>
                <a:spLocks/>
              </p:cNvSpPr>
              <p:nvPr/>
            </p:nvSpPr>
            <p:spPr bwMode="auto">
              <a:xfrm>
                <a:off x="4011" y="1810"/>
                <a:ext cx="12" cy="14"/>
              </a:xfrm>
              <a:custGeom>
                <a:avLst/>
                <a:gdLst>
                  <a:gd name="T0" fmla="*/ 1 w 5"/>
                  <a:gd name="T1" fmla="*/ 0 h 6"/>
                  <a:gd name="T2" fmla="*/ 5 w 5"/>
                  <a:gd name="T3" fmla="*/ 6 h 6"/>
                  <a:gd name="T4" fmla="*/ 3 w 5"/>
                  <a:gd name="T5" fmla="*/ 6 h 6"/>
                  <a:gd name="T6" fmla="*/ 0 w 5"/>
                  <a:gd name="T7" fmla="*/ 1 h 6"/>
                  <a:gd name="T8" fmla="*/ 1 w 5"/>
                  <a:gd name="T9" fmla="*/ 0 h 6"/>
                </a:gdLst>
                <a:ahLst/>
                <a:cxnLst>
                  <a:cxn ang="0">
                    <a:pos x="T0" y="T1"/>
                  </a:cxn>
                  <a:cxn ang="0">
                    <a:pos x="T2" y="T3"/>
                  </a:cxn>
                  <a:cxn ang="0">
                    <a:pos x="T4" y="T5"/>
                  </a:cxn>
                  <a:cxn ang="0">
                    <a:pos x="T6" y="T7"/>
                  </a:cxn>
                  <a:cxn ang="0">
                    <a:pos x="T8" y="T9"/>
                  </a:cxn>
                </a:cxnLst>
                <a:rect l="0" t="0" r="r" b="b"/>
                <a:pathLst>
                  <a:path w="5" h="6">
                    <a:moveTo>
                      <a:pt x="1" y="0"/>
                    </a:moveTo>
                    <a:cubicBezTo>
                      <a:pt x="3" y="1"/>
                      <a:pt x="3" y="4"/>
                      <a:pt x="5" y="6"/>
                    </a:cubicBezTo>
                    <a:cubicBezTo>
                      <a:pt x="4" y="5"/>
                      <a:pt x="3" y="5"/>
                      <a:pt x="3" y="6"/>
                    </a:cubicBezTo>
                    <a:cubicBezTo>
                      <a:pt x="1" y="5"/>
                      <a:pt x="1" y="2"/>
                      <a:pt x="0" y="1"/>
                    </a:cubicBezTo>
                    <a:cubicBezTo>
                      <a:pt x="1" y="1"/>
                      <a:pt x="1" y="1"/>
                      <a:pt x="1"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7" name="Freeform 118">
                <a:extLst>
                  <a:ext uri="{FF2B5EF4-FFF2-40B4-BE49-F238E27FC236}">
                    <a16:creationId xmlns="" xmlns:a16="http://schemas.microsoft.com/office/drawing/2014/main" id="{67DBE3F7-A20E-42AE-8754-5A4CBBE7B094}"/>
                  </a:ext>
                </a:extLst>
              </p:cNvPr>
              <p:cNvSpPr>
                <a:spLocks/>
              </p:cNvSpPr>
              <p:nvPr/>
            </p:nvSpPr>
            <p:spPr bwMode="auto">
              <a:xfrm>
                <a:off x="4035" y="1817"/>
                <a:ext cx="12" cy="7"/>
              </a:xfrm>
              <a:custGeom>
                <a:avLst/>
                <a:gdLst>
                  <a:gd name="T0" fmla="*/ 5 w 5"/>
                  <a:gd name="T1" fmla="*/ 0 h 3"/>
                  <a:gd name="T2" fmla="*/ 5 w 5"/>
                  <a:gd name="T3" fmla="*/ 3 h 3"/>
                  <a:gd name="T4" fmla="*/ 0 w 5"/>
                  <a:gd name="T5" fmla="*/ 2 h 3"/>
                  <a:gd name="T6" fmla="*/ 5 w 5"/>
                  <a:gd name="T7" fmla="*/ 0 h 3"/>
                </a:gdLst>
                <a:ahLst/>
                <a:cxnLst>
                  <a:cxn ang="0">
                    <a:pos x="T0" y="T1"/>
                  </a:cxn>
                  <a:cxn ang="0">
                    <a:pos x="T2" y="T3"/>
                  </a:cxn>
                  <a:cxn ang="0">
                    <a:pos x="T4" y="T5"/>
                  </a:cxn>
                  <a:cxn ang="0">
                    <a:pos x="T6" y="T7"/>
                  </a:cxn>
                </a:cxnLst>
                <a:rect l="0" t="0" r="r" b="b"/>
                <a:pathLst>
                  <a:path w="5" h="3">
                    <a:moveTo>
                      <a:pt x="5" y="0"/>
                    </a:moveTo>
                    <a:cubicBezTo>
                      <a:pt x="5" y="1"/>
                      <a:pt x="5" y="2"/>
                      <a:pt x="5" y="3"/>
                    </a:cubicBezTo>
                    <a:cubicBezTo>
                      <a:pt x="2" y="3"/>
                      <a:pt x="1" y="3"/>
                      <a:pt x="0" y="2"/>
                    </a:cubicBezTo>
                    <a:cubicBezTo>
                      <a:pt x="1" y="0"/>
                      <a:pt x="2" y="0"/>
                      <a:pt x="5"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8" name="Freeform 119">
                <a:extLst>
                  <a:ext uri="{FF2B5EF4-FFF2-40B4-BE49-F238E27FC236}">
                    <a16:creationId xmlns="" xmlns:a16="http://schemas.microsoft.com/office/drawing/2014/main" id="{3E2FE590-4844-4C0A-A26F-F6F460A5DDFA}"/>
                  </a:ext>
                </a:extLst>
              </p:cNvPr>
              <p:cNvSpPr>
                <a:spLocks/>
              </p:cNvSpPr>
              <p:nvPr/>
            </p:nvSpPr>
            <p:spPr bwMode="auto">
              <a:xfrm>
                <a:off x="4577" y="1812"/>
                <a:ext cx="19" cy="19"/>
              </a:xfrm>
              <a:custGeom>
                <a:avLst/>
                <a:gdLst>
                  <a:gd name="T0" fmla="*/ 8 w 8"/>
                  <a:gd name="T1" fmla="*/ 6 h 8"/>
                  <a:gd name="T2" fmla="*/ 0 w 8"/>
                  <a:gd name="T3" fmla="*/ 1 h 8"/>
                  <a:gd name="T4" fmla="*/ 8 w 8"/>
                  <a:gd name="T5" fmla="*/ 6 h 8"/>
                </a:gdLst>
                <a:ahLst/>
                <a:cxnLst>
                  <a:cxn ang="0">
                    <a:pos x="T0" y="T1"/>
                  </a:cxn>
                  <a:cxn ang="0">
                    <a:pos x="T2" y="T3"/>
                  </a:cxn>
                  <a:cxn ang="0">
                    <a:pos x="T4" y="T5"/>
                  </a:cxn>
                </a:cxnLst>
                <a:rect l="0" t="0" r="r" b="b"/>
                <a:pathLst>
                  <a:path w="8" h="8">
                    <a:moveTo>
                      <a:pt x="8" y="6"/>
                    </a:moveTo>
                    <a:cubicBezTo>
                      <a:pt x="6" y="8"/>
                      <a:pt x="0" y="5"/>
                      <a:pt x="0" y="1"/>
                    </a:cubicBezTo>
                    <a:cubicBezTo>
                      <a:pt x="5" y="0"/>
                      <a:pt x="5" y="4"/>
                      <a:pt x="8" y="6"/>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9" name="Freeform 120">
                <a:extLst>
                  <a:ext uri="{FF2B5EF4-FFF2-40B4-BE49-F238E27FC236}">
                    <a16:creationId xmlns="" xmlns:a16="http://schemas.microsoft.com/office/drawing/2014/main" id="{ACD7EE3D-D08E-4035-A17C-21E4B623E67B}"/>
                  </a:ext>
                </a:extLst>
              </p:cNvPr>
              <p:cNvSpPr>
                <a:spLocks/>
              </p:cNvSpPr>
              <p:nvPr/>
            </p:nvSpPr>
            <p:spPr bwMode="auto">
              <a:xfrm>
                <a:off x="4622" y="1850"/>
                <a:ext cx="16" cy="28"/>
              </a:xfrm>
              <a:custGeom>
                <a:avLst/>
                <a:gdLst>
                  <a:gd name="T0" fmla="*/ 0 w 7"/>
                  <a:gd name="T1" fmla="*/ 0 h 12"/>
                  <a:gd name="T2" fmla="*/ 7 w 7"/>
                  <a:gd name="T3" fmla="*/ 12 h 12"/>
                  <a:gd name="T4" fmla="*/ 0 w 7"/>
                  <a:gd name="T5" fmla="*/ 0 h 12"/>
                </a:gdLst>
                <a:ahLst/>
                <a:cxnLst>
                  <a:cxn ang="0">
                    <a:pos x="T0" y="T1"/>
                  </a:cxn>
                  <a:cxn ang="0">
                    <a:pos x="T2" y="T3"/>
                  </a:cxn>
                  <a:cxn ang="0">
                    <a:pos x="T4" y="T5"/>
                  </a:cxn>
                </a:cxnLst>
                <a:rect l="0" t="0" r="r" b="b"/>
                <a:pathLst>
                  <a:path w="7" h="12">
                    <a:moveTo>
                      <a:pt x="0" y="0"/>
                    </a:moveTo>
                    <a:cubicBezTo>
                      <a:pt x="2" y="4"/>
                      <a:pt x="6" y="7"/>
                      <a:pt x="7" y="12"/>
                    </a:cubicBezTo>
                    <a:cubicBezTo>
                      <a:pt x="5" y="12"/>
                      <a:pt x="0" y="6"/>
                      <a:pt x="0"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0" name="Freeform 122">
                <a:extLst>
                  <a:ext uri="{FF2B5EF4-FFF2-40B4-BE49-F238E27FC236}">
                    <a16:creationId xmlns="" xmlns:a16="http://schemas.microsoft.com/office/drawing/2014/main" id="{B967981A-9C3E-4DAB-8659-B04CDB55FF53}"/>
                  </a:ext>
                </a:extLst>
              </p:cNvPr>
              <p:cNvSpPr>
                <a:spLocks/>
              </p:cNvSpPr>
              <p:nvPr/>
            </p:nvSpPr>
            <p:spPr bwMode="auto">
              <a:xfrm>
                <a:off x="4645" y="1871"/>
                <a:ext cx="12" cy="15"/>
              </a:xfrm>
              <a:custGeom>
                <a:avLst/>
                <a:gdLst>
                  <a:gd name="T0" fmla="*/ 5 w 5"/>
                  <a:gd name="T1" fmla="*/ 6 h 6"/>
                  <a:gd name="T2" fmla="*/ 0 w 5"/>
                  <a:gd name="T3" fmla="*/ 2 h 6"/>
                  <a:gd name="T4" fmla="*/ 5 w 5"/>
                  <a:gd name="T5" fmla="*/ 6 h 6"/>
                </a:gdLst>
                <a:ahLst/>
                <a:cxnLst>
                  <a:cxn ang="0">
                    <a:pos x="T0" y="T1"/>
                  </a:cxn>
                  <a:cxn ang="0">
                    <a:pos x="T2" y="T3"/>
                  </a:cxn>
                  <a:cxn ang="0">
                    <a:pos x="T4" y="T5"/>
                  </a:cxn>
                </a:cxnLst>
                <a:rect l="0" t="0" r="r" b="b"/>
                <a:pathLst>
                  <a:path w="5" h="6">
                    <a:moveTo>
                      <a:pt x="5" y="6"/>
                    </a:moveTo>
                    <a:cubicBezTo>
                      <a:pt x="2" y="6"/>
                      <a:pt x="2" y="3"/>
                      <a:pt x="0" y="2"/>
                    </a:cubicBezTo>
                    <a:cubicBezTo>
                      <a:pt x="1" y="0"/>
                      <a:pt x="5" y="3"/>
                      <a:pt x="5" y="6"/>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1" name="Freeform 123">
                <a:extLst>
                  <a:ext uri="{FF2B5EF4-FFF2-40B4-BE49-F238E27FC236}">
                    <a16:creationId xmlns="" xmlns:a16="http://schemas.microsoft.com/office/drawing/2014/main" id="{3E5156CF-558B-4BAB-9F60-4A436F0D21AB}"/>
                  </a:ext>
                </a:extLst>
              </p:cNvPr>
              <p:cNvSpPr>
                <a:spLocks/>
              </p:cNvSpPr>
              <p:nvPr/>
            </p:nvSpPr>
            <p:spPr bwMode="auto">
              <a:xfrm>
                <a:off x="4326" y="1881"/>
                <a:ext cx="16" cy="14"/>
              </a:xfrm>
              <a:custGeom>
                <a:avLst/>
                <a:gdLst>
                  <a:gd name="T0" fmla="*/ 3 w 7"/>
                  <a:gd name="T1" fmla="*/ 0 h 6"/>
                  <a:gd name="T2" fmla="*/ 1 w 7"/>
                  <a:gd name="T3" fmla="*/ 6 h 6"/>
                  <a:gd name="T4" fmla="*/ 3 w 7"/>
                  <a:gd name="T5" fmla="*/ 0 h 6"/>
                </a:gdLst>
                <a:ahLst/>
                <a:cxnLst>
                  <a:cxn ang="0">
                    <a:pos x="T0" y="T1"/>
                  </a:cxn>
                  <a:cxn ang="0">
                    <a:pos x="T2" y="T3"/>
                  </a:cxn>
                  <a:cxn ang="0">
                    <a:pos x="T4" y="T5"/>
                  </a:cxn>
                </a:cxnLst>
                <a:rect l="0" t="0" r="r" b="b"/>
                <a:pathLst>
                  <a:path w="7" h="6">
                    <a:moveTo>
                      <a:pt x="3" y="0"/>
                    </a:moveTo>
                    <a:cubicBezTo>
                      <a:pt x="7" y="0"/>
                      <a:pt x="3" y="6"/>
                      <a:pt x="1" y="6"/>
                    </a:cubicBezTo>
                    <a:cubicBezTo>
                      <a:pt x="0" y="2"/>
                      <a:pt x="3" y="3"/>
                      <a:pt x="3"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2" name="Freeform 124">
                <a:extLst>
                  <a:ext uri="{FF2B5EF4-FFF2-40B4-BE49-F238E27FC236}">
                    <a16:creationId xmlns="" xmlns:a16="http://schemas.microsoft.com/office/drawing/2014/main" id="{31F34D59-5645-4D27-A931-6A95B959C0FE}"/>
                  </a:ext>
                </a:extLst>
              </p:cNvPr>
              <p:cNvSpPr>
                <a:spLocks/>
              </p:cNvSpPr>
              <p:nvPr/>
            </p:nvSpPr>
            <p:spPr bwMode="auto">
              <a:xfrm>
                <a:off x="4671" y="1886"/>
                <a:ext cx="14" cy="14"/>
              </a:xfrm>
              <a:custGeom>
                <a:avLst/>
                <a:gdLst>
                  <a:gd name="T0" fmla="*/ 0 w 6"/>
                  <a:gd name="T1" fmla="*/ 2 h 6"/>
                  <a:gd name="T2" fmla="*/ 6 w 6"/>
                  <a:gd name="T3" fmla="*/ 6 h 6"/>
                  <a:gd name="T4" fmla="*/ 0 w 6"/>
                  <a:gd name="T5" fmla="*/ 2 h 6"/>
                </a:gdLst>
                <a:ahLst/>
                <a:cxnLst>
                  <a:cxn ang="0">
                    <a:pos x="T0" y="T1"/>
                  </a:cxn>
                  <a:cxn ang="0">
                    <a:pos x="T2" y="T3"/>
                  </a:cxn>
                  <a:cxn ang="0">
                    <a:pos x="T4" y="T5"/>
                  </a:cxn>
                </a:cxnLst>
                <a:rect l="0" t="0" r="r" b="b"/>
                <a:pathLst>
                  <a:path w="6" h="6">
                    <a:moveTo>
                      <a:pt x="0" y="2"/>
                    </a:moveTo>
                    <a:cubicBezTo>
                      <a:pt x="2" y="0"/>
                      <a:pt x="6" y="3"/>
                      <a:pt x="6" y="6"/>
                    </a:cubicBezTo>
                    <a:cubicBezTo>
                      <a:pt x="3" y="6"/>
                      <a:pt x="2" y="3"/>
                      <a:pt x="0" y="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3" name="Freeform 125">
                <a:extLst>
                  <a:ext uri="{FF2B5EF4-FFF2-40B4-BE49-F238E27FC236}">
                    <a16:creationId xmlns="" xmlns:a16="http://schemas.microsoft.com/office/drawing/2014/main" id="{6CC22DD2-9342-45CC-9527-298F04DB49FC}"/>
                  </a:ext>
                </a:extLst>
              </p:cNvPr>
              <p:cNvSpPr>
                <a:spLocks/>
              </p:cNvSpPr>
              <p:nvPr/>
            </p:nvSpPr>
            <p:spPr bwMode="auto">
              <a:xfrm>
                <a:off x="4144" y="1888"/>
                <a:ext cx="37" cy="21"/>
              </a:xfrm>
              <a:custGeom>
                <a:avLst/>
                <a:gdLst>
                  <a:gd name="T0" fmla="*/ 14 w 16"/>
                  <a:gd name="T1" fmla="*/ 3 h 9"/>
                  <a:gd name="T2" fmla="*/ 16 w 16"/>
                  <a:gd name="T3" fmla="*/ 5 h 9"/>
                  <a:gd name="T4" fmla="*/ 2 w 16"/>
                  <a:gd name="T5" fmla="*/ 8 h 9"/>
                  <a:gd name="T6" fmla="*/ 8 w 16"/>
                  <a:gd name="T7" fmla="*/ 3 h 9"/>
                  <a:gd name="T8" fmla="*/ 14 w 16"/>
                  <a:gd name="T9" fmla="*/ 3 h 9"/>
                </a:gdLst>
                <a:ahLst/>
                <a:cxnLst>
                  <a:cxn ang="0">
                    <a:pos x="T0" y="T1"/>
                  </a:cxn>
                  <a:cxn ang="0">
                    <a:pos x="T2" y="T3"/>
                  </a:cxn>
                  <a:cxn ang="0">
                    <a:pos x="T4" y="T5"/>
                  </a:cxn>
                  <a:cxn ang="0">
                    <a:pos x="T6" y="T7"/>
                  </a:cxn>
                  <a:cxn ang="0">
                    <a:pos x="T8" y="T9"/>
                  </a:cxn>
                </a:cxnLst>
                <a:rect l="0" t="0" r="r" b="b"/>
                <a:pathLst>
                  <a:path w="16" h="9">
                    <a:moveTo>
                      <a:pt x="14" y="3"/>
                    </a:moveTo>
                    <a:cubicBezTo>
                      <a:pt x="14" y="5"/>
                      <a:pt x="15" y="5"/>
                      <a:pt x="16" y="5"/>
                    </a:cubicBezTo>
                    <a:cubicBezTo>
                      <a:pt x="12" y="8"/>
                      <a:pt x="8" y="6"/>
                      <a:pt x="2" y="8"/>
                    </a:cubicBezTo>
                    <a:cubicBezTo>
                      <a:pt x="0" y="0"/>
                      <a:pt x="11" y="9"/>
                      <a:pt x="8" y="3"/>
                    </a:cubicBezTo>
                    <a:cubicBezTo>
                      <a:pt x="10" y="3"/>
                      <a:pt x="11" y="4"/>
                      <a:pt x="14" y="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4" name="Freeform 126">
                <a:extLst>
                  <a:ext uri="{FF2B5EF4-FFF2-40B4-BE49-F238E27FC236}">
                    <a16:creationId xmlns="" xmlns:a16="http://schemas.microsoft.com/office/drawing/2014/main" id="{B72A30C0-244C-426F-AC10-141486717C31}"/>
                  </a:ext>
                </a:extLst>
              </p:cNvPr>
              <p:cNvSpPr>
                <a:spLocks/>
              </p:cNvSpPr>
              <p:nvPr/>
            </p:nvSpPr>
            <p:spPr bwMode="auto">
              <a:xfrm>
                <a:off x="4695" y="1895"/>
                <a:ext cx="9" cy="21"/>
              </a:xfrm>
              <a:custGeom>
                <a:avLst/>
                <a:gdLst>
                  <a:gd name="T0" fmla="*/ 0 w 4"/>
                  <a:gd name="T1" fmla="*/ 0 h 9"/>
                  <a:gd name="T2" fmla="*/ 4 w 4"/>
                  <a:gd name="T3" fmla="*/ 9 h 9"/>
                  <a:gd name="T4" fmla="*/ 0 w 4"/>
                  <a:gd name="T5" fmla="*/ 0 h 9"/>
                </a:gdLst>
                <a:ahLst/>
                <a:cxnLst>
                  <a:cxn ang="0">
                    <a:pos x="T0" y="T1"/>
                  </a:cxn>
                  <a:cxn ang="0">
                    <a:pos x="T2" y="T3"/>
                  </a:cxn>
                  <a:cxn ang="0">
                    <a:pos x="T4" y="T5"/>
                  </a:cxn>
                </a:cxnLst>
                <a:rect l="0" t="0" r="r" b="b"/>
                <a:pathLst>
                  <a:path w="4" h="9">
                    <a:moveTo>
                      <a:pt x="0" y="0"/>
                    </a:moveTo>
                    <a:cubicBezTo>
                      <a:pt x="3" y="2"/>
                      <a:pt x="3" y="6"/>
                      <a:pt x="4" y="9"/>
                    </a:cubicBezTo>
                    <a:cubicBezTo>
                      <a:pt x="1" y="8"/>
                      <a:pt x="0" y="5"/>
                      <a:pt x="0"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5" name="Freeform 127">
                <a:extLst>
                  <a:ext uri="{FF2B5EF4-FFF2-40B4-BE49-F238E27FC236}">
                    <a16:creationId xmlns="" xmlns:a16="http://schemas.microsoft.com/office/drawing/2014/main" id="{83A7D92A-33E5-42EC-8941-815DE7374484}"/>
                  </a:ext>
                </a:extLst>
              </p:cNvPr>
              <p:cNvSpPr>
                <a:spLocks/>
              </p:cNvSpPr>
              <p:nvPr/>
            </p:nvSpPr>
            <p:spPr bwMode="auto">
              <a:xfrm>
                <a:off x="4174" y="1909"/>
                <a:ext cx="22" cy="17"/>
              </a:xfrm>
              <a:custGeom>
                <a:avLst/>
                <a:gdLst>
                  <a:gd name="T0" fmla="*/ 9 w 9"/>
                  <a:gd name="T1" fmla="*/ 7 h 7"/>
                  <a:gd name="T2" fmla="*/ 0 w 9"/>
                  <a:gd name="T3" fmla="*/ 1 h 7"/>
                  <a:gd name="T4" fmla="*/ 9 w 9"/>
                  <a:gd name="T5" fmla="*/ 7 h 7"/>
                </a:gdLst>
                <a:ahLst/>
                <a:cxnLst>
                  <a:cxn ang="0">
                    <a:pos x="T0" y="T1"/>
                  </a:cxn>
                  <a:cxn ang="0">
                    <a:pos x="T2" y="T3"/>
                  </a:cxn>
                  <a:cxn ang="0">
                    <a:pos x="T4" y="T5"/>
                  </a:cxn>
                </a:cxnLst>
                <a:rect l="0" t="0" r="r" b="b"/>
                <a:pathLst>
                  <a:path w="9" h="7">
                    <a:moveTo>
                      <a:pt x="9" y="7"/>
                    </a:moveTo>
                    <a:cubicBezTo>
                      <a:pt x="6" y="5"/>
                      <a:pt x="1" y="5"/>
                      <a:pt x="0" y="1"/>
                    </a:cubicBezTo>
                    <a:cubicBezTo>
                      <a:pt x="6" y="0"/>
                      <a:pt x="9" y="2"/>
                      <a:pt x="9" y="7"/>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6" name="Freeform 128">
                <a:extLst>
                  <a:ext uri="{FF2B5EF4-FFF2-40B4-BE49-F238E27FC236}">
                    <a16:creationId xmlns="" xmlns:a16="http://schemas.microsoft.com/office/drawing/2014/main" id="{9B0B3FBE-E2F2-434B-B112-5905065103FA}"/>
                  </a:ext>
                </a:extLst>
              </p:cNvPr>
              <p:cNvSpPr>
                <a:spLocks/>
              </p:cNvSpPr>
              <p:nvPr/>
            </p:nvSpPr>
            <p:spPr bwMode="auto">
              <a:xfrm>
                <a:off x="4681" y="1909"/>
                <a:ext cx="16" cy="12"/>
              </a:xfrm>
              <a:custGeom>
                <a:avLst/>
                <a:gdLst>
                  <a:gd name="T0" fmla="*/ 0 w 7"/>
                  <a:gd name="T1" fmla="*/ 2 h 5"/>
                  <a:gd name="T2" fmla="*/ 6 w 7"/>
                  <a:gd name="T3" fmla="*/ 5 h 5"/>
                  <a:gd name="T4" fmla="*/ 0 w 7"/>
                  <a:gd name="T5" fmla="*/ 2 h 5"/>
                </a:gdLst>
                <a:ahLst/>
                <a:cxnLst>
                  <a:cxn ang="0">
                    <a:pos x="T0" y="T1"/>
                  </a:cxn>
                  <a:cxn ang="0">
                    <a:pos x="T2" y="T3"/>
                  </a:cxn>
                  <a:cxn ang="0">
                    <a:pos x="T4" y="T5"/>
                  </a:cxn>
                </a:cxnLst>
                <a:rect l="0" t="0" r="r" b="b"/>
                <a:pathLst>
                  <a:path w="7" h="5">
                    <a:moveTo>
                      <a:pt x="0" y="2"/>
                    </a:moveTo>
                    <a:cubicBezTo>
                      <a:pt x="2" y="0"/>
                      <a:pt x="7" y="2"/>
                      <a:pt x="6" y="5"/>
                    </a:cubicBezTo>
                    <a:cubicBezTo>
                      <a:pt x="3" y="5"/>
                      <a:pt x="3" y="3"/>
                      <a:pt x="0" y="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7" name="Freeform 130">
                <a:extLst>
                  <a:ext uri="{FF2B5EF4-FFF2-40B4-BE49-F238E27FC236}">
                    <a16:creationId xmlns="" xmlns:a16="http://schemas.microsoft.com/office/drawing/2014/main" id="{8DEBCB4B-16BE-4770-9898-2833268377C8}"/>
                  </a:ext>
                </a:extLst>
              </p:cNvPr>
              <p:cNvSpPr>
                <a:spLocks/>
              </p:cNvSpPr>
              <p:nvPr/>
            </p:nvSpPr>
            <p:spPr bwMode="auto">
              <a:xfrm>
                <a:off x="4700" y="1921"/>
                <a:ext cx="14" cy="14"/>
              </a:xfrm>
              <a:custGeom>
                <a:avLst/>
                <a:gdLst>
                  <a:gd name="T0" fmla="*/ 6 w 6"/>
                  <a:gd name="T1" fmla="*/ 4 h 6"/>
                  <a:gd name="T2" fmla="*/ 0 w 6"/>
                  <a:gd name="T3" fmla="*/ 1 h 6"/>
                  <a:gd name="T4" fmla="*/ 6 w 6"/>
                  <a:gd name="T5" fmla="*/ 4 h 6"/>
                </a:gdLst>
                <a:ahLst/>
                <a:cxnLst>
                  <a:cxn ang="0">
                    <a:pos x="T0" y="T1"/>
                  </a:cxn>
                  <a:cxn ang="0">
                    <a:pos x="T2" y="T3"/>
                  </a:cxn>
                  <a:cxn ang="0">
                    <a:pos x="T4" y="T5"/>
                  </a:cxn>
                </a:cxnLst>
                <a:rect l="0" t="0" r="r" b="b"/>
                <a:pathLst>
                  <a:path w="6" h="6">
                    <a:moveTo>
                      <a:pt x="6" y="4"/>
                    </a:moveTo>
                    <a:cubicBezTo>
                      <a:pt x="4" y="6"/>
                      <a:pt x="0" y="4"/>
                      <a:pt x="0" y="1"/>
                    </a:cubicBezTo>
                    <a:cubicBezTo>
                      <a:pt x="4" y="0"/>
                      <a:pt x="4" y="3"/>
                      <a:pt x="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8" name="Freeform 131">
                <a:extLst>
                  <a:ext uri="{FF2B5EF4-FFF2-40B4-BE49-F238E27FC236}">
                    <a16:creationId xmlns="" xmlns:a16="http://schemas.microsoft.com/office/drawing/2014/main" id="{B87BE4E8-32DB-4A68-8E98-9D10C701B163}"/>
                  </a:ext>
                </a:extLst>
              </p:cNvPr>
              <p:cNvSpPr>
                <a:spLocks/>
              </p:cNvSpPr>
              <p:nvPr/>
            </p:nvSpPr>
            <p:spPr bwMode="auto">
              <a:xfrm>
                <a:off x="4058" y="1933"/>
                <a:ext cx="502" cy="401"/>
              </a:xfrm>
              <a:custGeom>
                <a:avLst/>
                <a:gdLst>
                  <a:gd name="T0" fmla="*/ 9 w 212"/>
                  <a:gd name="T1" fmla="*/ 83 h 169"/>
                  <a:gd name="T2" fmla="*/ 13 w 212"/>
                  <a:gd name="T3" fmla="*/ 66 h 169"/>
                  <a:gd name="T4" fmla="*/ 15 w 212"/>
                  <a:gd name="T5" fmla="*/ 68 h 169"/>
                  <a:gd name="T6" fmla="*/ 41 w 212"/>
                  <a:gd name="T7" fmla="*/ 55 h 169"/>
                  <a:gd name="T8" fmla="*/ 65 w 212"/>
                  <a:gd name="T9" fmla="*/ 33 h 169"/>
                  <a:gd name="T10" fmla="*/ 69 w 212"/>
                  <a:gd name="T11" fmla="*/ 37 h 169"/>
                  <a:gd name="T12" fmla="*/ 68 w 212"/>
                  <a:gd name="T13" fmla="*/ 33 h 169"/>
                  <a:gd name="T14" fmla="*/ 72 w 212"/>
                  <a:gd name="T15" fmla="*/ 32 h 169"/>
                  <a:gd name="T16" fmla="*/ 88 w 212"/>
                  <a:gd name="T17" fmla="*/ 17 h 169"/>
                  <a:gd name="T18" fmla="*/ 93 w 212"/>
                  <a:gd name="T19" fmla="*/ 26 h 169"/>
                  <a:gd name="T20" fmla="*/ 102 w 212"/>
                  <a:gd name="T21" fmla="*/ 25 h 169"/>
                  <a:gd name="T22" fmla="*/ 119 w 212"/>
                  <a:gd name="T23" fmla="*/ 8 h 169"/>
                  <a:gd name="T24" fmla="*/ 117 w 212"/>
                  <a:gd name="T25" fmla="*/ 2 h 169"/>
                  <a:gd name="T26" fmla="*/ 119 w 212"/>
                  <a:gd name="T27" fmla="*/ 1 h 169"/>
                  <a:gd name="T28" fmla="*/ 140 w 212"/>
                  <a:gd name="T29" fmla="*/ 7 h 169"/>
                  <a:gd name="T30" fmla="*/ 133 w 212"/>
                  <a:gd name="T31" fmla="*/ 23 h 169"/>
                  <a:gd name="T32" fmla="*/ 154 w 212"/>
                  <a:gd name="T33" fmla="*/ 41 h 169"/>
                  <a:gd name="T34" fmla="*/ 170 w 212"/>
                  <a:gd name="T35" fmla="*/ 0 h 169"/>
                  <a:gd name="T36" fmla="*/ 176 w 212"/>
                  <a:gd name="T37" fmla="*/ 18 h 169"/>
                  <a:gd name="T38" fmla="*/ 183 w 212"/>
                  <a:gd name="T39" fmla="*/ 21 h 169"/>
                  <a:gd name="T40" fmla="*/ 185 w 212"/>
                  <a:gd name="T41" fmla="*/ 47 h 169"/>
                  <a:gd name="T42" fmla="*/ 196 w 212"/>
                  <a:gd name="T43" fmla="*/ 56 h 169"/>
                  <a:gd name="T44" fmla="*/ 198 w 212"/>
                  <a:gd name="T45" fmla="*/ 68 h 169"/>
                  <a:gd name="T46" fmla="*/ 203 w 212"/>
                  <a:gd name="T47" fmla="*/ 69 h 169"/>
                  <a:gd name="T48" fmla="*/ 202 w 212"/>
                  <a:gd name="T49" fmla="*/ 75 h 169"/>
                  <a:gd name="T50" fmla="*/ 210 w 212"/>
                  <a:gd name="T51" fmla="*/ 87 h 169"/>
                  <a:gd name="T52" fmla="*/ 212 w 212"/>
                  <a:gd name="T53" fmla="*/ 84 h 169"/>
                  <a:gd name="T54" fmla="*/ 208 w 212"/>
                  <a:gd name="T55" fmla="*/ 98 h 169"/>
                  <a:gd name="T56" fmla="*/ 210 w 212"/>
                  <a:gd name="T57" fmla="*/ 100 h 169"/>
                  <a:gd name="T58" fmla="*/ 165 w 212"/>
                  <a:gd name="T59" fmla="*/ 161 h 169"/>
                  <a:gd name="T60" fmla="*/ 144 w 212"/>
                  <a:gd name="T61" fmla="*/ 169 h 169"/>
                  <a:gd name="T62" fmla="*/ 130 w 212"/>
                  <a:gd name="T63" fmla="*/ 168 h 169"/>
                  <a:gd name="T64" fmla="*/ 117 w 212"/>
                  <a:gd name="T65" fmla="*/ 162 h 169"/>
                  <a:gd name="T66" fmla="*/ 118 w 212"/>
                  <a:gd name="T67" fmla="*/ 153 h 169"/>
                  <a:gd name="T68" fmla="*/ 113 w 212"/>
                  <a:gd name="T69" fmla="*/ 149 h 169"/>
                  <a:gd name="T70" fmla="*/ 117 w 212"/>
                  <a:gd name="T71" fmla="*/ 141 h 169"/>
                  <a:gd name="T72" fmla="*/ 108 w 212"/>
                  <a:gd name="T73" fmla="*/ 146 h 169"/>
                  <a:gd name="T74" fmla="*/ 117 w 212"/>
                  <a:gd name="T75" fmla="*/ 133 h 169"/>
                  <a:gd name="T76" fmla="*/ 102 w 212"/>
                  <a:gd name="T77" fmla="*/ 145 h 169"/>
                  <a:gd name="T78" fmla="*/ 100 w 212"/>
                  <a:gd name="T79" fmla="*/ 130 h 169"/>
                  <a:gd name="T80" fmla="*/ 45 w 212"/>
                  <a:gd name="T81" fmla="*/ 138 h 169"/>
                  <a:gd name="T82" fmla="*/ 0 w 212"/>
                  <a:gd name="T83" fmla="*/ 139 h 169"/>
                  <a:gd name="T84" fmla="*/ 5 w 212"/>
                  <a:gd name="T85" fmla="*/ 90 h 169"/>
                  <a:gd name="T86" fmla="*/ 6 w 212"/>
                  <a:gd name="T87" fmla="*/ 93 h 169"/>
                  <a:gd name="T88" fmla="*/ 7 w 212"/>
                  <a:gd name="T89" fmla="*/ 88 h 169"/>
                  <a:gd name="T90" fmla="*/ 9 w 212"/>
                  <a:gd name="T91" fmla="*/ 83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12" h="169">
                    <a:moveTo>
                      <a:pt x="9" y="83"/>
                    </a:moveTo>
                    <a:cubicBezTo>
                      <a:pt x="8" y="76"/>
                      <a:pt x="11" y="71"/>
                      <a:pt x="13" y="66"/>
                    </a:cubicBezTo>
                    <a:cubicBezTo>
                      <a:pt x="14" y="66"/>
                      <a:pt x="15" y="67"/>
                      <a:pt x="15" y="68"/>
                    </a:cubicBezTo>
                    <a:cubicBezTo>
                      <a:pt x="21" y="61"/>
                      <a:pt x="33" y="60"/>
                      <a:pt x="41" y="55"/>
                    </a:cubicBezTo>
                    <a:cubicBezTo>
                      <a:pt x="56" y="55"/>
                      <a:pt x="58" y="42"/>
                      <a:pt x="65" y="33"/>
                    </a:cubicBezTo>
                    <a:cubicBezTo>
                      <a:pt x="67" y="34"/>
                      <a:pt x="65" y="38"/>
                      <a:pt x="69" y="37"/>
                    </a:cubicBezTo>
                    <a:cubicBezTo>
                      <a:pt x="72" y="36"/>
                      <a:pt x="66" y="36"/>
                      <a:pt x="68" y="33"/>
                    </a:cubicBezTo>
                    <a:cubicBezTo>
                      <a:pt x="70" y="32"/>
                      <a:pt x="69" y="31"/>
                      <a:pt x="72" y="32"/>
                    </a:cubicBezTo>
                    <a:cubicBezTo>
                      <a:pt x="77" y="23"/>
                      <a:pt x="80" y="23"/>
                      <a:pt x="88" y="17"/>
                    </a:cubicBezTo>
                    <a:cubicBezTo>
                      <a:pt x="91" y="19"/>
                      <a:pt x="92" y="22"/>
                      <a:pt x="93" y="26"/>
                    </a:cubicBezTo>
                    <a:cubicBezTo>
                      <a:pt x="95" y="23"/>
                      <a:pt x="99" y="23"/>
                      <a:pt x="102" y="25"/>
                    </a:cubicBezTo>
                    <a:cubicBezTo>
                      <a:pt x="101" y="16"/>
                      <a:pt x="107" y="7"/>
                      <a:pt x="119" y="8"/>
                    </a:cubicBezTo>
                    <a:cubicBezTo>
                      <a:pt x="123" y="6"/>
                      <a:pt x="114" y="4"/>
                      <a:pt x="117" y="2"/>
                    </a:cubicBezTo>
                    <a:cubicBezTo>
                      <a:pt x="118" y="2"/>
                      <a:pt x="119" y="2"/>
                      <a:pt x="119" y="1"/>
                    </a:cubicBezTo>
                    <a:cubicBezTo>
                      <a:pt x="123" y="6"/>
                      <a:pt x="136" y="9"/>
                      <a:pt x="140" y="7"/>
                    </a:cubicBezTo>
                    <a:cubicBezTo>
                      <a:pt x="143" y="13"/>
                      <a:pt x="135" y="17"/>
                      <a:pt x="133" y="23"/>
                    </a:cubicBezTo>
                    <a:cubicBezTo>
                      <a:pt x="137" y="31"/>
                      <a:pt x="148" y="34"/>
                      <a:pt x="154" y="41"/>
                    </a:cubicBezTo>
                    <a:cubicBezTo>
                      <a:pt x="167" y="33"/>
                      <a:pt x="164" y="12"/>
                      <a:pt x="170" y="0"/>
                    </a:cubicBezTo>
                    <a:cubicBezTo>
                      <a:pt x="177" y="1"/>
                      <a:pt x="176" y="10"/>
                      <a:pt x="176" y="18"/>
                    </a:cubicBezTo>
                    <a:cubicBezTo>
                      <a:pt x="176" y="21"/>
                      <a:pt x="181" y="19"/>
                      <a:pt x="183" y="21"/>
                    </a:cubicBezTo>
                    <a:cubicBezTo>
                      <a:pt x="181" y="32"/>
                      <a:pt x="188" y="42"/>
                      <a:pt x="185" y="47"/>
                    </a:cubicBezTo>
                    <a:cubicBezTo>
                      <a:pt x="188" y="51"/>
                      <a:pt x="191" y="54"/>
                      <a:pt x="196" y="56"/>
                    </a:cubicBezTo>
                    <a:cubicBezTo>
                      <a:pt x="194" y="61"/>
                      <a:pt x="199" y="62"/>
                      <a:pt x="198" y="68"/>
                    </a:cubicBezTo>
                    <a:cubicBezTo>
                      <a:pt x="199" y="69"/>
                      <a:pt x="201" y="68"/>
                      <a:pt x="203" y="69"/>
                    </a:cubicBezTo>
                    <a:cubicBezTo>
                      <a:pt x="202" y="71"/>
                      <a:pt x="204" y="75"/>
                      <a:pt x="202" y="75"/>
                    </a:cubicBezTo>
                    <a:cubicBezTo>
                      <a:pt x="206" y="78"/>
                      <a:pt x="208" y="82"/>
                      <a:pt x="210" y="87"/>
                    </a:cubicBezTo>
                    <a:cubicBezTo>
                      <a:pt x="211" y="87"/>
                      <a:pt x="212" y="86"/>
                      <a:pt x="212" y="84"/>
                    </a:cubicBezTo>
                    <a:cubicBezTo>
                      <a:pt x="212" y="87"/>
                      <a:pt x="209" y="99"/>
                      <a:pt x="208" y="98"/>
                    </a:cubicBezTo>
                    <a:cubicBezTo>
                      <a:pt x="207" y="99"/>
                      <a:pt x="208" y="100"/>
                      <a:pt x="210" y="100"/>
                    </a:cubicBezTo>
                    <a:cubicBezTo>
                      <a:pt x="202" y="128"/>
                      <a:pt x="177" y="138"/>
                      <a:pt x="165" y="161"/>
                    </a:cubicBezTo>
                    <a:cubicBezTo>
                      <a:pt x="155" y="161"/>
                      <a:pt x="149" y="164"/>
                      <a:pt x="144" y="169"/>
                    </a:cubicBezTo>
                    <a:cubicBezTo>
                      <a:pt x="141" y="165"/>
                      <a:pt x="134" y="163"/>
                      <a:pt x="130" y="168"/>
                    </a:cubicBezTo>
                    <a:cubicBezTo>
                      <a:pt x="126" y="165"/>
                      <a:pt x="121" y="164"/>
                      <a:pt x="117" y="162"/>
                    </a:cubicBezTo>
                    <a:cubicBezTo>
                      <a:pt x="115" y="158"/>
                      <a:pt x="116" y="156"/>
                      <a:pt x="118" y="153"/>
                    </a:cubicBezTo>
                    <a:cubicBezTo>
                      <a:pt x="117" y="151"/>
                      <a:pt x="117" y="147"/>
                      <a:pt x="113" y="149"/>
                    </a:cubicBezTo>
                    <a:cubicBezTo>
                      <a:pt x="114" y="146"/>
                      <a:pt x="117" y="145"/>
                      <a:pt x="117" y="141"/>
                    </a:cubicBezTo>
                    <a:cubicBezTo>
                      <a:pt x="112" y="141"/>
                      <a:pt x="114" y="147"/>
                      <a:pt x="108" y="146"/>
                    </a:cubicBezTo>
                    <a:cubicBezTo>
                      <a:pt x="112" y="142"/>
                      <a:pt x="115" y="138"/>
                      <a:pt x="117" y="133"/>
                    </a:cubicBezTo>
                    <a:cubicBezTo>
                      <a:pt x="114" y="135"/>
                      <a:pt x="106" y="140"/>
                      <a:pt x="102" y="145"/>
                    </a:cubicBezTo>
                    <a:cubicBezTo>
                      <a:pt x="99" y="141"/>
                      <a:pt x="102" y="134"/>
                      <a:pt x="100" y="130"/>
                    </a:cubicBezTo>
                    <a:cubicBezTo>
                      <a:pt x="92" y="116"/>
                      <a:pt x="52" y="129"/>
                      <a:pt x="45" y="138"/>
                    </a:cubicBezTo>
                    <a:cubicBezTo>
                      <a:pt x="24" y="132"/>
                      <a:pt x="12" y="155"/>
                      <a:pt x="0" y="139"/>
                    </a:cubicBezTo>
                    <a:cubicBezTo>
                      <a:pt x="14" y="131"/>
                      <a:pt x="7" y="98"/>
                      <a:pt x="5" y="90"/>
                    </a:cubicBezTo>
                    <a:cubicBezTo>
                      <a:pt x="6" y="91"/>
                      <a:pt x="6" y="92"/>
                      <a:pt x="6" y="93"/>
                    </a:cubicBezTo>
                    <a:cubicBezTo>
                      <a:pt x="8" y="93"/>
                      <a:pt x="7" y="90"/>
                      <a:pt x="7" y="88"/>
                    </a:cubicBezTo>
                    <a:cubicBezTo>
                      <a:pt x="10" y="92"/>
                      <a:pt x="9" y="87"/>
                      <a:pt x="9" y="8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9" name="Freeform 132">
                <a:extLst>
                  <a:ext uri="{FF2B5EF4-FFF2-40B4-BE49-F238E27FC236}">
                    <a16:creationId xmlns="" xmlns:a16="http://schemas.microsoft.com/office/drawing/2014/main" id="{E2AEA106-2399-4D6F-93A3-30A4FF394BC6}"/>
                  </a:ext>
                </a:extLst>
              </p:cNvPr>
              <p:cNvSpPr>
                <a:spLocks/>
              </p:cNvSpPr>
              <p:nvPr/>
            </p:nvSpPr>
            <p:spPr bwMode="auto">
              <a:xfrm>
                <a:off x="4307" y="1938"/>
                <a:ext cx="21" cy="12"/>
              </a:xfrm>
              <a:custGeom>
                <a:avLst/>
                <a:gdLst>
                  <a:gd name="T0" fmla="*/ 3 w 9"/>
                  <a:gd name="T1" fmla="*/ 0 h 5"/>
                  <a:gd name="T2" fmla="*/ 9 w 9"/>
                  <a:gd name="T3" fmla="*/ 1 h 5"/>
                  <a:gd name="T4" fmla="*/ 1 w 9"/>
                  <a:gd name="T5" fmla="*/ 5 h 5"/>
                  <a:gd name="T6" fmla="*/ 3 w 9"/>
                  <a:gd name="T7" fmla="*/ 0 h 5"/>
                </a:gdLst>
                <a:ahLst/>
                <a:cxnLst>
                  <a:cxn ang="0">
                    <a:pos x="T0" y="T1"/>
                  </a:cxn>
                  <a:cxn ang="0">
                    <a:pos x="T2" y="T3"/>
                  </a:cxn>
                  <a:cxn ang="0">
                    <a:pos x="T4" y="T5"/>
                  </a:cxn>
                  <a:cxn ang="0">
                    <a:pos x="T6" y="T7"/>
                  </a:cxn>
                </a:cxnLst>
                <a:rect l="0" t="0" r="r" b="b"/>
                <a:pathLst>
                  <a:path w="9" h="5">
                    <a:moveTo>
                      <a:pt x="3" y="0"/>
                    </a:moveTo>
                    <a:cubicBezTo>
                      <a:pt x="4" y="1"/>
                      <a:pt x="6" y="1"/>
                      <a:pt x="9" y="1"/>
                    </a:cubicBezTo>
                    <a:cubicBezTo>
                      <a:pt x="9" y="5"/>
                      <a:pt x="4" y="4"/>
                      <a:pt x="1" y="5"/>
                    </a:cubicBezTo>
                    <a:cubicBezTo>
                      <a:pt x="0" y="2"/>
                      <a:pt x="4" y="3"/>
                      <a:pt x="3"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0" name="Freeform 133">
                <a:extLst>
                  <a:ext uri="{FF2B5EF4-FFF2-40B4-BE49-F238E27FC236}">
                    <a16:creationId xmlns="" xmlns:a16="http://schemas.microsoft.com/office/drawing/2014/main" id="{44F14A7E-45CA-44F7-8165-90D465AE7CDA}"/>
                  </a:ext>
                </a:extLst>
              </p:cNvPr>
              <p:cNvSpPr>
                <a:spLocks/>
              </p:cNvSpPr>
              <p:nvPr/>
            </p:nvSpPr>
            <p:spPr bwMode="auto">
              <a:xfrm>
                <a:off x="3221" y="1950"/>
                <a:ext cx="94" cy="206"/>
              </a:xfrm>
              <a:custGeom>
                <a:avLst/>
                <a:gdLst>
                  <a:gd name="T0" fmla="*/ 37 w 40"/>
                  <a:gd name="T1" fmla="*/ 0 h 87"/>
                  <a:gd name="T2" fmla="*/ 39 w 40"/>
                  <a:gd name="T3" fmla="*/ 24 h 87"/>
                  <a:gd name="T4" fmla="*/ 39 w 40"/>
                  <a:gd name="T5" fmla="*/ 22 h 87"/>
                  <a:gd name="T6" fmla="*/ 17 w 40"/>
                  <a:gd name="T7" fmla="*/ 80 h 87"/>
                  <a:gd name="T8" fmla="*/ 1 w 40"/>
                  <a:gd name="T9" fmla="*/ 62 h 87"/>
                  <a:gd name="T10" fmla="*/ 19 w 40"/>
                  <a:gd name="T11" fmla="*/ 23 h 87"/>
                  <a:gd name="T12" fmla="*/ 28 w 40"/>
                  <a:gd name="T13" fmla="*/ 9 h 87"/>
                  <a:gd name="T14" fmla="*/ 37 w 40"/>
                  <a:gd name="T15" fmla="*/ 0 h 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 h="87">
                    <a:moveTo>
                      <a:pt x="37" y="0"/>
                    </a:moveTo>
                    <a:cubicBezTo>
                      <a:pt x="37" y="8"/>
                      <a:pt x="40" y="14"/>
                      <a:pt x="39" y="24"/>
                    </a:cubicBezTo>
                    <a:cubicBezTo>
                      <a:pt x="39" y="24"/>
                      <a:pt x="39" y="22"/>
                      <a:pt x="39" y="22"/>
                    </a:cubicBezTo>
                    <a:cubicBezTo>
                      <a:pt x="32" y="34"/>
                      <a:pt x="30" y="72"/>
                      <a:pt x="17" y="80"/>
                    </a:cubicBezTo>
                    <a:cubicBezTo>
                      <a:pt x="7" y="87"/>
                      <a:pt x="2" y="73"/>
                      <a:pt x="1" y="62"/>
                    </a:cubicBezTo>
                    <a:cubicBezTo>
                      <a:pt x="13" y="54"/>
                      <a:pt x="0" y="20"/>
                      <a:pt x="19" y="23"/>
                    </a:cubicBezTo>
                    <a:cubicBezTo>
                      <a:pt x="23" y="18"/>
                      <a:pt x="30" y="18"/>
                      <a:pt x="28" y="9"/>
                    </a:cubicBezTo>
                    <a:cubicBezTo>
                      <a:pt x="34" y="12"/>
                      <a:pt x="32" y="0"/>
                      <a:pt x="37"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1" name="Freeform 134">
                <a:extLst>
                  <a:ext uri="{FF2B5EF4-FFF2-40B4-BE49-F238E27FC236}">
                    <a16:creationId xmlns="" xmlns:a16="http://schemas.microsoft.com/office/drawing/2014/main" id="{7784287C-996E-4527-B366-0ED0E760D4CE}"/>
                  </a:ext>
                </a:extLst>
              </p:cNvPr>
              <p:cNvSpPr>
                <a:spLocks/>
              </p:cNvSpPr>
              <p:nvPr/>
            </p:nvSpPr>
            <p:spPr bwMode="auto">
              <a:xfrm>
                <a:off x="4913" y="2006"/>
                <a:ext cx="11" cy="19"/>
              </a:xfrm>
              <a:custGeom>
                <a:avLst/>
                <a:gdLst>
                  <a:gd name="T0" fmla="*/ 0 w 5"/>
                  <a:gd name="T1" fmla="*/ 5 h 8"/>
                  <a:gd name="T2" fmla="*/ 2 w 5"/>
                  <a:gd name="T3" fmla="*/ 5 h 8"/>
                  <a:gd name="T4" fmla="*/ 0 w 5"/>
                  <a:gd name="T5" fmla="*/ 1 h 8"/>
                  <a:gd name="T6" fmla="*/ 3 w 5"/>
                  <a:gd name="T7" fmla="*/ 1 h 8"/>
                  <a:gd name="T8" fmla="*/ 0 w 5"/>
                  <a:gd name="T9" fmla="*/ 5 h 8"/>
                </a:gdLst>
                <a:ahLst/>
                <a:cxnLst>
                  <a:cxn ang="0">
                    <a:pos x="T0" y="T1"/>
                  </a:cxn>
                  <a:cxn ang="0">
                    <a:pos x="T2" y="T3"/>
                  </a:cxn>
                  <a:cxn ang="0">
                    <a:pos x="T4" y="T5"/>
                  </a:cxn>
                  <a:cxn ang="0">
                    <a:pos x="T6" y="T7"/>
                  </a:cxn>
                  <a:cxn ang="0">
                    <a:pos x="T8" y="T9"/>
                  </a:cxn>
                </a:cxnLst>
                <a:rect l="0" t="0" r="r" b="b"/>
                <a:pathLst>
                  <a:path w="5" h="8">
                    <a:moveTo>
                      <a:pt x="0" y="5"/>
                    </a:moveTo>
                    <a:cubicBezTo>
                      <a:pt x="1" y="4"/>
                      <a:pt x="1" y="5"/>
                      <a:pt x="2" y="5"/>
                    </a:cubicBezTo>
                    <a:cubicBezTo>
                      <a:pt x="0" y="4"/>
                      <a:pt x="1" y="2"/>
                      <a:pt x="0" y="1"/>
                    </a:cubicBezTo>
                    <a:cubicBezTo>
                      <a:pt x="0" y="0"/>
                      <a:pt x="2" y="1"/>
                      <a:pt x="3" y="1"/>
                    </a:cubicBezTo>
                    <a:cubicBezTo>
                      <a:pt x="2" y="2"/>
                      <a:pt x="5" y="8"/>
                      <a:pt x="0" y="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2" name="Freeform 135">
                <a:extLst>
                  <a:ext uri="{FF2B5EF4-FFF2-40B4-BE49-F238E27FC236}">
                    <a16:creationId xmlns="" xmlns:a16="http://schemas.microsoft.com/office/drawing/2014/main" id="{0CBCBB90-FAB3-4F55-AED4-DA8655319FC1}"/>
                  </a:ext>
                </a:extLst>
              </p:cNvPr>
              <p:cNvSpPr>
                <a:spLocks/>
              </p:cNvSpPr>
              <p:nvPr/>
            </p:nvSpPr>
            <p:spPr bwMode="auto">
              <a:xfrm>
                <a:off x="4901" y="2009"/>
                <a:ext cx="16" cy="9"/>
              </a:xfrm>
              <a:custGeom>
                <a:avLst/>
                <a:gdLst>
                  <a:gd name="T0" fmla="*/ 5 w 7"/>
                  <a:gd name="T1" fmla="*/ 0 h 4"/>
                  <a:gd name="T2" fmla="*/ 7 w 7"/>
                  <a:gd name="T3" fmla="*/ 4 h 4"/>
                  <a:gd name="T4" fmla="*/ 5 w 7"/>
                  <a:gd name="T5" fmla="*/ 4 h 4"/>
                  <a:gd name="T6" fmla="*/ 0 w 7"/>
                  <a:gd name="T7" fmla="*/ 4 h 4"/>
                  <a:gd name="T8" fmla="*/ 5 w 7"/>
                  <a:gd name="T9" fmla="*/ 0 h 4"/>
                </a:gdLst>
                <a:ahLst/>
                <a:cxnLst>
                  <a:cxn ang="0">
                    <a:pos x="T0" y="T1"/>
                  </a:cxn>
                  <a:cxn ang="0">
                    <a:pos x="T2" y="T3"/>
                  </a:cxn>
                  <a:cxn ang="0">
                    <a:pos x="T4" y="T5"/>
                  </a:cxn>
                  <a:cxn ang="0">
                    <a:pos x="T6" y="T7"/>
                  </a:cxn>
                  <a:cxn ang="0">
                    <a:pos x="T8" y="T9"/>
                  </a:cxn>
                </a:cxnLst>
                <a:rect l="0" t="0" r="r" b="b"/>
                <a:pathLst>
                  <a:path w="7" h="4">
                    <a:moveTo>
                      <a:pt x="5" y="0"/>
                    </a:moveTo>
                    <a:cubicBezTo>
                      <a:pt x="6" y="1"/>
                      <a:pt x="5" y="3"/>
                      <a:pt x="7" y="4"/>
                    </a:cubicBezTo>
                    <a:cubicBezTo>
                      <a:pt x="6" y="4"/>
                      <a:pt x="6" y="3"/>
                      <a:pt x="5" y="4"/>
                    </a:cubicBezTo>
                    <a:cubicBezTo>
                      <a:pt x="3" y="4"/>
                      <a:pt x="1" y="4"/>
                      <a:pt x="0" y="4"/>
                    </a:cubicBezTo>
                    <a:cubicBezTo>
                      <a:pt x="0" y="2"/>
                      <a:pt x="4" y="2"/>
                      <a:pt x="5"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3" name="Freeform 136">
                <a:extLst>
                  <a:ext uri="{FF2B5EF4-FFF2-40B4-BE49-F238E27FC236}">
                    <a16:creationId xmlns="" xmlns:a16="http://schemas.microsoft.com/office/drawing/2014/main" id="{F3C1FCEC-9A5C-4FD8-BC83-C0600A35BF51}"/>
                  </a:ext>
                </a:extLst>
              </p:cNvPr>
              <p:cNvSpPr>
                <a:spLocks/>
              </p:cNvSpPr>
              <p:nvPr/>
            </p:nvSpPr>
            <p:spPr bwMode="auto">
              <a:xfrm>
                <a:off x="4704" y="2267"/>
                <a:ext cx="78" cy="100"/>
              </a:xfrm>
              <a:custGeom>
                <a:avLst/>
                <a:gdLst>
                  <a:gd name="T0" fmla="*/ 21 w 33"/>
                  <a:gd name="T1" fmla="*/ 13 h 42"/>
                  <a:gd name="T2" fmla="*/ 21 w 33"/>
                  <a:gd name="T3" fmla="*/ 18 h 42"/>
                  <a:gd name="T4" fmla="*/ 25 w 33"/>
                  <a:gd name="T5" fmla="*/ 22 h 42"/>
                  <a:gd name="T6" fmla="*/ 33 w 33"/>
                  <a:gd name="T7" fmla="*/ 19 h 42"/>
                  <a:gd name="T8" fmla="*/ 0 w 33"/>
                  <a:gd name="T9" fmla="*/ 42 h 42"/>
                  <a:gd name="T10" fmla="*/ 7 w 33"/>
                  <a:gd name="T11" fmla="*/ 35 h 42"/>
                  <a:gd name="T12" fmla="*/ 3 w 33"/>
                  <a:gd name="T13" fmla="*/ 29 h 42"/>
                  <a:gd name="T14" fmla="*/ 15 w 33"/>
                  <a:gd name="T15" fmla="*/ 0 h 42"/>
                  <a:gd name="T16" fmla="*/ 21 w 33"/>
                  <a:gd name="T17" fmla="*/ 5 h 42"/>
                  <a:gd name="T18" fmla="*/ 17 w 33"/>
                  <a:gd name="T19" fmla="*/ 14 h 42"/>
                  <a:gd name="T20" fmla="*/ 21 w 33"/>
                  <a:gd name="T21" fmla="*/ 13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 h="42">
                    <a:moveTo>
                      <a:pt x="21" y="13"/>
                    </a:moveTo>
                    <a:cubicBezTo>
                      <a:pt x="23" y="14"/>
                      <a:pt x="22" y="18"/>
                      <a:pt x="21" y="18"/>
                    </a:cubicBezTo>
                    <a:cubicBezTo>
                      <a:pt x="21" y="21"/>
                      <a:pt x="25" y="20"/>
                      <a:pt x="25" y="22"/>
                    </a:cubicBezTo>
                    <a:cubicBezTo>
                      <a:pt x="28" y="21"/>
                      <a:pt x="28" y="18"/>
                      <a:pt x="33" y="19"/>
                    </a:cubicBezTo>
                    <a:cubicBezTo>
                      <a:pt x="24" y="29"/>
                      <a:pt x="12" y="39"/>
                      <a:pt x="0" y="42"/>
                    </a:cubicBezTo>
                    <a:cubicBezTo>
                      <a:pt x="1" y="38"/>
                      <a:pt x="6" y="38"/>
                      <a:pt x="7" y="35"/>
                    </a:cubicBezTo>
                    <a:cubicBezTo>
                      <a:pt x="7" y="31"/>
                      <a:pt x="2" y="33"/>
                      <a:pt x="3" y="29"/>
                    </a:cubicBezTo>
                    <a:cubicBezTo>
                      <a:pt x="16" y="26"/>
                      <a:pt x="16" y="12"/>
                      <a:pt x="15" y="0"/>
                    </a:cubicBezTo>
                    <a:cubicBezTo>
                      <a:pt x="16" y="2"/>
                      <a:pt x="18" y="4"/>
                      <a:pt x="21" y="5"/>
                    </a:cubicBezTo>
                    <a:cubicBezTo>
                      <a:pt x="19" y="7"/>
                      <a:pt x="20" y="12"/>
                      <a:pt x="17" y="14"/>
                    </a:cubicBezTo>
                    <a:cubicBezTo>
                      <a:pt x="19" y="16"/>
                      <a:pt x="21" y="16"/>
                      <a:pt x="21" y="1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4" name="Freeform 137">
                <a:extLst>
                  <a:ext uri="{FF2B5EF4-FFF2-40B4-BE49-F238E27FC236}">
                    <a16:creationId xmlns="" xmlns:a16="http://schemas.microsoft.com/office/drawing/2014/main" id="{A1D4EFFB-D726-4980-B4EF-230D6AD64E33}"/>
                  </a:ext>
                </a:extLst>
              </p:cNvPr>
              <p:cNvSpPr>
                <a:spLocks/>
              </p:cNvSpPr>
              <p:nvPr/>
            </p:nvSpPr>
            <p:spPr bwMode="auto">
              <a:xfrm>
                <a:off x="1860" y="2429"/>
                <a:ext cx="14" cy="16"/>
              </a:xfrm>
              <a:custGeom>
                <a:avLst/>
                <a:gdLst>
                  <a:gd name="T0" fmla="*/ 6 w 6"/>
                  <a:gd name="T1" fmla="*/ 5 h 7"/>
                  <a:gd name="T2" fmla="*/ 4 w 6"/>
                  <a:gd name="T3" fmla="*/ 7 h 7"/>
                  <a:gd name="T4" fmla="*/ 3 w 6"/>
                  <a:gd name="T5" fmla="*/ 1 h 7"/>
                  <a:gd name="T6" fmla="*/ 4 w 6"/>
                  <a:gd name="T7" fmla="*/ 0 h 7"/>
                  <a:gd name="T8" fmla="*/ 6 w 6"/>
                  <a:gd name="T9" fmla="*/ 0 h 7"/>
                  <a:gd name="T10" fmla="*/ 6 w 6"/>
                  <a:gd name="T11" fmla="*/ 1 h 7"/>
                  <a:gd name="T12" fmla="*/ 4 w 6"/>
                  <a:gd name="T13" fmla="*/ 4 h 7"/>
                  <a:gd name="T14" fmla="*/ 6 w 6"/>
                  <a:gd name="T15" fmla="*/ 5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7">
                    <a:moveTo>
                      <a:pt x="6" y="5"/>
                    </a:moveTo>
                    <a:cubicBezTo>
                      <a:pt x="4" y="5"/>
                      <a:pt x="4" y="6"/>
                      <a:pt x="4" y="7"/>
                    </a:cubicBezTo>
                    <a:cubicBezTo>
                      <a:pt x="0" y="6"/>
                      <a:pt x="6" y="1"/>
                      <a:pt x="3" y="1"/>
                    </a:cubicBezTo>
                    <a:cubicBezTo>
                      <a:pt x="3" y="0"/>
                      <a:pt x="3" y="0"/>
                      <a:pt x="4" y="0"/>
                    </a:cubicBezTo>
                    <a:cubicBezTo>
                      <a:pt x="5" y="0"/>
                      <a:pt x="5" y="0"/>
                      <a:pt x="6" y="0"/>
                    </a:cubicBezTo>
                    <a:cubicBezTo>
                      <a:pt x="6" y="0"/>
                      <a:pt x="6" y="1"/>
                      <a:pt x="6" y="1"/>
                    </a:cubicBezTo>
                    <a:cubicBezTo>
                      <a:pt x="6" y="2"/>
                      <a:pt x="4" y="3"/>
                      <a:pt x="4" y="4"/>
                    </a:cubicBezTo>
                    <a:cubicBezTo>
                      <a:pt x="5" y="4"/>
                      <a:pt x="6" y="4"/>
                      <a:pt x="6" y="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5" name="Freeform 138">
                <a:extLst>
                  <a:ext uri="{FF2B5EF4-FFF2-40B4-BE49-F238E27FC236}">
                    <a16:creationId xmlns="" xmlns:a16="http://schemas.microsoft.com/office/drawing/2014/main" id="{EA83E139-228F-4A2A-B18D-D37D5AA0B5A6}"/>
                  </a:ext>
                </a:extLst>
              </p:cNvPr>
              <p:cNvSpPr>
                <a:spLocks/>
              </p:cNvSpPr>
              <p:nvPr/>
            </p:nvSpPr>
            <p:spPr bwMode="auto">
              <a:xfrm>
                <a:off x="3457" y="2464"/>
                <a:ext cx="22" cy="17"/>
              </a:xfrm>
              <a:custGeom>
                <a:avLst/>
                <a:gdLst>
                  <a:gd name="T0" fmla="*/ 1 w 9"/>
                  <a:gd name="T1" fmla="*/ 2 h 7"/>
                  <a:gd name="T2" fmla="*/ 9 w 9"/>
                  <a:gd name="T3" fmla="*/ 4 h 7"/>
                  <a:gd name="T4" fmla="*/ 0 w 9"/>
                  <a:gd name="T5" fmla="*/ 7 h 7"/>
                  <a:gd name="T6" fmla="*/ 1 w 9"/>
                  <a:gd name="T7" fmla="*/ 2 h 7"/>
                </a:gdLst>
                <a:ahLst/>
                <a:cxnLst>
                  <a:cxn ang="0">
                    <a:pos x="T0" y="T1"/>
                  </a:cxn>
                  <a:cxn ang="0">
                    <a:pos x="T2" y="T3"/>
                  </a:cxn>
                  <a:cxn ang="0">
                    <a:pos x="T4" y="T5"/>
                  </a:cxn>
                  <a:cxn ang="0">
                    <a:pos x="T6" y="T7"/>
                  </a:cxn>
                </a:cxnLst>
                <a:rect l="0" t="0" r="r" b="b"/>
                <a:pathLst>
                  <a:path w="9" h="7">
                    <a:moveTo>
                      <a:pt x="1" y="2"/>
                    </a:moveTo>
                    <a:cubicBezTo>
                      <a:pt x="4" y="0"/>
                      <a:pt x="4" y="6"/>
                      <a:pt x="9" y="4"/>
                    </a:cubicBezTo>
                    <a:cubicBezTo>
                      <a:pt x="8" y="7"/>
                      <a:pt x="4" y="7"/>
                      <a:pt x="0" y="7"/>
                    </a:cubicBezTo>
                    <a:cubicBezTo>
                      <a:pt x="0" y="5"/>
                      <a:pt x="2" y="5"/>
                      <a:pt x="1" y="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6" name="Freeform 139">
                <a:extLst>
                  <a:ext uri="{FF2B5EF4-FFF2-40B4-BE49-F238E27FC236}">
                    <a16:creationId xmlns="" xmlns:a16="http://schemas.microsoft.com/office/drawing/2014/main" id="{6DC929CD-D7A6-40AC-9173-59E15B75FBE6}"/>
                  </a:ext>
                </a:extLst>
              </p:cNvPr>
              <p:cNvSpPr>
                <a:spLocks/>
              </p:cNvSpPr>
              <p:nvPr/>
            </p:nvSpPr>
            <p:spPr bwMode="auto">
              <a:xfrm>
                <a:off x="2059" y="2507"/>
                <a:ext cx="12" cy="14"/>
              </a:xfrm>
              <a:custGeom>
                <a:avLst/>
                <a:gdLst>
                  <a:gd name="T0" fmla="*/ 5 w 5"/>
                  <a:gd name="T1" fmla="*/ 0 h 6"/>
                  <a:gd name="T2" fmla="*/ 0 w 5"/>
                  <a:gd name="T3" fmla="*/ 4 h 6"/>
                  <a:gd name="T4" fmla="*/ 2 w 5"/>
                  <a:gd name="T5" fmla="*/ 0 h 6"/>
                  <a:gd name="T6" fmla="*/ 5 w 5"/>
                  <a:gd name="T7" fmla="*/ 0 h 6"/>
                </a:gdLst>
                <a:ahLst/>
                <a:cxnLst>
                  <a:cxn ang="0">
                    <a:pos x="T0" y="T1"/>
                  </a:cxn>
                  <a:cxn ang="0">
                    <a:pos x="T2" y="T3"/>
                  </a:cxn>
                  <a:cxn ang="0">
                    <a:pos x="T4" y="T5"/>
                  </a:cxn>
                  <a:cxn ang="0">
                    <a:pos x="T6" y="T7"/>
                  </a:cxn>
                </a:cxnLst>
                <a:rect l="0" t="0" r="r" b="b"/>
                <a:pathLst>
                  <a:path w="5" h="6">
                    <a:moveTo>
                      <a:pt x="5" y="0"/>
                    </a:moveTo>
                    <a:cubicBezTo>
                      <a:pt x="4" y="1"/>
                      <a:pt x="2" y="6"/>
                      <a:pt x="0" y="4"/>
                    </a:cubicBezTo>
                    <a:cubicBezTo>
                      <a:pt x="2" y="2"/>
                      <a:pt x="0" y="2"/>
                      <a:pt x="2" y="0"/>
                    </a:cubicBezTo>
                    <a:cubicBezTo>
                      <a:pt x="3" y="0"/>
                      <a:pt x="4" y="0"/>
                      <a:pt x="5"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7" name="Freeform 140">
                <a:extLst>
                  <a:ext uri="{FF2B5EF4-FFF2-40B4-BE49-F238E27FC236}">
                    <a16:creationId xmlns="" xmlns:a16="http://schemas.microsoft.com/office/drawing/2014/main" id="{31A15124-E96D-492C-8AB4-F105951A1D5B}"/>
                  </a:ext>
                </a:extLst>
              </p:cNvPr>
              <p:cNvSpPr>
                <a:spLocks/>
              </p:cNvSpPr>
              <p:nvPr/>
            </p:nvSpPr>
            <p:spPr bwMode="auto">
              <a:xfrm>
                <a:off x="2071" y="2502"/>
                <a:ext cx="21" cy="17"/>
              </a:xfrm>
              <a:custGeom>
                <a:avLst/>
                <a:gdLst>
                  <a:gd name="T0" fmla="*/ 0 w 9"/>
                  <a:gd name="T1" fmla="*/ 7 h 7"/>
                  <a:gd name="T2" fmla="*/ 1 w 9"/>
                  <a:gd name="T3" fmla="*/ 1 h 7"/>
                  <a:gd name="T4" fmla="*/ 8 w 9"/>
                  <a:gd name="T5" fmla="*/ 4 h 7"/>
                  <a:gd name="T6" fmla="*/ 0 w 9"/>
                  <a:gd name="T7" fmla="*/ 7 h 7"/>
                </a:gdLst>
                <a:ahLst/>
                <a:cxnLst>
                  <a:cxn ang="0">
                    <a:pos x="T0" y="T1"/>
                  </a:cxn>
                  <a:cxn ang="0">
                    <a:pos x="T2" y="T3"/>
                  </a:cxn>
                  <a:cxn ang="0">
                    <a:pos x="T4" y="T5"/>
                  </a:cxn>
                  <a:cxn ang="0">
                    <a:pos x="T6" y="T7"/>
                  </a:cxn>
                </a:cxnLst>
                <a:rect l="0" t="0" r="r" b="b"/>
                <a:pathLst>
                  <a:path w="9" h="7">
                    <a:moveTo>
                      <a:pt x="0" y="7"/>
                    </a:moveTo>
                    <a:cubicBezTo>
                      <a:pt x="1" y="3"/>
                      <a:pt x="3" y="4"/>
                      <a:pt x="1" y="1"/>
                    </a:cubicBezTo>
                    <a:cubicBezTo>
                      <a:pt x="4" y="1"/>
                      <a:pt x="9" y="0"/>
                      <a:pt x="8" y="4"/>
                    </a:cubicBezTo>
                    <a:cubicBezTo>
                      <a:pt x="4" y="3"/>
                      <a:pt x="4" y="7"/>
                      <a:pt x="0" y="7"/>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8" name="Freeform 141">
                <a:extLst>
                  <a:ext uri="{FF2B5EF4-FFF2-40B4-BE49-F238E27FC236}">
                    <a16:creationId xmlns="" xmlns:a16="http://schemas.microsoft.com/office/drawing/2014/main" id="{9E886027-64CF-4B7D-B0F9-49BB4BF27D0D}"/>
                  </a:ext>
                </a:extLst>
              </p:cNvPr>
              <p:cNvSpPr>
                <a:spLocks/>
              </p:cNvSpPr>
              <p:nvPr/>
            </p:nvSpPr>
            <p:spPr bwMode="auto">
              <a:xfrm>
                <a:off x="1952" y="2538"/>
                <a:ext cx="17" cy="11"/>
              </a:xfrm>
              <a:custGeom>
                <a:avLst/>
                <a:gdLst>
                  <a:gd name="T0" fmla="*/ 2 w 7"/>
                  <a:gd name="T1" fmla="*/ 0 h 5"/>
                  <a:gd name="T2" fmla="*/ 4 w 7"/>
                  <a:gd name="T3" fmla="*/ 1 h 5"/>
                  <a:gd name="T4" fmla="*/ 5 w 7"/>
                  <a:gd name="T5" fmla="*/ 5 h 5"/>
                  <a:gd name="T6" fmla="*/ 3 w 7"/>
                  <a:gd name="T7" fmla="*/ 5 h 5"/>
                  <a:gd name="T8" fmla="*/ 3 w 7"/>
                  <a:gd name="T9" fmla="*/ 2 h 5"/>
                  <a:gd name="T10" fmla="*/ 1 w 7"/>
                  <a:gd name="T11" fmla="*/ 3 h 5"/>
                  <a:gd name="T12" fmla="*/ 1 w 7"/>
                  <a:gd name="T13" fmla="*/ 0 h 5"/>
                  <a:gd name="T14" fmla="*/ 2 w 7"/>
                  <a:gd name="T15" fmla="*/ 0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5">
                    <a:moveTo>
                      <a:pt x="2" y="0"/>
                    </a:moveTo>
                    <a:cubicBezTo>
                      <a:pt x="3" y="1"/>
                      <a:pt x="3" y="1"/>
                      <a:pt x="4" y="1"/>
                    </a:cubicBezTo>
                    <a:cubicBezTo>
                      <a:pt x="5" y="3"/>
                      <a:pt x="7" y="3"/>
                      <a:pt x="5" y="5"/>
                    </a:cubicBezTo>
                    <a:cubicBezTo>
                      <a:pt x="5" y="5"/>
                      <a:pt x="4" y="5"/>
                      <a:pt x="3" y="5"/>
                    </a:cubicBezTo>
                    <a:cubicBezTo>
                      <a:pt x="3" y="4"/>
                      <a:pt x="3" y="3"/>
                      <a:pt x="3" y="2"/>
                    </a:cubicBezTo>
                    <a:cubicBezTo>
                      <a:pt x="2" y="2"/>
                      <a:pt x="2" y="2"/>
                      <a:pt x="1" y="3"/>
                    </a:cubicBezTo>
                    <a:cubicBezTo>
                      <a:pt x="0" y="2"/>
                      <a:pt x="1" y="1"/>
                      <a:pt x="1" y="0"/>
                    </a:cubicBezTo>
                    <a:cubicBezTo>
                      <a:pt x="2" y="0"/>
                      <a:pt x="2" y="0"/>
                      <a:pt x="2"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9" name="Freeform 142">
                <a:extLst>
                  <a:ext uri="{FF2B5EF4-FFF2-40B4-BE49-F238E27FC236}">
                    <a16:creationId xmlns="" xmlns:a16="http://schemas.microsoft.com/office/drawing/2014/main" id="{B0C5A584-DAD3-4E83-A966-03B2E7468700}"/>
                  </a:ext>
                </a:extLst>
              </p:cNvPr>
              <p:cNvSpPr>
                <a:spLocks/>
              </p:cNvSpPr>
              <p:nvPr/>
            </p:nvSpPr>
            <p:spPr bwMode="auto">
              <a:xfrm>
                <a:off x="2511" y="672"/>
                <a:ext cx="33" cy="9"/>
              </a:xfrm>
              <a:custGeom>
                <a:avLst/>
                <a:gdLst>
                  <a:gd name="T0" fmla="*/ 10 w 14"/>
                  <a:gd name="T1" fmla="*/ 0 h 4"/>
                  <a:gd name="T2" fmla="*/ 10 w 14"/>
                  <a:gd name="T3" fmla="*/ 1 h 4"/>
                  <a:gd name="T4" fmla="*/ 14 w 14"/>
                  <a:gd name="T5" fmla="*/ 2 h 4"/>
                  <a:gd name="T6" fmla="*/ 6 w 14"/>
                  <a:gd name="T7" fmla="*/ 3 h 4"/>
                  <a:gd name="T8" fmla="*/ 7 w 14"/>
                  <a:gd name="T9" fmla="*/ 1 h 4"/>
                  <a:gd name="T10" fmla="*/ 0 w 14"/>
                  <a:gd name="T11" fmla="*/ 1 h 4"/>
                  <a:gd name="T12" fmla="*/ 0 w 14"/>
                  <a:gd name="T13" fmla="*/ 0 h 4"/>
                  <a:gd name="T14" fmla="*/ 10 w 14"/>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4">
                    <a:moveTo>
                      <a:pt x="10" y="0"/>
                    </a:moveTo>
                    <a:cubicBezTo>
                      <a:pt x="10" y="0"/>
                      <a:pt x="10" y="1"/>
                      <a:pt x="10" y="1"/>
                    </a:cubicBezTo>
                    <a:cubicBezTo>
                      <a:pt x="12" y="1"/>
                      <a:pt x="12" y="2"/>
                      <a:pt x="14" y="2"/>
                    </a:cubicBezTo>
                    <a:cubicBezTo>
                      <a:pt x="13" y="4"/>
                      <a:pt x="9" y="2"/>
                      <a:pt x="6" y="3"/>
                    </a:cubicBezTo>
                    <a:cubicBezTo>
                      <a:pt x="6" y="2"/>
                      <a:pt x="7" y="2"/>
                      <a:pt x="7" y="1"/>
                    </a:cubicBezTo>
                    <a:cubicBezTo>
                      <a:pt x="5" y="1"/>
                      <a:pt x="2" y="1"/>
                      <a:pt x="0" y="1"/>
                    </a:cubicBezTo>
                    <a:cubicBezTo>
                      <a:pt x="0" y="1"/>
                      <a:pt x="0" y="0"/>
                      <a:pt x="0" y="0"/>
                    </a:cubicBezTo>
                    <a:cubicBezTo>
                      <a:pt x="3" y="0"/>
                      <a:pt x="7" y="0"/>
                      <a:pt x="10"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0" name="Freeform 143">
                <a:extLst>
                  <a:ext uri="{FF2B5EF4-FFF2-40B4-BE49-F238E27FC236}">
                    <a16:creationId xmlns="" xmlns:a16="http://schemas.microsoft.com/office/drawing/2014/main" id="{A28543FE-7260-4798-83E3-2B44D27EC14D}"/>
                  </a:ext>
                </a:extLst>
              </p:cNvPr>
              <p:cNvSpPr>
                <a:spLocks/>
              </p:cNvSpPr>
              <p:nvPr/>
            </p:nvSpPr>
            <p:spPr bwMode="auto">
              <a:xfrm>
                <a:off x="2421" y="672"/>
                <a:ext cx="19" cy="14"/>
              </a:xfrm>
              <a:custGeom>
                <a:avLst/>
                <a:gdLst>
                  <a:gd name="T0" fmla="*/ 8 w 8"/>
                  <a:gd name="T1" fmla="*/ 4 h 6"/>
                  <a:gd name="T2" fmla="*/ 0 w 8"/>
                  <a:gd name="T3" fmla="*/ 2 h 6"/>
                  <a:gd name="T4" fmla="*/ 8 w 8"/>
                  <a:gd name="T5" fmla="*/ 4 h 6"/>
                </a:gdLst>
                <a:ahLst/>
                <a:cxnLst>
                  <a:cxn ang="0">
                    <a:pos x="T0" y="T1"/>
                  </a:cxn>
                  <a:cxn ang="0">
                    <a:pos x="T2" y="T3"/>
                  </a:cxn>
                  <a:cxn ang="0">
                    <a:pos x="T4" y="T5"/>
                  </a:cxn>
                </a:cxnLst>
                <a:rect l="0" t="0" r="r" b="b"/>
                <a:pathLst>
                  <a:path w="8" h="6">
                    <a:moveTo>
                      <a:pt x="8" y="4"/>
                    </a:moveTo>
                    <a:cubicBezTo>
                      <a:pt x="6" y="2"/>
                      <a:pt x="2" y="6"/>
                      <a:pt x="0" y="2"/>
                    </a:cubicBezTo>
                    <a:cubicBezTo>
                      <a:pt x="1" y="0"/>
                      <a:pt x="8" y="1"/>
                      <a:pt x="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1" name="Freeform 144">
                <a:extLst>
                  <a:ext uri="{FF2B5EF4-FFF2-40B4-BE49-F238E27FC236}">
                    <a16:creationId xmlns="" xmlns:a16="http://schemas.microsoft.com/office/drawing/2014/main" id="{4C8511EC-4F44-4F9F-BC32-1AB0E3D9AAD8}"/>
                  </a:ext>
                </a:extLst>
              </p:cNvPr>
              <p:cNvSpPr>
                <a:spLocks/>
              </p:cNvSpPr>
              <p:nvPr/>
            </p:nvSpPr>
            <p:spPr bwMode="auto">
              <a:xfrm>
                <a:off x="2480" y="676"/>
                <a:ext cx="36" cy="5"/>
              </a:xfrm>
              <a:custGeom>
                <a:avLst/>
                <a:gdLst>
                  <a:gd name="T0" fmla="*/ 15 w 15"/>
                  <a:gd name="T1" fmla="*/ 0 h 2"/>
                  <a:gd name="T2" fmla="*/ 0 w 15"/>
                  <a:gd name="T3" fmla="*/ 2 h 2"/>
                  <a:gd name="T4" fmla="*/ 15 w 15"/>
                  <a:gd name="T5" fmla="*/ 0 h 2"/>
                </a:gdLst>
                <a:ahLst/>
                <a:cxnLst>
                  <a:cxn ang="0">
                    <a:pos x="T0" y="T1"/>
                  </a:cxn>
                  <a:cxn ang="0">
                    <a:pos x="T2" y="T3"/>
                  </a:cxn>
                  <a:cxn ang="0">
                    <a:pos x="T4" y="T5"/>
                  </a:cxn>
                </a:cxnLst>
                <a:rect l="0" t="0" r="r" b="b"/>
                <a:pathLst>
                  <a:path w="15" h="2">
                    <a:moveTo>
                      <a:pt x="15" y="0"/>
                    </a:moveTo>
                    <a:cubicBezTo>
                      <a:pt x="11" y="2"/>
                      <a:pt x="6" y="2"/>
                      <a:pt x="0" y="2"/>
                    </a:cubicBezTo>
                    <a:cubicBezTo>
                      <a:pt x="4" y="0"/>
                      <a:pt x="10" y="0"/>
                      <a:pt x="15"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2" name="Freeform 145">
                <a:extLst>
                  <a:ext uri="{FF2B5EF4-FFF2-40B4-BE49-F238E27FC236}">
                    <a16:creationId xmlns="" xmlns:a16="http://schemas.microsoft.com/office/drawing/2014/main" id="{FEB67C77-0378-491D-9116-16FBD4EA6136}"/>
                  </a:ext>
                </a:extLst>
              </p:cNvPr>
              <p:cNvSpPr>
                <a:spLocks/>
              </p:cNvSpPr>
              <p:nvPr/>
            </p:nvSpPr>
            <p:spPr bwMode="auto">
              <a:xfrm>
                <a:off x="2551" y="683"/>
                <a:ext cx="21" cy="10"/>
              </a:xfrm>
              <a:custGeom>
                <a:avLst/>
                <a:gdLst>
                  <a:gd name="T0" fmla="*/ 9 w 9"/>
                  <a:gd name="T1" fmla="*/ 1 h 4"/>
                  <a:gd name="T2" fmla="*/ 0 w 9"/>
                  <a:gd name="T3" fmla="*/ 0 h 4"/>
                  <a:gd name="T4" fmla="*/ 9 w 9"/>
                  <a:gd name="T5" fmla="*/ 0 h 4"/>
                  <a:gd name="T6" fmla="*/ 9 w 9"/>
                  <a:gd name="T7" fmla="*/ 1 h 4"/>
                </a:gdLst>
                <a:ahLst/>
                <a:cxnLst>
                  <a:cxn ang="0">
                    <a:pos x="T0" y="T1"/>
                  </a:cxn>
                  <a:cxn ang="0">
                    <a:pos x="T2" y="T3"/>
                  </a:cxn>
                  <a:cxn ang="0">
                    <a:pos x="T4" y="T5"/>
                  </a:cxn>
                  <a:cxn ang="0">
                    <a:pos x="T6" y="T7"/>
                  </a:cxn>
                </a:cxnLst>
                <a:rect l="0" t="0" r="r" b="b"/>
                <a:pathLst>
                  <a:path w="9" h="4">
                    <a:moveTo>
                      <a:pt x="9" y="1"/>
                    </a:moveTo>
                    <a:cubicBezTo>
                      <a:pt x="6" y="0"/>
                      <a:pt x="0" y="4"/>
                      <a:pt x="0" y="0"/>
                    </a:cubicBezTo>
                    <a:cubicBezTo>
                      <a:pt x="3" y="0"/>
                      <a:pt x="6" y="0"/>
                      <a:pt x="9" y="0"/>
                    </a:cubicBezTo>
                    <a:cubicBezTo>
                      <a:pt x="9" y="0"/>
                      <a:pt x="9" y="0"/>
                      <a:pt x="9" y="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3" name="Freeform 146">
                <a:extLst>
                  <a:ext uri="{FF2B5EF4-FFF2-40B4-BE49-F238E27FC236}">
                    <a16:creationId xmlns="" xmlns:a16="http://schemas.microsoft.com/office/drawing/2014/main" id="{3AE65BE0-BC4E-4489-AA51-250B555B5991}"/>
                  </a:ext>
                </a:extLst>
              </p:cNvPr>
              <p:cNvSpPr>
                <a:spLocks/>
              </p:cNvSpPr>
              <p:nvPr/>
            </p:nvSpPr>
            <p:spPr bwMode="auto">
              <a:xfrm>
                <a:off x="2234" y="686"/>
                <a:ext cx="38" cy="9"/>
              </a:xfrm>
              <a:custGeom>
                <a:avLst/>
                <a:gdLst>
                  <a:gd name="T0" fmla="*/ 4 w 16"/>
                  <a:gd name="T1" fmla="*/ 4 h 4"/>
                  <a:gd name="T2" fmla="*/ 0 w 16"/>
                  <a:gd name="T3" fmla="*/ 2 h 4"/>
                  <a:gd name="T4" fmla="*/ 16 w 16"/>
                  <a:gd name="T5" fmla="*/ 1 h 4"/>
                  <a:gd name="T6" fmla="*/ 4 w 16"/>
                  <a:gd name="T7" fmla="*/ 4 h 4"/>
                </a:gdLst>
                <a:ahLst/>
                <a:cxnLst>
                  <a:cxn ang="0">
                    <a:pos x="T0" y="T1"/>
                  </a:cxn>
                  <a:cxn ang="0">
                    <a:pos x="T2" y="T3"/>
                  </a:cxn>
                  <a:cxn ang="0">
                    <a:pos x="T4" y="T5"/>
                  </a:cxn>
                  <a:cxn ang="0">
                    <a:pos x="T6" y="T7"/>
                  </a:cxn>
                </a:cxnLst>
                <a:rect l="0" t="0" r="r" b="b"/>
                <a:pathLst>
                  <a:path w="16" h="4">
                    <a:moveTo>
                      <a:pt x="4" y="4"/>
                    </a:moveTo>
                    <a:cubicBezTo>
                      <a:pt x="5" y="1"/>
                      <a:pt x="0" y="4"/>
                      <a:pt x="0" y="2"/>
                    </a:cubicBezTo>
                    <a:cubicBezTo>
                      <a:pt x="6" y="1"/>
                      <a:pt x="10" y="0"/>
                      <a:pt x="16" y="1"/>
                    </a:cubicBezTo>
                    <a:cubicBezTo>
                      <a:pt x="13" y="2"/>
                      <a:pt x="7" y="2"/>
                      <a:pt x="4"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4" name="Freeform 147">
                <a:extLst>
                  <a:ext uri="{FF2B5EF4-FFF2-40B4-BE49-F238E27FC236}">
                    <a16:creationId xmlns="" xmlns:a16="http://schemas.microsoft.com/office/drawing/2014/main" id="{9008E268-6CE4-4E44-A395-BA94DF5A7FDC}"/>
                  </a:ext>
                </a:extLst>
              </p:cNvPr>
              <p:cNvSpPr>
                <a:spLocks/>
              </p:cNvSpPr>
              <p:nvPr/>
            </p:nvSpPr>
            <p:spPr bwMode="auto">
              <a:xfrm>
                <a:off x="3223" y="691"/>
                <a:ext cx="17" cy="9"/>
              </a:xfrm>
              <a:custGeom>
                <a:avLst/>
                <a:gdLst>
                  <a:gd name="T0" fmla="*/ 7 w 7"/>
                  <a:gd name="T1" fmla="*/ 2 h 4"/>
                  <a:gd name="T2" fmla="*/ 0 w 7"/>
                  <a:gd name="T3" fmla="*/ 3 h 4"/>
                  <a:gd name="T4" fmla="*/ 7 w 7"/>
                  <a:gd name="T5" fmla="*/ 2 h 4"/>
                </a:gdLst>
                <a:ahLst/>
                <a:cxnLst>
                  <a:cxn ang="0">
                    <a:pos x="T0" y="T1"/>
                  </a:cxn>
                  <a:cxn ang="0">
                    <a:pos x="T2" y="T3"/>
                  </a:cxn>
                  <a:cxn ang="0">
                    <a:pos x="T4" y="T5"/>
                  </a:cxn>
                </a:cxnLst>
                <a:rect l="0" t="0" r="r" b="b"/>
                <a:pathLst>
                  <a:path w="7" h="4">
                    <a:moveTo>
                      <a:pt x="7" y="2"/>
                    </a:moveTo>
                    <a:cubicBezTo>
                      <a:pt x="6" y="4"/>
                      <a:pt x="2" y="2"/>
                      <a:pt x="0" y="3"/>
                    </a:cubicBezTo>
                    <a:cubicBezTo>
                      <a:pt x="1" y="1"/>
                      <a:pt x="5" y="0"/>
                      <a:pt x="7" y="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5" name="Freeform 148">
                <a:extLst>
                  <a:ext uri="{FF2B5EF4-FFF2-40B4-BE49-F238E27FC236}">
                    <a16:creationId xmlns="" xmlns:a16="http://schemas.microsoft.com/office/drawing/2014/main" id="{D32225E0-B80B-4323-888F-6D16D5EF5583}"/>
                  </a:ext>
                </a:extLst>
              </p:cNvPr>
              <p:cNvSpPr>
                <a:spLocks/>
              </p:cNvSpPr>
              <p:nvPr/>
            </p:nvSpPr>
            <p:spPr bwMode="auto">
              <a:xfrm>
                <a:off x="2579" y="691"/>
                <a:ext cx="26" cy="14"/>
              </a:xfrm>
              <a:custGeom>
                <a:avLst/>
                <a:gdLst>
                  <a:gd name="T0" fmla="*/ 0 w 11"/>
                  <a:gd name="T1" fmla="*/ 4 h 6"/>
                  <a:gd name="T2" fmla="*/ 0 w 11"/>
                  <a:gd name="T3" fmla="*/ 4 h 6"/>
                </a:gdLst>
                <a:ahLst/>
                <a:cxnLst>
                  <a:cxn ang="0">
                    <a:pos x="T0" y="T1"/>
                  </a:cxn>
                  <a:cxn ang="0">
                    <a:pos x="T2" y="T3"/>
                  </a:cxn>
                </a:cxnLst>
                <a:rect l="0" t="0" r="r" b="b"/>
                <a:pathLst>
                  <a:path w="11" h="6">
                    <a:moveTo>
                      <a:pt x="0" y="4"/>
                    </a:moveTo>
                    <a:cubicBezTo>
                      <a:pt x="11" y="0"/>
                      <a:pt x="9" y="6"/>
                      <a:pt x="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6" name="Freeform 149">
                <a:extLst>
                  <a:ext uri="{FF2B5EF4-FFF2-40B4-BE49-F238E27FC236}">
                    <a16:creationId xmlns="" xmlns:a16="http://schemas.microsoft.com/office/drawing/2014/main" id="{5B091AA9-F9C0-46EC-8332-9CDB276E43AA}"/>
                  </a:ext>
                </a:extLst>
              </p:cNvPr>
              <p:cNvSpPr>
                <a:spLocks/>
              </p:cNvSpPr>
              <p:nvPr/>
            </p:nvSpPr>
            <p:spPr bwMode="auto">
              <a:xfrm>
                <a:off x="3100" y="693"/>
                <a:ext cx="33" cy="12"/>
              </a:xfrm>
              <a:custGeom>
                <a:avLst/>
                <a:gdLst>
                  <a:gd name="T0" fmla="*/ 14 w 14"/>
                  <a:gd name="T1" fmla="*/ 2 h 5"/>
                  <a:gd name="T2" fmla="*/ 0 w 14"/>
                  <a:gd name="T3" fmla="*/ 3 h 5"/>
                  <a:gd name="T4" fmla="*/ 1 w 14"/>
                  <a:gd name="T5" fmla="*/ 2 h 5"/>
                  <a:gd name="T6" fmla="*/ 14 w 14"/>
                  <a:gd name="T7" fmla="*/ 2 h 5"/>
                </a:gdLst>
                <a:ahLst/>
                <a:cxnLst>
                  <a:cxn ang="0">
                    <a:pos x="T0" y="T1"/>
                  </a:cxn>
                  <a:cxn ang="0">
                    <a:pos x="T2" y="T3"/>
                  </a:cxn>
                  <a:cxn ang="0">
                    <a:pos x="T4" y="T5"/>
                  </a:cxn>
                  <a:cxn ang="0">
                    <a:pos x="T6" y="T7"/>
                  </a:cxn>
                </a:cxnLst>
                <a:rect l="0" t="0" r="r" b="b"/>
                <a:pathLst>
                  <a:path w="14" h="5">
                    <a:moveTo>
                      <a:pt x="14" y="2"/>
                    </a:moveTo>
                    <a:cubicBezTo>
                      <a:pt x="10" y="4"/>
                      <a:pt x="5" y="5"/>
                      <a:pt x="0" y="3"/>
                    </a:cubicBezTo>
                    <a:cubicBezTo>
                      <a:pt x="1" y="3"/>
                      <a:pt x="3" y="2"/>
                      <a:pt x="1" y="2"/>
                    </a:cubicBezTo>
                    <a:cubicBezTo>
                      <a:pt x="3" y="0"/>
                      <a:pt x="9" y="3"/>
                      <a:pt x="14" y="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7" name="Freeform 150">
                <a:extLst>
                  <a:ext uri="{FF2B5EF4-FFF2-40B4-BE49-F238E27FC236}">
                    <a16:creationId xmlns="" xmlns:a16="http://schemas.microsoft.com/office/drawing/2014/main" id="{ADEBFC3A-A0FF-4AD9-9AAF-C5A216752642}"/>
                  </a:ext>
                </a:extLst>
              </p:cNvPr>
              <p:cNvSpPr>
                <a:spLocks/>
              </p:cNvSpPr>
              <p:nvPr/>
            </p:nvSpPr>
            <p:spPr bwMode="auto">
              <a:xfrm>
                <a:off x="3450" y="688"/>
                <a:ext cx="71" cy="26"/>
              </a:xfrm>
              <a:custGeom>
                <a:avLst/>
                <a:gdLst>
                  <a:gd name="T0" fmla="*/ 17 w 30"/>
                  <a:gd name="T1" fmla="*/ 10 h 11"/>
                  <a:gd name="T2" fmla="*/ 8 w 30"/>
                  <a:gd name="T3" fmla="*/ 9 h 11"/>
                  <a:gd name="T4" fmla="*/ 10 w 30"/>
                  <a:gd name="T5" fmla="*/ 6 h 11"/>
                  <a:gd name="T6" fmla="*/ 0 w 30"/>
                  <a:gd name="T7" fmla="*/ 3 h 11"/>
                  <a:gd name="T8" fmla="*/ 16 w 30"/>
                  <a:gd name="T9" fmla="*/ 3 h 11"/>
                  <a:gd name="T10" fmla="*/ 30 w 30"/>
                  <a:gd name="T11" fmla="*/ 9 h 11"/>
                  <a:gd name="T12" fmla="*/ 17 w 30"/>
                  <a:gd name="T13" fmla="*/ 10 h 11"/>
                </a:gdLst>
                <a:ahLst/>
                <a:cxnLst>
                  <a:cxn ang="0">
                    <a:pos x="T0" y="T1"/>
                  </a:cxn>
                  <a:cxn ang="0">
                    <a:pos x="T2" y="T3"/>
                  </a:cxn>
                  <a:cxn ang="0">
                    <a:pos x="T4" y="T5"/>
                  </a:cxn>
                  <a:cxn ang="0">
                    <a:pos x="T6" y="T7"/>
                  </a:cxn>
                  <a:cxn ang="0">
                    <a:pos x="T8" y="T9"/>
                  </a:cxn>
                  <a:cxn ang="0">
                    <a:pos x="T10" y="T11"/>
                  </a:cxn>
                  <a:cxn ang="0">
                    <a:pos x="T12" y="T13"/>
                  </a:cxn>
                </a:cxnLst>
                <a:rect l="0" t="0" r="r" b="b"/>
                <a:pathLst>
                  <a:path w="30" h="11">
                    <a:moveTo>
                      <a:pt x="17" y="10"/>
                    </a:moveTo>
                    <a:cubicBezTo>
                      <a:pt x="15" y="9"/>
                      <a:pt x="11" y="9"/>
                      <a:pt x="8" y="9"/>
                    </a:cubicBezTo>
                    <a:cubicBezTo>
                      <a:pt x="8" y="8"/>
                      <a:pt x="9" y="8"/>
                      <a:pt x="10" y="6"/>
                    </a:cubicBezTo>
                    <a:cubicBezTo>
                      <a:pt x="6" y="9"/>
                      <a:pt x="0" y="9"/>
                      <a:pt x="0" y="3"/>
                    </a:cubicBezTo>
                    <a:cubicBezTo>
                      <a:pt x="5" y="0"/>
                      <a:pt x="11" y="3"/>
                      <a:pt x="16" y="3"/>
                    </a:cubicBezTo>
                    <a:cubicBezTo>
                      <a:pt x="16" y="10"/>
                      <a:pt x="27" y="5"/>
                      <a:pt x="30" y="9"/>
                    </a:cubicBezTo>
                    <a:cubicBezTo>
                      <a:pt x="27" y="11"/>
                      <a:pt x="21" y="10"/>
                      <a:pt x="17" y="1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8" name="Freeform 151">
                <a:extLst>
                  <a:ext uri="{FF2B5EF4-FFF2-40B4-BE49-F238E27FC236}">
                    <a16:creationId xmlns="" xmlns:a16="http://schemas.microsoft.com/office/drawing/2014/main" id="{328C9125-47B7-428E-8A20-6BBB5791ABD2}"/>
                  </a:ext>
                </a:extLst>
              </p:cNvPr>
              <p:cNvSpPr>
                <a:spLocks/>
              </p:cNvSpPr>
              <p:nvPr/>
            </p:nvSpPr>
            <p:spPr bwMode="auto">
              <a:xfrm>
                <a:off x="2085" y="698"/>
                <a:ext cx="19" cy="16"/>
              </a:xfrm>
              <a:custGeom>
                <a:avLst/>
                <a:gdLst>
                  <a:gd name="T0" fmla="*/ 6 w 8"/>
                  <a:gd name="T1" fmla="*/ 0 h 7"/>
                  <a:gd name="T2" fmla="*/ 8 w 8"/>
                  <a:gd name="T3" fmla="*/ 2 h 7"/>
                  <a:gd name="T4" fmla="*/ 0 w 8"/>
                  <a:gd name="T5" fmla="*/ 1 h 7"/>
                  <a:gd name="T6" fmla="*/ 6 w 8"/>
                  <a:gd name="T7" fmla="*/ 0 h 7"/>
                </a:gdLst>
                <a:ahLst/>
                <a:cxnLst>
                  <a:cxn ang="0">
                    <a:pos x="T0" y="T1"/>
                  </a:cxn>
                  <a:cxn ang="0">
                    <a:pos x="T2" y="T3"/>
                  </a:cxn>
                  <a:cxn ang="0">
                    <a:pos x="T4" y="T5"/>
                  </a:cxn>
                  <a:cxn ang="0">
                    <a:pos x="T6" y="T7"/>
                  </a:cxn>
                </a:cxnLst>
                <a:rect l="0" t="0" r="r" b="b"/>
                <a:pathLst>
                  <a:path w="8" h="7">
                    <a:moveTo>
                      <a:pt x="6" y="0"/>
                    </a:moveTo>
                    <a:cubicBezTo>
                      <a:pt x="6" y="1"/>
                      <a:pt x="6" y="3"/>
                      <a:pt x="8" y="2"/>
                    </a:cubicBezTo>
                    <a:cubicBezTo>
                      <a:pt x="6" y="7"/>
                      <a:pt x="4" y="0"/>
                      <a:pt x="0" y="1"/>
                    </a:cubicBezTo>
                    <a:cubicBezTo>
                      <a:pt x="1" y="0"/>
                      <a:pt x="4" y="0"/>
                      <a:pt x="6"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9" name="Freeform 152">
                <a:extLst>
                  <a:ext uri="{FF2B5EF4-FFF2-40B4-BE49-F238E27FC236}">
                    <a16:creationId xmlns="" xmlns:a16="http://schemas.microsoft.com/office/drawing/2014/main" id="{982152C3-1F6A-4BC2-8CB6-E9B5C1659704}"/>
                  </a:ext>
                </a:extLst>
              </p:cNvPr>
              <p:cNvSpPr>
                <a:spLocks/>
              </p:cNvSpPr>
              <p:nvPr/>
            </p:nvSpPr>
            <p:spPr bwMode="auto">
              <a:xfrm>
                <a:off x="2875" y="698"/>
                <a:ext cx="31" cy="9"/>
              </a:xfrm>
              <a:custGeom>
                <a:avLst/>
                <a:gdLst>
                  <a:gd name="T0" fmla="*/ 2 w 13"/>
                  <a:gd name="T1" fmla="*/ 3 h 4"/>
                  <a:gd name="T2" fmla="*/ 13 w 13"/>
                  <a:gd name="T3" fmla="*/ 1 h 4"/>
                  <a:gd name="T4" fmla="*/ 11 w 13"/>
                  <a:gd name="T5" fmla="*/ 2 h 4"/>
                  <a:gd name="T6" fmla="*/ 2 w 13"/>
                  <a:gd name="T7" fmla="*/ 3 h 4"/>
                </a:gdLst>
                <a:ahLst/>
                <a:cxnLst>
                  <a:cxn ang="0">
                    <a:pos x="T0" y="T1"/>
                  </a:cxn>
                  <a:cxn ang="0">
                    <a:pos x="T2" y="T3"/>
                  </a:cxn>
                  <a:cxn ang="0">
                    <a:pos x="T4" y="T5"/>
                  </a:cxn>
                  <a:cxn ang="0">
                    <a:pos x="T6" y="T7"/>
                  </a:cxn>
                </a:cxnLst>
                <a:rect l="0" t="0" r="r" b="b"/>
                <a:pathLst>
                  <a:path w="13" h="4">
                    <a:moveTo>
                      <a:pt x="2" y="3"/>
                    </a:moveTo>
                    <a:cubicBezTo>
                      <a:pt x="0" y="0"/>
                      <a:pt x="8" y="2"/>
                      <a:pt x="13" y="1"/>
                    </a:cubicBezTo>
                    <a:cubicBezTo>
                      <a:pt x="13" y="2"/>
                      <a:pt x="12" y="2"/>
                      <a:pt x="11" y="2"/>
                    </a:cubicBezTo>
                    <a:cubicBezTo>
                      <a:pt x="8" y="3"/>
                      <a:pt x="6" y="4"/>
                      <a:pt x="2" y="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0" name="Freeform 153">
                <a:extLst>
                  <a:ext uri="{FF2B5EF4-FFF2-40B4-BE49-F238E27FC236}">
                    <a16:creationId xmlns="" xmlns:a16="http://schemas.microsoft.com/office/drawing/2014/main" id="{632C01E0-00A0-439A-907D-BF9B43CFC205}"/>
                  </a:ext>
                </a:extLst>
              </p:cNvPr>
              <p:cNvSpPr>
                <a:spLocks/>
              </p:cNvSpPr>
              <p:nvPr/>
            </p:nvSpPr>
            <p:spPr bwMode="auto">
              <a:xfrm>
                <a:off x="2899" y="698"/>
                <a:ext cx="50" cy="12"/>
              </a:xfrm>
              <a:custGeom>
                <a:avLst/>
                <a:gdLst>
                  <a:gd name="T0" fmla="*/ 3 w 21"/>
                  <a:gd name="T1" fmla="*/ 1 h 5"/>
                  <a:gd name="T2" fmla="*/ 21 w 21"/>
                  <a:gd name="T3" fmla="*/ 2 h 5"/>
                  <a:gd name="T4" fmla="*/ 1 w 21"/>
                  <a:gd name="T5" fmla="*/ 5 h 5"/>
                  <a:gd name="T6" fmla="*/ 5 w 21"/>
                  <a:gd name="T7" fmla="*/ 4 h 5"/>
                  <a:gd name="T8" fmla="*/ 1 w 21"/>
                  <a:gd name="T9" fmla="*/ 2 h 5"/>
                  <a:gd name="T10" fmla="*/ 3 w 21"/>
                  <a:gd name="T11" fmla="*/ 1 h 5"/>
                </a:gdLst>
                <a:ahLst/>
                <a:cxnLst>
                  <a:cxn ang="0">
                    <a:pos x="T0" y="T1"/>
                  </a:cxn>
                  <a:cxn ang="0">
                    <a:pos x="T2" y="T3"/>
                  </a:cxn>
                  <a:cxn ang="0">
                    <a:pos x="T4" y="T5"/>
                  </a:cxn>
                  <a:cxn ang="0">
                    <a:pos x="T6" y="T7"/>
                  </a:cxn>
                  <a:cxn ang="0">
                    <a:pos x="T8" y="T9"/>
                  </a:cxn>
                  <a:cxn ang="0">
                    <a:pos x="T10" y="T11"/>
                  </a:cxn>
                </a:cxnLst>
                <a:rect l="0" t="0" r="r" b="b"/>
                <a:pathLst>
                  <a:path w="21" h="5">
                    <a:moveTo>
                      <a:pt x="3" y="1"/>
                    </a:moveTo>
                    <a:cubicBezTo>
                      <a:pt x="6" y="2"/>
                      <a:pt x="15" y="0"/>
                      <a:pt x="21" y="2"/>
                    </a:cubicBezTo>
                    <a:cubicBezTo>
                      <a:pt x="15" y="5"/>
                      <a:pt x="8" y="5"/>
                      <a:pt x="1" y="5"/>
                    </a:cubicBezTo>
                    <a:cubicBezTo>
                      <a:pt x="1" y="4"/>
                      <a:pt x="3" y="4"/>
                      <a:pt x="5" y="4"/>
                    </a:cubicBezTo>
                    <a:cubicBezTo>
                      <a:pt x="5" y="2"/>
                      <a:pt x="0" y="5"/>
                      <a:pt x="1" y="2"/>
                    </a:cubicBezTo>
                    <a:cubicBezTo>
                      <a:pt x="2" y="2"/>
                      <a:pt x="3" y="2"/>
                      <a:pt x="3" y="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1" name="Freeform 154">
                <a:extLst>
                  <a:ext uri="{FF2B5EF4-FFF2-40B4-BE49-F238E27FC236}">
                    <a16:creationId xmlns="" xmlns:a16="http://schemas.microsoft.com/office/drawing/2014/main" id="{048F6A66-0361-40FB-9976-A22B520CA740}"/>
                  </a:ext>
                </a:extLst>
              </p:cNvPr>
              <p:cNvSpPr>
                <a:spLocks/>
              </p:cNvSpPr>
              <p:nvPr/>
            </p:nvSpPr>
            <p:spPr bwMode="auto">
              <a:xfrm>
                <a:off x="2880" y="702"/>
                <a:ext cx="31" cy="15"/>
              </a:xfrm>
              <a:custGeom>
                <a:avLst/>
                <a:gdLst>
                  <a:gd name="T0" fmla="*/ 0 w 13"/>
                  <a:gd name="T1" fmla="*/ 2 h 6"/>
                  <a:gd name="T2" fmla="*/ 0 w 13"/>
                  <a:gd name="T3" fmla="*/ 1 h 6"/>
                  <a:gd name="T4" fmla="*/ 9 w 13"/>
                  <a:gd name="T5" fmla="*/ 0 h 6"/>
                  <a:gd name="T6" fmla="*/ 13 w 13"/>
                  <a:gd name="T7" fmla="*/ 2 h 6"/>
                  <a:gd name="T8" fmla="*/ 9 w 13"/>
                  <a:gd name="T9" fmla="*/ 3 h 6"/>
                  <a:gd name="T10" fmla="*/ 5 w 13"/>
                  <a:gd name="T11" fmla="*/ 4 h 6"/>
                  <a:gd name="T12" fmla="*/ 0 w 13"/>
                  <a:gd name="T13" fmla="*/ 2 h 6"/>
                </a:gdLst>
                <a:ahLst/>
                <a:cxnLst>
                  <a:cxn ang="0">
                    <a:pos x="T0" y="T1"/>
                  </a:cxn>
                  <a:cxn ang="0">
                    <a:pos x="T2" y="T3"/>
                  </a:cxn>
                  <a:cxn ang="0">
                    <a:pos x="T4" y="T5"/>
                  </a:cxn>
                  <a:cxn ang="0">
                    <a:pos x="T6" y="T7"/>
                  </a:cxn>
                  <a:cxn ang="0">
                    <a:pos x="T8" y="T9"/>
                  </a:cxn>
                  <a:cxn ang="0">
                    <a:pos x="T10" y="T11"/>
                  </a:cxn>
                  <a:cxn ang="0">
                    <a:pos x="T12" y="T13"/>
                  </a:cxn>
                </a:cxnLst>
                <a:rect l="0" t="0" r="r" b="b"/>
                <a:pathLst>
                  <a:path w="13" h="6">
                    <a:moveTo>
                      <a:pt x="0" y="2"/>
                    </a:moveTo>
                    <a:cubicBezTo>
                      <a:pt x="0" y="2"/>
                      <a:pt x="0" y="2"/>
                      <a:pt x="0" y="1"/>
                    </a:cubicBezTo>
                    <a:cubicBezTo>
                      <a:pt x="4" y="2"/>
                      <a:pt x="6" y="1"/>
                      <a:pt x="9" y="0"/>
                    </a:cubicBezTo>
                    <a:cubicBezTo>
                      <a:pt x="8" y="3"/>
                      <a:pt x="13" y="0"/>
                      <a:pt x="13" y="2"/>
                    </a:cubicBezTo>
                    <a:cubicBezTo>
                      <a:pt x="11" y="2"/>
                      <a:pt x="9" y="2"/>
                      <a:pt x="9" y="3"/>
                    </a:cubicBezTo>
                    <a:cubicBezTo>
                      <a:pt x="8" y="5"/>
                      <a:pt x="6" y="4"/>
                      <a:pt x="5" y="4"/>
                    </a:cubicBezTo>
                    <a:cubicBezTo>
                      <a:pt x="1" y="6"/>
                      <a:pt x="3" y="2"/>
                      <a:pt x="0" y="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2" name="Freeform 155">
                <a:extLst>
                  <a:ext uri="{FF2B5EF4-FFF2-40B4-BE49-F238E27FC236}">
                    <a16:creationId xmlns="" xmlns:a16="http://schemas.microsoft.com/office/drawing/2014/main" id="{12751A18-B705-4F13-9AF5-D0D65933DAE0}"/>
                  </a:ext>
                </a:extLst>
              </p:cNvPr>
              <p:cNvSpPr>
                <a:spLocks/>
              </p:cNvSpPr>
              <p:nvPr/>
            </p:nvSpPr>
            <p:spPr bwMode="auto">
              <a:xfrm>
                <a:off x="3490" y="710"/>
                <a:ext cx="50" cy="7"/>
              </a:xfrm>
              <a:custGeom>
                <a:avLst/>
                <a:gdLst>
                  <a:gd name="T0" fmla="*/ 0 w 21"/>
                  <a:gd name="T1" fmla="*/ 1 h 3"/>
                  <a:gd name="T2" fmla="*/ 13 w 21"/>
                  <a:gd name="T3" fmla="*/ 0 h 3"/>
                  <a:gd name="T4" fmla="*/ 0 w 21"/>
                  <a:gd name="T5" fmla="*/ 1 h 3"/>
                </a:gdLst>
                <a:ahLst/>
                <a:cxnLst>
                  <a:cxn ang="0">
                    <a:pos x="T0" y="T1"/>
                  </a:cxn>
                  <a:cxn ang="0">
                    <a:pos x="T2" y="T3"/>
                  </a:cxn>
                  <a:cxn ang="0">
                    <a:pos x="T4" y="T5"/>
                  </a:cxn>
                </a:cxnLst>
                <a:rect l="0" t="0" r="r" b="b"/>
                <a:pathLst>
                  <a:path w="21" h="3">
                    <a:moveTo>
                      <a:pt x="0" y="1"/>
                    </a:moveTo>
                    <a:cubicBezTo>
                      <a:pt x="4" y="1"/>
                      <a:pt x="10" y="2"/>
                      <a:pt x="13" y="0"/>
                    </a:cubicBezTo>
                    <a:cubicBezTo>
                      <a:pt x="21" y="3"/>
                      <a:pt x="3" y="3"/>
                      <a:pt x="0" y="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3" name="Freeform 156">
                <a:extLst>
                  <a:ext uri="{FF2B5EF4-FFF2-40B4-BE49-F238E27FC236}">
                    <a16:creationId xmlns="" xmlns:a16="http://schemas.microsoft.com/office/drawing/2014/main" id="{6ED5365F-6AFC-4AA3-B53B-D480E929EDB2}"/>
                  </a:ext>
                </a:extLst>
              </p:cNvPr>
              <p:cNvSpPr>
                <a:spLocks/>
              </p:cNvSpPr>
              <p:nvPr/>
            </p:nvSpPr>
            <p:spPr bwMode="auto">
              <a:xfrm>
                <a:off x="2956" y="710"/>
                <a:ext cx="21" cy="9"/>
              </a:xfrm>
              <a:custGeom>
                <a:avLst/>
                <a:gdLst>
                  <a:gd name="T0" fmla="*/ 1 w 9"/>
                  <a:gd name="T1" fmla="*/ 3 h 4"/>
                  <a:gd name="T2" fmla="*/ 7 w 9"/>
                  <a:gd name="T3" fmla="*/ 3 h 4"/>
                  <a:gd name="T4" fmla="*/ 1 w 9"/>
                  <a:gd name="T5" fmla="*/ 3 h 4"/>
                </a:gdLst>
                <a:ahLst/>
                <a:cxnLst>
                  <a:cxn ang="0">
                    <a:pos x="T0" y="T1"/>
                  </a:cxn>
                  <a:cxn ang="0">
                    <a:pos x="T2" y="T3"/>
                  </a:cxn>
                  <a:cxn ang="0">
                    <a:pos x="T4" y="T5"/>
                  </a:cxn>
                </a:cxnLst>
                <a:rect l="0" t="0" r="r" b="b"/>
                <a:pathLst>
                  <a:path w="9" h="4">
                    <a:moveTo>
                      <a:pt x="1" y="3"/>
                    </a:moveTo>
                    <a:cubicBezTo>
                      <a:pt x="0" y="0"/>
                      <a:pt x="9" y="0"/>
                      <a:pt x="7" y="3"/>
                    </a:cubicBezTo>
                    <a:cubicBezTo>
                      <a:pt x="5" y="1"/>
                      <a:pt x="4" y="4"/>
                      <a:pt x="1" y="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4" name="Freeform 157">
                <a:extLst>
                  <a:ext uri="{FF2B5EF4-FFF2-40B4-BE49-F238E27FC236}">
                    <a16:creationId xmlns="" xmlns:a16="http://schemas.microsoft.com/office/drawing/2014/main" id="{189A93C6-E4A2-47AF-92C8-0B6D4579576A}"/>
                  </a:ext>
                </a:extLst>
              </p:cNvPr>
              <p:cNvSpPr>
                <a:spLocks/>
              </p:cNvSpPr>
              <p:nvPr/>
            </p:nvSpPr>
            <p:spPr bwMode="auto">
              <a:xfrm>
                <a:off x="1950" y="717"/>
                <a:ext cx="36" cy="14"/>
              </a:xfrm>
              <a:custGeom>
                <a:avLst/>
                <a:gdLst>
                  <a:gd name="T0" fmla="*/ 12 w 15"/>
                  <a:gd name="T1" fmla="*/ 6 h 6"/>
                  <a:gd name="T2" fmla="*/ 2 w 15"/>
                  <a:gd name="T3" fmla="*/ 6 h 6"/>
                  <a:gd name="T4" fmla="*/ 0 w 15"/>
                  <a:gd name="T5" fmla="*/ 0 h 6"/>
                  <a:gd name="T6" fmla="*/ 10 w 15"/>
                  <a:gd name="T7" fmla="*/ 0 h 6"/>
                  <a:gd name="T8" fmla="*/ 9 w 15"/>
                  <a:gd name="T9" fmla="*/ 4 h 6"/>
                  <a:gd name="T10" fmla="*/ 14 w 15"/>
                  <a:gd name="T11" fmla="*/ 5 h 6"/>
                  <a:gd name="T12" fmla="*/ 12 w 15"/>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5" h="6">
                    <a:moveTo>
                      <a:pt x="12" y="6"/>
                    </a:moveTo>
                    <a:cubicBezTo>
                      <a:pt x="9" y="6"/>
                      <a:pt x="6" y="6"/>
                      <a:pt x="2" y="6"/>
                    </a:cubicBezTo>
                    <a:cubicBezTo>
                      <a:pt x="1" y="3"/>
                      <a:pt x="1" y="4"/>
                      <a:pt x="0" y="0"/>
                    </a:cubicBezTo>
                    <a:cubicBezTo>
                      <a:pt x="4" y="0"/>
                      <a:pt x="7" y="0"/>
                      <a:pt x="10" y="0"/>
                    </a:cubicBezTo>
                    <a:cubicBezTo>
                      <a:pt x="15" y="2"/>
                      <a:pt x="7" y="3"/>
                      <a:pt x="9" y="4"/>
                    </a:cubicBezTo>
                    <a:cubicBezTo>
                      <a:pt x="11" y="5"/>
                      <a:pt x="14" y="3"/>
                      <a:pt x="14" y="5"/>
                    </a:cubicBezTo>
                    <a:cubicBezTo>
                      <a:pt x="13" y="5"/>
                      <a:pt x="12" y="5"/>
                      <a:pt x="12" y="6"/>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5" name="Freeform 158">
                <a:extLst>
                  <a:ext uri="{FF2B5EF4-FFF2-40B4-BE49-F238E27FC236}">
                    <a16:creationId xmlns="" xmlns:a16="http://schemas.microsoft.com/office/drawing/2014/main" id="{105E0E88-6717-4F8F-8F1D-0E8ACB423AF6}"/>
                  </a:ext>
                </a:extLst>
              </p:cNvPr>
              <p:cNvSpPr>
                <a:spLocks/>
              </p:cNvSpPr>
              <p:nvPr/>
            </p:nvSpPr>
            <p:spPr bwMode="auto">
              <a:xfrm>
                <a:off x="1822" y="719"/>
                <a:ext cx="36" cy="2"/>
              </a:xfrm>
              <a:custGeom>
                <a:avLst/>
                <a:gdLst>
                  <a:gd name="T0" fmla="*/ 6 w 15"/>
                  <a:gd name="T1" fmla="*/ 0 h 1"/>
                  <a:gd name="T2" fmla="*/ 10 w 15"/>
                  <a:gd name="T3" fmla="*/ 1 h 1"/>
                  <a:gd name="T4" fmla="*/ 6 w 15"/>
                  <a:gd name="T5" fmla="*/ 0 h 1"/>
                </a:gdLst>
                <a:ahLst/>
                <a:cxnLst>
                  <a:cxn ang="0">
                    <a:pos x="T0" y="T1"/>
                  </a:cxn>
                  <a:cxn ang="0">
                    <a:pos x="T2" y="T3"/>
                  </a:cxn>
                  <a:cxn ang="0">
                    <a:pos x="T4" y="T5"/>
                  </a:cxn>
                </a:cxnLst>
                <a:rect l="0" t="0" r="r" b="b"/>
                <a:pathLst>
                  <a:path w="15" h="1">
                    <a:moveTo>
                      <a:pt x="6" y="0"/>
                    </a:moveTo>
                    <a:cubicBezTo>
                      <a:pt x="11" y="0"/>
                      <a:pt x="15" y="1"/>
                      <a:pt x="10" y="1"/>
                    </a:cubicBezTo>
                    <a:cubicBezTo>
                      <a:pt x="8" y="1"/>
                      <a:pt x="0" y="1"/>
                      <a:pt x="6"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6" name="Freeform 160">
                <a:extLst>
                  <a:ext uri="{FF2B5EF4-FFF2-40B4-BE49-F238E27FC236}">
                    <a16:creationId xmlns="" xmlns:a16="http://schemas.microsoft.com/office/drawing/2014/main" id="{2E4C1BF2-BCC8-4608-AC43-0AE72C88F78F}"/>
                  </a:ext>
                </a:extLst>
              </p:cNvPr>
              <p:cNvSpPr>
                <a:spLocks/>
              </p:cNvSpPr>
              <p:nvPr/>
            </p:nvSpPr>
            <p:spPr bwMode="auto">
              <a:xfrm>
                <a:off x="2844" y="717"/>
                <a:ext cx="24" cy="9"/>
              </a:xfrm>
              <a:custGeom>
                <a:avLst/>
                <a:gdLst>
                  <a:gd name="T0" fmla="*/ 0 w 10"/>
                  <a:gd name="T1" fmla="*/ 2 h 4"/>
                  <a:gd name="T2" fmla="*/ 10 w 10"/>
                  <a:gd name="T3" fmla="*/ 2 h 4"/>
                  <a:gd name="T4" fmla="*/ 1 w 10"/>
                  <a:gd name="T5" fmla="*/ 4 h 4"/>
                  <a:gd name="T6" fmla="*/ 0 w 10"/>
                  <a:gd name="T7" fmla="*/ 2 h 4"/>
                </a:gdLst>
                <a:ahLst/>
                <a:cxnLst>
                  <a:cxn ang="0">
                    <a:pos x="T0" y="T1"/>
                  </a:cxn>
                  <a:cxn ang="0">
                    <a:pos x="T2" y="T3"/>
                  </a:cxn>
                  <a:cxn ang="0">
                    <a:pos x="T4" y="T5"/>
                  </a:cxn>
                  <a:cxn ang="0">
                    <a:pos x="T6" y="T7"/>
                  </a:cxn>
                </a:cxnLst>
                <a:rect l="0" t="0" r="r" b="b"/>
                <a:pathLst>
                  <a:path w="10" h="4">
                    <a:moveTo>
                      <a:pt x="0" y="2"/>
                    </a:moveTo>
                    <a:cubicBezTo>
                      <a:pt x="2" y="0"/>
                      <a:pt x="7" y="0"/>
                      <a:pt x="10" y="2"/>
                    </a:cubicBezTo>
                    <a:cubicBezTo>
                      <a:pt x="8" y="4"/>
                      <a:pt x="2" y="2"/>
                      <a:pt x="1" y="4"/>
                    </a:cubicBezTo>
                    <a:cubicBezTo>
                      <a:pt x="0" y="4"/>
                      <a:pt x="0" y="3"/>
                      <a:pt x="0" y="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7" name="Freeform 161">
                <a:extLst>
                  <a:ext uri="{FF2B5EF4-FFF2-40B4-BE49-F238E27FC236}">
                    <a16:creationId xmlns="" xmlns:a16="http://schemas.microsoft.com/office/drawing/2014/main" id="{3010876B-5F66-4665-A5DA-8B76CB6B45F0}"/>
                  </a:ext>
                </a:extLst>
              </p:cNvPr>
              <p:cNvSpPr>
                <a:spLocks/>
              </p:cNvSpPr>
              <p:nvPr/>
            </p:nvSpPr>
            <p:spPr bwMode="auto">
              <a:xfrm>
                <a:off x="2570" y="721"/>
                <a:ext cx="12" cy="10"/>
              </a:xfrm>
              <a:custGeom>
                <a:avLst/>
                <a:gdLst>
                  <a:gd name="T0" fmla="*/ 0 w 5"/>
                  <a:gd name="T1" fmla="*/ 2 h 4"/>
                  <a:gd name="T2" fmla="*/ 5 w 5"/>
                  <a:gd name="T3" fmla="*/ 3 h 4"/>
                  <a:gd name="T4" fmla="*/ 2 w 5"/>
                  <a:gd name="T5" fmla="*/ 4 h 4"/>
                  <a:gd name="T6" fmla="*/ 0 w 5"/>
                  <a:gd name="T7" fmla="*/ 2 h 4"/>
                </a:gdLst>
                <a:ahLst/>
                <a:cxnLst>
                  <a:cxn ang="0">
                    <a:pos x="T0" y="T1"/>
                  </a:cxn>
                  <a:cxn ang="0">
                    <a:pos x="T2" y="T3"/>
                  </a:cxn>
                  <a:cxn ang="0">
                    <a:pos x="T4" y="T5"/>
                  </a:cxn>
                  <a:cxn ang="0">
                    <a:pos x="T6" y="T7"/>
                  </a:cxn>
                </a:cxnLst>
                <a:rect l="0" t="0" r="r" b="b"/>
                <a:pathLst>
                  <a:path w="5" h="4">
                    <a:moveTo>
                      <a:pt x="0" y="2"/>
                    </a:moveTo>
                    <a:cubicBezTo>
                      <a:pt x="0" y="0"/>
                      <a:pt x="5" y="2"/>
                      <a:pt x="5" y="3"/>
                    </a:cubicBezTo>
                    <a:cubicBezTo>
                      <a:pt x="4" y="3"/>
                      <a:pt x="2" y="3"/>
                      <a:pt x="2" y="4"/>
                    </a:cubicBezTo>
                    <a:cubicBezTo>
                      <a:pt x="0" y="4"/>
                      <a:pt x="0" y="3"/>
                      <a:pt x="0" y="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8" name="Freeform 162">
                <a:extLst>
                  <a:ext uri="{FF2B5EF4-FFF2-40B4-BE49-F238E27FC236}">
                    <a16:creationId xmlns="" xmlns:a16="http://schemas.microsoft.com/office/drawing/2014/main" id="{B793D052-977D-4ED9-9E72-E75129EA16A6}"/>
                  </a:ext>
                </a:extLst>
              </p:cNvPr>
              <p:cNvSpPr>
                <a:spLocks/>
              </p:cNvSpPr>
              <p:nvPr/>
            </p:nvSpPr>
            <p:spPr bwMode="auto">
              <a:xfrm>
                <a:off x="1870" y="738"/>
                <a:ext cx="30" cy="17"/>
              </a:xfrm>
              <a:custGeom>
                <a:avLst/>
                <a:gdLst>
                  <a:gd name="T0" fmla="*/ 11 w 13"/>
                  <a:gd name="T1" fmla="*/ 5 h 7"/>
                  <a:gd name="T2" fmla="*/ 0 w 13"/>
                  <a:gd name="T3" fmla="*/ 4 h 7"/>
                  <a:gd name="T4" fmla="*/ 2 w 13"/>
                  <a:gd name="T5" fmla="*/ 0 h 7"/>
                  <a:gd name="T6" fmla="*/ 6 w 13"/>
                  <a:gd name="T7" fmla="*/ 4 h 7"/>
                  <a:gd name="T8" fmla="*/ 11 w 13"/>
                  <a:gd name="T9" fmla="*/ 1 h 7"/>
                  <a:gd name="T10" fmla="*/ 13 w 13"/>
                  <a:gd name="T11" fmla="*/ 4 h 7"/>
                  <a:gd name="T12" fmla="*/ 11 w 13"/>
                  <a:gd name="T13" fmla="*/ 5 h 7"/>
                </a:gdLst>
                <a:ahLst/>
                <a:cxnLst>
                  <a:cxn ang="0">
                    <a:pos x="T0" y="T1"/>
                  </a:cxn>
                  <a:cxn ang="0">
                    <a:pos x="T2" y="T3"/>
                  </a:cxn>
                  <a:cxn ang="0">
                    <a:pos x="T4" y="T5"/>
                  </a:cxn>
                  <a:cxn ang="0">
                    <a:pos x="T6" y="T7"/>
                  </a:cxn>
                  <a:cxn ang="0">
                    <a:pos x="T8" y="T9"/>
                  </a:cxn>
                  <a:cxn ang="0">
                    <a:pos x="T10" y="T11"/>
                  </a:cxn>
                  <a:cxn ang="0">
                    <a:pos x="T12" y="T13"/>
                  </a:cxn>
                </a:cxnLst>
                <a:rect l="0" t="0" r="r" b="b"/>
                <a:pathLst>
                  <a:path w="13" h="7">
                    <a:moveTo>
                      <a:pt x="11" y="5"/>
                    </a:moveTo>
                    <a:cubicBezTo>
                      <a:pt x="6" y="4"/>
                      <a:pt x="3" y="7"/>
                      <a:pt x="0" y="4"/>
                    </a:cubicBezTo>
                    <a:cubicBezTo>
                      <a:pt x="0" y="2"/>
                      <a:pt x="1" y="1"/>
                      <a:pt x="2" y="0"/>
                    </a:cubicBezTo>
                    <a:cubicBezTo>
                      <a:pt x="5" y="0"/>
                      <a:pt x="8" y="1"/>
                      <a:pt x="6" y="4"/>
                    </a:cubicBezTo>
                    <a:cubicBezTo>
                      <a:pt x="10" y="5"/>
                      <a:pt x="8" y="0"/>
                      <a:pt x="11" y="1"/>
                    </a:cubicBezTo>
                    <a:cubicBezTo>
                      <a:pt x="12" y="2"/>
                      <a:pt x="13" y="2"/>
                      <a:pt x="13" y="4"/>
                    </a:cubicBezTo>
                    <a:cubicBezTo>
                      <a:pt x="13" y="4"/>
                      <a:pt x="11" y="4"/>
                      <a:pt x="11" y="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9" name="Freeform 163">
                <a:extLst>
                  <a:ext uri="{FF2B5EF4-FFF2-40B4-BE49-F238E27FC236}">
                    <a16:creationId xmlns="" xmlns:a16="http://schemas.microsoft.com/office/drawing/2014/main" id="{A542CB34-7694-456F-A887-0C7B4CAA1B2A}"/>
                  </a:ext>
                </a:extLst>
              </p:cNvPr>
              <p:cNvSpPr>
                <a:spLocks/>
              </p:cNvSpPr>
              <p:nvPr/>
            </p:nvSpPr>
            <p:spPr bwMode="auto">
              <a:xfrm>
                <a:off x="3178" y="738"/>
                <a:ext cx="123" cy="73"/>
              </a:xfrm>
              <a:custGeom>
                <a:avLst/>
                <a:gdLst>
                  <a:gd name="T0" fmla="*/ 16 w 52"/>
                  <a:gd name="T1" fmla="*/ 15 h 31"/>
                  <a:gd name="T2" fmla="*/ 15 w 52"/>
                  <a:gd name="T3" fmla="*/ 22 h 31"/>
                  <a:gd name="T4" fmla="*/ 26 w 52"/>
                  <a:gd name="T5" fmla="*/ 28 h 31"/>
                  <a:gd name="T6" fmla="*/ 11 w 52"/>
                  <a:gd name="T7" fmla="*/ 29 h 31"/>
                  <a:gd name="T8" fmla="*/ 9 w 52"/>
                  <a:gd name="T9" fmla="*/ 25 h 31"/>
                  <a:gd name="T10" fmla="*/ 1 w 52"/>
                  <a:gd name="T11" fmla="*/ 23 h 31"/>
                  <a:gd name="T12" fmla="*/ 8 w 52"/>
                  <a:gd name="T13" fmla="*/ 16 h 31"/>
                  <a:gd name="T14" fmla="*/ 6 w 52"/>
                  <a:gd name="T15" fmla="*/ 14 h 31"/>
                  <a:gd name="T16" fmla="*/ 11 w 52"/>
                  <a:gd name="T17" fmla="*/ 12 h 31"/>
                  <a:gd name="T18" fmla="*/ 10 w 52"/>
                  <a:gd name="T19" fmla="*/ 8 h 31"/>
                  <a:gd name="T20" fmla="*/ 52 w 52"/>
                  <a:gd name="T21" fmla="*/ 1 h 31"/>
                  <a:gd name="T22" fmla="*/ 16 w 52"/>
                  <a:gd name="T23" fmla="*/ 15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 h="31">
                    <a:moveTo>
                      <a:pt x="16" y="15"/>
                    </a:moveTo>
                    <a:cubicBezTo>
                      <a:pt x="17" y="19"/>
                      <a:pt x="15" y="19"/>
                      <a:pt x="15" y="22"/>
                    </a:cubicBezTo>
                    <a:cubicBezTo>
                      <a:pt x="17" y="26"/>
                      <a:pt x="22" y="26"/>
                      <a:pt x="26" y="28"/>
                    </a:cubicBezTo>
                    <a:cubicBezTo>
                      <a:pt x="23" y="31"/>
                      <a:pt x="18" y="28"/>
                      <a:pt x="11" y="29"/>
                    </a:cubicBezTo>
                    <a:cubicBezTo>
                      <a:pt x="11" y="27"/>
                      <a:pt x="10" y="26"/>
                      <a:pt x="9" y="25"/>
                    </a:cubicBezTo>
                    <a:cubicBezTo>
                      <a:pt x="8" y="29"/>
                      <a:pt x="4" y="23"/>
                      <a:pt x="1" y="23"/>
                    </a:cubicBezTo>
                    <a:cubicBezTo>
                      <a:pt x="8" y="21"/>
                      <a:pt x="0" y="17"/>
                      <a:pt x="8" y="16"/>
                    </a:cubicBezTo>
                    <a:cubicBezTo>
                      <a:pt x="8" y="15"/>
                      <a:pt x="7" y="14"/>
                      <a:pt x="6" y="14"/>
                    </a:cubicBezTo>
                    <a:cubicBezTo>
                      <a:pt x="7" y="13"/>
                      <a:pt x="9" y="12"/>
                      <a:pt x="11" y="12"/>
                    </a:cubicBezTo>
                    <a:cubicBezTo>
                      <a:pt x="9" y="11"/>
                      <a:pt x="12" y="8"/>
                      <a:pt x="10" y="8"/>
                    </a:cubicBezTo>
                    <a:cubicBezTo>
                      <a:pt x="21" y="2"/>
                      <a:pt x="38" y="0"/>
                      <a:pt x="52" y="1"/>
                    </a:cubicBezTo>
                    <a:cubicBezTo>
                      <a:pt x="41" y="7"/>
                      <a:pt x="25" y="7"/>
                      <a:pt x="16" y="1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0" name="Freeform 164">
                <a:extLst>
                  <a:ext uri="{FF2B5EF4-FFF2-40B4-BE49-F238E27FC236}">
                    <a16:creationId xmlns="" xmlns:a16="http://schemas.microsoft.com/office/drawing/2014/main" id="{F06D1787-0C66-4219-A227-2CD51711ADB1}"/>
                  </a:ext>
                </a:extLst>
              </p:cNvPr>
              <p:cNvSpPr>
                <a:spLocks/>
              </p:cNvSpPr>
              <p:nvPr/>
            </p:nvSpPr>
            <p:spPr bwMode="auto">
              <a:xfrm>
                <a:off x="1919" y="747"/>
                <a:ext cx="29" cy="12"/>
              </a:xfrm>
              <a:custGeom>
                <a:avLst/>
                <a:gdLst>
                  <a:gd name="T0" fmla="*/ 0 w 12"/>
                  <a:gd name="T1" fmla="*/ 4 h 5"/>
                  <a:gd name="T2" fmla="*/ 12 w 12"/>
                  <a:gd name="T3" fmla="*/ 1 h 5"/>
                  <a:gd name="T4" fmla="*/ 0 w 12"/>
                  <a:gd name="T5" fmla="*/ 4 h 5"/>
                </a:gdLst>
                <a:ahLst/>
                <a:cxnLst>
                  <a:cxn ang="0">
                    <a:pos x="T0" y="T1"/>
                  </a:cxn>
                  <a:cxn ang="0">
                    <a:pos x="T2" y="T3"/>
                  </a:cxn>
                  <a:cxn ang="0">
                    <a:pos x="T4" y="T5"/>
                  </a:cxn>
                </a:cxnLst>
                <a:rect l="0" t="0" r="r" b="b"/>
                <a:pathLst>
                  <a:path w="12" h="5">
                    <a:moveTo>
                      <a:pt x="0" y="4"/>
                    </a:moveTo>
                    <a:cubicBezTo>
                      <a:pt x="2" y="1"/>
                      <a:pt x="6" y="0"/>
                      <a:pt x="12" y="1"/>
                    </a:cubicBezTo>
                    <a:cubicBezTo>
                      <a:pt x="10" y="5"/>
                      <a:pt x="5" y="4"/>
                      <a:pt x="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1" name="Freeform 165">
                <a:extLst>
                  <a:ext uri="{FF2B5EF4-FFF2-40B4-BE49-F238E27FC236}">
                    <a16:creationId xmlns="" xmlns:a16="http://schemas.microsoft.com/office/drawing/2014/main" id="{C8F9D251-F63E-41A8-981E-DF572EBD91FD}"/>
                  </a:ext>
                </a:extLst>
              </p:cNvPr>
              <p:cNvSpPr>
                <a:spLocks/>
              </p:cNvSpPr>
              <p:nvPr/>
            </p:nvSpPr>
            <p:spPr bwMode="auto">
              <a:xfrm>
                <a:off x="2575" y="750"/>
                <a:ext cx="7" cy="9"/>
              </a:xfrm>
              <a:custGeom>
                <a:avLst/>
                <a:gdLst>
                  <a:gd name="T0" fmla="*/ 3 w 3"/>
                  <a:gd name="T1" fmla="*/ 3 h 4"/>
                  <a:gd name="T2" fmla="*/ 0 w 3"/>
                  <a:gd name="T3" fmla="*/ 3 h 4"/>
                  <a:gd name="T4" fmla="*/ 3 w 3"/>
                  <a:gd name="T5" fmla="*/ 1 h 4"/>
                  <a:gd name="T6" fmla="*/ 3 w 3"/>
                  <a:gd name="T7" fmla="*/ 3 h 4"/>
                </a:gdLst>
                <a:ahLst/>
                <a:cxnLst>
                  <a:cxn ang="0">
                    <a:pos x="T0" y="T1"/>
                  </a:cxn>
                  <a:cxn ang="0">
                    <a:pos x="T2" y="T3"/>
                  </a:cxn>
                  <a:cxn ang="0">
                    <a:pos x="T4" y="T5"/>
                  </a:cxn>
                  <a:cxn ang="0">
                    <a:pos x="T6" y="T7"/>
                  </a:cxn>
                </a:cxnLst>
                <a:rect l="0" t="0" r="r" b="b"/>
                <a:pathLst>
                  <a:path w="3" h="4">
                    <a:moveTo>
                      <a:pt x="3" y="3"/>
                    </a:moveTo>
                    <a:cubicBezTo>
                      <a:pt x="1" y="4"/>
                      <a:pt x="1" y="3"/>
                      <a:pt x="0" y="3"/>
                    </a:cubicBezTo>
                    <a:cubicBezTo>
                      <a:pt x="0" y="1"/>
                      <a:pt x="1" y="0"/>
                      <a:pt x="3" y="1"/>
                    </a:cubicBezTo>
                    <a:cubicBezTo>
                      <a:pt x="3" y="2"/>
                      <a:pt x="3" y="3"/>
                      <a:pt x="3" y="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2" name="Freeform 166">
                <a:extLst>
                  <a:ext uri="{FF2B5EF4-FFF2-40B4-BE49-F238E27FC236}">
                    <a16:creationId xmlns="" xmlns:a16="http://schemas.microsoft.com/office/drawing/2014/main" id="{9B4C5F40-0CD4-4E70-AC48-E091C865DE97}"/>
                  </a:ext>
                </a:extLst>
              </p:cNvPr>
              <p:cNvSpPr>
                <a:spLocks/>
              </p:cNvSpPr>
              <p:nvPr/>
            </p:nvSpPr>
            <p:spPr bwMode="auto">
              <a:xfrm>
                <a:off x="1626" y="757"/>
                <a:ext cx="208" cy="76"/>
              </a:xfrm>
              <a:custGeom>
                <a:avLst/>
                <a:gdLst>
                  <a:gd name="T0" fmla="*/ 49 w 88"/>
                  <a:gd name="T1" fmla="*/ 29 h 32"/>
                  <a:gd name="T2" fmla="*/ 26 w 88"/>
                  <a:gd name="T3" fmla="*/ 32 h 32"/>
                  <a:gd name="T4" fmla="*/ 28 w 88"/>
                  <a:gd name="T5" fmla="*/ 28 h 32"/>
                  <a:gd name="T6" fmla="*/ 17 w 88"/>
                  <a:gd name="T7" fmla="*/ 26 h 32"/>
                  <a:gd name="T8" fmla="*/ 42 w 88"/>
                  <a:gd name="T9" fmla="*/ 23 h 32"/>
                  <a:gd name="T10" fmla="*/ 21 w 88"/>
                  <a:gd name="T11" fmla="*/ 21 h 32"/>
                  <a:gd name="T12" fmla="*/ 32 w 88"/>
                  <a:gd name="T13" fmla="*/ 18 h 32"/>
                  <a:gd name="T14" fmla="*/ 22 w 88"/>
                  <a:gd name="T15" fmla="*/ 16 h 32"/>
                  <a:gd name="T16" fmla="*/ 29 w 88"/>
                  <a:gd name="T17" fmla="*/ 13 h 32"/>
                  <a:gd name="T18" fmla="*/ 4 w 88"/>
                  <a:gd name="T19" fmla="*/ 19 h 32"/>
                  <a:gd name="T20" fmla="*/ 0 w 88"/>
                  <a:gd name="T21" fmla="*/ 14 h 32"/>
                  <a:gd name="T22" fmla="*/ 19 w 88"/>
                  <a:gd name="T23" fmla="*/ 1 h 32"/>
                  <a:gd name="T24" fmla="*/ 46 w 88"/>
                  <a:gd name="T25" fmla="*/ 3 h 32"/>
                  <a:gd name="T26" fmla="*/ 49 w 88"/>
                  <a:gd name="T27" fmla="*/ 10 h 32"/>
                  <a:gd name="T28" fmla="*/ 65 w 88"/>
                  <a:gd name="T29" fmla="*/ 9 h 32"/>
                  <a:gd name="T30" fmla="*/ 65 w 88"/>
                  <a:gd name="T31" fmla="*/ 16 h 32"/>
                  <a:gd name="T32" fmla="*/ 74 w 88"/>
                  <a:gd name="T33" fmla="*/ 6 h 32"/>
                  <a:gd name="T34" fmla="*/ 88 w 88"/>
                  <a:gd name="T35" fmla="*/ 6 h 32"/>
                  <a:gd name="T36" fmla="*/ 75 w 88"/>
                  <a:gd name="T37" fmla="*/ 18 h 32"/>
                  <a:gd name="T38" fmla="*/ 82 w 88"/>
                  <a:gd name="T39" fmla="*/ 24 h 32"/>
                  <a:gd name="T40" fmla="*/ 70 w 88"/>
                  <a:gd name="T41" fmla="*/ 25 h 32"/>
                  <a:gd name="T42" fmla="*/ 75 w 88"/>
                  <a:gd name="T43" fmla="*/ 26 h 32"/>
                  <a:gd name="T44" fmla="*/ 72 w 88"/>
                  <a:gd name="T45" fmla="*/ 31 h 32"/>
                  <a:gd name="T46" fmla="*/ 60 w 88"/>
                  <a:gd name="T47" fmla="*/ 30 h 32"/>
                  <a:gd name="T48" fmla="*/ 49 w 88"/>
                  <a:gd name="T49" fmla="*/ 29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8" h="32">
                    <a:moveTo>
                      <a:pt x="49" y="29"/>
                    </a:moveTo>
                    <a:cubicBezTo>
                      <a:pt x="42" y="30"/>
                      <a:pt x="35" y="32"/>
                      <a:pt x="26" y="32"/>
                    </a:cubicBezTo>
                    <a:cubicBezTo>
                      <a:pt x="25" y="30"/>
                      <a:pt x="28" y="30"/>
                      <a:pt x="28" y="28"/>
                    </a:cubicBezTo>
                    <a:cubicBezTo>
                      <a:pt x="26" y="26"/>
                      <a:pt x="20" y="28"/>
                      <a:pt x="17" y="26"/>
                    </a:cubicBezTo>
                    <a:cubicBezTo>
                      <a:pt x="21" y="18"/>
                      <a:pt x="35" y="26"/>
                      <a:pt x="42" y="23"/>
                    </a:cubicBezTo>
                    <a:cubicBezTo>
                      <a:pt x="38" y="19"/>
                      <a:pt x="28" y="21"/>
                      <a:pt x="21" y="21"/>
                    </a:cubicBezTo>
                    <a:cubicBezTo>
                      <a:pt x="21" y="16"/>
                      <a:pt x="28" y="18"/>
                      <a:pt x="32" y="18"/>
                    </a:cubicBezTo>
                    <a:cubicBezTo>
                      <a:pt x="30" y="16"/>
                      <a:pt x="24" y="18"/>
                      <a:pt x="22" y="16"/>
                    </a:cubicBezTo>
                    <a:cubicBezTo>
                      <a:pt x="23" y="13"/>
                      <a:pt x="27" y="14"/>
                      <a:pt x="29" y="13"/>
                    </a:cubicBezTo>
                    <a:cubicBezTo>
                      <a:pt x="20" y="10"/>
                      <a:pt x="12" y="17"/>
                      <a:pt x="4" y="19"/>
                    </a:cubicBezTo>
                    <a:cubicBezTo>
                      <a:pt x="4" y="16"/>
                      <a:pt x="3" y="14"/>
                      <a:pt x="0" y="14"/>
                    </a:cubicBezTo>
                    <a:cubicBezTo>
                      <a:pt x="5" y="8"/>
                      <a:pt x="18" y="11"/>
                      <a:pt x="19" y="1"/>
                    </a:cubicBezTo>
                    <a:cubicBezTo>
                      <a:pt x="31" y="0"/>
                      <a:pt x="36" y="6"/>
                      <a:pt x="46" y="3"/>
                    </a:cubicBezTo>
                    <a:cubicBezTo>
                      <a:pt x="46" y="7"/>
                      <a:pt x="52" y="7"/>
                      <a:pt x="49" y="10"/>
                    </a:cubicBezTo>
                    <a:cubicBezTo>
                      <a:pt x="53" y="10"/>
                      <a:pt x="60" y="11"/>
                      <a:pt x="65" y="9"/>
                    </a:cubicBezTo>
                    <a:cubicBezTo>
                      <a:pt x="67" y="12"/>
                      <a:pt x="66" y="13"/>
                      <a:pt x="65" y="16"/>
                    </a:cubicBezTo>
                    <a:cubicBezTo>
                      <a:pt x="69" y="14"/>
                      <a:pt x="71" y="9"/>
                      <a:pt x="74" y="6"/>
                    </a:cubicBezTo>
                    <a:cubicBezTo>
                      <a:pt x="78" y="9"/>
                      <a:pt x="83" y="3"/>
                      <a:pt x="88" y="6"/>
                    </a:cubicBezTo>
                    <a:cubicBezTo>
                      <a:pt x="82" y="9"/>
                      <a:pt x="78" y="13"/>
                      <a:pt x="75" y="18"/>
                    </a:cubicBezTo>
                    <a:cubicBezTo>
                      <a:pt x="76" y="23"/>
                      <a:pt x="82" y="22"/>
                      <a:pt x="82" y="24"/>
                    </a:cubicBezTo>
                    <a:cubicBezTo>
                      <a:pt x="79" y="27"/>
                      <a:pt x="76" y="23"/>
                      <a:pt x="70" y="25"/>
                    </a:cubicBezTo>
                    <a:cubicBezTo>
                      <a:pt x="70" y="28"/>
                      <a:pt x="74" y="26"/>
                      <a:pt x="75" y="26"/>
                    </a:cubicBezTo>
                    <a:cubicBezTo>
                      <a:pt x="75" y="29"/>
                      <a:pt x="72" y="28"/>
                      <a:pt x="72" y="31"/>
                    </a:cubicBezTo>
                    <a:cubicBezTo>
                      <a:pt x="69" y="30"/>
                      <a:pt x="64" y="30"/>
                      <a:pt x="60" y="30"/>
                    </a:cubicBezTo>
                    <a:cubicBezTo>
                      <a:pt x="59" y="26"/>
                      <a:pt x="52" y="27"/>
                      <a:pt x="49" y="29"/>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3" name="Freeform 167">
                <a:extLst>
                  <a:ext uri="{FF2B5EF4-FFF2-40B4-BE49-F238E27FC236}">
                    <a16:creationId xmlns="" xmlns:a16="http://schemas.microsoft.com/office/drawing/2014/main" id="{BBE9EC55-363C-4C24-911F-FBAEEDF0C9D8}"/>
                  </a:ext>
                </a:extLst>
              </p:cNvPr>
              <p:cNvSpPr>
                <a:spLocks/>
              </p:cNvSpPr>
              <p:nvPr/>
            </p:nvSpPr>
            <p:spPr bwMode="auto">
              <a:xfrm>
                <a:off x="3680" y="759"/>
                <a:ext cx="16" cy="10"/>
              </a:xfrm>
              <a:custGeom>
                <a:avLst/>
                <a:gdLst>
                  <a:gd name="T0" fmla="*/ 4 w 7"/>
                  <a:gd name="T1" fmla="*/ 3 h 4"/>
                  <a:gd name="T2" fmla="*/ 1 w 7"/>
                  <a:gd name="T3" fmla="*/ 0 h 4"/>
                  <a:gd name="T4" fmla="*/ 5 w 7"/>
                  <a:gd name="T5" fmla="*/ 0 h 4"/>
                  <a:gd name="T6" fmla="*/ 4 w 7"/>
                  <a:gd name="T7" fmla="*/ 3 h 4"/>
                </a:gdLst>
                <a:ahLst/>
                <a:cxnLst>
                  <a:cxn ang="0">
                    <a:pos x="T0" y="T1"/>
                  </a:cxn>
                  <a:cxn ang="0">
                    <a:pos x="T2" y="T3"/>
                  </a:cxn>
                  <a:cxn ang="0">
                    <a:pos x="T4" y="T5"/>
                  </a:cxn>
                  <a:cxn ang="0">
                    <a:pos x="T6" y="T7"/>
                  </a:cxn>
                </a:cxnLst>
                <a:rect l="0" t="0" r="r" b="b"/>
                <a:pathLst>
                  <a:path w="7" h="4">
                    <a:moveTo>
                      <a:pt x="4" y="3"/>
                    </a:moveTo>
                    <a:cubicBezTo>
                      <a:pt x="4" y="1"/>
                      <a:pt x="0" y="4"/>
                      <a:pt x="1" y="0"/>
                    </a:cubicBezTo>
                    <a:cubicBezTo>
                      <a:pt x="2" y="0"/>
                      <a:pt x="4" y="0"/>
                      <a:pt x="5" y="0"/>
                    </a:cubicBezTo>
                    <a:cubicBezTo>
                      <a:pt x="5" y="1"/>
                      <a:pt x="7" y="4"/>
                      <a:pt x="4" y="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4" name="Freeform 168">
                <a:extLst>
                  <a:ext uri="{FF2B5EF4-FFF2-40B4-BE49-F238E27FC236}">
                    <a16:creationId xmlns="" xmlns:a16="http://schemas.microsoft.com/office/drawing/2014/main" id="{609B7708-1E62-4388-9312-BF33C92BAC81}"/>
                  </a:ext>
                </a:extLst>
              </p:cNvPr>
              <p:cNvSpPr>
                <a:spLocks/>
              </p:cNvSpPr>
              <p:nvPr/>
            </p:nvSpPr>
            <p:spPr bwMode="auto">
              <a:xfrm>
                <a:off x="3332" y="771"/>
                <a:ext cx="14" cy="12"/>
              </a:xfrm>
              <a:custGeom>
                <a:avLst/>
                <a:gdLst>
                  <a:gd name="T0" fmla="*/ 0 w 6"/>
                  <a:gd name="T1" fmla="*/ 5 h 5"/>
                  <a:gd name="T2" fmla="*/ 5 w 6"/>
                  <a:gd name="T3" fmla="*/ 0 h 5"/>
                  <a:gd name="T4" fmla="*/ 2 w 6"/>
                  <a:gd name="T5" fmla="*/ 4 h 5"/>
                  <a:gd name="T6" fmla="*/ 0 w 6"/>
                  <a:gd name="T7" fmla="*/ 5 h 5"/>
                </a:gdLst>
                <a:ahLst/>
                <a:cxnLst>
                  <a:cxn ang="0">
                    <a:pos x="T0" y="T1"/>
                  </a:cxn>
                  <a:cxn ang="0">
                    <a:pos x="T2" y="T3"/>
                  </a:cxn>
                  <a:cxn ang="0">
                    <a:pos x="T4" y="T5"/>
                  </a:cxn>
                  <a:cxn ang="0">
                    <a:pos x="T6" y="T7"/>
                  </a:cxn>
                </a:cxnLst>
                <a:rect l="0" t="0" r="r" b="b"/>
                <a:pathLst>
                  <a:path w="6" h="5">
                    <a:moveTo>
                      <a:pt x="0" y="5"/>
                    </a:moveTo>
                    <a:cubicBezTo>
                      <a:pt x="1" y="3"/>
                      <a:pt x="1" y="0"/>
                      <a:pt x="5" y="0"/>
                    </a:cubicBezTo>
                    <a:cubicBezTo>
                      <a:pt x="6" y="3"/>
                      <a:pt x="2" y="2"/>
                      <a:pt x="2" y="4"/>
                    </a:cubicBezTo>
                    <a:cubicBezTo>
                      <a:pt x="1" y="4"/>
                      <a:pt x="1" y="5"/>
                      <a:pt x="0" y="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5" name="Freeform 169">
                <a:extLst>
                  <a:ext uri="{FF2B5EF4-FFF2-40B4-BE49-F238E27FC236}">
                    <a16:creationId xmlns="" xmlns:a16="http://schemas.microsoft.com/office/drawing/2014/main" id="{0C4785A1-F2F4-483F-AD00-B2F65BAF0B40}"/>
                  </a:ext>
                </a:extLst>
              </p:cNvPr>
              <p:cNvSpPr>
                <a:spLocks/>
              </p:cNvSpPr>
              <p:nvPr/>
            </p:nvSpPr>
            <p:spPr bwMode="auto">
              <a:xfrm>
                <a:off x="2501" y="769"/>
                <a:ext cx="33" cy="26"/>
              </a:xfrm>
              <a:custGeom>
                <a:avLst/>
                <a:gdLst>
                  <a:gd name="T0" fmla="*/ 12 w 14"/>
                  <a:gd name="T1" fmla="*/ 8 h 11"/>
                  <a:gd name="T2" fmla="*/ 3 w 14"/>
                  <a:gd name="T3" fmla="*/ 8 h 11"/>
                  <a:gd name="T4" fmla="*/ 5 w 14"/>
                  <a:gd name="T5" fmla="*/ 3 h 11"/>
                  <a:gd name="T6" fmla="*/ 0 w 14"/>
                  <a:gd name="T7" fmla="*/ 3 h 11"/>
                  <a:gd name="T8" fmla="*/ 7 w 14"/>
                  <a:gd name="T9" fmla="*/ 4 h 11"/>
                  <a:gd name="T10" fmla="*/ 12 w 14"/>
                  <a:gd name="T11" fmla="*/ 8 h 11"/>
                </a:gdLst>
                <a:ahLst/>
                <a:cxnLst>
                  <a:cxn ang="0">
                    <a:pos x="T0" y="T1"/>
                  </a:cxn>
                  <a:cxn ang="0">
                    <a:pos x="T2" y="T3"/>
                  </a:cxn>
                  <a:cxn ang="0">
                    <a:pos x="T4" y="T5"/>
                  </a:cxn>
                  <a:cxn ang="0">
                    <a:pos x="T6" y="T7"/>
                  </a:cxn>
                  <a:cxn ang="0">
                    <a:pos x="T8" y="T9"/>
                  </a:cxn>
                  <a:cxn ang="0">
                    <a:pos x="T10" y="T11"/>
                  </a:cxn>
                </a:cxnLst>
                <a:rect l="0" t="0" r="r" b="b"/>
                <a:pathLst>
                  <a:path w="14" h="11">
                    <a:moveTo>
                      <a:pt x="12" y="8"/>
                    </a:moveTo>
                    <a:cubicBezTo>
                      <a:pt x="10" y="11"/>
                      <a:pt x="7" y="7"/>
                      <a:pt x="3" y="8"/>
                    </a:cubicBezTo>
                    <a:cubicBezTo>
                      <a:pt x="5" y="7"/>
                      <a:pt x="6" y="7"/>
                      <a:pt x="5" y="3"/>
                    </a:cubicBezTo>
                    <a:cubicBezTo>
                      <a:pt x="2" y="3"/>
                      <a:pt x="2" y="5"/>
                      <a:pt x="0" y="3"/>
                    </a:cubicBezTo>
                    <a:cubicBezTo>
                      <a:pt x="1" y="0"/>
                      <a:pt x="14" y="4"/>
                      <a:pt x="7" y="4"/>
                    </a:cubicBezTo>
                    <a:cubicBezTo>
                      <a:pt x="7" y="7"/>
                      <a:pt x="9" y="8"/>
                      <a:pt x="12" y="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6" name="Freeform 170">
                <a:extLst>
                  <a:ext uri="{FF2B5EF4-FFF2-40B4-BE49-F238E27FC236}">
                    <a16:creationId xmlns="" xmlns:a16="http://schemas.microsoft.com/office/drawing/2014/main" id="{2E469AFD-6872-43FF-A517-E2754BB401FF}"/>
                  </a:ext>
                </a:extLst>
              </p:cNvPr>
              <p:cNvSpPr>
                <a:spLocks/>
              </p:cNvSpPr>
              <p:nvPr/>
            </p:nvSpPr>
            <p:spPr bwMode="auto">
              <a:xfrm>
                <a:off x="3398" y="795"/>
                <a:ext cx="29" cy="9"/>
              </a:xfrm>
              <a:custGeom>
                <a:avLst/>
                <a:gdLst>
                  <a:gd name="T0" fmla="*/ 0 w 12"/>
                  <a:gd name="T1" fmla="*/ 0 h 4"/>
                  <a:gd name="T2" fmla="*/ 12 w 12"/>
                  <a:gd name="T3" fmla="*/ 4 h 4"/>
                  <a:gd name="T4" fmla="*/ 0 w 12"/>
                  <a:gd name="T5" fmla="*/ 1 h 4"/>
                  <a:gd name="T6" fmla="*/ 0 w 12"/>
                  <a:gd name="T7" fmla="*/ 0 h 4"/>
                </a:gdLst>
                <a:ahLst/>
                <a:cxnLst>
                  <a:cxn ang="0">
                    <a:pos x="T0" y="T1"/>
                  </a:cxn>
                  <a:cxn ang="0">
                    <a:pos x="T2" y="T3"/>
                  </a:cxn>
                  <a:cxn ang="0">
                    <a:pos x="T4" y="T5"/>
                  </a:cxn>
                  <a:cxn ang="0">
                    <a:pos x="T6" y="T7"/>
                  </a:cxn>
                </a:cxnLst>
                <a:rect l="0" t="0" r="r" b="b"/>
                <a:pathLst>
                  <a:path w="12" h="4">
                    <a:moveTo>
                      <a:pt x="0" y="0"/>
                    </a:moveTo>
                    <a:cubicBezTo>
                      <a:pt x="4" y="1"/>
                      <a:pt x="9" y="2"/>
                      <a:pt x="12" y="4"/>
                    </a:cubicBezTo>
                    <a:cubicBezTo>
                      <a:pt x="7" y="4"/>
                      <a:pt x="3" y="3"/>
                      <a:pt x="0" y="1"/>
                    </a:cubicBezTo>
                    <a:cubicBezTo>
                      <a:pt x="0" y="0"/>
                      <a:pt x="0" y="0"/>
                      <a:pt x="0"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7" name="Freeform 171">
                <a:extLst>
                  <a:ext uri="{FF2B5EF4-FFF2-40B4-BE49-F238E27FC236}">
                    <a16:creationId xmlns="" xmlns:a16="http://schemas.microsoft.com/office/drawing/2014/main" id="{27DA6C9F-867B-4E14-A563-5E787F83C4B2}"/>
                  </a:ext>
                </a:extLst>
              </p:cNvPr>
              <p:cNvSpPr>
                <a:spLocks/>
              </p:cNvSpPr>
              <p:nvPr/>
            </p:nvSpPr>
            <p:spPr bwMode="auto">
              <a:xfrm>
                <a:off x="2482" y="809"/>
                <a:ext cx="17" cy="7"/>
              </a:xfrm>
              <a:custGeom>
                <a:avLst/>
                <a:gdLst>
                  <a:gd name="T0" fmla="*/ 7 w 7"/>
                  <a:gd name="T1" fmla="*/ 1 h 3"/>
                  <a:gd name="T2" fmla="*/ 0 w 7"/>
                  <a:gd name="T3" fmla="*/ 0 h 3"/>
                  <a:gd name="T4" fmla="*/ 6 w 7"/>
                  <a:gd name="T5" fmla="*/ 0 h 3"/>
                  <a:gd name="T6" fmla="*/ 7 w 7"/>
                  <a:gd name="T7" fmla="*/ 1 h 3"/>
                </a:gdLst>
                <a:ahLst/>
                <a:cxnLst>
                  <a:cxn ang="0">
                    <a:pos x="T0" y="T1"/>
                  </a:cxn>
                  <a:cxn ang="0">
                    <a:pos x="T2" y="T3"/>
                  </a:cxn>
                  <a:cxn ang="0">
                    <a:pos x="T4" y="T5"/>
                  </a:cxn>
                  <a:cxn ang="0">
                    <a:pos x="T6" y="T7"/>
                  </a:cxn>
                </a:cxnLst>
                <a:rect l="0" t="0" r="r" b="b"/>
                <a:pathLst>
                  <a:path w="7" h="3">
                    <a:moveTo>
                      <a:pt x="7" y="1"/>
                    </a:moveTo>
                    <a:cubicBezTo>
                      <a:pt x="4" y="0"/>
                      <a:pt x="1" y="3"/>
                      <a:pt x="0" y="0"/>
                    </a:cubicBezTo>
                    <a:cubicBezTo>
                      <a:pt x="2" y="0"/>
                      <a:pt x="4" y="0"/>
                      <a:pt x="6" y="0"/>
                    </a:cubicBezTo>
                    <a:cubicBezTo>
                      <a:pt x="6" y="0"/>
                      <a:pt x="7" y="0"/>
                      <a:pt x="7" y="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8" name="Freeform 172">
                <a:extLst>
                  <a:ext uri="{FF2B5EF4-FFF2-40B4-BE49-F238E27FC236}">
                    <a16:creationId xmlns="" xmlns:a16="http://schemas.microsoft.com/office/drawing/2014/main" id="{BCC1022B-26E9-4801-A4D2-B5CBDE21A0C2}"/>
                  </a:ext>
                </a:extLst>
              </p:cNvPr>
              <p:cNvSpPr>
                <a:spLocks/>
              </p:cNvSpPr>
              <p:nvPr/>
            </p:nvSpPr>
            <p:spPr bwMode="auto">
              <a:xfrm>
                <a:off x="1600" y="811"/>
                <a:ext cx="14" cy="12"/>
              </a:xfrm>
              <a:custGeom>
                <a:avLst/>
                <a:gdLst>
                  <a:gd name="T0" fmla="*/ 0 w 6"/>
                  <a:gd name="T1" fmla="*/ 1 h 5"/>
                  <a:gd name="T2" fmla="*/ 4 w 6"/>
                  <a:gd name="T3" fmla="*/ 0 h 5"/>
                  <a:gd name="T4" fmla="*/ 3 w 6"/>
                  <a:gd name="T5" fmla="*/ 3 h 5"/>
                  <a:gd name="T6" fmla="*/ 1 w 6"/>
                  <a:gd name="T7" fmla="*/ 4 h 5"/>
                  <a:gd name="T8" fmla="*/ 2 w 6"/>
                  <a:gd name="T9" fmla="*/ 1 h 5"/>
                  <a:gd name="T10" fmla="*/ 0 w 6"/>
                  <a:gd name="T11" fmla="*/ 1 h 5"/>
                </a:gdLst>
                <a:ahLst/>
                <a:cxnLst>
                  <a:cxn ang="0">
                    <a:pos x="T0" y="T1"/>
                  </a:cxn>
                  <a:cxn ang="0">
                    <a:pos x="T2" y="T3"/>
                  </a:cxn>
                  <a:cxn ang="0">
                    <a:pos x="T4" y="T5"/>
                  </a:cxn>
                  <a:cxn ang="0">
                    <a:pos x="T6" y="T7"/>
                  </a:cxn>
                  <a:cxn ang="0">
                    <a:pos x="T8" y="T9"/>
                  </a:cxn>
                  <a:cxn ang="0">
                    <a:pos x="T10" y="T11"/>
                  </a:cxn>
                </a:cxnLst>
                <a:rect l="0" t="0" r="r" b="b"/>
                <a:pathLst>
                  <a:path w="6" h="5">
                    <a:moveTo>
                      <a:pt x="0" y="1"/>
                    </a:moveTo>
                    <a:cubicBezTo>
                      <a:pt x="0" y="0"/>
                      <a:pt x="3" y="0"/>
                      <a:pt x="4" y="0"/>
                    </a:cubicBezTo>
                    <a:cubicBezTo>
                      <a:pt x="6" y="3"/>
                      <a:pt x="1" y="0"/>
                      <a:pt x="3" y="3"/>
                    </a:cubicBezTo>
                    <a:cubicBezTo>
                      <a:pt x="2" y="4"/>
                      <a:pt x="2" y="5"/>
                      <a:pt x="1" y="4"/>
                    </a:cubicBezTo>
                    <a:cubicBezTo>
                      <a:pt x="1" y="3"/>
                      <a:pt x="2" y="3"/>
                      <a:pt x="2" y="1"/>
                    </a:cubicBezTo>
                    <a:cubicBezTo>
                      <a:pt x="1" y="1"/>
                      <a:pt x="0" y="1"/>
                      <a:pt x="0" y="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9" name="Freeform 173">
                <a:extLst>
                  <a:ext uri="{FF2B5EF4-FFF2-40B4-BE49-F238E27FC236}">
                    <a16:creationId xmlns="" xmlns:a16="http://schemas.microsoft.com/office/drawing/2014/main" id="{6E8CBE59-2C8C-47FF-869E-173D0B65CEED}"/>
                  </a:ext>
                </a:extLst>
              </p:cNvPr>
              <p:cNvSpPr>
                <a:spLocks/>
              </p:cNvSpPr>
              <p:nvPr/>
            </p:nvSpPr>
            <p:spPr bwMode="auto">
              <a:xfrm>
                <a:off x="4236" y="811"/>
                <a:ext cx="19" cy="10"/>
              </a:xfrm>
              <a:custGeom>
                <a:avLst/>
                <a:gdLst>
                  <a:gd name="T0" fmla="*/ 1 w 8"/>
                  <a:gd name="T1" fmla="*/ 3 h 4"/>
                  <a:gd name="T2" fmla="*/ 8 w 8"/>
                  <a:gd name="T3" fmla="*/ 2 h 4"/>
                  <a:gd name="T4" fmla="*/ 8 w 8"/>
                  <a:gd name="T5" fmla="*/ 4 h 4"/>
                  <a:gd name="T6" fmla="*/ 1 w 8"/>
                  <a:gd name="T7" fmla="*/ 3 h 4"/>
                </a:gdLst>
                <a:ahLst/>
                <a:cxnLst>
                  <a:cxn ang="0">
                    <a:pos x="T0" y="T1"/>
                  </a:cxn>
                  <a:cxn ang="0">
                    <a:pos x="T2" y="T3"/>
                  </a:cxn>
                  <a:cxn ang="0">
                    <a:pos x="T4" y="T5"/>
                  </a:cxn>
                  <a:cxn ang="0">
                    <a:pos x="T6" y="T7"/>
                  </a:cxn>
                </a:cxnLst>
                <a:rect l="0" t="0" r="r" b="b"/>
                <a:pathLst>
                  <a:path w="8" h="4">
                    <a:moveTo>
                      <a:pt x="1" y="3"/>
                    </a:moveTo>
                    <a:cubicBezTo>
                      <a:pt x="0" y="0"/>
                      <a:pt x="8" y="1"/>
                      <a:pt x="8" y="2"/>
                    </a:cubicBezTo>
                    <a:cubicBezTo>
                      <a:pt x="8" y="3"/>
                      <a:pt x="8" y="4"/>
                      <a:pt x="8" y="4"/>
                    </a:cubicBezTo>
                    <a:cubicBezTo>
                      <a:pt x="7" y="3"/>
                      <a:pt x="4" y="3"/>
                      <a:pt x="1" y="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0" name="Freeform 174">
                <a:extLst>
                  <a:ext uri="{FF2B5EF4-FFF2-40B4-BE49-F238E27FC236}">
                    <a16:creationId xmlns="" xmlns:a16="http://schemas.microsoft.com/office/drawing/2014/main" id="{D64A3EB3-A7EF-4AC3-8048-393C2E836D33}"/>
                  </a:ext>
                </a:extLst>
              </p:cNvPr>
              <p:cNvSpPr>
                <a:spLocks/>
              </p:cNvSpPr>
              <p:nvPr/>
            </p:nvSpPr>
            <p:spPr bwMode="auto">
              <a:xfrm>
                <a:off x="1827" y="828"/>
                <a:ext cx="19" cy="7"/>
              </a:xfrm>
              <a:custGeom>
                <a:avLst/>
                <a:gdLst>
                  <a:gd name="T0" fmla="*/ 1 w 8"/>
                  <a:gd name="T1" fmla="*/ 0 h 3"/>
                  <a:gd name="T2" fmla="*/ 8 w 8"/>
                  <a:gd name="T3" fmla="*/ 1 h 3"/>
                  <a:gd name="T4" fmla="*/ 5 w 8"/>
                  <a:gd name="T5" fmla="*/ 2 h 3"/>
                  <a:gd name="T6" fmla="*/ 0 w 8"/>
                  <a:gd name="T7" fmla="*/ 2 h 3"/>
                  <a:gd name="T8" fmla="*/ 1 w 8"/>
                  <a:gd name="T9" fmla="*/ 0 h 3"/>
                </a:gdLst>
                <a:ahLst/>
                <a:cxnLst>
                  <a:cxn ang="0">
                    <a:pos x="T0" y="T1"/>
                  </a:cxn>
                  <a:cxn ang="0">
                    <a:pos x="T2" y="T3"/>
                  </a:cxn>
                  <a:cxn ang="0">
                    <a:pos x="T4" y="T5"/>
                  </a:cxn>
                  <a:cxn ang="0">
                    <a:pos x="T6" y="T7"/>
                  </a:cxn>
                  <a:cxn ang="0">
                    <a:pos x="T8" y="T9"/>
                  </a:cxn>
                </a:cxnLst>
                <a:rect l="0" t="0" r="r" b="b"/>
                <a:pathLst>
                  <a:path w="8" h="3">
                    <a:moveTo>
                      <a:pt x="1" y="0"/>
                    </a:moveTo>
                    <a:cubicBezTo>
                      <a:pt x="3" y="1"/>
                      <a:pt x="5" y="2"/>
                      <a:pt x="8" y="1"/>
                    </a:cubicBezTo>
                    <a:cubicBezTo>
                      <a:pt x="8" y="3"/>
                      <a:pt x="7" y="3"/>
                      <a:pt x="5" y="2"/>
                    </a:cubicBezTo>
                    <a:cubicBezTo>
                      <a:pt x="4" y="2"/>
                      <a:pt x="2" y="2"/>
                      <a:pt x="0" y="2"/>
                    </a:cubicBezTo>
                    <a:cubicBezTo>
                      <a:pt x="0" y="1"/>
                      <a:pt x="1" y="1"/>
                      <a:pt x="1"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1" name="Freeform 175">
                <a:extLst>
                  <a:ext uri="{FF2B5EF4-FFF2-40B4-BE49-F238E27FC236}">
                    <a16:creationId xmlns="" xmlns:a16="http://schemas.microsoft.com/office/drawing/2014/main" id="{94D54568-9EAA-429A-9EC4-C152B89F9E08}"/>
                  </a:ext>
                </a:extLst>
              </p:cNvPr>
              <p:cNvSpPr>
                <a:spLocks/>
              </p:cNvSpPr>
              <p:nvPr/>
            </p:nvSpPr>
            <p:spPr bwMode="auto">
              <a:xfrm>
                <a:off x="2007" y="833"/>
                <a:ext cx="28" cy="14"/>
              </a:xfrm>
              <a:custGeom>
                <a:avLst/>
                <a:gdLst>
                  <a:gd name="T0" fmla="*/ 12 w 12"/>
                  <a:gd name="T1" fmla="*/ 3 h 6"/>
                  <a:gd name="T2" fmla="*/ 0 w 12"/>
                  <a:gd name="T3" fmla="*/ 6 h 6"/>
                  <a:gd name="T4" fmla="*/ 11 w 12"/>
                  <a:gd name="T5" fmla="*/ 0 h 6"/>
                  <a:gd name="T6" fmla="*/ 12 w 12"/>
                  <a:gd name="T7" fmla="*/ 3 h 6"/>
                </a:gdLst>
                <a:ahLst/>
                <a:cxnLst>
                  <a:cxn ang="0">
                    <a:pos x="T0" y="T1"/>
                  </a:cxn>
                  <a:cxn ang="0">
                    <a:pos x="T2" y="T3"/>
                  </a:cxn>
                  <a:cxn ang="0">
                    <a:pos x="T4" y="T5"/>
                  </a:cxn>
                  <a:cxn ang="0">
                    <a:pos x="T6" y="T7"/>
                  </a:cxn>
                </a:cxnLst>
                <a:rect l="0" t="0" r="r" b="b"/>
                <a:pathLst>
                  <a:path w="12" h="6">
                    <a:moveTo>
                      <a:pt x="12" y="3"/>
                    </a:moveTo>
                    <a:cubicBezTo>
                      <a:pt x="10" y="5"/>
                      <a:pt x="6" y="6"/>
                      <a:pt x="0" y="6"/>
                    </a:cubicBezTo>
                    <a:cubicBezTo>
                      <a:pt x="2" y="2"/>
                      <a:pt x="5" y="0"/>
                      <a:pt x="11" y="0"/>
                    </a:cubicBezTo>
                    <a:cubicBezTo>
                      <a:pt x="11" y="1"/>
                      <a:pt x="12" y="1"/>
                      <a:pt x="12" y="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2" name="Freeform 176">
                <a:extLst>
                  <a:ext uri="{FF2B5EF4-FFF2-40B4-BE49-F238E27FC236}">
                    <a16:creationId xmlns="" xmlns:a16="http://schemas.microsoft.com/office/drawing/2014/main" id="{E5295E14-2899-4DAE-9ABE-2307409A6F20}"/>
                  </a:ext>
                </a:extLst>
              </p:cNvPr>
              <p:cNvSpPr>
                <a:spLocks/>
              </p:cNvSpPr>
              <p:nvPr/>
            </p:nvSpPr>
            <p:spPr bwMode="auto">
              <a:xfrm>
                <a:off x="4399" y="875"/>
                <a:ext cx="31" cy="8"/>
              </a:xfrm>
              <a:custGeom>
                <a:avLst/>
                <a:gdLst>
                  <a:gd name="T0" fmla="*/ 13 w 13"/>
                  <a:gd name="T1" fmla="*/ 3 h 3"/>
                  <a:gd name="T2" fmla="*/ 0 w 13"/>
                  <a:gd name="T3" fmla="*/ 0 h 3"/>
                  <a:gd name="T4" fmla="*/ 12 w 13"/>
                  <a:gd name="T5" fmla="*/ 1 h 3"/>
                  <a:gd name="T6" fmla="*/ 13 w 13"/>
                  <a:gd name="T7" fmla="*/ 3 h 3"/>
                </a:gdLst>
                <a:ahLst/>
                <a:cxnLst>
                  <a:cxn ang="0">
                    <a:pos x="T0" y="T1"/>
                  </a:cxn>
                  <a:cxn ang="0">
                    <a:pos x="T2" y="T3"/>
                  </a:cxn>
                  <a:cxn ang="0">
                    <a:pos x="T4" y="T5"/>
                  </a:cxn>
                  <a:cxn ang="0">
                    <a:pos x="T6" y="T7"/>
                  </a:cxn>
                </a:cxnLst>
                <a:rect l="0" t="0" r="r" b="b"/>
                <a:pathLst>
                  <a:path w="13" h="3">
                    <a:moveTo>
                      <a:pt x="13" y="3"/>
                    </a:moveTo>
                    <a:cubicBezTo>
                      <a:pt x="8" y="3"/>
                      <a:pt x="3" y="3"/>
                      <a:pt x="0" y="0"/>
                    </a:cubicBezTo>
                    <a:cubicBezTo>
                      <a:pt x="5" y="0"/>
                      <a:pt x="7" y="2"/>
                      <a:pt x="12" y="1"/>
                    </a:cubicBezTo>
                    <a:cubicBezTo>
                      <a:pt x="12" y="2"/>
                      <a:pt x="13" y="2"/>
                      <a:pt x="13" y="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3" name="Freeform 177">
                <a:extLst>
                  <a:ext uri="{FF2B5EF4-FFF2-40B4-BE49-F238E27FC236}">
                    <a16:creationId xmlns="" xmlns:a16="http://schemas.microsoft.com/office/drawing/2014/main" id="{88457EF1-F301-4DB0-9C43-0F7EA71A48A8}"/>
                  </a:ext>
                </a:extLst>
              </p:cNvPr>
              <p:cNvSpPr>
                <a:spLocks/>
              </p:cNvSpPr>
              <p:nvPr/>
            </p:nvSpPr>
            <p:spPr bwMode="auto">
              <a:xfrm>
                <a:off x="4534" y="885"/>
                <a:ext cx="26" cy="14"/>
              </a:xfrm>
              <a:custGeom>
                <a:avLst/>
                <a:gdLst>
                  <a:gd name="T0" fmla="*/ 11 w 11"/>
                  <a:gd name="T1" fmla="*/ 4 h 6"/>
                  <a:gd name="T2" fmla="*/ 0 w 11"/>
                  <a:gd name="T3" fmla="*/ 3 h 6"/>
                  <a:gd name="T4" fmla="*/ 11 w 11"/>
                  <a:gd name="T5" fmla="*/ 4 h 6"/>
                </a:gdLst>
                <a:ahLst/>
                <a:cxnLst>
                  <a:cxn ang="0">
                    <a:pos x="T0" y="T1"/>
                  </a:cxn>
                  <a:cxn ang="0">
                    <a:pos x="T2" y="T3"/>
                  </a:cxn>
                  <a:cxn ang="0">
                    <a:pos x="T4" y="T5"/>
                  </a:cxn>
                </a:cxnLst>
                <a:rect l="0" t="0" r="r" b="b"/>
                <a:pathLst>
                  <a:path w="11" h="6">
                    <a:moveTo>
                      <a:pt x="11" y="4"/>
                    </a:moveTo>
                    <a:cubicBezTo>
                      <a:pt x="9" y="6"/>
                      <a:pt x="3" y="4"/>
                      <a:pt x="0" y="3"/>
                    </a:cubicBezTo>
                    <a:cubicBezTo>
                      <a:pt x="3" y="0"/>
                      <a:pt x="8"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4" name="Freeform 178">
                <a:extLst>
                  <a:ext uri="{FF2B5EF4-FFF2-40B4-BE49-F238E27FC236}">
                    <a16:creationId xmlns="" xmlns:a16="http://schemas.microsoft.com/office/drawing/2014/main" id="{B0799137-8F36-42F4-AC29-E53FD552C67F}"/>
                  </a:ext>
                </a:extLst>
              </p:cNvPr>
              <p:cNvSpPr>
                <a:spLocks/>
              </p:cNvSpPr>
              <p:nvPr/>
            </p:nvSpPr>
            <p:spPr bwMode="auto">
              <a:xfrm>
                <a:off x="1929" y="909"/>
                <a:ext cx="16" cy="9"/>
              </a:xfrm>
              <a:custGeom>
                <a:avLst/>
                <a:gdLst>
                  <a:gd name="T0" fmla="*/ 7 w 7"/>
                  <a:gd name="T1" fmla="*/ 0 h 4"/>
                  <a:gd name="T2" fmla="*/ 1 w 7"/>
                  <a:gd name="T3" fmla="*/ 4 h 4"/>
                  <a:gd name="T4" fmla="*/ 7 w 7"/>
                  <a:gd name="T5" fmla="*/ 0 h 4"/>
                </a:gdLst>
                <a:ahLst/>
                <a:cxnLst>
                  <a:cxn ang="0">
                    <a:pos x="T0" y="T1"/>
                  </a:cxn>
                  <a:cxn ang="0">
                    <a:pos x="T2" y="T3"/>
                  </a:cxn>
                  <a:cxn ang="0">
                    <a:pos x="T4" y="T5"/>
                  </a:cxn>
                </a:cxnLst>
                <a:rect l="0" t="0" r="r" b="b"/>
                <a:pathLst>
                  <a:path w="7" h="4">
                    <a:moveTo>
                      <a:pt x="7" y="0"/>
                    </a:moveTo>
                    <a:cubicBezTo>
                      <a:pt x="5" y="2"/>
                      <a:pt x="4" y="4"/>
                      <a:pt x="1" y="4"/>
                    </a:cubicBezTo>
                    <a:cubicBezTo>
                      <a:pt x="0" y="0"/>
                      <a:pt x="3" y="0"/>
                      <a:pt x="7"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5" name="Freeform 179">
                <a:extLst>
                  <a:ext uri="{FF2B5EF4-FFF2-40B4-BE49-F238E27FC236}">
                    <a16:creationId xmlns="" xmlns:a16="http://schemas.microsoft.com/office/drawing/2014/main" id="{0EED8160-F23A-4290-8751-C4CB06ADF6AF}"/>
                  </a:ext>
                </a:extLst>
              </p:cNvPr>
              <p:cNvSpPr>
                <a:spLocks/>
              </p:cNvSpPr>
              <p:nvPr/>
            </p:nvSpPr>
            <p:spPr bwMode="auto">
              <a:xfrm>
                <a:off x="2073" y="913"/>
                <a:ext cx="17" cy="15"/>
              </a:xfrm>
              <a:custGeom>
                <a:avLst/>
                <a:gdLst>
                  <a:gd name="T0" fmla="*/ 0 w 7"/>
                  <a:gd name="T1" fmla="*/ 1 h 6"/>
                  <a:gd name="T2" fmla="*/ 2 w 7"/>
                  <a:gd name="T3" fmla="*/ 0 h 6"/>
                  <a:gd name="T4" fmla="*/ 0 w 7"/>
                  <a:gd name="T5" fmla="*/ 1 h 6"/>
                </a:gdLst>
                <a:ahLst/>
                <a:cxnLst>
                  <a:cxn ang="0">
                    <a:pos x="T0" y="T1"/>
                  </a:cxn>
                  <a:cxn ang="0">
                    <a:pos x="T2" y="T3"/>
                  </a:cxn>
                  <a:cxn ang="0">
                    <a:pos x="T4" y="T5"/>
                  </a:cxn>
                </a:cxnLst>
                <a:rect l="0" t="0" r="r" b="b"/>
                <a:pathLst>
                  <a:path w="7" h="6">
                    <a:moveTo>
                      <a:pt x="0" y="1"/>
                    </a:moveTo>
                    <a:cubicBezTo>
                      <a:pt x="1" y="1"/>
                      <a:pt x="2" y="1"/>
                      <a:pt x="2" y="0"/>
                    </a:cubicBezTo>
                    <a:cubicBezTo>
                      <a:pt x="7" y="2"/>
                      <a:pt x="0" y="6"/>
                      <a:pt x="0" y="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6" name="Freeform 180">
                <a:extLst>
                  <a:ext uri="{FF2B5EF4-FFF2-40B4-BE49-F238E27FC236}">
                    <a16:creationId xmlns="" xmlns:a16="http://schemas.microsoft.com/office/drawing/2014/main" id="{03B23B9B-6D53-41DF-B543-CE7D5D4E8895}"/>
                  </a:ext>
                </a:extLst>
              </p:cNvPr>
              <p:cNvSpPr>
                <a:spLocks/>
              </p:cNvSpPr>
              <p:nvPr/>
            </p:nvSpPr>
            <p:spPr bwMode="auto">
              <a:xfrm>
                <a:off x="1048" y="930"/>
                <a:ext cx="19" cy="12"/>
              </a:xfrm>
              <a:custGeom>
                <a:avLst/>
                <a:gdLst>
                  <a:gd name="T0" fmla="*/ 0 w 8"/>
                  <a:gd name="T1" fmla="*/ 1 h 5"/>
                  <a:gd name="T2" fmla="*/ 7 w 8"/>
                  <a:gd name="T3" fmla="*/ 3 h 5"/>
                  <a:gd name="T4" fmla="*/ 0 w 8"/>
                  <a:gd name="T5" fmla="*/ 1 h 5"/>
                </a:gdLst>
                <a:ahLst/>
                <a:cxnLst>
                  <a:cxn ang="0">
                    <a:pos x="T0" y="T1"/>
                  </a:cxn>
                  <a:cxn ang="0">
                    <a:pos x="T2" y="T3"/>
                  </a:cxn>
                  <a:cxn ang="0">
                    <a:pos x="T4" y="T5"/>
                  </a:cxn>
                </a:cxnLst>
                <a:rect l="0" t="0" r="r" b="b"/>
                <a:pathLst>
                  <a:path w="8" h="5">
                    <a:moveTo>
                      <a:pt x="0" y="1"/>
                    </a:moveTo>
                    <a:cubicBezTo>
                      <a:pt x="3" y="2"/>
                      <a:pt x="8" y="0"/>
                      <a:pt x="7" y="3"/>
                    </a:cubicBezTo>
                    <a:cubicBezTo>
                      <a:pt x="5" y="3"/>
                      <a:pt x="0" y="5"/>
                      <a:pt x="0" y="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7" name="Freeform 181">
                <a:extLst>
                  <a:ext uri="{FF2B5EF4-FFF2-40B4-BE49-F238E27FC236}">
                    <a16:creationId xmlns="" xmlns:a16="http://schemas.microsoft.com/office/drawing/2014/main" id="{EB2A8397-6BB9-4830-A315-DA46F6C979BB}"/>
                  </a:ext>
                </a:extLst>
              </p:cNvPr>
              <p:cNvSpPr>
                <a:spLocks/>
              </p:cNvSpPr>
              <p:nvPr/>
            </p:nvSpPr>
            <p:spPr bwMode="auto">
              <a:xfrm>
                <a:off x="2934" y="951"/>
                <a:ext cx="17" cy="15"/>
              </a:xfrm>
              <a:custGeom>
                <a:avLst/>
                <a:gdLst>
                  <a:gd name="T0" fmla="*/ 6 w 7"/>
                  <a:gd name="T1" fmla="*/ 0 h 6"/>
                  <a:gd name="T2" fmla="*/ 5 w 7"/>
                  <a:gd name="T3" fmla="*/ 1 h 6"/>
                  <a:gd name="T4" fmla="*/ 7 w 7"/>
                  <a:gd name="T5" fmla="*/ 4 h 6"/>
                  <a:gd name="T6" fmla="*/ 3 w 7"/>
                  <a:gd name="T7" fmla="*/ 6 h 6"/>
                  <a:gd name="T8" fmla="*/ 3 w 7"/>
                  <a:gd name="T9" fmla="*/ 3 h 6"/>
                  <a:gd name="T10" fmla="*/ 2 w 7"/>
                  <a:gd name="T11" fmla="*/ 1 h 6"/>
                  <a:gd name="T12" fmla="*/ 6 w 7"/>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7" h="6">
                    <a:moveTo>
                      <a:pt x="6" y="0"/>
                    </a:moveTo>
                    <a:cubicBezTo>
                      <a:pt x="6" y="1"/>
                      <a:pt x="6" y="1"/>
                      <a:pt x="5" y="1"/>
                    </a:cubicBezTo>
                    <a:cubicBezTo>
                      <a:pt x="6" y="2"/>
                      <a:pt x="7" y="2"/>
                      <a:pt x="7" y="4"/>
                    </a:cubicBezTo>
                    <a:cubicBezTo>
                      <a:pt x="5" y="4"/>
                      <a:pt x="2" y="3"/>
                      <a:pt x="3" y="6"/>
                    </a:cubicBezTo>
                    <a:cubicBezTo>
                      <a:pt x="1" y="6"/>
                      <a:pt x="0" y="2"/>
                      <a:pt x="3" y="3"/>
                    </a:cubicBezTo>
                    <a:cubicBezTo>
                      <a:pt x="3" y="2"/>
                      <a:pt x="3" y="1"/>
                      <a:pt x="2" y="1"/>
                    </a:cubicBezTo>
                    <a:cubicBezTo>
                      <a:pt x="2" y="0"/>
                      <a:pt x="4" y="0"/>
                      <a:pt x="6"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8" name="Freeform 182">
                <a:extLst>
                  <a:ext uri="{FF2B5EF4-FFF2-40B4-BE49-F238E27FC236}">
                    <a16:creationId xmlns="" xmlns:a16="http://schemas.microsoft.com/office/drawing/2014/main" id="{C6C7F353-BA56-4F02-9768-3CBF907303F2}"/>
                  </a:ext>
                </a:extLst>
              </p:cNvPr>
              <p:cNvSpPr>
                <a:spLocks/>
              </p:cNvSpPr>
              <p:nvPr/>
            </p:nvSpPr>
            <p:spPr bwMode="auto">
              <a:xfrm>
                <a:off x="2641" y="958"/>
                <a:ext cx="12" cy="10"/>
              </a:xfrm>
              <a:custGeom>
                <a:avLst/>
                <a:gdLst>
                  <a:gd name="T0" fmla="*/ 5 w 5"/>
                  <a:gd name="T1" fmla="*/ 0 h 4"/>
                  <a:gd name="T2" fmla="*/ 0 w 5"/>
                  <a:gd name="T3" fmla="*/ 4 h 4"/>
                  <a:gd name="T4" fmla="*/ 5 w 5"/>
                  <a:gd name="T5" fmla="*/ 0 h 4"/>
                </a:gdLst>
                <a:ahLst/>
                <a:cxnLst>
                  <a:cxn ang="0">
                    <a:pos x="T0" y="T1"/>
                  </a:cxn>
                  <a:cxn ang="0">
                    <a:pos x="T2" y="T3"/>
                  </a:cxn>
                  <a:cxn ang="0">
                    <a:pos x="T4" y="T5"/>
                  </a:cxn>
                </a:cxnLst>
                <a:rect l="0" t="0" r="r" b="b"/>
                <a:pathLst>
                  <a:path w="5" h="4">
                    <a:moveTo>
                      <a:pt x="5" y="0"/>
                    </a:moveTo>
                    <a:cubicBezTo>
                      <a:pt x="5" y="3"/>
                      <a:pt x="3" y="3"/>
                      <a:pt x="0" y="4"/>
                    </a:cubicBezTo>
                    <a:cubicBezTo>
                      <a:pt x="0" y="1"/>
                      <a:pt x="3" y="1"/>
                      <a:pt x="5"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9" name="Freeform 183">
                <a:extLst>
                  <a:ext uri="{FF2B5EF4-FFF2-40B4-BE49-F238E27FC236}">
                    <a16:creationId xmlns="" xmlns:a16="http://schemas.microsoft.com/office/drawing/2014/main" id="{AE788837-76C0-4442-9569-3D739B11232D}"/>
                  </a:ext>
                </a:extLst>
              </p:cNvPr>
              <p:cNvSpPr>
                <a:spLocks/>
              </p:cNvSpPr>
              <p:nvPr/>
            </p:nvSpPr>
            <p:spPr bwMode="auto">
              <a:xfrm>
                <a:off x="985" y="1004"/>
                <a:ext cx="21" cy="7"/>
              </a:xfrm>
              <a:custGeom>
                <a:avLst/>
                <a:gdLst>
                  <a:gd name="T0" fmla="*/ 9 w 9"/>
                  <a:gd name="T1" fmla="*/ 0 h 3"/>
                  <a:gd name="T2" fmla="*/ 0 w 9"/>
                  <a:gd name="T3" fmla="*/ 3 h 3"/>
                  <a:gd name="T4" fmla="*/ 9 w 9"/>
                  <a:gd name="T5" fmla="*/ 0 h 3"/>
                </a:gdLst>
                <a:ahLst/>
                <a:cxnLst>
                  <a:cxn ang="0">
                    <a:pos x="T0" y="T1"/>
                  </a:cxn>
                  <a:cxn ang="0">
                    <a:pos x="T2" y="T3"/>
                  </a:cxn>
                  <a:cxn ang="0">
                    <a:pos x="T4" y="T5"/>
                  </a:cxn>
                </a:cxnLst>
                <a:rect l="0" t="0" r="r" b="b"/>
                <a:pathLst>
                  <a:path w="9" h="3">
                    <a:moveTo>
                      <a:pt x="9" y="0"/>
                    </a:moveTo>
                    <a:cubicBezTo>
                      <a:pt x="7" y="2"/>
                      <a:pt x="2" y="2"/>
                      <a:pt x="0" y="3"/>
                    </a:cubicBezTo>
                    <a:cubicBezTo>
                      <a:pt x="1" y="0"/>
                      <a:pt x="6" y="1"/>
                      <a:pt x="9"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0" name="Freeform 184">
                <a:extLst>
                  <a:ext uri="{FF2B5EF4-FFF2-40B4-BE49-F238E27FC236}">
                    <a16:creationId xmlns="" xmlns:a16="http://schemas.microsoft.com/office/drawing/2014/main" id="{71EE5C6A-8FBE-4570-836D-8AE7E34080EB}"/>
                  </a:ext>
                </a:extLst>
              </p:cNvPr>
              <p:cNvSpPr>
                <a:spLocks/>
              </p:cNvSpPr>
              <p:nvPr/>
            </p:nvSpPr>
            <p:spPr bwMode="auto">
              <a:xfrm>
                <a:off x="1993" y="1068"/>
                <a:ext cx="45" cy="9"/>
              </a:xfrm>
              <a:custGeom>
                <a:avLst/>
                <a:gdLst>
                  <a:gd name="T0" fmla="*/ 10 w 19"/>
                  <a:gd name="T1" fmla="*/ 3 h 4"/>
                  <a:gd name="T2" fmla="*/ 7 w 19"/>
                  <a:gd name="T3" fmla="*/ 4 h 4"/>
                  <a:gd name="T4" fmla="*/ 0 w 19"/>
                  <a:gd name="T5" fmla="*/ 1 h 4"/>
                  <a:gd name="T6" fmla="*/ 19 w 19"/>
                  <a:gd name="T7" fmla="*/ 2 h 4"/>
                  <a:gd name="T8" fmla="*/ 10 w 19"/>
                  <a:gd name="T9" fmla="*/ 3 h 4"/>
                </a:gdLst>
                <a:ahLst/>
                <a:cxnLst>
                  <a:cxn ang="0">
                    <a:pos x="T0" y="T1"/>
                  </a:cxn>
                  <a:cxn ang="0">
                    <a:pos x="T2" y="T3"/>
                  </a:cxn>
                  <a:cxn ang="0">
                    <a:pos x="T4" y="T5"/>
                  </a:cxn>
                  <a:cxn ang="0">
                    <a:pos x="T6" y="T7"/>
                  </a:cxn>
                  <a:cxn ang="0">
                    <a:pos x="T8" y="T9"/>
                  </a:cxn>
                </a:cxnLst>
                <a:rect l="0" t="0" r="r" b="b"/>
                <a:pathLst>
                  <a:path w="19" h="4">
                    <a:moveTo>
                      <a:pt x="10" y="3"/>
                    </a:moveTo>
                    <a:cubicBezTo>
                      <a:pt x="9" y="3"/>
                      <a:pt x="8" y="3"/>
                      <a:pt x="7" y="4"/>
                    </a:cubicBezTo>
                    <a:cubicBezTo>
                      <a:pt x="6" y="1"/>
                      <a:pt x="1" y="3"/>
                      <a:pt x="0" y="1"/>
                    </a:cubicBezTo>
                    <a:cubicBezTo>
                      <a:pt x="6" y="2"/>
                      <a:pt x="14" y="0"/>
                      <a:pt x="19" y="2"/>
                    </a:cubicBezTo>
                    <a:cubicBezTo>
                      <a:pt x="16" y="3"/>
                      <a:pt x="11" y="1"/>
                      <a:pt x="10" y="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1" name="Freeform 186">
                <a:extLst>
                  <a:ext uri="{FF2B5EF4-FFF2-40B4-BE49-F238E27FC236}">
                    <a16:creationId xmlns="" xmlns:a16="http://schemas.microsoft.com/office/drawing/2014/main" id="{95B8E85A-E180-4A73-BA2D-9493DB27E2B4}"/>
                  </a:ext>
                </a:extLst>
              </p:cNvPr>
              <p:cNvSpPr>
                <a:spLocks/>
              </p:cNvSpPr>
              <p:nvPr/>
            </p:nvSpPr>
            <p:spPr bwMode="auto">
              <a:xfrm>
                <a:off x="2009" y="1075"/>
                <a:ext cx="24" cy="12"/>
              </a:xfrm>
              <a:custGeom>
                <a:avLst/>
                <a:gdLst>
                  <a:gd name="T0" fmla="*/ 3 w 10"/>
                  <a:gd name="T1" fmla="*/ 0 h 5"/>
                  <a:gd name="T2" fmla="*/ 10 w 10"/>
                  <a:gd name="T3" fmla="*/ 5 h 5"/>
                  <a:gd name="T4" fmla="*/ 0 w 10"/>
                  <a:gd name="T5" fmla="*/ 1 h 5"/>
                  <a:gd name="T6" fmla="*/ 3 w 10"/>
                  <a:gd name="T7" fmla="*/ 0 h 5"/>
                </a:gdLst>
                <a:ahLst/>
                <a:cxnLst>
                  <a:cxn ang="0">
                    <a:pos x="T0" y="T1"/>
                  </a:cxn>
                  <a:cxn ang="0">
                    <a:pos x="T2" y="T3"/>
                  </a:cxn>
                  <a:cxn ang="0">
                    <a:pos x="T4" y="T5"/>
                  </a:cxn>
                  <a:cxn ang="0">
                    <a:pos x="T6" y="T7"/>
                  </a:cxn>
                </a:cxnLst>
                <a:rect l="0" t="0" r="r" b="b"/>
                <a:pathLst>
                  <a:path w="10" h="5">
                    <a:moveTo>
                      <a:pt x="3" y="0"/>
                    </a:moveTo>
                    <a:cubicBezTo>
                      <a:pt x="6" y="1"/>
                      <a:pt x="9" y="2"/>
                      <a:pt x="10" y="5"/>
                    </a:cubicBezTo>
                    <a:cubicBezTo>
                      <a:pt x="6" y="5"/>
                      <a:pt x="3" y="3"/>
                      <a:pt x="0" y="1"/>
                    </a:cubicBezTo>
                    <a:cubicBezTo>
                      <a:pt x="1" y="0"/>
                      <a:pt x="2" y="0"/>
                      <a:pt x="3"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2" name="Freeform 188">
                <a:extLst>
                  <a:ext uri="{FF2B5EF4-FFF2-40B4-BE49-F238E27FC236}">
                    <a16:creationId xmlns="" xmlns:a16="http://schemas.microsoft.com/office/drawing/2014/main" id="{0A2B5FD1-C379-4585-ACFF-4AFB1015E1BF}"/>
                  </a:ext>
                </a:extLst>
              </p:cNvPr>
              <p:cNvSpPr>
                <a:spLocks/>
              </p:cNvSpPr>
              <p:nvPr/>
            </p:nvSpPr>
            <p:spPr bwMode="auto">
              <a:xfrm>
                <a:off x="1780" y="1124"/>
                <a:ext cx="19" cy="10"/>
              </a:xfrm>
              <a:custGeom>
                <a:avLst/>
                <a:gdLst>
                  <a:gd name="T0" fmla="*/ 8 w 8"/>
                  <a:gd name="T1" fmla="*/ 2 h 4"/>
                  <a:gd name="T2" fmla="*/ 0 w 8"/>
                  <a:gd name="T3" fmla="*/ 2 h 4"/>
                  <a:gd name="T4" fmla="*/ 2 w 8"/>
                  <a:gd name="T5" fmla="*/ 0 h 4"/>
                  <a:gd name="T6" fmla="*/ 8 w 8"/>
                  <a:gd name="T7" fmla="*/ 2 h 4"/>
                </a:gdLst>
                <a:ahLst/>
                <a:cxnLst>
                  <a:cxn ang="0">
                    <a:pos x="T0" y="T1"/>
                  </a:cxn>
                  <a:cxn ang="0">
                    <a:pos x="T2" y="T3"/>
                  </a:cxn>
                  <a:cxn ang="0">
                    <a:pos x="T4" y="T5"/>
                  </a:cxn>
                  <a:cxn ang="0">
                    <a:pos x="T6" y="T7"/>
                  </a:cxn>
                </a:cxnLst>
                <a:rect l="0" t="0" r="r" b="b"/>
                <a:pathLst>
                  <a:path w="8" h="4">
                    <a:moveTo>
                      <a:pt x="8" y="2"/>
                    </a:moveTo>
                    <a:cubicBezTo>
                      <a:pt x="6" y="4"/>
                      <a:pt x="2" y="4"/>
                      <a:pt x="0" y="2"/>
                    </a:cubicBezTo>
                    <a:cubicBezTo>
                      <a:pt x="1" y="2"/>
                      <a:pt x="3" y="2"/>
                      <a:pt x="2" y="0"/>
                    </a:cubicBezTo>
                    <a:cubicBezTo>
                      <a:pt x="4" y="1"/>
                      <a:pt x="7" y="0"/>
                      <a:pt x="8" y="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3" name="Freeform 189">
                <a:extLst>
                  <a:ext uri="{FF2B5EF4-FFF2-40B4-BE49-F238E27FC236}">
                    <a16:creationId xmlns="" xmlns:a16="http://schemas.microsoft.com/office/drawing/2014/main" id="{85E0FBAD-CDF7-4EC4-A36A-1438E20FF245}"/>
                  </a:ext>
                </a:extLst>
              </p:cNvPr>
              <p:cNvSpPr>
                <a:spLocks/>
              </p:cNvSpPr>
              <p:nvPr/>
            </p:nvSpPr>
            <p:spPr bwMode="auto">
              <a:xfrm>
                <a:off x="2797" y="1169"/>
                <a:ext cx="19" cy="24"/>
              </a:xfrm>
              <a:custGeom>
                <a:avLst/>
                <a:gdLst>
                  <a:gd name="T0" fmla="*/ 4 w 8"/>
                  <a:gd name="T1" fmla="*/ 10 h 10"/>
                  <a:gd name="T2" fmla="*/ 4 w 8"/>
                  <a:gd name="T3" fmla="*/ 0 h 10"/>
                  <a:gd name="T4" fmla="*/ 4 w 8"/>
                  <a:gd name="T5" fmla="*/ 10 h 10"/>
                </a:gdLst>
                <a:ahLst/>
                <a:cxnLst>
                  <a:cxn ang="0">
                    <a:pos x="T0" y="T1"/>
                  </a:cxn>
                  <a:cxn ang="0">
                    <a:pos x="T2" y="T3"/>
                  </a:cxn>
                  <a:cxn ang="0">
                    <a:pos x="T4" y="T5"/>
                  </a:cxn>
                </a:cxnLst>
                <a:rect l="0" t="0" r="r" b="b"/>
                <a:pathLst>
                  <a:path w="8" h="10">
                    <a:moveTo>
                      <a:pt x="4" y="10"/>
                    </a:moveTo>
                    <a:cubicBezTo>
                      <a:pt x="0" y="9"/>
                      <a:pt x="2" y="2"/>
                      <a:pt x="4" y="0"/>
                    </a:cubicBezTo>
                    <a:cubicBezTo>
                      <a:pt x="8" y="2"/>
                      <a:pt x="6" y="7"/>
                      <a:pt x="4" y="1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4" name="Freeform 191">
                <a:extLst>
                  <a:ext uri="{FF2B5EF4-FFF2-40B4-BE49-F238E27FC236}">
                    <a16:creationId xmlns="" xmlns:a16="http://schemas.microsoft.com/office/drawing/2014/main" id="{7B0B07B4-B949-4F3C-A6D7-6526B5FACCBF}"/>
                  </a:ext>
                </a:extLst>
              </p:cNvPr>
              <p:cNvSpPr>
                <a:spLocks/>
              </p:cNvSpPr>
              <p:nvPr/>
            </p:nvSpPr>
            <p:spPr bwMode="auto">
              <a:xfrm>
                <a:off x="2729" y="1210"/>
                <a:ext cx="11" cy="12"/>
              </a:xfrm>
              <a:custGeom>
                <a:avLst/>
                <a:gdLst>
                  <a:gd name="T0" fmla="*/ 5 w 5"/>
                  <a:gd name="T1" fmla="*/ 4 h 5"/>
                  <a:gd name="T2" fmla="*/ 0 w 5"/>
                  <a:gd name="T3" fmla="*/ 3 h 5"/>
                  <a:gd name="T4" fmla="*/ 5 w 5"/>
                  <a:gd name="T5" fmla="*/ 4 h 5"/>
                </a:gdLst>
                <a:ahLst/>
                <a:cxnLst>
                  <a:cxn ang="0">
                    <a:pos x="T0" y="T1"/>
                  </a:cxn>
                  <a:cxn ang="0">
                    <a:pos x="T2" y="T3"/>
                  </a:cxn>
                  <a:cxn ang="0">
                    <a:pos x="T4" y="T5"/>
                  </a:cxn>
                </a:cxnLst>
                <a:rect l="0" t="0" r="r" b="b"/>
                <a:pathLst>
                  <a:path w="5" h="5">
                    <a:moveTo>
                      <a:pt x="5" y="4"/>
                    </a:moveTo>
                    <a:cubicBezTo>
                      <a:pt x="2" y="5"/>
                      <a:pt x="1" y="4"/>
                      <a:pt x="0" y="3"/>
                    </a:cubicBezTo>
                    <a:cubicBezTo>
                      <a:pt x="1" y="1"/>
                      <a:pt x="5" y="0"/>
                      <a:pt x="5"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5" name="Freeform 192">
                <a:extLst>
                  <a:ext uri="{FF2B5EF4-FFF2-40B4-BE49-F238E27FC236}">
                    <a16:creationId xmlns="" xmlns:a16="http://schemas.microsoft.com/office/drawing/2014/main" id="{CFD95CAF-EA02-4A3D-BAFB-D4DD9FC8C90B}"/>
                  </a:ext>
                </a:extLst>
              </p:cNvPr>
              <p:cNvSpPr>
                <a:spLocks/>
              </p:cNvSpPr>
              <p:nvPr/>
            </p:nvSpPr>
            <p:spPr bwMode="auto">
              <a:xfrm>
                <a:off x="4233" y="1293"/>
                <a:ext cx="45" cy="45"/>
              </a:xfrm>
              <a:custGeom>
                <a:avLst/>
                <a:gdLst>
                  <a:gd name="T0" fmla="*/ 12 w 19"/>
                  <a:gd name="T1" fmla="*/ 19 h 19"/>
                  <a:gd name="T2" fmla="*/ 8 w 19"/>
                  <a:gd name="T3" fmla="*/ 11 h 19"/>
                  <a:gd name="T4" fmla="*/ 0 w 19"/>
                  <a:gd name="T5" fmla="*/ 5 h 19"/>
                  <a:gd name="T6" fmla="*/ 3 w 19"/>
                  <a:gd name="T7" fmla="*/ 3 h 19"/>
                  <a:gd name="T8" fmla="*/ 12 w 19"/>
                  <a:gd name="T9" fmla="*/ 19 h 19"/>
                </a:gdLst>
                <a:ahLst/>
                <a:cxnLst>
                  <a:cxn ang="0">
                    <a:pos x="T0" y="T1"/>
                  </a:cxn>
                  <a:cxn ang="0">
                    <a:pos x="T2" y="T3"/>
                  </a:cxn>
                  <a:cxn ang="0">
                    <a:pos x="T4" y="T5"/>
                  </a:cxn>
                  <a:cxn ang="0">
                    <a:pos x="T6" y="T7"/>
                  </a:cxn>
                  <a:cxn ang="0">
                    <a:pos x="T8" y="T9"/>
                  </a:cxn>
                </a:cxnLst>
                <a:rect l="0" t="0" r="r" b="b"/>
                <a:pathLst>
                  <a:path w="19" h="19">
                    <a:moveTo>
                      <a:pt x="12" y="19"/>
                    </a:moveTo>
                    <a:cubicBezTo>
                      <a:pt x="8" y="19"/>
                      <a:pt x="8" y="15"/>
                      <a:pt x="8" y="11"/>
                    </a:cubicBezTo>
                    <a:cubicBezTo>
                      <a:pt x="5" y="9"/>
                      <a:pt x="1" y="9"/>
                      <a:pt x="0" y="5"/>
                    </a:cubicBezTo>
                    <a:cubicBezTo>
                      <a:pt x="2" y="5"/>
                      <a:pt x="3" y="5"/>
                      <a:pt x="3" y="3"/>
                    </a:cubicBezTo>
                    <a:cubicBezTo>
                      <a:pt x="14" y="0"/>
                      <a:pt x="19" y="14"/>
                      <a:pt x="12" y="19"/>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6" name="Freeform 193">
                <a:extLst>
                  <a:ext uri="{FF2B5EF4-FFF2-40B4-BE49-F238E27FC236}">
                    <a16:creationId xmlns="" xmlns:a16="http://schemas.microsoft.com/office/drawing/2014/main" id="{D5E9B38F-3FCC-41F1-A916-88477FCDCE35}"/>
                  </a:ext>
                </a:extLst>
              </p:cNvPr>
              <p:cNvSpPr>
                <a:spLocks/>
              </p:cNvSpPr>
              <p:nvPr/>
            </p:nvSpPr>
            <p:spPr bwMode="auto">
              <a:xfrm>
                <a:off x="3086" y="1357"/>
                <a:ext cx="12" cy="19"/>
              </a:xfrm>
              <a:custGeom>
                <a:avLst/>
                <a:gdLst>
                  <a:gd name="T0" fmla="*/ 4 w 5"/>
                  <a:gd name="T1" fmla="*/ 8 h 8"/>
                  <a:gd name="T2" fmla="*/ 0 w 5"/>
                  <a:gd name="T3" fmla="*/ 0 h 8"/>
                  <a:gd name="T4" fmla="*/ 5 w 5"/>
                  <a:gd name="T5" fmla="*/ 8 h 8"/>
                  <a:gd name="T6" fmla="*/ 4 w 5"/>
                  <a:gd name="T7" fmla="*/ 8 h 8"/>
                </a:gdLst>
                <a:ahLst/>
                <a:cxnLst>
                  <a:cxn ang="0">
                    <a:pos x="T0" y="T1"/>
                  </a:cxn>
                  <a:cxn ang="0">
                    <a:pos x="T2" y="T3"/>
                  </a:cxn>
                  <a:cxn ang="0">
                    <a:pos x="T4" y="T5"/>
                  </a:cxn>
                  <a:cxn ang="0">
                    <a:pos x="T6" y="T7"/>
                  </a:cxn>
                </a:cxnLst>
                <a:rect l="0" t="0" r="r" b="b"/>
                <a:pathLst>
                  <a:path w="5" h="8">
                    <a:moveTo>
                      <a:pt x="4" y="8"/>
                    </a:moveTo>
                    <a:cubicBezTo>
                      <a:pt x="2" y="6"/>
                      <a:pt x="1" y="3"/>
                      <a:pt x="0" y="0"/>
                    </a:cubicBezTo>
                    <a:cubicBezTo>
                      <a:pt x="3" y="1"/>
                      <a:pt x="4" y="5"/>
                      <a:pt x="5" y="8"/>
                    </a:cubicBezTo>
                    <a:cubicBezTo>
                      <a:pt x="5" y="8"/>
                      <a:pt x="5" y="8"/>
                      <a:pt x="4" y="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7" name="Freeform 194">
                <a:extLst>
                  <a:ext uri="{FF2B5EF4-FFF2-40B4-BE49-F238E27FC236}">
                    <a16:creationId xmlns="" xmlns:a16="http://schemas.microsoft.com/office/drawing/2014/main" id="{A2CD239A-6AF1-4EA3-BFC1-F0E6C39504D8}"/>
                  </a:ext>
                </a:extLst>
              </p:cNvPr>
              <p:cNvSpPr>
                <a:spLocks/>
              </p:cNvSpPr>
              <p:nvPr/>
            </p:nvSpPr>
            <p:spPr bwMode="auto">
              <a:xfrm>
                <a:off x="1739" y="1397"/>
                <a:ext cx="22" cy="14"/>
              </a:xfrm>
              <a:custGeom>
                <a:avLst/>
                <a:gdLst>
                  <a:gd name="T0" fmla="*/ 7 w 9"/>
                  <a:gd name="T1" fmla="*/ 0 h 6"/>
                  <a:gd name="T2" fmla="*/ 0 w 9"/>
                  <a:gd name="T3" fmla="*/ 1 h 6"/>
                  <a:gd name="T4" fmla="*/ 7 w 9"/>
                  <a:gd name="T5" fmla="*/ 0 h 6"/>
                </a:gdLst>
                <a:ahLst/>
                <a:cxnLst>
                  <a:cxn ang="0">
                    <a:pos x="T0" y="T1"/>
                  </a:cxn>
                  <a:cxn ang="0">
                    <a:pos x="T2" y="T3"/>
                  </a:cxn>
                  <a:cxn ang="0">
                    <a:pos x="T4" y="T5"/>
                  </a:cxn>
                </a:cxnLst>
                <a:rect l="0" t="0" r="r" b="b"/>
                <a:pathLst>
                  <a:path w="9" h="6">
                    <a:moveTo>
                      <a:pt x="7" y="0"/>
                    </a:moveTo>
                    <a:cubicBezTo>
                      <a:pt x="4" y="0"/>
                      <a:pt x="1" y="6"/>
                      <a:pt x="0" y="1"/>
                    </a:cubicBezTo>
                    <a:cubicBezTo>
                      <a:pt x="4" y="0"/>
                      <a:pt x="9" y="0"/>
                      <a:pt x="7"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8" name="Freeform 195">
                <a:extLst>
                  <a:ext uri="{FF2B5EF4-FFF2-40B4-BE49-F238E27FC236}">
                    <a16:creationId xmlns="" xmlns:a16="http://schemas.microsoft.com/office/drawing/2014/main" id="{646E69E5-AC46-447B-BB74-B6BB9566027F}"/>
                  </a:ext>
                </a:extLst>
              </p:cNvPr>
              <p:cNvSpPr>
                <a:spLocks/>
              </p:cNvSpPr>
              <p:nvPr/>
            </p:nvSpPr>
            <p:spPr bwMode="auto">
              <a:xfrm>
                <a:off x="1777" y="1492"/>
                <a:ext cx="74" cy="40"/>
              </a:xfrm>
              <a:custGeom>
                <a:avLst/>
                <a:gdLst>
                  <a:gd name="T0" fmla="*/ 31 w 31"/>
                  <a:gd name="T1" fmla="*/ 11 h 17"/>
                  <a:gd name="T2" fmla="*/ 16 w 31"/>
                  <a:gd name="T3" fmla="*/ 15 h 17"/>
                  <a:gd name="T4" fmla="*/ 0 w 31"/>
                  <a:gd name="T5" fmla="*/ 9 h 17"/>
                  <a:gd name="T6" fmla="*/ 10 w 31"/>
                  <a:gd name="T7" fmla="*/ 10 h 17"/>
                  <a:gd name="T8" fmla="*/ 5 w 31"/>
                  <a:gd name="T9" fmla="*/ 3 h 17"/>
                  <a:gd name="T10" fmla="*/ 31 w 31"/>
                  <a:gd name="T11" fmla="*/ 11 h 17"/>
                </a:gdLst>
                <a:ahLst/>
                <a:cxnLst>
                  <a:cxn ang="0">
                    <a:pos x="T0" y="T1"/>
                  </a:cxn>
                  <a:cxn ang="0">
                    <a:pos x="T2" y="T3"/>
                  </a:cxn>
                  <a:cxn ang="0">
                    <a:pos x="T4" y="T5"/>
                  </a:cxn>
                  <a:cxn ang="0">
                    <a:pos x="T6" y="T7"/>
                  </a:cxn>
                  <a:cxn ang="0">
                    <a:pos x="T8" y="T9"/>
                  </a:cxn>
                  <a:cxn ang="0">
                    <a:pos x="T10" y="T11"/>
                  </a:cxn>
                </a:cxnLst>
                <a:rect l="0" t="0" r="r" b="b"/>
                <a:pathLst>
                  <a:path w="31" h="17">
                    <a:moveTo>
                      <a:pt x="31" y="11"/>
                    </a:moveTo>
                    <a:cubicBezTo>
                      <a:pt x="25" y="12"/>
                      <a:pt x="17" y="10"/>
                      <a:pt x="16" y="15"/>
                    </a:cubicBezTo>
                    <a:cubicBezTo>
                      <a:pt x="13" y="9"/>
                      <a:pt x="0" y="17"/>
                      <a:pt x="0" y="9"/>
                    </a:cubicBezTo>
                    <a:cubicBezTo>
                      <a:pt x="3" y="10"/>
                      <a:pt x="6" y="11"/>
                      <a:pt x="10" y="10"/>
                    </a:cubicBezTo>
                    <a:cubicBezTo>
                      <a:pt x="6" y="10"/>
                      <a:pt x="11" y="5"/>
                      <a:pt x="5" y="3"/>
                    </a:cubicBezTo>
                    <a:cubicBezTo>
                      <a:pt x="14" y="0"/>
                      <a:pt x="30" y="3"/>
                      <a:pt x="31" y="1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9" name="Freeform 196">
                <a:extLst>
                  <a:ext uri="{FF2B5EF4-FFF2-40B4-BE49-F238E27FC236}">
                    <a16:creationId xmlns="" xmlns:a16="http://schemas.microsoft.com/office/drawing/2014/main" id="{0C145EE2-FCD4-4053-9F7D-EF66C2F1F8F4}"/>
                  </a:ext>
                </a:extLst>
              </p:cNvPr>
              <p:cNvSpPr>
                <a:spLocks/>
              </p:cNvSpPr>
              <p:nvPr/>
            </p:nvSpPr>
            <p:spPr bwMode="auto">
              <a:xfrm>
                <a:off x="1602" y="1509"/>
                <a:ext cx="10" cy="16"/>
              </a:xfrm>
              <a:custGeom>
                <a:avLst/>
                <a:gdLst>
                  <a:gd name="T0" fmla="*/ 2 w 4"/>
                  <a:gd name="T1" fmla="*/ 7 h 7"/>
                  <a:gd name="T2" fmla="*/ 3 w 4"/>
                  <a:gd name="T3" fmla="*/ 5 h 7"/>
                  <a:gd name="T4" fmla="*/ 2 w 4"/>
                  <a:gd name="T5" fmla="*/ 7 h 7"/>
                </a:gdLst>
                <a:ahLst/>
                <a:cxnLst>
                  <a:cxn ang="0">
                    <a:pos x="T0" y="T1"/>
                  </a:cxn>
                  <a:cxn ang="0">
                    <a:pos x="T2" y="T3"/>
                  </a:cxn>
                  <a:cxn ang="0">
                    <a:pos x="T4" y="T5"/>
                  </a:cxn>
                </a:cxnLst>
                <a:rect l="0" t="0" r="r" b="b"/>
                <a:pathLst>
                  <a:path w="4" h="7">
                    <a:moveTo>
                      <a:pt x="2" y="7"/>
                    </a:moveTo>
                    <a:cubicBezTo>
                      <a:pt x="0" y="3"/>
                      <a:pt x="4" y="0"/>
                      <a:pt x="3" y="5"/>
                    </a:cubicBezTo>
                    <a:cubicBezTo>
                      <a:pt x="4" y="7"/>
                      <a:pt x="3" y="7"/>
                      <a:pt x="2" y="7"/>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0" name="Freeform 197">
                <a:extLst>
                  <a:ext uri="{FF2B5EF4-FFF2-40B4-BE49-F238E27FC236}">
                    <a16:creationId xmlns="" xmlns:a16="http://schemas.microsoft.com/office/drawing/2014/main" id="{A02AB086-67D2-4CEE-B0AF-FADCA37DE31E}"/>
                  </a:ext>
                </a:extLst>
              </p:cNvPr>
              <p:cNvSpPr>
                <a:spLocks/>
              </p:cNvSpPr>
              <p:nvPr/>
            </p:nvSpPr>
            <p:spPr bwMode="auto">
              <a:xfrm>
                <a:off x="1728" y="1516"/>
                <a:ext cx="26" cy="12"/>
              </a:xfrm>
              <a:custGeom>
                <a:avLst/>
                <a:gdLst>
                  <a:gd name="T0" fmla="*/ 11 w 11"/>
                  <a:gd name="T1" fmla="*/ 3 h 5"/>
                  <a:gd name="T2" fmla="*/ 0 w 11"/>
                  <a:gd name="T3" fmla="*/ 0 h 5"/>
                  <a:gd name="T4" fmla="*/ 11 w 11"/>
                  <a:gd name="T5" fmla="*/ 3 h 5"/>
                </a:gdLst>
                <a:ahLst/>
                <a:cxnLst>
                  <a:cxn ang="0">
                    <a:pos x="T0" y="T1"/>
                  </a:cxn>
                  <a:cxn ang="0">
                    <a:pos x="T2" y="T3"/>
                  </a:cxn>
                  <a:cxn ang="0">
                    <a:pos x="T4" y="T5"/>
                  </a:cxn>
                </a:cxnLst>
                <a:rect l="0" t="0" r="r" b="b"/>
                <a:pathLst>
                  <a:path w="11" h="5">
                    <a:moveTo>
                      <a:pt x="11" y="3"/>
                    </a:moveTo>
                    <a:cubicBezTo>
                      <a:pt x="7" y="5"/>
                      <a:pt x="1" y="5"/>
                      <a:pt x="0" y="0"/>
                    </a:cubicBezTo>
                    <a:cubicBezTo>
                      <a:pt x="5" y="0"/>
                      <a:pt x="8" y="2"/>
                      <a:pt x="11" y="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1" name="Freeform 198">
                <a:extLst>
                  <a:ext uri="{FF2B5EF4-FFF2-40B4-BE49-F238E27FC236}">
                    <a16:creationId xmlns="" xmlns:a16="http://schemas.microsoft.com/office/drawing/2014/main" id="{2B6105C6-77EB-4C33-8A1E-D8DF1C2A1820}"/>
                  </a:ext>
                </a:extLst>
              </p:cNvPr>
              <p:cNvSpPr>
                <a:spLocks/>
              </p:cNvSpPr>
              <p:nvPr/>
            </p:nvSpPr>
            <p:spPr bwMode="auto">
              <a:xfrm>
                <a:off x="4207" y="1606"/>
                <a:ext cx="15" cy="23"/>
              </a:xfrm>
              <a:custGeom>
                <a:avLst/>
                <a:gdLst>
                  <a:gd name="T0" fmla="*/ 6 w 6"/>
                  <a:gd name="T1" fmla="*/ 4 h 10"/>
                  <a:gd name="T2" fmla="*/ 3 w 6"/>
                  <a:gd name="T3" fmla="*/ 10 h 10"/>
                  <a:gd name="T4" fmla="*/ 0 w 6"/>
                  <a:gd name="T5" fmla="*/ 3 h 10"/>
                  <a:gd name="T6" fmla="*/ 6 w 6"/>
                  <a:gd name="T7" fmla="*/ 4 h 10"/>
                </a:gdLst>
                <a:ahLst/>
                <a:cxnLst>
                  <a:cxn ang="0">
                    <a:pos x="T0" y="T1"/>
                  </a:cxn>
                  <a:cxn ang="0">
                    <a:pos x="T2" y="T3"/>
                  </a:cxn>
                  <a:cxn ang="0">
                    <a:pos x="T4" y="T5"/>
                  </a:cxn>
                  <a:cxn ang="0">
                    <a:pos x="T6" y="T7"/>
                  </a:cxn>
                </a:cxnLst>
                <a:rect l="0" t="0" r="r" b="b"/>
                <a:pathLst>
                  <a:path w="6" h="10">
                    <a:moveTo>
                      <a:pt x="6" y="4"/>
                    </a:moveTo>
                    <a:cubicBezTo>
                      <a:pt x="5" y="7"/>
                      <a:pt x="3" y="8"/>
                      <a:pt x="3" y="10"/>
                    </a:cubicBezTo>
                    <a:cubicBezTo>
                      <a:pt x="1" y="9"/>
                      <a:pt x="2" y="4"/>
                      <a:pt x="0" y="3"/>
                    </a:cubicBezTo>
                    <a:cubicBezTo>
                      <a:pt x="2" y="0"/>
                      <a:pt x="4" y="5"/>
                      <a:pt x="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2" name="Freeform 199">
                <a:extLst>
                  <a:ext uri="{FF2B5EF4-FFF2-40B4-BE49-F238E27FC236}">
                    <a16:creationId xmlns="" xmlns:a16="http://schemas.microsoft.com/office/drawing/2014/main" id="{95B130AE-5798-4623-B25D-6026A9137B3B}"/>
                  </a:ext>
                </a:extLst>
              </p:cNvPr>
              <p:cNvSpPr>
                <a:spLocks/>
              </p:cNvSpPr>
              <p:nvPr/>
            </p:nvSpPr>
            <p:spPr bwMode="auto">
              <a:xfrm>
                <a:off x="4224" y="1625"/>
                <a:ext cx="14" cy="19"/>
              </a:xfrm>
              <a:custGeom>
                <a:avLst/>
                <a:gdLst>
                  <a:gd name="T0" fmla="*/ 3 w 6"/>
                  <a:gd name="T1" fmla="*/ 8 h 8"/>
                  <a:gd name="T2" fmla="*/ 3 w 6"/>
                  <a:gd name="T3" fmla="*/ 0 h 8"/>
                  <a:gd name="T4" fmla="*/ 3 w 6"/>
                  <a:gd name="T5" fmla="*/ 8 h 8"/>
                </a:gdLst>
                <a:ahLst/>
                <a:cxnLst>
                  <a:cxn ang="0">
                    <a:pos x="T0" y="T1"/>
                  </a:cxn>
                  <a:cxn ang="0">
                    <a:pos x="T2" y="T3"/>
                  </a:cxn>
                  <a:cxn ang="0">
                    <a:pos x="T4" y="T5"/>
                  </a:cxn>
                </a:cxnLst>
                <a:rect l="0" t="0" r="r" b="b"/>
                <a:pathLst>
                  <a:path w="6" h="8">
                    <a:moveTo>
                      <a:pt x="3" y="8"/>
                    </a:moveTo>
                    <a:cubicBezTo>
                      <a:pt x="0" y="6"/>
                      <a:pt x="4" y="3"/>
                      <a:pt x="3" y="0"/>
                    </a:cubicBezTo>
                    <a:cubicBezTo>
                      <a:pt x="6" y="2"/>
                      <a:pt x="4" y="6"/>
                      <a:pt x="3" y="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3" name="Freeform 200">
                <a:extLst>
                  <a:ext uri="{FF2B5EF4-FFF2-40B4-BE49-F238E27FC236}">
                    <a16:creationId xmlns="" xmlns:a16="http://schemas.microsoft.com/office/drawing/2014/main" id="{7DF37B43-C07B-48EF-8BDD-4504BEB0B7FA}"/>
                  </a:ext>
                </a:extLst>
              </p:cNvPr>
              <p:cNvSpPr>
                <a:spLocks/>
              </p:cNvSpPr>
              <p:nvPr/>
            </p:nvSpPr>
            <p:spPr bwMode="auto">
              <a:xfrm>
                <a:off x="4217" y="1625"/>
                <a:ext cx="14" cy="26"/>
              </a:xfrm>
              <a:custGeom>
                <a:avLst/>
                <a:gdLst>
                  <a:gd name="T0" fmla="*/ 1 w 6"/>
                  <a:gd name="T1" fmla="*/ 9 h 11"/>
                  <a:gd name="T2" fmla="*/ 3 w 6"/>
                  <a:gd name="T3" fmla="*/ 0 h 11"/>
                  <a:gd name="T4" fmla="*/ 4 w 6"/>
                  <a:gd name="T5" fmla="*/ 11 h 11"/>
                  <a:gd name="T6" fmla="*/ 1 w 6"/>
                  <a:gd name="T7" fmla="*/ 9 h 11"/>
                </a:gdLst>
                <a:ahLst/>
                <a:cxnLst>
                  <a:cxn ang="0">
                    <a:pos x="T0" y="T1"/>
                  </a:cxn>
                  <a:cxn ang="0">
                    <a:pos x="T2" y="T3"/>
                  </a:cxn>
                  <a:cxn ang="0">
                    <a:pos x="T4" y="T5"/>
                  </a:cxn>
                  <a:cxn ang="0">
                    <a:pos x="T6" y="T7"/>
                  </a:cxn>
                </a:cxnLst>
                <a:rect l="0" t="0" r="r" b="b"/>
                <a:pathLst>
                  <a:path w="6" h="11">
                    <a:moveTo>
                      <a:pt x="1" y="9"/>
                    </a:moveTo>
                    <a:cubicBezTo>
                      <a:pt x="0" y="5"/>
                      <a:pt x="2" y="3"/>
                      <a:pt x="3" y="0"/>
                    </a:cubicBezTo>
                    <a:cubicBezTo>
                      <a:pt x="6" y="2"/>
                      <a:pt x="4" y="8"/>
                      <a:pt x="4" y="11"/>
                    </a:cubicBezTo>
                    <a:cubicBezTo>
                      <a:pt x="3" y="10"/>
                      <a:pt x="2" y="9"/>
                      <a:pt x="1" y="9"/>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4" name="Freeform 201">
                <a:extLst>
                  <a:ext uri="{FF2B5EF4-FFF2-40B4-BE49-F238E27FC236}">
                    <a16:creationId xmlns="" xmlns:a16="http://schemas.microsoft.com/office/drawing/2014/main" id="{D1B1002F-A53D-41A3-A9E2-BAF39F374E9C}"/>
                  </a:ext>
                </a:extLst>
              </p:cNvPr>
              <p:cNvSpPr>
                <a:spLocks/>
              </p:cNvSpPr>
              <p:nvPr/>
            </p:nvSpPr>
            <p:spPr bwMode="auto">
              <a:xfrm>
                <a:off x="3994" y="1779"/>
                <a:ext cx="10" cy="12"/>
              </a:xfrm>
              <a:custGeom>
                <a:avLst/>
                <a:gdLst>
                  <a:gd name="T0" fmla="*/ 4 w 4"/>
                  <a:gd name="T1" fmla="*/ 1 h 5"/>
                  <a:gd name="T2" fmla="*/ 0 w 4"/>
                  <a:gd name="T3" fmla="*/ 4 h 5"/>
                  <a:gd name="T4" fmla="*/ 2 w 4"/>
                  <a:gd name="T5" fmla="*/ 0 h 5"/>
                  <a:gd name="T6" fmla="*/ 4 w 4"/>
                  <a:gd name="T7" fmla="*/ 1 h 5"/>
                </a:gdLst>
                <a:ahLst/>
                <a:cxnLst>
                  <a:cxn ang="0">
                    <a:pos x="T0" y="T1"/>
                  </a:cxn>
                  <a:cxn ang="0">
                    <a:pos x="T2" y="T3"/>
                  </a:cxn>
                  <a:cxn ang="0">
                    <a:pos x="T4" y="T5"/>
                  </a:cxn>
                  <a:cxn ang="0">
                    <a:pos x="T6" y="T7"/>
                  </a:cxn>
                </a:cxnLst>
                <a:rect l="0" t="0" r="r" b="b"/>
                <a:pathLst>
                  <a:path w="4" h="5">
                    <a:moveTo>
                      <a:pt x="4" y="1"/>
                    </a:moveTo>
                    <a:cubicBezTo>
                      <a:pt x="3" y="2"/>
                      <a:pt x="3" y="5"/>
                      <a:pt x="0" y="4"/>
                    </a:cubicBezTo>
                    <a:cubicBezTo>
                      <a:pt x="0" y="2"/>
                      <a:pt x="2" y="1"/>
                      <a:pt x="2" y="0"/>
                    </a:cubicBezTo>
                    <a:cubicBezTo>
                      <a:pt x="3" y="0"/>
                      <a:pt x="3" y="1"/>
                      <a:pt x="4" y="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5" name="Freeform 202">
                <a:extLst>
                  <a:ext uri="{FF2B5EF4-FFF2-40B4-BE49-F238E27FC236}">
                    <a16:creationId xmlns="" xmlns:a16="http://schemas.microsoft.com/office/drawing/2014/main" id="{52D96DB7-BF74-4D2A-8DC8-6FD1B71251E0}"/>
                  </a:ext>
                </a:extLst>
              </p:cNvPr>
              <p:cNvSpPr>
                <a:spLocks/>
              </p:cNvSpPr>
              <p:nvPr/>
            </p:nvSpPr>
            <p:spPr bwMode="auto">
              <a:xfrm>
                <a:off x="4328" y="1776"/>
                <a:ext cx="239" cy="155"/>
              </a:xfrm>
              <a:custGeom>
                <a:avLst/>
                <a:gdLst>
                  <a:gd name="T0" fmla="*/ 64 w 101"/>
                  <a:gd name="T1" fmla="*/ 53 h 65"/>
                  <a:gd name="T2" fmla="*/ 48 w 101"/>
                  <a:gd name="T3" fmla="*/ 50 h 65"/>
                  <a:gd name="T4" fmla="*/ 34 w 101"/>
                  <a:gd name="T5" fmla="*/ 51 h 65"/>
                  <a:gd name="T6" fmla="*/ 40 w 101"/>
                  <a:gd name="T7" fmla="*/ 46 h 65"/>
                  <a:gd name="T8" fmla="*/ 15 w 101"/>
                  <a:gd name="T9" fmla="*/ 23 h 65"/>
                  <a:gd name="T10" fmla="*/ 10 w 101"/>
                  <a:gd name="T11" fmla="*/ 26 h 65"/>
                  <a:gd name="T12" fmla="*/ 8 w 101"/>
                  <a:gd name="T13" fmla="*/ 19 h 65"/>
                  <a:gd name="T14" fmla="*/ 16 w 101"/>
                  <a:gd name="T15" fmla="*/ 15 h 65"/>
                  <a:gd name="T16" fmla="*/ 0 w 101"/>
                  <a:gd name="T17" fmla="*/ 8 h 65"/>
                  <a:gd name="T18" fmla="*/ 17 w 101"/>
                  <a:gd name="T19" fmla="*/ 6 h 65"/>
                  <a:gd name="T20" fmla="*/ 18 w 101"/>
                  <a:gd name="T21" fmla="*/ 16 h 65"/>
                  <a:gd name="T22" fmla="*/ 23 w 101"/>
                  <a:gd name="T23" fmla="*/ 21 h 65"/>
                  <a:gd name="T24" fmla="*/ 36 w 101"/>
                  <a:gd name="T25" fmla="*/ 10 h 65"/>
                  <a:gd name="T26" fmla="*/ 78 w 101"/>
                  <a:gd name="T27" fmla="*/ 28 h 65"/>
                  <a:gd name="T28" fmla="*/ 78 w 101"/>
                  <a:gd name="T29" fmla="*/ 32 h 65"/>
                  <a:gd name="T30" fmla="*/ 89 w 101"/>
                  <a:gd name="T31" fmla="*/ 39 h 65"/>
                  <a:gd name="T32" fmla="*/ 84 w 101"/>
                  <a:gd name="T33" fmla="*/ 44 h 65"/>
                  <a:gd name="T34" fmla="*/ 101 w 101"/>
                  <a:gd name="T35" fmla="*/ 64 h 65"/>
                  <a:gd name="T36" fmla="*/ 82 w 101"/>
                  <a:gd name="T37" fmla="*/ 58 h 65"/>
                  <a:gd name="T38" fmla="*/ 72 w 101"/>
                  <a:gd name="T39" fmla="*/ 47 h 65"/>
                  <a:gd name="T40" fmla="*/ 58 w 101"/>
                  <a:gd name="T41" fmla="*/ 51 h 65"/>
                  <a:gd name="T42" fmla="*/ 64 w 101"/>
                  <a:gd name="T43" fmla="*/ 53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1" h="65">
                    <a:moveTo>
                      <a:pt x="64" y="53"/>
                    </a:moveTo>
                    <a:cubicBezTo>
                      <a:pt x="62" y="59"/>
                      <a:pt x="47" y="58"/>
                      <a:pt x="48" y="50"/>
                    </a:cubicBezTo>
                    <a:cubicBezTo>
                      <a:pt x="40" y="48"/>
                      <a:pt x="41" y="51"/>
                      <a:pt x="34" y="51"/>
                    </a:cubicBezTo>
                    <a:cubicBezTo>
                      <a:pt x="35" y="49"/>
                      <a:pt x="36" y="45"/>
                      <a:pt x="40" y="46"/>
                    </a:cubicBezTo>
                    <a:cubicBezTo>
                      <a:pt x="44" y="30"/>
                      <a:pt x="23" y="30"/>
                      <a:pt x="15" y="23"/>
                    </a:cubicBezTo>
                    <a:cubicBezTo>
                      <a:pt x="13" y="23"/>
                      <a:pt x="13" y="26"/>
                      <a:pt x="10" y="26"/>
                    </a:cubicBezTo>
                    <a:cubicBezTo>
                      <a:pt x="10" y="23"/>
                      <a:pt x="10" y="20"/>
                      <a:pt x="8" y="19"/>
                    </a:cubicBezTo>
                    <a:cubicBezTo>
                      <a:pt x="9" y="15"/>
                      <a:pt x="14" y="17"/>
                      <a:pt x="16" y="15"/>
                    </a:cubicBezTo>
                    <a:cubicBezTo>
                      <a:pt x="9" y="14"/>
                      <a:pt x="4" y="11"/>
                      <a:pt x="0" y="8"/>
                    </a:cubicBezTo>
                    <a:cubicBezTo>
                      <a:pt x="1" y="7"/>
                      <a:pt x="11" y="0"/>
                      <a:pt x="17" y="6"/>
                    </a:cubicBezTo>
                    <a:cubicBezTo>
                      <a:pt x="16" y="11"/>
                      <a:pt x="19" y="12"/>
                      <a:pt x="18" y="16"/>
                    </a:cubicBezTo>
                    <a:cubicBezTo>
                      <a:pt x="21" y="15"/>
                      <a:pt x="20" y="19"/>
                      <a:pt x="23" y="21"/>
                    </a:cubicBezTo>
                    <a:cubicBezTo>
                      <a:pt x="28" y="18"/>
                      <a:pt x="31" y="13"/>
                      <a:pt x="36" y="10"/>
                    </a:cubicBezTo>
                    <a:cubicBezTo>
                      <a:pt x="50" y="16"/>
                      <a:pt x="66" y="21"/>
                      <a:pt x="78" y="28"/>
                    </a:cubicBezTo>
                    <a:cubicBezTo>
                      <a:pt x="78" y="30"/>
                      <a:pt x="78" y="31"/>
                      <a:pt x="78" y="32"/>
                    </a:cubicBezTo>
                    <a:cubicBezTo>
                      <a:pt x="82" y="35"/>
                      <a:pt x="85" y="37"/>
                      <a:pt x="89" y="39"/>
                    </a:cubicBezTo>
                    <a:cubicBezTo>
                      <a:pt x="89" y="43"/>
                      <a:pt x="84" y="41"/>
                      <a:pt x="84" y="44"/>
                    </a:cubicBezTo>
                    <a:cubicBezTo>
                      <a:pt x="88" y="51"/>
                      <a:pt x="98" y="59"/>
                      <a:pt x="101" y="64"/>
                    </a:cubicBezTo>
                    <a:cubicBezTo>
                      <a:pt x="96" y="65"/>
                      <a:pt x="87" y="61"/>
                      <a:pt x="82" y="58"/>
                    </a:cubicBezTo>
                    <a:cubicBezTo>
                      <a:pt x="83" y="50"/>
                      <a:pt x="76" y="50"/>
                      <a:pt x="72" y="47"/>
                    </a:cubicBezTo>
                    <a:cubicBezTo>
                      <a:pt x="68" y="45"/>
                      <a:pt x="64" y="52"/>
                      <a:pt x="58" y="51"/>
                    </a:cubicBezTo>
                    <a:cubicBezTo>
                      <a:pt x="62" y="51"/>
                      <a:pt x="62" y="53"/>
                      <a:pt x="64" y="5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6" name="Freeform 203">
                <a:extLst>
                  <a:ext uri="{FF2B5EF4-FFF2-40B4-BE49-F238E27FC236}">
                    <a16:creationId xmlns="" xmlns:a16="http://schemas.microsoft.com/office/drawing/2014/main" id="{588A045B-3E83-48E1-8011-DA6D102CDDF8}"/>
                  </a:ext>
                </a:extLst>
              </p:cNvPr>
              <p:cNvSpPr>
                <a:spLocks/>
              </p:cNvSpPr>
              <p:nvPr/>
            </p:nvSpPr>
            <p:spPr bwMode="auto">
              <a:xfrm>
                <a:off x="4224" y="1793"/>
                <a:ext cx="14" cy="12"/>
              </a:xfrm>
              <a:custGeom>
                <a:avLst/>
                <a:gdLst>
                  <a:gd name="T0" fmla="*/ 3 w 6"/>
                  <a:gd name="T1" fmla="*/ 0 h 5"/>
                  <a:gd name="T2" fmla="*/ 5 w 6"/>
                  <a:gd name="T3" fmla="*/ 3 h 5"/>
                  <a:gd name="T4" fmla="*/ 0 w 6"/>
                  <a:gd name="T5" fmla="*/ 2 h 5"/>
                  <a:gd name="T6" fmla="*/ 3 w 6"/>
                  <a:gd name="T7" fmla="*/ 0 h 5"/>
                </a:gdLst>
                <a:ahLst/>
                <a:cxnLst>
                  <a:cxn ang="0">
                    <a:pos x="T0" y="T1"/>
                  </a:cxn>
                  <a:cxn ang="0">
                    <a:pos x="T2" y="T3"/>
                  </a:cxn>
                  <a:cxn ang="0">
                    <a:pos x="T4" y="T5"/>
                  </a:cxn>
                  <a:cxn ang="0">
                    <a:pos x="T6" y="T7"/>
                  </a:cxn>
                </a:cxnLst>
                <a:rect l="0" t="0" r="r" b="b"/>
                <a:pathLst>
                  <a:path w="6" h="5">
                    <a:moveTo>
                      <a:pt x="3" y="0"/>
                    </a:moveTo>
                    <a:cubicBezTo>
                      <a:pt x="4" y="1"/>
                      <a:pt x="6" y="1"/>
                      <a:pt x="5" y="3"/>
                    </a:cubicBezTo>
                    <a:cubicBezTo>
                      <a:pt x="4" y="5"/>
                      <a:pt x="2" y="3"/>
                      <a:pt x="0" y="2"/>
                    </a:cubicBezTo>
                    <a:cubicBezTo>
                      <a:pt x="1" y="1"/>
                      <a:pt x="3" y="1"/>
                      <a:pt x="3"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7" name="Freeform 204">
                <a:extLst>
                  <a:ext uri="{FF2B5EF4-FFF2-40B4-BE49-F238E27FC236}">
                    <a16:creationId xmlns="" xmlns:a16="http://schemas.microsoft.com/office/drawing/2014/main" id="{B6A04321-4661-4F9F-B6F6-7DE9422BEAF1}"/>
                  </a:ext>
                </a:extLst>
              </p:cNvPr>
              <p:cNvSpPr>
                <a:spLocks/>
              </p:cNvSpPr>
              <p:nvPr/>
            </p:nvSpPr>
            <p:spPr bwMode="auto">
              <a:xfrm>
                <a:off x="4269" y="1824"/>
                <a:ext cx="14" cy="12"/>
              </a:xfrm>
              <a:custGeom>
                <a:avLst/>
                <a:gdLst>
                  <a:gd name="T0" fmla="*/ 0 w 6"/>
                  <a:gd name="T1" fmla="*/ 0 h 5"/>
                  <a:gd name="T2" fmla="*/ 6 w 6"/>
                  <a:gd name="T3" fmla="*/ 4 h 5"/>
                  <a:gd name="T4" fmla="*/ 0 w 6"/>
                  <a:gd name="T5" fmla="*/ 0 h 5"/>
                </a:gdLst>
                <a:ahLst/>
                <a:cxnLst>
                  <a:cxn ang="0">
                    <a:pos x="T0" y="T1"/>
                  </a:cxn>
                  <a:cxn ang="0">
                    <a:pos x="T2" y="T3"/>
                  </a:cxn>
                  <a:cxn ang="0">
                    <a:pos x="T4" y="T5"/>
                  </a:cxn>
                </a:cxnLst>
                <a:rect l="0" t="0" r="r" b="b"/>
                <a:pathLst>
                  <a:path w="6" h="5">
                    <a:moveTo>
                      <a:pt x="0" y="0"/>
                    </a:moveTo>
                    <a:cubicBezTo>
                      <a:pt x="3" y="0"/>
                      <a:pt x="6" y="0"/>
                      <a:pt x="6" y="4"/>
                    </a:cubicBezTo>
                    <a:cubicBezTo>
                      <a:pt x="3" y="5"/>
                      <a:pt x="0" y="4"/>
                      <a:pt x="0"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126" name="Freeform 206">
              <a:extLst>
                <a:ext uri="{FF2B5EF4-FFF2-40B4-BE49-F238E27FC236}">
                  <a16:creationId xmlns="" xmlns:a16="http://schemas.microsoft.com/office/drawing/2014/main" id="{038E1B73-D508-417E-8079-64D7DF356AB1}"/>
                </a:ext>
              </a:extLst>
            </p:cNvPr>
            <p:cNvSpPr>
              <a:spLocks/>
            </p:cNvSpPr>
            <p:nvPr/>
          </p:nvSpPr>
          <p:spPr bwMode="auto">
            <a:xfrm>
              <a:off x="4366" y="1855"/>
              <a:ext cx="9" cy="16"/>
            </a:xfrm>
            <a:custGeom>
              <a:avLst/>
              <a:gdLst>
                <a:gd name="T0" fmla="*/ 4 w 4"/>
                <a:gd name="T1" fmla="*/ 1 h 7"/>
                <a:gd name="T2" fmla="*/ 4 w 4"/>
                <a:gd name="T3" fmla="*/ 6 h 7"/>
                <a:gd name="T4" fmla="*/ 4 w 4"/>
                <a:gd name="T5" fmla="*/ 1 h 7"/>
              </a:gdLst>
              <a:ahLst/>
              <a:cxnLst>
                <a:cxn ang="0">
                  <a:pos x="T0" y="T1"/>
                </a:cxn>
                <a:cxn ang="0">
                  <a:pos x="T2" y="T3"/>
                </a:cxn>
                <a:cxn ang="0">
                  <a:pos x="T4" y="T5"/>
                </a:cxn>
              </a:cxnLst>
              <a:rect l="0" t="0" r="r" b="b"/>
              <a:pathLst>
                <a:path w="4" h="7">
                  <a:moveTo>
                    <a:pt x="4" y="1"/>
                  </a:moveTo>
                  <a:cubicBezTo>
                    <a:pt x="4" y="3"/>
                    <a:pt x="4" y="4"/>
                    <a:pt x="4" y="6"/>
                  </a:cubicBezTo>
                  <a:cubicBezTo>
                    <a:pt x="0" y="7"/>
                    <a:pt x="0" y="0"/>
                    <a:pt x="4" y="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7" name="Freeform 207">
              <a:extLst>
                <a:ext uri="{FF2B5EF4-FFF2-40B4-BE49-F238E27FC236}">
                  <a16:creationId xmlns="" xmlns:a16="http://schemas.microsoft.com/office/drawing/2014/main" id="{824840BE-4ADC-4BBA-8779-514CCE95208B}"/>
                </a:ext>
              </a:extLst>
            </p:cNvPr>
            <p:cNvSpPr>
              <a:spLocks/>
            </p:cNvSpPr>
            <p:nvPr/>
          </p:nvSpPr>
          <p:spPr bwMode="auto">
            <a:xfrm>
              <a:off x="4139" y="1895"/>
              <a:ext cx="9" cy="10"/>
            </a:xfrm>
            <a:custGeom>
              <a:avLst/>
              <a:gdLst>
                <a:gd name="T0" fmla="*/ 4 w 4"/>
                <a:gd name="T1" fmla="*/ 0 h 4"/>
                <a:gd name="T2" fmla="*/ 0 w 4"/>
                <a:gd name="T3" fmla="*/ 4 h 4"/>
                <a:gd name="T4" fmla="*/ 4 w 4"/>
                <a:gd name="T5" fmla="*/ 0 h 4"/>
              </a:gdLst>
              <a:ahLst/>
              <a:cxnLst>
                <a:cxn ang="0">
                  <a:pos x="T0" y="T1"/>
                </a:cxn>
                <a:cxn ang="0">
                  <a:pos x="T2" y="T3"/>
                </a:cxn>
                <a:cxn ang="0">
                  <a:pos x="T4" y="T5"/>
                </a:cxn>
              </a:cxnLst>
              <a:rect l="0" t="0" r="r" b="b"/>
              <a:pathLst>
                <a:path w="4" h="4">
                  <a:moveTo>
                    <a:pt x="4" y="0"/>
                  </a:moveTo>
                  <a:cubicBezTo>
                    <a:pt x="4" y="3"/>
                    <a:pt x="2" y="4"/>
                    <a:pt x="0" y="4"/>
                  </a:cubicBezTo>
                  <a:cubicBezTo>
                    <a:pt x="0" y="1"/>
                    <a:pt x="1" y="0"/>
                    <a:pt x="4"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8" name="Freeform 208">
              <a:extLst>
                <a:ext uri="{FF2B5EF4-FFF2-40B4-BE49-F238E27FC236}">
                  <a16:creationId xmlns="" xmlns:a16="http://schemas.microsoft.com/office/drawing/2014/main" id="{9302C016-9616-4CA7-B96E-F5B48D73FD89}"/>
                </a:ext>
              </a:extLst>
            </p:cNvPr>
            <p:cNvSpPr>
              <a:spLocks/>
            </p:cNvSpPr>
            <p:nvPr/>
          </p:nvSpPr>
          <p:spPr bwMode="auto">
            <a:xfrm>
              <a:off x="4238" y="1893"/>
              <a:ext cx="14" cy="9"/>
            </a:xfrm>
            <a:custGeom>
              <a:avLst/>
              <a:gdLst>
                <a:gd name="T0" fmla="*/ 0 w 6"/>
                <a:gd name="T1" fmla="*/ 2 h 4"/>
                <a:gd name="T2" fmla="*/ 6 w 6"/>
                <a:gd name="T3" fmla="*/ 1 h 4"/>
                <a:gd name="T4" fmla="*/ 0 w 6"/>
                <a:gd name="T5" fmla="*/ 2 h 4"/>
              </a:gdLst>
              <a:ahLst/>
              <a:cxnLst>
                <a:cxn ang="0">
                  <a:pos x="T0" y="T1"/>
                </a:cxn>
                <a:cxn ang="0">
                  <a:pos x="T2" y="T3"/>
                </a:cxn>
                <a:cxn ang="0">
                  <a:pos x="T4" y="T5"/>
                </a:cxn>
              </a:cxnLst>
              <a:rect l="0" t="0" r="r" b="b"/>
              <a:pathLst>
                <a:path w="6" h="4">
                  <a:moveTo>
                    <a:pt x="0" y="2"/>
                  </a:moveTo>
                  <a:cubicBezTo>
                    <a:pt x="0" y="0"/>
                    <a:pt x="5" y="0"/>
                    <a:pt x="6" y="1"/>
                  </a:cubicBezTo>
                  <a:cubicBezTo>
                    <a:pt x="6" y="4"/>
                    <a:pt x="2" y="2"/>
                    <a:pt x="0" y="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9" name="Freeform 209">
              <a:extLst>
                <a:ext uri="{FF2B5EF4-FFF2-40B4-BE49-F238E27FC236}">
                  <a16:creationId xmlns="" xmlns:a16="http://schemas.microsoft.com/office/drawing/2014/main" id="{942C280A-292E-4F44-930F-0C1817359181}"/>
                </a:ext>
              </a:extLst>
            </p:cNvPr>
            <p:cNvSpPr>
              <a:spLocks/>
            </p:cNvSpPr>
            <p:nvPr/>
          </p:nvSpPr>
          <p:spPr bwMode="auto">
            <a:xfrm>
              <a:off x="4650" y="1890"/>
              <a:ext cx="14" cy="17"/>
            </a:xfrm>
            <a:custGeom>
              <a:avLst/>
              <a:gdLst>
                <a:gd name="T0" fmla="*/ 0 w 6"/>
                <a:gd name="T1" fmla="*/ 2 h 7"/>
                <a:gd name="T2" fmla="*/ 4 w 6"/>
                <a:gd name="T3" fmla="*/ 1 h 7"/>
                <a:gd name="T4" fmla="*/ 6 w 6"/>
                <a:gd name="T5" fmla="*/ 4 h 7"/>
                <a:gd name="T6" fmla="*/ 0 w 6"/>
                <a:gd name="T7" fmla="*/ 2 h 7"/>
              </a:gdLst>
              <a:ahLst/>
              <a:cxnLst>
                <a:cxn ang="0">
                  <a:pos x="T0" y="T1"/>
                </a:cxn>
                <a:cxn ang="0">
                  <a:pos x="T2" y="T3"/>
                </a:cxn>
                <a:cxn ang="0">
                  <a:pos x="T4" y="T5"/>
                </a:cxn>
                <a:cxn ang="0">
                  <a:pos x="T6" y="T7"/>
                </a:cxn>
              </a:cxnLst>
              <a:rect l="0" t="0" r="r" b="b"/>
              <a:pathLst>
                <a:path w="6" h="7">
                  <a:moveTo>
                    <a:pt x="0" y="2"/>
                  </a:moveTo>
                  <a:cubicBezTo>
                    <a:pt x="0" y="0"/>
                    <a:pt x="2" y="1"/>
                    <a:pt x="4" y="1"/>
                  </a:cubicBezTo>
                  <a:cubicBezTo>
                    <a:pt x="4" y="3"/>
                    <a:pt x="4" y="4"/>
                    <a:pt x="6" y="4"/>
                  </a:cubicBezTo>
                  <a:cubicBezTo>
                    <a:pt x="4" y="7"/>
                    <a:pt x="1" y="2"/>
                    <a:pt x="0" y="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0" name="Freeform 210">
              <a:extLst>
                <a:ext uri="{FF2B5EF4-FFF2-40B4-BE49-F238E27FC236}">
                  <a16:creationId xmlns="" xmlns:a16="http://schemas.microsoft.com/office/drawing/2014/main" id="{6D5A3CCA-9F69-43F1-8F35-8E54FCEFB6AA}"/>
                </a:ext>
              </a:extLst>
            </p:cNvPr>
            <p:cNvSpPr>
              <a:spLocks/>
            </p:cNvSpPr>
            <p:nvPr/>
          </p:nvSpPr>
          <p:spPr bwMode="auto">
            <a:xfrm>
              <a:off x="4383" y="1971"/>
              <a:ext cx="9" cy="14"/>
            </a:xfrm>
            <a:custGeom>
              <a:avLst/>
              <a:gdLst>
                <a:gd name="T0" fmla="*/ 4 w 4"/>
                <a:gd name="T1" fmla="*/ 1 h 6"/>
                <a:gd name="T2" fmla="*/ 4 w 4"/>
                <a:gd name="T3" fmla="*/ 5 h 6"/>
                <a:gd name="T4" fmla="*/ 4 w 4"/>
                <a:gd name="T5" fmla="*/ 1 h 6"/>
              </a:gdLst>
              <a:ahLst/>
              <a:cxnLst>
                <a:cxn ang="0">
                  <a:pos x="T0" y="T1"/>
                </a:cxn>
                <a:cxn ang="0">
                  <a:pos x="T2" y="T3"/>
                </a:cxn>
                <a:cxn ang="0">
                  <a:pos x="T4" y="T5"/>
                </a:cxn>
              </a:cxnLst>
              <a:rect l="0" t="0" r="r" b="b"/>
              <a:pathLst>
                <a:path w="4" h="6">
                  <a:moveTo>
                    <a:pt x="4" y="1"/>
                  </a:moveTo>
                  <a:cubicBezTo>
                    <a:pt x="4" y="2"/>
                    <a:pt x="4" y="4"/>
                    <a:pt x="4" y="5"/>
                  </a:cubicBezTo>
                  <a:cubicBezTo>
                    <a:pt x="0" y="6"/>
                    <a:pt x="0" y="0"/>
                    <a:pt x="4" y="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1" name="Freeform 211">
              <a:extLst>
                <a:ext uri="{FF2B5EF4-FFF2-40B4-BE49-F238E27FC236}">
                  <a16:creationId xmlns="" xmlns:a16="http://schemas.microsoft.com/office/drawing/2014/main" id="{CD613D97-AA97-433C-80E2-E8ECA168CF42}"/>
                </a:ext>
              </a:extLst>
            </p:cNvPr>
            <p:cNvSpPr>
              <a:spLocks/>
            </p:cNvSpPr>
            <p:nvPr/>
          </p:nvSpPr>
          <p:spPr bwMode="auto">
            <a:xfrm>
              <a:off x="4756" y="1988"/>
              <a:ext cx="8" cy="14"/>
            </a:xfrm>
            <a:custGeom>
              <a:avLst/>
              <a:gdLst>
                <a:gd name="T0" fmla="*/ 0 w 3"/>
                <a:gd name="T1" fmla="*/ 6 h 6"/>
                <a:gd name="T2" fmla="*/ 0 w 3"/>
                <a:gd name="T3" fmla="*/ 0 h 6"/>
                <a:gd name="T4" fmla="*/ 3 w 3"/>
                <a:gd name="T5" fmla="*/ 2 h 6"/>
                <a:gd name="T6" fmla="*/ 0 w 3"/>
                <a:gd name="T7" fmla="*/ 6 h 6"/>
              </a:gdLst>
              <a:ahLst/>
              <a:cxnLst>
                <a:cxn ang="0">
                  <a:pos x="T0" y="T1"/>
                </a:cxn>
                <a:cxn ang="0">
                  <a:pos x="T2" y="T3"/>
                </a:cxn>
                <a:cxn ang="0">
                  <a:pos x="T4" y="T5"/>
                </a:cxn>
                <a:cxn ang="0">
                  <a:pos x="T6" y="T7"/>
                </a:cxn>
              </a:cxnLst>
              <a:rect l="0" t="0" r="r" b="b"/>
              <a:pathLst>
                <a:path w="3" h="6">
                  <a:moveTo>
                    <a:pt x="0" y="6"/>
                  </a:moveTo>
                  <a:cubicBezTo>
                    <a:pt x="0" y="4"/>
                    <a:pt x="0" y="2"/>
                    <a:pt x="0" y="0"/>
                  </a:cubicBezTo>
                  <a:cubicBezTo>
                    <a:pt x="1" y="1"/>
                    <a:pt x="1" y="2"/>
                    <a:pt x="3" y="2"/>
                  </a:cubicBezTo>
                  <a:cubicBezTo>
                    <a:pt x="3" y="4"/>
                    <a:pt x="3" y="6"/>
                    <a:pt x="0" y="6"/>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2" name="Freeform 213">
              <a:extLst>
                <a:ext uri="{FF2B5EF4-FFF2-40B4-BE49-F238E27FC236}">
                  <a16:creationId xmlns="" xmlns:a16="http://schemas.microsoft.com/office/drawing/2014/main" id="{183EA57D-17AE-417C-879F-EBB8EDF52BD1}"/>
                </a:ext>
              </a:extLst>
            </p:cNvPr>
            <p:cNvSpPr>
              <a:spLocks/>
            </p:cNvSpPr>
            <p:nvPr/>
          </p:nvSpPr>
          <p:spPr bwMode="auto">
            <a:xfrm>
              <a:off x="4709" y="2066"/>
              <a:ext cx="28" cy="31"/>
            </a:xfrm>
            <a:custGeom>
              <a:avLst/>
              <a:gdLst>
                <a:gd name="T0" fmla="*/ 12 w 12"/>
                <a:gd name="T1" fmla="*/ 13 h 13"/>
                <a:gd name="T2" fmla="*/ 0 w 12"/>
                <a:gd name="T3" fmla="*/ 0 h 13"/>
                <a:gd name="T4" fmla="*/ 12 w 12"/>
                <a:gd name="T5" fmla="*/ 13 h 13"/>
              </a:gdLst>
              <a:ahLst/>
              <a:cxnLst>
                <a:cxn ang="0">
                  <a:pos x="T0" y="T1"/>
                </a:cxn>
                <a:cxn ang="0">
                  <a:pos x="T2" y="T3"/>
                </a:cxn>
                <a:cxn ang="0">
                  <a:pos x="T4" y="T5"/>
                </a:cxn>
              </a:cxnLst>
              <a:rect l="0" t="0" r="r" b="b"/>
              <a:pathLst>
                <a:path w="12" h="13">
                  <a:moveTo>
                    <a:pt x="12" y="13"/>
                  </a:moveTo>
                  <a:cubicBezTo>
                    <a:pt x="6" y="11"/>
                    <a:pt x="1" y="7"/>
                    <a:pt x="0" y="0"/>
                  </a:cubicBezTo>
                  <a:cubicBezTo>
                    <a:pt x="5" y="3"/>
                    <a:pt x="9" y="8"/>
                    <a:pt x="12" y="1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3" name="Freeform 214">
              <a:extLst>
                <a:ext uri="{FF2B5EF4-FFF2-40B4-BE49-F238E27FC236}">
                  <a16:creationId xmlns="" xmlns:a16="http://schemas.microsoft.com/office/drawing/2014/main" id="{82144D39-ADE7-4848-A72B-745F4BFFE7A3}"/>
                </a:ext>
              </a:extLst>
            </p:cNvPr>
            <p:cNvSpPr>
              <a:spLocks/>
            </p:cNvSpPr>
            <p:nvPr/>
          </p:nvSpPr>
          <p:spPr bwMode="auto">
            <a:xfrm>
              <a:off x="4302" y="2282"/>
              <a:ext cx="17" cy="14"/>
            </a:xfrm>
            <a:custGeom>
              <a:avLst/>
              <a:gdLst>
                <a:gd name="T0" fmla="*/ 1 w 7"/>
                <a:gd name="T1" fmla="*/ 4 h 6"/>
                <a:gd name="T2" fmla="*/ 7 w 7"/>
                <a:gd name="T3" fmla="*/ 2 h 6"/>
                <a:gd name="T4" fmla="*/ 1 w 7"/>
                <a:gd name="T5" fmla="*/ 4 h 6"/>
              </a:gdLst>
              <a:ahLst/>
              <a:cxnLst>
                <a:cxn ang="0">
                  <a:pos x="T0" y="T1"/>
                </a:cxn>
                <a:cxn ang="0">
                  <a:pos x="T2" y="T3"/>
                </a:cxn>
                <a:cxn ang="0">
                  <a:pos x="T4" y="T5"/>
                </a:cxn>
              </a:cxnLst>
              <a:rect l="0" t="0" r="r" b="b"/>
              <a:pathLst>
                <a:path w="7" h="6">
                  <a:moveTo>
                    <a:pt x="1" y="4"/>
                  </a:moveTo>
                  <a:cubicBezTo>
                    <a:pt x="0" y="0"/>
                    <a:pt x="5" y="2"/>
                    <a:pt x="7" y="2"/>
                  </a:cubicBezTo>
                  <a:cubicBezTo>
                    <a:pt x="7" y="4"/>
                    <a:pt x="2" y="6"/>
                    <a:pt x="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4" name="Freeform 215">
              <a:extLst>
                <a:ext uri="{FF2B5EF4-FFF2-40B4-BE49-F238E27FC236}">
                  <a16:creationId xmlns="" xmlns:a16="http://schemas.microsoft.com/office/drawing/2014/main" id="{926883EF-D09C-4C80-B8D4-081D12B8E771}"/>
                </a:ext>
              </a:extLst>
            </p:cNvPr>
            <p:cNvSpPr>
              <a:spLocks/>
            </p:cNvSpPr>
            <p:nvPr/>
          </p:nvSpPr>
          <p:spPr bwMode="auto">
            <a:xfrm>
              <a:off x="1962" y="2521"/>
              <a:ext cx="66" cy="43"/>
            </a:xfrm>
            <a:custGeom>
              <a:avLst/>
              <a:gdLst>
                <a:gd name="T0" fmla="*/ 1 w 28"/>
                <a:gd name="T1" fmla="*/ 1 h 18"/>
                <a:gd name="T2" fmla="*/ 8 w 28"/>
                <a:gd name="T3" fmla="*/ 0 h 18"/>
                <a:gd name="T4" fmla="*/ 28 w 28"/>
                <a:gd name="T5" fmla="*/ 13 h 18"/>
                <a:gd name="T6" fmla="*/ 18 w 28"/>
                <a:gd name="T7" fmla="*/ 15 h 18"/>
                <a:gd name="T8" fmla="*/ 19 w 28"/>
                <a:gd name="T9" fmla="*/ 17 h 18"/>
                <a:gd name="T10" fmla="*/ 7 w 28"/>
                <a:gd name="T11" fmla="*/ 13 h 18"/>
                <a:gd name="T12" fmla="*/ 3 w 28"/>
                <a:gd name="T13" fmla="*/ 14 h 18"/>
                <a:gd name="T14" fmla="*/ 1 w 28"/>
                <a:gd name="T15" fmla="*/ 12 h 18"/>
                <a:gd name="T16" fmla="*/ 0 w 28"/>
                <a:gd name="T17" fmla="*/ 8 h 18"/>
                <a:gd name="T18" fmla="*/ 1 w 28"/>
                <a:gd name="T19" fmla="*/ 6 h 18"/>
                <a:gd name="T20" fmla="*/ 4 w 28"/>
                <a:gd name="T21" fmla="*/ 10 h 18"/>
                <a:gd name="T22" fmla="*/ 6 w 28"/>
                <a:gd name="T23" fmla="*/ 6 h 18"/>
                <a:gd name="T24" fmla="*/ 1 w 28"/>
                <a:gd name="T25" fmla="*/ 1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 h="18">
                  <a:moveTo>
                    <a:pt x="1" y="1"/>
                  </a:moveTo>
                  <a:cubicBezTo>
                    <a:pt x="2" y="0"/>
                    <a:pt x="5" y="0"/>
                    <a:pt x="8" y="0"/>
                  </a:cubicBezTo>
                  <a:cubicBezTo>
                    <a:pt x="11" y="8"/>
                    <a:pt x="22" y="9"/>
                    <a:pt x="28" y="13"/>
                  </a:cubicBezTo>
                  <a:cubicBezTo>
                    <a:pt x="24" y="14"/>
                    <a:pt x="21" y="16"/>
                    <a:pt x="18" y="15"/>
                  </a:cubicBezTo>
                  <a:cubicBezTo>
                    <a:pt x="16" y="15"/>
                    <a:pt x="17" y="17"/>
                    <a:pt x="19" y="17"/>
                  </a:cubicBezTo>
                  <a:cubicBezTo>
                    <a:pt x="16" y="18"/>
                    <a:pt x="8" y="16"/>
                    <a:pt x="7" y="13"/>
                  </a:cubicBezTo>
                  <a:cubicBezTo>
                    <a:pt x="7" y="17"/>
                    <a:pt x="5" y="12"/>
                    <a:pt x="3" y="14"/>
                  </a:cubicBezTo>
                  <a:cubicBezTo>
                    <a:pt x="0" y="14"/>
                    <a:pt x="5" y="11"/>
                    <a:pt x="1" y="12"/>
                  </a:cubicBezTo>
                  <a:cubicBezTo>
                    <a:pt x="3" y="10"/>
                    <a:pt x="1" y="10"/>
                    <a:pt x="0" y="8"/>
                  </a:cubicBezTo>
                  <a:cubicBezTo>
                    <a:pt x="1" y="8"/>
                    <a:pt x="1" y="7"/>
                    <a:pt x="1" y="6"/>
                  </a:cubicBezTo>
                  <a:cubicBezTo>
                    <a:pt x="4" y="6"/>
                    <a:pt x="2" y="10"/>
                    <a:pt x="4" y="10"/>
                  </a:cubicBezTo>
                  <a:cubicBezTo>
                    <a:pt x="7" y="11"/>
                    <a:pt x="3" y="6"/>
                    <a:pt x="6" y="6"/>
                  </a:cubicBezTo>
                  <a:cubicBezTo>
                    <a:pt x="5" y="4"/>
                    <a:pt x="0" y="6"/>
                    <a:pt x="1" y="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5" name="Freeform 216">
              <a:extLst>
                <a:ext uri="{FF2B5EF4-FFF2-40B4-BE49-F238E27FC236}">
                  <a16:creationId xmlns="" xmlns:a16="http://schemas.microsoft.com/office/drawing/2014/main" id="{E15025B3-EBB8-4024-B470-8E19A1DB4B7A}"/>
                </a:ext>
              </a:extLst>
            </p:cNvPr>
            <p:cNvSpPr>
              <a:spLocks/>
            </p:cNvSpPr>
            <p:nvPr/>
          </p:nvSpPr>
          <p:spPr bwMode="auto">
            <a:xfrm>
              <a:off x="1955" y="2521"/>
              <a:ext cx="23" cy="26"/>
            </a:xfrm>
            <a:custGeom>
              <a:avLst/>
              <a:gdLst>
                <a:gd name="T0" fmla="*/ 1 w 10"/>
                <a:gd name="T1" fmla="*/ 7 h 11"/>
                <a:gd name="T2" fmla="*/ 1 w 10"/>
                <a:gd name="T3" fmla="*/ 0 h 11"/>
                <a:gd name="T4" fmla="*/ 4 w 10"/>
                <a:gd name="T5" fmla="*/ 0 h 11"/>
                <a:gd name="T6" fmla="*/ 4 w 10"/>
                <a:gd name="T7" fmla="*/ 1 h 11"/>
                <a:gd name="T8" fmla="*/ 9 w 10"/>
                <a:gd name="T9" fmla="*/ 6 h 11"/>
                <a:gd name="T10" fmla="*/ 7 w 10"/>
                <a:gd name="T11" fmla="*/ 10 h 11"/>
                <a:gd name="T12" fmla="*/ 4 w 10"/>
                <a:gd name="T13" fmla="*/ 6 h 11"/>
                <a:gd name="T14" fmla="*/ 3 w 10"/>
                <a:gd name="T15" fmla="*/ 8 h 11"/>
                <a:gd name="T16" fmla="*/ 1 w 10"/>
                <a:gd name="T17"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11">
                  <a:moveTo>
                    <a:pt x="1" y="7"/>
                  </a:moveTo>
                  <a:cubicBezTo>
                    <a:pt x="4" y="6"/>
                    <a:pt x="0" y="3"/>
                    <a:pt x="1" y="0"/>
                  </a:cubicBezTo>
                  <a:cubicBezTo>
                    <a:pt x="3" y="1"/>
                    <a:pt x="3" y="0"/>
                    <a:pt x="4" y="0"/>
                  </a:cubicBezTo>
                  <a:cubicBezTo>
                    <a:pt x="4" y="0"/>
                    <a:pt x="4" y="1"/>
                    <a:pt x="4" y="1"/>
                  </a:cubicBezTo>
                  <a:cubicBezTo>
                    <a:pt x="3" y="6"/>
                    <a:pt x="8" y="4"/>
                    <a:pt x="9" y="6"/>
                  </a:cubicBezTo>
                  <a:cubicBezTo>
                    <a:pt x="6" y="6"/>
                    <a:pt x="10" y="11"/>
                    <a:pt x="7" y="10"/>
                  </a:cubicBezTo>
                  <a:cubicBezTo>
                    <a:pt x="5" y="10"/>
                    <a:pt x="7" y="6"/>
                    <a:pt x="4" y="6"/>
                  </a:cubicBezTo>
                  <a:cubicBezTo>
                    <a:pt x="4" y="7"/>
                    <a:pt x="4" y="8"/>
                    <a:pt x="3" y="8"/>
                  </a:cubicBezTo>
                  <a:cubicBezTo>
                    <a:pt x="2" y="8"/>
                    <a:pt x="2" y="8"/>
                    <a:pt x="1" y="7"/>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6" name="Freeform 217">
              <a:extLst>
                <a:ext uri="{FF2B5EF4-FFF2-40B4-BE49-F238E27FC236}">
                  <a16:creationId xmlns="" xmlns:a16="http://schemas.microsoft.com/office/drawing/2014/main" id="{AD027F57-E8AD-458C-BCAB-8DCD609CC779}"/>
                </a:ext>
              </a:extLst>
            </p:cNvPr>
            <p:cNvSpPr>
              <a:spLocks/>
            </p:cNvSpPr>
            <p:nvPr/>
          </p:nvSpPr>
          <p:spPr bwMode="auto">
            <a:xfrm>
              <a:off x="3535" y="710"/>
              <a:ext cx="43" cy="14"/>
            </a:xfrm>
            <a:custGeom>
              <a:avLst/>
              <a:gdLst>
                <a:gd name="T0" fmla="*/ 18 w 18"/>
                <a:gd name="T1" fmla="*/ 3 h 6"/>
                <a:gd name="T2" fmla="*/ 0 w 18"/>
                <a:gd name="T3" fmla="*/ 6 h 6"/>
                <a:gd name="T4" fmla="*/ 2 w 18"/>
                <a:gd name="T5" fmla="*/ 0 h 6"/>
                <a:gd name="T6" fmla="*/ 18 w 18"/>
                <a:gd name="T7" fmla="*/ 3 h 6"/>
              </a:gdLst>
              <a:ahLst/>
              <a:cxnLst>
                <a:cxn ang="0">
                  <a:pos x="T0" y="T1"/>
                </a:cxn>
                <a:cxn ang="0">
                  <a:pos x="T2" y="T3"/>
                </a:cxn>
                <a:cxn ang="0">
                  <a:pos x="T4" y="T5"/>
                </a:cxn>
                <a:cxn ang="0">
                  <a:pos x="T6" y="T7"/>
                </a:cxn>
              </a:cxnLst>
              <a:rect l="0" t="0" r="r" b="b"/>
              <a:pathLst>
                <a:path w="18" h="6">
                  <a:moveTo>
                    <a:pt x="18" y="3"/>
                  </a:moveTo>
                  <a:cubicBezTo>
                    <a:pt x="14" y="6"/>
                    <a:pt x="6" y="5"/>
                    <a:pt x="0" y="6"/>
                  </a:cubicBezTo>
                  <a:cubicBezTo>
                    <a:pt x="0" y="4"/>
                    <a:pt x="0" y="2"/>
                    <a:pt x="2" y="0"/>
                  </a:cubicBezTo>
                  <a:cubicBezTo>
                    <a:pt x="6" y="2"/>
                    <a:pt x="13" y="2"/>
                    <a:pt x="18" y="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7" name="Freeform 218">
              <a:extLst>
                <a:ext uri="{FF2B5EF4-FFF2-40B4-BE49-F238E27FC236}">
                  <a16:creationId xmlns="" xmlns:a16="http://schemas.microsoft.com/office/drawing/2014/main" id="{12C21D79-82D5-4B86-8E9D-28D99B0AC4B7}"/>
                </a:ext>
              </a:extLst>
            </p:cNvPr>
            <p:cNvSpPr>
              <a:spLocks/>
            </p:cNvSpPr>
            <p:nvPr/>
          </p:nvSpPr>
          <p:spPr bwMode="auto">
            <a:xfrm>
              <a:off x="1936" y="736"/>
              <a:ext cx="132" cy="33"/>
            </a:xfrm>
            <a:custGeom>
              <a:avLst/>
              <a:gdLst>
                <a:gd name="T0" fmla="*/ 25 w 56"/>
                <a:gd name="T1" fmla="*/ 3 h 14"/>
                <a:gd name="T2" fmla="*/ 22 w 56"/>
                <a:gd name="T3" fmla="*/ 4 h 14"/>
                <a:gd name="T4" fmla="*/ 56 w 56"/>
                <a:gd name="T5" fmla="*/ 7 h 14"/>
                <a:gd name="T6" fmla="*/ 8 w 56"/>
                <a:gd name="T7" fmla="*/ 10 h 14"/>
                <a:gd name="T8" fmla="*/ 11 w 56"/>
                <a:gd name="T9" fmla="*/ 5 h 14"/>
                <a:gd name="T10" fmla="*/ 3 w 56"/>
                <a:gd name="T11" fmla="*/ 0 h 14"/>
                <a:gd name="T12" fmla="*/ 25 w 56"/>
                <a:gd name="T13" fmla="*/ 3 h 14"/>
              </a:gdLst>
              <a:ahLst/>
              <a:cxnLst>
                <a:cxn ang="0">
                  <a:pos x="T0" y="T1"/>
                </a:cxn>
                <a:cxn ang="0">
                  <a:pos x="T2" y="T3"/>
                </a:cxn>
                <a:cxn ang="0">
                  <a:pos x="T4" y="T5"/>
                </a:cxn>
                <a:cxn ang="0">
                  <a:pos x="T6" y="T7"/>
                </a:cxn>
                <a:cxn ang="0">
                  <a:pos x="T8" y="T9"/>
                </a:cxn>
                <a:cxn ang="0">
                  <a:pos x="T10" y="T11"/>
                </a:cxn>
                <a:cxn ang="0">
                  <a:pos x="T12" y="T13"/>
                </a:cxn>
              </a:cxnLst>
              <a:rect l="0" t="0" r="r" b="b"/>
              <a:pathLst>
                <a:path w="56" h="14">
                  <a:moveTo>
                    <a:pt x="25" y="3"/>
                  </a:moveTo>
                  <a:cubicBezTo>
                    <a:pt x="25" y="4"/>
                    <a:pt x="23" y="4"/>
                    <a:pt x="22" y="4"/>
                  </a:cubicBezTo>
                  <a:cubicBezTo>
                    <a:pt x="29" y="11"/>
                    <a:pt x="47" y="1"/>
                    <a:pt x="56" y="7"/>
                  </a:cubicBezTo>
                  <a:cubicBezTo>
                    <a:pt x="44" y="14"/>
                    <a:pt x="19" y="11"/>
                    <a:pt x="8" y="10"/>
                  </a:cubicBezTo>
                  <a:cubicBezTo>
                    <a:pt x="8" y="7"/>
                    <a:pt x="11" y="7"/>
                    <a:pt x="11" y="5"/>
                  </a:cubicBezTo>
                  <a:cubicBezTo>
                    <a:pt x="9" y="3"/>
                    <a:pt x="0" y="4"/>
                    <a:pt x="3" y="0"/>
                  </a:cubicBezTo>
                  <a:cubicBezTo>
                    <a:pt x="10" y="1"/>
                    <a:pt x="20" y="0"/>
                    <a:pt x="25" y="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8" name="Freeform 219">
              <a:extLst>
                <a:ext uri="{FF2B5EF4-FFF2-40B4-BE49-F238E27FC236}">
                  <a16:creationId xmlns="" xmlns:a16="http://schemas.microsoft.com/office/drawing/2014/main" id="{9FE1152B-0D92-452C-AE9B-C7E8BF682B24}"/>
                </a:ext>
              </a:extLst>
            </p:cNvPr>
            <p:cNvSpPr>
              <a:spLocks/>
            </p:cNvSpPr>
            <p:nvPr/>
          </p:nvSpPr>
          <p:spPr bwMode="auto">
            <a:xfrm>
              <a:off x="1744" y="733"/>
              <a:ext cx="111" cy="31"/>
            </a:xfrm>
            <a:custGeom>
              <a:avLst/>
              <a:gdLst>
                <a:gd name="T0" fmla="*/ 15 w 47"/>
                <a:gd name="T1" fmla="*/ 3 h 13"/>
                <a:gd name="T2" fmla="*/ 26 w 47"/>
                <a:gd name="T3" fmla="*/ 8 h 13"/>
                <a:gd name="T4" fmla="*/ 42 w 47"/>
                <a:gd name="T5" fmla="*/ 1 h 13"/>
                <a:gd name="T6" fmla="*/ 40 w 47"/>
                <a:gd name="T7" fmla="*/ 5 h 13"/>
                <a:gd name="T8" fmla="*/ 47 w 47"/>
                <a:gd name="T9" fmla="*/ 6 h 13"/>
                <a:gd name="T10" fmla="*/ 8 w 47"/>
                <a:gd name="T11" fmla="*/ 12 h 13"/>
                <a:gd name="T12" fmla="*/ 3 w 47"/>
                <a:gd name="T13" fmla="*/ 10 h 13"/>
                <a:gd name="T14" fmla="*/ 6 w 47"/>
                <a:gd name="T15" fmla="*/ 9 h 13"/>
                <a:gd name="T16" fmla="*/ 11 w 47"/>
                <a:gd name="T17" fmla="*/ 8 h 13"/>
                <a:gd name="T18" fmla="*/ 9 w 47"/>
                <a:gd name="T19" fmla="*/ 5 h 13"/>
                <a:gd name="T20" fmla="*/ 15 w 47"/>
                <a:gd name="T21" fmla="*/ 5 h 13"/>
                <a:gd name="T22" fmla="*/ 15 w 47"/>
                <a:gd name="T23" fmla="*/ 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7" h="13">
                  <a:moveTo>
                    <a:pt x="15" y="3"/>
                  </a:moveTo>
                  <a:cubicBezTo>
                    <a:pt x="20" y="3"/>
                    <a:pt x="25" y="3"/>
                    <a:pt x="26" y="8"/>
                  </a:cubicBezTo>
                  <a:cubicBezTo>
                    <a:pt x="34" y="8"/>
                    <a:pt x="34" y="0"/>
                    <a:pt x="42" y="1"/>
                  </a:cubicBezTo>
                  <a:cubicBezTo>
                    <a:pt x="44" y="4"/>
                    <a:pt x="39" y="2"/>
                    <a:pt x="40" y="5"/>
                  </a:cubicBezTo>
                  <a:cubicBezTo>
                    <a:pt x="41" y="7"/>
                    <a:pt x="45" y="5"/>
                    <a:pt x="47" y="6"/>
                  </a:cubicBezTo>
                  <a:cubicBezTo>
                    <a:pt x="39" y="13"/>
                    <a:pt x="21" y="11"/>
                    <a:pt x="8" y="12"/>
                  </a:cubicBezTo>
                  <a:cubicBezTo>
                    <a:pt x="11" y="9"/>
                    <a:pt x="8" y="10"/>
                    <a:pt x="3" y="10"/>
                  </a:cubicBezTo>
                  <a:cubicBezTo>
                    <a:pt x="0" y="9"/>
                    <a:pt x="5" y="8"/>
                    <a:pt x="6" y="9"/>
                  </a:cubicBezTo>
                  <a:cubicBezTo>
                    <a:pt x="7" y="8"/>
                    <a:pt x="8" y="7"/>
                    <a:pt x="11" y="8"/>
                  </a:cubicBezTo>
                  <a:cubicBezTo>
                    <a:pt x="11" y="6"/>
                    <a:pt x="9" y="6"/>
                    <a:pt x="9" y="5"/>
                  </a:cubicBezTo>
                  <a:cubicBezTo>
                    <a:pt x="11" y="5"/>
                    <a:pt x="13" y="5"/>
                    <a:pt x="15" y="5"/>
                  </a:cubicBezTo>
                  <a:cubicBezTo>
                    <a:pt x="15" y="4"/>
                    <a:pt x="15" y="3"/>
                    <a:pt x="15" y="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9" name="Freeform 220">
              <a:extLst>
                <a:ext uri="{FF2B5EF4-FFF2-40B4-BE49-F238E27FC236}">
                  <a16:creationId xmlns="" xmlns:a16="http://schemas.microsoft.com/office/drawing/2014/main" id="{9855FA46-89F3-40C2-ABC4-4B4AF7C994CC}"/>
                </a:ext>
              </a:extLst>
            </p:cNvPr>
            <p:cNvSpPr>
              <a:spLocks/>
            </p:cNvSpPr>
            <p:nvPr/>
          </p:nvSpPr>
          <p:spPr bwMode="auto">
            <a:xfrm>
              <a:off x="1888" y="738"/>
              <a:ext cx="41" cy="26"/>
            </a:xfrm>
            <a:custGeom>
              <a:avLst/>
              <a:gdLst>
                <a:gd name="T0" fmla="*/ 5 w 17"/>
                <a:gd name="T1" fmla="*/ 0 h 11"/>
                <a:gd name="T2" fmla="*/ 17 w 17"/>
                <a:gd name="T3" fmla="*/ 0 h 11"/>
                <a:gd name="T4" fmla="*/ 0 w 17"/>
                <a:gd name="T5" fmla="*/ 6 h 11"/>
                <a:gd name="T6" fmla="*/ 3 w 17"/>
                <a:gd name="T7" fmla="*/ 6 h 11"/>
                <a:gd name="T8" fmla="*/ 7 w 17"/>
                <a:gd name="T9" fmla="*/ 6 h 11"/>
                <a:gd name="T10" fmla="*/ 5 w 17"/>
                <a:gd name="T11" fmla="*/ 0 h 11"/>
              </a:gdLst>
              <a:ahLst/>
              <a:cxnLst>
                <a:cxn ang="0">
                  <a:pos x="T0" y="T1"/>
                </a:cxn>
                <a:cxn ang="0">
                  <a:pos x="T2" y="T3"/>
                </a:cxn>
                <a:cxn ang="0">
                  <a:pos x="T4" y="T5"/>
                </a:cxn>
                <a:cxn ang="0">
                  <a:pos x="T6" y="T7"/>
                </a:cxn>
                <a:cxn ang="0">
                  <a:pos x="T8" y="T9"/>
                </a:cxn>
                <a:cxn ang="0">
                  <a:pos x="T10" y="T11"/>
                </a:cxn>
              </a:cxnLst>
              <a:rect l="0" t="0" r="r" b="b"/>
              <a:pathLst>
                <a:path w="17" h="11">
                  <a:moveTo>
                    <a:pt x="5" y="0"/>
                  </a:moveTo>
                  <a:cubicBezTo>
                    <a:pt x="11" y="0"/>
                    <a:pt x="12" y="1"/>
                    <a:pt x="17" y="0"/>
                  </a:cubicBezTo>
                  <a:cubicBezTo>
                    <a:pt x="16" y="5"/>
                    <a:pt x="7" y="11"/>
                    <a:pt x="0" y="6"/>
                  </a:cubicBezTo>
                  <a:cubicBezTo>
                    <a:pt x="1" y="6"/>
                    <a:pt x="2" y="6"/>
                    <a:pt x="3" y="6"/>
                  </a:cubicBezTo>
                  <a:cubicBezTo>
                    <a:pt x="5" y="6"/>
                    <a:pt x="6" y="6"/>
                    <a:pt x="7" y="6"/>
                  </a:cubicBezTo>
                  <a:cubicBezTo>
                    <a:pt x="6" y="2"/>
                    <a:pt x="7" y="2"/>
                    <a:pt x="5"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0" name="Freeform 221">
              <a:extLst>
                <a:ext uri="{FF2B5EF4-FFF2-40B4-BE49-F238E27FC236}">
                  <a16:creationId xmlns="" xmlns:a16="http://schemas.microsoft.com/office/drawing/2014/main" id="{2B6371AB-4D39-4FF3-A3F9-CBB24F4D5B07}"/>
                </a:ext>
              </a:extLst>
            </p:cNvPr>
            <p:cNvSpPr>
              <a:spLocks/>
            </p:cNvSpPr>
            <p:nvPr/>
          </p:nvSpPr>
          <p:spPr bwMode="auto">
            <a:xfrm>
              <a:off x="3957" y="747"/>
              <a:ext cx="59" cy="12"/>
            </a:xfrm>
            <a:custGeom>
              <a:avLst/>
              <a:gdLst>
                <a:gd name="T0" fmla="*/ 0 w 25"/>
                <a:gd name="T1" fmla="*/ 3 h 5"/>
                <a:gd name="T2" fmla="*/ 12 w 25"/>
                <a:gd name="T3" fmla="*/ 4 h 5"/>
                <a:gd name="T4" fmla="*/ 0 w 25"/>
                <a:gd name="T5" fmla="*/ 3 h 5"/>
              </a:gdLst>
              <a:ahLst/>
              <a:cxnLst>
                <a:cxn ang="0">
                  <a:pos x="T0" y="T1"/>
                </a:cxn>
                <a:cxn ang="0">
                  <a:pos x="T2" y="T3"/>
                </a:cxn>
                <a:cxn ang="0">
                  <a:pos x="T4" y="T5"/>
                </a:cxn>
              </a:cxnLst>
              <a:rect l="0" t="0" r="r" b="b"/>
              <a:pathLst>
                <a:path w="25" h="5">
                  <a:moveTo>
                    <a:pt x="0" y="3"/>
                  </a:moveTo>
                  <a:cubicBezTo>
                    <a:pt x="2" y="0"/>
                    <a:pt x="25" y="5"/>
                    <a:pt x="12" y="4"/>
                  </a:cubicBezTo>
                  <a:cubicBezTo>
                    <a:pt x="8" y="4"/>
                    <a:pt x="5" y="3"/>
                    <a:pt x="0" y="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1" name="Freeform 222">
              <a:extLst>
                <a:ext uri="{FF2B5EF4-FFF2-40B4-BE49-F238E27FC236}">
                  <a16:creationId xmlns="" xmlns:a16="http://schemas.microsoft.com/office/drawing/2014/main" id="{BDCF96B6-1760-49BF-A65E-47875C0DF009}"/>
                </a:ext>
              </a:extLst>
            </p:cNvPr>
            <p:cNvSpPr>
              <a:spLocks/>
            </p:cNvSpPr>
            <p:nvPr/>
          </p:nvSpPr>
          <p:spPr bwMode="auto">
            <a:xfrm>
              <a:off x="1836" y="766"/>
              <a:ext cx="57" cy="34"/>
            </a:xfrm>
            <a:custGeom>
              <a:avLst/>
              <a:gdLst>
                <a:gd name="T0" fmla="*/ 24 w 24"/>
                <a:gd name="T1" fmla="*/ 0 h 14"/>
                <a:gd name="T2" fmla="*/ 24 w 24"/>
                <a:gd name="T3" fmla="*/ 3 h 14"/>
                <a:gd name="T4" fmla="*/ 9 w 24"/>
                <a:gd name="T5" fmla="*/ 14 h 14"/>
                <a:gd name="T6" fmla="*/ 0 w 24"/>
                <a:gd name="T7" fmla="*/ 6 h 14"/>
                <a:gd name="T8" fmla="*/ 8 w 24"/>
                <a:gd name="T9" fmla="*/ 3 h 14"/>
                <a:gd name="T10" fmla="*/ 24 w 24"/>
                <a:gd name="T11" fmla="*/ 0 h 14"/>
              </a:gdLst>
              <a:ahLst/>
              <a:cxnLst>
                <a:cxn ang="0">
                  <a:pos x="T0" y="T1"/>
                </a:cxn>
                <a:cxn ang="0">
                  <a:pos x="T2" y="T3"/>
                </a:cxn>
                <a:cxn ang="0">
                  <a:pos x="T4" y="T5"/>
                </a:cxn>
                <a:cxn ang="0">
                  <a:pos x="T6" y="T7"/>
                </a:cxn>
                <a:cxn ang="0">
                  <a:pos x="T8" y="T9"/>
                </a:cxn>
                <a:cxn ang="0">
                  <a:pos x="T10" y="T11"/>
                </a:cxn>
              </a:cxnLst>
              <a:rect l="0" t="0" r="r" b="b"/>
              <a:pathLst>
                <a:path w="24" h="14">
                  <a:moveTo>
                    <a:pt x="24" y="0"/>
                  </a:moveTo>
                  <a:cubicBezTo>
                    <a:pt x="23" y="2"/>
                    <a:pt x="24" y="2"/>
                    <a:pt x="24" y="3"/>
                  </a:cubicBezTo>
                  <a:cubicBezTo>
                    <a:pt x="23" y="11"/>
                    <a:pt x="15" y="11"/>
                    <a:pt x="9" y="14"/>
                  </a:cubicBezTo>
                  <a:cubicBezTo>
                    <a:pt x="6" y="12"/>
                    <a:pt x="2" y="10"/>
                    <a:pt x="0" y="6"/>
                  </a:cubicBezTo>
                  <a:cubicBezTo>
                    <a:pt x="5" y="7"/>
                    <a:pt x="13" y="6"/>
                    <a:pt x="8" y="3"/>
                  </a:cubicBezTo>
                  <a:cubicBezTo>
                    <a:pt x="14" y="0"/>
                    <a:pt x="18" y="2"/>
                    <a:pt x="24"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2" name="Freeform 223">
              <a:extLst>
                <a:ext uri="{FF2B5EF4-FFF2-40B4-BE49-F238E27FC236}">
                  <a16:creationId xmlns="" xmlns:a16="http://schemas.microsoft.com/office/drawing/2014/main" id="{67CD7F08-A8D7-42C1-BBEC-D2FF43E63F52}"/>
                </a:ext>
              </a:extLst>
            </p:cNvPr>
            <p:cNvSpPr>
              <a:spLocks/>
            </p:cNvSpPr>
            <p:nvPr/>
          </p:nvSpPr>
          <p:spPr bwMode="auto">
            <a:xfrm>
              <a:off x="2033" y="766"/>
              <a:ext cx="33" cy="19"/>
            </a:xfrm>
            <a:custGeom>
              <a:avLst/>
              <a:gdLst>
                <a:gd name="T0" fmla="*/ 14 w 14"/>
                <a:gd name="T1" fmla="*/ 4 h 8"/>
                <a:gd name="T2" fmla="*/ 0 w 14"/>
                <a:gd name="T3" fmla="*/ 2 h 8"/>
                <a:gd name="T4" fmla="*/ 14 w 14"/>
                <a:gd name="T5" fmla="*/ 4 h 8"/>
              </a:gdLst>
              <a:ahLst/>
              <a:cxnLst>
                <a:cxn ang="0">
                  <a:pos x="T0" y="T1"/>
                </a:cxn>
                <a:cxn ang="0">
                  <a:pos x="T2" y="T3"/>
                </a:cxn>
                <a:cxn ang="0">
                  <a:pos x="T4" y="T5"/>
                </a:cxn>
              </a:cxnLst>
              <a:rect l="0" t="0" r="r" b="b"/>
              <a:pathLst>
                <a:path w="14" h="8">
                  <a:moveTo>
                    <a:pt x="14" y="4"/>
                  </a:moveTo>
                  <a:cubicBezTo>
                    <a:pt x="12" y="6"/>
                    <a:pt x="0" y="8"/>
                    <a:pt x="0" y="2"/>
                  </a:cubicBezTo>
                  <a:cubicBezTo>
                    <a:pt x="5" y="0"/>
                    <a:pt x="11" y="2"/>
                    <a:pt x="14"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3" name="Freeform 224">
              <a:extLst>
                <a:ext uri="{FF2B5EF4-FFF2-40B4-BE49-F238E27FC236}">
                  <a16:creationId xmlns="" xmlns:a16="http://schemas.microsoft.com/office/drawing/2014/main" id="{A60CCA49-5E89-4FF6-AE06-02D96F49BF95}"/>
                </a:ext>
              </a:extLst>
            </p:cNvPr>
            <p:cNvSpPr>
              <a:spLocks/>
            </p:cNvSpPr>
            <p:nvPr/>
          </p:nvSpPr>
          <p:spPr bwMode="auto">
            <a:xfrm>
              <a:off x="4314" y="795"/>
              <a:ext cx="31" cy="9"/>
            </a:xfrm>
            <a:custGeom>
              <a:avLst/>
              <a:gdLst>
                <a:gd name="T0" fmla="*/ 13 w 13"/>
                <a:gd name="T1" fmla="*/ 2 h 4"/>
                <a:gd name="T2" fmla="*/ 2 w 13"/>
                <a:gd name="T3" fmla="*/ 3 h 4"/>
                <a:gd name="T4" fmla="*/ 0 w 13"/>
                <a:gd name="T5" fmla="*/ 1 h 4"/>
                <a:gd name="T6" fmla="*/ 13 w 13"/>
                <a:gd name="T7" fmla="*/ 2 h 4"/>
              </a:gdLst>
              <a:ahLst/>
              <a:cxnLst>
                <a:cxn ang="0">
                  <a:pos x="T0" y="T1"/>
                </a:cxn>
                <a:cxn ang="0">
                  <a:pos x="T2" y="T3"/>
                </a:cxn>
                <a:cxn ang="0">
                  <a:pos x="T4" y="T5"/>
                </a:cxn>
                <a:cxn ang="0">
                  <a:pos x="T6" y="T7"/>
                </a:cxn>
              </a:cxnLst>
              <a:rect l="0" t="0" r="r" b="b"/>
              <a:pathLst>
                <a:path w="13" h="4">
                  <a:moveTo>
                    <a:pt x="13" y="2"/>
                  </a:moveTo>
                  <a:cubicBezTo>
                    <a:pt x="11" y="3"/>
                    <a:pt x="4" y="4"/>
                    <a:pt x="2" y="3"/>
                  </a:cubicBezTo>
                  <a:cubicBezTo>
                    <a:pt x="0" y="3"/>
                    <a:pt x="0" y="2"/>
                    <a:pt x="0" y="1"/>
                  </a:cubicBezTo>
                  <a:cubicBezTo>
                    <a:pt x="4" y="1"/>
                    <a:pt x="10" y="0"/>
                    <a:pt x="13" y="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4" name="Freeform 225">
              <a:extLst>
                <a:ext uri="{FF2B5EF4-FFF2-40B4-BE49-F238E27FC236}">
                  <a16:creationId xmlns="" xmlns:a16="http://schemas.microsoft.com/office/drawing/2014/main" id="{A87E9906-6D3A-4D68-90EE-60E271AD8B92}"/>
                </a:ext>
              </a:extLst>
            </p:cNvPr>
            <p:cNvSpPr>
              <a:spLocks/>
            </p:cNvSpPr>
            <p:nvPr/>
          </p:nvSpPr>
          <p:spPr bwMode="auto">
            <a:xfrm>
              <a:off x="2232" y="809"/>
              <a:ext cx="23" cy="19"/>
            </a:xfrm>
            <a:custGeom>
              <a:avLst/>
              <a:gdLst>
                <a:gd name="T0" fmla="*/ 10 w 10"/>
                <a:gd name="T1" fmla="*/ 4 h 8"/>
                <a:gd name="T2" fmla="*/ 1 w 10"/>
                <a:gd name="T3" fmla="*/ 4 h 8"/>
                <a:gd name="T4" fmla="*/ 1 w 10"/>
                <a:gd name="T5" fmla="*/ 1 h 8"/>
                <a:gd name="T6" fmla="*/ 10 w 10"/>
                <a:gd name="T7" fmla="*/ 4 h 8"/>
              </a:gdLst>
              <a:ahLst/>
              <a:cxnLst>
                <a:cxn ang="0">
                  <a:pos x="T0" y="T1"/>
                </a:cxn>
                <a:cxn ang="0">
                  <a:pos x="T2" y="T3"/>
                </a:cxn>
                <a:cxn ang="0">
                  <a:pos x="T4" y="T5"/>
                </a:cxn>
                <a:cxn ang="0">
                  <a:pos x="T6" y="T7"/>
                </a:cxn>
              </a:cxnLst>
              <a:rect l="0" t="0" r="r" b="b"/>
              <a:pathLst>
                <a:path w="10" h="8">
                  <a:moveTo>
                    <a:pt x="10" y="4"/>
                  </a:moveTo>
                  <a:cubicBezTo>
                    <a:pt x="6" y="5"/>
                    <a:pt x="3" y="8"/>
                    <a:pt x="1" y="4"/>
                  </a:cubicBezTo>
                  <a:cubicBezTo>
                    <a:pt x="0" y="3"/>
                    <a:pt x="2" y="2"/>
                    <a:pt x="1" y="1"/>
                  </a:cubicBezTo>
                  <a:cubicBezTo>
                    <a:pt x="6" y="0"/>
                    <a:pt x="10" y="0"/>
                    <a:pt x="1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5" name="Freeform 226">
              <a:extLst>
                <a:ext uri="{FF2B5EF4-FFF2-40B4-BE49-F238E27FC236}">
                  <a16:creationId xmlns="" xmlns:a16="http://schemas.microsoft.com/office/drawing/2014/main" id="{F2AA3250-1554-48FF-AD04-C18BF633449D}"/>
                </a:ext>
              </a:extLst>
            </p:cNvPr>
            <p:cNvSpPr>
              <a:spLocks/>
            </p:cNvSpPr>
            <p:nvPr/>
          </p:nvSpPr>
          <p:spPr bwMode="auto">
            <a:xfrm>
              <a:off x="2497" y="857"/>
              <a:ext cx="99" cy="42"/>
            </a:xfrm>
            <a:custGeom>
              <a:avLst/>
              <a:gdLst>
                <a:gd name="T0" fmla="*/ 2 w 42"/>
                <a:gd name="T1" fmla="*/ 2 h 18"/>
                <a:gd name="T2" fmla="*/ 7 w 42"/>
                <a:gd name="T3" fmla="*/ 3 h 18"/>
                <a:gd name="T4" fmla="*/ 5 w 42"/>
                <a:gd name="T5" fmla="*/ 0 h 18"/>
                <a:gd name="T6" fmla="*/ 10 w 42"/>
                <a:gd name="T7" fmla="*/ 6 h 18"/>
                <a:gd name="T8" fmla="*/ 14 w 42"/>
                <a:gd name="T9" fmla="*/ 2 h 18"/>
                <a:gd name="T10" fmla="*/ 36 w 42"/>
                <a:gd name="T11" fmla="*/ 0 h 18"/>
                <a:gd name="T12" fmla="*/ 41 w 42"/>
                <a:gd name="T13" fmla="*/ 5 h 18"/>
                <a:gd name="T14" fmla="*/ 36 w 42"/>
                <a:gd name="T15" fmla="*/ 11 h 18"/>
                <a:gd name="T16" fmla="*/ 3 w 42"/>
                <a:gd name="T17" fmla="*/ 14 h 18"/>
                <a:gd name="T18" fmla="*/ 7 w 42"/>
                <a:gd name="T19" fmla="*/ 12 h 18"/>
                <a:gd name="T20" fmla="*/ 0 w 42"/>
                <a:gd name="T21" fmla="*/ 9 h 18"/>
                <a:gd name="T22" fmla="*/ 7 w 42"/>
                <a:gd name="T23" fmla="*/ 6 h 18"/>
                <a:gd name="T24" fmla="*/ 3 w 42"/>
                <a:gd name="T25" fmla="*/ 5 h 18"/>
                <a:gd name="T26" fmla="*/ 1 w 42"/>
                <a:gd name="T27" fmla="*/ 4 h 18"/>
                <a:gd name="T28" fmla="*/ 2 w 42"/>
                <a:gd name="T29" fmla="*/ 2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2" h="18">
                  <a:moveTo>
                    <a:pt x="2" y="2"/>
                  </a:moveTo>
                  <a:cubicBezTo>
                    <a:pt x="4" y="1"/>
                    <a:pt x="4" y="3"/>
                    <a:pt x="7" y="3"/>
                  </a:cubicBezTo>
                  <a:cubicBezTo>
                    <a:pt x="6" y="2"/>
                    <a:pt x="4" y="2"/>
                    <a:pt x="5" y="0"/>
                  </a:cubicBezTo>
                  <a:cubicBezTo>
                    <a:pt x="8" y="0"/>
                    <a:pt x="11" y="2"/>
                    <a:pt x="10" y="6"/>
                  </a:cubicBezTo>
                  <a:cubicBezTo>
                    <a:pt x="12" y="5"/>
                    <a:pt x="15" y="5"/>
                    <a:pt x="14" y="2"/>
                  </a:cubicBezTo>
                  <a:cubicBezTo>
                    <a:pt x="22" y="4"/>
                    <a:pt x="27" y="0"/>
                    <a:pt x="36" y="0"/>
                  </a:cubicBezTo>
                  <a:cubicBezTo>
                    <a:pt x="37" y="4"/>
                    <a:pt x="35" y="5"/>
                    <a:pt x="41" y="5"/>
                  </a:cubicBezTo>
                  <a:cubicBezTo>
                    <a:pt x="42" y="9"/>
                    <a:pt x="36" y="7"/>
                    <a:pt x="36" y="11"/>
                  </a:cubicBezTo>
                  <a:cubicBezTo>
                    <a:pt x="24" y="13"/>
                    <a:pt x="17" y="18"/>
                    <a:pt x="3" y="14"/>
                  </a:cubicBezTo>
                  <a:cubicBezTo>
                    <a:pt x="2" y="11"/>
                    <a:pt x="5" y="12"/>
                    <a:pt x="7" y="12"/>
                  </a:cubicBezTo>
                  <a:cubicBezTo>
                    <a:pt x="6" y="10"/>
                    <a:pt x="4" y="9"/>
                    <a:pt x="0" y="9"/>
                  </a:cubicBezTo>
                  <a:cubicBezTo>
                    <a:pt x="1" y="7"/>
                    <a:pt x="6" y="8"/>
                    <a:pt x="7" y="6"/>
                  </a:cubicBezTo>
                  <a:cubicBezTo>
                    <a:pt x="6" y="4"/>
                    <a:pt x="4" y="5"/>
                    <a:pt x="3" y="5"/>
                  </a:cubicBezTo>
                  <a:cubicBezTo>
                    <a:pt x="3" y="4"/>
                    <a:pt x="2" y="3"/>
                    <a:pt x="1" y="4"/>
                  </a:cubicBezTo>
                  <a:cubicBezTo>
                    <a:pt x="1" y="3"/>
                    <a:pt x="2" y="2"/>
                    <a:pt x="2" y="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6" name="Freeform 227">
              <a:extLst>
                <a:ext uri="{FF2B5EF4-FFF2-40B4-BE49-F238E27FC236}">
                  <a16:creationId xmlns="" xmlns:a16="http://schemas.microsoft.com/office/drawing/2014/main" id="{40576A19-E0AA-44AC-AD4B-5FB4342FE468}"/>
                </a:ext>
              </a:extLst>
            </p:cNvPr>
            <p:cNvSpPr>
              <a:spLocks/>
            </p:cNvSpPr>
            <p:nvPr/>
          </p:nvSpPr>
          <p:spPr bwMode="auto">
            <a:xfrm>
              <a:off x="1879" y="864"/>
              <a:ext cx="71" cy="33"/>
            </a:xfrm>
            <a:custGeom>
              <a:avLst/>
              <a:gdLst>
                <a:gd name="T0" fmla="*/ 16 w 30"/>
                <a:gd name="T1" fmla="*/ 0 h 14"/>
                <a:gd name="T2" fmla="*/ 25 w 30"/>
                <a:gd name="T3" fmla="*/ 5 h 14"/>
                <a:gd name="T4" fmla="*/ 30 w 30"/>
                <a:gd name="T5" fmla="*/ 12 h 14"/>
                <a:gd name="T6" fmla="*/ 6 w 30"/>
                <a:gd name="T7" fmla="*/ 14 h 14"/>
                <a:gd name="T8" fmla="*/ 0 w 30"/>
                <a:gd name="T9" fmla="*/ 12 h 14"/>
                <a:gd name="T10" fmla="*/ 16 w 30"/>
                <a:gd name="T11" fmla="*/ 0 h 14"/>
              </a:gdLst>
              <a:ahLst/>
              <a:cxnLst>
                <a:cxn ang="0">
                  <a:pos x="T0" y="T1"/>
                </a:cxn>
                <a:cxn ang="0">
                  <a:pos x="T2" y="T3"/>
                </a:cxn>
                <a:cxn ang="0">
                  <a:pos x="T4" y="T5"/>
                </a:cxn>
                <a:cxn ang="0">
                  <a:pos x="T6" y="T7"/>
                </a:cxn>
                <a:cxn ang="0">
                  <a:pos x="T8" y="T9"/>
                </a:cxn>
                <a:cxn ang="0">
                  <a:pos x="T10" y="T11"/>
                </a:cxn>
              </a:cxnLst>
              <a:rect l="0" t="0" r="r" b="b"/>
              <a:pathLst>
                <a:path w="30" h="14">
                  <a:moveTo>
                    <a:pt x="16" y="0"/>
                  </a:moveTo>
                  <a:cubicBezTo>
                    <a:pt x="14" y="6"/>
                    <a:pt x="23" y="2"/>
                    <a:pt x="25" y="5"/>
                  </a:cubicBezTo>
                  <a:cubicBezTo>
                    <a:pt x="21" y="12"/>
                    <a:pt x="28" y="8"/>
                    <a:pt x="30" y="12"/>
                  </a:cubicBezTo>
                  <a:cubicBezTo>
                    <a:pt x="19" y="11"/>
                    <a:pt x="15" y="10"/>
                    <a:pt x="6" y="14"/>
                  </a:cubicBezTo>
                  <a:cubicBezTo>
                    <a:pt x="4" y="13"/>
                    <a:pt x="5" y="11"/>
                    <a:pt x="0" y="12"/>
                  </a:cubicBezTo>
                  <a:cubicBezTo>
                    <a:pt x="5" y="8"/>
                    <a:pt x="9" y="2"/>
                    <a:pt x="16"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7" name="Freeform 228">
              <a:extLst>
                <a:ext uri="{FF2B5EF4-FFF2-40B4-BE49-F238E27FC236}">
                  <a16:creationId xmlns="" xmlns:a16="http://schemas.microsoft.com/office/drawing/2014/main" id="{AC542B04-B5E8-44B8-931B-D66E589CFFAC}"/>
                </a:ext>
              </a:extLst>
            </p:cNvPr>
            <p:cNvSpPr>
              <a:spLocks/>
            </p:cNvSpPr>
            <p:nvPr/>
          </p:nvSpPr>
          <p:spPr bwMode="auto">
            <a:xfrm>
              <a:off x="1898" y="897"/>
              <a:ext cx="26" cy="14"/>
            </a:xfrm>
            <a:custGeom>
              <a:avLst/>
              <a:gdLst>
                <a:gd name="T0" fmla="*/ 11 w 11"/>
                <a:gd name="T1" fmla="*/ 2 h 6"/>
                <a:gd name="T2" fmla="*/ 0 w 11"/>
                <a:gd name="T3" fmla="*/ 5 h 6"/>
                <a:gd name="T4" fmla="*/ 11 w 11"/>
                <a:gd name="T5" fmla="*/ 2 h 6"/>
              </a:gdLst>
              <a:ahLst/>
              <a:cxnLst>
                <a:cxn ang="0">
                  <a:pos x="T0" y="T1"/>
                </a:cxn>
                <a:cxn ang="0">
                  <a:pos x="T2" y="T3"/>
                </a:cxn>
                <a:cxn ang="0">
                  <a:pos x="T4" y="T5"/>
                </a:cxn>
              </a:cxnLst>
              <a:rect l="0" t="0" r="r" b="b"/>
              <a:pathLst>
                <a:path w="11" h="6">
                  <a:moveTo>
                    <a:pt x="11" y="2"/>
                  </a:moveTo>
                  <a:cubicBezTo>
                    <a:pt x="10" y="6"/>
                    <a:pt x="5" y="5"/>
                    <a:pt x="0" y="5"/>
                  </a:cubicBezTo>
                  <a:cubicBezTo>
                    <a:pt x="3" y="3"/>
                    <a:pt x="8" y="0"/>
                    <a:pt x="11" y="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8" name="Freeform 229">
              <a:extLst>
                <a:ext uri="{FF2B5EF4-FFF2-40B4-BE49-F238E27FC236}">
                  <a16:creationId xmlns="" xmlns:a16="http://schemas.microsoft.com/office/drawing/2014/main" id="{0FC7E3B5-6528-4266-A7EC-D0E2D099A004}"/>
                </a:ext>
              </a:extLst>
            </p:cNvPr>
            <p:cNvSpPr>
              <a:spLocks/>
            </p:cNvSpPr>
            <p:nvPr/>
          </p:nvSpPr>
          <p:spPr bwMode="auto">
            <a:xfrm>
              <a:off x="1127" y="958"/>
              <a:ext cx="33" cy="24"/>
            </a:xfrm>
            <a:custGeom>
              <a:avLst/>
              <a:gdLst>
                <a:gd name="T0" fmla="*/ 14 w 14"/>
                <a:gd name="T1" fmla="*/ 6 h 10"/>
                <a:gd name="T2" fmla="*/ 0 w 14"/>
                <a:gd name="T3" fmla="*/ 10 h 10"/>
                <a:gd name="T4" fmla="*/ 14 w 14"/>
                <a:gd name="T5" fmla="*/ 6 h 10"/>
              </a:gdLst>
              <a:ahLst/>
              <a:cxnLst>
                <a:cxn ang="0">
                  <a:pos x="T0" y="T1"/>
                </a:cxn>
                <a:cxn ang="0">
                  <a:pos x="T2" y="T3"/>
                </a:cxn>
                <a:cxn ang="0">
                  <a:pos x="T4" y="T5"/>
                </a:cxn>
              </a:cxnLst>
              <a:rect l="0" t="0" r="r" b="b"/>
              <a:pathLst>
                <a:path w="14" h="10">
                  <a:moveTo>
                    <a:pt x="14" y="6"/>
                  </a:moveTo>
                  <a:cubicBezTo>
                    <a:pt x="8" y="6"/>
                    <a:pt x="6" y="10"/>
                    <a:pt x="0" y="10"/>
                  </a:cubicBezTo>
                  <a:cubicBezTo>
                    <a:pt x="0" y="4"/>
                    <a:pt x="13" y="0"/>
                    <a:pt x="14" y="6"/>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9" name="Freeform 230">
              <a:extLst>
                <a:ext uri="{FF2B5EF4-FFF2-40B4-BE49-F238E27FC236}">
                  <a16:creationId xmlns="" xmlns:a16="http://schemas.microsoft.com/office/drawing/2014/main" id="{90CAC5ED-DF07-4961-85B2-E0F5B6D3EC6C}"/>
                </a:ext>
              </a:extLst>
            </p:cNvPr>
            <p:cNvSpPr>
              <a:spLocks/>
            </p:cNvSpPr>
            <p:nvPr/>
          </p:nvSpPr>
          <p:spPr bwMode="auto">
            <a:xfrm>
              <a:off x="1008" y="989"/>
              <a:ext cx="36" cy="15"/>
            </a:xfrm>
            <a:custGeom>
              <a:avLst/>
              <a:gdLst>
                <a:gd name="T0" fmla="*/ 15 w 15"/>
                <a:gd name="T1" fmla="*/ 0 h 6"/>
                <a:gd name="T2" fmla="*/ 0 w 15"/>
                <a:gd name="T3" fmla="*/ 6 h 6"/>
                <a:gd name="T4" fmla="*/ 15 w 15"/>
                <a:gd name="T5" fmla="*/ 0 h 6"/>
              </a:gdLst>
              <a:ahLst/>
              <a:cxnLst>
                <a:cxn ang="0">
                  <a:pos x="T0" y="T1"/>
                </a:cxn>
                <a:cxn ang="0">
                  <a:pos x="T2" y="T3"/>
                </a:cxn>
                <a:cxn ang="0">
                  <a:pos x="T4" y="T5"/>
                </a:cxn>
              </a:cxnLst>
              <a:rect l="0" t="0" r="r" b="b"/>
              <a:pathLst>
                <a:path w="15" h="6">
                  <a:moveTo>
                    <a:pt x="15" y="0"/>
                  </a:moveTo>
                  <a:cubicBezTo>
                    <a:pt x="13" y="5"/>
                    <a:pt x="6" y="5"/>
                    <a:pt x="0" y="6"/>
                  </a:cubicBezTo>
                  <a:cubicBezTo>
                    <a:pt x="5" y="4"/>
                    <a:pt x="10" y="2"/>
                    <a:pt x="15"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0" name="Freeform 231">
              <a:extLst>
                <a:ext uri="{FF2B5EF4-FFF2-40B4-BE49-F238E27FC236}">
                  <a16:creationId xmlns="" xmlns:a16="http://schemas.microsoft.com/office/drawing/2014/main" id="{21A7C650-32F7-4A0F-A945-8695E2220602}"/>
                </a:ext>
              </a:extLst>
            </p:cNvPr>
            <p:cNvSpPr>
              <a:spLocks/>
            </p:cNvSpPr>
            <p:nvPr/>
          </p:nvSpPr>
          <p:spPr bwMode="auto">
            <a:xfrm>
              <a:off x="2598" y="999"/>
              <a:ext cx="57" cy="52"/>
            </a:xfrm>
            <a:custGeom>
              <a:avLst/>
              <a:gdLst>
                <a:gd name="T0" fmla="*/ 10 w 24"/>
                <a:gd name="T1" fmla="*/ 6 h 22"/>
                <a:gd name="T2" fmla="*/ 15 w 24"/>
                <a:gd name="T3" fmla="*/ 0 h 22"/>
                <a:gd name="T4" fmla="*/ 24 w 24"/>
                <a:gd name="T5" fmla="*/ 6 h 22"/>
                <a:gd name="T6" fmla="*/ 20 w 24"/>
                <a:gd name="T7" fmla="*/ 8 h 22"/>
                <a:gd name="T8" fmla="*/ 0 w 24"/>
                <a:gd name="T9" fmla="*/ 20 h 22"/>
                <a:gd name="T10" fmla="*/ 6 w 24"/>
                <a:gd name="T11" fmla="*/ 13 h 22"/>
                <a:gd name="T12" fmla="*/ 2 w 24"/>
                <a:gd name="T13" fmla="*/ 12 h 22"/>
                <a:gd name="T14" fmla="*/ 2 w 24"/>
                <a:gd name="T15" fmla="*/ 11 h 22"/>
                <a:gd name="T16" fmla="*/ 3 w 24"/>
                <a:gd name="T17" fmla="*/ 11 h 22"/>
                <a:gd name="T18" fmla="*/ 5 w 24"/>
                <a:gd name="T19" fmla="*/ 7 h 22"/>
                <a:gd name="T20" fmla="*/ 10 w 24"/>
                <a:gd name="T21" fmla="*/ 6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 h="22">
                  <a:moveTo>
                    <a:pt x="10" y="6"/>
                  </a:moveTo>
                  <a:cubicBezTo>
                    <a:pt x="10" y="3"/>
                    <a:pt x="13" y="3"/>
                    <a:pt x="15" y="0"/>
                  </a:cubicBezTo>
                  <a:cubicBezTo>
                    <a:pt x="19" y="1"/>
                    <a:pt x="24" y="2"/>
                    <a:pt x="24" y="6"/>
                  </a:cubicBezTo>
                  <a:cubicBezTo>
                    <a:pt x="23" y="7"/>
                    <a:pt x="22" y="7"/>
                    <a:pt x="20" y="8"/>
                  </a:cubicBezTo>
                  <a:cubicBezTo>
                    <a:pt x="23" y="21"/>
                    <a:pt x="8" y="22"/>
                    <a:pt x="0" y="20"/>
                  </a:cubicBezTo>
                  <a:cubicBezTo>
                    <a:pt x="2" y="17"/>
                    <a:pt x="4" y="15"/>
                    <a:pt x="6" y="13"/>
                  </a:cubicBezTo>
                  <a:cubicBezTo>
                    <a:pt x="6" y="11"/>
                    <a:pt x="3" y="12"/>
                    <a:pt x="2" y="12"/>
                  </a:cubicBezTo>
                  <a:cubicBezTo>
                    <a:pt x="2" y="11"/>
                    <a:pt x="2" y="11"/>
                    <a:pt x="2" y="11"/>
                  </a:cubicBezTo>
                  <a:cubicBezTo>
                    <a:pt x="2" y="11"/>
                    <a:pt x="3" y="11"/>
                    <a:pt x="3" y="11"/>
                  </a:cubicBezTo>
                  <a:cubicBezTo>
                    <a:pt x="4" y="10"/>
                    <a:pt x="3" y="7"/>
                    <a:pt x="5" y="7"/>
                  </a:cubicBezTo>
                  <a:cubicBezTo>
                    <a:pt x="6" y="6"/>
                    <a:pt x="10" y="8"/>
                    <a:pt x="10" y="6"/>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1" name="Freeform 232">
              <a:extLst>
                <a:ext uri="{FF2B5EF4-FFF2-40B4-BE49-F238E27FC236}">
                  <a16:creationId xmlns="" xmlns:a16="http://schemas.microsoft.com/office/drawing/2014/main" id="{44F501B1-2757-457A-AF9F-CD294950D06C}"/>
                </a:ext>
              </a:extLst>
            </p:cNvPr>
            <p:cNvSpPr>
              <a:spLocks/>
            </p:cNvSpPr>
            <p:nvPr/>
          </p:nvSpPr>
          <p:spPr bwMode="auto">
            <a:xfrm>
              <a:off x="2975" y="1276"/>
              <a:ext cx="33" cy="12"/>
            </a:xfrm>
            <a:custGeom>
              <a:avLst/>
              <a:gdLst>
                <a:gd name="T0" fmla="*/ 14 w 14"/>
                <a:gd name="T1" fmla="*/ 1 h 5"/>
                <a:gd name="T2" fmla="*/ 1 w 14"/>
                <a:gd name="T3" fmla="*/ 1 h 5"/>
                <a:gd name="T4" fmla="*/ 14 w 14"/>
                <a:gd name="T5" fmla="*/ 1 h 5"/>
              </a:gdLst>
              <a:ahLst/>
              <a:cxnLst>
                <a:cxn ang="0">
                  <a:pos x="T0" y="T1"/>
                </a:cxn>
                <a:cxn ang="0">
                  <a:pos x="T2" y="T3"/>
                </a:cxn>
                <a:cxn ang="0">
                  <a:pos x="T4" y="T5"/>
                </a:cxn>
              </a:cxnLst>
              <a:rect l="0" t="0" r="r" b="b"/>
              <a:pathLst>
                <a:path w="14" h="5">
                  <a:moveTo>
                    <a:pt x="14" y="1"/>
                  </a:moveTo>
                  <a:cubicBezTo>
                    <a:pt x="10" y="5"/>
                    <a:pt x="6" y="1"/>
                    <a:pt x="1" y="1"/>
                  </a:cubicBezTo>
                  <a:cubicBezTo>
                    <a:pt x="0" y="0"/>
                    <a:pt x="12" y="0"/>
                    <a:pt x="14" y="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2" name="Freeform 233">
              <a:extLst>
                <a:ext uri="{FF2B5EF4-FFF2-40B4-BE49-F238E27FC236}">
                  <a16:creationId xmlns="" xmlns:a16="http://schemas.microsoft.com/office/drawing/2014/main" id="{4D995851-90BA-43FB-AEEA-78C00AFCA218}"/>
                </a:ext>
              </a:extLst>
            </p:cNvPr>
            <p:cNvSpPr>
              <a:spLocks/>
            </p:cNvSpPr>
            <p:nvPr/>
          </p:nvSpPr>
          <p:spPr bwMode="auto">
            <a:xfrm>
              <a:off x="4264" y="1290"/>
              <a:ext cx="31" cy="27"/>
            </a:xfrm>
            <a:custGeom>
              <a:avLst/>
              <a:gdLst>
                <a:gd name="T0" fmla="*/ 3 w 13"/>
                <a:gd name="T1" fmla="*/ 2 h 11"/>
                <a:gd name="T2" fmla="*/ 10 w 13"/>
                <a:gd name="T3" fmla="*/ 1 h 11"/>
                <a:gd name="T4" fmla="*/ 10 w 13"/>
                <a:gd name="T5" fmla="*/ 2 h 11"/>
                <a:gd name="T6" fmla="*/ 11 w 13"/>
                <a:gd name="T7" fmla="*/ 6 h 11"/>
                <a:gd name="T8" fmla="*/ 7 w 13"/>
                <a:gd name="T9" fmla="*/ 10 h 11"/>
                <a:gd name="T10" fmla="*/ 1 w 13"/>
                <a:gd name="T11" fmla="*/ 7 h 11"/>
                <a:gd name="T12" fmla="*/ 3 w 13"/>
                <a:gd name="T13" fmla="*/ 2 h 11"/>
              </a:gdLst>
              <a:ahLst/>
              <a:cxnLst>
                <a:cxn ang="0">
                  <a:pos x="T0" y="T1"/>
                </a:cxn>
                <a:cxn ang="0">
                  <a:pos x="T2" y="T3"/>
                </a:cxn>
                <a:cxn ang="0">
                  <a:pos x="T4" y="T5"/>
                </a:cxn>
                <a:cxn ang="0">
                  <a:pos x="T6" y="T7"/>
                </a:cxn>
                <a:cxn ang="0">
                  <a:pos x="T8" y="T9"/>
                </a:cxn>
                <a:cxn ang="0">
                  <a:pos x="T10" y="T11"/>
                </a:cxn>
                <a:cxn ang="0">
                  <a:pos x="T12" y="T13"/>
                </a:cxn>
              </a:cxnLst>
              <a:rect l="0" t="0" r="r" b="b"/>
              <a:pathLst>
                <a:path w="13" h="11">
                  <a:moveTo>
                    <a:pt x="3" y="2"/>
                  </a:moveTo>
                  <a:cubicBezTo>
                    <a:pt x="6" y="5"/>
                    <a:pt x="7" y="0"/>
                    <a:pt x="10" y="1"/>
                  </a:cubicBezTo>
                  <a:cubicBezTo>
                    <a:pt x="10" y="1"/>
                    <a:pt x="10" y="2"/>
                    <a:pt x="10" y="2"/>
                  </a:cubicBezTo>
                  <a:cubicBezTo>
                    <a:pt x="13" y="2"/>
                    <a:pt x="13" y="5"/>
                    <a:pt x="11" y="6"/>
                  </a:cubicBezTo>
                  <a:cubicBezTo>
                    <a:pt x="11" y="8"/>
                    <a:pt x="6" y="5"/>
                    <a:pt x="7" y="10"/>
                  </a:cubicBezTo>
                  <a:cubicBezTo>
                    <a:pt x="3" y="11"/>
                    <a:pt x="4" y="6"/>
                    <a:pt x="1" y="7"/>
                  </a:cubicBezTo>
                  <a:cubicBezTo>
                    <a:pt x="0" y="4"/>
                    <a:pt x="3" y="5"/>
                    <a:pt x="3" y="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3" name="Freeform 234">
              <a:extLst>
                <a:ext uri="{FF2B5EF4-FFF2-40B4-BE49-F238E27FC236}">
                  <a16:creationId xmlns="" xmlns:a16="http://schemas.microsoft.com/office/drawing/2014/main" id="{2185EB55-38D7-4A65-97A1-4CA6FA91BB93}"/>
                </a:ext>
              </a:extLst>
            </p:cNvPr>
            <p:cNvSpPr>
              <a:spLocks/>
            </p:cNvSpPr>
            <p:nvPr/>
          </p:nvSpPr>
          <p:spPr bwMode="auto">
            <a:xfrm>
              <a:off x="4155" y="1421"/>
              <a:ext cx="29" cy="47"/>
            </a:xfrm>
            <a:custGeom>
              <a:avLst/>
              <a:gdLst>
                <a:gd name="T0" fmla="*/ 9 w 12"/>
                <a:gd name="T1" fmla="*/ 0 h 20"/>
                <a:gd name="T2" fmla="*/ 8 w 12"/>
                <a:gd name="T3" fmla="*/ 20 h 20"/>
                <a:gd name="T4" fmla="*/ 9 w 12"/>
                <a:gd name="T5" fmla="*/ 0 h 20"/>
              </a:gdLst>
              <a:ahLst/>
              <a:cxnLst>
                <a:cxn ang="0">
                  <a:pos x="T0" y="T1"/>
                </a:cxn>
                <a:cxn ang="0">
                  <a:pos x="T2" y="T3"/>
                </a:cxn>
                <a:cxn ang="0">
                  <a:pos x="T4" y="T5"/>
                </a:cxn>
              </a:cxnLst>
              <a:rect l="0" t="0" r="r" b="b"/>
              <a:pathLst>
                <a:path w="12" h="20">
                  <a:moveTo>
                    <a:pt x="9" y="0"/>
                  </a:moveTo>
                  <a:cubicBezTo>
                    <a:pt x="12" y="6"/>
                    <a:pt x="8" y="13"/>
                    <a:pt x="8" y="20"/>
                  </a:cubicBezTo>
                  <a:cubicBezTo>
                    <a:pt x="2" y="17"/>
                    <a:pt x="0" y="1"/>
                    <a:pt x="9"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4" name="Freeform 235">
              <a:extLst>
                <a:ext uri="{FF2B5EF4-FFF2-40B4-BE49-F238E27FC236}">
                  <a16:creationId xmlns="" xmlns:a16="http://schemas.microsoft.com/office/drawing/2014/main" id="{C599E040-5D82-43F9-8D99-D5C49739014E}"/>
                </a:ext>
              </a:extLst>
            </p:cNvPr>
            <p:cNvSpPr>
              <a:spLocks/>
            </p:cNvSpPr>
            <p:nvPr/>
          </p:nvSpPr>
          <p:spPr bwMode="auto">
            <a:xfrm>
              <a:off x="1654" y="1423"/>
              <a:ext cx="128" cy="78"/>
            </a:xfrm>
            <a:custGeom>
              <a:avLst/>
              <a:gdLst>
                <a:gd name="T0" fmla="*/ 54 w 54"/>
                <a:gd name="T1" fmla="*/ 29 h 33"/>
                <a:gd name="T2" fmla="*/ 35 w 54"/>
                <a:gd name="T3" fmla="*/ 31 h 33"/>
                <a:gd name="T4" fmla="*/ 39 w 54"/>
                <a:gd name="T5" fmla="*/ 28 h 33"/>
                <a:gd name="T6" fmla="*/ 31 w 54"/>
                <a:gd name="T7" fmla="*/ 21 h 33"/>
                <a:gd name="T8" fmla="*/ 16 w 54"/>
                <a:gd name="T9" fmla="*/ 14 h 33"/>
                <a:gd name="T10" fmla="*/ 0 w 54"/>
                <a:gd name="T11" fmla="*/ 20 h 33"/>
                <a:gd name="T12" fmla="*/ 54 w 54"/>
                <a:gd name="T13" fmla="*/ 29 h 33"/>
              </a:gdLst>
              <a:ahLst/>
              <a:cxnLst>
                <a:cxn ang="0">
                  <a:pos x="T0" y="T1"/>
                </a:cxn>
                <a:cxn ang="0">
                  <a:pos x="T2" y="T3"/>
                </a:cxn>
                <a:cxn ang="0">
                  <a:pos x="T4" y="T5"/>
                </a:cxn>
                <a:cxn ang="0">
                  <a:pos x="T6" y="T7"/>
                </a:cxn>
                <a:cxn ang="0">
                  <a:pos x="T8" y="T9"/>
                </a:cxn>
                <a:cxn ang="0">
                  <a:pos x="T10" y="T11"/>
                </a:cxn>
                <a:cxn ang="0">
                  <a:pos x="T12" y="T13"/>
                </a:cxn>
              </a:cxnLst>
              <a:rect l="0" t="0" r="r" b="b"/>
              <a:pathLst>
                <a:path w="54" h="33">
                  <a:moveTo>
                    <a:pt x="54" y="29"/>
                  </a:moveTo>
                  <a:cubicBezTo>
                    <a:pt x="51" y="33"/>
                    <a:pt x="42" y="31"/>
                    <a:pt x="35" y="31"/>
                  </a:cubicBezTo>
                  <a:cubicBezTo>
                    <a:pt x="36" y="29"/>
                    <a:pt x="38" y="29"/>
                    <a:pt x="39" y="28"/>
                  </a:cubicBezTo>
                  <a:cubicBezTo>
                    <a:pt x="35" y="27"/>
                    <a:pt x="31" y="26"/>
                    <a:pt x="31" y="21"/>
                  </a:cubicBezTo>
                  <a:cubicBezTo>
                    <a:pt x="25" y="20"/>
                    <a:pt x="15" y="19"/>
                    <a:pt x="16" y="14"/>
                  </a:cubicBezTo>
                  <a:cubicBezTo>
                    <a:pt x="9" y="14"/>
                    <a:pt x="7" y="20"/>
                    <a:pt x="0" y="20"/>
                  </a:cubicBezTo>
                  <a:cubicBezTo>
                    <a:pt x="15" y="0"/>
                    <a:pt x="41" y="21"/>
                    <a:pt x="54" y="29"/>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5" name="Freeform 236">
              <a:extLst>
                <a:ext uri="{FF2B5EF4-FFF2-40B4-BE49-F238E27FC236}">
                  <a16:creationId xmlns="" xmlns:a16="http://schemas.microsoft.com/office/drawing/2014/main" id="{D078405A-38D6-4243-B208-40EDE1383AC9}"/>
                </a:ext>
              </a:extLst>
            </p:cNvPr>
            <p:cNvSpPr>
              <a:spLocks/>
            </p:cNvSpPr>
            <p:nvPr/>
          </p:nvSpPr>
          <p:spPr bwMode="auto">
            <a:xfrm>
              <a:off x="1865" y="1511"/>
              <a:ext cx="21" cy="19"/>
            </a:xfrm>
            <a:custGeom>
              <a:avLst/>
              <a:gdLst>
                <a:gd name="T0" fmla="*/ 0 w 9"/>
                <a:gd name="T1" fmla="*/ 4 h 8"/>
                <a:gd name="T2" fmla="*/ 9 w 9"/>
                <a:gd name="T3" fmla="*/ 3 h 8"/>
                <a:gd name="T4" fmla="*/ 0 w 9"/>
                <a:gd name="T5" fmla="*/ 4 h 8"/>
              </a:gdLst>
              <a:ahLst/>
              <a:cxnLst>
                <a:cxn ang="0">
                  <a:pos x="T0" y="T1"/>
                </a:cxn>
                <a:cxn ang="0">
                  <a:pos x="T2" y="T3"/>
                </a:cxn>
                <a:cxn ang="0">
                  <a:pos x="T4" y="T5"/>
                </a:cxn>
              </a:cxnLst>
              <a:rect l="0" t="0" r="r" b="b"/>
              <a:pathLst>
                <a:path w="9" h="8">
                  <a:moveTo>
                    <a:pt x="0" y="4"/>
                  </a:moveTo>
                  <a:cubicBezTo>
                    <a:pt x="0" y="0"/>
                    <a:pt x="6" y="4"/>
                    <a:pt x="9" y="3"/>
                  </a:cubicBezTo>
                  <a:cubicBezTo>
                    <a:pt x="9" y="6"/>
                    <a:pt x="0" y="8"/>
                    <a:pt x="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6" name="Freeform 237">
              <a:extLst>
                <a:ext uri="{FF2B5EF4-FFF2-40B4-BE49-F238E27FC236}">
                  <a16:creationId xmlns="" xmlns:a16="http://schemas.microsoft.com/office/drawing/2014/main" id="{C53D4520-2109-41D8-AC83-22D0C1B74CFC}"/>
                </a:ext>
              </a:extLst>
            </p:cNvPr>
            <p:cNvSpPr>
              <a:spLocks/>
            </p:cNvSpPr>
            <p:nvPr/>
          </p:nvSpPr>
          <p:spPr bwMode="auto">
            <a:xfrm>
              <a:off x="4174" y="1511"/>
              <a:ext cx="38" cy="95"/>
            </a:xfrm>
            <a:custGeom>
              <a:avLst/>
              <a:gdLst>
                <a:gd name="T0" fmla="*/ 11 w 16"/>
                <a:gd name="T1" fmla="*/ 30 h 40"/>
                <a:gd name="T2" fmla="*/ 11 w 16"/>
                <a:gd name="T3" fmla="*/ 40 h 40"/>
                <a:gd name="T4" fmla="*/ 7 w 16"/>
                <a:gd name="T5" fmla="*/ 26 h 40"/>
                <a:gd name="T6" fmla="*/ 0 w 16"/>
                <a:gd name="T7" fmla="*/ 16 h 40"/>
                <a:gd name="T8" fmla="*/ 3 w 16"/>
                <a:gd name="T9" fmla="*/ 17 h 40"/>
                <a:gd name="T10" fmla="*/ 3 w 16"/>
                <a:gd name="T11" fmla="*/ 1 h 40"/>
                <a:gd name="T12" fmla="*/ 11 w 16"/>
                <a:gd name="T13" fmla="*/ 3 h 40"/>
                <a:gd name="T14" fmla="*/ 9 w 16"/>
                <a:gd name="T15" fmla="*/ 19 h 40"/>
                <a:gd name="T16" fmla="*/ 12 w 16"/>
                <a:gd name="T17" fmla="*/ 28 h 40"/>
                <a:gd name="T18" fmla="*/ 11 w 16"/>
                <a:gd name="T19" fmla="*/ 3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40">
                  <a:moveTo>
                    <a:pt x="11" y="30"/>
                  </a:moveTo>
                  <a:cubicBezTo>
                    <a:pt x="8" y="33"/>
                    <a:pt x="12" y="36"/>
                    <a:pt x="11" y="40"/>
                  </a:cubicBezTo>
                  <a:cubicBezTo>
                    <a:pt x="7" y="37"/>
                    <a:pt x="4" y="32"/>
                    <a:pt x="7" y="26"/>
                  </a:cubicBezTo>
                  <a:cubicBezTo>
                    <a:pt x="3" y="27"/>
                    <a:pt x="1" y="21"/>
                    <a:pt x="0" y="16"/>
                  </a:cubicBezTo>
                  <a:cubicBezTo>
                    <a:pt x="1" y="16"/>
                    <a:pt x="2" y="17"/>
                    <a:pt x="3" y="17"/>
                  </a:cubicBezTo>
                  <a:cubicBezTo>
                    <a:pt x="2" y="13"/>
                    <a:pt x="2" y="4"/>
                    <a:pt x="3" y="1"/>
                  </a:cubicBezTo>
                  <a:cubicBezTo>
                    <a:pt x="7" y="0"/>
                    <a:pt x="7" y="4"/>
                    <a:pt x="11" y="3"/>
                  </a:cubicBezTo>
                  <a:cubicBezTo>
                    <a:pt x="12" y="10"/>
                    <a:pt x="16" y="16"/>
                    <a:pt x="9" y="19"/>
                  </a:cubicBezTo>
                  <a:cubicBezTo>
                    <a:pt x="10" y="22"/>
                    <a:pt x="12" y="25"/>
                    <a:pt x="12" y="28"/>
                  </a:cubicBezTo>
                  <a:cubicBezTo>
                    <a:pt x="12" y="29"/>
                    <a:pt x="11" y="29"/>
                    <a:pt x="11" y="3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7" name="Freeform 238">
              <a:extLst>
                <a:ext uri="{FF2B5EF4-FFF2-40B4-BE49-F238E27FC236}">
                  <a16:creationId xmlns="" xmlns:a16="http://schemas.microsoft.com/office/drawing/2014/main" id="{74F95D7A-3100-487F-8E8A-5A10EAA67B46}"/>
                </a:ext>
              </a:extLst>
            </p:cNvPr>
            <p:cNvSpPr>
              <a:spLocks/>
            </p:cNvSpPr>
            <p:nvPr/>
          </p:nvSpPr>
          <p:spPr bwMode="auto">
            <a:xfrm>
              <a:off x="4236" y="1601"/>
              <a:ext cx="19" cy="19"/>
            </a:xfrm>
            <a:custGeom>
              <a:avLst/>
              <a:gdLst>
                <a:gd name="T0" fmla="*/ 6 w 8"/>
                <a:gd name="T1" fmla="*/ 0 h 8"/>
                <a:gd name="T2" fmla="*/ 8 w 8"/>
                <a:gd name="T3" fmla="*/ 8 h 8"/>
                <a:gd name="T4" fmla="*/ 0 w 8"/>
                <a:gd name="T5" fmla="*/ 0 h 8"/>
                <a:gd name="T6" fmla="*/ 6 w 8"/>
                <a:gd name="T7" fmla="*/ 0 h 8"/>
              </a:gdLst>
              <a:ahLst/>
              <a:cxnLst>
                <a:cxn ang="0">
                  <a:pos x="T0" y="T1"/>
                </a:cxn>
                <a:cxn ang="0">
                  <a:pos x="T2" y="T3"/>
                </a:cxn>
                <a:cxn ang="0">
                  <a:pos x="T4" y="T5"/>
                </a:cxn>
                <a:cxn ang="0">
                  <a:pos x="T6" y="T7"/>
                </a:cxn>
              </a:cxnLst>
              <a:rect l="0" t="0" r="r" b="b"/>
              <a:pathLst>
                <a:path w="8" h="8">
                  <a:moveTo>
                    <a:pt x="6" y="0"/>
                  </a:moveTo>
                  <a:cubicBezTo>
                    <a:pt x="6" y="3"/>
                    <a:pt x="8" y="4"/>
                    <a:pt x="8" y="8"/>
                  </a:cubicBezTo>
                  <a:cubicBezTo>
                    <a:pt x="3" y="8"/>
                    <a:pt x="2" y="3"/>
                    <a:pt x="0" y="0"/>
                  </a:cubicBezTo>
                  <a:cubicBezTo>
                    <a:pt x="2" y="0"/>
                    <a:pt x="4" y="0"/>
                    <a:pt x="6"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8" name="Freeform 239">
              <a:extLst>
                <a:ext uri="{FF2B5EF4-FFF2-40B4-BE49-F238E27FC236}">
                  <a16:creationId xmlns="" xmlns:a16="http://schemas.microsoft.com/office/drawing/2014/main" id="{143AA997-A4E4-4F38-AAF6-837D80C8D997}"/>
                </a:ext>
              </a:extLst>
            </p:cNvPr>
            <p:cNvSpPr>
              <a:spLocks/>
            </p:cNvSpPr>
            <p:nvPr/>
          </p:nvSpPr>
          <p:spPr bwMode="auto">
            <a:xfrm>
              <a:off x="3684" y="1641"/>
              <a:ext cx="31" cy="55"/>
            </a:xfrm>
            <a:custGeom>
              <a:avLst/>
              <a:gdLst>
                <a:gd name="T0" fmla="*/ 12 w 13"/>
                <a:gd name="T1" fmla="*/ 19 h 23"/>
                <a:gd name="T2" fmla="*/ 4 w 13"/>
                <a:gd name="T3" fmla="*/ 23 h 23"/>
                <a:gd name="T4" fmla="*/ 4 w 13"/>
                <a:gd name="T5" fmla="*/ 0 h 23"/>
                <a:gd name="T6" fmla="*/ 12 w 13"/>
                <a:gd name="T7" fmla="*/ 19 h 23"/>
              </a:gdLst>
              <a:ahLst/>
              <a:cxnLst>
                <a:cxn ang="0">
                  <a:pos x="T0" y="T1"/>
                </a:cxn>
                <a:cxn ang="0">
                  <a:pos x="T2" y="T3"/>
                </a:cxn>
                <a:cxn ang="0">
                  <a:pos x="T4" y="T5"/>
                </a:cxn>
                <a:cxn ang="0">
                  <a:pos x="T6" y="T7"/>
                </a:cxn>
              </a:cxnLst>
              <a:rect l="0" t="0" r="r" b="b"/>
              <a:pathLst>
                <a:path w="13" h="23">
                  <a:moveTo>
                    <a:pt x="12" y="19"/>
                  </a:moveTo>
                  <a:cubicBezTo>
                    <a:pt x="10" y="21"/>
                    <a:pt x="8" y="23"/>
                    <a:pt x="4" y="23"/>
                  </a:cubicBezTo>
                  <a:cubicBezTo>
                    <a:pt x="0" y="17"/>
                    <a:pt x="0" y="3"/>
                    <a:pt x="4" y="0"/>
                  </a:cubicBezTo>
                  <a:cubicBezTo>
                    <a:pt x="7" y="6"/>
                    <a:pt x="13" y="10"/>
                    <a:pt x="12" y="19"/>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9" name="Freeform 240">
              <a:extLst>
                <a:ext uri="{FF2B5EF4-FFF2-40B4-BE49-F238E27FC236}">
                  <a16:creationId xmlns="" xmlns:a16="http://schemas.microsoft.com/office/drawing/2014/main" id="{912F284C-3415-42DB-B1AE-0289EE200E87}"/>
                </a:ext>
              </a:extLst>
            </p:cNvPr>
            <p:cNvSpPr>
              <a:spLocks/>
            </p:cNvSpPr>
            <p:nvPr/>
          </p:nvSpPr>
          <p:spPr bwMode="auto">
            <a:xfrm>
              <a:off x="1543" y="1776"/>
              <a:ext cx="14" cy="22"/>
            </a:xfrm>
            <a:custGeom>
              <a:avLst/>
              <a:gdLst>
                <a:gd name="T0" fmla="*/ 6 w 6"/>
                <a:gd name="T1" fmla="*/ 2 h 9"/>
                <a:gd name="T2" fmla="*/ 2 w 6"/>
                <a:gd name="T3" fmla="*/ 8 h 9"/>
                <a:gd name="T4" fmla="*/ 1 w 6"/>
                <a:gd name="T5" fmla="*/ 1 h 9"/>
                <a:gd name="T6" fmla="*/ 6 w 6"/>
                <a:gd name="T7" fmla="*/ 2 h 9"/>
              </a:gdLst>
              <a:ahLst/>
              <a:cxnLst>
                <a:cxn ang="0">
                  <a:pos x="T0" y="T1"/>
                </a:cxn>
                <a:cxn ang="0">
                  <a:pos x="T2" y="T3"/>
                </a:cxn>
                <a:cxn ang="0">
                  <a:pos x="T4" y="T5"/>
                </a:cxn>
                <a:cxn ang="0">
                  <a:pos x="T6" y="T7"/>
                </a:cxn>
              </a:cxnLst>
              <a:rect l="0" t="0" r="r" b="b"/>
              <a:pathLst>
                <a:path w="6" h="9">
                  <a:moveTo>
                    <a:pt x="6" y="2"/>
                  </a:moveTo>
                  <a:cubicBezTo>
                    <a:pt x="3" y="3"/>
                    <a:pt x="6" y="9"/>
                    <a:pt x="2" y="8"/>
                  </a:cubicBezTo>
                  <a:cubicBezTo>
                    <a:pt x="2" y="5"/>
                    <a:pt x="0" y="4"/>
                    <a:pt x="1" y="1"/>
                  </a:cubicBezTo>
                  <a:cubicBezTo>
                    <a:pt x="4" y="0"/>
                    <a:pt x="3" y="3"/>
                    <a:pt x="6" y="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0" name="Freeform 241">
              <a:extLst>
                <a:ext uri="{FF2B5EF4-FFF2-40B4-BE49-F238E27FC236}">
                  <a16:creationId xmlns="" xmlns:a16="http://schemas.microsoft.com/office/drawing/2014/main" id="{1255290F-181B-49E1-BC5A-9046C6783B32}"/>
                </a:ext>
              </a:extLst>
            </p:cNvPr>
            <p:cNvSpPr>
              <a:spLocks/>
            </p:cNvSpPr>
            <p:nvPr/>
          </p:nvSpPr>
          <p:spPr bwMode="auto">
            <a:xfrm>
              <a:off x="4288" y="1812"/>
              <a:ext cx="42" cy="24"/>
            </a:xfrm>
            <a:custGeom>
              <a:avLst/>
              <a:gdLst>
                <a:gd name="T0" fmla="*/ 18 w 18"/>
                <a:gd name="T1" fmla="*/ 10 h 10"/>
                <a:gd name="T2" fmla="*/ 0 w 18"/>
                <a:gd name="T3" fmla="*/ 7 h 10"/>
                <a:gd name="T4" fmla="*/ 18 w 18"/>
                <a:gd name="T5" fmla="*/ 10 h 10"/>
              </a:gdLst>
              <a:ahLst/>
              <a:cxnLst>
                <a:cxn ang="0">
                  <a:pos x="T0" y="T1"/>
                </a:cxn>
                <a:cxn ang="0">
                  <a:pos x="T2" y="T3"/>
                </a:cxn>
                <a:cxn ang="0">
                  <a:pos x="T4" y="T5"/>
                </a:cxn>
              </a:cxnLst>
              <a:rect l="0" t="0" r="r" b="b"/>
              <a:pathLst>
                <a:path w="18" h="10">
                  <a:moveTo>
                    <a:pt x="18" y="10"/>
                  </a:moveTo>
                  <a:cubicBezTo>
                    <a:pt x="12" y="8"/>
                    <a:pt x="6" y="2"/>
                    <a:pt x="0" y="7"/>
                  </a:cubicBezTo>
                  <a:cubicBezTo>
                    <a:pt x="2" y="0"/>
                    <a:pt x="18" y="2"/>
                    <a:pt x="18" y="1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1" name="Freeform 242">
              <a:extLst>
                <a:ext uri="{FF2B5EF4-FFF2-40B4-BE49-F238E27FC236}">
                  <a16:creationId xmlns="" xmlns:a16="http://schemas.microsoft.com/office/drawing/2014/main" id="{501A5B6C-22CE-4F4A-847B-B6CBDF6C720E}"/>
                </a:ext>
              </a:extLst>
            </p:cNvPr>
            <p:cNvSpPr>
              <a:spLocks/>
            </p:cNvSpPr>
            <p:nvPr/>
          </p:nvSpPr>
          <p:spPr bwMode="auto">
            <a:xfrm>
              <a:off x="4546" y="1838"/>
              <a:ext cx="52" cy="40"/>
            </a:xfrm>
            <a:custGeom>
              <a:avLst/>
              <a:gdLst>
                <a:gd name="T0" fmla="*/ 22 w 22"/>
                <a:gd name="T1" fmla="*/ 0 h 17"/>
                <a:gd name="T2" fmla="*/ 0 w 22"/>
                <a:gd name="T3" fmla="*/ 8 h 17"/>
                <a:gd name="T4" fmla="*/ 14 w 22"/>
                <a:gd name="T5" fmla="*/ 7 h 17"/>
                <a:gd name="T6" fmla="*/ 17 w 22"/>
                <a:gd name="T7" fmla="*/ 0 h 17"/>
                <a:gd name="T8" fmla="*/ 22 w 22"/>
                <a:gd name="T9" fmla="*/ 0 h 17"/>
              </a:gdLst>
              <a:ahLst/>
              <a:cxnLst>
                <a:cxn ang="0">
                  <a:pos x="T0" y="T1"/>
                </a:cxn>
                <a:cxn ang="0">
                  <a:pos x="T2" y="T3"/>
                </a:cxn>
                <a:cxn ang="0">
                  <a:pos x="T4" y="T5"/>
                </a:cxn>
                <a:cxn ang="0">
                  <a:pos x="T6" y="T7"/>
                </a:cxn>
                <a:cxn ang="0">
                  <a:pos x="T8" y="T9"/>
                </a:cxn>
              </a:cxnLst>
              <a:rect l="0" t="0" r="r" b="b"/>
              <a:pathLst>
                <a:path w="22" h="17">
                  <a:moveTo>
                    <a:pt x="22" y="0"/>
                  </a:moveTo>
                  <a:cubicBezTo>
                    <a:pt x="21" y="9"/>
                    <a:pt x="6" y="17"/>
                    <a:pt x="0" y="8"/>
                  </a:cubicBezTo>
                  <a:cubicBezTo>
                    <a:pt x="8" y="9"/>
                    <a:pt x="9" y="4"/>
                    <a:pt x="14" y="7"/>
                  </a:cubicBezTo>
                  <a:cubicBezTo>
                    <a:pt x="17" y="6"/>
                    <a:pt x="18" y="4"/>
                    <a:pt x="17" y="0"/>
                  </a:cubicBezTo>
                  <a:cubicBezTo>
                    <a:pt x="19" y="0"/>
                    <a:pt x="20" y="0"/>
                    <a:pt x="22"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2" name="Freeform 243">
              <a:extLst>
                <a:ext uri="{FF2B5EF4-FFF2-40B4-BE49-F238E27FC236}">
                  <a16:creationId xmlns="" xmlns:a16="http://schemas.microsoft.com/office/drawing/2014/main" id="{A47825E4-1158-4DB8-902C-6E82924F1C28}"/>
                </a:ext>
              </a:extLst>
            </p:cNvPr>
            <p:cNvSpPr>
              <a:spLocks/>
            </p:cNvSpPr>
            <p:nvPr/>
          </p:nvSpPr>
          <p:spPr bwMode="auto">
            <a:xfrm>
              <a:off x="4006" y="1859"/>
              <a:ext cx="128" cy="53"/>
            </a:xfrm>
            <a:custGeom>
              <a:avLst/>
              <a:gdLst>
                <a:gd name="T0" fmla="*/ 53 w 54"/>
                <a:gd name="T1" fmla="*/ 15 h 22"/>
                <a:gd name="T2" fmla="*/ 54 w 54"/>
                <a:gd name="T3" fmla="*/ 15 h 22"/>
                <a:gd name="T4" fmla="*/ 47 w 54"/>
                <a:gd name="T5" fmla="*/ 18 h 22"/>
                <a:gd name="T6" fmla="*/ 0 w 54"/>
                <a:gd name="T7" fmla="*/ 7 h 22"/>
                <a:gd name="T8" fmla="*/ 4 w 54"/>
                <a:gd name="T9" fmla="*/ 1 h 22"/>
                <a:gd name="T10" fmla="*/ 18 w 54"/>
                <a:gd name="T11" fmla="*/ 7 h 22"/>
                <a:gd name="T12" fmla="*/ 29 w 54"/>
                <a:gd name="T13" fmla="*/ 5 h 22"/>
                <a:gd name="T14" fmla="*/ 45 w 54"/>
                <a:gd name="T15" fmla="*/ 8 h 22"/>
                <a:gd name="T16" fmla="*/ 40 w 54"/>
                <a:gd name="T17" fmla="*/ 10 h 22"/>
                <a:gd name="T18" fmla="*/ 44 w 54"/>
                <a:gd name="T19" fmla="*/ 13 h 22"/>
                <a:gd name="T20" fmla="*/ 48 w 54"/>
                <a:gd name="T21" fmla="*/ 15 h 22"/>
                <a:gd name="T22" fmla="*/ 53 w 54"/>
                <a:gd name="T23" fmla="*/ 15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4" h="22">
                  <a:moveTo>
                    <a:pt x="53" y="15"/>
                  </a:moveTo>
                  <a:cubicBezTo>
                    <a:pt x="53" y="15"/>
                    <a:pt x="54" y="15"/>
                    <a:pt x="54" y="15"/>
                  </a:cubicBezTo>
                  <a:cubicBezTo>
                    <a:pt x="53" y="22"/>
                    <a:pt x="49" y="14"/>
                    <a:pt x="47" y="18"/>
                  </a:cubicBezTo>
                  <a:cubicBezTo>
                    <a:pt x="32" y="14"/>
                    <a:pt x="13" y="14"/>
                    <a:pt x="0" y="7"/>
                  </a:cubicBezTo>
                  <a:cubicBezTo>
                    <a:pt x="2" y="6"/>
                    <a:pt x="3" y="4"/>
                    <a:pt x="4" y="1"/>
                  </a:cubicBezTo>
                  <a:cubicBezTo>
                    <a:pt x="8" y="4"/>
                    <a:pt x="16" y="0"/>
                    <a:pt x="18" y="7"/>
                  </a:cubicBezTo>
                  <a:cubicBezTo>
                    <a:pt x="23" y="6"/>
                    <a:pt x="27" y="10"/>
                    <a:pt x="29" y="5"/>
                  </a:cubicBezTo>
                  <a:cubicBezTo>
                    <a:pt x="34" y="6"/>
                    <a:pt x="38" y="9"/>
                    <a:pt x="45" y="8"/>
                  </a:cubicBezTo>
                  <a:cubicBezTo>
                    <a:pt x="45" y="9"/>
                    <a:pt x="42" y="10"/>
                    <a:pt x="40" y="10"/>
                  </a:cubicBezTo>
                  <a:cubicBezTo>
                    <a:pt x="39" y="13"/>
                    <a:pt x="42" y="13"/>
                    <a:pt x="44" y="13"/>
                  </a:cubicBezTo>
                  <a:cubicBezTo>
                    <a:pt x="48" y="12"/>
                    <a:pt x="47" y="14"/>
                    <a:pt x="48" y="15"/>
                  </a:cubicBezTo>
                  <a:cubicBezTo>
                    <a:pt x="50" y="15"/>
                    <a:pt x="51" y="15"/>
                    <a:pt x="53" y="1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3" name="Freeform 244">
              <a:extLst>
                <a:ext uri="{FF2B5EF4-FFF2-40B4-BE49-F238E27FC236}">
                  <a16:creationId xmlns="" xmlns:a16="http://schemas.microsoft.com/office/drawing/2014/main" id="{72F16904-786E-4CF3-80AF-E871A909851E}"/>
                </a:ext>
              </a:extLst>
            </p:cNvPr>
            <p:cNvSpPr>
              <a:spLocks/>
            </p:cNvSpPr>
            <p:nvPr/>
          </p:nvSpPr>
          <p:spPr bwMode="auto">
            <a:xfrm>
              <a:off x="4186" y="1883"/>
              <a:ext cx="40" cy="29"/>
            </a:xfrm>
            <a:custGeom>
              <a:avLst/>
              <a:gdLst>
                <a:gd name="T0" fmla="*/ 15 w 17"/>
                <a:gd name="T1" fmla="*/ 5 h 12"/>
                <a:gd name="T2" fmla="*/ 0 w 17"/>
                <a:gd name="T3" fmla="*/ 9 h 12"/>
                <a:gd name="T4" fmla="*/ 15 w 17"/>
                <a:gd name="T5" fmla="*/ 5 h 12"/>
              </a:gdLst>
              <a:ahLst/>
              <a:cxnLst>
                <a:cxn ang="0">
                  <a:pos x="T0" y="T1"/>
                </a:cxn>
                <a:cxn ang="0">
                  <a:pos x="T2" y="T3"/>
                </a:cxn>
                <a:cxn ang="0">
                  <a:pos x="T4" y="T5"/>
                </a:cxn>
              </a:cxnLst>
              <a:rect l="0" t="0" r="r" b="b"/>
              <a:pathLst>
                <a:path w="17" h="12">
                  <a:moveTo>
                    <a:pt x="15" y="5"/>
                  </a:moveTo>
                  <a:cubicBezTo>
                    <a:pt x="17" y="10"/>
                    <a:pt x="6" y="9"/>
                    <a:pt x="0" y="9"/>
                  </a:cubicBezTo>
                  <a:cubicBezTo>
                    <a:pt x="1" y="0"/>
                    <a:pt x="12" y="12"/>
                    <a:pt x="15" y="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4" name="Freeform 245">
              <a:extLst>
                <a:ext uri="{FF2B5EF4-FFF2-40B4-BE49-F238E27FC236}">
                  <a16:creationId xmlns="" xmlns:a16="http://schemas.microsoft.com/office/drawing/2014/main" id="{D18943CB-3ABC-4570-8B4E-1447C250F97B}"/>
                </a:ext>
              </a:extLst>
            </p:cNvPr>
            <p:cNvSpPr>
              <a:spLocks/>
            </p:cNvSpPr>
            <p:nvPr/>
          </p:nvSpPr>
          <p:spPr bwMode="auto">
            <a:xfrm>
              <a:off x="4229" y="1897"/>
              <a:ext cx="49" cy="29"/>
            </a:xfrm>
            <a:custGeom>
              <a:avLst/>
              <a:gdLst>
                <a:gd name="T0" fmla="*/ 21 w 21"/>
                <a:gd name="T1" fmla="*/ 0 h 12"/>
                <a:gd name="T2" fmla="*/ 0 w 21"/>
                <a:gd name="T3" fmla="*/ 12 h 12"/>
                <a:gd name="T4" fmla="*/ 21 w 21"/>
                <a:gd name="T5" fmla="*/ 0 h 12"/>
              </a:gdLst>
              <a:ahLst/>
              <a:cxnLst>
                <a:cxn ang="0">
                  <a:pos x="T0" y="T1"/>
                </a:cxn>
                <a:cxn ang="0">
                  <a:pos x="T2" y="T3"/>
                </a:cxn>
                <a:cxn ang="0">
                  <a:pos x="T4" y="T5"/>
                </a:cxn>
              </a:cxnLst>
              <a:rect l="0" t="0" r="r" b="b"/>
              <a:pathLst>
                <a:path w="21" h="12">
                  <a:moveTo>
                    <a:pt x="21" y="0"/>
                  </a:moveTo>
                  <a:cubicBezTo>
                    <a:pt x="14" y="4"/>
                    <a:pt x="9" y="9"/>
                    <a:pt x="0" y="12"/>
                  </a:cubicBezTo>
                  <a:cubicBezTo>
                    <a:pt x="3" y="4"/>
                    <a:pt x="11" y="1"/>
                    <a:pt x="21"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5" name="Freeform 246">
              <a:extLst>
                <a:ext uri="{FF2B5EF4-FFF2-40B4-BE49-F238E27FC236}">
                  <a16:creationId xmlns="" xmlns:a16="http://schemas.microsoft.com/office/drawing/2014/main" id="{D66DA8ED-1673-4DD6-AF96-259F48146F24}"/>
                </a:ext>
              </a:extLst>
            </p:cNvPr>
            <p:cNvSpPr>
              <a:spLocks/>
            </p:cNvSpPr>
            <p:nvPr/>
          </p:nvSpPr>
          <p:spPr bwMode="auto">
            <a:xfrm>
              <a:off x="4879" y="2025"/>
              <a:ext cx="17" cy="17"/>
            </a:xfrm>
            <a:custGeom>
              <a:avLst/>
              <a:gdLst>
                <a:gd name="T0" fmla="*/ 7 w 7"/>
                <a:gd name="T1" fmla="*/ 0 h 7"/>
                <a:gd name="T2" fmla="*/ 6 w 7"/>
                <a:gd name="T3" fmla="*/ 6 h 7"/>
                <a:gd name="T4" fmla="*/ 0 w 7"/>
                <a:gd name="T5" fmla="*/ 5 h 7"/>
                <a:gd name="T6" fmla="*/ 7 w 7"/>
                <a:gd name="T7" fmla="*/ 0 h 7"/>
              </a:gdLst>
              <a:ahLst/>
              <a:cxnLst>
                <a:cxn ang="0">
                  <a:pos x="T0" y="T1"/>
                </a:cxn>
                <a:cxn ang="0">
                  <a:pos x="T2" y="T3"/>
                </a:cxn>
                <a:cxn ang="0">
                  <a:pos x="T4" y="T5"/>
                </a:cxn>
                <a:cxn ang="0">
                  <a:pos x="T6" y="T7"/>
                </a:cxn>
              </a:cxnLst>
              <a:rect l="0" t="0" r="r" b="b"/>
              <a:pathLst>
                <a:path w="7" h="7">
                  <a:moveTo>
                    <a:pt x="7" y="0"/>
                  </a:moveTo>
                  <a:cubicBezTo>
                    <a:pt x="7" y="3"/>
                    <a:pt x="7" y="5"/>
                    <a:pt x="6" y="6"/>
                  </a:cubicBezTo>
                  <a:cubicBezTo>
                    <a:pt x="3" y="7"/>
                    <a:pt x="2" y="5"/>
                    <a:pt x="0" y="5"/>
                  </a:cubicBezTo>
                  <a:cubicBezTo>
                    <a:pt x="1" y="2"/>
                    <a:pt x="2" y="0"/>
                    <a:pt x="7"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6" name="Freeform 247">
              <a:extLst>
                <a:ext uri="{FF2B5EF4-FFF2-40B4-BE49-F238E27FC236}">
                  <a16:creationId xmlns="" xmlns:a16="http://schemas.microsoft.com/office/drawing/2014/main" id="{B60D481C-F29E-4BFA-88C0-D907E48621C8}"/>
                </a:ext>
              </a:extLst>
            </p:cNvPr>
            <p:cNvSpPr>
              <a:spLocks/>
            </p:cNvSpPr>
            <p:nvPr/>
          </p:nvSpPr>
          <p:spPr bwMode="auto">
            <a:xfrm>
              <a:off x="4354" y="2353"/>
              <a:ext cx="50" cy="49"/>
            </a:xfrm>
            <a:custGeom>
              <a:avLst/>
              <a:gdLst>
                <a:gd name="T0" fmla="*/ 5 w 21"/>
                <a:gd name="T1" fmla="*/ 0 h 21"/>
                <a:gd name="T2" fmla="*/ 21 w 21"/>
                <a:gd name="T3" fmla="*/ 1 h 21"/>
                <a:gd name="T4" fmla="*/ 12 w 21"/>
                <a:gd name="T5" fmla="*/ 17 h 21"/>
                <a:gd name="T6" fmla="*/ 0 w 21"/>
                <a:gd name="T7" fmla="*/ 19 h 21"/>
                <a:gd name="T8" fmla="*/ 5 w 21"/>
                <a:gd name="T9" fmla="*/ 0 h 21"/>
              </a:gdLst>
              <a:ahLst/>
              <a:cxnLst>
                <a:cxn ang="0">
                  <a:pos x="T0" y="T1"/>
                </a:cxn>
                <a:cxn ang="0">
                  <a:pos x="T2" y="T3"/>
                </a:cxn>
                <a:cxn ang="0">
                  <a:pos x="T4" y="T5"/>
                </a:cxn>
                <a:cxn ang="0">
                  <a:pos x="T6" y="T7"/>
                </a:cxn>
                <a:cxn ang="0">
                  <a:pos x="T8" y="T9"/>
                </a:cxn>
              </a:cxnLst>
              <a:rect l="0" t="0" r="r" b="b"/>
              <a:pathLst>
                <a:path w="21" h="21">
                  <a:moveTo>
                    <a:pt x="5" y="0"/>
                  </a:moveTo>
                  <a:cubicBezTo>
                    <a:pt x="9" y="5"/>
                    <a:pt x="15" y="4"/>
                    <a:pt x="21" y="1"/>
                  </a:cubicBezTo>
                  <a:cubicBezTo>
                    <a:pt x="21" y="9"/>
                    <a:pt x="13" y="10"/>
                    <a:pt x="12" y="17"/>
                  </a:cubicBezTo>
                  <a:cubicBezTo>
                    <a:pt x="7" y="12"/>
                    <a:pt x="7" y="21"/>
                    <a:pt x="0" y="19"/>
                  </a:cubicBezTo>
                  <a:cubicBezTo>
                    <a:pt x="1" y="14"/>
                    <a:pt x="1" y="5"/>
                    <a:pt x="5"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7" name="Freeform 248">
              <a:extLst>
                <a:ext uri="{FF2B5EF4-FFF2-40B4-BE49-F238E27FC236}">
                  <a16:creationId xmlns="" xmlns:a16="http://schemas.microsoft.com/office/drawing/2014/main" id="{12D33463-EFFF-4CAC-A4FD-96E166BC9347}"/>
                </a:ext>
              </a:extLst>
            </p:cNvPr>
            <p:cNvSpPr>
              <a:spLocks/>
            </p:cNvSpPr>
            <p:nvPr/>
          </p:nvSpPr>
          <p:spPr bwMode="auto">
            <a:xfrm>
              <a:off x="4562" y="2353"/>
              <a:ext cx="138" cy="102"/>
            </a:xfrm>
            <a:custGeom>
              <a:avLst/>
              <a:gdLst>
                <a:gd name="T0" fmla="*/ 53 w 58"/>
                <a:gd name="T1" fmla="*/ 0 h 43"/>
                <a:gd name="T2" fmla="*/ 52 w 58"/>
                <a:gd name="T3" fmla="*/ 4 h 43"/>
                <a:gd name="T4" fmla="*/ 58 w 58"/>
                <a:gd name="T5" fmla="*/ 3 h 43"/>
                <a:gd name="T6" fmla="*/ 41 w 58"/>
                <a:gd name="T7" fmla="*/ 21 h 43"/>
                <a:gd name="T8" fmla="*/ 0 w 58"/>
                <a:gd name="T9" fmla="*/ 34 h 43"/>
                <a:gd name="T10" fmla="*/ 53 w 58"/>
                <a:gd name="T11" fmla="*/ 0 h 43"/>
              </a:gdLst>
              <a:ahLst/>
              <a:cxnLst>
                <a:cxn ang="0">
                  <a:pos x="T0" y="T1"/>
                </a:cxn>
                <a:cxn ang="0">
                  <a:pos x="T2" y="T3"/>
                </a:cxn>
                <a:cxn ang="0">
                  <a:pos x="T4" y="T5"/>
                </a:cxn>
                <a:cxn ang="0">
                  <a:pos x="T6" y="T7"/>
                </a:cxn>
                <a:cxn ang="0">
                  <a:pos x="T8" y="T9"/>
                </a:cxn>
                <a:cxn ang="0">
                  <a:pos x="T10" y="T11"/>
                </a:cxn>
              </a:cxnLst>
              <a:rect l="0" t="0" r="r" b="b"/>
              <a:pathLst>
                <a:path w="58" h="43">
                  <a:moveTo>
                    <a:pt x="53" y="0"/>
                  </a:moveTo>
                  <a:cubicBezTo>
                    <a:pt x="53" y="2"/>
                    <a:pt x="52" y="2"/>
                    <a:pt x="52" y="4"/>
                  </a:cubicBezTo>
                  <a:cubicBezTo>
                    <a:pt x="53" y="7"/>
                    <a:pt x="55" y="2"/>
                    <a:pt x="58" y="3"/>
                  </a:cubicBezTo>
                  <a:cubicBezTo>
                    <a:pt x="56" y="12"/>
                    <a:pt x="41" y="12"/>
                    <a:pt x="41" y="21"/>
                  </a:cubicBezTo>
                  <a:cubicBezTo>
                    <a:pt x="23" y="21"/>
                    <a:pt x="18" y="43"/>
                    <a:pt x="0" y="34"/>
                  </a:cubicBezTo>
                  <a:cubicBezTo>
                    <a:pt x="15" y="20"/>
                    <a:pt x="37" y="13"/>
                    <a:pt x="53"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8" name="Freeform 255">
              <a:extLst>
                <a:ext uri="{FF2B5EF4-FFF2-40B4-BE49-F238E27FC236}">
                  <a16:creationId xmlns="" xmlns:a16="http://schemas.microsoft.com/office/drawing/2014/main" id="{CB976AA7-05BF-4052-A2E8-7FE218598DF8}"/>
                </a:ext>
              </a:extLst>
            </p:cNvPr>
            <p:cNvSpPr>
              <a:spLocks/>
            </p:cNvSpPr>
            <p:nvPr/>
          </p:nvSpPr>
          <p:spPr bwMode="auto">
            <a:xfrm>
              <a:off x="4070" y="2130"/>
              <a:ext cx="12" cy="23"/>
            </a:xfrm>
            <a:custGeom>
              <a:avLst/>
              <a:gdLst>
                <a:gd name="T0" fmla="*/ 4 w 5"/>
                <a:gd name="T1" fmla="*/ 0 h 10"/>
                <a:gd name="T2" fmla="*/ 2 w 5"/>
                <a:gd name="T3" fmla="*/ 5 h 10"/>
                <a:gd name="T4" fmla="*/ 1 w 5"/>
                <a:gd name="T5" fmla="*/ 10 h 10"/>
                <a:gd name="T6" fmla="*/ 0 w 5"/>
                <a:gd name="T7" fmla="*/ 7 h 10"/>
                <a:gd name="T8" fmla="*/ 4 w 5"/>
                <a:gd name="T9" fmla="*/ 0 h 10"/>
              </a:gdLst>
              <a:ahLst/>
              <a:cxnLst>
                <a:cxn ang="0">
                  <a:pos x="T0" y="T1"/>
                </a:cxn>
                <a:cxn ang="0">
                  <a:pos x="T2" y="T3"/>
                </a:cxn>
                <a:cxn ang="0">
                  <a:pos x="T4" y="T5"/>
                </a:cxn>
                <a:cxn ang="0">
                  <a:pos x="T6" y="T7"/>
                </a:cxn>
                <a:cxn ang="0">
                  <a:pos x="T8" y="T9"/>
                </a:cxn>
              </a:cxnLst>
              <a:rect l="0" t="0" r="r" b="b"/>
              <a:pathLst>
                <a:path w="5" h="10">
                  <a:moveTo>
                    <a:pt x="4" y="0"/>
                  </a:moveTo>
                  <a:cubicBezTo>
                    <a:pt x="4" y="4"/>
                    <a:pt x="5" y="9"/>
                    <a:pt x="2" y="5"/>
                  </a:cubicBezTo>
                  <a:cubicBezTo>
                    <a:pt x="2" y="7"/>
                    <a:pt x="3" y="10"/>
                    <a:pt x="1" y="10"/>
                  </a:cubicBezTo>
                  <a:cubicBezTo>
                    <a:pt x="1" y="9"/>
                    <a:pt x="1" y="8"/>
                    <a:pt x="0" y="7"/>
                  </a:cubicBezTo>
                  <a:cubicBezTo>
                    <a:pt x="2" y="5"/>
                    <a:pt x="3" y="3"/>
                    <a:pt x="4"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9" name="Freeform 256">
              <a:extLst>
                <a:ext uri="{FF2B5EF4-FFF2-40B4-BE49-F238E27FC236}">
                  <a16:creationId xmlns="" xmlns:a16="http://schemas.microsoft.com/office/drawing/2014/main" id="{66584139-2784-4506-B205-5A54295E8BAA}"/>
                </a:ext>
              </a:extLst>
            </p:cNvPr>
            <p:cNvSpPr>
              <a:spLocks/>
            </p:cNvSpPr>
            <p:nvPr/>
          </p:nvSpPr>
          <p:spPr bwMode="auto">
            <a:xfrm>
              <a:off x="4222" y="1765"/>
              <a:ext cx="23" cy="2"/>
            </a:xfrm>
            <a:custGeom>
              <a:avLst/>
              <a:gdLst>
                <a:gd name="T0" fmla="*/ 0 w 10"/>
                <a:gd name="T1" fmla="*/ 0 h 1"/>
                <a:gd name="T2" fmla="*/ 10 w 10"/>
                <a:gd name="T3" fmla="*/ 0 h 1"/>
                <a:gd name="T4" fmla="*/ 0 w 10"/>
                <a:gd name="T5" fmla="*/ 0 h 1"/>
              </a:gdLst>
              <a:ahLst/>
              <a:cxnLst>
                <a:cxn ang="0">
                  <a:pos x="T0" y="T1"/>
                </a:cxn>
                <a:cxn ang="0">
                  <a:pos x="T2" y="T3"/>
                </a:cxn>
                <a:cxn ang="0">
                  <a:pos x="T4" y="T5"/>
                </a:cxn>
              </a:cxnLst>
              <a:rect l="0" t="0" r="r" b="b"/>
              <a:pathLst>
                <a:path w="10" h="1">
                  <a:moveTo>
                    <a:pt x="0" y="0"/>
                  </a:moveTo>
                  <a:cubicBezTo>
                    <a:pt x="3" y="0"/>
                    <a:pt x="7" y="0"/>
                    <a:pt x="10" y="0"/>
                  </a:cubicBezTo>
                  <a:cubicBezTo>
                    <a:pt x="9" y="1"/>
                    <a:pt x="1" y="1"/>
                    <a:pt x="0"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352" name="標題 3">
            <a:extLst>
              <a:ext uri="{FF2B5EF4-FFF2-40B4-BE49-F238E27FC236}">
                <a16:creationId xmlns="" xmlns:a16="http://schemas.microsoft.com/office/drawing/2014/main" id="{36FB6629-9A9E-418E-BA66-10A49210D58A}"/>
              </a:ext>
            </a:extLst>
          </p:cNvPr>
          <p:cNvSpPr txBox="1">
            <a:spLocks/>
          </p:cNvSpPr>
          <p:nvPr/>
        </p:nvSpPr>
        <p:spPr bwMode="auto">
          <a:xfrm>
            <a:off x="7380312" y="3212976"/>
            <a:ext cx="1944216" cy="52238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endParaRPr lang="en-US" altLang="zh-TW" sz="1800" dirty="0" smtClean="0">
              <a:solidFill>
                <a:srgbClr val="0000FF"/>
              </a:solidFill>
              <a:latin typeface="Franklin Gothic Medium" pitchFamily="34" charset="0"/>
              <a:ea typeface="標楷體" pitchFamily="65" charset="-120"/>
              <a:cs typeface="Times New Roman" panose="02020603050405020304" pitchFamily="18" charset="0"/>
            </a:endParaRPr>
          </a:p>
          <a:p>
            <a:endParaRPr lang="en-US" altLang="zh-TW" sz="1800" dirty="0" smtClean="0">
              <a:solidFill>
                <a:srgbClr val="0000FF"/>
              </a:solidFill>
              <a:latin typeface="Franklin Gothic Medium" pitchFamily="34" charset="0"/>
              <a:ea typeface="標楷體" pitchFamily="65" charset="-120"/>
              <a:cs typeface="Times New Roman" panose="02020603050405020304" pitchFamily="18" charset="0"/>
            </a:endParaRPr>
          </a:p>
          <a:p>
            <a:r>
              <a:rPr lang="en-US" altLang="zh-TW" sz="1800" dirty="0" smtClean="0">
                <a:solidFill>
                  <a:srgbClr val="0000FF"/>
                </a:solidFill>
                <a:latin typeface="Franklin Gothic Medium" pitchFamily="34" charset="0"/>
                <a:ea typeface="標楷體" pitchFamily="65" charset="-120"/>
                <a:cs typeface="Times New Roman" panose="02020603050405020304" pitchFamily="18" charset="0"/>
              </a:rPr>
              <a:t>Taoyuan Factory</a:t>
            </a:r>
          </a:p>
          <a:p>
            <a:endParaRPr lang="en-US" altLang="zh-TW" sz="1800" dirty="0" smtClean="0">
              <a:solidFill>
                <a:srgbClr val="0000FF"/>
              </a:solidFill>
              <a:latin typeface="Franklin Gothic Medium" pitchFamily="34" charset="0"/>
              <a:ea typeface="標楷體" pitchFamily="65" charset="-120"/>
              <a:cs typeface="Times New Roman" panose="02020603050405020304" pitchFamily="18" charset="0"/>
            </a:endParaRPr>
          </a:p>
          <a:p>
            <a:endParaRPr lang="zh-TW" altLang="en-US" sz="2200" kern="1200" dirty="0">
              <a:solidFill>
                <a:srgbClr val="0000FF"/>
              </a:solidFill>
              <a:latin typeface="標楷體" pitchFamily="65" charset="-120"/>
              <a:ea typeface="標楷體" pitchFamily="65" charset="-120"/>
              <a:cs typeface="+mn-cs"/>
            </a:endParaRPr>
          </a:p>
        </p:txBody>
      </p:sp>
      <p:sp>
        <p:nvSpPr>
          <p:cNvPr id="353" name="Freeform 16">
            <a:extLst>
              <a:ext uri="{FF2B5EF4-FFF2-40B4-BE49-F238E27FC236}">
                <a16:creationId xmlns="" xmlns:a16="http://schemas.microsoft.com/office/drawing/2014/main" id="{48F2F16F-D3CD-4989-8F86-FB73AA262E51}"/>
              </a:ext>
            </a:extLst>
          </p:cNvPr>
          <p:cNvSpPr>
            <a:spLocks noEditPoints="1"/>
          </p:cNvSpPr>
          <p:nvPr/>
        </p:nvSpPr>
        <p:spPr bwMode="auto">
          <a:xfrm>
            <a:off x="6804248" y="2636912"/>
            <a:ext cx="246702" cy="392582"/>
          </a:xfrm>
          <a:custGeom>
            <a:avLst/>
            <a:gdLst>
              <a:gd name="T0" fmla="*/ 562 w 1125"/>
              <a:gd name="T1" fmla="*/ 0 h 1569"/>
              <a:gd name="T2" fmla="*/ 480 w 1125"/>
              <a:gd name="T3" fmla="*/ 4 h 1569"/>
              <a:gd name="T4" fmla="*/ 400 w 1125"/>
              <a:gd name="T5" fmla="*/ 19 h 1569"/>
              <a:gd name="T6" fmla="*/ 325 w 1125"/>
              <a:gd name="T7" fmla="*/ 43 h 1569"/>
              <a:gd name="T8" fmla="*/ 254 w 1125"/>
              <a:gd name="T9" fmla="*/ 76 h 1569"/>
              <a:gd name="T10" fmla="*/ 190 w 1125"/>
              <a:gd name="T11" fmla="*/ 117 h 1569"/>
              <a:gd name="T12" fmla="*/ 133 w 1125"/>
              <a:gd name="T13" fmla="*/ 169 h 1569"/>
              <a:gd name="T14" fmla="*/ 85 w 1125"/>
              <a:gd name="T15" fmla="*/ 228 h 1569"/>
              <a:gd name="T16" fmla="*/ 46 w 1125"/>
              <a:gd name="T17" fmla="*/ 295 h 1569"/>
              <a:gd name="T18" fmla="*/ 18 w 1125"/>
              <a:gd name="T19" fmla="*/ 371 h 1569"/>
              <a:gd name="T20" fmla="*/ 3 w 1125"/>
              <a:gd name="T21" fmla="*/ 455 h 1569"/>
              <a:gd name="T22" fmla="*/ 0 w 1125"/>
              <a:gd name="T23" fmla="*/ 516 h 1569"/>
              <a:gd name="T24" fmla="*/ 13 w 1125"/>
              <a:gd name="T25" fmla="*/ 592 h 1569"/>
              <a:gd name="T26" fmla="*/ 50 w 1125"/>
              <a:gd name="T27" fmla="*/ 694 h 1569"/>
              <a:gd name="T28" fmla="*/ 128 w 1125"/>
              <a:gd name="T29" fmla="*/ 855 h 1569"/>
              <a:gd name="T30" fmla="*/ 278 w 1125"/>
              <a:gd name="T31" fmla="*/ 1119 h 1569"/>
              <a:gd name="T32" fmla="*/ 470 w 1125"/>
              <a:gd name="T33" fmla="*/ 1428 h 1569"/>
              <a:gd name="T34" fmla="*/ 562 w 1125"/>
              <a:gd name="T35" fmla="*/ 1569 h 1569"/>
              <a:gd name="T36" fmla="*/ 562 w 1125"/>
              <a:gd name="T37" fmla="*/ 1569 h 1569"/>
              <a:gd name="T38" fmla="*/ 563 w 1125"/>
              <a:gd name="T39" fmla="*/ 1569 h 1569"/>
              <a:gd name="T40" fmla="*/ 745 w 1125"/>
              <a:gd name="T41" fmla="*/ 1287 h 1569"/>
              <a:gd name="T42" fmla="*/ 900 w 1125"/>
              <a:gd name="T43" fmla="*/ 1031 h 1569"/>
              <a:gd name="T44" fmla="*/ 1038 w 1125"/>
              <a:gd name="T45" fmla="*/ 771 h 1569"/>
              <a:gd name="T46" fmla="*/ 1089 w 1125"/>
              <a:gd name="T47" fmla="*/ 658 h 1569"/>
              <a:gd name="T48" fmla="*/ 1119 w 1125"/>
              <a:gd name="T49" fmla="*/ 563 h 1569"/>
              <a:gd name="T50" fmla="*/ 1125 w 1125"/>
              <a:gd name="T51" fmla="*/ 516 h 1569"/>
              <a:gd name="T52" fmla="*/ 1119 w 1125"/>
              <a:gd name="T53" fmla="*/ 427 h 1569"/>
              <a:gd name="T54" fmla="*/ 1098 w 1125"/>
              <a:gd name="T55" fmla="*/ 346 h 1569"/>
              <a:gd name="T56" fmla="*/ 1067 w 1125"/>
              <a:gd name="T57" fmla="*/ 272 h 1569"/>
              <a:gd name="T58" fmla="*/ 1026 w 1125"/>
              <a:gd name="T59" fmla="*/ 208 h 1569"/>
              <a:gd name="T60" fmla="*/ 974 w 1125"/>
              <a:gd name="T61" fmla="*/ 151 h 1569"/>
              <a:gd name="T62" fmla="*/ 914 w 1125"/>
              <a:gd name="T63" fmla="*/ 103 h 1569"/>
              <a:gd name="T64" fmla="*/ 847 w 1125"/>
              <a:gd name="T65" fmla="*/ 63 h 1569"/>
              <a:gd name="T66" fmla="*/ 775 w 1125"/>
              <a:gd name="T67" fmla="*/ 34 h 1569"/>
              <a:gd name="T68" fmla="*/ 697 w 1125"/>
              <a:gd name="T69" fmla="*/ 13 h 1569"/>
              <a:gd name="T70" fmla="*/ 617 w 1125"/>
              <a:gd name="T71" fmla="*/ 1 h 1569"/>
              <a:gd name="T72" fmla="*/ 563 w 1125"/>
              <a:gd name="T73" fmla="*/ 0 h 1569"/>
              <a:gd name="T74" fmla="*/ 549 w 1125"/>
              <a:gd name="T75" fmla="*/ 609 h 1569"/>
              <a:gd name="T76" fmla="*/ 518 w 1125"/>
              <a:gd name="T77" fmla="*/ 592 h 1569"/>
              <a:gd name="T78" fmla="*/ 501 w 1125"/>
              <a:gd name="T79" fmla="*/ 561 h 1569"/>
              <a:gd name="T80" fmla="*/ 501 w 1125"/>
              <a:gd name="T81" fmla="*/ 536 h 1569"/>
              <a:gd name="T82" fmla="*/ 518 w 1125"/>
              <a:gd name="T83" fmla="*/ 505 h 1569"/>
              <a:gd name="T84" fmla="*/ 549 w 1125"/>
              <a:gd name="T85" fmla="*/ 489 h 1569"/>
              <a:gd name="T86" fmla="*/ 575 w 1125"/>
              <a:gd name="T87" fmla="*/ 489 h 1569"/>
              <a:gd name="T88" fmla="*/ 606 w 1125"/>
              <a:gd name="T89" fmla="*/ 505 h 1569"/>
              <a:gd name="T90" fmla="*/ 623 w 1125"/>
              <a:gd name="T91" fmla="*/ 536 h 1569"/>
              <a:gd name="T92" fmla="*/ 623 w 1125"/>
              <a:gd name="T93" fmla="*/ 561 h 1569"/>
              <a:gd name="T94" fmla="*/ 606 w 1125"/>
              <a:gd name="T95" fmla="*/ 592 h 1569"/>
              <a:gd name="T96" fmla="*/ 575 w 1125"/>
              <a:gd name="T97" fmla="*/ 609 h 1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25" h="1569">
                <a:moveTo>
                  <a:pt x="563" y="0"/>
                </a:moveTo>
                <a:lnTo>
                  <a:pt x="562" y="0"/>
                </a:lnTo>
                <a:lnTo>
                  <a:pt x="562" y="0"/>
                </a:lnTo>
                <a:lnTo>
                  <a:pt x="535" y="0"/>
                </a:lnTo>
                <a:lnTo>
                  <a:pt x="508" y="1"/>
                </a:lnTo>
                <a:lnTo>
                  <a:pt x="480" y="4"/>
                </a:lnTo>
                <a:lnTo>
                  <a:pt x="453" y="8"/>
                </a:lnTo>
                <a:lnTo>
                  <a:pt x="426" y="13"/>
                </a:lnTo>
                <a:lnTo>
                  <a:pt x="400" y="19"/>
                </a:lnTo>
                <a:lnTo>
                  <a:pt x="375" y="26"/>
                </a:lnTo>
                <a:lnTo>
                  <a:pt x="350" y="34"/>
                </a:lnTo>
                <a:lnTo>
                  <a:pt x="325" y="43"/>
                </a:lnTo>
                <a:lnTo>
                  <a:pt x="301" y="53"/>
                </a:lnTo>
                <a:lnTo>
                  <a:pt x="278" y="63"/>
                </a:lnTo>
                <a:lnTo>
                  <a:pt x="254" y="76"/>
                </a:lnTo>
                <a:lnTo>
                  <a:pt x="232" y="89"/>
                </a:lnTo>
                <a:lnTo>
                  <a:pt x="211" y="103"/>
                </a:lnTo>
                <a:lnTo>
                  <a:pt x="190" y="117"/>
                </a:lnTo>
                <a:lnTo>
                  <a:pt x="170" y="134"/>
                </a:lnTo>
                <a:lnTo>
                  <a:pt x="151" y="151"/>
                </a:lnTo>
                <a:lnTo>
                  <a:pt x="133" y="169"/>
                </a:lnTo>
                <a:lnTo>
                  <a:pt x="116" y="187"/>
                </a:lnTo>
                <a:lnTo>
                  <a:pt x="99" y="208"/>
                </a:lnTo>
                <a:lnTo>
                  <a:pt x="85" y="228"/>
                </a:lnTo>
                <a:lnTo>
                  <a:pt x="71" y="250"/>
                </a:lnTo>
                <a:lnTo>
                  <a:pt x="58" y="272"/>
                </a:lnTo>
                <a:lnTo>
                  <a:pt x="46" y="295"/>
                </a:lnTo>
                <a:lnTo>
                  <a:pt x="36" y="320"/>
                </a:lnTo>
                <a:lnTo>
                  <a:pt x="26" y="346"/>
                </a:lnTo>
                <a:lnTo>
                  <a:pt x="18" y="371"/>
                </a:lnTo>
                <a:lnTo>
                  <a:pt x="12" y="398"/>
                </a:lnTo>
                <a:lnTo>
                  <a:pt x="6" y="427"/>
                </a:lnTo>
                <a:lnTo>
                  <a:pt x="3" y="455"/>
                </a:lnTo>
                <a:lnTo>
                  <a:pt x="1" y="485"/>
                </a:lnTo>
                <a:lnTo>
                  <a:pt x="0" y="516"/>
                </a:lnTo>
                <a:lnTo>
                  <a:pt x="0" y="516"/>
                </a:lnTo>
                <a:lnTo>
                  <a:pt x="1" y="538"/>
                </a:lnTo>
                <a:lnTo>
                  <a:pt x="6" y="563"/>
                </a:lnTo>
                <a:lnTo>
                  <a:pt x="13" y="592"/>
                </a:lnTo>
                <a:lnTo>
                  <a:pt x="23" y="624"/>
                </a:lnTo>
                <a:lnTo>
                  <a:pt x="36" y="658"/>
                </a:lnTo>
                <a:lnTo>
                  <a:pt x="50" y="694"/>
                </a:lnTo>
                <a:lnTo>
                  <a:pt x="67" y="732"/>
                </a:lnTo>
                <a:lnTo>
                  <a:pt x="87" y="771"/>
                </a:lnTo>
                <a:lnTo>
                  <a:pt x="128" y="855"/>
                </a:lnTo>
                <a:lnTo>
                  <a:pt x="176" y="942"/>
                </a:lnTo>
                <a:lnTo>
                  <a:pt x="225" y="1031"/>
                </a:lnTo>
                <a:lnTo>
                  <a:pt x="278" y="1119"/>
                </a:lnTo>
                <a:lnTo>
                  <a:pt x="329" y="1205"/>
                </a:lnTo>
                <a:lnTo>
                  <a:pt x="380" y="1287"/>
                </a:lnTo>
                <a:lnTo>
                  <a:pt x="470" y="1428"/>
                </a:lnTo>
                <a:lnTo>
                  <a:pt x="535" y="1528"/>
                </a:lnTo>
                <a:lnTo>
                  <a:pt x="562" y="1569"/>
                </a:lnTo>
                <a:lnTo>
                  <a:pt x="562" y="1569"/>
                </a:lnTo>
                <a:lnTo>
                  <a:pt x="562" y="1569"/>
                </a:lnTo>
                <a:lnTo>
                  <a:pt x="562" y="1569"/>
                </a:lnTo>
                <a:lnTo>
                  <a:pt x="562" y="1569"/>
                </a:lnTo>
                <a:lnTo>
                  <a:pt x="563" y="1569"/>
                </a:lnTo>
                <a:lnTo>
                  <a:pt x="563" y="1569"/>
                </a:lnTo>
                <a:lnTo>
                  <a:pt x="563" y="1569"/>
                </a:lnTo>
                <a:lnTo>
                  <a:pt x="590" y="1528"/>
                </a:lnTo>
                <a:lnTo>
                  <a:pt x="655" y="1428"/>
                </a:lnTo>
                <a:lnTo>
                  <a:pt x="745" y="1287"/>
                </a:lnTo>
                <a:lnTo>
                  <a:pt x="796" y="1205"/>
                </a:lnTo>
                <a:lnTo>
                  <a:pt x="847" y="1119"/>
                </a:lnTo>
                <a:lnTo>
                  <a:pt x="900" y="1031"/>
                </a:lnTo>
                <a:lnTo>
                  <a:pt x="949" y="942"/>
                </a:lnTo>
                <a:lnTo>
                  <a:pt x="997" y="855"/>
                </a:lnTo>
                <a:lnTo>
                  <a:pt x="1038" y="771"/>
                </a:lnTo>
                <a:lnTo>
                  <a:pt x="1058" y="732"/>
                </a:lnTo>
                <a:lnTo>
                  <a:pt x="1075" y="694"/>
                </a:lnTo>
                <a:lnTo>
                  <a:pt x="1089" y="658"/>
                </a:lnTo>
                <a:lnTo>
                  <a:pt x="1102" y="624"/>
                </a:lnTo>
                <a:lnTo>
                  <a:pt x="1111" y="592"/>
                </a:lnTo>
                <a:lnTo>
                  <a:pt x="1119" y="563"/>
                </a:lnTo>
                <a:lnTo>
                  <a:pt x="1124" y="538"/>
                </a:lnTo>
                <a:lnTo>
                  <a:pt x="1125" y="516"/>
                </a:lnTo>
                <a:lnTo>
                  <a:pt x="1125" y="516"/>
                </a:lnTo>
                <a:lnTo>
                  <a:pt x="1124" y="485"/>
                </a:lnTo>
                <a:lnTo>
                  <a:pt x="1122" y="455"/>
                </a:lnTo>
                <a:lnTo>
                  <a:pt x="1119" y="427"/>
                </a:lnTo>
                <a:lnTo>
                  <a:pt x="1113" y="398"/>
                </a:lnTo>
                <a:lnTo>
                  <a:pt x="1107" y="371"/>
                </a:lnTo>
                <a:lnTo>
                  <a:pt x="1098" y="346"/>
                </a:lnTo>
                <a:lnTo>
                  <a:pt x="1089" y="320"/>
                </a:lnTo>
                <a:lnTo>
                  <a:pt x="1079" y="295"/>
                </a:lnTo>
                <a:lnTo>
                  <a:pt x="1067" y="272"/>
                </a:lnTo>
                <a:lnTo>
                  <a:pt x="1054" y="250"/>
                </a:lnTo>
                <a:lnTo>
                  <a:pt x="1040" y="228"/>
                </a:lnTo>
                <a:lnTo>
                  <a:pt x="1026" y="208"/>
                </a:lnTo>
                <a:lnTo>
                  <a:pt x="1009" y="187"/>
                </a:lnTo>
                <a:lnTo>
                  <a:pt x="992" y="169"/>
                </a:lnTo>
                <a:lnTo>
                  <a:pt x="974" y="151"/>
                </a:lnTo>
                <a:lnTo>
                  <a:pt x="955" y="134"/>
                </a:lnTo>
                <a:lnTo>
                  <a:pt x="935" y="117"/>
                </a:lnTo>
                <a:lnTo>
                  <a:pt x="914" y="103"/>
                </a:lnTo>
                <a:lnTo>
                  <a:pt x="893" y="89"/>
                </a:lnTo>
                <a:lnTo>
                  <a:pt x="871" y="76"/>
                </a:lnTo>
                <a:lnTo>
                  <a:pt x="847" y="63"/>
                </a:lnTo>
                <a:lnTo>
                  <a:pt x="824" y="53"/>
                </a:lnTo>
                <a:lnTo>
                  <a:pt x="800" y="43"/>
                </a:lnTo>
                <a:lnTo>
                  <a:pt x="775" y="34"/>
                </a:lnTo>
                <a:lnTo>
                  <a:pt x="750" y="26"/>
                </a:lnTo>
                <a:lnTo>
                  <a:pt x="725" y="19"/>
                </a:lnTo>
                <a:lnTo>
                  <a:pt x="697" y="13"/>
                </a:lnTo>
                <a:lnTo>
                  <a:pt x="672" y="8"/>
                </a:lnTo>
                <a:lnTo>
                  <a:pt x="645" y="4"/>
                </a:lnTo>
                <a:lnTo>
                  <a:pt x="617" y="1"/>
                </a:lnTo>
                <a:lnTo>
                  <a:pt x="590" y="0"/>
                </a:lnTo>
                <a:lnTo>
                  <a:pt x="563" y="0"/>
                </a:lnTo>
                <a:lnTo>
                  <a:pt x="563" y="0"/>
                </a:lnTo>
                <a:close/>
                <a:moveTo>
                  <a:pt x="562" y="610"/>
                </a:moveTo>
                <a:lnTo>
                  <a:pt x="562" y="610"/>
                </a:lnTo>
                <a:lnTo>
                  <a:pt x="549" y="609"/>
                </a:lnTo>
                <a:lnTo>
                  <a:pt x="539" y="605"/>
                </a:lnTo>
                <a:lnTo>
                  <a:pt x="527" y="599"/>
                </a:lnTo>
                <a:lnTo>
                  <a:pt x="518" y="592"/>
                </a:lnTo>
                <a:lnTo>
                  <a:pt x="511" y="583"/>
                </a:lnTo>
                <a:lnTo>
                  <a:pt x="505" y="572"/>
                </a:lnTo>
                <a:lnTo>
                  <a:pt x="501" y="561"/>
                </a:lnTo>
                <a:lnTo>
                  <a:pt x="500" y="549"/>
                </a:lnTo>
                <a:lnTo>
                  <a:pt x="500" y="549"/>
                </a:lnTo>
                <a:lnTo>
                  <a:pt x="501" y="536"/>
                </a:lnTo>
                <a:lnTo>
                  <a:pt x="505" y="525"/>
                </a:lnTo>
                <a:lnTo>
                  <a:pt x="511" y="514"/>
                </a:lnTo>
                <a:lnTo>
                  <a:pt x="518" y="505"/>
                </a:lnTo>
                <a:lnTo>
                  <a:pt x="527" y="498"/>
                </a:lnTo>
                <a:lnTo>
                  <a:pt x="539" y="492"/>
                </a:lnTo>
                <a:lnTo>
                  <a:pt x="549" y="489"/>
                </a:lnTo>
                <a:lnTo>
                  <a:pt x="562" y="487"/>
                </a:lnTo>
                <a:lnTo>
                  <a:pt x="562" y="487"/>
                </a:lnTo>
                <a:lnTo>
                  <a:pt x="575" y="489"/>
                </a:lnTo>
                <a:lnTo>
                  <a:pt x="586" y="492"/>
                </a:lnTo>
                <a:lnTo>
                  <a:pt x="597" y="498"/>
                </a:lnTo>
                <a:lnTo>
                  <a:pt x="606" y="505"/>
                </a:lnTo>
                <a:lnTo>
                  <a:pt x="614" y="514"/>
                </a:lnTo>
                <a:lnTo>
                  <a:pt x="619" y="525"/>
                </a:lnTo>
                <a:lnTo>
                  <a:pt x="623" y="536"/>
                </a:lnTo>
                <a:lnTo>
                  <a:pt x="624" y="549"/>
                </a:lnTo>
                <a:lnTo>
                  <a:pt x="624" y="549"/>
                </a:lnTo>
                <a:lnTo>
                  <a:pt x="623" y="561"/>
                </a:lnTo>
                <a:lnTo>
                  <a:pt x="619" y="572"/>
                </a:lnTo>
                <a:lnTo>
                  <a:pt x="614" y="583"/>
                </a:lnTo>
                <a:lnTo>
                  <a:pt x="606" y="592"/>
                </a:lnTo>
                <a:lnTo>
                  <a:pt x="597" y="599"/>
                </a:lnTo>
                <a:lnTo>
                  <a:pt x="586" y="605"/>
                </a:lnTo>
                <a:lnTo>
                  <a:pt x="575" y="609"/>
                </a:lnTo>
                <a:lnTo>
                  <a:pt x="562" y="610"/>
                </a:lnTo>
                <a:lnTo>
                  <a:pt x="562" y="610"/>
                </a:lnTo>
                <a:close/>
              </a:path>
            </a:pathLst>
          </a:custGeom>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lin ang="5400000" scaled="1"/>
            <a:tileRect/>
          </a:gradFill>
          <a:ln w="12700">
            <a:solidFill>
              <a:schemeClr val="bg1"/>
            </a:solidFill>
          </a:ln>
          <a:effectLst>
            <a:outerShdw blurRad="76200" dir="13500000" sy="23000" kx="1200000" algn="br" rotWithShape="0">
              <a:prstClr val="black">
                <a:alpha val="20000"/>
              </a:prstClr>
            </a:outerShdw>
          </a:effectLst>
        </p:spPr>
        <p:txBody>
          <a:bodyPr vert="horz" wrap="square" lIns="91440" tIns="45720" rIns="91440" bIns="45720" numCol="1" anchor="t" anchorCtr="0" compatLnSpc="1">
            <a:prstTxWarp prst="textNoShape">
              <a:avLst/>
            </a:prstTxWarp>
          </a:bodyPr>
          <a:lstStyle/>
          <a:p>
            <a:endParaRPr lang="en-US" b="1" dirty="0">
              <a:solidFill>
                <a:srgbClr val="0000FF"/>
              </a:solidFill>
            </a:endParaRPr>
          </a:p>
        </p:txBody>
      </p:sp>
      <p:sp>
        <p:nvSpPr>
          <p:cNvPr id="354" name="標題 3">
            <a:extLst>
              <a:ext uri="{FF2B5EF4-FFF2-40B4-BE49-F238E27FC236}">
                <a16:creationId xmlns="" xmlns:a16="http://schemas.microsoft.com/office/drawing/2014/main" id="{85EAB9C0-9AEC-40FE-AE45-3773032A2286}"/>
              </a:ext>
            </a:extLst>
          </p:cNvPr>
          <p:cNvSpPr txBox="1">
            <a:spLocks/>
          </p:cNvSpPr>
          <p:nvPr/>
        </p:nvSpPr>
        <p:spPr bwMode="auto">
          <a:xfrm>
            <a:off x="4860032" y="2420888"/>
            <a:ext cx="4283968" cy="4503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US" altLang="zh-TW" sz="1800" dirty="0" smtClean="0">
                <a:solidFill>
                  <a:srgbClr val="0000FF"/>
                </a:solidFill>
                <a:latin typeface="Franklin Gothic Medium" pitchFamily="34" charset="0"/>
                <a:ea typeface="標楷體" pitchFamily="65" charset="-120"/>
                <a:cs typeface="Times New Roman" panose="02020603050405020304" pitchFamily="18" charset="0"/>
              </a:rPr>
              <a:t>Chang-Ho Fibre (Shaoxing) CORP.</a:t>
            </a:r>
          </a:p>
          <a:p>
            <a:pPr algn="l"/>
            <a:endParaRPr lang="zh-TW" altLang="en-US" sz="1800" dirty="0">
              <a:solidFill>
                <a:srgbClr val="0000FF"/>
              </a:solidFill>
              <a:latin typeface="Franklin Gothic Medium" pitchFamily="34" charset="0"/>
              <a:ea typeface="標楷體" pitchFamily="65" charset="-120"/>
              <a:cs typeface="Times New Roman" panose="02020603050405020304" pitchFamily="18" charset="0"/>
            </a:endParaRPr>
          </a:p>
        </p:txBody>
      </p:sp>
      <p:sp>
        <p:nvSpPr>
          <p:cNvPr id="355" name="Freeform 16">
            <a:extLst>
              <a:ext uri="{FF2B5EF4-FFF2-40B4-BE49-F238E27FC236}">
                <a16:creationId xmlns="" xmlns:a16="http://schemas.microsoft.com/office/drawing/2014/main" id="{9EA45F92-8698-45D0-925A-45420294CE55}"/>
              </a:ext>
            </a:extLst>
          </p:cNvPr>
          <p:cNvSpPr>
            <a:spLocks noEditPoints="1"/>
          </p:cNvSpPr>
          <p:nvPr/>
        </p:nvSpPr>
        <p:spPr bwMode="auto">
          <a:xfrm>
            <a:off x="7236296" y="3068960"/>
            <a:ext cx="246702" cy="392582"/>
          </a:xfrm>
          <a:custGeom>
            <a:avLst/>
            <a:gdLst>
              <a:gd name="T0" fmla="*/ 562 w 1125"/>
              <a:gd name="T1" fmla="*/ 0 h 1569"/>
              <a:gd name="T2" fmla="*/ 480 w 1125"/>
              <a:gd name="T3" fmla="*/ 4 h 1569"/>
              <a:gd name="T4" fmla="*/ 400 w 1125"/>
              <a:gd name="T5" fmla="*/ 19 h 1569"/>
              <a:gd name="T6" fmla="*/ 325 w 1125"/>
              <a:gd name="T7" fmla="*/ 43 h 1569"/>
              <a:gd name="T8" fmla="*/ 254 w 1125"/>
              <a:gd name="T9" fmla="*/ 76 h 1569"/>
              <a:gd name="T10" fmla="*/ 190 w 1125"/>
              <a:gd name="T11" fmla="*/ 117 h 1569"/>
              <a:gd name="T12" fmla="*/ 133 w 1125"/>
              <a:gd name="T13" fmla="*/ 169 h 1569"/>
              <a:gd name="T14" fmla="*/ 85 w 1125"/>
              <a:gd name="T15" fmla="*/ 228 h 1569"/>
              <a:gd name="T16" fmla="*/ 46 w 1125"/>
              <a:gd name="T17" fmla="*/ 295 h 1569"/>
              <a:gd name="T18" fmla="*/ 18 w 1125"/>
              <a:gd name="T19" fmla="*/ 371 h 1569"/>
              <a:gd name="T20" fmla="*/ 3 w 1125"/>
              <a:gd name="T21" fmla="*/ 455 h 1569"/>
              <a:gd name="T22" fmla="*/ 0 w 1125"/>
              <a:gd name="T23" fmla="*/ 516 h 1569"/>
              <a:gd name="T24" fmla="*/ 13 w 1125"/>
              <a:gd name="T25" fmla="*/ 592 h 1569"/>
              <a:gd name="T26" fmla="*/ 50 w 1125"/>
              <a:gd name="T27" fmla="*/ 694 h 1569"/>
              <a:gd name="T28" fmla="*/ 128 w 1125"/>
              <a:gd name="T29" fmla="*/ 855 h 1569"/>
              <a:gd name="T30" fmla="*/ 278 w 1125"/>
              <a:gd name="T31" fmla="*/ 1119 h 1569"/>
              <a:gd name="T32" fmla="*/ 470 w 1125"/>
              <a:gd name="T33" fmla="*/ 1428 h 1569"/>
              <a:gd name="T34" fmla="*/ 562 w 1125"/>
              <a:gd name="T35" fmla="*/ 1569 h 1569"/>
              <a:gd name="T36" fmla="*/ 562 w 1125"/>
              <a:gd name="T37" fmla="*/ 1569 h 1569"/>
              <a:gd name="T38" fmla="*/ 563 w 1125"/>
              <a:gd name="T39" fmla="*/ 1569 h 1569"/>
              <a:gd name="T40" fmla="*/ 745 w 1125"/>
              <a:gd name="T41" fmla="*/ 1287 h 1569"/>
              <a:gd name="T42" fmla="*/ 900 w 1125"/>
              <a:gd name="T43" fmla="*/ 1031 h 1569"/>
              <a:gd name="T44" fmla="*/ 1038 w 1125"/>
              <a:gd name="T45" fmla="*/ 771 h 1569"/>
              <a:gd name="T46" fmla="*/ 1089 w 1125"/>
              <a:gd name="T47" fmla="*/ 658 h 1569"/>
              <a:gd name="T48" fmla="*/ 1119 w 1125"/>
              <a:gd name="T49" fmla="*/ 563 h 1569"/>
              <a:gd name="T50" fmla="*/ 1125 w 1125"/>
              <a:gd name="T51" fmla="*/ 516 h 1569"/>
              <a:gd name="T52" fmla="*/ 1119 w 1125"/>
              <a:gd name="T53" fmla="*/ 427 h 1569"/>
              <a:gd name="T54" fmla="*/ 1098 w 1125"/>
              <a:gd name="T55" fmla="*/ 346 h 1569"/>
              <a:gd name="T56" fmla="*/ 1067 w 1125"/>
              <a:gd name="T57" fmla="*/ 272 h 1569"/>
              <a:gd name="T58" fmla="*/ 1026 w 1125"/>
              <a:gd name="T59" fmla="*/ 208 h 1569"/>
              <a:gd name="T60" fmla="*/ 974 w 1125"/>
              <a:gd name="T61" fmla="*/ 151 h 1569"/>
              <a:gd name="T62" fmla="*/ 914 w 1125"/>
              <a:gd name="T63" fmla="*/ 103 h 1569"/>
              <a:gd name="T64" fmla="*/ 847 w 1125"/>
              <a:gd name="T65" fmla="*/ 63 h 1569"/>
              <a:gd name="T66" fmla="*/ 775 w 1125"/>
              <a:gd name="T67" fmla="*/ 34 h 1569"/>
              <a:gd name="T68" fmla="*/ 697 w 1125"/>
              <a:gd name="T69" fmla="*/ 13 h 1569"/>
              <a:gd name="T70" fmla="*/ 617 w 1125"/>
              <a:gd name="T71" fmla="*/ 1 h 1569"/>
              <a:gd name="T72" fmla="*/ 563 w 1125"/>
              <a:gd name="T73" fmla="*/ 0 h 1569"/>
              <a:gd name="T74" fmla="*/ 549 w 1125"/>
              <a:gd name="T75" fmla="*/ 609 h 1569"/>
              <a:gd name="T76" fmla="*/ 518 w 1125"/>
              <a:gd name="T77" fmla="*/ 592 h 1569"/>
              <a:gd name="T78" fmla="*/ 501 w 1125"/>
              <a:gd name="T79" fmla="*/ 561 h 1569"/>
              <a:gd name="T80" fmla="*/ 501 w 1125"/>
              <a:gd name="T81" fmla="*/ 536 h 1569"/>
              <a:gd name="T82" fmla="*/ 518 w 1125"/>
              <a:gd name="T83" fmla="*/ 505 h 1569"/>
              <a:gd name="T84" fmla="*/ 549 w 1125"/>
              <a:gd name="T85" fmla="*/ 489 h 1569"/>
              <a:gd name="T86" fmla="*/ 575 w 1125"/>
              <a:gd name="T87" fmla="*/ 489 h 1569"/>
              <a:gd name="T88" fmla="*/ 606 w 1125"/>
              <a:gd name="T89" fmla="*/ 505 h 1569"/>
              <a:gd name="T90" fmla="*/ 623 w 1125"/>
              <a:gd name="T91" fmla="*/ 536 h 1569"/>
              <a:gd name="T92" fmla="*/ 623 w 1125"/>
              <a:gd name="T93" fmla="*/ 561 h 1569"/>
              <a:gd name="T94" fmla="*/ 606 w 1125"/>
              <a:gd name="T95" fmla="*/ 592 h 1569"/>
              <a:gd name="T96" fmla="*/ 575 w 1125"/>
              <a:gd name="T97" fmla="*/ 609 h 1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25" h="1569">
                <a:moveTo>
                  <a:pt x="563" y="0"/>
                </a:moveTo>
                <a:lnTo>
                  <a:pt x="562" y="0"/>
                </a:lnTo>
                <a:lnTo>
                  <a:pt x="562" y="0"/>
                </a:lnTo>
                <a:lnTo>
                  <a:pt x="535" y="0"/>
                </a:lnTo>
                <a:lnTo>
                  <a:pt x="508" y="1"/>
                </a:lnTo>
                <a:lnTo>
                  <a:pt x="480" y="4"/>
                </a:lnTo>
                <a:lnTo>
                  <a:pt x="453" y="8"/>
                </a:lnTo>
                <a:lnTo>
                  <a:pt x="426" y="13"/>
                </a:lnTo>
                <a:lnTo>
                  <a:pt x="400" y="19"/>
                </a:lnTo>
                <a:lnTo>
                  <a:pt x="375" y="26"/>
                </a:lnTo>
                <a:lnTo>
                  <a:pt x="350" y="34"/>
                </a:lnTo>
                <a:lnTo>
                  <a:pt x="325" y="43"/>
                </a:lnTo>
                <a:lnTo>
                  <a:pt x="301" y="53"/>
                </a:lnTo>
                <a:lnTo>
                  <a:pt x="278" y="63"/>
                </a:lnTo>
                <a:lnTo>
                  <a:pt x="254" y="76"/>
                </a:lnTo>
                <a:lnTo>
                  <a:pt x="232" y="89"/>
                </a:lnTo>
                <a:lnTo>
                  <a:pt x="211" y="103"/>
                </a:lnTo>
                <a:lnTo>
                  <a:pt x="190" y="117"/>
                </a:lnTo>
                <a:lnTo>
                  <a:pt x="170" y="134"/>
                </a:lnTo>
                <a:lnTo>
                  <a:pt x="151" y="151"/>
                </a:lnTo>
                <a:lnTo>
                  <a:pt x="133" y="169"/>
                </a:lnTo>
                <a:lnTo>
                  <a:pt x="116" y="187"/>
                </a:lnTo>
                <a:lnTo>
                  <a:pt x="99" y="208"/>
                </a:lnTo>
                <a:lnTo>
                  <a:pt x="85" y="228"/>
                </a:lnTo>
                <a:lnTo>
                  <a:pt x="71" y="250"/>
                </a:lnTo>
                <a:lnTo>
                  <a:pt x="58" y="272"/>
                </a:lnTo>
                <a:lnTo>
                  <a:pt x="46" y="295"/>
                </a:lnTo>
                <a:lnTo>
                  <a:pt x="36" y="320"/>
                </a:lnTo>
                <a:lnTo>
                  <a:pt x="26" y="346"/>
                </a:lnTo>
                <a:lnTo>
                  <a:pt x="18" y="371"/>
                </a:lnTo>
                <a:lnTo>
                  <a:pt x="12" y="398"/>
                </a:lnTo>
                <a:lnTo>
                  <a:pt x="6" y="427"/>
                </a:lnTo>
                <a:lnTo>
                  <a:pt x="3" y="455"/>
                </a:lnTo>
                <a:lnTo>
                  <a:pt x="1" y="485"/>
                </a:lnTo>
                <a:lnTo>
                  <a:pt x="0" y="516"/>
                </a:lnTo>
                <a:lnTo>
                  <a:pt x="0" y="516"/>
                </a:lnTo>
                <a:lnTo>
                  <a:pt x="1" y="538"/>
                </a:lnTo>
                <a:lnTo>
                  <a:pt x="6" y="563"/>
                </a:lnTo>
                <a:lnTo>
                  <a:pt x="13" y="592"/>
                </a:lnTo>
                <a:lnTo>
                  <a:pt x="23" y="624"/>
                </a:lnTo>
                <a:lnTo>
                  <a:pt x="36" y="658"/>
                </a:lnTo>
                <a:lnTo>
                  <a:pt x="50" y="694"/>
                </a:lnTo>
                <a:lnTo>
                  <a:pt x="67" y="732"/>
                </a:lnTo>
                <a:lnTo>
                  <a:pt x="87" y="771"/>
                </a:lnTo>
                <a:lnTo>
                  <a:pt x="128" y="855"/>
                </a:lnTo>
                <a:lnTo>
                  <a:pt x="176" y="942"/>
                </a:lnTo>
                <a:lnTo>
                  <a:pt x="225" y="1031"/>
                </a:lnTo>
                <a:lnTo>
                  <a:pt x="278" y="1119"/>
                </a:lnTo>
                <a:lnTo>
                  <a:pt x="329" y="1205"/>
                </a:lnTo>
                <a:lnTo>
                  <a:pt x="380" y="1287"/>
                </a:lnTo>
                <a:lnTo>
                  <a:pt x="470" y="1428"/>
                </a:lnTo>
                <a:lnTo>
                  <a:pt x="535" y="1528"/>
                </a:lnTo>
                <a:lnTo>
                  <a:pt x="562" y="1569"/>
                </a:lnTo>
                <a:lnTo>
                  <a:pt x="562" y="1569"/>
                </a:lnTo>
                <a:lnTo>
                  <a:pt x="562" y="1569"/>
                </a:lnTo>
                <a:lnTo>
                  <a:pt x="562" y="1569"/>
                </a:lnTo>
                <a:lnTo>
                  <a:pt x="562" y="1569"/>
                </a:lnTo>
                <a:lnTo>
                  <a:pt x="563" y="1569"/>
                </a:lnTo>
                <a:lnTo>
                  <a:pt x="563" y="1569"/>
                </a:lnTo>
                <a:lnTo>
                  <a:pt x="563" y="1569"/>
                </a:lnTo>
                <a:lnTo>
                  <a:pt x="590" y="1528"/>
                </a:lnTo>
                <a:lnTo>
                  <a:pt x="655" y="1428"/>
                </a:lnTo>
                <a:lnTo>
                  <a:pt x="745" y="1287"/>
                </a:lnTo>
                <a:lnTo>
                  <a:pt x="796" y="1205"/>
                </a:lnTo>
                <a:lnTo>
                  <a:pt x="847" y="1119"/>
                </a:lnTo>
                <a:lnTo>
                  <a:pt x="900" y="1031"/>
                </a:lnTo>
                <a:lnTo>
                  <a:pt x="949" y="942"/>
                </a:lnTo>
                <a:lnTo>
                  <a:pt x="997" y="855"/>
                </a:lnTo>
                <a:lnTo>
                  <a:pt x="1038" y="771"/>
                </a:lnTo>
                <a:lnTo>
                  <a:pt x="1058" y="732"/>
                </a:lnTo>
                <a:lnTo>
                  <a:pt x="1075" y="694"/>
                </a:lnTo>
                <a:lnTo>
                  <a:pt x="1089" y="658"/>
                </a:lnTo>
                <a:lnTo>
                  <a:pt x="1102" y="624"/>
                </a:lnTo>
                <a:lnTo>
                  <a:pt x="1111" y="592"/>
                </a:lnTo>
                <a:lnTo>
                  <a:pt x="1119" y="563"/>
                </a:lnTo>
                <a:lnTo>
                  <a:pt x="1124" y="538"/>
                </a:lnTo>
                <a:lnTo>
                  <a:pt x="1125" y="516"/>
                </a:lnTo>
                <a:lnTo>
                  <a:pt x="1125" y="516"/>
                </a:lnTo>
                <a:lnTo>
                  <a:pt x="1124" y="485"/>
                </a:lnTo>
                <a:lnTo>
                  <a:pt x="1122" y="455"/>
                </a:lnTo>
                <a:lnTo>
                  <a:pt x="1119" y="427"/>
                </a:lnTo>
                <a:lnTo>
                  <a:pt x="1113" y="398"/>
                </a:lnTo>
                <a:lnTo>
                  <a:pt x="1107" y="371"/>
                </a:lnTo>
                <a:lnTo>
                  <a:pt x="1098" y="346"/>
                </a:lnTo>
                <a:lnTo>
                  <a:pt x="1089" y="320"/>
                </a:lnTo>
                <a:lnTo>
                  <a:pt x="1079" y="295"/>
                </a:lnTo>
                <a:lnTo>
                  <a:pt x="1067" y="272"/>
                </a:lnTo>
                <a:lnTo>
                  <a:pt x="1054" y="250"/>
                </a:lnTo>
                <a:lnTo>
                  <a:pt x="1040" y="228"/>
                </a:lnTo>
                <a:lnTo>
                  <a:pt x="1026" y="208"/>
                </a:lnTo>
                <a:lnTo>
                  <a:pt x="1009" y="187"/>
                </a:lnTo>
                <a:lnTo>
                  <a:pt x="992" y="169"/>
                </a:lnTo>
                <a:lnTo>
                  <a:pt x="974" y="151"/>
                </a:lnTo>
                <a:lnTo>
                  <a:pt x="955" y="134"/>
                </a:lnTo>
                <a:lnTo>
                  <a:pt x="935" y="117"/>
                </a:lnTo>
                <a:lnTo>
                  <a:pt x="914" y="103"/>
                </a:lnTo>
                <a:lnTo>
                  <a:pt x="893" y="89"/>
                </a:lnTo>
                <a:lnTo>
                  <a:pt x="871" y="76"/>
                </a:lnTo>
                <a:lnTo>
                  <a:pt x="847" y="63"/>
                </a:lnTo>
                <a:lnTo>
                  <a:pt x="824" y="53"/>
                </a:lnTo>
                <a:lnTo>
                  <a:pt x="800" y="43"/>
                </a:lnTo>
                <a:lnTo>
                  <a:pt x="775" y="34"/>
                </a:lnTo>
                <a:lnTo>
                  <a:pt x="750" y="26"/>
                </a:lnTo>
                <a:lnTo>
                  <a:pt x="725" y="19"/>
                </a:lnTo>
                <a:lnTo>
                  <a:pt x="697" y="13"/>
                </a:lnTo>
                <a:lnTo>
                  <a:pt x="672" y="8"/>
                </a:lnTo>
                <a:lnTo>
                  <a:pt x="645" y="4"/>
                </a:lnTo>
                <a:lnTo>
                  <a:pt x="617" y="1"/>
                </a:lnTo>
                <a:lnTo>
                  <a:pt x="590" y="0"/>
                </a:lnTo>
                <a:lnTo>
                  <a:pt x="563" y="0"/>
                </a:lnTo>
                <a:lnTo>
                  <a:pt x="563" y="0"/>
                </a:lnTo>
                <a:close/>
                <a:moveTo>
                  <a:pt x="562" y="610"/>
                </a:moveTo>
                <a:lnTo>
                  <a:pt x="562" y="610"/>
                </a:lnTo>
                <a:lnTo>
                  <a:pt x="549" y="609"/>
                </a:lnTo>
                <a:lnTo>
                  <a:pt x="539" y="605"/>
                </a:lnTo>
                <a:lnTo>
                  <a:pt x="527" y="599"/>
                </a:lnTo>
                <a:lnTo>
                  <a:pt x="518" y="592"/>
                </a:lnTo>
                <a:lnTo>
                  <a:pt x="511" y="583"/>
                </a:lnTo>
                <a:lnTo>
                  <a:pt x="505" y="572"/>
                </a:lnTo>
                <a:lnTo>
                  <a:pt x="501" y="561"/>
                </a:lnTo>
                <a:lnTo>
                  <a:pt x="500" y="549"/>
                </a:lnTo>
                <a:lnTo>
                  <a:pt x="500" y="549"/>
                </a:lnTo>
                <a:lnTo>
                  <a:pt x="501" y="536"/>
                </a:lnTo>
                <a:lnTo>
                  <a:pt x="505" y="525"/>
                </a:lnTo>
                <a:lnTo>
                  <a:pt x="511" y="514"/>
                </a:lnTo>
                <a:lnTo>
                  <a:pt x="518" y="505"/>
                </a:lnTo>
                <a:lnTo>
                  <a:pt x="527" y="498"/>
                </a:lnTo>
                <a:lnTo>
                  <a:pt x="539" y="492"/>
                </a:lnTo>
                <a:lnTo>
                  <a:pt x="549" y="489"/>
                </a:lnTo>
                <a:lnTo>
                  <a:pt x="562" y="487"/>
                </a:lnTo>
                <a:lnTo>
                  <a:pt x="562" y="487"/>
                </a:lnTo>
                <a:lnTo>
                  <a:pt x="575" y="489"/>
                </a:lnTo>
                <a:lnTo>
                  <a:pt x="586" y="492"/>
                </a:lnTo>
                <a:lnTo>
                  <a:pt x="597" y="498"/>
                </a:lnTo>
                <a:lnTo>
                  <a:pt x="606" y="505"/>
                </a:lnTo>
                <a:lnTo>
                  <a:pt x="614" y="514"/>
                </a:lnTo>
                <a:lnTo>
                  <a:pt x="619" y="525"/>
                </a:lnTo>
                <a:lnTo>
                  <a:pt x="623" y="536"/>
                </a:lnTo>
                <a:lnTo>
                  <a:pt x="624" y="549"/>
                </a:lnTo>
                <a:lnTo>
                  <a:pt x="624" y="549"/>
                </a:lnTo>
                <a:lnTo>
                  <a:pt x="623" y="561"/>
                </a:lnTo>
                <a:lnTo>
                  <a:pt x="619" y="572"/>
                </a:lnTo>
                <a:lnTo>
                  <a:pt x="614" y="583"/>
                </a:lnTo>
                <a:lnTo>
                  <a:pt x="606" y="592"/>
                </a:lnTo>
                <a:lnTo>
                  <a:pt x="597" y="599"/>
                </a:lnTo>
                <a:lnTo>
                  <a:pt x="586" y="605"/>
                </a:lnTo>
                <a:lnTo>
                  <a:pt x="575" y="609"/>
                </a:lnTo>
                <a:lnTo>
                  <a:pt x="562" y="610"/>
                </a:lnTo>
                <a:lnTo>
                  <a:pt x="562" y="610"/>
                </a:lnTo>
                <a:close/>
              </a:path>
            </a:pathLst>
          </a:custGeom>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lin ang="5400000" scaled="1"/>
            <a:tileRect/>
          </a:gradFill>
          <a:ln w="12700">
            <a:solidFill>
              <a:schemeClr val="bg1"/>
            </a:solidFill>
          </a:ln>
          <a:effectLst>
            <a:outerShdw blurRad="76200" dir="13500000" sy="23000" kx="1200000" algn="br" rotWithShape="0">
              <a:prstClr val="black">
                <a:alpha val="20000"/>
              </a:prstClr>
            </a:outerShdw>
          </a:effectLst>
        </p:spPr>
        <p:txBody>
          <a:bodyPr vert="horz" wrap="square" lIns="91440" tIns="45720" rIns="91440" bIns="45720" numCol="1" anchor="t" anchorCtr="0" compatLnSpc="1">
            <a:prstTxWarp prst="textNoShape">
              <a:avLst/>
            </a:prstTxWarp>
          </a:bodyPr>
          <a:lstStyle/>
          <a:p>
            <a:endParaRPr lang="en-US" b="1" dirty="0">
              <a:solidFill>
                <a:srgbClr val="0000FF"/>
              </a:solidFill>
            </a:endParaRPr>
          </a:p>
        </p:txBody>
      </p:sp>
      <p:sp>
        <p:nvSpPr>
          <p:cNvPr id="356" name="Freeform 16">
            <a:extLst>
              <a:ext uri="{FF2B5EF4-FFF2-40B4-BE49-F238E27FC236}">
                <a16:creationId xmlns="" xmlns:a16="http://schemas.microsoft.com/office/drawing/2014/main" id="{1C561D49-740B-46AD-9B81-9AD93FF02B54}"/>
              </a:ext>
            </a:extLst>
          </p:cNvPr>
          <p:cNvSpPr>
            <a:spLocks noEditPoints="1"/>
          </p:cNvSpPr>
          <p:nvPr/>
        </p:nvSpPr>
        <p:spPr bwMode="auto">
          <a:xfrm>
            <a:off x="6156176" y="3140968"/>
            <a:ext cx="246702" cy="392582"/>
          </a:xfrm>
          <a:custGeom>
            <a:avLst/>
            <a:gdLst>
              <a:gd name="T0" fmla="*/ 562 w 1125"/>
              <a:gd name="T1" fmla="*/ 0 h 1569"/>
              <a:gd name="T2" fmla="*/ 480 w 1125"/>
              <a:gd name="T3" fmla="*/ 4 h 1569"/>
              <a:gd name="T4" fmla="*/ 400 w 1125"/>
              <a:gd name="T5" fmla="*/ 19 h 1569"/>
              <a:gd name="T6" fmla="*/ 325 w 1125"/>
              <a:gd name="T7" fmla="*/ 43 h 1569"/>
              <a:gd name="T8" fmla="*/ 254 w 1125"/>
              <a:gd name="T9" fmla="*/ 76 h 1569"/>
              <a:gd name="T10" fmla="*/ 190 w 1125"/>
              <a:gd name="T11" fmla="*/ 117 h 1569"/>
              <a:gd name="T12" fmla="*/ 133 w 1125"/>
              <a:gd name="T13" fmla="*/ 169 h 1569"/>
              <a:gd name="T14" fmla="*/ 85 w 1125"/>
              <a:gd name="T15" fmla="*/ 228 h 1569"/>
              <a:gd name="T16" fmla="*/ 46 w 1125"/>
              <a:gd name="T17" fmla="*/ 295 h 1569"/>
              <a:gd name="T18" fmla="*/ 18 w 1125"/>
              <a:gd name="T19" fmla="*/ 371 h 1569"/>
              <a:gd name="T20" fmla="*/ 3 w 1125"/>
              <a:gd name="T21" fmla="*/ 455 h 1569"/>
              <a:gd name="T22" fmla="*/ 0 w 1125"/>
              <a:gd name="T23" fmla="*/ 516 h 1569"/>
              <a:gd name="T24" fmla="*/ 13 w 1125"/>
              <a:gd name="T25" fmla="*/ 592 h 1569"/>
              <a:gd name="T26" fmla="*/ 50 w 1125"/>
              <a:gd name="T27" fmla="*/ 694 h 1569"/>
              <a:gd name="T28" fmla="*/ 128 w 1125"/>
              <a:gd name="T29" fmla="*/ 855 h 1569"/>
              <a:gd name="T30" fmla="*/ 278 w 1125"/>
              <a:gd name="T31" fmla="*/ 1119 h 1569"/>
              <a:gd name="T32" fmla="*/ 470 w 1125"/>
              <a:gd name="T33" fmla="*/ 1428 h 1569"/>
              <a:gd name="T34" fmla="*/ 562 w 1125"/>
              <a:gd name="T35" fmla="*/ 1569 h 1569"/>
              <a:gd name="T36" fmla="*/ 562 w 1125"/>
              <a:gd name="T37" fmla="*/ 1569 h 1569"/>
              <a:gd name="T38" fmla="*/ 563 w 1125"/>
              <a:gd name="T39" fmla="*/ 1569 h 1569"/>
              <a:gd name="T40" fmla="*/ 745 w 1125"/>
              <a:gd name="T41" fmla="*/ 1287 h 1569"/>
              <a:gd name="T42" fmla="*/ 900 w 1125"/>
              <a:gd name="T43" fmla="*/ 1031 h 1569"/>
              <a:gd name="T44" fmla="*/ 1038 w 1125"/>
              <a:gd name="T45" fmla="*/ 771 h 1569"/>
              <a:gd name="T46" fmla="*/ 1089 w 1125"/>
              <a:gd name="T47" fmla="*/ 658 h 1569"/>
              <a:gd name="T48" fmla="*/ 1119 w 1125"/>
              <a:gd name="T49" fmla="*/ 563 h 1569"/>
              <a:gd name="T50" fmla="*/ 1125 w 1125"/>
              <a:gd name="T51" fmla="*/ 516 h 1569"/>
              <a:gd name="T52" fmla="*/ 1119 w 1125"/>
              <a:gd name="T53" fmla="*/ 427 h 1569"/>
              <a:gd name="T54" fmla="*/ 1098 w 1125"/>
              <a:gd name="T55" fmla="*/ 346 h 1569"/>
              <a:gd name="T56" fmla="*/ 1067 w 1125"/>
              <a:gd name="T57" fmla="*/ 272 h 1569"/>
              <a:gd name="T58" fmla="*/ 1026 w 1125"/>
              <a:gd name="T59" fmla="*/ 208 h 1569"/>
              <a:gd name="T60" fmla="*/ 974 w 1125"/>
              <a:gd name="T61" fmla="*/ 151 h 1569"/>
              <a:gd name="T62" fmla="*/ 914 w 1125"/>
              <a:gd name="T63" fmla="*/ 103 h 1569"/>
              <a:gd name="T64" fmla="*/ 847 w 1125"/>
              <a:gd name="T65" fmla="*/ 63 h 1569"/>
              <a:gd name="T66" fmla="*/ 775 w 1125"/>
              <a:gd name="T67" fmla="*/ 34 h 1569"/>
              <a:gd name="T68" fmla="*/ 697 w 1125"/>
              <a:gd name="T69" fmla="*/ 13 h 1569"/>
              <a:gd name="T70" fmla="*/ 617 w 1125"/>
              <a:gd name="T71" fmla="*/ 1 h 1569"/>
              <a:gd name="T72" fmla="*/ 563 w 1125"/>
              <a:gd name="T73" fmla="*/ 0 h 1569"/>
              <a:gd name="T74" fmla="*/ 549 w 1125"/>
              <a:gd name="T75" fmla="*/ 609 h 1569"/>
              <a:gd name="T76" fmla="*/ 518 w 1125"/>
              <a:gd name="T77" fmla="*/ 592 h 1569"/>
              <a:gd name="T78" fmla="*/ 501 w 1125"/>
              <a:gd name="T79" fmla="*/ 561 h 1569"/>
              <a:gd name="T80" fmla="*/ 501 w 1125"/>
              <a:gd name="T81" fmla="*/ 536 h 1569"/>
              <a:gd name="T82" fmla="*/ 518 w 1125"/>
              <a:gd name="T83" fmla="*/ 505 h 1569"/>
              <a:gd name="T84" fmla="*/ 549 w 1125"/>
              <a:gd name="T85" fmla="*/ 489 h 1569"/>
              <a:gd name="T86" fmla="*/ 575 w 1125"/>
              <a:gd name="T87" fmla="*/ 489 h 1569"/>
              <a:gd name="T88" fmla="*/ 606 w 1125"/>
              <a:gd name="T89" fmla="*/ 505 h 1569"/>
              <a:gd name="T90" fmla="*/ 623 w 1125"/>
              <a:gd name="T91" fmla="*/ 536 h 1569"/>
              <a:gd name="T92" fmla="*/ 623 w 1125"/>
              <a:gd name="T93" fmla="*/ 561 h 1569"/>
              <a:gd name="T94" fmla="*/ 606 w 1125"/>
              <a:gd name="T95" fmla="*/ 592 h 1569"/>
              <a:gd name="T96" fmla="*/ 575 w 1125"/>
              <a:gd name="T97" fmla="*/ 609 h 1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25" h="1569">
                <a:moveTo>
                  <a:pt x="563" y="0"/>
                </a:moveTo>
                <a:lnTo>
                  <a:pt x="562" y="0"/>
                </a:lnTo>
                <a:lnTo>
                  <a:pt x="562" y="0"/>
                </a:lnTo>
                <a:lnTo>
                  <a:pt x="535" y="0"/>
                </a:lnTo>
                <a:lnTo>
                  <a:pt x="508" y="1"/>
                </a:lnTo>
                <a:lnTo>
                  <a:pt x="480" y="4"/>
                </a:lnTo>
                <a:lnTo>
                  <a:pt x="453" y="8"/>
                </a:lnTo>
                <a:lnTo>
                  <a:pt x="426" y="13"/>
                </a:lnTo>
                <a:lnTo>
                  <a:pt x="400" y="19"/>
                </a:lnTo>
                <a:lnTo>
                  <a:pt x="375" y="26"/>
                </a:lnTo>
                <a:lnTo>
                  <a:pt x="350" y="34"/>
                </a:lnTo>
                <a:lnTo>
                  <a:pt x="325" y="43"/>
                </a:lnTo>
                <a:lnTo>
                  <a:pt x="301" y="53"/>
                </a:lnTo>
                <a:lnTo>
                  <a:pt x="278" y="63"/>
                </a:lnTo>
                <a:lnTo>
                  <a:pt x="254" y="76"/>
                </a:lnTo>
                <a:lnTo>
                  <a:pt x="232" y="89"/>
                </a:lnTo>
                <a:lnTo>
                  <a:pt x="211" y="103"/>
                </a:lnTo>
                <a:lnTo>
                  <a:pt x="190" y="117"/>
                </a:lnTo>
                <a:lnTo>
                  <a:pt x="170" y="134"/>
                </a:lnTo>
                <a:lnTo>
                  <a:pt x="151" y="151"/>
                </a:lnTo>
                <a:lnTo>
                  <a:pt x="133" y="169"/>
                </a:lnTo>
                <a:lnTo>
                  <a:pt x="116" y="187"/>
                </a:lnTo>
                <a:lnTo>
                  <a:pt x="99" y="208"/>
                </a:lnTo>
                <a:lnTo>
                  <a:pt x="85" y="228"/>
                </a:lnTo>
                <a:lnTo>
                  <a:pt x="71" y="250"/>
                </a:lnTo>
                <a:lnTo>
                  <a:pt x="58" y="272"/>
                </a:lnTo>
                <a:lnTo>
                  <a:pt x="46" y="295"/>
                </a:lnTo>
                <a:lnTo>
                  <a:pt x="36" y="320"/>
                </a:lnTo>
                <a:lnTo>
                  <a:pt x="26" y="346"/>
                </a:lnTo>
                <a:lnTo>
                  <a:pt x="18" y="371"/>
                </a:lnTo>
                <a:lnTo>
                  <a:pt x="12" y="398"/>
                </a:lnTo>
                <a:lnTo>
                  <a:pt x="6" y="427"/>
                </a:lnTo>
                <a:lnTo>
                  <a:pt x="3" y="455"/>
                </a:lnTo>
                <a:lnTo>
                  <a:pt x="1" y="485"/>
                </a:lnTo>
                <a:lnTo>
                  <a:pt x="0" y="516"/>
                </a:lnTo>
                <a:lnTo>
                  <a:pt x="0" y="516"/>
                </a:lnTo>
                <a:lnTo>
                  <a:pt x="1" y="538"/>
                </a:lnTo>
                <a:lnTo>
                  <a:pt x="6" y="563"/>
                </a:lnTo>
                <a:lnTo>
                  <a:pt x="13" y="592"/>
                </a:lnTo>
                <a:lnTo>
                  <a:pt x="23" y="624"/>
                </a:lnTo>
                <a:lnTo>
                  <a:pt x="36" y="658"/>
                </a:lnTo>
                <a:lnTo>
                  <a:pt x="50" y="694"/>
                </a:lnTo>
                <a:lnTo>
                  <a:pt x="67" y="732"/>
                </a:lnTo>
                <a:lnTo>
                  <a:pt x="87" y="771"/>
                </a:lnTo>
                <a:lnTo>
                  <a:pt x="128" y="855"/>
                </a:lnTo>
                <a:lnTo>
                  <a:pt x="176" y="942"/>
                </a:lnTo>
                <a:lnTo>
                  <a:pt x="225" y="1031"/>
                </a:lnTo>
                <a:lnTo>
                  <a:pt x="278" y="1119"/>
                </a:lnTo>
                <a:lnTo>
                  <a:pt x="329" y="1205"/>
                </a:lnTo>
                <a:lnTo>
                  <a:pt x="380" y="1287"/>
                </a:lnTo>
                <a:lnTo>
                  <a:pt x="470" y="1428"/>
                </a:lnTo>
                <a:lnTo>
                  <a:pt x="535" y="1528"/>
                </a:lnTo>
                <a:lnTo>
                  <a:pt x="562" y="1569"/>
                </a:lnTo>
                <a:lnTo>
                  <a:pt x="562" y="1569"/>
                </a:lnTo>
                <a:lnTo>
                  <a:pt x="562" y="1569"/>
                </a:lnTo>
                <a:lnTo>
                  <a:pt x="562" y="1569"/>
                </a:lnTo>
                <a:lnTo>
                  <a:pt x="562" y="1569"/>
                </a:lnTo>
                <a:lnTo>
                  <a:pt x="563" y="1569"/>
                </a:lnTo>
                <a:lnTo>
                  <a:pt x="563" y="1569"/>
                </a:lnTo>
                <a:lnTo>
                  <a:pt x="563" y="1569"/>
                </a:lnTo>
                <a:lnTo>
                  <a:pt x="590" y="1528"/>
                </a:lnTo>
                <a:lnTo>
                  <a:pt x="655" y="1428"/>
                </a:lnTo>
                <a:lnTo>
                  <a:pt x="745" y="1287"/>
                </a:lnTo>
                <a:lnTo>
                  <a:pt x="796" y="1205"/>
                </a:lnTo>
                <a:lnTo>
                  <a:pt x="847" y="1119"/>
                </a:lnTo>
                <a:lnTo>
                  <a:pt x="900" y="1031"/>
                </a:lnTo>
                <a:lnTo>
                  <a:pt x="949" y="942"/>
                </a:lnTo>
                <a:lnTo>
                  <a:pt x="997" y="855"/>
                </a:lnTo>
                <a:lnTo>
                  <a:pt x="1038" y="771"/>
                </a:lnTo>
                <a:lnTo>
                  <a:pt x="1058" y="732"/>
                </a:lnTo>
                <a:lnTo>
                  <a:pt x="1075" y="694"/>
                </a:lnTo>
                <a:lnTo>
                  <a:pt x="1089" y="658"/>
                </a:lnTo>
                <a:lnTo>
                  <a:pt x="1102" y="624"/>
                </a:lnTo>
                <a:lnTo>
                  <a:pt x="1111" y="592"/>
                </a:lnTo>
                <a:lnTo>
                  <a:pt x="1119" y="563"/>
                </a:lnTo>
                <a:lnTo>
                  <a:pt x="1124" y="538"/>
                </a:lnTo>
                <a:lnTo>
                  <a:pt x="1125" y="516"/>
                </a:lnTo>
                <a:lnTo>
                  <a:pt x="1125" y="516"/>
                </a:lnTo>
                <a:lnTo>
                  <a:pt x="1124" y="485"/>
                </a:lnTo>
                <a:lnTo>
                  <a:pt x="1122" y="455"/>
                </a:lnTo>
                <a:lnTo>
                  <a:pt x="1119" y="427"/>
                </a:lnTo>
                <a:lnTo>
                  <a:pt x="1113" y="398"/>
                </a:lnTo>
                <a:lnTo>
                  <a:pt x="1107" y="371"/>
                </a:lnTo>
                <a:lnTo>
                  <a:pt x="1098" y="346"/>
                </a:lnTo>
                <a:lnTo>
                  <a:pt x="1089" y="320"/>
                </a:lnTo>
                <a:lnTo>
                  <a:pt x="1079" y="295"/>
                </a:lnTo>
                <a:lnTo>
                  <a:pt x="1067" y="272"/>
                </a:lnTo>
                <a:lnTo>
                  <a:pt x="1054" y="250"/>
                </a:lnTo>
                <a:lnTo>
                  <a:pt x="1040" y="228"/>
                </a:lnTo>
                <a:lnTo>
                  <a:pt x="1026" y="208"/>
                </a:lnTo>
                <a:lnTo>
                  <a:pt x="1009" y="187"/>
                </a:lnTo>
                <a:lnTo>
                  <a:pt x="992" y="169"/>
                </a:lnTo>
                <a:lnTo>
                  <a:pt x="974" y="151"/>
                </a:lnTo>
                <a:lnTo>
                  <a:pt x="955" y="134"/>
                </a:lnTo>
                <a:lnTo>
                  <a:pt x="935" y="117"/>
                </a:lnTo>
                <a:lnTo>
                  <a:pt x="914" y="103"/>
                </a:lnTo>
                <a:lnTo>
                  <a:pt x="893" y="89"/>
                </a:lnTo>
                <a:lnTo>
                  <a:pt x="871" y="76"/>
                </a:lnTo>
                <a:lnTo>
                  <a:pt x="847" y="63"/>
                </a:lnTo>
                <a:lnTo>
                  <a:pt x="824" y="53"/>
                </a:lnTo>
                <a:lnTo>
                  <a:pt x="800" y="43"/>
                </a:lnTo>
                <a:lnTo>
                  <a:pt x="775" y="34"/>
                </a:lnTo>
                <a:lnTo>
                  <a:pt x="750" y="26"/>
                </a:lnTo>
                <a:lnTo>
                  <a:pt x="725" y="19"/>
                </a:lnTo>
                <a:lnTo>
                  <a:pt x="697" y="13"/>
                </a:lnTo>
                <a:lnTo>
                  <a:pt x="672" y="8"/>
                </a:lnTo>
                <a:lnTo>
                  <a:pt x="645" y="4"/>
                </a:lnTo>
                <a:lnTo>
                  <a:pt x="617" y="1"/>
                </a:lnTo>
                <a:lnTo>
                  <a:pt x="590" y="0"/>
                </a:lnTo>
                <a:lnTo>
                  <a:pt x="563" y="0"/>
                </a:lnTo>
                <a:lnTo>
                  <a:pt x="563" y="0"/>
                </a:lnTo>
                <a:close/>
                <a:moveTo>
                  <a:pt x="562" y="610"/>
                </a:moveTo>
                <a:lnTo>
                  <a:pt x="562" y="610"/>
                </a:lnTo>
                <a:lnTo>
                  <a:pt x="549" y="609"/>
                </a:lnTo>
                <a:lnTo>
                  <a:pt x="539" y="605"/>
                </a:lnTo>
                <a:lnTo>
                  <a:pt x="527" y="599"/>
                </a:lnTo>
                <a:lnTo>
                  <a:pt x="518" y="592"/>
                </a:lnTo>
                <a:lnTo>
                  <a:pt x="511" y="583"/>
                </a:lnTo>
                <a:lnTo>
                  <a:pt x="505" y="572"/>
                </a:lnTo>
                <a:lnTo>
                  <a:pt x="501" y="561"/>
                </a:lnTo>
                <a:lnTo>
                  <a:pt x="500" y="549"/>
                </a:lnTo>
                <a:lnTo>
                  <a:pt x="500" y="549"/>
                </a:lnTo>
                <a:lnTo>
                  <a:pt x="501" y="536"/>
                </a:lnTo>
                <a:lnTo>
                  <a:pt x="505" y="525"/>
                </a:lnTo>
                <a:lnTo>
                  <a:pt x="511" y="514"/>
                </a:lnTo>
                <a:lnTo>
                  <a:pt x="518" y="505"/>
                </a:lnTo>
                <a:lnTo>
                  <a:pt x="527" y="498"/>
                </a:lnTo>
                <a:lnTo>
                  <a:pt x="539" y="492"/>
                </a:lnTo>
                <a:lnTo>
                  <a:pt x="549" y="489"/>
                </a:lnTo>
                <a:lnTo>
                  <a:pt x="562" y="487"/>
                </a:lnTo>
                <a:lnTo>
                  <a:pt x="562" y="487"/>
                </a:lnTo>
                <a:lnTo>
                  <a:pt x="575" y="489"/>
                </a:lnTo>
                <a:lnTo>
                  <a:pt x="586" y="492"/>
                </a:lnTo>
                <a:lnTo>
                  <a:pt x="597" y="498"/>
                </a:lnTo>
                <a:lnTo>
                  <a:pt x="606" y="505"/>
                </a:lnTo>
                <a:lnTo>
                  <a:pt x="614" y="514"/>
                </a:lnTo>
                <a:lnTo>
                  <a:pt x="619" y="525"/>
                </a:lnTo>
                <a:lnTo>
                  <a:pt x="623" y="536"/>
                </a:lnTo>
                <a:lnTo>
                  <a:pt x="624" y="549"/>
                </a:lnTo>
                <a:lnTo>
                  <a:pt x="624" y="549"/>
                </a:lnTo>
                <a:lnTo>
                  <a:pt x="623" y="561"/>
                </a:lnTo>
                <a:lnTo>
                  <a:pt x="619" y="572"/>
                </a:lnTo>
                <a:lnTo>
                  <a:pt x="614" y="583"/>
                </a:lnTo>
                <a:lnTo>
                  <a:pt x="606" y="592"/>
                </a:lnTo>
                <a:lnTo>
                  <a:pt x="597" y="599"/>
                </a:lnTo>
                <a:lnTo>
                  <a:pt x="586" y="605"/>
                </a:lnTo>
                <a:lnTo>
                  <a:pt x="575" y="609"/>
                </a:lnTo>
                <a:lnTo>
                  <a:pt x="562" y="610"/>
                </a:lnTo>
                <a:lnTo>
                  <a:pt x="562" y="610"/>
                </a:lnTo>
                <a:close/>
              </a:path>
            </a:pathLst>
          </a:custGeom>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lin ang="5400000" scaled="1"/>
            <a:tileRect/>
          </a:gradFill>
          <a:ln w="12700">
            <a:solidFill>
              <a:schemeClr val="bg1"/>
            </a:solidFill>
          </a:ln>
          <a:effectLst>
            <a:outerShdw blurRad="76200" dir="13500000" sy="23000" kx="1200000" algn="br" rotWithShape="0">
              <a:prstClr val="black">
                <a:alpha val="20000"/>
              </a:prstClr>
            </a:outerShdw>
          </a:effectLst>
        </p:spPr>
        <p:txBody>
          <a:bodyPr vert="horz" wrap="square" lIns="91440" tIns="45720" rIns="91440" bIns="45720" numCol="1" anchor="t" anchorCtr="0" compatLnSpc="1">
            <a:prstTxWarp prst="textNoShape">
              <a:avLst/>
            </a:prstTxWarp>
          </a:bodyPr>
          <a:lstStyle/>
          <a:p>
            <a:endParaRPr lang="en-US" b="1" dirty="0">
              <a:solidFill>
                <a:srgbClr val="0000FF"/>
              </a:solidFill>
            </a:endParaRPr>
          </a:p>
        </p:txBody>
      </p:sp>
      <p:sp>
        <p:nvSpPr>
          <p:cNvPr id="357" name="標題 3">
            <a:extLst>
              <a:ext uri="{FF2B5EF4-FFF2-40B4-BE49-F238E27FC236}">
                <a16:creationId xmlns="" xmlns:a16="http://schemas.microsoft.com/office/drawing/2014/main" id="{65ED7903-1279-40F3-B7A7-65CA2E30058E}"/>
              </a:ext>
            </a:extLst>
          </p:cNvPr>
          <p:cNvSpPr txBox="1">
            <a:spLocks/>
          </p:cNvSpPr>
          <p:nvPr/>
        </p:nvSpPr>
        <p:spPr bwMode="auto">
          <a:xfrm>
            <a:off x="4639185" y="2780928"/>
            <a:ext cx="1901568" cy="3783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endParaRPr lang="en-US" altLang="zh-TW" sz="2200" dirty="0">
              <a:solidFill>
                <a:srgbClr val="0000FF"/>
              </a:solidFill>
              <a:latin typeface="Times New Roman" panose="02020603050405020304" pitchFamily="18" charset="0"/>
              <a:ea typeface="標楷體" pitchFamily="65" charset="-120"/>
              <a:cs typeface="Times New Roman" panose="02020603050405020304" pitchFamily="18" charset="0"/>
            </a:endParaRPr>
          </a:p>
          <a:p>
            <a:pPr algn="l"/>
            <a:r>
              <a:rPr lang="en-US" altLang="zh-TW" sz="1800" dirty="0" smtClean="0">
                <a:solidFill>
                  <a:srgbClr val="0000FF"/>
                </a:solidFill>
                <a:latin typeface="Franklin Gothic Medium" pitchFamily="34" charset="0"/>
              </a:rPr>
              <a:t>NOA Group </a:t>
            </a:r>
            <a:r>
              <a:rPr lang="en-US" altLang="zh-TW" sz="1800" dirty="0" smtClean="0">
                <a:solidFill>
                  <a:srgbClr val="0000FF"/>
                </a:solidFill>
                <a:latin typeface="Franklin Gothic Medium" pitchFamily="34" charset="0"/>
                <a:ea typeface="標楷體" pitchFamily="65" charset="-120"/>
                <a:cs typeface="Times New Roman" panose="02020603050405020304" pitchFamily="18" charset="0"/>
              </a:rPr>
              <a:t>CORP.</a:t>
            </a:r>
            <a:r>
              <a:rPr lang="en-US" altLang="zh-TW" sz="1800" dirty="0" smtClean="0">
                <a:solidFill>
                  <a:srgbClr val="0000FF"/>
                </a:solidFill>
                <a:latin typeface="Franklin Gothic Medium" pitchFamily="34" charset="0"/>
              </a:rPr>
              <a:t> </a:t>
            </a:r>
          </a:p>
          <a:p>
            <a:pPr algn="l"/>
            <a:r>
              <a:rPr lang="en-US" altLang="zh-TW" sz="1800" dirty="0" smtClean="0">
                <a:solidFill>
                  <a:srgbClr val="0000FF"/>
                </a:solidFill>
                <a:latin typeface="Franklin Gothic Medium" pitchFamily="34" charset="0"/>
                <a:ea typeface="標楷體" pitchFamily="65" charset="-120"/>
                <a:cs typeface="Times New Roman" panose="02020603050405020304" pitchFamily="18" charset="0"/>
              </a:rPr>
              <a:t>Vietnam Factory</a:t>
            </a:r>
          </a:p>
          <a:p>
            <a:endParaRPr lang="zh-TW" altLang="en-US" sz="2200" kern="1200" dirty="0">
              <a:solidFill>
                <a:srgbClr val="0000FF"/>
              </a:solidFill>
              <a:latin typeface="Times New Roman" panose="02020603050405020304" pitchFamily="18" charset="0"/>
              <a:ea typeface="標楷體" pitchFamily="65" charset="-120"/>
              <a:cs typeface="Times New Roman" panose="02020603050405020304" pitchFamily="18" charset="0"/>
            </a:endParaRPr>
          </a:p>
        </p:txBody>
      </p:sp>
      <p:sp>
        <p:nvSpPr>
          <p:cNvPr id="366" name="標題 3">
            <a:extLst>
              <a:ext uri="{FF2B5EF4-FFF2-40B4-BE49-F238E27FC236}">
                <a16:creationId xmlns="" xmlns:a16="http://schemas.microsoft.com/office/drawing/2014/main" id="{2652C3BE-355C-437A-951A-301B144CD441}"/>
              </a:ext>
            </a:extLst>
          </p:cNvPr>
          <p:cNvSpPr txBox="1">
            <a:spLocks/>
          </p:cNvSpPr>
          <p:nvPr/>
        </p:nvSpPr>
        <p:spPr bwMode="auto">
          <a:xfrm>
            <a:off x="4659598" y="3869305"/>
            <a:ext cx="1901568" cy="52238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endParaRPr lang="en-US" altLang="zh-TW" sz="2200" dirty="0">
              <a:solidFill>
                <a:srgbClr val="0000FF"/>
              </a:solidFill>
              <a:latin typeface="Times New Roman" panose="02020603050405020304" pitchFamily="18" charset="0"/>
              <a:ea typeface="標楷體" pitchFamily="65" charset="-120"/>
              <a:cs typeface="Times New Roman" panose="02020603050405020304" pitchFamily="18" charset="0"/>
            </a:endParaRPr>
          </a:p>
        </p:txBody>
      </p:sp>
      <p:sp>
        <p:nvSpPr>
          <p:cNvPr id="370" name="Freeform 16">
            <a:extLst>
              <a:ext uri="{FF2B5EF4-FFF2-40B4-BE49-F238E27FC236}">
                <a16:creationId xmlns="" xmlns:a16="http://schemas.microsoft.com/office/drawing/2014/main" id="{48F2F16F-D3CD-4989-8F86-FB73AA262E51}"/>
              </a:ext>
            </a:extLst>
          </p:cNvPr>
          <p:cNvSpPr>
            <a:spLocks noEditPoints="1"/>
          </p:cNvSpPr>
          <p:nvPr/>
        </p:nvSpPr>
        <p:spPr bwMode="auto">
          <a:xfrm>
            <a:off x="7236296" y="3140968"/>
            <a:ext cx="246702" cy="392582"/>
          </a:xfrm>
          <a:custGeom>
            <a:avLst/>
            <a:gdLst>
              <a:gd name="T0" fmla="*/ 562 w 1125"/>
              <a:gd name="T1" fmla="*/ 0 h 1569"/>
              <a:gd name="T2" fmla="*/ 480 w 1125"/>
              <a:gd name="T3" fmla="*/ 4 h 1569"/>
              <a:gd name="T4" fmla="*/ 400 w 1125"/>
              <a:gd name="T5" fmla="*/ 19 h 1569"/>
              <a:gd name="T6" fmla="*/ 325 w 1125"/>
              <a:gd name="T7" fmla="*/ 43 h 1569"/>
              <a:gd name="T8" fmla="*/ 254 w 1125"/>
              <a:gd name="T9" fmla="*/ 76 h 1569"/>
              <a:gd name="T10" fmla="*/ 190 w 1125"/>
              <a:gd name="T11" fmla="*/ 117 h 1569"/>
              <a:gd name="T12" fmla="*/ 133 w 1125"/>
              <a:gd name="T13" fmla="*/ 169 h 1569"/>
              <a:gd name="T14" fmla="*/ 85 w 1125"/>
              <a:gd name="T15" fmla="*/ 228 h 1569"/>
              <a:gd name="T16" fmla="*/ 46 w 1125"/>
              <a:gd name="T17" fmla="*/ 295 h 1569"/>
              <a:gd name="T18" fmla="*/ 18 w 1125"/>
              <a:gd name="T19" fmla="*/ 371 h 1569"/>
              <a:gd name="T20" fmla="*/ 3 w 1125"/>
              <a:gd name="T21" fmla="*/ 455 h 1569"/>
              <a:gd name="T22" fmla="*/ 0 w 1125"/>
              <a:gd name="T23" fmla="*/ 516 h 1569"/>
              <a:gd name="T24" fmla="*/ 13 w 1125"/>
              <a:gd name="T25" fmla="*/ 592 h 1569"/>
              <a:gd name="T26" fmla="*/ 50 w 1125"/>
              <a:gd name="T27" fmla="*/ 694 h 1569"/>
              <a:gd name="T28" fmla="*/ 128 w 1125"/>
              <a:gd name="T29" fmla="*/ 855 h 1569"/>
              <a:gd name="T30" fmla="*/ 278 w 1125"/>
              <a:gd name="T31" fmla="*/ 1119 h 1569"/>
              <a:gd name="T32" fmla="*/ 470 w 1125"/>
              <a:gd name="T33" fmla="*/ 1428 h 1569"/>
              <a:gd name="T34" fmla="*/ 562 w 1125"/>
              <a:gd name="T35" fmla="*/ 1569 h 1569"/>
              <a:gd name="T36" fmla="*/ 562 w 1125"/>
              <a:gd name="T37" fmla="*/ 1569 h 1569"/>
              <a:gd name="T38" fmla="*/ 563 w 1125"/>
              <a:gd name="T39" fmla="*/ 1569 h 1569"/>
              <a:gd name="T40" fmla="*/ 745 w 1125"/>
              <a:gd name="T41" fmla="*/ 1287 h 1569"/>
              <a:gd name="T42" fmla="*/ 900 w 1125"/>
              <a:gd name="T43" fmla="*/ 1031 h 1569"/>
              <a:gd name="T44" fmla="*/ 1038 w 1125"/>
              <a:gd name="T45" fmla="*/ 771 h 1569"/>
              <a:gd name="T46" fmla="*/ 1089 w 1125"/>
              <a:gd name="T47" fmla="*/ 658 h 1569"/>
              <a:gd name="T48" fmla="*/ 1119 w 1125"/>
              <a:gd name="T49" fmla="*/ 563 h 1569"/>
              <a:gd name="T50" fmla="*/ 1125 w 1125"/>
              <a:gd name="T51" fmla="*/ 516 h 1569"/>
              <a:gd name="T52" fmla="*/ 1119 w 1125"/>
              <a:gd name="T53" fmla="*/ 427 h 1569"/>
              <a:gd name="T54" fmla="*/ 1098 w 1125"/>
              <a:gd name="T55" fmla="*/ 346 h 1569"/>
              <a:gd name="T56" fmla="*/ 1067 w 1125"/>
              <a:gd name="T57" fmla="*/ 272 h 1569"/>
              <a:gd name="T58" fmla="*/ 1026 w 1125"/>
              <a:gd name="T59" fmla="*/ 208 h 1569"/>
              <a:gd name="T60" fmla="*/ 974 w 1125"/>
              <a:gd name="T61" fmla="*/ 151 h 1569"/>
              <a:gd name="T62" fmla="*/ 914 w 1125"/>
              <a:gd name="T63" fmla="*/ 103 h 1569"/>
              <a:gd name="T64" fmla="*/ 847 w 1125"/>
              <a:gd name="T65" fmla="*/ 63 h 1569"/>
              <a:gd name="T66" fmla="*/ 775 w 1125"/>
              <a:gd name="T67" fmla="*/ 34 h 1569"/>
              <a:gd name="T68" fmla="*/ 697 w 1125"/>
              <a:gd name="T69" fmla="*/ 13 h 1569"/>
              <a:gd name="T70" fmla="*/ 617 w 1125"/>
              <a:gd name="T71" fmla="*/ 1 h 1569"/>
              <a:gd name="T72" fmla="*/ 563 w 1125"/>
              <a:gd name="T73" fmla="*/ 0 h 1569"/>
              <a:gd name="T74" fmla="*/ 549 w 1125"/>
              <a:gd name="T75" fmla="*/ 609 h 1569"/>
              <a:gd name="T76" fmla="*/ 518 w 1125"/>
              <a:gd name="T77" fmla="*/ 592 h 1569"/>
              <a:gd name="T78" fmla="*/ 501 w 1125"/>
              <a:gd name="T79" fmla="*/ 561 h 1569"/>
              <a:gd name="T80" fmla="*/ 501 w 1125"/>
              <a:gd name="T81" fmla="*/ 536 h 1569"/>
              <a:gd name="T82" fmla="*/ 518 w 1125"/>
              <a:gd name="T83" fmla="*/ 505 h 1569"/>
              <a:gd name="T84" fmla="*/ 549 w 1125"/>
              <a:gd name="T85" fmla="*/ 489 h 1569"/>
              <a:gd name="T86" fmla="*/ 575 w 1125"/>
              <a:gd name="T87" fmla="*/ 489 h 1569"/>
              <a:gd name="T88" fmla="*/ 606 w 1125"/>
              <a:gd name="T89" fmla="*/ 505 h 1569"/>
              <a:gd name="T90" fmla="*/ 623 w 1125"/>
              <a:gd name="T91" fmla="*/ 536 h 1569"/>
              <a:gd name="T92" fmla="*/ 623 w 1125"/>
              <a:gd name="T93" fmla="*/ 561 h 1569"/>
              <a:gd name="T94" fmla="*/ 606 w 1125"/>
              <a:gd name="T95" fmla="*/ 592 h 1569"/>
              <a:gd name="T96" fmla="*/ 575 w 1125"/>
              <a:gd name="T97" fmla="*/ 609 h 1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25" h="1569">
                <a:moveTo>
                  <a:pt x="563" y="0"/>
                </a:moveTo>
                <a:lnTo>
                  <a:pt x="562" y="0"/>
                </a:lnTo>
                <a:lnTo>
                  <a:pt x="562" y="0"/>
                </a:lnTo>
                <a:lnTo>
                  <a:pt x="535" y="0"/>
                </a:lnTo>
                <a:lnTo>
                  <a:pt x="508" y="1"/>
                </a:lnTo>
                <a:lnTo>
                  <a:pt x="480" y="4"/>
                </a:lnTo>
                <a:lnTo>
                  <a:pt x="453" y="8"/>
                </a:lnTo>
                <a:lnTo>
                  <a:pt x="426" y="13"/>
                </a:lnTo>
                <a:lnTo>
                  <a:pt x="400" y="19"/>
                </a:lnTo>
                <a:lnTo>
                  <a:pt x="375" y="26"/>
                </a:lnTo>
                <a:lnTo>
                  <a:pt x="350" y="34"/>
                </a:lnTo>
                <a:lnTo>
                  <a:pt x="325" y="43"/>
                </a:lnTo>
                <a:lnTo>
                  <a:pt x="301" y="53"/>
                </a:lnTo>
                <a:lnTo>
                  <a:pt x="278" y="63"/>
                </a:lnTo>
                <a:lnTo>
                  <a:pt x="254" y="76"/>
                </a:lnTo>
                <a:lnTo>
                  <a:pt x="232" y="89"/>
                </a:lnTo>
                <a:lnTo>
                  <a:pt x="211" y="103"/>
                </a:lnTo>
                <a:lnTo>
                  <a:pt x="190" y="117"/>
                </a:lnTo>
                <a:lnTo>
                  <a:pt x="170" y="134"/>
                </a:lnTo>
                <a:lnTo>
                  <a:pt x="151" y="151"/>
                </a:lnTo>
                <a:lnTo>
                  <a:pt x="133" y="169"/>
                </a:lnTo>
                <a:lnTo>
                  <a:pt x="116" y="187"/>
                </a:lnTo>
                <a:lnTo>
                  <a:pt x="99" y="208"/>
                </a:lnTo>
                <a:lnTo>
                  <a:pt x="85" y="228"/>
                </a:lnTo>
                <a:lnTo>
                  <a:pt x="71" y="250"/>
                </a:lnTo>
                <a:lnTo>
                  <a:pt x="58" y="272"/>
                </a:lnTo>
                <a:lnTo>
                  <a:pt x="46" y="295"/>
                </a:lnTo>
                <a:lnTo>
                  <a:pt x="36" y="320"/>
                </a:lnTo>
                <a:lnTo>
                  <a:pt x="26" y="346"/>
                </a:lnTo>
                <a:lnTo>
                  <a:pt x="18" y="371"/>
                </a:lnTo>
                <a:lnTo>
                  <a:pt x="12" y="398"/>
                </a:lnTo>
                <a:lnTo>
                  <a:pt x="6" y="427"/>
                </a:lnTo>
                <a:lnTo>
                  <a:pt x="3" y="455"/>
                </a:lnTo>
                <a:lnTo>
                  <a:pt x="1" y="485"/>
                </a:lnTo>
                <a:lnTo>
                  <a:pt x="0" y="516"/>
                </a:lnTo>
                <a:lnTo>
                  <a:pt x="0" y="516"/>
                </a:lnTo>
                <a:lnTo>
                  <a:pt x="1" y="538"/>
                </a:lnTo>
                <a:lnTo>
                  <a:pt x="6" y="563"/>
                </a:lnTo>
                <a:lnTo>
                  <a:pt x="13" y="592"/>
                </a:lnTo>
                <a:lnTo>
                  <a:pt x="23" y="624"/>
                </a:lnTo>
                <a:lnTo>
                  <a:pt x="36" y="658"/>
                </a:lnTo>
                <a:lnTo>
                  <a:pt x="50" y="694"/>
                </a:lnTo>
                <a:lnTo>
                  <a:pt x="67" y="732"/>
                </a:lnTo>
                <a:lnTo>
                  <a:pt x="87" y="771"/>
                </a:lnTo>
                <a:lnTo>
                  <a:pt x="128" y="855"/>
                </a:lnTo>
                <a:lnTo>
                  <a:pt x="176" y="942"/>
                </a:lnTo>
                <a:lnTo>
                  <a:pt x="225" y="1031"/>
                </a:lnTo>
                <a:lnTo>
                  <a:pt x="278" y="1119"/>
                </a:lnTo>
                <a:lnTo>
                  <a:pt x="329" y="1205"/>
                </a:lnTo>
                <a:lnTo>
                  <a:pt x="380" y="1287"/>
                </a:lnTo>
                <a:lnTo>
                  <a:pt x="470" y="1428"/>
                </a:lnTo>
                <a:lnTo>
                  <a:pt x="535" y="1528"/>
                </a:lnTo>
                <a:lnTo>
                  <a:pt x="562" y="1569"/>
                </a:lnTo>
                <a:lnTo>
                  <a:pt x="562" y="1569"/>
                </a:lnTo>
                <a:lnTo>
                  <a:pt x="562" y="1569"/>
                </a:lnTo>
                <a:lnTo>
                  <a:pt x="562" y="1569"/>
                </a:lnTo>
                <a:lnTo>
                  <a:pt x="562" y="1569"/>
                </a:lnTo>
                <a:lnTo>
                  <a:pt x="563" y="1569"/>
                </a:lnTo>
                <a:lnTo>
                  <a:pt x="563" y="1569"/>
                </a:lnTo>
                <a:lnTo>
                  <a:pt x="563" y="1569"/>
                </a:lnTo>
                <a:lnTo>
                  <a:pt x="590" y="1528"/>
                </a:lnTo>
                <a:lnTo>
                  <a:pt x="655" y="1428"/>
                </a:lnTo>
                <a:lnTo>
                  <a:pt x="745" y="1287"/>
                </a:lnTo>
                <a:lnTo>
                  <a:pt x="796" y="1205"/>
                </a:lnTo>
                <a:lnTo>
                  <a:pt x="847" y="1119"/>
                </a:lnTo>
                <a:lnTo>
                  <a:pt x="900" y="1031"/>
                </a:lnTo>
                <a:lnTo>
                  <a:pt x="949" y="942"/>
                </a:lnTo>
                <a:lnTo>
                  <a:pt x="997" y="855"/>
                </a:lnTo>
                <a:lnTo>
                  <a:pt x="1038" y="771"/>
                </a:lnTo>
                <a:lnTo>
                  <a:pt x="1058" y="732"/>
                </a:lnTo>
                <a:lnTo>
                  <a:pt x="1075" y="694"/>
                </a:lnTo>
                <a:lnTo>
                  <a:pt x="1089" y="658"/>
                </a:lnTo>
                <a:lnTo>
                  <a:pt x="1102" y="624"/>
                </a:lnTo>
                <a:lnTo>
                  <a:pt x="1111" y="592"/>
                </a:lnTo>
                <a:lnTo>
                  <a:pt x="1119" y="563"/>
                </a:lnTo>
                <a:lnTo>
                  <a:pt x="1124" y="538"/>
                </a:lnTo>
                <a:lnTo>
                  <a:pt x="1125" y="516"/>
                </a:lnTo>
                <a:lnTo>
                  <a:pt x="1125" y="516"/>
                </a:lnTo>
                <a:lnTo>
                  <a:pt x="1124" y="485"/>
                </a:lnTo>
                <a:lnTo>
                  <a:pt x="1122" y="455"/>
                </a:lnTo>
                <a:lnTo>
                  <a:pt x="1119" y="427"/>
                </a:lnTo>
                <a:lnTo>
                  <a:pt x="1113" y="398"/>
                </a:lnTo>
                <a:lnTo>
                  <a:pt x="1107" y="371"/>
                </a:lnTo>
                <a:lnTo>
                  <a:pt x="1098" y="346"/>
                </a:lnTo>
                <a:lnTo>
                  <a:pt x="1089" y="320"/>
                </a:lnTo>
                <a:lnTo>
                  <a:pt x="1079" y="295"/>
                </a:lnTo>
                <a:lnTo>
                  <a:pt x="1067" y="272"/>
                </a:lnTo>
                <a:lnTo>
                  <a:pt x="1054" y="250"/>
                </a:lnTo>
                <a:lnTo>
                  <a:pt x="1040" y="228"/>
                </a:lnTo>
                <a:lnTo>
                  <a:pt x="1026" y="208"/>
                </a:lnTo>
                <a:lnTo>
                  <a:pt x="1009" y="187"/>
                </a:lnTo>
                <a:lnTo>
                  <a:pt x="992" y="169"/>
                </a:lnTo>
                <a:lnTo>
                  <a:pt x="974" y="151"/>
                </a:lnTo>
                <a:lnTo>
                  <a:pt x="955" y="134"/>
                </a:lnTo>
                <a:lnTo>
                  <a:pt x="935" y="117"/>
                </a:lnTo>
                <a:lnTo>
                  <a:pt x="914" y="103"/>
                </a:lnTo>
                <a:lnTo>
                  <a:pt x="893" y="89"/>
                </a:lnTo>
                <a:lnTo>
                  <a:pt x="871" y="76"/>
                </a:lnTo>
                <a:lnTo>
                  <a:pt x="847" y="63"/>
                </a:lnTo>
                <a:lnTo>
                  <a:pt x="824" y="53"/>
                </a:lnTo>
                <a:lnTo>
                  <a:pt x="800" y="43"/>
                </a:lnTo>
                <a:lnTo>
                  <a:pt x="775" y="34"/>
                </a:lnTo>
                <a:lnTo>
                  <a:pt x="750" y="26"/>
                </a:lnTo>
                <a:lnTo>
                  <a:pt x="725" y="19"/>
                </a:lnTo>
                <a:lnTo>
                  <a:pt x="697" y="13"/>
                </a:lnTo>
                <a:lnTo>
                  <a:pt x="672" y="8"/>
                </a:lnTo>
                <a:lnTo>
                  <a:pt x="645" y="4"/>
                </a:lnTo>
                <a:lnTo>
                  <a:pt x="617" y="1"/>
                </a:lnTo>
                <a:lnTo>
                  <a:pt x="590" y="0"/>
                </a:lnTo>
                <a:lnTo>
                  <a:pt x="563" y="0"/>
                </a:lnTo>
                <a:lnTo>
                  <a:pt x="563" y="0"/>
                </a:lnTo>
                <a:close/>
                <a:moveTo>
                  <a:pt x="562" y="610"/>
                </a:moveTo>
                <a:lnTo>
                  <a:pt x="562" y="610"/>
                </a:lnTo>
                <a:lnTo>
                  <a:pt x="549" y="609"/>
                </a:lnTo>
                <a:lnTo>
                  <a:pt x="539" y="605"/>
                </a:lnTo>
                <a:lnTo>
                  <a:pt x="527" y="599"/>
                </a:lnTo>
                <a:lnTo>
                  <a:pt x="518" y="592"/>
                </a:lnTo>
                <a:lnTo>
                  <a:pt x="511" y="583"/>
                </a:lnTo>
                <a:lnTo>
                  <a:pt x="505" y="572"/>
                </a:lnTo>
                <a:lnTo>
                  <a:pt x="501" y="561"/>
                </a:lnTo>
                <a:lnTo>
                  <a:pt x="500" y="549"/>
                </a:lnTo>
                <a:lnTo>
                  <a:pt x="500" y="549"/>
                </a:lnTo>
                <a:lnTo>
                  <a:pt x="501" y="536"/>
                </a:lnTo>
                <a:lnTo>
                  <a:pt x="505" y="525"/>
                </a:lnTo>
                <a:lnTo>
                  <a:pt x="511" y="514"/>
                </a:lnTo>
                <a:lnTo>
                  <a:pt x="518" y="505"/>
                </a:lnTo>
                <a:lnTo>
                  <a:pt x="527" y="498"/>
                </a:lnTo>
                <a:lnTo>
                  <a:pt x="539" y="492"/>
                </a:lnTo>
                <a:lnTo>
                  <a:pt x="549" y="489"/>
                </a:lnTo>
                <a:lnTo>
                  <a:pt x="562" y="487"/>
                </a:lnTo>
                <a:lnTo>
                  <a:pt x="562" y="487"/>
                </a:lnTo>
                <a:lnTo>
                  <a:pt x="575" y="489"/>
                </a:lnTo>
                <a:lnTo>
                  <a:pt x="586" y="492"/>
                </a:lnTo>
                <a:lnTo>
                  <a:pt x="597" y="498"/>
                </a:lnTo>
                <a:lnTo>
                  <a:pt x="606" y="505"/>
                </a:lnTo>
                <a:lnTo>
                  <a:pt x="614" y="514"/>
                </a:lnTo>
                <a:lnTo>
                  <a:pt x="619" y="525"/>
                </a:lnTo>
                <a:lnTo>
                  <a:pt x="623" y="536"/>
                </a:lnTo>
                <a:lnTo>
                  <a:pt x="624" y="549"/>
                </a:lnTo>
                <a:lnTo>
                  <a:pt x="624" y="549"/>
                </a:lnTo>
                <a:lnTo>
                  <a:pt x="623" y="561"/>
                </a:lnTo>
                <a:lnTo>
                  <a:pt x="619" y="572"/>
                </a:lnTo>
                <a:lnTo>
                  <a:pt x="614" y="583"/>
                </a:lnTo>
                <a:lnTo>
                  <a:pt x="606" y="592"/>
                </a:lnTo>
                <a:lnTo>
                  <a:pt x="597" y="599"/>
                </a:lnTo>
                <a:lnTo>
                  <a:pt x="586" y="605"/>
                </a:lnTo>
                <a:lnTo>
                  <a:pt x="575" y="609"/>
                </a:lnTo>
                <a:lnTo>
                  <a:pt x="562" y="610"/>
                </a:lnTo>
                <a:lnTo>
                  <a:pt x="562" y="610"/>
                </a:lnTo>
                <a:close/>
              </a:path>
            </a:pathLst>
          </a:custGeom>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lin ang="5400000" scaled="1"/>
            <a:tileRect/>
          </a:gradFill>
          <a:ln w="12700">
            <a:solidFill>
              <a:schemeClr val="bg1"/>
            </a:solidFill>
          </a:ln>
          <a:effectLst>
            <a:outerShdw blurRad="76200" dir="13500000" sy="23000" kx="1200000" algn="br" rotWithShape="0">
              <a:prstClr val="black">
                <a:alpha val="20000"/>
              </a:prstClr>
            </a:outerShdw>
          </a:effectLst>
        </p:spPr>
        <p:txBody>
          <a:bodyPr vert="horz" wrap="square" lIns="91440" tIns="45720" rIns="91440" bIns="45720" numCol="1" anchor="t" anchorCtr="0" compatLnSpc="1">
            <a:prstTxWarp prst="textNoShape">
              <a:avLst/>
            </a:prstTxWarp>
          </a:bodyPr>
          <a:lstStyle/>
          <a:p>
            <a:endParaRPr lang="en-US" b="1" dirty="0">
              <a:solidFill>
                <a:srgbClr val="0000FF"/>
              </a:solidFill>
            </a:endParaRPr>
          </a:p>
        </p:txBody>
      </p:sp>
      <p:sp>
        <p:nvSpPr>
          <p:cNvPr id="372" name="矩形 371"/>
          <p:cNvSpPr/>
          <p:nvPr/>
        </p:nvSpPr>
        <p:spPr>
          <a:xfrm>
            <a:off x="7452320" y="2780928"/>
            <a:ext cx="2016224" cy="646331"/>
          </a:xfrm>
          <a:prstGeom prst="rect">
            <a:avLst/>
          </a:prstGeom>
        </p:spPr>
        <p:txBody>
          <a:bodyPr wrap="square">
            <a:spAutoFit/>
          </a:bodyPr>
          <a:lstStyle/>
          <a:p>
            <a:r>
              <a:rPr lang="en-US" altLang="zh-TW" dirty="0" smtClean="0">
                <a:solidFill>
                  <a:srgbClr val="0000FF"/>
                </a:solidFill>
                <a:latin typeface="Franklin Gothic Medium" pitchFamily="34" charset="0"/>
                <a:ea typeface="標楷體" pitchFamily="65" charset="-120"/>
                <a:cs typeface="Times New Roman" panose="02020603050405020304" pitchFamily="18" charset="0"/>
              </a:rPr>
              <a:t>Chang-Ho Fibre CORP.</a:t>
            </a: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5123" name="Rectangle 7"/>
          <p:cNvSpPr txBox="1">
            <a:spLocks noChangeArrowheads="1"/>
          </p:cNvSpPr>
          <p:nvPr/>
        </p:nvSpPr>
        <p:spPr bwMode="auto">
          <a:xfrm>
            <a:off x="755576" y="1700808"/>
            <a:ext cx="8229600" cy="4205288"/>
          </a:xfrm>
          <a:prstGeom prst="rect">
            <a:avLst/>
          </a:prstGeom>
          <a:noFill/>
          <a:ln w="9525">
            <a:noFill/>
            <a:miter lim="800000"/>
            <a:headEnd/>
            <a:tailEnd/>
          </a:ln>
          <a:effectLst/>
        </p:spPr>
        <p:txBody>
          <a:bodyPr/>
          <a:lstStyle/>
          <a:p>
            <a:pPr algn="ctr">
              <a:spcBef>
                <a:spcPct val="20000"/>
              </a:spcBef>
            </a:pPr>
            <a:r>
              <a:rPr lang="en-US" sz="3200" dirty="0">
                <a:solidFill>
                  <a:schemeClr val="bg1"/>
                </a:solidFill>
              </a:rPr>
              <a:t>. </a:t>
            </a:r>
          </a:p>
        </p:txBody>
      </p:sp>
      <p:cxnSp>
        <p:nvCxnSpPr>
          <p:cNvPr id="6" name="直線接點 5"/>
          <p:cNvCxnSpPr/>
          <p:nvPr/>
        </p:nvCxnSpPr>
        <p:spPr>
          <a:xfrm>
            <a:off x="0" y="3717032"/>
            <a:ext cx="9144000" cy="0"/>
          </a:xfrm>
          <a:prstGeom prst="line">
            <a:avLst/>
          </a:prstGeom>
        </p:spPr>
        <p:style>
          <a:lnRef idx="2">
            <a:schemeClr val="accent2"/>
          </a:lnRef>
          <a:fillRef idx="0">
            <a:schemeClr val="accent2"/>
          </a:fillRef>
          <a:effectRef idx="1">
            <a:schemeClr val="accent2"/>
          </a:effectRef>
          <a:fontRef idx="minor">
            <a:schemeClr val="tx1"/>
          </a:fontRef>
        </p:style>
      </p:cxnSp>
      <p:pic>
        <p:nvPicPr>
          <p:cNvPr id="8" name="圖片 7" descr="昶和LOGO.png"/>
          <p:cNvPicPr>
            <a:picLocks noChangeAspect="1"/>
          </p:cNvPicPr>
          <p:nvPr/>
        </p:nvPicPr>
        <p:blipFill>
          <a:blip r:embed="rId3" cstate="print"/>
          <a:stretch>
            <a:fillRect/>
          </a:stretch>
        </p:blipFill>
        <p:spPr>
          <a:xfrm>
            <a:off x="3491880" y="5517232"/>
            <a:ext cx="1828800" cy="1219200"/>
          </a:xfrm>
          <a:prstGeom prst="rect">
            <a:avLst/>
          </a:prstGeom>
        </p:spPr>
      </p:pic>
      <p:pic>
        <p:nvPicPr>
          <p:cNvPr id="9" name="圖片 8" descr="larch-conifer-cone-branch-tree-40896.jpeg"/>
          <p:cNvPicPr>
            <a:picLocks noChangeAspect="1"/>
          </p:cNvPicPr>
          <p:nvPr/>
        </p:nvPicPr>
        <p:blipFill>
          <a:blip r:embed="rId4" cstate="print"/>
          <a:stretch>
            <a:fillRect/>
          </a:stretch>
        </p:blipFill>
        <p:spPr>
          <a:xfrm>
            <a:off x="251520" y="188640"/>
            <a:ext cx="3816424" cy="2544283"/>
          </a:xfrm>
          <a:prstGeom prst="rect">
            <a:avLst/>
          </a:prstGeom>
          <a:ln>
            <a:noFill/>
          </a:ln>
          <a:effectLst>
            <a:softEdge rad="112500"/>
          </a:effectLst>
        </p:spPr>
      </p:pic>
      <p:sp>
        <p:nvSpPr>
          <p:cNvPr id="10" name="矩形 9"/>
          <p:cNvSpPr/>
          <p:nvPr/>
        </p:nvSpPr>
        <p:spPr>
          <a:xfrm>
            <a:off x="1907704" y="2852936"/>
            <a:ext cx="7154074" cy="707886"/>
          </a:xfrm>
          <a:prstGeom prst="rect">
            <a:avLst/>
          </a:prstGeom>
        </p:spPr>
        <p:txBody>
          <a:bodyPr wrap="none">
            <a:spAutoFit/>
          </a:bodyPr>
          <a:lstStyle/>
          <a:p>
            <a:r>
              <a:rPr lang="en-US" altLang="zh-TW" sz="4000" b="1" dirty="0" smtClean="0">
                <a:solidFill>
                  <a:srgbClr val="00467A"/>
                </a:solidFill>
                <a:latin typeface="Franklin Gothic Medium" pitchFamily="34" charset="0"/>
                <a:ea typeface="Tahoma" pitchFamily="34" charset="0"/>
                <a:cs typeface="Tahoma" pitchFamily="34" charset="0"/>
              </a:rPr>
              <a:t>Developing </a:t>
            </a:r>
            <a:r>
              <a:rPr lang="en-US" altLang="zh-TW" sz="4000" b="1" dirty="0" smtClean="0">
                <a:solidFill>
                  <a:srgbClr val="00467A"/>
                </a:solidFill>
                <a:latin typeface="Franklin Gothic Medium" pitchFamily="34" charset="0"/>
                <a:ea typeface="Tahoma" pitchFamily="34" charset="0"/>
                <a:cs typeface="Tahoma" pitchFamily="34" charset="0"/>
              </a:rPr>
              <a:t>Course</a:t>
            </a:r>
            <a:r>
              <a:rPr lang="en-US" altLang="zh-TW" sz="4000" b="1" dirty="0" smtClean="0">
                <a:solidFill>
                  <a:srgbClr val="00467A"/>
                </a:solidFill>
                <a:latin typeface="Franklin Gothic Medium" pitchFamily="34" charset="0"/>
                <a:ea typeface="Tahoma" pitchFamily="34" charset="0"/>
                <a:cs typeface="Tahoma" pitchFamily="34" charset="0"/>
              </a:rPr>
              <a:t> </a:t>
            </a:r>
            <a:r>
              <a:rPr lang="en-US" altLang="zh-TW" sz="4000" b="1" dirty="0" smtClean="0">
                <a:solidFill>
                  <a:srgbClr val="00467A"/>
                </a:solidFill>
                <a:latin typeface="Franklin Gothic Medium" pitchFamily="34" charset="0"/>
                <a:ea typeface="Tahoma" pitchFamily="34" charset="0"/>
                <a:cs typeface="Tahoma" pitchFamily="34" charset="0"/>
              </a:rPr>
              <a:t>Of Company </a:t>
            </a:r>
            <a:endParaRPr lang="zh-TW" altLang="en-US" sz="40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13" name="Freeform 5"/>
          <p:cNvSpPr>
            <a:spLocks/>
          </p:cNvSpPr>
          <p:nvPr/>
        </p:nvSpPr>
        <p:spPr bwMode="auto">
          <a:xfrm>
            <a:off x="508352" y="3549094"/>
            <a:ext cx="2270125" cy="946150"/>
          </a:xfrm>
          <a:custGeom>
            <a:avLst/>
            <a:gdLst>
              <a:gd name="T0" fmla="*/ 2397 w 2860"/>
              <a:gd name="T1" fmla="*/ 0 h 1192"/>
              <a:gd name="T2" fmla="*/ 0 w 2860"/>
              <a:gd name="T3" fmla="*/ 0 h 1192"/>
              <a:gd name="T4" fmla="*/ 463 w 2860"/>
              <a:gd name="T5" fmla="*/ 596 h 1192"/>
              <a:gd name="T6" fmla="*/ 0 w 2860"/>
              <a:gd name="T7" fmla="*/ 1192 h 1192"/>
              <a:gd name="T8" fmla="*/ 2397 w 2860"/>
              <a:gd name="T9" fmla="*/ 1192 h 1192"/>
              <a:gd name="T10" fmla="*/ 2860 w 2860"/>
              <a:gd name="T11" fmla="*/ 596 h 1192"/>
              <a:gd name="T12" fmla="*/ 2397 w 2860"/>
              <a:gd name="T13" fmla="*/ 0 h 1192"/>
            </a:gdLst>
            <a:ahLst/>
            <a:cxnLst>
              <a:cxn ang="0">
                <a:pos x="T0" y="T1"/>
              </a:cxn>
              <a:cxn ang="0">
                <a:pos x="T2" y="T3"/>
              </a:cxn>
              <a:cxn ang="0">
                <a:pos x="T4" y="T5"/>
              </a:cxn>
              <a:cxn ang="0">
                <a:pos x="T6" y="T7"/>
              </a:cxn>
              <a:cxn ang="0">
                <a:pos x="T8" y="T9"/>
              </a:cxn>
              <a:cxn ang="0">
                <a:pos x="T10" y="T11"/>
              </a:cxn>
              <a:cxn ang="0">
                <a:pos x="T12" y="T13"/>
              </a:cxn>
            </a:cxnLst>
            <a:rect l="0" t="0" r="r" b="b"/>
            <a:pathLst>
              <a:path w="2860" h="1192">
                <a:moveTo>
                  <a:pt x="2397" y="0"/>
                </a:moveTo>
                <a:lnTo>
                  <a:pt x="0" y="0"/>
                </a:lnTo>
                <a:lnTo>
                  <a:pt x="463" y="596"/>
                </a:lnTo>
                <a:lnTo>
                  <a:pt x="0" y="1192"/>
                </a:lnTo>
                <a:lnTo>
                  <a:pt x="2397" y="1192"/>
                </a:lnTo>
                <a:lnTo>
                  <a:pt x="2860" y="596"/>
                </a:lnTo>
                <a:lnTo>
                  <a:pt x="2397" y="0"/>
                </a:lnTo>
                <a:close/>
              </a:path>
            </a:pathLst>
          </a:custGeom>
          <a:gradFill flip="none" rotWithShape="1">
            <a:gsLst>
              <a:gs pos="0">
                <a:schemeClr val="bg1">
                  <a:lumMod val="75000"/>
                </a:schemeClr>
              </a:gs>
              <a:gs pos="65000">
                <a:srgbClr val="DBDBDB"/>
              </a:gs>
              <a:gs pos="100000">
                <a:schemeClr val="bg1"/>
              </a:gs>
            </a:gsLst>
            <a:lin ang="2700000" scaled="1"/>
            <a:tileRect/>
          </a:gradFill>
          <a:ln w="12700">
            <a:solidFill>
              <a:schemeClr val="bg1"/>
            </a:solidFill>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noProof="1"/>
          </a:p>
        </p:txBody>
      </p:sp>
      <p:sp>
        <p:nvSpPr>
          <p:cNvPr id="14" name="Freeform 9"/>
          <p:cNvSpPr>
            <a:spLocks/>
          </p:cNvSpPr>
          <p:nvPr/>
        </p:nvSpPr>
        <p:spPr bwMode="auto">
          <a:xfrm>
            <a:off x="2464150" y="3549094"/>
            <a:ext cx="2270125" cy="946150"/>
          </a:xfrm>
          <a:custGeom>
            <a:avLst/>
            <a:gdLst>
              <a:gd name="T0" fmla="*/ 2397 w 2860"/>
              <a:gd name="T1" fmla="*/ 0 h 1192"/>
              <a:gd name="T2" fmla="*/ 0 w 2860"/>
              <a:gd name="T3" fmla="*/ 0 h 1192"/>
              <a:gd name="T4" fmla="*/ 463 w 2860"/>
              <a:gd name="T5" fmla="*/ 596 h 1192"/>
              <a:gd name="T6" fmla="*/ 0 w 2860"/>
              <a:gd name="T7" fmla="*/ 1192 h 1192"/>
              <a:gd name="T8" fmla="*/ 2397 w 2860"/>
              <a:gd name="T9" fmla="*/ 1192 h 1192"/>
              <a:gd name="T10" fmla="*/ 2860 w 2860"/>
              <a:gd name="T11" fmla="*/ 596 h 1192"/>
              <a:gd name="T12" fmla="*/ 2397 w 2860"/>
              <a:gd name="T13" fmla="*/ 0 h 1192"/>
            </a:gdLst>
            <a:ahLst/>
            <a:cxnLst>
              <a:cxn ang="0">
                <a:pos x="T0" y="T1"/>
              </a:cxn>
              <a:cxn ang="0">
                <a:pos x="T2" y="T3"/>
              </a:cxn>
              <a:cxn ang="0">
                <a:pos x="T4" y="T5"/>
              </a:cxn>
              <a:cxn ang="0">
                <a:pos x="T6" y="T7"/>
              </a:cxn>
              <a:cxn ang="0">
                <a:pos x="T8" y="T9"/>
              </a:cxn>
              <a:cxn ang="0">
                <a:pos x="T10" y="T11"/>
              </a:cxn>
              <a:cxn ang="0">
                <a:pos x="T12" y="T13"/>
              </a:cxn>
            </a:cxnLst>
            <a:rect l="0" t="0" r="r" b="b"/>
            <a:pathLst>
              <a:path w="2860" h="1192">
                <a:moveTo>
                  <a:pt x="2397" y="0"/>
                </a:moveTo>
                <a:lnTo>
                  <a:pt x="0" y="0"/>
                </a:lnTo>
                <a:lnTo>
                  <a:pt x="463" y="596"/>
                </a:lnTo>
                <a:lnTo>
                  <a:pt x="0" y="1192"/>
                </a:lnTo>
                <a:lnTo>
                  <a:pt x="2397" y="1192"/>
                </a:lnTo>
                <a:lnTo>
                  <a:pt x="2860" y="596"/>
                </a:lnTo>
                <a:lnTo>
                  <a:pt x="2397" y="0"/>
                </a:lnTo>
                <a:close/>
              </a:path>
            </a:pathLst>
          </a:custGeom>
          <a:gradFill flip="none" rotWithShape="1">
            <a:gsLst>
              <a:gs pos="0">
                <a:schemeClr val="bg1">
                  <a:lumMod val="75000"/>
                </a:schemeClr>
              </a:gs>
              <a:gs pos="65000">
                <a:srgbClr val="DBDBDB"/>
              </a:gs>
              <a:gs pos="100000">
                <a:schemeClr val="bg1"/>
              </a:gs>
            </a:gsLst>
            <a:lin ang="2700000" scaled="1"/>
            <a:tileRect/>
          </a:gradFill>
          <a:ln w="12700">
            <a:solidFill>
              <a:schemeClr val="bg1"/>
            </a:solidFill>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noProof="1"/>
          </a:p>
        </p:txBody>
      </p:sp>
      <p:sp>
        <p:nvSpPr>
          <p:cNvPr id="15" name="Freeform 13"/>
          <p:cNvSpPr>
            <a:spLocks/>
          </p:cNvSpPr>
          <p:nvPr/>
        </p:nvSpPr>
        <p:spPr bwMode="auto">
          <a:xfrm>
            <a:off x="4418362" y="3549094"/>
            <a:ext cx="2271712" cy="946150"/>
          </a:xfrm>
          <a:custGeom>
            <a:avLst/>
            <a:gdLst>
              <a:gd name="T0" fmla="*/ 2399 w 2862"/>
              <a:gd name="T1" fmla="*/ 0 h 1192"/>
              <a:gd name="T2" fmla="*/ 0 w 2862"/>
              <a:gd name="T3" fmla="*/ 0 h 1192"/>
              <a:gd name="T4" fmla="*/ 463 w 2862"/>
              <a:gd name="T5" fmla="*/ 596 h 1192"/>
              <a:gd name="T6" fmla="*/ 0 w 2862"/>
              <a:gd name="T7" fmla="*/ 1192 h 1192"/>
              <a:gd name="T8" fmla="*/ 2399 w 2862"/>
              <a:gd name="T9" fmla="*/ 1192 h 1192"/>
              <a:gd name="T10" fmla="*/ 2862 w 2862"/>
              <a:gd name="T11" fmla="*/ 596 h 1192"/>
              <a:gd name="T12" fmla="*/ 2399 w 2862"/>
              <a:gd name="T13" fmla="*/ 0 h 1192"/>
            </a:gdLst>
            <a:ahLst/>
            <a:cxnLst>
              <a:cxn ang="0">
                <a:pos x="T0" y="T1"/>
              </a:cxn>
              <a:cxn ang="0">
                <a:pos x="T2" y="T3"/>
              </a:cxn>
              <a:cxn ang="0">
                <a:pos x="T4" y="T5"/>
              </a:cxn>
              <a:cxn ang="0">
                <a:pos x="T6" y="T7"/>
              </a:cxn>
              <a:cxn ang="0">
                <a:pos x="T8" y="T9"/>
              </a:cxn>
              <a:cxn ang="0">
                <a:pos x="T10" y="T11"/>
              </a:cxn>
              <a:cxn ang="0">
                <a:pos x="T12" y="T13"/>
              </a:cxn>
            </a:cxnLst>
            <a:rect l="0" t="0" r="r" b="b"/>
            <a:pathLst>
              <a:path w="2862" h="1192">
                <a:moveTo>
                  <a:pt x="2399" y="0"/>
                </a:moveTo>
                <a:lnTo>
                  <a:pt x="0" y="0"/>
                </a:lnTo>
                <a:lnTo>
                  <a:pt x="463" y="596"/>
                </a:lnTo>
                <a:lnTo>
                  <a:pt x="0" y="1192"/>
                </a:lnTo>
                <a:lnTo>
                  <a:pt x="2399" y="1192"/>
                </a:lnTo>
                <a:lnTo>
                  <a:pt x="2862" y="596"/>
                </a:lnTo>
                <a:lnTo>
                  <a:pt x="2399" y="0"/>
                </a:lnTo>
                <a:close/>
              </a:path>
            </a:pathLst>
          </a:custGeom>
          <a:gradFill flip="none" rotWithShape="1">
            <a:gsLst>
              <a:gs pos="0">
                <a:schemeClr val="bg1">
                  <a:lumMod val="75000"/>
                </a:schemeClr>
              </a:gs>
              <a:gs pos="65000">
                <a:srgbClr val="DBDBDB"/>
              </a:gs>
              <a:gs pos="100000">
                <a:schemeClr val="bg1"/>
              </a:gs>
            </a:gsLst>
            <a:lin ang="2700000" scaled="1"/>
            <a:tileRect/>
          </a:gradFill>
          <a:ln w="12700">
            <a:solidFill>
              <a:schemeClr val="bg1"/>
            </a:solidFill>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noProof="1"/>
          </a:p>
        </p:txBody>
      </p:sp>
      <p:sp>
        <p:nvSpPr>
          <p:cNvPr id="16" name="Freeform 17"/>
          <p:cNvSpPr>
            <a:spLocks/>
          </p:cNvSpPr>
          <p:nvPr/>
        </p:nvSpPr>
        <p:spPr bwMode="auto">
          <a:xfrm>
            <a:off x="6374163" y="3549094"/>
            <a:ext cx="2270125" cy="946150"/>
          </a:xfrm>
          <a:custGeom>
            <a:avLst/>
            <a:gdLst>
              <a:gd name="T0" fmla="*/ 2397 w 2860"/>
              <a:gd name="T1" fmla="*/ 0 h 1192"/>
              <a:gd name="T2" fmla="*/ 0 w 2860"/>
              <a:gd name="T3" fmla="*/ 0 h 1192"/>
              <a:gd name="T4" fmla="*/ 463 w 2860"/>
              <a:gd name="T5" fmla="*/ 596 h 1192"/>
              <a:gd name="T6" fmla="*/ 0 w 2860"/>
              <a:gd name="T7" fmla="*/ 1192 h 1192"/>
              <a:gd name="T8" fmla="*/ 2397 w 2860"/>
              <a:gd name="T9" fmla="*/ 1192 h 1192"/>
              <a:gd name="T10" fmla="*/ 2860 w 2860"/>
              <a:gd name="T11" fmla="*/ 596 h 1192"/>
              <a:gd name="T12" fmla="*/ 2397 w 2860"/>
              <a:gd name="T13" fmla="*/ 0 h 1192"/>
            </a:gdLst>
            <a:ahLst/>
            <a:cxnLst>
              <a:cxn ang="0">
                <a:pos x="T0" y="T1"/>
              </a:cxn>
              <a:cxn ang="0">
                <a:pos x="T2" y="T3"/>
              </a:cxn>
              <a:cxn ang="0">
                <a:pos x="T4" y="T5"/>
              </a:cxn>
              <a:cxn ang="0">
                <a:pos x="T6" y="T7"/>
              </a:cxn>
              <a:cxn ang="0">
                <a:pos x="T8" y="T9"/>
              </a:cxn>
              <a:cxn ang="0">
                <a:pos x="T10" y="T11"/>
              </a:cxn>
              <a:cxn ang="0">
                <a:pos x="T12" y="T13"/>
              </a:cxn>
            </a:cxnLst>
            <a:rect l="0" t="0" r="r" b="b"/>
            <a:pathLst>
              <a:path w="2860" h="1192">
                <a:moveTo>
                  <a:pt x="2397" y="0"/>
                </a:moveTo>
                <a:lnTo>
                  <a:pt x="0" y="0"/>
                </a:lnTo>
                <a:lnTo>
                  <a:pt x="463" y="596"/>
                </a:lnTo>
                <a:lnTo>
                  <a:pt x="0" y="1192"/>
                </a:lnTo>
                <a:lnTo>
                  <a:pt x="2397" y="1192"/>
                </a:lnTo>
                <a:lnTo>
                  <a:pt x="2860" y="596"/>
                </a:lnTo>
                <a:lnTo>
                  <a:pt x="2397" y="0"/>
                </a:lnTo>
                <a:close/>
              </a:path>
            </a:pathLst>
          </a:custGeom>
          <a:gradFill flip="none" rotWithShape="1">
            <a:gsLst>
              <a:gs pos="0">
                <a:srgbClr val="92D050">
                  <a:shade val="30000"/>
                  <a:satMod val="115000"/>
                </a:srgbClr>
              </a:gs>
              <a:gs pos="50000">
                <a:srgbClr val="92D050">
                  <a:shade val="67500"/>
                  <a:satMod val="115000"/>
                </a:srgbClr>
              </a:gs>
              <a:gs pos="100000">
                <a:srgbClr val="92D050">
                  <a:shade val="100000"/>
                  <a:satMod val="115000"/>
                </a:srgbClr>
              </a:gs>
            </a:gsLst>
            <a:lin ang="16200000" scaled="1"/>
            <a:tileRect/>
          </a:gradFill>
          <a:ln w="12700">
            <a:solidFill>
              <a:schemeClr val="bg1"/>
            </a:solidFill>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noProof="1"/>
          </a:p>
        </p:txBody>
      </p:sp>
      <p:sp>
        <p:nvSpPr>
          <p:cNvPr id="17" name="TextBox 15"/>
          <p:cNvSpPr txBox="1"/>
          <p:nvPr/>
        </p:nvSpPr>
        <p:spPr>
          <a:xfrm>
            <a:off x="811041" y="3648462"/>
            <a:ext cx="1728192" cy="830997"/>
          </a:xfrm>
          <a:prstGeom prst="rect">
            <a:avLst/>
          </a:prstGeom>
          <a:noFill/>
        </p:spPr>
        <p:txBody>
          <a:bodyPr wrap="square" rtlCol="0">
            <a:spAutoFit/>
          </a:bodyPr>
          <a:lstStyle/>
          <a:p>
            <a:pPr algn="ctr"/>
            <a:r>
              <a:rPr lang="en-US" sz="2400" noProof="1" smtClean="0">
                <a:latin typeface="Times New Roman" panose="02020603050405020304" pitchFamily="18" charset="0"/>
                <a:ea typeface="標楷體" panose="03000509000000000000" pitchFamily="65" charset="-120"/>
                <a:cs typeface="Times New Roman" panose="02020603050405020304" pitchFamily="18" charset="0"/>
              </a:rPr>
              <a:t>Phase I</a:t>
            </a:r>
            <a:endParaRPr lang="en-US" sz="2400" noProof="1">
              <a:latin typeface="Times New Roman" panose="02020603050405020304" pitchFamily="18" charset="0"/>
              <a:ea typeface="標楷體" panose="03000509000000000000" pitchFamily="65" charset="-120"/>
              <a:cs typeface="Times New Roman" panose="02020603050405020304" pitchFamily="18" charset="0"/>
            </a:endParaRPr>
          </a:p>
          <a:p>
            <a:pPr algn="ctr"/>
            <a:r>
              <a:rPr lang="en-US" sz="2400" noProof="1">
                <a:latin typeface="Times New Roman" panose="02020603050405020304" pitchFamily="18" charset="0"/>
                <a:ea typeface="標楷體" panose="03000509000000000000" pitchFamily="65" charset="-120"/>
                <a:cs typeface="Times New Roman" panose="02020603050405020304" pitchFamily="18" charset="0"/>
              </a:rPr>
              <a:t>1981-1990</a:t>
            </a:r>
          </a:p>
        </p:txBody>
      </p:sp>
      <p:cxnSp>
        <p:nvCxnSpPr>
          <p:cNvPr id="18" name="Straight Arrow Connector 21">
            <a:extLst>
              <a:ext uri="{FF2B5EF4-FFF2-40B4-BE49-F238E27FC236}">
                <a16:creationId xmlns="" xmlns:a16="http://schemas.microsoft.com/office/drawing/2014/main" id="{39B327C7-D0B2-4A8A-AE7B-C570967FBF68}"/>
              </a:ext>
            </a:extLst>
          </p:cNvPr>
          <p:cNvCxnSpPr>
            <a:cxnSpLocks/>
          </p:cNvCxnSpPr>
          <p:nvPr/>
        </p:nvCxnSpPr>
        <p:spPr>
          <a:xfrm>
            <a:off x="1663067" y="4395877"/>
            <a:ext cx="0" cy="621726"/>
          </a:xfrm>
          <a:prstGeom prst="straightConnector1">
            <a:avLst/>
          </a:prstGeom>
          <a:ln w="6350">
            <a:solidFill>
              <a:schemeClr val="tx1">
                <a:lumMod val="75000"/>
                <a:lumOff val="25000"/>
              </a:schemeClr>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9" name="TextBox 15">
            <a:extLst>
              <a:ext uri="{FF2B5EF4-FFF2-40B4-BE49-F238E27FC236}">
                <a16:creationId xmlns="" xmlns:a16="http://schemas.microsoft.com/office/drawing/2014/main" id="{A8F0CC9C-9E10-4B0C-8D39-CE8EBF609F36}"/>
              </a:ext>
            </a:extLst>
          </p:cNvPr>
          <p:cNvSpPr txBox="1"/>
          <p:nvPr/>
        </p:nvSpPr>
        <p:spPr>
          <a:xfrm>
            <a:off x="2843808" y="3648462"/>
            <a:ext cx="1728192" cy="830997"/>
          </a:xfrm>
          <a:prstGeom prst="rect">
            <a:avLst/>
          </a:prstGeom>
          <a:noFill/>
        </p:spPr>
        <p:txBody>
          <a:bodyPr wrap="square" rtlCol="0">
            <a:spAutoFit/>
          </a:bodyPr>
          <a:lstStyle/>
          <a:p>
            <a:pPr algn="ctr"/>
            <a:r>
              <a:rPr lang="en-US" altLang="zh-TW" sz="2400" noProof="1" smtClean="0">
                <a:latin typeface="Times New Roman" panose="02020603050405020304" pitchFamily="18" charset="0"/>
                <a:ea typeface="標楷體" panose="03000509000000000000" pitchFamily="65" charset="-120"/>
                <a:cs typeface="Times New Roman" panose="02020603050405020304" pitchFamily="18" charset="0"/>
              </a:rPr>
              <a:t>Phase II</a:t>
            </a:r>
          </a:p>
          <a:p>
            <a:pPr algn="ctr"/>
            <a:r>
              <a:rPr lang="en-US" sz="2400" noProof="1" smtClean="0">
                <a:latin typeface="Times New Roman" panose="02020603050405020304" pitchFamily="18" charset="0"/>
                <a:ea typeface="標楷體" panose="03000509000000000000" pitchFamily="65" charset="-120"/>
                <a:cs typeface="Times New Roman" panose="02020603050405020304" pitchFamily="18" charset="0"/>
              </a:rPr>
              <a:t>1991-2000</a:t>
            </a:r>
            <a:endParaRPr lang="en-US" sz="2400" noProof="1">
              <a:latin typeface="Times New Roman" panose="02020603050405020304" pitchFamily="18" charset="0"/>
              <a:ea typeface="標楷體" panose="03000509000000000000" pitchFamily="65" charset="-120"/>
              <a:cs typeface="Times New Roman" panose="02020603050405020304" pitchFamily="18" charset="0"/>
            </a:endParaRPr>
          </a:p>
        </p:txBody>
      </p:sp>
      <p:cxnSp>
        <p:nvCxnSpPr>
          <p:cNvPr id="20" name="Straight Arrow Connector 21">
            <a:extLst>
              <a:ext uri="{FF2B5EF4-FFF2-40B4-BE49-F238E27FC236}">
                <a16:creationId xmlns="" xmlns:a16="http://schemas.microsoft.com/office/drawing/2014/main" id="{FBFFF687-8090-4F4B-B84F-4FAE1C3AB02E}"/>
              </a:ext>
            </a:extLst>
          </p:cNvPr>
          <p:cNvCxnSpPr>
            <a:cxnSpLocks/>
          </p:cNvCxnSpPr>
          <p:nvPr/>
        </p:nvCxnSpPr>
        <p:spPr>
          <a:xfrm flipV="1">
            <a:off x="3599212" y="2986879"/>
            <a:ext cx="0" cy="678032"/>
          </a:xfrm>
          <a:prstGeom prst="straightConnector1">
            <a:avLst/>
          </a:prstGeom>
          <a:ln w="6350">
            <a:solidFill>
              <a:schemeClr val="tx1">
                <a:lumMod val="75000"/>
                <a:lumOff val="25000"/>
              </a:schemeClr>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21" name="TextBox 22">
            <a:extLst>
              <a:ext uri="{FF2B5EF4-FFF2-40B4-BE49-F238E27FC236}">
                <a16:creationId xmlns="" xmlns:a16="http://schemas.microsoft.com/office/drawing/2014/main" id="{F028106B-34A7-4D3F-A7B2-2CFC903E7DCC}"/>
              </a:ext>
            </a:extLst>
          </p:cNvPr>
          <p:cNvSpPr txBox="1"/>
          <p:nvPr/>
        </p:nvSpPr>
        <p:spPr>
          <a:xfrm>
            <a:off x="2627784" y="1556792"/>
            <a:ext cx="2160240" cy="1323439"/>
          </a:xfrm>
          <a:prstGeom prst="rect">
            <a:avLst/>
          </a:prstGeom>
          <a:noFill/>
        </p:spPr>
        <p:txBody>
          <a:bodyPr wrap="square" rtlCol="0">
            <a:spAutoFit/>
          </a:bodyPr>
          <a:lstStyle/>
          <a:p>
            <a:r>
              <a:rPr lang="en-US" sz="2000" noProof="1" smtClean="0">
                <a:solidFill>
                  <a:srgbClr val="7030A0"/>
                </a:solidFill>
                <a:latin typeface="Franklin Gothic Medium" pitchFamily="34" charset="0"/>
                <a:ea typeface="標楷體" panose="03000509000000000000" pitchFamily="65" charset="-120"/>
              </a:rPr>
              <a:t>Leads in making</a:t>
            </a:r>
          </a:p>
          <a:p>
            <a:r>
              <a:rPr lang="en-US" sz="2000" noProof="1" smtClean="0">
                <a:solidFill>
                  <a:srgbClr val="7030A0"/>
                </a:solidFill>
                <a:latin typeface="Franklin Gothic Medium" pitchFamily="34" charset="0"/>
                <a:ea typeface="標楷體" panose="03000509000000000000" pitchFamily="65" charset="-120"/>
              </a:rPr>
              <a:t>and mar</a:t>
            </a:r>
            <a:r>
              <a:rPr lang="en-US" altLang="zh-TW" sz="2000" noProof="1" smtClean="0">
                <a:solidFill>
                  <a:srgbClr val="7030A0"/>
                </a:solidFill>
                <a:latin typeface="Franklin Gothic Medium" pitchFamily="34" charset="0"/>
                <a:ea typeface="標楷體" panose="03000509000000000000" pitchFamily="65" charset="-120"/>
              </a:rPr>
              <a:t>ke</a:t>
            </a:r>
            <a:r>
              <a:rPr lang="en-US" sz="2000" noProof="1" smtClean="0">
                <a:solidFill>
                  <a:srgbClr val="7030A0"/>
                </a:solidFill>
                <a:latin typeface="Franklin Gothic Medium" pitchFamily="34" charset="0"/>
                <a:ea typeface="標楷體" panose="03000509000000000000" pitchFamily="65" charset="-120"/>
              </a:rPr>
              <a:t>ting funtional Fabrics in industry </a:t>
            </a:r>
            <a:endParaRPr lang="en-US" sz="2000" noProof="1">
              <a:solidFill>
                <a:srgbClr val="7030A0"/>
              </a:solidFill>
              <a:latin typeface="Franklin Gothic Medium" pitchFamily="34" charset="0"/>
              <a:ea typeface="標楷體" panose="03000509000000000000" pitchFamily="65" charset="-120"/>
            </a:endParaRPr>
          </a:p>
        </p:txBody>
      </p:sp>
      <p:sp>
        <p:nvSpPr>
          <p:cNvPr id="22" name="TextBox 15">
            <a:extLst>
              <a:ext uri="{FF2B5EF4-FFF2-40B4-BE49-F238E27FC236}">
                <a16:creationId xmlns="" xmlns:a16="http://schemas.microsoft.com/office/drawing/2014/main" id="{99C5F659-9034-468F-948B-C6974B3BD2EF}"/>
              </a:ext>
            </a:extLst>
          </p:cNvPr>
          <p:cNvSpPr txBox="1"/>
          <p:nvPr/>
        </p:nvSpPr>
        <p:spPr>
          <a:xfrm>
            <a:off x="4831540" y="3635755"/>
            <a:ext cx="1728192" cy="830997"/>
          </a:xfrm>
          <a:prstGeom prst="rect">
            <a:avLst/>
          </a:prstGeom>
          <a:noFill/>
        </p:spPr>
        <p:txBody>
          <a:bodyPr wrap="square" rtlCol="0">
            <a:spAutoFit/>
          </a:bodyPr>
          <a:lstStyle/>
          <a:p>
            <a:pPr algn="ctr"/>
            <a:r>
              <a:rPr lang="en-US" altLang="zh-TW" sz="2400" noProof="1" smtClean="0">
                <a:latin typeface="Times New Roman" panose="02020603050405020304" pitchFamily="18" charset="0"/>
                <a:ea typeface="標楷體" panose="03000509000000000000" pitchFamily="65" charset="-120"/>
                <a:cs typeface="Times New Roman" panose="02020603050405020304" pitchFamily="18" charset="0"/>
              </a:rPr>
              <a:t>Phase III</a:t>
            </a:r>
          </a:p>
          <a:p>
            <a:pPr algn="ctr"/>
            <a:r>
              <a:rPr lang="en-US" sz="2400" noProof="1" smtClean="0">
                <a:latin typeface="Times New Roman" panose="02020603050405020304" pitchFamily="18" charset="0"/>
                <a:ea typeface="標楷體" panose="03000509000000000000" pitchFamily="65" charset="-120"/>
                <a:cs typeface="Times New Roman" panose="02020603050405020304" pitchFamily="18" charset="0"/>
              </a:rPr>
              <a:t>2001-2016</a:t>
            </a:r>
            <a:endParaRPr lang="en-US" sz="2400" noProof="1">
              <a:latin typeface="Times New Roman" panose="02020603050405020304" pitchFamily="18" charset="0"/>
              <a:ea typeface="標楷體" panose="03000509000000000000" pitchFamily="65" charset="-120"/>
              <a:cs typeface="Times New Roman" panose="02020603050405020304" pitchFamily="18" charset="0"/>
            </a:endParaRPr>
          </a:p>
        </p:txBody>
      </p:sp>
      <p:cxnSp>
        <p:nvCxnSpPr>
          <p:cNvPr id="23" name="Straight Arrow Connector 21">
            <a:extLst>
              <a:ext uri="{FF2B5EF4-FFF2-40B4-BE49-F238E27FC236}">
                <a16:creationId xmlns="" xmlns:a16="http://schemas.microsoft.com/office/drawing/2014/main" id="{4C6F253B-F827-4020-A1A9-C424B4974E04}"/>
              </a:ext>
            </a:extLst>
          </p:cNvPr>
          <p:cNvCxnSpPr>
            <a:cxnSpLocks/>
          </p:cNvCxnSpPr>
          <p:nvPr/>
        </p:nvCxnSpPr>
        <p:spPr>
          <a:xfrm>
            <a:off x="5683566" y="4383170"/>
            <a:ext cx="0" cy="621726"/>
          </a:xfrm>
          <a:prstGeom prst="straightConnector1">
            <a:avLst/>
          </a:prstGeom>
          <a:ln w="6350">
            <a:solidFill>
              <a:schemeClr val="tx1">
                <a:lumMod val="75000"/>
                <a:lumOff val="25000"/>
              </a:schemeClr>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24" name="TextBox 15">
            <a:extLst>
              <a:ext uri="{FF2B5EF4-FFF2-40B4-BE49-F238E27FC236}">
                <a16:creationId xmlns="" xmlns:a16="http://schemas.microsoft.com/office/drawing/2014/main" id="{7088DF41-DA46-4198-9746-88C34C5978E4}"/>
              </a:ext>
            </a:extLst>
          </p:cNvPr>
          <p:cNvSpPr txBox="1"/>
          <p:nvPr/>
        </p:nvSpPr>
        <p:spPr>
          <a:xfrm>
            <a:off x="6733518" y="3648462"/>
            <a:ext cx="1942937" cy="830997"/>
          </a:xfrm>
          <a:prstGeom prst="rect">
            <a:avLst/>
          </a:prstGeom>
          <a:noFill/>
        </p:spPr>
        <p:txBody>
          <a:bodyPr wrap="square" rtlCol="0">
            <a:spAutoFit/>
          </a:bodyPr>
          <a:lstStyle/>
          <a:p>
            <a:pPr algn="ctr"/>
            <a:r>
              <a:rPr lang="en-US" altLang="zh-TW" sz="2400" noProof="1" smtClean="0">
                <a:latin typeface="Times New Roman" panose="02020603050405020304" pitchFamily="18" charset="0"/>
                <a:ea typeface="標楷體" panose="03000509000000000000" pitchFamily="65" charset="-120"/>
                <a:cs typeface="Times New Roman" panose="02020603050405020304" pitchFamily="18" charset="0"/>
              </a:rPr>
              <a:t>Phase IV</a:t>
            </a:r>
          </a:p>
          <a:p>
            <a:pPr algn="ctr"/>
            <a:r>
              <a:rPr lang="en-US" sz="2400" noProof="1" smtClean="0">
                <a:latin typeface="Times New Roman" panose="02020603050405020304" pitchFamily="18" charset="0"/>
                <a:ea typeface="標楷體" panose="03000509000000000000" pitchFamily="65" charset="-120"/>
                <a:cs typeface="Times New Roman" panose="02020603050405020304" pitchFamily="18" charset="0"/>
              </a:rPr>
              <a:t>2017-</a:t>
            </a:r>
            <a:endParaRPr lang="en-US" sz="2400" noProof="1">
              <a:latin typeface="Times New Roman" panose="02020603050405020304" pitchFamily="18" charset="0"/>
              <a:ea typeface="標楷體" panose="03000509000000000000" pitchFamily="65" charset="-120"/>
              <a:cs typeface="Times New Roman" panose="02020603050405020304" pitchFamily="18" charset="0"/>
            </a:endParaRPr>
          </a:p>
        </p:txBody>
      </p:sp>
      <p:cxnSp>
        <p:nvCxnSpPr>
          <p:cNvPr id="25" name="Straight Arrow Connector 21">
            <a:extLst>
              <a:ext uri="{FF2B5EF4-FFF2-40B4-BE49-F238E27FC236}">
                <a16:creationId xmlns="" xmlns:a16="http://schemas.microsoft.com/office/drawing/2014/main" id="{BF3DEE3A-152E-4DD9-8A9A-708C651E731C}"/>
              </a:ext>
            </a:extLst>
          </p:cNvPr>
          <p:cNvCxnSpPr>
            <a:cxnSpLocks/>
          </p:cNvCxnSpPr>
          <p:nvPr/>
        </p:nvCxnSpPr>
        <p:spPr>
          <a:xfrm flipV="1">
            <a:off x="7488923" y="2986879"/>
            <a:ext cx="0" cy="678032"/>
          </a:xfrm>
          <a:prstGeom prst="straightConnector1">
            <a:avLst/>
          </a:prstGeom>
          <a:ln w="6350">
            <a:solidFill>
              <a:schemeClr val="tx1">
                <a:lumMod val="75000"/>
                <a:lumOff val="25000"/>
              </a:schemeClr>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26" name="TextBox 22">
            <a:extLst>
              <a:ext uri="{FF2B5EF4-FFF2-40B4-BE49-F238E27FC236}">
                <a16:creationId xmlns="" xmlns:a16="http://schemas.microsoft.com/office/drawing/2014/main" id="{3CB2A9B8-F882-4CBD-8955-9FCE1DAF5CF4}"/>
              </a:ext>
            </a:extLst>
          </p:cNvPr>
          <p:cNvSpPr txBox="1"/>
          <p:nvPr/>
        </p:nvSpPr>
        <p:spPr>
          <a:xfrm>
            <a:off x="5724128" y="1844824"/>
            <a:ext cx="3096344" cy="1015663"/>
          </a:xfrm>
          <a:prstGeom prst="rect">
            <a:avLst/>
          </a:prstGeom>
          <a:noFill/>
        </p:spPr>
        <p:txBody>
          <a:bodyPr wrap="square" rtlCol="0">
            <a:spAutoFit/>
          </a:bodyPr>
          <a:lstStyle/>
          <a:p>
            <a:r>
              <a:rPr lang="en-US" sz="2000" noProof="1" smtClean="0">
                <a:solidFill>
                  <a:srgbClr val="7030A0"/>
                </a:solidFill>
                <a:latin typeface="Franklin Gothic Medium" pitchFamily="34" charset="0"/>
                <a:ea typeface="標楷體" panose="03000509000000000000" pitchFamily="65" charset="-120"/>
              </a:rPr>
              <a:t>Adopts humanistic approach</a:t>
            </a:r>
            <a:r>
              <a:rPr lang="zh-TW" altLang="en-US" sz="2000" noProof="1" smtClean="0">
                <a:solidFill>
                  <a:srgbClr val="7030A0"/>
                </a:solidFill>
                <a:latin typeface="Franklin Gothic Medium" pitchFamily="34" charset="0"/>
                <a:ea typeface="標楷體" panose="03000509000000000000" pitchFamily="65" charset="-120"/>
              </a:rPr>
              <a:t> </a:t>
            </a:r>
            <a:r>
              <a:rPr lang="en-US" sz="2000" noProof="1" smtClean="0">
                <a:solidFill>
                  <a:srgbClr val="7030A0"/>
                </a:solidFill>
                <a:latin typeface="Franklin Gothic Medium" pitchFamily="34" charset="0"/>
                <a:ea typeface="標楷體" panose="03000509000000000000" pitchFamily="65" charset="-120"/>
              </a:rPr>
              <a:t>to business management</a:t>
            </a:r>
          </a:p>
        </p:txBody>
      </p:sp>
      <p:sp>
        <p:nvSpPr>
          <p:cNvPr id="52" name="矩形 51"/>
          <p:cNvSpPr/>
          <p:nvPr/>
        </p:nvSpPr>
        <p:spPr>
          <a:xfrm>
            <a:off x="611560" y="5085184"/>
            <a:ext cx="2880320" cy="1015663"/>
          </a:xfrm>
          <a:prstGeom prst="rect">
            <a:avLst/>
          </a:prstGeom>
        </p:spPr>
        <p:txBody>
          <a:bodyPr wrap="square">
            <a:spAutoFit/>
          </a:bodyPr>
          <a:lstStyle/>
          <a:p>
            <a:r>
              <a:rPr lang="en-US" altLang="zh-TW" sz="2000" noProof="1" smtClean="0">
                <a:solidFill>
                  <a:srgbClr val="7030A0"/>
                </a:solidFill>
                <a:latin typeface="Franklin Gothic Medium" pitchFamily="34" charset="0"/>
                <a:ea typeface="標楷體" panose="03000509000000000000" pitchFamily="65" charset="-120"/>
              </a:rPr>
              <a:t>Emerges as the world’s No.1 supplier of artificial cloth flower</a:t>
            </a:r>
            <a:endParaRPr lang="en-US" altLang="zh-TW" sz="2000" noProof="1">
              <a:solidFill>
                <a:srgbClr val="7030A0"/>
              </a:solidFill>
              <a:latin typeface="Franklin Gothic Medium" pitchFamily="34" charset="0"/>
              <a:ea typeface="標楷體" panose="03000509000000000000" pitchFamily="65" charset="-120"/>
            </a:endParaRPr>
          </a:p>
        </p:txBody>
      </p:sp>
      <p:sp>
        <p:nvSpPr>
          <p:cNvPr id="53" name="矩形 52"/>
          <p:cNvSpPr/>
          <p:nvPr/>
        </p:nvSpPr>
        <p:spPr>
          <a:xfrm>
            <a:off x="4788024" y="5085184"/>
            <a:ext cx="3168352" cy="1015663"/>
          </a:xfrm>
          <a:prstGeom prst="rect">
            <a:avLst/>
          </a:prstGeom>
        </p:spPr>
        <p:txBody>
          <a:bodyPr wrap="square">
            <a:spAutoFit/>
          </a:bodyPr>
          <a:lstStyle/>
          <a:p>
            <a:r>
              <a:rPr lang="en-US" altLang="zh-TW" sz="2000" noProof="1" smtClean="0">
                <a:solidFill>
                  <a:srgbClr val="7030A0"/>
                </a:solidFill>
                <a:latin typeface="Franklin Gothic Medium" pitchFamily="34" charset="0"/>
                <a:ea typeface="標楷體" panose="03000509000000000000" pitchFamily="65" charset="-120"/>
              </a:rPr>
              <a:t>Focuses on high C/P product mix via blue sea strategy</a:t>
            </a:r>
            <a:endParaRPr lang="en-US" altLang="zh-TW" sz="2000" noProof="1">
              <a:solidFill>
                <a:srgbClr val="7030A0"/>
              </a:solidFill>
              <a:latin typeface="Franklin Gothic Medium" pitchFamily="34" charset="0"/>
              <a:ea typeface="標楷體" panose="03000509000000000000" pitchFamily="65" charset="-120"/>
            </a:endParaRPr>
          </a:p>
        </p:txBody>
      </p:sp>
      <p:sp>
        <p:nvSpPr>
          <p:cNvPr id="54" name="矩形 53"/>
          <p:cNvSpPr/>
          <p:nvPr/>
        </p:nvSpPr>
        <p:spPr>
          <a:xfrm>
            <a:off x="1475656" y="260648"/>
            <a:ext cx="6089552" cy="707886"/>
          </a:xfrm>
          <a:prstGeom prst="rect">
            <a:avLst/>
          </a:prstGeom>
        </p:spPr>
        <p:txBody>
          <a:bodyPr wrap="none">
            <a:spAutoFit/>
          </a:bodyPr>
          <a:lstStyle/>
          <a:p>
            <a:r>
              <a:rPr lang="en-US" altLang="zh-TW" sz="4000" b="1" dirty="0" smtClean="0">
                <a:solidFill>
                  <a:srgbClr val="00467A"/>
                </a:solidFill>
                <a:latin typeface="Franklin Gothic Medium" pitchFamily="34" charset="0"/>
                <a:ea typeface="Tahoma" pitchFamily="34" charset="0"/>
                <a:cs typeface="Tahoma" pitchFamily="34" charset="0"/>
              </a:rPr>
              <a:t>On-Going</a:t>
            </a:r>
            <a:r>
              <a:rPr lang="en-US" altLang="zh-TW" sz="4000" b="1" dirty="0" smtClean="0">
                <a:solidFill>
                  <a:srgbClr val="002060"/>
                </a:solidFill>
                <a:latin typeface="標楷體" pitchFamily="65" charset="-120"/>
                <a:ea typeface="標楷體" pitchFamily="65" charset="-120"/>
              </a:rPr>
              <a:t> </a:t>
            </a:r>
            <a:r>
              <a:rPr lang="en-US" altLang="zh-TW" sz="4000" b="1" dirty="0" smtClean="0">
                <a:solidFill>
                  <a:srgbClr val="00467A"/>
                </a:solidFill>
                <a:latin typeface="Franklin Gothic Medium" pitchFamily="34" charset="0"/>
                <a:ea typeface="Tahoma" pitchFamily="34" charset="0"/>
                <a:cs typeface="Tahoma" pitchFamily="34" charset="0"/>
              </a:rPr>
              <a:t>Transformation</a:t>
            </a:r>
            <a:r>
              <a:rPr lang="en-US" altLang="zh-TW" sz="4000" b="1" dirty="0" smtClean="0">
                <a:solidFill>
                  <a:srgbClr val="002060"/>
                </a:solidFill>
                <a:latin typeface="標楷體" pitchFamily="65" charset="-120"/>
                <a:ea typeface="標楷體" pitchFamily="65" charset="-120"/>
              </a:rPr>
              <a:t> </a:t>
            </a:r>
            <a:endParaRPr lang="zh-TW" altLang="en-US" sz="4000" b="1" dirty="0">
              <a:solidFill>
                <a:srgbClr val="002060"/>
              </a:solidFill>
              <a:latin typeface="標楷體" pitchFamily="65" charset="-120"/>
              <a:ea typeface="標楷體" pitchFamily="65" charset="-120"/>
            </a:endParaRPr>
          </a:p>
        </p:txBody>
      </p:sp>
      <p:pic>
        <p:nvPicPr>
          <p:cNvPr id="55" name="圖片 54" descr="昶和LOGO.png"/>
          <p:cNvPicPr>
            <a:picLocks noChangeAspect="1"/>
          </p:cNvPicPr>
          <p:nvPr/>
        </p:nvPicPr>
        <p:blipFill>
          <a:blip r:embed="rId4" cstate="print"/>
          <a:stretch>
            <a:fillRect/>
          </a:stretch>
        </p:blipFill>
        <p:spPr>
          <a:xfrm>
            <a:off x="3732149" y="5805264"/>
            <a:ext cx="1828800" cy="1219200"/>
          </a:xfrm>
          <a:prstGeom prst="rect">
            <a:avLst/>
          </a:prstGeom>
        </p:spPr>
      </p:pic>
      <p:grpSp>
        <p:nvGrpSpPr>
          <p:cNvPr id="27" name="Group 10">
            <a:extLst>
              <a:ext uri="{FF2B5EF4-FFF2-40B4-BE49-F238E27FC236}">
                <a16:creationId xmlns="" xmlns:a16="http://schemas.microsoft.com/office/drawing/2014/main" id="{3A6E7029-A1F6-43D9-B9A1-C00E1EE76BB6}"/>
              </a:ext>
            </a:extLst>
          </p:cNvPr>
          <p:cNvGrpSpPr/>
          <p:nvPr/>
        </p:nvGrpSpPr>
        <p:grpSpPr>
          <a:xfrm>
            <a:off x="859017" y="1599323"/>
            <a:ext cx="1336715" cy="1942618"/>
            <a:chOff x="925200" y="780028"/>
            <a:chExt cx="2686500" cy="4066099"/>
          </a:xfrm>
        </p:grpSpPr>
        <p:grpSp>
          <p:nvGrpSpPr>
            <p:cNvPr id="28" name="Group 34">
              <a:extLst>
                <a:ext uri="{FF2B5EF4-FFF2-40B4-BE49-F238E27FC236}">
                  <a16:creationId xmlns="" xmlns:a16="http://schemas.microsoft.com/office/drawing/2014/main" id="{9043DB11-2B28-499D-9CA4-8FD5071E265A}"/>
                </a:ext>
              </a:extLst>
            </p:cNvPr>
            <p:cNvGrpSpPr/>
            <p:nvPr/>
          </p:nvGrpSpPr>
          <p:grpSpPr>
            <a:xfrm>
              <a:off x="1089119" y="780028"/>
              <a:ext cx="2449996" cy="4066099"/>
              <a:chOff x="971600" y="549010"/>
              <a:chExt cx="2449996" cy="4066099"/>
            </a:xfrm>
          </p:grpSpPr>
          <p:grpSp>
            <p:nvGrpSpPr>
              <p:cNvPr id="35" name="Group 4">
                <a:extLst>
                  <a:ext uri="{FF2B5EF4-FFF2-40B4-BE49-F238E27FC236}">
                    <a16:creationId xmlns="" xmlns:a16="http://schemas.microsoft.com/office/drawing/2014/main" id="{A4EE66F8-3366-418C-AB98-CEF0330378F2}"/>
                  </a:ext>
                </a:extLst>
              </p:cNvPr>
              <p:cNvGrpSpPr>
                <a:grpSpLocks noChangeAspect="1"/>
              </p:cNvGrpSpPr>
              <p:nvPr/>
            </p:nvGrpSpPr>
            <p:grpSpPr bwMode="auto">
              <a:xfrm>
                <a:off x="971600" y="549010"/>
                <a:ext cx="2449996" cy="3985256"/>
                <a:chOff x="137" y="837"/>
                <a:chExt cx="1374" cy="2235"/>
              </a:xfrm>
            </p:grpSpPr>
            <p:sp>
              <p:nvSpPr>
                <p:cNvPr id="45" name="AutoShape 3">
                  <a:extLst>
                    <a:ext uri="{FF2B5EF4-FFF2-40B4-BE49-F238E27FC236}">
                      <a16:creationId xmlns="" xmlns:a16="http://schemas.microsoft.com/office/drawing/2014/main" id="{0C98D60E-5D22-474E-8822-9D8A91B3B9F4}"/>
                    </a:ext>
                  </a:extLst>
                </p:cNvPr>
                <p:cNvSpPr>
                  <a:spLocks noChangeAspect="1" noChangeArrowheads="1" noTextEdit="1"/>
                </p:cNvSpPr>
                <p:nvPr/>
              </p:nvSpPr>
              <p:spPr bwMode="auto">
                <a:xfrm>
                  <a:off x="137" y="837"/>
                  <a:ext cx="1374" cy="223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sp>
              <p:nvSpPr>
                <p:cNvPr id="46" name="Rectangle 5">
                  <a:extLst>
                    <a:ext uri="{FF2B5EF4-FFF2-40B4-BE49-F238E27FC236}">
                      <a16:creationId xmlns="" xmlns:a16="http://schemas.microsoft.com/office/drawing/2014/main" id="{77A650BE-437D-44D0-9233-3C38B1B94342}"/>
                    </a:ext>
                  </a:extLst>
                </p:cNvPr>
                <p:cNvSpPr>
                  <a:spLocks noChangeArrowheads="1"/>
                </p:cNvSpPr>
                <p:nvPr/>
              </p:nvSpPr>
              <p:spPr bwMode="auto">
                <a:xfrm>
                  <a:off x="746" y="839"/>
                  <a:ext cx="102" cy="2231"/>
                </a:xfrm>
                <a:prstGeom prst="rect">
                  <a:avLst/>
                </a:prstGeom>
                <a:gradFill flip="none" rotWithShape="1">
                  <a:gsLst>
                    <a:gs pos="1250">
                      <a:schemeClr val="bg1">
                        <a:lumMod val="65000"/>
                      </a:schemeClr>
                    </a:gs>
                    <a:gs pos="32000">
                      <a:schemeClr val="bg1">
                        <a:lumMod val="50000"/>
                      </a:schemeClr>
                    </a:gs>
                    <a:gs pos="64000">
                      <a:srgbClr val="D3D1D1">
                        <a:shade val="67500"/>
                        <a:satMod val="115000"/>
                      </a:srgbClr>
                    </a:gs>
                    <a:gs pos="100000">
                      <a:srgbClr val="D3D1D1">
                        <a:shade val="100000"/>
                        <a:satMod val="115000"/>
                      </a:srgbClr>
                    </a:gs>
                  </a:gsLst>
                  <a:lin ang="0" scaled="0"/>
                  <a:tileRect/>
                </a:gradFill>
                <a:ln w="3">
                  <a:solidFill>
                    <a:srgbClr val="DBDBDB"/>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1"/>
                </a:p>
              </p:txBody>
            </p:sp>
            <p:sp>
              <p:nvSpPr>
                <p:cNvPr id="47" name="Rectangle 6">
                  <a:extLst>
                    <a:ext uri="{FF2B5EF4-FFF2-40B4-BE49-F238E27FC236}">
                      <a16:creationId xmlns="" xmlns:a16="http://schemas.microsoft.com/office/drawing/2014/main" id="{389C809E-1ABC-45D8-87B3-82206A34EEFC}"/>
                    </a:ext>
                  </a:extLst>
                </p:cNvPr>
                <p:cNvSpPr>
                  <a:spLocks noChangeArrowheads="1"/>
                </p:cNvSpPr>
                <p:nvPr/>
              </p:nvSpPr>
              <p:spPr bwMode="auto">
                <a:xfrm>
                  <a:off x="746" y="864"/>
                  <a:ext cx="102" cy="6"/>
                </a:xfrm>
                <a:prstGeom prst="rect">
                  <a:avLst/>
                </a:prstGeom>
                <a:solidFill>
                  <a:srgbClr val="EFEFEF"/>
                </a:solidFill>
                <a:ln w="2">
                  <a:solidFill>
                    <a:srgbClr val="DBDBDB"/>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noProof="1"/>
                </a:p>
              </p:txBody>
            </p:sp>
          </p:grpSp>
          <p:grpSp>
            <p:nvGrpSpPr>
              <p:cNvPr id="36" name="Group 30">
                <a:extLst>
                  <a:ext uri="{FF2B5EF4-FFF2-40B4-BE49-F238E27FC236}">
                    <a16:creationId xmlns="" xmlns:a16="http://schemas.microsoft.com/office/drawing/2014/main" id="{2166D8B1-5F7B-4647-B19E-537EB1E2AF49}"/>
                  </a:ext>
                </a:extLst>
              </p:cNvPr>
              <p:cNvGrpSpPr/>
              <p:nvPr/>
            </p:nvGrpSpPr>
            <p:grpSpPr>
              <a:xfrm>
                <a:off x="1912503" y="4168508"/>
                <a:ext cx="465233" cy="446601"/>
                <a:chOff x="988860" y="4438240"/>
                <a:chExt cx="465233" cy="446601"/>
              </a:xfrm>
              <a:effectLst>
                <a:reflection blurRad="6350" stA="52000" endA="300" endPos="35000" dir="5400000" sy="-100000" algn="bl" rotWithShape="0"/>
              </a:effectLst>
            </p:grpSpPr>
            <p:sp>
              <p:nvSpPr>
                <p:cNvPr id="37" name="Freeform 40">
                  <a:extLst>
                    <a:ext uri="{FF2B5EF4-FFF2-40B4-BE49-F238E27FC236}">
                      <a16:creationId xmlns="" xmlns:a16="http://schemas.microsoft.com/office/drawing/2014/main" id="{83634E28-1E44-4C5B-823C-473444001AA3}"/>
                    </a:ext>
                  </a:extLst>
                </p:cNvPr>
                <p:cNvSpPr>
                  <a:spLocks/>
                </p:cNvSpPr>
                <p:nvPr/>
              </p:nvSpPr>
              <p:spPr bwMode="auto">
                <a:xfrm>
                  <a:off x="1139279" y="4542774"/>
                  <a:ext cx="204586" cy="342062"/>
                </a:xfrm>
                <a:custGeom>
                  <a:avLst/>
                  <a:gdLst>
                    <a:gd name="T0" fmla="*/ 50 w 534"/>
                    <a:gd name="T1" fmla="*/ 1436 h 1436"/>
                    <a:gd name="T2" fmla="*/ 128 w 534"/>
                    <a:gd name="T3" fmla="*/ 1436 h 1436"/>
                    <a:gd name="T4" fmla="*/ 128 w 534"/>
                    <a:gd name="T5" fmla="*/ 1436 h 1436"/>
                    <a:gd name="T6" fmla="*/ 136 w 534"/>
                    <a:gd name="T7" fmla="*/ 1375 h 1436"/>
                    <a:gd name="T8" fmla="*/ 146 w 534"/>
                    <a:gd name="T9" fmla="*/ 1312 h 1436"/>
                    <a:gd name="T10" fmla="*/ 157 w 534"/>
                    <a:gd name="T11" fmla="*/ 1250 h 1436"/>
                    <a:gd name="T12" fmla="*/ 168 w 534"/>
                    <a:gd name="T13" fmla="*/ 1188 h 1436"/>
                    <a:gd name="T14" fmla="*/ 181 w 534"/>
                    <a:gd name="T15" fmla="*/ 1125 h 1436"/>
                    <a:gd name="T16" fmla="*/ 195 w 534"/>
                    <a:gd name="T17" fmla="*/ 1062 h 1436"/>
                    <a:gd name="T18" fmla="*/ 209 w 534"/>
                    <a:gd name="T19" fmla="*/ 1000 h 1436"/>
                    <a:gd name="T20" fmla="*/ 225 w 534"/>
                    <a:gd name="T21" fmla="*/ 938 h 1436"/>
                    <a:gd name="T22" fmla="*/ 241 w 534"/>
                    <a:gd name="T23" fmla="*/ 877 h 1436"/>
                    <a:gd name="T24" fmla="*/ 258 w 534"/>
                    <a:gd name="T25" fmla="*/ 815 h 1436"/>
                    <a:gd name="T26" fmla="*/ 291 w 534"/>
                    <a:gd name="T27" fmla="*/ 697 h 1436"/>
                    <a:gd name="T28" fmla="*/ 326 w 534"/>
                    <a:gd name="T29" fmla="*/ 583 h 1436"/>
                    <a:gd name="T30" fmla="*/ 360 w 534"/>
                    <a:gd name="T31" fmla="*/ 477 h 1436"/>
                    <a:gd name="T32" fmla="*/ 393 w 534"/>
                    <a:gd name="T33" fmla="*/ 376 h 1436"/>
                    <a:gd name="T34" fmla="*/ 425 w 534"/>
                    <a:gd name="T35" fmla="*/ 286 h 1436"/>
                    <a:gd name="T36" fmla="*/ 454 w 534"/>
                    <a:gd name="T37" fmla="*/ 206 h 1436"/>
                    <a:gd name="T38" fmla="*/ 480 w 534"/>
                    <a:gd name="T39" fmla="*/ 136 h 1436"/>
                    <a:gd name="T40" fmla="*/ 519 w 534"/>
                    <a:gd name="T41" fmla="*/ 37 h 1436"/>
                    <a:gd name="T42" fmla="*/ 534 w 534"/>
                    <a:gd name="T43" fmla="*/ 0 h 1436"/>
                    <a:gd name="T44" fmla="*/ 534 w 534"/>
                    <a:gd name="T45" fmla="*/ 0 h 1436"/>
                    <a:gd name="T46" fmla="*/ 507 w 534"/>
                    <a:gd name="T47" fmla="*/ 43 h 1436"/>
                    <a:gd name="T48" fmla="*/ 483 w 534"/>
                    <a:gd name="T49" fmla="*/ 83 h 1436"/>
                    <a:gd name="T50" fmla="*/ 462 w 534"/>
                    <a:gd name="T51" fmla="*/ 120 h 1436"/>
                    <a:gd name="T52" fmla="*/ 443 w 534"/>
                    <a:gd name="T53" fmla="*/ 156 h 1436"/>
                    <a:gd name="T54" fmla="*/ 425 w 534"/>
                    <a:gd name="T55" fmla="*/ 192 h 1436"/>
                    <a:gd name="T56" fmla="*/ 407 w 534"/>
                    <a:gd name="T57" fmla="*/ 227 h 1436"/>
                    <a:gd name="T58" fmla="*/ 371 w 534"/>
                    <a:gd name="T59" fmla="*/ 303 h 1436"/>
                    <a:gd name="T60" fmla="*/ 328 w 534"/>
                    <a:gd name="T61" fmla="*/ 392 h 1436"/>
                    <a:gd name="T62" fmla="*/ 274 w 534"/>
                    <a:gd name="T63" fmla="*/ 502 h 1436"/>
                    <a:gd name="T64" fmla="*/ 241 w 534"/>
                    <a:gd name="T65" fmla="*/ 567 h 1436"/>
                    <a:gd name="T66" fmla="*/ 201 w 534"/>
                    <a:gd name="T67" fmla="*/ 642 h 1436"/>
                    <a:gd name="T68" fmla="*/ 157 w 534"/>
                    <a:gd name="T69" fmla="*/ 724 h 1436"/>
                    <a:gd name="T70" fmla="*/ 107 w 534"/>
                    <a:gd name="T71" fmla="*/ 816 h 1436"/>
                    <a:gd name="T72" fmla="*/ 107 w 534"/>
                    <a:gd name="T73" fmla="*/ 816 h 1436"/>
                    <a:gd name="T74" fmla="*/ 96 w 534"/>
                    <a:gd name="T75" fmla="*/ 837 h 1436"/>
                    <a:gd name="T76" fmla="*/ 86 w 534"/>
                    <a:gd name="T77" fmla="*/ 857 h 1436"/>
                    <a:gd name="T78" fmla="*/ 76 w 534"/>
                    <a:gd name="T79" fmla="*/ 879 h 1436"/>
                    <a:gd name="T80" fmla="*/ 68 w 534"/>
                    <a:gd name="T81" fmla="*/ 900 h 1436"/>
                    <a:gd name="T82" fmla="*/ 68 w 534"/>
                    <a:gd name="T83" fmla="*/ 900 h 1436"/>
                    <a:gd name="T84" fmla="*/ 54 w 534"/>
                    <a:gd name="T85" fmla="*/ 936 h 1436"/>
                    <a:gd name="T86" fmla="*/ 43 w 534"/>
                    <a:gd name="T87" fmla="*/ 972 h 1436"/>
                    <a:gd name="T88" fmla="*/ 33 w 534"/>
                    <a:gd name="T89" fmla="*/ 1008 h 1436"/>
                    <a:gd name="T90" fmla="*/ 24 w 534"/>
                    <a:gd name="T91" fmla="*/ 1044 h 1436"/>
                    <a:gd name="T92" fmla="*/ 17 w 534"/>
                    <a:gd name="T93" fmla="*/ 1082 h 1436"/>
                    <a:gd name="T94" fmla="*/ 11 w 534"/>
                    <a:gd name="T95" fmla="*/ 1120 h 1436"/>
                    <a:gd name="T96" fmla="*/ 7 w 534"/>
                    <a:gd name="T97" fmla="*/ 1157 h 1436"/>
                    <a:gd name="T98" fmla="*/ 3 w 534"/>
                    <a:gd name="T99" fmla="*/ 1195 h 1436"/>
                    <a:gd name="T100" fmla="*/ 3 w 534"/>
                    <a:gd name="T101" fmla="*/ 1195 h 1436"/>
                    <a:gd name="T102" fmla="*/ 2 w 534"/>
                    <a:gd name="T103" fmla="*/ 1225 h 1436"/>
                    <a:gd name="T104" fmla="*/ 1 w 534"/>
                    <a:gd name="T105" fmla="*/ 1255 h 1436"/>
                    <a:gd name="T106" fmla="*/ 0 w 534"/>
                    <a:gd name="T107" fmla="*/ 1285 h 1436"/>
                    <a:gd name="T108" fmla="*/ 1 w 534"/>
                    <a:gd name="T109" fmla="*/ 1316 h 1436"/>
                    <a:gd name="T110" fmla="*/ 2 w 534"/>
                    <a:gd name="T111" fmla="*/ 1347 h 1436"/>
                    <a:gd name="T112" fmla="*/ 3 w 534"/>
                    <a:gd name="T113" fmla="*/ 1377 h 1436"/>
                    <a:gd name="T114" fmla="*/ 8 w 534"/>
                    <a:gd name="T115" fmla="*/ 1436 h 1436"/>
                    <a:gd name="T116" fmla="*/ 29 w 534"/>
                    <a:gd name="T117" fmla="*/ 1436 h 1436"/>
                    <a:gd name="T118" fmla="*/ 50 w 534"/>
                    <a:gd name="T119" fmla="*/ 1436 h 14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34" h="1436">
                      <a:moveTo>
                        <a:pt x="50" y="1436"/>
                      </a:moveTo>
                      <a:lnTo>
                        <a:pt x="128" y="1436"/>
                      </a:lnTo>
                      <a:lnTo>
                        <a:pt x="128" y="1436"/>
                      </a:lnTo>
                      <a:lnTo>
                        <a:pt x="136" y="1375"/>
                      </a:lnTo>
                      <a:lnTo>
                        <a:pt x="146" y="1312"/>
                      </a:lnTo>
                      <a:lnTo>
                        <a:pt x="157" y="1250"/>
                      </a:lnTo>
                      <a:lnTo>
                        <a:pt x="168" y="1188"/>
                      </a:lnTo>
                      <a:lnTo>
                        <a:pt x="181" y="1125"/>
                      </a:lnTo>
                      <a:lnTo>
                        <a:pt x="195" y="1062"/>
                      </a:lnTo>
                      <a:lnTo>
                        <a:pt x="209" y="1000"/>
                      </a:lnTo>
                      <a:lnTo>
                        <a:pt x="225" y="938"/>
                      </a:lnTo>
                      <a:lnTo>
                        <a:pt x="241" y="877"/>
                      </a:lnTo>
                      <a:lnTo>
                        <a:pt x="258" y="815"/>
                      </a:lnTo>
                      <a:lnTo>
                        <a:pt x="291" y="697"/>
                      </a:lnTo>
                      <a:lnTo>
                        <a:pt x="326" y="583"/>
                      </a:lnTo>
                      <a:lnTo>
                        <a:pt x="360" y="477"/>
                      </a:lnTo>
                      <a:lnTo>
                        <a:pt x="393" y="376"/>
                      </a:lnTo>
                      <a:lnTo>
                        <a:pt x="425" y="286"/>
                      </a:lnTo>
                      <a:lnTo>
                        <a:pt x="454" y="206"/>
                      </a:lnTo>
                      <a:lnTo>
                        <a:pt x="480" y="136"/>
                      </a:lnTo>
                      <a:lnTo>
                        <a:pt x="519" y="37"/>
                      </a:lnTo>
                      <a:lnTo>
                        <a:pt x="534" y="0"/>
                      </a:lnTo>
                      <a:lnTo>
                        <a:pt x="534" y="0"/>
                      </a:lnTo>
                      <a:lnTo>
                        <a:pt x="507" y="43"/>
                      </a:lnTo>
                      <a:lnTo>
                        <a:pt x="483" y="83"/>
                      </a:lnTo>
                      <a:lnTo>
                        <a:pt x="462" y="120"/>
                      </a:lnTo>
                      <a:lnTo>
                        <a:pt x="443" y="156"/>
                      </a:lnTo>
                      <a:lnTo>
                        <a:pt x="425" y="192"/>
                      </a:lnTo>
                      <a:lnTo>
                        <a:pt x="407" y="227"/>
                      </a:lnTo>
                      <a:lnTo>
                        <a:pt x="371" y="303"/>
                      </a:lnTo>
                      <a:lnTo>
                        <a:pt x="328" y="392"/>
                      </a:lnTo>
                      <a:lnTo>
                        <a:pt x="274" y="502"/>
                      </a:lnTo>
                      <a:lnTo>
                        <a:pt x="241" y="567"/>
                      </a:lnTo>
                      <a:lnTo>
                        <a:pt x="201" y="642"/>
                      </a:lnTo>
                      <a:lnTo>
                        <a:pt x="157" y="724"/>
                      </a:lnTo>
                      <a:lnTo>
                        <a:pt x="107" y="816"/>
                      </a:lnTo>
                      <a:lnTo>
                        <a:pt x="107" y="816"/>
                      </a:lnTo>
                      <a:lnTo>
                        <a:pt x="96" y="837"/>
                      </a:lnTo>
                      <a:lnTo>
                        <a:pt x="86" y="857"/>
                      </a:lnTo>
                      <a:lnTo>
                        <a:pt x="76" y="879"/>
                      </a:lnTo>
                      <a:lnTo>
                        <a:pt x="68" y="900"/>
                      </a:lnTo>
                      <a:lnTo>
                        <a:pt x="68" y="900"/>
                      </a:lnTo>
                      <a:lnTo>
                        <a:pt x="54" y="936"/>
                      </a:lnTo>
                      <a:lnTo>
                        <a:pt x="43" y="972"/>
                      </a:lnTo>
                      <a:lnTo>
                        <a:pt x="33" y="1008"/>
                      </a:lnTo>
                      <a:lnTo>
                        <a:pt x="24" y="1044"/>
                      </a:lnTo>
                      <a:lnTo>
                        <a:pt x="17" y="1082"/>
                      </a:lnTo>
                      <a:lnTo>
                        <a:pt x="11" y="1120"/>
                      </a:lnTo>
                      <a:lnTo>
                        <a:pt x="7" y="1157"/>
                      </a:lnTo>
                      <a:lnTo>
                        <a:pt x="3" y="1195"/>
                      </a:lnTo>
                      <a:lnTo>
                        <a:pt x="3" y="1195"/>
                      </a:lnTo>
                      <a:lnTo>
                        <a:pt x="2" y="1225"/>
                      </a:lnTo>
                      <a:lnTo>
                        <a:pt x="1" y="1255"/>
                      </a:lnTo>
                      <a:lnTo>
                        <a:pt x="0" y="1285"/>
                      </a:lnTo>
                      <a:lnTo>
                        <a:pt x="1" y="1316"/>
                      </a:lnTo>
                      <a:lnTo>
                        <a:pt x="2" y="1347"/>
                      </a:lnTo>
                      <a:lnTo>
                        <a:pt x="3" y="1377"/>
                      </a:lnTo>
                      <a:lnTo>
                        <a:pt x="8" y="1436"/>
                      </a:lnTo>
                      <a:lnTo>
                        <a:pt x="29" y="1436"/>
                      </a:lnTo>
                      <a:lnTo>
                        <a:pt x="50" y="1436"/>
                      </a:lnTo>
                      <a:close/>
                    </a:path>
                  </a:pathLst>
                </a:custGeom>
                <a:gradFill flip="none" rotWithShape="1">
                  <a:gsLst>
                    <a:gs pos="0">
                      <a:srgbClr val="00B050">
                        <a:shade val="30000"/>
                        <a:satMod val="115000"/>
                      </a:srgbClr>
                    </a:gs>
                    <a:gs pos="50000">
                      <a:srgbClr val="00B050">
                        <a:shade val="67500"/>
                        <a:satMod val="115000"/>
                      </a:srgbClr>
                    </a:gs>
                    <a:gs pos="100000">
                      <a:srgbClr val="40A816"/>
                    </a:gs>
                  </a:gsLst>
                  <a:lin ang="13500000" scaled="1"/>
                  <a:tileRect/>
                </a:gra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sp>
              <p:nvSpPr>
                <p:cNvPr id="38" name="Freeform 33">
                  <a:extLst>
                    <a:ext uri="{FF2B5EF4-FFF2-40B4-BE49-F238E27FC236}">
                      <a16:creationId xmlns="" xmlns:a16="http://schemas.microsoft.com/office/drawing/2014/main" id="{94C58B52-BEDC-442F-9D93-E0B72940C955}"/>
                    </a:ext>
                  </a:extLst>
                </p:cNvPr>
                <p:cNvSpPr>
                  <a:spLocks/>
                </p:cNvSpPr>
                <p:nvPr/>
              </p:nvSpPr>
              <p:spPr bwMode="auto">
                <a:xfrm>
                  <a:off x="988860" y="4438240"/>
                  <a:ext cx="248562" cy="446601"/>
                </a:xfrm>
                <a:custGeom>
                  <a:avLst/>
                  <a:gdLst>
                    <a:gd name="T0" fmla="*/ 635 w 652"/>
                    <a:gd name="T1" fmla="*/ 1825 h 1840"/>
                    <a:gd name="T2" fmla="*/ 635 w 652"/>
                    <a:gd name="T3" fmla="*/ 1825 h 1840"/>
                    <a:gd name="T4" fmla="*/ 632 w 652"/>
                    <a:gd name="T5" fmla="*/ 1840 h 1840"/>
                    <a:gd name="T6" fmla="*/ 505 w 652"/>
                    <a:gd name="T7" fmla="*/ 1840 h 1840"/>
                    <a:gd name="T8" fmla="*/ 486 w 652"/>
                    <a:gd name="T9" fmla="*/ 1685 h 1840"/>
                    <a:gd name="T10" fmla="*/ 461 w 652"/>
                    <a:gd name="T11" fmla="*/ 1528 h 1840"/>
                    <a:gd name="T12" fmla="*/ 429 w 652"/>
                    <a:gd name="T13" fmla="*/ 1369 h 1840"/>
                    <a:gd name="T14" fmla="*/ 394 w 652"/>
                    <a:gd name="T15" fmla="*/ 1211 h 1840"/>
                    <a:gd name="T16" fmla="*/ 354 w 652"/>
                    <a:gd name="T17" fmla="*/ 1055 h 1840"/>
                    <a:gd name="T18" fmla="*/ 312 w 652"/>
                    <a:gd name="T19" fmla="*/ 903 h 1840"/>
                    <a:gd name="T20" fmla="*/ 268 w 652"/>
                    <a:gd name="T21" fmla="*/ 757 h 1840"/>
                    <a:gd name="T22" fmla="*/ 181 w 652"/>
                    <a:gd name="T23" fmla="*/ 490 h 1840"/>
                    <a:gd name="T24" fmla="*/ 103 w 652"/>
                    <a:gd name="T25" fmla="*/ 267 h 1840"/>
                    <a:gd name="T26" fmla="*/ 41 w 652"/>
                    <a:gd name="T27" fmla="*/ 104 h 1840"/>
                    <a:gd name="T28" fmla="*/ 0 w 652"/>
                    <a:gd name="T29" fmla="*/ 0 h 1840"/>
                    <a:gd name="T30" fmla="*/ 33 w 652"/>
                    <a:gd name="T31" fmla="*/ 53 h 1840"/>
                    <a:gd name="T32" fmla="*/ 87 w 652"/>
                    <a:gd name="T33" fmla="*/ 148 h 1840"/>
                    <a:gd name="T34" fmla="*/ 133 w 652"/>
                    <a:gd name="T35" fmla="*/ 235 h 1840"/>
                    <a:gd name="T36" fmla="*/ 199 w 652"/>
                    <a:gd name="T37" fmla="*/ 372 h 1840"/>
                    <a:gd name="T38" fmla="*/ 282 w 652"/>
                    <a:gd name="T39" fmla="*/ 544 h 1840"/>
                    <a:gd name="T40" fmla="*/ 359 w 652"/>
                    <a:gd name="T41" fmla="*/ 695 h 1840"/>
                    <a:gd name="T42" fmla="*/ 460 w 652"/>
                    <a:gd name="T43" fmla="*/ 886 h 1840"/>
                    <a:gd name="T44" fmla="*/ 522 w 652"/>
                    <a:gd name="T45" fmla="*/ 999 h 1840"/>
                    <a:gd name="T46" fmla="*/ 559 w 652"/>
                    <a:gd name="T47" fmla="*/ 1077 h 1840"/>
                    <a:gd name="T48" fmla="*/ 590 w 652"/>
                    <a:gd name="T49" fmla="*/ 1156 h 1840"/>
                    <a:gd name="T50" fmla="*/ 614 w 652"/>
                    <a:gd name="T51" fmla="*/ 1238 h 1840"/>
                    <a:gd name="T52" fmla="*/ 632 w 652"/>
                    <a:gd name="T53" fmla="*/ 1322 h 1840"/>
                    <a:gd name="T54" fmla="*/ 632 w 652"/>
                    <a:gd name="T55" fmla="*/ 1322 h 1840"/>
                    <a:gd name="T56" fmla="*/ 641 w 652"/>
                    <a:gd name="T57" fmla="*/ 1385 h 1840"/>
                    <a:gd name="T58" fmla="*/ 647 w 652"/>
                    <a:gd name="T59" fmla="*/ 1447 h 1840"/>
                    <a:gd name="T60" fmla="*/ 651 w 652"/>
                    <a:gd name="T61" fmla="*/ 1511 h 1840"/>
                    <a:gd name="T62" fmla="*/ 652 w 652"/>
                    <a:gd name="T63" fmla="*/ 1574 h 1840"/>
                    <a:gd name="T64" fmla="*/ 647 w 652"/>
                    <a:gd name="T65" fmla="*/ 1700 h 1840"/>
                    <a:gd name="T66" fmla="*/ 635 w 652"/>
                    <a:gd name="T67" fmla="*/ 1824 h 1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52" h="1840">
                      <a:moveTo>
                        <a:pt x="635" y="1824"/>
                      </a:moveTo>
                      <a:lnTo>
                        <a:pt x="635" y="1825"/>
                      </a:lnTo>
                      <a:lnTo>
                        <a:pt x="635" y="1825"/>
                      </a:lnTo>
                      <a:lnTo>
                        <a:pt x="635" y="1825"/>
                      </a:lnTo>
                      <a:lnTo>
                        <a:pt x="635" y="1825"/>
                      </a:lnTo>
                      <a:lnTo>
                        <a:pt x="632" y="1840"/>
                      </a:lnTo>
                      <a:lnTo>
                        <a:pt x="505" y="1840"/>
                      </a:lnTo>
                      <a:lnTo>
                        <a:pt x="505" y="1840"/>
                      </a:lnTo>
                      <a:lnTo>
                        <a:pt x="496" y="1764"/>
                      </a:lnTo>
                      <a:lnTo>
                        <a:pt x="486" y="1685"/>
                      </a:lnTo>
                      <a:lnTo>
                        <a:pt x="474" y="1607"/>
                      </a:lnTo>
                      <a:lnTo>
                        <a:pt x="461" y="1528"/>
                      </a:lnTo>
                      <a:lnTo>
                        <a:pt x="446" y="1448"/>
                      </a:lnTo>
                      <a:lnTo>
                        <a:pt x="429" y="1369"/>
                      </a:lnTo>
                      <a:lnTo>
                        <a:pt x="412" y="1290"/>
                      </a:lnTo>
                      <a:lnTo>
                        <a:pt x="394" y="1211"/>
                      </a:lnTo>
                      <a:lnTo>
                        <a:pt x="374" y="1133"/>
                      </a:lnTo>
                      <a:lnTo>
                        <a:pt x="354" y="1055"/>
                      </a:lnTo>
                      <a:lnTo>
                        <a:pt x="333" y="978"/>
                      </a:lnTo>
                      <a:lnTo>
                        <a:pt x="312" y="903"/>
                      </a:lnTo>
                      <a:lnTo>
                        <a:pt x="289" y="830"/>
                      </a:lnTo>
                      <a:lnTo>
                        <a:pt x="268" y="757"/>
                      </a:lnTo>
                      <a:lnTo>
                        <a:pt x="224" y="619"/>
                      </a:lnTo>
                      <a:lnTo>
                        <a:pt x="181" y="490"/>
                      </a:lnTo>
                      <a:lnTo>
                        <a:pt x="140" y="373"/>
                      </a:lnTo>
                      <a:lnTo>
                        <a:pt x="103" y="267"/>
                      </a:lnTo>
                      <a:lnTo>
                        <a:pt x="69" y="178"/>
                      </a:lnTo>
                      <a:lnTo>
                        <a:pt x="41" y="104"/>
                      </a:lnTo>
                      <a:lnTo>
                        <a:pt x="19" y="49"/>
                      </a:lnTo>
                      <a:lnTo>
                        <a:pt x="0" y="0"/>
                      </a:lnTo>
                      <a:lnTo>
                        <a:pt x="0" y="0"/>
                      </a:lnTo>
                      <a:lnTo>
                        <a:pt x="33" y="53"/>
                      </a:lnTo>
                      <a:lnTo>
                        <a:pt x="61" y="102"/>
                      </a:lnTo>
                      <a:lnTo>
                        <a:pt x="87" y="148"/>
                      </a:lnTo>
                      <a:lnTo>
                        <a:pt x="111" y="192"/>
                      </a:lnTo>
                      <a:lnTo>
                        <a:pt x="133" y="235"/>
                      </a:lnTo>
                      <a:lnTo>
                        <a:pt x="154" y="278"/>
                      </a:lnTo>
                      <a:lnTo>
                        <a:pt x="199" y="372"/>
                      </a:lnTo>
                      <a:lnTo>
                        <a:pt x="251" y="480"/>
                      </a:lnTo>
                      <a:lnTo>
                        <a:pt x="282" y="544"/>
                      </a:lnTo>
                      <a:lnTo>
                        <a:pt x="319" y="615"/>
                      </a:lnTo>
                      <a:lnTo>
                        <a:pt x="359" y="695"/>
                      </a:lnTo>
                      <a:lnTo>
                        <a:pt x="406" y="784"/>
                      </a:lnTo>
                      <a:lnTo>
                        <a:pt x="460" y="886"/>
                      </a:lnTo>
                      <a:lnTo>
                        <a:pt x="522" y="999"/>
                      </a:lnTo>
                      <a:lnTo>
                        <a:pt x="522" y="999"/>
                      </a:lnTo>
                      <a:lnTo>
                        <a:pt x="541" y="1038"/>
                      </a:lnTo>
                      <a:lnTo>
                        <a:pt x="559" y="1077"/>
                      </a:lnTo>
                      <a:lnTo>
                        <a:pt x="575" y="1116"/>
                      </a:lnTo>
                      <a:lnTo>
                        <a:pt x="590" y="1156"/>
                      </a:lnTo>
                      <a:lnTo>
                        <a:pt x="603" y="1197"/>
                      </a:lnTo>
                      <a:lnTo>
                        <a:pt x="614" y="1238"/>
                      </a:lnTo>
                      <a:lnTo>
                        <a:pt x="623" y="1280"/>
                      </a:lnTo>
                      <a:lnTo>
                        <a:pt x="632" y="1322"/>
                      </a:lnTo>
                      <a:lnTo>
                        <a:pt x="632" y="1322"/>
                      </a:lnTo>
                      <a:lnTo>
                        <a:pt x="632" y="1322"/>
                      </a:lnTo>
                      <a:lnTo>
                        <a:pt x="637" y="1353"/>
                      </a:lnTo>
                      <a:lnTo>
                        <a:pt x="641" y="1385"/>
                      </a:lnTo>
                      <a:lnTo>
                        <a:pt x="644" y="1416"/>
                      </a:lnTo>
                      <a:lnTo>
                        <a:pt x="647" y="1447"/>
                      </a:lnTo>
                      <a:lnTo>
                        <a:pt x="649" y="1479"/>
                      </a:lnTo>
                      <a:lnTo>
                        <a:pt x="651" y="1511"/>
                      </a:lnTo>
                      <a:lnTo>
                        <a:pt x="652" y="1543"/>
                      </a:lnTo>
                      <a:lnTo>
                        <a:pt x="652" y="1574"/>
                      </a:lnTo>
                      <a:lnTo>
                        <a:pt x="651" y="1637"/>
                      </a:lnTo>
                      <a:lnTo>
                        <a:pt x="647" y="1700"/>
                      </a:lnTo>
                      <a:lnTo>
                        <a:pt x="642" y="1763"/>
                      </a:lnTo>
                      <a:lnTo>
                        <a:pt x="635" y="1824"/>
                      </a:lnTo>
                      <a:lnTo>
                        <a:pt x="635" y="1824"/>
                      </a:lnTo>
                      <a:close/>
                    </a:path>
                  </a:pathLst>
                </a:custGeom>
                <a:gradFill flip="none" rotWithShape="1">
                  <a:gsLst>
                    <a:gs pos="0">
                      <a:srgbClr val="00B050">
                        <a:shade val="30000"/>
                        <a:satMod val="115000"/>
                      </a:srgbClr>
                    </a:gs>
                    <a:gs pos="50000">
                      <a:srgbClr val="00B050">
                        <a:shade val="67500"/>
                        <a:satMod val="115000"/>
                      </a:srgbClr>
                    </a:gs>
                    <a:gs pos="100000">
                      <a:srgbClr val="40A816"/>
                    </a:gs>
                  </a:gsLst>
                  <a:lin ang="13500000" scaled="1"/>
                  <a:tileRect/>
                </a:gra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sp>
              <p:nvSpPr>
                <p:cNvPr id="39" name="Freeform 39">
                  <a:extLst>
                    <a:ext uri="{FF2B5EF4-FFF2-40B4-BE49-F238E27FC236}">
                      <a16:creationId xmlns="" xmlns:a16="http://schemas.microsoft.com/office/drawing/2014/main" id="{E8D65EC7-C86A-4A67-BDE3-76A1C803BF2B}"/>
                    </a:ext>
                  </a:extLst>
                </p:cNvPr>
                <p:cNvSpPr>
                  <a:spLocks/>
                </p:cNvSpPr>
                <p:nvPr/>
              </p:nvSpPr>
              <p:spPr bwMode="auto">
                <a:xfrm>
                  <a:off x="1123548" y="4485570"/>
                  <a:ext cx="143402" cy="399271"/>
                </a:xfrm>
                <a:custGeom>
                  <a:avLst/>
                  <a:gdLst>
                    <a:gd name="T0" fmla="*/ 228 w 373"/>
                    <a:gd name="T1" fmla="*/ 1647 h 1647"/>
                    <a:gd name="T2" fmla="*/ 229 w 373"/>
                    <a:gd name="T3" fmla="*/ 1642 h 1647"/>
                    <a:gd name="T4" fmla="*/ 246 w 373"/>
                    <a:gd name="T5" fmla="*/ 1503 h 1647"/>
                    <a:gd name="T6" fmla="*/ 259 w 373"/>
                    <a:gd name="T7" fmla="*/ 1373 h 1647"/>
                    <a:gd name="T8" fmla="*/ 267 w 373"/>
                    <a:gd name="T9" fmla="*/ 1249 h 1647"/>
                    <a:gd name="T10" fmla="*/ 272 w 373"/>
                    <a:gd name="T11" fmla="*/ 1133 h 1647"/>
                    <a:gd name="T12" fmla="*/ 272 w 373"/>
                    <a:gd name="T13" fmla="*/ 1063 h 1647"/>
                    <a:gd name="T14" fmla="*/ 269 w 373"/>
                    <a:gd name="T15" fmla="*/ 932 h 1647"/>
                    <a:gd name="T16" fmla="*/ 266 w 373"/>
                    <a:gd name="T17" fmla="*/ 871 h 1647"/>
                    <a:gd name="T18" fmla="*/ 258 w 373"/>
                    <a:gd name="T19" fmla="*/ 772 h 1647"/>
                    <a:gd name="T20" fmla="*/ 247 w 373"/>
                    <a:gd name="T21" fmla="*/ 681 h 1647"/>
                    <a:gd name="T22" fmla="*/ 234 w 373"/>
                    <a:gd name="T23" fmla="*/ 595 h 1647"/>
                    <a:gd name="T24" fmla="*/ 218 w 373"/>
                    <a:gd name="T25" fmla="*/ 517 h 1647"/>
                    <a:gd name="T26" fmla="*/ 201 w 373"/>
                    <a:gd name="T27" fmla="*/ 444 h 1647"/>
                    <a:gd name="T28" fmla="*/ 182 w 373"/>
                    <a:gd name="T29" fmla="*/ 377 h 1647"/>
                    <a:gd name="T30" fmla="*/ 163 w 373"/>
                    <a:gd name="T31" fmla="*/ 316 h 1647"/>
                    <a:gd name="T32" fmla="*/ 143 w 373"/>
                    <a:gd name="T33" fmla="*/ 260 h 1647"/>
                    <a:gd name="T34" fmla="*/ 101 w 373"/>
                    <a:gd name="T35" fmla="*/ 166 h 1647"/>
                    <a:gd name="T36" fmla="*/ 62 w 373"/>
                    <a:gd name="T37" fmla="*/ 91 h 1647"/>
                    <a:gd name="T38" fmla="*/ 27 w 373"/>
                    <a:gd name="T39" fmla="*/ 36 h 1647"/>
                    <a:gd name="T40" fmla="*/ 0 w 373"/>
                    <a:gd name="T41" fmla="*/ 0 h 1647"/>
                    <a:gd name="T42" fmla="*/ 28 w 373"/>
                    <a:gd name="T43" fmla="*/ 34 h 1647"/>
                    <a:gd name="T44" fmla="*/ 80 w 373"/>
                    <a:gd name="T45" fmla="*/ 108 h 1647"/>
                    <a:gd name="T46" fmla="*/ 128 w 373"/>
                    <a:gd name="T47" fmla="*/ 188 h 1647"/>
                    <a:gd name="T48" fmla="*/ 171 w 373"/>
                    <a:gd name="T49" fmla="*/ 273 h 1647"/>
                    <a:gd name="T50" fmla="*/ 210 w 373"/>
                    <a:gd name="T51" fmla="*/ 363 h 1647"/>
                    <a:gd name="T52" fmla="*/ 244 w 373"/>
                    <a:gd name="T53" fmla="*/ 458 h 1647"/>
                    <a:gd name="T54" fmla="*/ 274 w 373"/>
                    <a:gd name="T55" fmla="*/ 554 h 1647"/>
                    <a:gd name="T56" fmla="*/ 299 w 373"/>
                    <a:gd name="T57" fmla="*/ 655 h 1647"/>
                    <a:gd name="T58" fmla="*/ 311 w 373"/>
                    <a:gd name="T59" fmla="*/ 705 h 1647"/>
                    <a:gd name="T60" fmla="*/ 327 w 373"/>
                    <a:gd name="T61" fmla="*/ 788 h 1647"/>
                    <a:gd name="T62" fmla="*/ 334 w 373"/>
                    <a:gd name="T63" fmla="*/ 828 h 1647"/>
                    <a:gd name="T64" fmla="*/ 352 w 373"/>
                    <a:gd name="T65" fmla="*/ 950 h 1647"/>
                    <a:gd name="T66" fmla="*/ 367 w 373"/>
                    <a:gd name="T67" fmla="*/ 1111 h 1647"/>
                    <a:gd name="T68" fmla="*/ 370 w 373"/>
                    <a:gd name="T69" fmla="*/ 1184 h 1647"/>
                    <a:gd name="T70" fmla="*/ 373 w 373"/>
                    <a:gd name="T71" fmla="*/ 1326 h 1647"/>
                    <a:gd name="T72" fmla="*/ 368 w 373"/>
                    <a:gd name="T73" fmla="*/ 1461 h 1647"/>
                    <a:gd name="T74" fmla="*/ 357 w 373"/>
                    <a:gd name="T75" fmla="*/ 1588 h 16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73" h="1647">
                      <a:moveTo>
                        <a:pt x="228" y="1647"/>
                      </a:moveTo>
                      <a:lnTo>
                        <a:pt x="228" y="1647"/>
                      </a:lnTo>
                      <a:lnTo>
                        <a:pt x="229" y="1642"/>
                      </a:lnTo>
                      <a:lnTo>
                        <a:pt x="229" y="1642"/>
                      </a:lnTo>
                      <a:lnTo>
                        <a:pt x="238" y="1572"/>
                      </a:lnTo>
                      <a:lnTo>
                        <a:pt x="246" y="1503"/>
                      </a:lnTo>
                      <a:lnTo>
                        <a:pt x="253" y="1438"/>
                      </a:lnTo>
                      <a:lnTo>
                        <a:pt x="259" y="1373"/>
                      </a:lnTo>
                      <a:lnTo>
                        <a:pt x="264" y="1311"/>
                      </a:lnTo>
                      <a:lnTo>
                        <a:pt x="267" y="1249"/>
                      </a:lnTo>
                      <a:lnTo>
                        <a:pt x="270" y="1190"/>
                      </a:lnTo>
                      <a:lnTo>
                        <a:pt x="272" y="1133"/>
                      </a:lnTo>
                      <a:lnTo>
                        <a:pt x="272" y="1133"/>
                      </a:lnTo>
                      <a:lnTo>
                        <a:pt x="272" y="1063"/>
                      </a:lnTo>
                      <a:lnTo>
                        <a:pt x="271" y="996"/>
                      </a:lnTo>
                      <a:lnTo>
                        <a:pt x="269" y="932"/>
                      </a:lnTo>
                      <a:lnTo>
                        <a:pt x="266" y="871"/>
                      </a:lnTo>
                      <a:lnTo>
                        <a:pt x="266" y="871"/>
                      </a:lnTo>
                      <a:lnTo>
                        <a:pt x="262" y="820"/>
                      </a:lnTo>
                      <a:lnTo>
                        <a:pt x="258" y="772"/>
                      </a:lnTo>
                      <a:lnTo>
                        <a:pt x="253" y="726"/>
                      </a:lnTo>
                      <a:lnTo>
                        <a:pt x="247" y="681"/>
                      </a:lnTo>
                      <a:lnTo>
                        <a:pt x="241" y="638"/>
                      </a:lnTo>
                      <a:lnTo>
                        <a:pt x="234" y="595"/>
                      </a:lnTo>
                      <a:lnTo>
                        <a:pt x="226" y="555"/>
                      </a:lnTo>
                      <a:lnTo>
                        <a:pt x="218" y="517"/>
                      </a:lnTo>
                      <a:lnTo>
                        <a:pt x="210" y="480"/>
                      </a:lnTo>
                      <a:lnTo>
                        <a:pt x="201" y="444"/>
                      </a:lnTo>
                      <a:lnTo>
                        <a:pt x="192" y="410"/>
                      </a:lnTo>
                      <a:lnTo>
                        <a:pt x="182" y="377"/>
                      </a:lnTo>
                      <a:lnTo>
                        <a:pt x="173" y="345"/>
                      </a:lnTo>
                      <a:lnTo>
                        <a:pt x="163" y="316"/>
                      </a:lnTo>
                      <a:lnTo>
                        <a:pt x="153" y="287"/>
                      </a:lnTo>
                      <a:lnTo>
                        <a:pt x="143" y="260"/>
                      </a:lnTo>
                      <a:lnTo>
                        <a:pt x="122" y="210"/>
                      </a:lnTo>
                      <a:lnTo>
                        <a:pt x="101" y="166"/>
                      </a:lnTo>
                      <a:lnTo>
                        <a:pt x="81" y="125"/>
                      </a:lnTo>
                      <a:lnTo>
                        <a:pt x="62" y="91"/>
                      </a:lnTo>
                      <a:lnTo>
                        <a:pt x="44" y="61"/>
                      </a:lnTo>
                      <a:lnTo>
                        <a:pt x="27" y="36"/>
                      </a:lnTo>
                      <a:lnTo>
                        <a:pt x="12" y="16"/>
                      </a:lnTo>
                      <a:lnTo>
                        <a:pt x="0" y="0"/>
                      </a:lnTo>
                      <a:lnTo>
                        <a:pt x="0" y="0"/>
                      </a:lnTo>
                      <a:lnTo>
                        <a:pt x="28" y="34"/>
                      </a:lnTo>
                      <a:lnTo>
                        <a:pt x="54" y="70"/>
                      </a:lnTo>
                      <a:lnTo>
                        <a:pt x="80" y="108"/>
                      </a:lnTo>
                      <a:lnTo>
                        <a:pt x="105" y="147"/>
                      </a:lnTo>
                      <a:lnTo>
                        <a:pt x="128" y="188"/>
                      </a:lnTo>
                      <a:lnTo>
                        <a:pt x="150" y="230"/>
                      </a:lnTo>
                      <a:lnTo>
                        <a:pt x="171" y="273"/>
                      </a:lnTo>
                      <a:lnTo>
                        <a:pt x="191" y="318"/>
                      </a:lnTo>
                      <a:lnTo>
                        <a:pt x="210" y="363"/>
                      </a:lnTo>
                      <a:lnTo>
                        <a:pt x="227" y="410"/>
                      </a:lnTo>
                      <a:lnTo>
                        <a:pt x="244" y="458"/>
                      </a:lnTo>
                      <a:lnTo>
                        <a:pt x="259" y="506"/>
                      </a:lnTo>
                      <a:lnTo>
                        <a:pt x="274" y="554"/>
                      </a:lnTo>
                      <a:lnTo>
                        <a:pt x="287" y="604"/>
                      </a:lnTo>
                      <a:lnTo>
                        <a:pt x="299" y="655"/>
                      </a:lnTo>
                      <a:lnTo>
                        <a:pt x="311" y="705"/>
                      </a:lnTo>
                      <a:lnTo>
                        <a:pt x="311" y="705"/>
                      </a:lnTo>
                      <a:lnTo>
                        <a:pt x="319" y="746"/>
                      </a:lnTo>
                      <a:lnTo>
                        <a:pt x="327" y="788"/>
                      </a:lnTo>
                      <a:lnTo>
                        <a:pt x="327" y="788"/>
                      </a:lnTo>
                      <a:lnTo>
                        <a:pt x="334" y="828"/>
                      </a:lnTo>
                      <a:lnTo>
                        <a:pt x="341" y="869"/>
                      </a:lnTo>
                      <a:lnTo>
                        <a:pt x="352" y="950"/>
                      </a:lnTo>
                      <a:lnTo>
                        <a:pt x="360" y="1031"/>
                      </a:lnTo>
                      <a:lnTo>
                        <a:pt x="367" y="1111"/>
                      </a:lnTo>
                      <a:lnTo>
                        <a:pt x="367" y="1111"/>
                      </a:lnTo>
                      <a:lnTo>
                        <a:pt x="370" y="1184"/>
                      </a:lnTo>
                      <a:lnTo>
                        <a:pt x="373" y="1255"/>
                      </a:lnTo>
                      <a:lnTo>
                        <a:pt x="373" y="1326"/>
                      </a:lnTo>
                      <a:lnTo>
                        <a:pt x="371" y="1394"/>
                      </a:lnTo>
                      <a:lnTo>
                        <a:pt x="368" y="1461"/>
                      </a:lnTo>
                      <a:lnTo>
                        <a:pt x="363" y="1525"/>
                      </a:lnTo>
                      <a:lnTo>
                        <a:pt x="357" y="1588"/>
                      </a:lnTo>
                      <a:lnTo>
                        <a:pt x="349" y="1647"/>
                      </a:lnTo>
                    </a:path>
                  </a:pathLst>
                </a:custGeom>
                <a:gradFill flip="none" rotWithShape="1">
                  <a:gsLst>
                    <a:gs pos="0">
                      <a:srgbClr val="00B050">
                        <a:shade val="30000"/>
                        <a:satMod val="115000"/>
                      </a:srgbClr>
                    </a:gs>
                    <a:gs pos="50000">
                      <a:srgbClr val="00B050">
                        <a:shade val="67500"/>
                        <a:satMod val="115000"/>
                      </a:srgbClr>
                    </a:gs>
                    <a:gs pos="100000">
                      <a:srgbClr val="40A816"/>
                    </a:gs>
                  </a:gsLst>
                  <a:lin ang="13500000" scaled="1"/>
                  <a:tileRect/>
                </a:gra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sp>
              <p:nvSpPr>
                <p:cNvPr id="40" name="Freeform 41">
                  <a:extLst>
                    <a:ext uri="{FF2B5EF4-FFF2-40B4-BE49-F238E27FC236}">
                      <a16:creationId xmlns="" xmlns:a16="http://schemas.microsoft.com/office/drawing/2014/main" id="{7ACF3B11-83C8-4BDC-8527-016AE4F1D60D}"/>
                    </a:ext>
                  </a:extLst>
                </p:cNvPr>
                <p:cNvSpPr>
                  <a:spLocks/>
                </p:cNvSpPr>
                <p:nvPr/>
              </p:nvSpPr>
              <p:spPr bwMode="auto">
                <a:xfrm>
                  <a:off x="1229666" y="4534266"/>
                  <a:ext cx="204586" cy="348300"/>
                </a:xfrm>
                <a:custGeom>
                  <a:avLst/>
                  <a:gdLst>
                    <a:gd name="T0" fmla="*/ 50 w 534"/>
                    <a:gd name="T1" fmla="*/ 1436 h 1436"/>
                    <a:gd name="T2" fmla="*/ 128 w 534"/>
                    <a:gd name="T3" fmla="*/ 1436 h 1436"/>
                    <a:gd name="T4" fmla="*/ 128 w 534"/>
                    <a:gd name="T5" fmla="*/ 1436 h 1436"/>
                    <a:gd name="T6" fmla="*/ 136 w 534"/>
                    <a:gd name="T7" fmla="*/ 1375 h 1436"/>
                    <a:gd name="T8" fmla="*/ 146 w 534"/>
                    <a:gd name="T9" fmla="*/ 1312 h 1436"/>
                    <a:gd name="T10" fmla="*/ 157 w 534"/>
                    <a:gd name="T11" fmla="*/ 1250 h 1436"/>
                    <a:gd name="T12" fmla="*/ 168 w 534"/>
                    <a:gd name="T13" fmla="*/ 1188 h 1436"/>
                    <a:gd name="T14" fmla="*/ 181 w 534"/>
                    <a:gd name="T15" fmla="*/ 1125 h 1436"/>
                    <a:gd name="T16" fmla="*/ 195 w 534"/>
                    <a:gd name="T17" fmla="*/ 1062 h 1436"/>
                    <a:gd name="T18" fmla="*/ 209 w 534"/>
                    <a:gd name="T19" fmla="*/ 1000 h 1436"/>
                    <a:gd name="T20" fmla="*/ 225 w 534"/>
                    <a:gd name="T21" fmla="*/ 938 h 1436"/>
                    <a:gd name="T22" fmla="*/ 241 w 534"/>
                    <a:gd name="T23" fmla="*/ 877 h 1436"/>
                    <a:gd name="T24" fmla="*/ 258 w 534"/>
                    <a:gd name="T25" fmla="*/ 815 h 1436"/>
                    <a:gd name="T26" fmla="*/ 291 w 534"/>
                    <a:gd name="T27" fmla="*/ 697 h 1436"/>
                    <a:gd name="T28" fmla="*/ 326 w 534"/>
                    <a:gd name="T29" fmla="*/ 583 h 1436"/>
                    <a:gd name="T30" fmla="*/ 360 w 534"/>
                    <a:gd name="T31" fmla="*/ 477 h 1436"/>
                    <a:gd name="T32" fmla="*/ 393 w 534"/>
                    <a:gd name="T33" fmla="*/ 376 h 1436"/>
                    <a:gd name="T34" fmla="*/ 425 w 534"/>
                    <a:gd name="T35" fmla="*/ 286 h 1436"/>
                    <a:gd name="T36" fmla="*/ 454 w 534"/>
                    <a:gd name="T37" fmla="*/ 206 h 1436"/>
                    <a:gd name="T38" fmla="*/ 480 w 534"/>
                    <a:gd name="T39" fmla="*/ 136 h 1436"/>
                    <a:gd name="T40" fmla="*/ 519 w 534"/>
                    <a:gd name="T41" fmla="*/ 37 h 1436"/>
                    <a:gd name="T42" fmla="*/ 534 w 534"/>
                    <a:gd name="T43" fmla="*/ 0 h 1436"/>
                    <a:gd name="T44" fmla="*/ 534 w 534"/>
                    <a:gd name="T45" fmla="*/ 0 h 1436"/>
                    <a:gd name="T46" fmla="*/ 507 w 534"/>
                    <a:gd name="T47" fmla="*/ 43 h 1436"/>
                    <a:gd name="T48" fmla="*/ 483 w 534"/>
                    <a:gd name="T49" fmla="*/ 83 h 1436"/>
                    <a:gd name="T50" fmla="*/ 462 w 534"/>
                    <a:gd name="T51" fmla="*/ 120 h 1436"/>
                    <a:gd name="T52" fmla="*/ 443 w 534"/>
                    <a:gd name="T53" fmla="*/ 156 h 1436"/>
                    <a:gd name="T54" fmla="*/ 425 w 534"/>
                    <a:gd name="T55" fmla="*/ 192 h 1436"/>
                    <a:gd name="T56" fmla="*/ 407 w 534"/>
                    <a:gd name="T57" fmla="*/ 227 h 1436"/>
                    <a:gd name="T58" fmla="*/ 371 w 534"/>
                    <a:gd name="T59" fmla="*/ 303 h 1436"/>
                    <a:gd name="T60" fmla="*/ 328 w 534"/>
                    <a:gd name="T61" fmla="*/ 392 h 1436"/>
                    <a:gd name="T62" fmla="*/ 274 w 534"/>
                    <a:gd name="T63" fmla="*/ 502 h 1436"/>
                    <a:gd name="T64" fmla="*/ 241 w 534"/>
                    <a:gd name="T65" fmla="*/ 567 h 1436"/>
                    <a:gd name="T66" fmla="*/ 201 w 534"/>
                    <a:gd name="T67" fmla="*/ 642 h 1436"/>
                    <a:gd name="T68" fmla="*/ 157 w 534"/>
                    <a:gd name="T69" fmla="*/ 724 h 1436"/>
                    <a:gd name="T70" fmla="*/ 107 w 534"/>
                    <a:gd name="T71" fmla="*/ 816 h 1436"/>
                    <a:gd name="T72" fmla="*/ 107 w 534"/>
                    <a:gd name="T73" fmla="*/ 816 h 1436"/>
                    <a:gd name="T74" fmla="*/ 96 w 534"/>
                    <a:gd name="T75" fmla="*/ 837 h 1436"/>
                    <a:gd name="T76" fmla="*/ 86 w 534"/>
                    <a:gd name="T77" fmla="*/ 857 h 1436"/>
                    <a:gd name="T78" fmla="*/ 76 w 534"/>
                    <a:gd name="T79" fmla="*/ 879 h 1436"/>
                    <a:gd name="T80" fmla="*/ 68 w 534"/>
                    <a:gd name="T81" fmla="*/ 900 h 1436"/>
                    <a:gd name="T82" fmla="*/ 68 w 534"/>
                    <a:gd name="T83" fmla="*/ 900 h 1436"/>
                    <a:gd name="T84" fmla="*/ 54 w 534"/>
                    <a:gd name="T85" fmla="*/ 936 h 1436"/>
                    <a:gd name="T86" fmla="*/ 43 w 534"/>
                    <a:gd name="T87" fmla="*/ 972 h 1436"/>
                    <a:gd name="T88" fmla="*/ 33 w 534"/>
                    <a:gd name="T89" fmla="*/ 1008 h 1436"/>
                    <a:gd name="T90" fmla="*/ 24 w 534"/>
                    <a:gd name="T91" fmla="*/ 1044 h 1436"/>
                    <a:gd name="T92" fmla="*/ 17 w 534"/>
                    <a:gd name="T93" fmla="*/ 1082 h 1436"/>
                    <a:gd name="T94" fmla="*/ 11 w 534"/>
                    <a:gd name="T95" fmla="*/ 1120 h 1436"/>
                    <a:gd name="T96" fmla="*/ 7 w 534"/>
                    <a:gd name="T97" fmla="*/ 1157 h 1436"/>
                    <a:gd name="T98" fmla="*/ 3 w 534"/>
                    <a:gd name="T99" fmla="*/ 1195 h 1436"/>
                    <a:gd name="T100" fmla="*/ 3 w 534"/>
                    <a:gd name="T101" fmla="*/ 1195 h 1436"/>
                    <a:gd name="T102" fmla="*/ 2 w 534"/>
                    <a:gd name="T103" fmla="*/ 1225 h 1436"/>
                    <a:gd name="T104" fmla="*/ 1 w 534"/>
                    <a:gd name="T105" fmla="*/ 1255 h 1436"/>
                    <a:gd name="T106" fmla="*/ 0 w 534"/>
                    <a:gd name="T107" fmla="*/ 1285 h 1436"/>
                    <a:gd name="T108" fmla="*/ 1 w 534"/>
                    <a:gd name="T109" fmla="*/ 1316 h 1436"/>
                    <a:gd name="T110" fmla="*/ 2 w 534"/>
                    <a:gd name="T111" fmla="*/ 1347 h 1436"/>
                    <a:gd name="T112" fmla="*/ 3 w 534"/>
                    <a:gd name="T113" fmla="*/ 1377 h 1436"/>
                    <a:gd name="T114" fmla="*/ 8 w 534"/>
                    <a:gd name="T115" fmla="*/ 1436 h 1436"/>
                    <a:gd name="T116" fmla="*/ 29 w 534"/>
                    <a:gd name="T117" fmla="*/ 1436 h 14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34" h="1436">
                      <a:moveTo>
                        <a:pt x="50" y="1436"/>
                      </a:moveTo>
                      <a:lnTo>
                        <a:pt x="128" y="1436"/>
                      </a:lnTo>
                      <a:lnTo>
                        <a:pt x="128" y="1436"/>
                      </a:lnTo>
                      <a:lnTo>
                        <a:pt x="136" y="1375"/>
                      </a:lnTo>
                      <a:lnTo>
                        <a:pt x="146" y="1312"/>
                      </a:lnTo>
                      <a:lnTo>
                        <a:pt x="157" y="1250"/>
                      </a:lnTo>
                      <a:lnTo>
                        <a:pt x="168" y="1188"/>
                      </a:lnTo>
                      <a:lnTo>
                        <a:pt x="181" y="1125"/>
                      </a:lnTo>
                      <a:lnTo>
                        <a:pt x="195" y="1062"/>
                      </a:lnTo>
                      <a:lnTo>
                        <a:pt x="209" y="1000"/>
                      </a:lnTo>
                      <a:lnTo>
                        <a:pt x="225" y="938"/>
                      </a:lnTo>
                      <a:lnTo>
                        <a:pt x="241" y="877"/>
                      </a:lnTo>
                      <a:lnTo>
                        <a:pt x="258" y="815"/>
                      </a:lnTo>
                      <a:lnTo>
                        <a:pt x="291" y="697"/>
                      </a:lnTo>
                      <a:lnTo>
                        <a:pt x="326" y="583"/>
                      </a:lnTo>
                      <a:lnTo>
                        <a:pt x="360" y="477"/>
                      </a:lnTo>
                      <a:lnTo>
                        <a:pt x="393" y="376"/>
                      </a:lnTo>
                      <a:lnTo>
                        <a:pt x="425" y="286"/>
                      </a:lnTo>
                      <a:lnTo>
                        <a:pt x="454" y="206"/>
                      </a:lnTo>
                      <a:lnTo>
                        <a:pt x="480" y="136"/>
                      </a:lnTo>
                      <a:lnTo>
                        <a:pt x="519" y="37"/>
                      </a:lnTo>
                      <a:lnTo>
                        <a:pt x="534" y="0"/>
                      </a:lnTo>
                      <a:lnTo>
                        <a:pt x="534" y="0"/>
                      </a:lnTo>
                      <a:lnTo>
                        <a:pt x="507" y="43"/>
                      </a:lnTo>
                      <a:lnTo>
                        <a:pt x="483" y="83"/>
                      </a:lnTo>
                      <a:lnTo>
                        <a:pt x="462" y="120"/>
                      </a:lnTo>
                      <a:lnTo>
                        <a:pt x="443" y="156"/>
                      </a:lnTo>
                      <a:lnTo>
                        <a:pt x="425" y="192"/>
                      </a:lnTo>
                      <a:lnTo>
                        <a:pt x="407" y="227"/>
                      </a:lnTo>
                      <a:lnTo>
                        <a:pt x="371" y="303"/>
                      </a:lnTo>
                      <a:lnTo>
                        <a:pt x="328" y="392"/>
                      </a:lnTo>
                      <a:lnTo>
                        <a:pt x="274" y="502"/>
                      </a:lnTo>
                      <a:lnTo>
                        <a:pt x="241" y="567"/>
                      </a:lnTo>
                      <a:lnTo>
                        <a:pt x="201" y="642"/>
                      </a:lnTo>
                      <a:lnTo>
                        <a:pt x="157" y="724"/>
                      </a:lnTo>
                      <a:lnTo>
                        <a:pt x="107" y="816"/>
                      </a:lnTo>
                      <a:lnTo>
                        <a:pt x="107" y="816"/>
                      </a:lnTo>
                      <a:lnTo>
                        <a:pt x="96" y="837"/>
                      </a:lnTo>
                      <a:lnTo>
                        <a:pt x="86" y="857"/>
                      </a:lnTo>
                      <a:lnTo>
                        <a:pt x="76" y="879"/>
                      </a:lnTo>
                      <a:lnTo>
                        <a:pt x="68" y="900"/>
                      </a:lnTo>
                      <a:lnTo>
                        <a:pt x="68" y="900"/>
                      </a:lnTo>
                      <a:lnTo>
                        <a:pt x="54" y="936"/>
                      </a:lnTo>
                      <a:lnTo>
                        <a:pt x="43" y="972"/>
                      </a:lnTo>
                      <a:lnTo>
                        <a:pt x="33" y="1008"/>
                      </a:lnTo>
                      <a:lnTo>
                        <a:pt x="24" y="1044"/>
                      </a:lnTo>
                      <a:lnTo>
                        <a:pt x="17" y="1082"/>
                      </a:lnTo>
                      <a:lnTo>
                        <a:pt x="11" y="1120"/>
                      </a:lnTo>
                      <a:lnTo>
                        <a:pt x="7" y="1157"/>
                      </a:lnTo>
                      <a:lnTo>
                        <a:pt x="3" y="1195"/>
                      </a:lnTo>
                      <a:lnTo>
                        <a:pt x="3" y="1195"/>
                      </a:lnTo>
                      <a:lnTo>
                        <a:pt x="2" y="1225"/>
                      </a:lnTo>
                      <a:lnTo>
                        <a:pt x="1" y="1255"/>
                      </a:lnTo>
                      <a:lnTo>
                        <a:pt x="0" y="1285"/>
                      </a:lnTo>
                      <a:lnTo>
                        <a:pt x="1" y="1316"/>
                      </a:lnTo>
                      <a:lnTo>
                        <a:pt x="2" y="1347"/>
                      </a:lnTo>
                      <a:lnTo>
                        <a:pt x="3" y="1377"/>
                      </a:lnTo>
                      <a:lnTo>
                        <a:pt x="8" y="1436"/>
                      </a:lnTo>
                      <a:lnTo>
                        <a:pt x="29" y="1436"/>
                      </a:lnTo>
                    </a:path>
                  </a:pathLst>
                </a:cu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sp>
              <p:nvSpPr>
                <p:cNvPr id="41" name="Freeform 42">
                  <a:extLst>
                    <a:ext uri="{FF2B5EF4-FFF2-40B4-BE49-F238E27FC236}">
                      <a16:creationId xmlns="" xmlns:a16="http://schemas.microsoft.com/office/drawing/2014/main" id="{98484948-06FB-4ED8-B51D-54AC8CD755DD}"/>
                    </a:ext>
                  </a:extLst>
                </p:cNvPr>
                <p:cNvSpPr>
                  <a:spLocks/>
                </p:cNvSpPr>
                <p:nvPr/>
              </p:nvSpPr>
              <p:spPr bwMode="auto">
                <a:xfrm>
                  <a:off x="1249507" y="4558537"/>
                  <a:ext cx="116634" cy="324029"/>
                </a:xfrm>
                <a:custGeom>
                  <a:avLst/>
                  <a:gdLst>
                    <a:gd name="T0" fmla="*/ 90 w 304"/>
                    <a:gd name="T1" fmla="*/ 1094 h 1335"/>
                    <a:gd name="T2" fmla="*/ 101 w 304"/>
                    <a:gd name="T3" fmla="*/ 1210 h 1335"/>
                    <a:gd name="T4" fmla="*/ 116 w 304"/>
                    <a:gd name="T5" fmla="*/ 1335 h 1335"/>
                    <a:gd name="T6" fmla="*/ 18 w 304"/>
                    <a:gd name="T7" fmla="*/ 1335 h 1335"/>
                    <a:gd name="T8" fmla="*/ 17 w 304"/>
                    <a:gd name="T9" fmla="*/ 1330 h 1335"/>
                    <a:gd name="T10" fmla="*/ 16 w 304"/>
                    <a:gd name="T11" fmla="*/ 1320 h 1335"/>
                    <a:gd name="T12" fmla="*/ 16 w 304"/>
                    <a:gd name="T13" fmla="*/ 1319 h 1335"/>
                    <a:gd name="T14" fmla="*/ 9 w 304"/>
                    <a:gd name="T15" fmla="*/ 1264 h 1335"/>
                    <a:gd name="T16" fmla="*/ 1 w 304"/>
                    <a:gd name="T17" fmla="*/ 1144 h 1335"/>
                    <a:gd name="T18" fmla="*/ 0 w 304"/>
                    <a:gd name="T19" fmla="*/ 1017 h 1335"/>
                    <a:gd name="T20" fmla="*/ 6 w 304"/>
                    <a:gd name="T21" fmla="*/ 884 h 1335"/>
                    <a:gd name="T22" fmla="*/ 13 w 304"/>
                    <a:gd name="T23" fmla="*/ 817 h 1335"/>
                    <a:gd name="T24" fmla="*/ 20 w 304"/>
                    <a:gd name="T25" fmla="*/ 752 h 1335"/>
                    <a:gd name="T26" fmla="*/ 41 w 304"/>
                    <a:gd name="T27" fmla="*/ 623 h 1335"/>
                    <a:gd name="T28" fmla="*/ 54 w 304"/>
                    <a:gd name="T29" fmla="*/ 559 h 1335"/>
                    <a:gd name="T30" fmla="*/ 75 w 304"/>
                    <a:gd name="T31" fmla="*/ 474 h 1335"/>
                    <a:gd name="T32" fmla="*/ 99 w 304"/>
                    <a:gd name="T33" fmla="*/ 393 h 1335"/>
                    <a:gd name="T34" fmla="*/ 118 w 304"/>
                    <a:gd name="T35" fmla="*/ 337 h 1335"/>
                    <a:gd name="T36" fmla="*/ 150 w 304"/>
                    <a:gd name="T37" fmla="*/ 256 h 1335"/>
                    <a:gd name="T38" fmla="*/ 173 w 304"/>
                    <a:gd name="T39" fmla="*/ 204 h 1335"/>
                    <a:gd name="T40" fmla="*/ 199 w 304"/>
                    <a:gd name="T41" fmla="*/ 155 h 1335"/>
                    <a:gd name="T42" fmla="*/ 227 w 304"/>
                    <a:gd name="T43" fmla="*/ 108 h 1335"/>
                    <a:gd name="T44" fmla="*/ 256 w 304"/>
                    <a:gd name="T45" fmla="*/ 62 h 1335"/>
                    <a:gd name="T46" fmla="*/ 288 w 304"/>
                    <a:gd name="T47" fmla="*/ 20 h 1335"/>
                    <a:gd name="T48" fmla="*/ 304 w 304"/>
                    <a:gd name="T49" fmla="*/ 0 h 1335"/>
                    <a:gd name="T50" fmla="*/ 276 w 304"/>
                    <a:gd name="T51" fmla="*/ 38 h 1335"/>
                    <a:gd name="T52" fmla="*/ 253 w 304"/>
                    <a:gd name="T53" fmla="*/ 76 h 1335"/>
                    <a:gd name="T54" fmla="*/ 227 w 304"/>
                    <a:gd name="T55" fmla="*/ 124 h 1335"/>
                    <a:gd name="T56" fmla="*/ 200 w 304"/>
                    <a:gd name="T57" fmla="*/ 181 h 1335"/>
                    <a:gd name="T58" fmla="*/ 174 w 304"/>
                    <a:gd name="T59" fmla="*/ 250 h 1335"/>
                    <a:gd name="T60" fmla="*/ 148 w 304"/>
                    <a:gd name="T61" fmla="*/ 332 h 1335"/>
                    <a:gd name="T62" fmla="*/ 125 w 304"/>
                    <a:gd name="T63" fmla="*/ 425 h 1335"/>
                    <a:gd name="T64" fmla="*/ 115 w 304"/>
                    <a:gd name="T65" fmla="*/ 476 h 1335"/>
                    <a:gd name="T66" fmla="*/ 103 w 304"/>
                    <a:gd name="T67" fmla="*/ 553 h 1335"/>
                    <a:gd name="T68" fmla="*/ 93 w 304"/>
                    <a:gd name="T69" fmla="*/ 635 h 1335"/>
                    <a:gd name="T70" fmla="*/ 86 w 304"/>
                    <a:gd name="T71" fmla="*/ 724 h 1335"/>
                    <a:gd name="T72" fmla="*/ 82 w 304"/>
                    <a:gd name="T73" fmla="*/ 821 h 1335"/>
                    <a:gd name="T74" fmla="*/ 82 w 304"/>
                    <a:gd name="T75" fmla="*/ 885 h 1335"/>
                    <a:gd name="T76" fmla="*/ 86 w 304"/>
                    <a:gd name="T77" fmla="*/ 1022 h 1335"/>
                    <a:gd name="T78" fmla="*/ 90 w 304"/>
                    <a:gd name="T79" fmla="*/ 1094 h 1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04" h="1335">
                      <a:moveTo>
                        <a:pt x="90" y="1094"/>
                      </a:moveTo>
                      <a:lnTo>
                        <a:pt x="90" y="1094"/>
                      </a:lnTo>
                      <a:lnTo>
                        <a:pt x="95" y="1151"/>
                      </a:lnTo>
                      <a:lnTo>
                        <a:pt x="101" y="1210"/>
                      </a:lnTo>
                      <a:lnTo>
                        <a:pt x="108" y="1272"/>
                      </a:lnTo>
                      <a:lnTo>
                        <a:pt x="116" y="1335"/>
                      </a:lnTo>
                      <a:lnTo>
                        <a:pt x="18" y="1335"/>
                      </a:lnTo>
                      <a:lnTo>
                        <a:pt x="18" y="1335"/>
                      </a:lnTo>
                      <a:lnTo>
                        <a:pt x="17" y="1330"/>
                      </a:lnTo>
                      <a:lnTo>
                        <a:pt x="17" y="1330"/>
                      </a:lnTo>
                      <a:lnTo>
                        <a:pt x="16" y="1320"/>
                      </a:lnTo>
                      <a:lnTo>
                        <a:pt x="16" y="1320"/>
                      </a:lnTo>
                      <a:lnTo>
                        <a:pt x="16" y="1320"/>
                      </a:lnTo>
                      <a:lnTo>
                        <a:pt x="16" y="1319"/>
                      </a:lnTo>
                      <a:lnTo>
                        <a:pt x="16" y="1319"/>
                      </a:lnTo>
                      <a:lnTo>
                        <a:pt x="9" y="1264"/>
                      </a:lnTo>
                      <a:lnTo>
                        <a:pt x="4" y="1205"/>
                      </a:lnTo>
                      <a:lnTo>
                        <a:pt x="1" y="1144"/>
                      </a:lnTo>
                      <a:lnTo>
                        <a:pt x="0" y="1082"/>
                      </a:lnTo>
                      <a:lnTo>
                        <a:pt x="0" y="1017"/>
                      </a:lnTo>
                      <a:lnTo>
                        <a:pt x="2" y="951"/>
                      </a:lnTo>
                      <a:lnTo>
                        <a:pt x="6" y="884"/>
                      </a:lnTo>
                      <a:lnTo>
                        <a:pt x="13" y="817"/>
                      </a:lnTo>
                      <a:lnTo>
                        <a:pt x="13" y="817"/>
                      </a:lnTo>
                      <a:lnTo>
                        <a:pt x="13" y="817"/>
                      </a:lnTo>
                      <a:lnTo>
                        <a:pt x="20" y="752"/>
                      </a:lnTo>
                      <a:lnTo>
                        <a:pt x="30" y="687"/>
                      </a:lnTo>
                      <a:lnTo>
                        <a:pt x="41" y="623"/>
                      </a:lnTo>
                      <a:lnTo>
                        <a:pt x="54" y="559"/>
                      </a:lnTo>
                      <a:lnTo>
                        <a:pt x="54" y="559"/>
                      </a:lnTo>
                      <a:lnTo>
                        <a:pt x="64" y="516"/>
                      </a:lnTo>
                      <a:lnTo>
                        <a:pt x="75" y="474"/>
                      </a:lnTo>
                      <a:lnTo>
                        <a:pt x="86" y="433"/>
                      </a:lnTo>
                      <a:lnTo>
                        <a:pt x="99" y="393"/>
                      </a:lnTo>
                      <a:lnTo>
                        <a:pt x="99" y="393"/>
                      </a:lnTo>
                      <a:lnTo>
                        <a:pt x="118" y="337"/>
                      </a:lnTo>
                      <a:lnTo>
                        <a:pt x="139" y="282"/>
                      </a:lnTo>
                      <a:lnTo>
                        <a:pt x="150" y="256"/>
                      </a:lnTo>
                      <a:lnTo>
                        <a:pt x="161" y="230"/>
                      </a:lnTo>
                      <a:lnTo>
                        <a:pt x="173" y="204"/>
                      </a:lnTo>
                      <a:lnTo>
                        <a:pt x="186" y="179"/>
                      </a:lnTo>
                      <a:lnTo>
                        <a:pt x="199" y="155"/>
                      </a:lnTo>
                      <a:lnTo>
                        <a:pt x="213" y="131"/>
                      </a:lnTo>
                      <a:lnTo>
                        <a:pt x="227" y="108"/>
                      </a:lnTo>
                      <a:lnTo>
                        <a:pt x="241" y="85"/>
                      </a:lnTo>
                      <a:lnTo>
                        <a:pt x="256" y="62"/>
                      </a:lnTo>
                      <a:lnTo>
                        <a:pt x="272" y="41"/>
                      </a:lnTo>
                      <a:lnTo>
                        <a:pt x="288" y="20"/>
                      </a:lnTo>
                      <a:lnTo>
                        <a:pt x="304" y="0"/>
                      </a:lnTo>
                      <a:lnTo>
                        <a:pt x="304" y="0"/>
                      </a:lnTo>
                      <a:lnTo>
                        <a:pt x="286" y="23"/>
                      </a:lnTo>
                      <a:lnTo>
                        <a:pt x="276" y="38"/>
                      </a:lnTo>
                      <a:lnTo>
                        <a:pt x="265" y="55"/>
                      </a:lnTo>
                      <a:lnTo>
                        <a:pt x="253" y="76"/>
                      </a:lnTo>
                      <a:lnTo>
                        <a:pt x="240" y="99"/>
                      </a:lnTo>
                      <a:lnTo>
                        <a:pt x="227" y="124"/>
                      </a:lnTo>
                      <a:lnTo>
                        <a:pt x="214" y="151"/>
                      </a:lnTo>
                      <a:lnTo>
                        <a:pt x="200" y="181"/>
                      </a:lnTo>
                      <a:lnTo>
                        <a:pt x="187" y="215"/>
                      </a:lnTo>
                      <a:lnTo>
                        <a:pt x="174" y="250"/>
                      </a:lnTo>
                      <a:lnTo>
                        <a:pt x="161" y="289"/>
                      </a:lnTo>
                      <a:lnTo>
                        <a:pt x="148" y="332"/>
                      </a:lnTo>
                      <a:lnTo>
                        <a:pt x="136" y="377"/>
                      </a:lnTo>
                      <a:lnTo>
                        <a:pt x="125" y="425"/>
                      </a:lnTo>
                      <a:lnTo>
                        <a:pt x="115" y="476"/>
                      </a:lnTo>
                      <a:lnTo>
                        <a:pt x="115" y="476"/>
                      </a:lnTo>
                      <a:lnTo>
                        <a:pt x="109" y="513"/>
                      </a:lnTo>
                      <a:lnTo>
                        <a:pt x="103" y="553"/>
                      </a:lnTo>
                      <a:lnTo>
                        <a:pt x="98" y="593"/>
                      </a:lnTo>
                      <a:lnTo>
                        <a:pt x="93" y="635"/>
                      </a:lnTo>
                      <a:lnTo>
                        <a:pt x="89" y="679"/>
                      </a:lnTo>
                      <a:lnTo>
                        <a:pt x="86" y="724"/>
                      </a:lnTo>
                      <a:lnTo>
                        <a:pt x="84" y="772"/>
                      </a:lnTo>
                      <a:lnTo>
                        <a:pt x="82" y="821"/>
                      </a:lnTo>
                      <a:lnTo>
                        <a:pt x="82" y="821"/>
                      </a:lnTo>
                      <a:lnTo>
                        <a:pt x="82" y="885"/>
                      </a:lnTo>
                      <a:lnTo>
                        <a:pt x="83" y="951"/>
                      </a:lnTo>
                      <a:lnTo>
                        <a:pt x="86" y="1022"/>
                      </a:lnTo>
                      <a:lnTo>
                        <a:pt x="90" y="1094"/>
                      </a:lnTo>
                      <a:lnTo>
                        <a:pt x="90" y="1094"/>
                      </a:lnTo>
                      <a:close/>
                    </a:path>
                  </a:pathLst>
                </a:custGeom>
                <a:gradFill flip="none" rotWithShape="1">
                  <a:gsLst>
                    <a:gs pos="0">
                      <a:srgbClr val="00B050">
                        <a:shade val="30000"/>
                        <a:satMod val="115000"/>
                      </a:srgbClr>
                    </a:gs>
                    <a:gs pos="50000">
                      <a:srgbClr val="00B050">
                        <a:shade val="67500"/>
                        <a:satMod val="115000"/>
                      </a:srgbClr>
                    </a:gs>
                    <a:gs pos="100000">
                      <a:srgbClr val="40A816"/>
                    </a:gs>
                  </a:gsLst>
                  <a:lin ang="13500000" scaled="1"/>
                  <a:tileRect/>
                </a:gra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sp>
              <p:nvSpPr>
                <p:cNvPr id="42" name="Freeform 40">
                  <a:extLst>
                    <a:ext uri="{FF2B5EF4-FFF2-40B4-BE49-F238E27FC236}">
                      <a16:creationId xmlns="" xmlns:a16="http://schemas.microsoft.com/office/drawing/2014/main" id="{DFAE2F0C-6CD1-469C-80ED-5437F7D5FF34}"/>
                    </a:ext>
                  </a:extLst>
                </p:cNvPr>
                <p:cNvSpPr>
                  <a:spLocks/>
                </p:cNvSpPr>
                <p:nvPr/>
              </p:nvSpPr>
              <p:spPr bwMode="auto">
                <a:xfrm>
                  <a:off x="1249507" y="4542774"/>
                  <a:ext cx="204586" cy="342062"/>
                </a:xfrm>
                <a:custGeom>
                  <a:avLst/>
                  <a:gdLst>
                    <a:gd name="T0" fmla="*/ 50 w 534"/>
                    <a:gd name="T1" fmla="*/ 1436 h 1436"/>
                    <a:gd name="T2" fmla="*/ 128 w 534"/>
                    <a:gd name="T3" fmla="*/ 1436 h 1436"/>
                    <a:gd name="T4" fmla="*/ 128 w 534"/>
                    <a:gd name="T5" fmla="*/ 1436 h 1436"/>
                    <a:gd name="T6" fmla="*/ 136 w 534"/>
                    <a:gd name="T7" fmla="*/ 1375 h 1436"/>
                    <a:gd name="T8" fmla="*/ 146 w 534"/>
                    <a:gd name="T9" fmla="*/ 1312 h 1436"/>
                    <a:gd name="T10" fmla="*/ 157 w 534"/>
                    <a:gd name="T11" fmla="*/ 1250 h 1436"/>
                    <a:gd name="T12" fmla="*/ 168 w 534"/>
                    <a:gd name="T13" fmla="*/ 1188 h 1436"/>
                    <a:gd name="T14" fmla="*/ 181 w 534"/>
                    <a:gd name="T15" fmla="*/ 1125 h 1436"/>
                    <a:gd name="T16" fmla="*/ 195 w 534"/>
                    <a:gd name="T17" fmla="*/ 1062 h 1436"/>
                    <a:gd name="T18" fmla="*/ 209 w 534"/>
                    <a:gd name="T19" fmla="*/ 1000 h 1436"/>
                    <a:gd name="T20" fmla="*/ 225 w 534"/>
                    <a:gd name="T21" fmla="*/ 938 h 1436"/>
                    <a:gd name="T22" fmla="*/ 241 w 534"/>
                    <a:gd name="T23" fmla="*/ 877 h 1436"/>
                    <a:gd name="T24" fmla="*/ 258 w 534"/>
                    <a:gd name="T25" fmla="*/ 815 h 1436"/>
                    <a:gd name="T26" fmla="*/ 291 w 534"/>
                    <a:gd name="T27" fmla="*/ 697 h 1436"/>
                    <a:gd name="T28" fmla="*/ 326 w 534"/>
                    <a:gd name="T29" fmla="*/ 583 h 1436"/>
                    <a:gd name="T30" fmla="*/ 360 w 534"/>
                    <a:gd name="T31" fmla="*/ 477 h 1436"/>
                    <a:gd name="T32" fmla="*/ 393 w 534"/>
                    <a:gd name="T33" fmla="*/ 376 h 1436"/>
                    <a:gd name="T34" fmla="*/ 425 w 534"/>
                    <a:gd name="T35" fmla="*/ 286 h 1436"/>
                    <a:gd name="T36" fmla="*/ 454 w 534"/>
                    <a:gd name="T37" fmla="*/ 206 h 1436"/>
                    <a:gd name="T38" fmla="*/ 480 w 534"/>
                    <a:gd name="T39" fmla="*/ 136 h 1436"/>
                    <a:gd name="T40" fmla="*/ 519 w 534"/>
                    <a:gd name="T41" fmla="*/ 37 h 1436"/>
                    <a:gd name="T42" fmla="*/ 534 w 534"/>
                    <a:gd name="T43" fmla="*/ 0 h 1436"/>
                    <a:gd name="T44" fmla="*/ 534 w 534"/>
                    <a:gd name="T45" fmla="*/ 0 h 1436"/>
                    <a:gd name="T46" fmla="*/ 507 w 534"/>
                    <a:gd name="T47" fmla="*/ 43 h 1436"/>
                    <a:gd name="T48" fmla="*/ 483 w 534"/>
                    <a:gd name="T49" fmla="*/ 83 h 1436"/>
                    <a:gd name="T50" fmla="*/ 462 w 534"/>
                    <a:gd name="T51" fmla="*/ 120 h 1436"/>
                    <a:gd name="T52" fmla="*/ 443 w 534"/>
                    <a:gd name="T53" fmla="*/ 156 h 1436"/>
                    <a:gd name="T54" fmla="*/ 425 w 534"/>
                    <a:gd name="T55" fmla="*/ 192 h 1436"/>
                    <a:gd name="T56" fmla="*/ 407 w 534"/>
                    <a:gd name="T57" fmla="*/ 227 h 1436"/>
                    <a:gd name="T58" fmla="*/ 371 w 534"/>
                    <a:gd name="T59" fmla="*/ 303 h 1436"/>
                    <a:gd name="T60" fmla="*/ 328 w 534"/>
                    <a:gd name="T61" fmla="*/ 392 h 1436"/>
                    <a:gd name="T62" fmla="*/ 274 w 534"/>
                    <a:gd name="T63" fmla="*/ 502 h 1436"/>
                    <a:gd name="T64" fmla="*/ 241 w 534"/>
                    <a:gd name="T65" fmla="*/ 567 h 1436"/>
                    <a:gd name="T66" fmla="*/ 201 w 534"/>
                    <a:gd name="T67" fmla="*/ 642 h 1436"/>
                    <a:gd name="T68" fmla="*/ 157 w 534"/>
                    <a:gd name="T69" fmla="*/ 724 h 1436"/>
                    <a:gd name="T70" fmla="*/ 107 w 534"/>
                    <a:gd name="T71" fmla="*/ 816 h 1436"/>
                    <a:gd name="T72" fmla="*/ 107 w 534"/>
                    <a:gd name="T73" fmla="*/ 816 h 1436"/>
                    <a:gd name="T74" fmla="*/ 96 w 534"/>
                    <a:gd name="T75" fmla="*/ 837 h 1436"/>
                    <a:gd name="T76" fmla="*/ 86 w 534"/>
                    <a:gd name="T77" fmla="*/ 857 h 1436"/>
                    <a:gd name="T78" fmla="*/ 76 w 534"/>
                    <a:gd name="T79" fmla="*/ 879 h 1436"/>
                    <a:gd name="T80" fmla="*/ 68 w 534"/>
                    <a:gd name="T81" fmla="*/ 900 h 1436"/>
                    <a:gd name="T82" fmla="*/ 68 w 534"/>
                    <a:gd name="T83" fmla="*/ 900 h 1436"/>
                    <a:gd name="T84" fmla="*/ 54 w 534"/>
                    <a:gd name="T85" fmla="*/ 936 h 1436"/>
                    <a:gd name="T86" fmla="*/ 43 w 534"/>
                    <a:gd name="T87" fmla="*/ 972 h 1436"/>
                    <a:gd name="T88" fmla="*/ 33 w 534"/>
                    <a:gd name="T89" fmla="*/ 1008 h 1436"/>
                    <a:gd name="T90" fmla="*/ 24 w 534"/>
                    <a:gd name="T91" fmla="*/ 1044 h 1436"/>
                    <a:gd name="T92" fmla="*/ 17 w 534"/>
                    <a:gd name="T93" fmla="*/ 1082 h 1436"/>
                    <a:gd name="T94" fmla="*/ 11 w 534"/>
                    <a:gd name="T95" fmla="*/ 1120 h 1436"/>
                    <a:gd name="T96" fmla="*/ 7 w 534"/>
                    <a:gd name="T97" fmla="*/ 1157 h 1436"/>
                    <a:gd name="T98" fmla="*/ 3 w 534"/>
                    <a:gd name="T99" fmla="*/ 1195 h 1436"/>
                    <a:gd name="T100" fmla="*/ 3 w 534"/>
                    <a:gd name="T101" fmla="*/ 1195 h 1436"/>
                    <a:gd name="T102" fmla="*/ 2 w 534"/>
                    <a:gd name="T103" fmla="*/ 1225 h 1436"/>
                    <a:gd name="T104" fmla="*/ 1 w 534"/>
                    <a:gd name="T105" fmla="*/ 1255 h 1436"/>
                    <a:gd name="T106" fmla="*/ 0 w 534"/>
                    <a:gd name="T107" fmla="*/ 1285 h 1436"/>
                    <a:gd name="T108" fmla="*/ 1 w 534"/>
                    <a:gd name="T109" fmla="*/ 1316 h 1436"/>
                    <a:gd name="T110" fmla="*/ 2 w 534"/>
                    <a:gd name="T111" fmla="*/ 1347 h 1436"/>
                    <a:gd name="T112" fmla="*/ 3 w 534"/>
                    <a:gd name="T113" fmla="*/ 1377 h 1436"/>
                    <a:gd name="T114" fmla="*/ 8 w 534"/>
                    <a:gd name="T115" fmla="*/ 1436 h 1436"/>
                    <a:gd name="T116" fmla="*/ 29 w 534"/>
                    <a:gd name="T117" fmla="*/ 1436 h 1436"/>
                    <a:gd name="T118" fmla="*/ 50 w 534"/>
                    <a:gd name="T119" fmla="*/ 1436 h 14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34" h="1436">
                      <a:moveTo>
                        <a:pt x="50" y="1436"/>
                      </a:moveTo>
                      <a:lnTo>
                        <a:pt x="128" y="1436"/>
                      </a:lnTo>
                      <a:lnTo>
                        <a:pt x="128" y="1436"/>
                      </a:lnTo>
                      <a:lnTo>
                        <a:pt x="136" y="1375"/>
                      </a:lnTo>
                      <a:lnTo>
                        <a:pt x="146" y="1312"/>
                      </a:lnTo>
                      <a:lnTo>
                        <a:pt x="157" y="1250"/>
                      </a:lnTo>
                      <a:lnTo>
                        <a:pt x="168" y="1188"/>
                      </a:lnTo>
                      <a:lnTo>
                        <a:pt x="181" y="1125"/>
                      </a:lnTo>
                      <a:lnTo>
                        <a:pt x="195" y="1062"/>
                      </a:lnTo>
                      <a:lnTo>
                        <a:pt x="209" y="1000"/>
                      </a:lnTo>
                      <a:lnTo>
                        <a:pt x="225" y="938"/>
                      </a:lnTo>
                      <a:lnTo>
                        <a:pt x="241" y="877"/>
                      </a:lnTo>
                      <a:lnTo>
                        <a:pt x="258" y="815"/>
                      </a:lnTo>
                      <a:lnTo>
                        <a:pt x="291" y="697"/>
                      </a:lnTo>
                      <a:lnTo>
                        <a:pt x="326" y="583"/>
                      </a:lnTo>
                      <a:lnTo>
                        <a:pt x="360" y="477"/>
                      </a:lnTo>
                      <a:lnTo>
                        <a:pt x="393" y="376"/>
                      </a:lnTo>
                      <a:lnTo>
                        <a:pt x="425" y="286"/>
                      </a:lnTo>
                      <a:lnTo>
                        <a:pt x="454" y="206"/>
                      </a:lnTo>
                      <a:lnTo>
                        <a:pt x="480" y="136"/>
                      </a:lnTo>
                      <a:lnTo>
                        <a:pt x="519" y="37"/>
                      </a:lnTo>
                      <a:lnTo>
                        <a:pt x="534" y="0"/>
                      </a:lnTo>
                      <a:lnTo>
                        <a:pt x="534" y="0"/>
                      </a:lnTo>
                      <a:lnTo>
                        <a:pt x="507" y="43"/>
                      </a:lnTo>
                      <a:lnTo>
                        <a:pt x="483" y="83"/>
                      </a:lnTo>
                      <a:lnTo>
                        <a:pt x="462" y="120"/>
                      </a:lnTo>
                      <a:lnTo>
                        <a:pt x="443" y="156"/>
                      </a:lnTo>
                      <a:lnTo>
                        <a:pt x="425" y="192"/>
                      </a:lnTo>
                      <a:lnTo>
                        <a:pt x="407" y="227"/>
                      </a:lnTo>
                      <a:lnTo>
                        <a:pt x="371" y="303"/>
                      </a:lnTo>
                      <a:lnTo>
                        <a:pt x="328" y="392"/>
                      </a:lnTo>
                      <a:lnTo>
                        <a:pt x="274" y="502"/>
                      </a:lnTo>
                      <a:lnTo>
                        <a:pt x="241" y="567"/>
                      </a:lnTo>
                      <a:lnTo>
                        <a:pt x="201" y="642"/>
                      </a:lnTo>
                      <a:lnTo>
                        <a:pt x="157" y="724"/>
                      </a:lnTo>
                      <a:lnTo>
                        <a:pt x="107" y="816"/>
                      </a:lnTo>
                      <a:lnTo>
                        <a:pt x="107" y="816"/>
                      </a:lnTo>
                      <a:lnTo>
                        <a:pt x="96" y="837"/>
                      </a:lnTo>
                      <a:lnTo>
                        <a:pt x="86" y="857"/>
                      </a:lnTo>
                      <a:lnTo>
                        <a:pt x="76" y="879"/>
                      </a:lnTo>
                      <a:lnTo>
                        <a:pt x="68" y="900"/>
                      </a:lnTo>
                      <a:lnTo>
                        <a:pt x="68" y="900"/>
                      </a:lnTo>
                      <a:lnTo>
                        <a:pt x="54" y="936"/>
                      </a:lnTo>
                      <a:lnTo>
                        <a:pt x="43" y="972"/>
                      </a:lnTo>
                      <a:lnTo>
                        <a:pt x="33" y="1008"/>
                      </a:lnTo>
                      <a:lnTo>
                        <a:pt x="24" y="1044"/>
                      </a:lnTo>
                      <a:lnTo>
                        <a:pt x="17" y="1082"/>
                      </a:lnTo>
                      <a:lnTo>
                        <a:pt x="11" y="1120"/>
                      </a:lnTo>
                      <a:lnTo>
                        <a:pt x="7" y="1157"/>
                      </a:lnTo>
                      <a:lnTo>
                        <a:pt x="3" y="1195"/>
                      </a:lnTo>
                      <a:lnTo>
                        <a:pt x="3" y="1195"/>
                      </a:lnTo>
                      <a:lnTo>
                        <a:pt x="2" y="1225"/>
                      </a:lnTo>
                      <a:lnTo>
                        <a:pt x="1" y="1255"/>
                      </a:lnTo>
                      <a:lnTo>
                        <a:pt x="0" y="1285"/>
                      </a:lnTo>
                      <a:lnTo>
                        <a:pt x="1" y="1316"/>
                      </a:lnTo>
                      <a:lnTo>
                        <a:pt x="2" y="1347"/>
                      </a:lnTo>
                      <a:lnTo>
                        <a:pt x="3" y="1377"/>
                      </a:lnTo>
                      <a:lnTo>
                        <a:pt x="8" y="1436"/>
                      </a:lnTo>
                      <a:lnTo>
                        <a:pt x="29" y="1436"/>
                      </a:lnTo>
                      <a:lnTo>
                        <a:pt x="50" y="1436"/>
                      </a:lnTo>
                      <a:close/>
                    </a:path>
                  </a:pathLst>
                </a:custGeom>
                <a:gradFill flip="none" rotWithShape="1">
                  <a:gsLst>
                    <a:gs pos="0">
                      <a:srgbClr val="00B050">
                        <a:shade val="30000"/>
                        <a:satMod val="115000"/>
                      </a:srgbClr>
                    </a:gs>
                    <a:gs pos="50000">
                      <a:srgbClr val="00B050">
                        <a:shade val="67500"/>
                        <a:satMod val="115000"/>
                      </a:srgbClr>
                    </a:gs>
                    <a:gs pos="100000">
                      <a:srgbClr val="40A816"/>
                    </a:gs>
                  </a:gsLst>
                  <a:lin ang="13500000" scaled="1"/>
                  <a:tileRect/>
                </a:gra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sp>
              <p:nvSpPr>
                <p:cNvPr id="43" name="Freeform 39">
                  <a:extLst>
                    <a:ext uri="{FF2B5EF4-FFF2-40B4-BE49-F238E27FC236}">
                      <a16:creationId xmlns="" xmlns:a16="http://schemas.microsoft.com/office/drawing/2014/main" id="{614BECAB-55BB-4E31-93CF-DC643A85F3DB}"/>
                    </a:ext>
                  </a:extLst>
                </p:cNvPr>
                <p:cNvSpPr>
                  <a:spLocks/>
                </p:cNvSpPr>
                <p:nvPr/>
              </p:nvSpPr>
              <p:spPr bwMode="auto">
                <a:xfrm flipH="1">
                  <a:off x="1291213" y="4485565"/>
                  <a:ext cx="105304" cy="399271"/>
                </a:xfrm>
                <a:custGeom>
                  <a:avLst/>
                  <a:gdLst>
                    <a:gd name="T0" fmla="*/ 228 w 373"/>
                    <a:gd name="T1" fmla="*/ 1647 h 1647"/>
                    <a:gd name="T2" fmla="*/ 229 w 373"/>
                    <a:gd name="T3" fmla="*/ 1642 h 1647"/>
                    <a:gd name="T4" fmla="*/ 246 w 373"/>
                    <a:gd name="T5" fmla="*/ 1503 h 1647"/>
                    <a:gd name="T6" fmla="*/ 259 w 373"/>
                    <a:gd name="T7" fmla="*/ 1373 h 1647"/>
                    <a:gd name="T8" fmla="*/ 267 w 373"/>
                    <a:gd name="T9" fmla="*/ 1249 h 1647"/>
                    <a:gd name="T10" fmla="*/ 272 w 373"/>
                    <a:gd name="T11" fmla="*/ 1133 h 1647"/>
                    <a:gd name="T12" fmla="*/ 272 w 373"/>
                    <a:gd name="T13" fmla="*/ 1063 h 1647"/>
                    <a:gd name="T14" fmla="*/ 269 w 373"/>
                    <a:gd name="T15" fmla="*/ 932 h 1647"/>
                    <a:gd name="T16" fmla="*/ 266 w 373"/>
                    <a:gd name="T17" fmla="*/ 871 h 1647"/>
                    <a:gd name="T18" fmla="*/ 258 w 373"/>
                    <a:gd name="T19" fmla="*/ 772 h 1647"/>
                    <a:gd name="T20" fmla="*/ 247 w 373"/>
                    <a:gd name="T21" fmla="*/ 681 h 1647"/>
                    <a:gd name="T22" fmla="*/ 234 w 373"/>
                    <a:gd name="T23" fmla="*/ 595 h 1647"/>
                    <a:gd name="T24" fmla="*/ 218 w 373"/>
                    <a:gd name="T25" fmla="*/ 517 h 1647"/>
                    <a:gd name="T26" fmla="*/ 201 w 373"/>
                    <a:gd name="T27" fmla="*/ 444 h 1647"/>
                    <a:gd name="T28" fmla="*/ 182 w 373"/>
                    <a:gd name="T29" fmla="*/ 377 h 1647"/>
                    <a:gd name="T30" fmla="*/ 163 w 373"/>
                    <a:gd name="T31" fmla="*/ 316 h 1647"/>
                    <a:gd name="T32" fmla="*/ 143 w 373"/>
                    <a:gd name="T33" fmla="*/ 260 h 1647"/>
                    <a:gd name="T34" fmla="*/ 101 w 373"/>
                    <a:gd name="T35" fmla="*/ 166 h 1647"/>
                    <a:gd name="T36" fmla="*/ 62 w 373"/>
                    <a:gd name="T37" fmla="*/ 91 h 1647"/>
                    <a:gd name="T38" fmla="*/ 27 w 373"/>
                    <a:gd name="T39" fmla="*/ 36 h 1647"/>
                    <a:gd name="T40" fmla="*/ 0 w 373"/>
                    <a:gd name="T41" fmla="*/ 0 h 1647"/>
                    <a:gd name="T42" fmla="*/ 28 w 373"/>
                    <a:gd name="T43" fmla="*/ 34 h 1647"/>
                    <a:gd name="T44" fmla="*/ 80 w 373"/>
                    <a:gd name="T45" fmla="*/ 108 h 1647"/>
                    <a:gd name="T46" fmla="*/ 128 w 373"/>
                    <a:gd name="T47" fmla="*/ 188 h 1647"/>
                    <a:gd name="T48" fmla="*/ 171 w 373"/>
                    <a:gd name="T49" fmla="*/ 273 h 1647"/>
                    <a:gd name="T50" fmla="*/ 210 w 373"/>
                    <a:gd name="T51" fmla="*/ 363 h 1647"/>
                    <a:gd name="T52" fmla="*/ 244 w 373"/>
                    <a:gd name="T53" fmla="*/ 458 h 1647"/>
                    <a:gd name="T54" fmla="*/ 274 w 373"/>
                    <a:gd name="T55" fmla="*/ 554 h 1647"/>
                    <a:gd name="T56" fmla="*/ 299 w 373"/>
                    <a:gd name="T57" fmla="*/ 655 h 1647"/>
                    <a:gd name="T58" fmla="*/ 311 w 373"/>
                    <a:gd name="T59" fmla="*/ 705 h 1647"/>
                    <a:gd name="T60" fmla="*/ 327 w 373"/>
                    <a:gd name="T61" fmla="*/ 788 h 1647"/>
                    <a:gd name="T62" fmla="*/ 334 w 373"/>
                    <a:gd name="T63" fmla="*/ 828 h 1647"/>
                    <a:gd name="T64" fmla="*/ 352 w 373"/>
                    <a:gd name="T65" fmla="*/ 950 h 1647"/>
                    <a:gd name="T66" fmla="*/ 367 w 373"/>
                    <a:gd name="T67" fmla="*/ 1111 h 1647"/>
                    <a:gd name="T68" fmla="*/ 370 w 373"/>
                    <a:gd name="T69" fmla="*/ 1184 h 1647"/>
                    <a:gd name="T70" fmla="*/ 373 w 373"/>
                    <a:gd name="T71" fmla="*/ 1326 h 1647"/>
                    <a:gd name="T72" fmla="*/ 368 w 373"/>
                    <a:gd name="T73" fmla="*/ 1461 h 1647"/>
                    <a:gd name="T74" fmla="*/ 357 w 373"/>
                    <a:gd name="T75" fmla="*/ 1588 h 16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73" h="1647">
                      <a:moveTo>
                        <a:pt x="228" y="1647"/>
                      </a:moveTo>
                      <a:lnTo>
                        <a:pt x="228" y="1647"/>
                      </a:lnTo>
                      <a:lnTo>
                        <a:pt x="229" y="1642"/>
                      </a:lnTo>
                      <a:lnTo>
                        <a:pt x="229" y="1642"/>
                      </a:lnTo>
                      <a:lnTo>
                        <a:pt x="238" y="1572"/>
                      </a:lnTo>
                      <a:lnTo>
                        <a:pt x="246" y="1503"/>
                      </a:lnTo>
                      <a:lnTo>
                        <a:pt x="253" y="1438"/>
                      </a:lnTo>
                      <a:lnTo>
                        <a:pt x="259" y="1373"/>
                      </a:lnTo>
                      <a:lnTo>
                        <a:pt x="264" y="1311"/>
                      </a:lnTo>
                      <a:lnTo>
                        <a:pt x="267" y="1249"/>
                      </a:lnTo>
                      <a:lnTo>
                        <a:pt x="270" y="1190"/>
                      </a:lnTo>
                      <a:lnTo>
                        <a:pt x="272" y="1133"/>
                      </a:lnTo>
                      <a:lnTo>
                        <a:pt x="272" y="1133"/>
                      </a:lnTo>
                      <a:lnTo>
                        <a:pt x="272" y="1063"/>
                      </a:lnTo>
                      <a:lnTo>
                        <a:pt x="271" y="996"/>
                      </a:lnTo>
                      <a:lnTo>
                        <a:pt x="269" y="932"/>
                      </a:lnTo>
                      <a:lnTo>
                        <a:pt x="266" y="871"/>
                      </a:lnTo>
                      <a:lnTo>
                        <a:pt x="266" y="871"/>
                      </a:lnTo>
                      <a:lnTo>
                        <a:pt x="262" y="820"/>
                      </a:lnTo>
                      <a:lnTo>
                        <a:pt x="258" y="772"/>
                      </a:lnTo>
                      <a:lnTo>
                        <a:pt x="253" y="726"/>
                      </a:lnTo>
                      <a:lnTo>
                        <a:pt x="247" y="681"/>
                      </a:lnTo>
                      <a:lnTo>
                        <a:pt x="241" y="638"/>
                      </a:lnTo>
                      <a:lnTo>
                        <a:pt x="234" y="595"/>
                      </a:lnTo>
                      <a:lnTo>
                        <a:pt x="226" y="555"/>
                      </a:lnTo>
                      <a:lnTo>
                        <a:pt x="218" y="517"/>
                      </a:lnTo>
                      <a:lnTo>
                        <a:pt x="210" y="480"/>
                      </a:lnTo>
                      <a:lnTo>
                        <a:pt x="201" y="444"/>
                      </a:lnTo>
                      <a:lnTo>
                        <a:pt x="192" y="410"/>
                      </a:lnTo>
                      <a:lnTo>
                        <a:pt x="182" y="377"/>
                      </a:lnTo>
                      <a:lnTo>
                        <a:pt x="173" y="345"/>
                      </a:lnTo>
                      <a:lnTo>
                        <a:pt x="163" y="316"/>
                      </a:lnTo>
                      <a:lnTo>
                        <a:pt x="153" y="287"/>
                      </a:lnTo>
                      <a:lnTo>
                        <a:pt x="143" y="260"/>
                      </a:lnTo>
                      <a:lnTo>
                        <a:pt x="122" y="210"/>
                      </a:lnTo>
                      <a:lnTo>
                        <a:pt x="101" y="166"/>
                      </a:lnTo>
                      <a:lnTo>
                        <a:pt x="81" y="125"/>
                      </a:lnTo>
                      <a:lnTo>
                        <a:pt x="62" y="91"/>
                      </a:lnTo>
                      <a:lnTo>
                        <a:pt x="44" y="61"/>
                      </a:lnTo>
                      <a:lnTo>
                        <a:pt x="27" y="36"/>
                      </a:lnTo>
                      <a:lnTo>
                        <a:pt x="12" y="16"/>
                      </a:lnTo>
                      <a:lnTo>
                        <a:pt x="0" y="0"/>
                      </a:lnTo>
                      <a:lnTo>
                        <a:pt x="0" y="0"/>
                      </a:lnTo>
                      <a:lnTo>
                        <a:pt x="28" y="34"/>
                      </a:lnTo>
                      <a:lnTo>
                        <a:pt x="54" y="70"/>
                      </a:lnTo>
                      <a:lnTo>
                        <a:pt x="80" y="108"/>
                      </a:lnTo>
                      <a:lnTo>
                        <a:pt x="105" y="147"/>
                      </a:lnTo>
                      <a:lnTo>
                        <a:pt x="128" y="188"/>
                      </a:lnTo>
                      <a:lnTo>
                        <a:pt x="150" y="230"/>
                      </a:lnTo>
                      <a:lnTo>
                        <a:pt x="171" y="273"/>
                      </a:lnTo>
                      <a:lnTo>
                        <a:pt x="191" y="318"/>
                      </a:lnTo>
                      <a:lnTo>
                        <a:pt x="210" y="363"/>
                      </a:lnTo>
                      <a:lnTo>
                        <a:pt x="227" y="410"/>
                      </a:lnTo>
                      <a:lnTo>
                        <a:pt x="244" y="458"/>
                      </a:lnTo>
                      <a:lnTo>
                        <a:pt x="259" y="506"/>
                      </a:lnTo>
                      <a:lnTo>
                        <a:pt x="274" y="554"/>
                      </a:lnTo>
                      <a:lnTo>
                        <a:pt x="287" y="604"/>
                      </a:lnTo>
                      <a:lnTo>
                        <a:pt x="299" y="655"/>
                      </a:lnTo>
                      <a:lnTo>
                        <a:pt x="311" y="705"/>
                      </a:lnTo>
                      <a:lnTo>
                        <a:pt x="311" y="705"/>
                      </a:lnTo>
                      <a:lnTo>
                        <a:pt x="319" y="746"/>
                      </a:lnTo>
                      <a:lnTo>
                        <a:pt x="327" y="788"/>
                      </a:lnTo>
                      <a:lnTo>
                        <a:pt x="327" y="788"/>
                      </a:lnTo>
                      <a:lnTo>
                        <a:pt x="334" y="828"/>
                      </a:lnTo>
                      <a:lnTo>
                        <a:pt x="341" y="869"/>
                      </a:lnTo>
                      <a:lnTo>
                        <a:pt x="352" y="950"/>
                      </a:lnTo>
                      <a:lnTo>
                        <a:pt x="360" y="1031"/>
                      </a:lnTo>
                      <a:lnTo>
                        <a:pt x="367" y="1111"/>
                      </a:lnTo>
                      <a:lnTo>
                        <a:pt x="367" y="1111"/>
                      </a:lnTo>
                      <a:lnTo>
                        <a:pt x="370" y="1184"/>
                      </a:lnTo>
                      <a:lnTo>
                        <a:pt x="373" y="1255"/>
                      </a:lnTo>
                      <a:lnTo>
                        <a:pt x="373" y="1326"/>
                      </a:lnTo>
                      <a:lnTo>
                        <a:pt x="371" y="1394"/>
                      </a:lnTo>
                      <a:lnTo>
                        <a:pt x="368" y="1461"/>
                      </a:lnTo>
                      <a:lnTo>
                        <a:pt x="363" y="1525"/>
                      </a:lnTo>
                      <a:lnTo>
                        <a:pt x="357" y="1588"/>
                      </a:lnTo>
                      <a:lnTo>
                        <a:pt x="349" y="1647"/>
                      </a:lnTo>
                    </a:path>
                  </a:pathLst>
                </a:custGeom>
                <a:gradFill flip="none" rotWithShape="1">
                  <a:gsLst>
                    <a:gs pos="0">
                      <a:srgbClr val="00B050">
                        <a:shade val="30000"/>
                        <a:satMod val="115000"/>
                      </a:srgbClr>
                    </a:gs>
                    <a:gs pos="50000">
                      <a:srgbClr val="00B050">
                        <a:shade val="67500"/>
                        <a:satMod val="115000"/>
                      </a:srgbClr>
                    </a:gs>
                    <a:gs pos="100000">
                      <a:srgbClr val="40A816"/>
                    </a:gs>
                  </a:gsLst>
                  <a:lin ang="13500000" scaled="1"/>
                  <a:tileRect/>
                </a:gra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sp>
              <p:nvSpPr>
                <p:cNvPr id="44" name="Freeform 42">
                  <a:extLst>
                    <a:ext uri="{FF2B5EF4-FFF2-40B4-BE49-F238E27FC236}">
                      <a16:creationId xmlns="" xmlns:a16="http://schemas.microsoft.com/office/drawing/2014/main" id="{195F8420-0DB6-4BC8-93F2-C89CA7669F62}"/>
                    </a:ext>
                  </a:extLst>
                </p:cNvPr>
                <p:cNvSpPr>
                  <a:spLocks/>
                </p:cNvSpPr>
                <p:nvPr/>
              </p:nvSpPr>
              <p:spPr bwMode="auto">
                <a:xfrm>
                  <a:off x="1123548" y="4560812"/>
                  <a:ext cx="116634" cy="324029"/>
                </a:xfrm>
                <a:custGeom>
                  <a:avLst/>
                  <a:gdLst>
                    <a:gd name="T0" fmla="*/ 90 w 304"/>
                    <a:gd name="T1" fmla="*/ 1094 h 1335"/>
                    <a:gd name="T2" fmla="*/ 101 w 304"/>
                    <a:gd name="T3" fmla="*/ 1210 h 1335"/>
                    <a:gd name="T4" fmla="*/ 116 w 304"/>
                    <a:gd name="T5" fmla="*/ 1335 h 1335"/>
                    <a:gd name="T6" fmla="*/ 18 w 304"/>
                    <a:gd name="T7" fmla="*/ 1335 h 1335"/>
                    <a:gd name="T8" fmla="*/ 17 w 304"/>
                    <a:gd name="T9" fmla="*/ 1330 h 1335"/>
                    <a:gd name="T10" fmla="*/ 16 w 304"/>
                    <a:gd name="T11" fmla="*/ 1320 h 1335"/>
                    <a:gd name="T12" fmla="*/ 16 w 304"/>
                    <a:gd name="T13" fmla="*/ 1319 h 1335"/>
                    <a:gd name="T14" fmla="*/ 9 w 304"/>
                    <a:gd name="T15" fmla="*/ 1264 h 1335"/>
                    <a:gd name="T16" fmla="*/ 1 w 304"/>
                    <a:gd name="T17" fmla="*/ 1144 h 1335"/>
                    <a:gd name="T18" fmla="*/ 0 w 304"/>
                    <a:gd name="T19" fmla="*/ 1017 h 1335"/>
                    <a:gd name="T20" fmla="*/ 6 w 304"/>
                    <a:gd name="T21" fmla="*/ 884 h 1335"/>
                    <a:gd name="T22" fmla="*/ 13 w 304"/>
                    <a:gd name="T23" fmla="*/ 817 h 1335"/>
                    <a:gd name="T24" fmla="*/ 20 w 304"/>
                    <a:gd name="T25" fmla="*/ 752 h 1335"/>
                    <a:gd name="T26" fmla="*/ 41 w 304"/>
                    <a:gd name="T27" fmla="*/ 623 h 1335"/>
                    <a:gd name="T28" fmla="*/ 54 w 304"/>
                    <a:gd name="T29" fmla="*/ 559 h 1335"/>
                    <a:gd name="T30" fmla="*/ 75 w 304"/>
                    <a:gd name="T31" fmla="*/ 474 h 1335"/>
                    <a:gd name="T32" fmla="*/ 99 w 304"/>
                    <a:gd name="T33" fmla="*/ 393 h 1335"/>
                    <a:gd name="T34" fmla="*/ 118 w 304"/>
                    <a:gd name="T35" fmla="*/ 337 h 1335"/>
                    <a:gd name="T36" fmla="*/ 150 w 304"/>
                    <a:gd name="T37" fmla="*/ 256 h 1335"/>
                    <a:gd name="T38" fmla="*/ 173 w 304"/>
                    <a:gd name="T39" fmla="*/ 204 h 1335"/>
                    <a:gd name="T40" fmla="*/ 199 w 304"/>
                    <a:gd name="T41" fmla="*/ 155 h 1335"/>
                    <a:gd name="T42" fmla="*/ 227 w 304"/>
                    <a:gd name="T43" fmla="*/ 108 h 1335"/>
                    <a:gd name="T44" fmla="*/ 256 w 304"/>
                    <a:gd name="T45" fmla="*/ 62 h 1335"/>
                    <a:gd name="T46" fmla="*/ 288 w 304"/>
                    <a:gd name="T47" fmla="*/ 20 h 1335"/>
                    <a:gd name="T48" fmla="*/ 304 w 304"/>
                    <a:gd name="T49" fmla="*/ 0 h 1335"/>
                    <a:gd name="T50" fmla="*/ 276 w 304"/>
                    <a:gd name="T51" fmla="*/ 38 h 1335"/>
                    <a:gd name="T52" fmla="*/ 253 w 304"/>
                    <a:gd name="T53" fmla="*/ 76 h 1335"/>
                    <a:gd name="T54" fmla="*/ 227 w 304"/>
                    <a:gd name="T55" fmla="*/ 124 h 1335"/>
                    <a:gd name="T56" fmla="*/ 200 w 304"/>
                    <a:gd name="T57" fmla="*/ 181 h 1335"/>
                    <a:gd name="T58" fmla="*/ 174 w 304"/>
                    <a:gd name="T59" fmla="*/ 250 h 1335"/>
                    <a:gd name="T60" fmla="*/ 148 w 304"/>
                    <a:gd name="T61" fmla="*/ 332 h 1335"/>
                    <a:gd name="T62" fmla="*/ 125 w 304"/>
                    <a:gd name="T63" fmla="*/ 425 h 1335"/>
                    <a:gd name="T64" fmla="*/ 115 w 304"/>
                    <a:gd name="T65" fmla="*/ 476 h 1335"/>
                    <a:gd name="T66" fmla="*/ 103 w 304"/>
                    <a:gd name="T67" fmla="*/ 553 h 1335"/>
                    <a:gd name="T68" fmla="*/ 93 w 304"/>
                    <a:gd name="T69" fmla="*/ 635 h 1335"/>
                    <a:gd name="T70" fmla="*/ 86 w 304"/>
                    <a:gd name="T71" fmla="*/ 724 h 1335"/>
                    <a:gd name="T72" fmla="*/ 82 w 304"/>
                    <a:gd name="T73" fmla="*/ 821 h 1335"/>
                    <a:gd name="T74" fmla="*/ 82 w 304"/>
                    <a:gd name="T75" fmla="*/ 885 h 1335"/>
                    <a:gd name="T76" fmla="*/ 86 w 304"/>
                    <a:gd name="T77" fmla="*/ 1022 h 1335"/>
                    <a:gd name="T78" fmla="*/ 90 w 304"/>
                    <a:gd name="T79" fmla="*/ 1094 h 1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04" h="1335">
                      <a:moveTo>
                        <a:pt x="90" y="1094"/>
                      </a:moveTo>
                      <a:lnTo>
                        <a:pt x="90" y="1094"/>
                      </a:lnTo>
                      <a:lnTo>
                        <a:pt x="95" y="1151"/>
                      </a:lnTo>
                      <a:lnTo>
                        <a:pt x="101" y="1210"/>
                      </a:lnTo>
                      <a:lnTo>
                        <a:pt x="108" y="1272"/>
                      </a:lnTo>
                      <a:lnTo>
                        <a:pt x="116" y="1335"/>
                      </a:lnTo>
                      <a:lnTo>
                        <a:pt x="18" y="1335"/>
                      </a:lnTo>
                      <a:lnTo>
                        <a:pt x="18" y="1335"/>
                      </a:lnTo>
                      <a:lnTo>
                        <a:pt x="17" y="1330"/>
                      </a:lnTo>
                      <a:lnTo>
                        <a:pt x="17" y="1330"/>
                      </a:lnTo>
                      <a:lnTo>
                        <a:pt x="16" y="1320"/>
                      </a:lnTo>
                      <a:lnTo>
                        <a:pt x="16" y="1320"/>
                      </a:lnTo>
                      <a:lnTo>
                        <a:pt x="16" y="1320"/>
                      </a:lnTo>
                      <a:lnTo>
                        <a:pt x="16" y="1319"/>
                      </a:lnTo>
                      <a:lnTo>
                        <a:pt x="16" y="1319"/>
                      </a:lnTo>
                      <a:lnTo>
                        <a:pt x="9" y="1264"/>
                      </a:lnTo>
                      <a:lnTo>
                        <a:pt x="4" y="1205"/>
                      </a:lnTo>
                      <a:lnTo>
                        <a:pt x="1" y="1144"/>
                      </a:lnTo>
                      <a:lnTo>
                        <a:pt x="0" y="1082"/>
                      </a:lnTo>
                      <a:lnTo>
                        <a:pt x="0" y="1017"/>
                      </a:lnTo>
                      <a:lnTo>
                        <a:pt x="2" y="951"/>
                      </a:lnTo>
                      <a:lnTo>
                        <a:pt x="6" y="884"/>
                      </a:lnTo>
                      <a:lnTo>
                        <a:pt x="13" y="817"/>
                      </a:lnTo>
                      <a:lnTo>
                        <a:pt x="13" y="817"/>
                      </a:lnTo>
                      <a:lnTo>
                        <a:pt x="13" y="817"/>
                      </a:lnTo>
                      <a:lnTo>
                        <a:pt x="20" y="752"/>
                      </a:lnTo>
                      <a:lnTo>
                        <a:pt x="30" y="687"/>
                      </a:lnTo>
                      <a:lnTo>
                        <a:pt x="41" y="623"/>
                      </a:lnTo>
                      <a:lnTo>
                        <a:pt x="54" y="559"/>
                      </a:lnTo>
                      <a:lnTo>
                        <a:pt x="54" y="559"/>
                      </a:lnTo>
                      <a:lnTo>
                        <a:pt x="64" y="516"/>
                      </a:lnTo>
                      <a:lnTo>
                        <a:pt x="75" y="474"/>
                      </a:lnTo>
                      <a:lnTo>
                        <a:pt x="86" y="433"/>
                      </a:lnTo>
                      <a:lnTo>
                        <a:pt x="99" y="393"/>
                      </a:lnTo>
                      <a:lnTo>
                        <a:pt x="99" y="393"/>
                      </a:lnTo>
                      <a:lnTo>
                        <a:pt x="118" y="337"/>
                      </a:lnTo>
                      <a:lnTo>
                        <a:pt x="139" y="282"/>
                      </a:lnTo>
                      <a:lnTo>
                        <a:pt x="150" y="256"/>
                      </a:lnTo>
                      <a:lnTo>
                        <a:pt x="161" y="230"/>
                      </a:lnTo>
                      <a:lnTo>
                        <a:pt x="173" y="204"/>
                      </a:lnTo>
                      <a:lnTo>
                        <a:pt x="186" y="179"/>
                      </a:lnTo>
                      <a:lnTo>
                        <a:pt x="199" y="155"/>
                      </a:lnTo>
                      <a:lnTo>
                        <a:pt x="213" y="131"/>
                      </a:lnTo>
                      <a:lnTo>
                        <a:pt x="227" y="108"/>
                      </a:lnTo>
                      <a:lnTo>
                        <a:pt x="241" y="85"/>
                      </a:lnTo>
                      <a:lnTo>
                        <a:pt x="256" y="62"/>
                      </a:lnTo>
                      <a:lnTo>
                        <a:pt x="272" y="41"/>
                      </a:lnTo>
                      <a:lnTo>
                        <a:pt x="288" y="20"/>
                      </a:lnTo>
                      <a:lnTo>
                        <a:pt x="304" y="0"/>
                      </a:lnTo>
                      <a:lnTo>
                        <a:pt x="304" y="0"/>
                      </a:lnTo>
                      <a:lnTo>
                        <a:pt x="286" y="23"/>
                      </a:lnTo>
                      <a:lnTo>
                        <a:pt x="276" y="38"/>
                      </a:lnTo>
                      <a:lnTo>
                        <a:pt x="265" y="55"/>
                      </a:lnTo>
                      <a:lnTo>
                        <a:pt x="253" y="76"/>
                      </a:lnTo>
                      <a:lnTo>
                        <a:pt x="240" y="99"/>
                      </a:lnTo>
                      <a:lnTo>
                        <a:pt x="227" y="124"/>
                      </a:lnTo>
                      <a:lnTo>
                        <a:pt x="214" y="151"/>
                      </a:lnTo>
                      <a:lnTo>
                        <a:pt x="200" y="181"/>
                      </a:lnTo>
                      <a:lnTo>
                        <a:pt x="187" y="215"/>
                      </a:lnTo>
                      <a:lnTo>
                        <a:pt x="174" y="250"/>
                      </a:lnTo>
                      <a:lnTo>
                        <a:pt x="161" y="289"/>
                      </a:lnTo>
                      <a:lnTo>
                        <a:pt x="148" y="332"/>
                      </a:lnTo>
                      <a:lnTo>
                        <a:pt x="136" y="377"/>
                      </a:lnTo>
                      <a:lnTo>
                        <a:pt x="125" y="425"/>
                      </a:lnTo>
                      <a:lnTo>
                        <a:pt x="115" y="476"/>
                      </a:lnTo>
                      <a:lnTo>
                        <a:pt x="115" y="476"/>
                      </a:lnTo>
                      <a:lnTo>
                        <a:pt x="109" y="513"/>
                      </a:lnTo>
                      <a:lnTo>
                        <a:pt x="103" y="553"/>
                      </a:lnTo>
                      <a:lnTo>
                        <a:pt x="98" y="593"/>
                      </a:lnTo>
                      <a:lnTo>
                        <a:pt x="93" y="635"/>
                      </a:lnTo>
                      <a:lnTo>
                        <a:pt x="89" y="679"/>
                      </a:lnTo>
                      <a:lnTo>
                        <a:pt x="86" y="724"/>
                      </a:lnTo>
                      <a:lnTo>
                        <a:pt x="84" y="772"/>
                      </a:lnTo>
                      <a:lnTo>
                        <a:pt x="82" y="821"/>
                      </a:lnTo>
                      <a:lnTo>
                        <a:pt x="82" y="821"/>
                      </a:lnTo>
                      <a:lnTo>
                        <a:pt x="82" y="885"/>
                      </a:lnTo>
                      <a:lnTo>
                        <a:pt x="83" y="951"/>
                      </a:lnTo>
                      <a:lnTo>
                        <a:pt x="86" y="1022"/>
                      </a:lnTo>
                      <a:lnTo>
                        <a:pt x="90" y="1094"/>
                      </a:lnTo>
                      <a:lnTo>
                        <a:pt x="90" y="1094"/>
                      </a:lnTo>
                      <a:close/>
                    </a:path>
                  </a:pathLst>
                </a:custGeom>
                <a:gradFill flip="none" rotWithShape="1">
                  <a:gsLst>
                    <a:gs pos="0">
                      <a:srgbClr val="00B050">
                        <a:shade val="30000"/>
                        <a:satMod val="115000"/>
                      </a:srgbClr>
                    </a:gs>
                    <a:gs pos="50000">
                      <a:srgbClr val="00B050">
                        <a:shade val="67500"/>
                        <a:satMod val="115000"/>
                      </a:srgbClr>
                    </a:gs>
                    <a:gs pos="100000">
                      <a:srgbClr val="40A816"/>
                    </a:gs>
                  </a:gsLst>
                  <a:lin ang="13500000" scaled="1"/>
                  <a:tileRect/>
                </a:gra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grpSp>
        </p:grpSp>
        <p:grpSp>
          <p:nvGrpSpPr>
            <p:cNvPr id="29" name="Group 4">
              <a:extLst>
                <a:ext uri="{FF2B5EF4-FFF2-40B4-BE49-F238E27FC236}">
                  <a16:creationId xmlns="" xmlns:a16="http://schemas.microsoft.com/office/drawing/2014/main" id="{470ED227-4771-4788-898B-9152A02A2C1E}"/>
                </a:ext>
              </a:extLst>
            </p:cNvPr>
            <p:cNvGrpSpPr>
              <a:grpSpLocks noChangeAspect="1"/>
            </p:cNvGrpSpPr>
            <p:nvPr/>
          </p:nvGrpSpPr>
          <p:grpSpPr bwMode="auto">
            <a:xfrm>
              <a:off x="2354400" y="1237447"/>
              <a:ext cx="1257300" cy="373062"/>
              <a:chOff x="1469" y="595"/>
              <a:chExt cx="792" cy="235"/>
            </a:xfrm>
          </p:grpSpPr>
          <p:sp>
            <p:nvSpPr>
              <p:cNvPr id="33" name="AutoShape 3">
                <a:extLst>
                  <a:ext uri="{FF2B5EF4-FFF2-40B4-BE49-F238E27FC236}">
                    <a16:creationId xmlns="" xmlns:a16="http://schemas.microsoft.com/office/drawing/2014/main" id="{74CA9963-DF6C-4960-BC2D-584CC1DC24FE}"/>
                  </a:ext>
                </a:extLst>
              </p:cNvPr>
              <p:cNvSpPr>
                <a:spLocks noChangeAspect="1" noChangeArrowheads="1" noTextEdit="1"/>
              </p:cNvSpPr>
              <p:nvPr/>
            </p:nvSpPr>
            <p:spPr bwMode="auto">
              <a:xfrm>
                <a:off x="1469" y="595"/>
                <a:ext cx="792" cy="23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sp>
            <p:nvSpPr>
              <p:cNvPr id="34" name="Freeform 5">
                <a:extLst>
                  <a:ext uri="{FF2B5EF4-FFF2-40B4-BE49-F238E27FC236}">
                    <a16:creationId xmlns="" xmlns:a16="http://schemas.microsoft.com/office/drawing/2014/main" id="{62A47339-11E1-475D-BB81-E9E14895A908}"/>
                  </a:ext>
                </a:extLst>
              </p:cNvPr>
              <p:cNvSpPr>
                <a:spLocks/>
              </p:cNvSpPr>
              <p:nvPr/>
            </p:nvSpPr>
            <p:spPr bwMode="auto">
              <a:xfrm>
                <a:off x="1471" y="597"/>
                <a:ext cx="789" cy="232"/>
              </a:xfrm>
              <a:custGeom>
                <a:avLst/>
                <a:gdLst>
                  <a:gd name="T0" fmla="*/ 1424 w 1578"/>
                  <a:gd name="T1" fmla="*/ 0 h 464"/>
                  <a:gd name="T2" fmla="*/ 0 w 1578"/>
                  <a:gd name="T3" fmla="*/ 0 h 464"/>
                  <a:gd name="T4" fmla="*/ 0 w 1578"/>
                  <a:gd name="T5" fmla="*/ 464 h 464"/>
                  <a:gd name="T6" fmla="*/ 1424 w 1578"/>
                  <a:gd name="T7" fmla="*/ 464 h 464"/>
                  <a:gd name="T8" fmla="*/ 1578 w 1578"/>
                  <a:gd name="T9" fmla="*/ 231 h 464"/>
                  <a:gd name="T10" fmla="*/ 1424 w 1578"/>
                  <a:gd name="T11" fmla="*/ 0 h 464"/>
                </a:gdLst>
                <a:ahLst/>
                <a:cxnLst>
                  <a:cxn ang="0">
                    <a:pos x="T0" y="T1"/>
                  </a:cxn>
                  <a:cxn ang="0">
                    <a:pos x="T2" y="T3"/>
                  </a:cxn>
                  <a:cxn ang="0">
                    <a:pos x="T4" y="T5"/>
                  </a:cxn>
                  <a:cxn ang="0">
                    <a:pos x="T6" y="T7"/>
                  </a:cxn>
                  <a:cxn ang="0">
                    <a:pos x="T8" y="T9"/>
                  </a:cxn>
                  <a:cxn ang="0">
                    <a:pos x="T10" y="T11"/>
                  </a:cxn>
                </a:cxnLst>
                <a:rect l="0" t="0" r="r" b="b"/>
                <a:pathLst>
                  <a:path w="1578" h="464">
                    <a:moveTo>
                      <a:pt x="1424" y="0"/>
                    </a:moveTo>
                    <a:lnTo>
                      <a:pt x="0" y="0"/>
                    </a:lnTo>
                    <a:lnTo>
                      <a:pt x="0" y="464"/>
                    </a:lnTo>
                    <a:lnTo>
                      <a:pt x="1424" y="464"/>
                    </a:lnTo>
                    <a:lnTo>
                      <a:pt x="1578" y="231"/>
                    </a:lnTo>
                    <a:lnTo>
                      <a:pt x="1424" y="0"/>
                    </a:lnTo>
                    <a:close/>
                  </a:path>
                </a:pathLst>
              </a:custGeom>
              <a:gradFill flip="none" rotWithShape="1">
                <a:gsLst>
                  <a:gs pos="25000">
                    <a:schemeClr val="bg1">
                      <a:lumMod val="95000"/>
                      <a:shade val="67500"/>
                      <a:satMod val="115000"/>
                    </a:schemeClr>
                  </a:gs>
                  <a:gs pos="100000">
                    <a:schemeClr val="bg1">
                      <a:lumMod val="95000"/>
                      <a:shade val="100000"/>
                      <a:satMod val="115000"/>
                    </a:schemeClr>
                  </a:gs>
                </a:gsLst>
                <a:lin ang="2700000" scaled="1"/>
                <a:tileRect/>
              </a:gradFill>
              <a:ln w="12700">
                <a:solidFill>
                  <a:schemeClr val="bg1">
                    <a:lumMod val="8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noProof="1"/>
              </a:p>
            </p:txBody>
          </p:sp>
        </p:grpSp>
        <p:grpSp>
          <p:nvGrpSpPr>
            <p:cNvPr id="30" name="Group 4">
              <a:extLst>
                <a:ext uri="{FF2B5EF4-FFF2-40B4-BE49-F238E27FC236}">
                  <a16:creationId xmlns="" xmlns:a16="http://schemas.microsoft.com/office/drawing/2014/main" id="{B5A73BD5-8FDB-4CFF-9268-1F95F6E7080E}"/>
                </a:ext>
              </a:extLst>
            </p:cNvPr>
            <p:cNvGrpSpPr>
              <a:grpSpLocks noChangeAspect="1"/>
            </p:cNvGrpSpPr>
            <p:nvPr/>
          </p:nvGrpSpPr>
          <p:grpSpPr bwMode="auto">
            <a:xfrm rot="10800000">
              <a:off x="925200" y="956624"/>
              <a:ext cx="1257300" cy="373062"/>
              <a:chOff x="1469" y="595"/>
              <a:chExt cx="792" cy="235"/>
            </a:xfrm>
          </p:grpSpPr>
          <p:sp>
            <p:nvSpPr>
              <p:cNvPr id="31" name="AutoShape 3">
                <a:extLst>
                  <a:ext uri="{FF2B5EF4-FFF2-40B4-BE49-F238E27FC236}">
                    <a16:creationId xmlns="" xmlns:a16="http://schemas.microsoft.com/office/drawing/2014/main" id="{33602B3A-89AA-4131-86BD-9F169E6C03E7}"/>
                  </a:ext>
                </a:extLst>
              </p:cNvPr>
              <p:cNvSpPr>
                <a:spLocks noChangeAspect="1" noChangeArrowheads="1" noTextEdit="1"/>
              </p:cNvSpPr>
              <p:nvPr/>
            </p:nvSpPr>
            <p:spPr bwMode="auto">
              <a:xfrm>
                <a:off x="1469" y="595"/>
                <a:ext cx="792" cy="23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sp>
            <p:nvSpPr>
              <p:cNvPr id="32" name="Freeform 5">
                <a:extLst>
                  <a:ext uri="{FF2B5EF4-FFF2-40B4-BE49-F238E27FC236}">
                    <a16:creationId xmlns="" xmlns:a16="http://schemas.microsoft.com/office/drawing/2014/main" id="{F2148CE6-4C23-48B5-89D2-F2FF9F38A773}"/>
                  </a:ext>
                </a:extLst>
              </p:cNvPr>
              <p:cNvSpPr>
                <a:spLocks/>
              </p:cNvSpPr>
              <p:nvPr/>
            </p:nvSpPr>
            <p:spPr bwMode="auto">
              <a:xfrm rot="10800000" flipH="1">
                <a:off x="1470" y="597"/>
                <a:ext cx="789" cy="232"/>
              </a:xfrm>
              <a:custGeom>
                <a:avLst/>
                <a:gdLst>
                  <a:gd name="T0" fmla="*/ 1424 w 1578"/>
                  <a:gd name="T1" fmla="*/ 0 h 464"/>
                  <a:gd name="T2" fmla="*/ 0 w 1578"/>
                  <a:gd name="T3" fmla="*/ 0 h 464"/>
                  <a:gd name="T4" fmla="*/ 0 w 1578"/>
                  <a:gd name="T5" fmla="*/ 464 h 464"/>
                  <a:gd name="T6" fmla="*/ 1424 w 1578"/>
                  <a:gd name="T7" fmla="*/ 464 h 464"/>
                  <a:gd name="T8" fmla="*/ 1578 w 1578"/>
                  <a:gd name="T9" fmla="*/ 231 h 464"/>
                  <a:gd name="T10" fmla="*/ 1424 w 1578"/>
                  <a:gd name="T11" fmla="*/ 0 h 464"/>
                </a:gdLst>
                <a:ahLst/>
                <a:cxnLst>
                  <a:cxn ang="0">
                    <a:pos x="T0" y="T1"/>
                  </a:cxn>
                  <a:cxn ang="0">
                    <a:pos x="T2" y="T3"/>
                  </a:cxn>
                  <a:cxn ang="0">
                    <a:pos x="T4" y="T5"/>
                  </a:cxn>
                  <a:cxn ang="0">
                    <a:pos x="T6" y="T7"/>
                  </a:cxn>
                  <a:cxn ang="0">
                    <a:pos x="T8" y="T9"/>
                  </a:cxn>
                  <a:cxn ang="0">
                    <a:pos x="T10" y="T11"/>
                  </a:cxn>
                </a:cxnLst>
                <a:rect l="0" t="0" r="r" b="b"/>
                <a:pathLst>
                  <a:path w="1578" h="464">
                    <a:moveTo>
                      <a:pt x="1424" y="0"/>
                    </a:moveTo>
                    <a:lnTo>
                      <a:pt x="0" y="0"/>
                    </a:lnTo>
                    <a:lnTo>
                      <a:pt x="0" y="464"/>
                    </a:lnTo>
                    <a:lnTo>
                      <a:pt x="1424" y="464"/>
                    </a:lnTo>
                    <a:lnTo>
                      <a:pt x="1578" y="231"/>
                    </a:lnTo>
                    <a:lnTo>
                      <a:pt x="1424" y="0"/>
                    </a:lnTo>
                    <a:close/>
                  </a:path>
                </a:pathLst>
              </a:custGeom>
              <a:gradFill flip="none" rotWithShape="1">
                <a:gsLst>
                  <a:gs pos="25000">
                    <a:schemeClr val="bg1">
                      <a:lumMod val="95000"/>
                      <a:shade val="67500"/>
                      <a:satMod val="115000"/>
                    </a:schemeClr>
                  </a:gs>
                  <a:gs pos="100000">
                    <a:schemeClr val="bg1">
                      <a:lumMod val="95000"/>
                      <a:shade val="100000"/>
                      <a:satMod val="115000"/>
                    </a:schemeClr>
                  </a:gs>
                </a:gsLst>
                <a:lin ang="2700000" scaled="1"/>
                <a:tileRect/>
              </a:gradFill>
              <a:ln w="12700">
                <a:solidFill>
                  <a:schemeClr val="bg1">
                    <a:lumMod val="8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noProof="1"/>
              </a:p>
            </p:txBody>
          </p:sp>
        </p:grpSp>
      </p:gr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5123" name="Rectangle 7"/>
          <p:cNvSpPr txBox="1">
            <a:spLocks noChangeArrowheads="1"/>
          </p:cNvSpPr>
          <p:nvPr/>
        </p:nvSpPr>
        <p:spPr bwMode="auto">
          <a:xfrm>
            <a:off x="755576" y="1700808"/>
            <a:ext cx="8229600" cy="4205288"/>
          </a:xfrm>
          <a:prstGeom prst="rect">
            <a:avLst/>
          </a:prstGeom>
          <a:noFill/>
          <a:ln w="9525">
            <a:noFill/>
            <a:miter lim="800000"/>
            <a:headEnd/>
            <a:tailEnd/>
          </a:ln>
          <a:effectLst/>
        </p:spPr>
        <p:txBody>
          <a:bodyPr/>
          <a:lstStyle/>
          <a:p>
            <a:pPr algn="ctr">
              <a:spcBef>
                <a:spcPct val="20000"/>
              </a:spcBef>
            </a:pPr>
            <a:r>
              <a:rPr lang="en-US" sz="3200" dirty="0">
                <a:solidFill>
                  <a:schemeClr val="bg1"/>
                </a:solidFill>
              </a:rPr>
              <a:t>. </a:t>
            </a:r>
          </a:p>
        </p:txBody>
      </p:sp>
      <p:cxnSp>
        <p:nvCxnSpPr>
          <p:cNvPr id="6" name="直線接點 5"/>
          <p:cNvCxnSpPr/>
          <p:nvPr/>
        </p:nvCxnSpPr>
        <p:spPr>
          <a:xfrm>
            <a:off x="0" y="3717032"/>
            <a:ext cx="9144000" cy="0"/>
          </a:xfrm>
          <a:prstGeom prst="line">
            <a:avLst/>
          </a:prstGeom>
        </p:spPr>
        <p:style>
          <a:lnRef idx="2">
            <a:schemeClr val="accent2"/>
          </a:lnRef>
          <a:fillRef idx="0">
            <a:schemeClr val="accent2"/>
          </a:fillRef>
          <a:effectRef idx="1">
            <a:schemeClr val="accent2"/>
          </a:effectRef>
          <a:fontRef idx="minor">
            <a:schemeClr val="tx1"/>
          </a:fontRef>
        </p:style>
      </p:cxnSp>
      <p:pic>
        <p:nvPicPr>
          <p:cNvPr id="8" name="圖片 7" descr="昶和LOGO.png"/>
          <p:cNvPicPr>
            <a:picLocks noChangeAspect="1"/>
          </p:cNvPicPr>
          <p:nvPr/>
        </p:nvPicPr>
        <p:blipFill>
          <a:blip r:embed="rId3" cstate="print"/>
          <a:stretch>
            <a:fillRect/>
          </a:stretch>
        </p:blipFill>
        <p:spPr>
          <a:xfrm>
            <a:off x="3491880" y="5517232"/>
            <a:ext cx="1828800" cy="1219200"/>
          </a:xfrm>
          <a:prstGeom prst="rect">
            <a:avLst/>
          </a:prstGeom>
        </p:spPr>
      </p:pic>
      <p:sp>
        <p:nvSpPr>
          <p:cNvPr id="12" name="矩形 11"/>
          <p:cNvSpPr/>
          <p:nvPr/>
        </p:nvSpPr>
        <p:spPr>
          <a:xfrm>
            <a:off x="1990247" y="2924944"/>
            <a:ext cx="7153753" cy="707886"/>
          </a:xfrm>
          <a:prstGeom prst="rect">
            <a:avLst/>
          </a:prstGeom>
        </p:spPr>
        <p:txBody>
          <a:bodyPr wrap="none">
            <a:spAutoFit/>
          </a:bodyPr>
          <a:lstStyle/>
          <a:p>
            <a:pPr>
              <a:buNone/>
            </a:pPr>
            <a:r>
              <a:rPr lang="en-US" altLang="zh-TW" sz="4000" b="1" dirty="0" smtClean="0">
                <a:solidFill>
                  <a:srgbClr val="00467A"/>
                </a:solidFill>
                <a:latin typeface="Franklin Gothic Medium" pitchFamily="34" charset="0"/>
                <a:ea typeface="Tahoma" pitchFamily="34" charset="0"/>
                <a:cs typeface="Tahoma" pitchFamily="34" charset="0"/>
              </a:rPr>
              <a:t>Core  Competency of </a:t>
            </a:r>
            <a:r>
              <a:rPr lang="en-US" altLang="zh-TW" sz="4000" b="1" dirty="0" smtClean="0">
                <a:solidFill>
                  <a:srgbClr val="00467A"/>
                </a:solidFill>
              </a:rPr>
              <a:t>E</a:t>
            </a:r>
            <a:r>
              <a:rPr lang="en-US" altLang="zh-TW" sz="4000" b="1" dirty="0" smtClean="0">
                <a:solidFill>
                  <a:srgbClr val="00467A"/>
                </a:solidFill>
                <a:latin typeface="Franklin Gothic Medium" pitchFamily="34" charset="0"/>
                <a:ea typeface="Tahoma" pitchFamily="34" charset="0"/>
                <a:cs typeface="Tahoma" pitchFamily="34" charset="0"/>
              </a:rPr>
              <a:t>nterprise</a:t>
            </a:r>
            <a:endParaRPr lang="en-US" altLang="zh-TW" sz="4000" b="1" dirty="0">
              <a:solidFill>
                <a:srgbClr val="00467A"/>
              </a:solidFill>
              <a:latin typeface="Franklin Gothic Medium" pitchFamily="34" charset="0"/>
              <a:ea typeface="Tahoma" pitchFamily="34" charset="0"/>
              <a:cs typeface="Tahoma" pitchFamily="34" charset="0"/>
            </a:endParaRPr>
          </a:p>
        </p:txBody>
      </p:sp>
      <p:pic>
        <p:nvPicPr>
          <p:cNvPr id="7" name="圖片 6">
            <a:extLst>
              <a:ext uri="{FF2B5EF4-FFF2-40B4-BE49-F238E27FC236}">
                <a16:creationId xmlns="" xmlns:a16="http://schemas.microsoft.com/office/drawing/2014/main" id="{0BDEB2FF-1EC5-43F5-A2B9-0FEB55546F34}"/>
              </a:ext>
            </a:extLst>
          </p:cNvPr>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251520" y="188640"/>
            <a:ext cx="3888432" cy="2360771"/>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a:xfrm>
            <a:off x="539552" y="404664"/>
            <a:ext cx="8229600" cy="1143000"/>
          </a:xfrm>
        </p:spPr>
        <p:txBody>
          <a:bodyPr/>
          <a:lstStyle/>
          <a:p>
            <a:r>
              <a:rPr lang="zh-TW" altLang="en-US" sz="4000" b="1" dirty="0">
                <a:solidFill>
                  <a:srgbClr val="002060"/>
                </a:solidFill>
                <a:latin typeface="標楷體" pitchFamily="65" charset="-120"/>
                <a:ea typeface="標楷體" pitchFamily="65" charset="-120"/>
              </a:rPr>
              <a:t/>
            </a:r>
            <a:br>
              <a:rPr lang="zh-TW" altLang="en-US" sz="4000" b="1" dirty="0">
                <a:solidFill>
                  <a:srgbClr val="002060"/>
                </a:solidFill>
                <a:latin typeface="標楷體" pitchFamily="65" charset="-120"/>
                <a:ea typeface="標楷體" pitchFamily="65" charset="-120"/>
              </a:rPr>
            </a:br>
            <a:endParaRPr lang="zh-TW" altLang="en-US" sz="4000" dirty="0"/>
          </a:p>
        </p:txBody>
      </p:sp>
      <p:sp>
        <p:nvSpPr>
          <p:cNvPr id="19" name="TextBox 4">
            <a:extLst>
              <a:ext uri="{FF2B5EF4-FFF2-40B4-BE49-F238E27FC236}">
                <a16:creationId xmlns="" xmlns:a16="http://schemas.microsoft.com/office/drawing/2014/main" id="{19717F9E-5FA7-49A2-8A71-AF0A9E8FA6EB}"/>
              </a:ext>
            </a:extLst>
          </p:cNvPr>
          <p:cNvSpPr txBox="1"/>
          <p:nvPr/>
        </p:nvSpPr>
        <p:spPr>
          <a:xfrm>
            <a:off x="1907704" y="4221088"/>
            <a:ext cx="2137906" cy="1754326"/>
          </a:xfrm>
          <a:prstGeom prst="rect">
            <a:avLst/>
          </a:prstGeom>
          <a:noFill/>
        </p:spPr>
        <p:txBody>
          <a:bodyPr wrap="square" rtlCol="0">
            <a:spAutoFit/>
          </a:bodyPr>
          <a:lstStyle/>
          <a:p>
            <a:r>
              <a:rPr lang="en-US" sz="2600" dirty="0" smtClean="0">
                <a:solidFill>
                  <a:schemeClr val="bg1"/>
                </a:solidFill>
                <a:latin typeface="Franklin Gothic Medium" pitchFamily="34" charset="0"/>
                <a:ea typeface="標楷體" panose="03000509000000000000" pitchFamily="65" charset="-120"/>
              </a:rPr>
              <a:t>Businesses</a:t>
            </a:r>
          </a:p>
          <a:p>
            <a:r>
              <a:rPr lang="en-US" sz="2600" dirty="0" smtClean="0">
                <a:solidFill>
                  <a:schemeClr val="bg1"/>
                </a:solidFill>
                <a:latin typeface="Franklin Gothic Medium" pitchFamily="34" charset="0"/>
                <a:ea typeface="標楷體" panose="03000509000000000000" pitchFamily="65" charset="-120"/>
              </a:rPr>
              <a:t>across the borders</a:t>
            </a:r>
          </a:p>
          <a:p>
            <a:endParaRPr lang="en-US" sz="3000" dirty="0">
              <a:solidFill>
                <a:schemeClr val="bg1"/>
              </a:solidFill>
              <a:latin typeface="標楷體" panose="03000509000000000000" pitchFamily="65" charset="-120"/>
              <a:ea typeface="標楷體" panose="03000509000000000000" pitchFamily="65" charset="-120"/>
            </a:endParaRPr>
          </a:p>
        </p:txBody>
      </p:sp>
      <p:sp>
        <p:nvSpPr>
          <p:cNvPr id="20" name="TextBox 4">
            <a:extLst>
              <a:ext uri="{FF2B5EF4-FFF2-40B4-BE49-F238E27FC236}">
                <a16:creationId xmlns="" xmlns:a16="http://schemas.microsoft.com/office/drawing/2014/main" id="{904D0ADC-D97B-4016-859B-8CF7525FB13B}"/>
              </a:ext>
            </a:extLst>
          </p:cNvPr>
          <p:cNvSpPr txBox="1"/>
          <p:nvPr/>
        </p:nvSpPr>
        <p:spPr>
          <a:xfrm>
            <a:off x="5004048" y="4509120"/>
            <a:ext cx="2137906" cy="892552"/>
          </a:xfrm>
          <a:prstGeom prst="rect">
            <a:avLst/>
          </a:prstGeom>
          <a:noFill/>
        </p:spPr>
        <p:txBody>
          <a:bodyPr wrap="square" rtlCol="0">
            <a:spAutoFit/>
          </a:bodyPr>
          <a:lstStyle/>
          <a:p>
            <a:r>
              <a:rPr lang="en-US" sz="2600" dirty="0" smtClean="0">
                <a:solidFill>
                  <a:schemeClr val="bg1"/>
                </a:solidFill>
                <a:latin typeface="Franklin Gothic Medium" pitchFamily="34" charset="0"/>
                <a:ea typeface="標楷體" panose="03000509000000000000" pitchFamily="65" charset="-120"/>
              </a:rPr>
              <a:t>Revolutionary</a:t>
            </a:r>
          </a:p>
          <a:p>
            <a:r>
              <a:rPr lang="en-US" sz="2600" dirty="0" smtClean="0">
                <a:solidFill>
                  <a:schemeClr val="bg1"/>
                </a:solidFill>
                <a:latin typeface="Franklin Gothic Medium" pitchFamily="34" charset="0"/>
                <a:ea typeface="標楷體" panose="03000509000000000000" pitchFamily="65" charset="-120"/>
              </a:rPr>
              <a:t>innovation</a:t>
            </a:r>
            <a:endParaRPr lang="en-US" sz="2600" dirty="0">
              <a:solidFill>
                <a:schemeClr val="bg1"/>
              </a:solidFill>
              <a:latin typeface="Franklin Gothic Medium" pitchFamily="34" charset="0"/>
              <a:ea typeface="標楷體" panose="03000509000000000000" pitchFamily="65" charset="-120"/>
            </a:endParaRPr>
          </a:p>
        </p:txBody>
      </p:sp>
      <p:pic>
        <p:nvPicPr>
          <p:cNvPr id="46" name="圖片 45" descr="昶和LOGO.png"/>
          <p:cNvPicPr>
            <a:picLocks noChangeAspect="1"/>
          </p:cNvPicPr>
          <p:nvPr/>
        </p:nvPicPr>
        <p:blipFill>
          <a:blip r:embed="rId4" cstate="print"/>
          <a:stretch>
            <a:fillRect/>
          </a:stretch>
        </p:blipFill>
        <p:spPr>
          <a:xfrm>
            <a:off x="7020272" y="5638800"/>
            <a:ext cx="1828800" cy="1219200"/>
          </a:xfrm>
          <a:prstGeom prst="rect">
            <a:avLst/>
          </a:prstGeom>
        </p:spPr>
      </p:pic>
      <p:sp>
        <p:nvSpPr>
          <p:cNvPr id="26" name="矩形 25"/>
          <p:cNvSpPr/>
          <p:nvPr/>
        </p:nvSpPr>
        <p:spPr>
          <a:xfrm>
            <a:off x="2627784" y="332656"/>
            <a:ext cx="4025461" cy="707886"/>
          </a:xfrm>
          <a:prstGeom prst="rect">
            <a:avLst/>
          </a:prstGeom>
        </p:spPr>
        <p:txBody>
          <a:bodyPr wrap="none">
            <a:spAutoFit/>
          </a:bodyPr>
          <a:lstStyle/>
          <a:p>
            <a:r>
              <a:rPr lang="en-US" altLang="zh-TW" sz="4000" b="1" dirty="0" smtClean="0">
                <a:solidFill>
                  <a:srgbClr val="00467A"/>
                </a:solidFill>
                <a:latin typeface="Franklin Gothic Medium" pitchFamily="34" charset="0"/>
                <a:ea typeface="Tahoma" pitchFamily="34" charset="0"/>
                <a:cs typeface="Tahoma" pitchFamily="34" charset="0"/>
              </a:rPr>
              <a:t>Business Nucleus</a:t>
            </a:r>
            <a:endParaRPr lang="zh-TW" altLang="en-US" sz="4000" b="1" dirty="0" smtClean="0">
              <a:solidFill>
                <a:srgbClr val="00467A"/>
              </a:solidFill>
              <a:latin typeface="Franklin Gothic Medium" pitchFamily="34" charset="0"/>
              <a:ea typeface="Tahoma" pitchFamily="34" charset="0"/>
              <a:cs typeface="Tahoma" pitchFamily="34" charset="0"/>
            </a:endParaRPr>
          </a:p>
        </p:txBody>
      </p:sp>
      <p:grpSp>
        <p:nvGrpSpPr>
          <p:cNvPr id="28" name="Group 4"/>
          <p:cNvGrpSpPr>
            <a:grpSpLocks noChangeAspect="1"/>
          </p:cNvGrpSpPr>
          <p:nvPr/>
        </p:nvGrpSpPr>
        <p:grpSpPr bwMode="auto">
          <a:xfrm>
            <a:off x="2195736" y="1916832"/>
            <a:ext cx="4362514" cy="3733576"/>
            <a:chOff x="1581" y="849"/>
            <a:chExt cx="2615" cy="2238"/>
          </a:xfrm>
          <a:effectLst>
            <a:outerShdw blurRad="50800" dist="38100" dir="2700000" algn="tl" rotWithShape="0">
              <a:prstClr val="black">
                <a:alpha val="18000"/>
              </a:prstClr>
            </a:outerShdw>
          </a:effectLst>
        </p:grpSpPr>
        <p:sp>
          <p:nvSpPr>
            <p:cNvPr id="30" name="Freeform 5"/>
            <p:cNvSpPr>
              <a:spLocks/>
            </p:cNvSpPr>
            <p:nvPr/>
          </p:nvSpPr>
          <p:spPr bwMode="auto">
            <a:xfrm>
              <a:off x="2108" y="849"/>
              <a:ext cx="1545" cy="910"/>
            </a:xfrm>
            <a:custGeom>
              <a:avLst/>
              <a:gdLst>
                <a:gd name="T0" fmla="*/ 3002 w 3002"/>
                <a:gd name="T1" fmla="*/ 1408 h 1769"/>
                <a:gd name="T2" fmla="*/ 2553 w 3002"/>
                <a:gd name="T3" fmla="*/ 1340 h 1769"/>
                <a:gd name="T4" fmla="*/ 1501 w 3002"/>
                <a:gd name="T5" fmla="*/ 1769 h 1769"/>
                <a:gd name="T6" fmla="*/ 449 w 3002"/>
                <a:gd name="T7" fmla="*/ 1340 h 1769"/>
                <a:gd name="T8" fmla="*/ 0 w 3002"/>
                <a:gd name="T9" fmla="*/ 1408 h 1769"/>
                <a:gd name="T10" fmla="*/ 1501 w 3002"/>
                <a:gd name="T11" fmla="*/ 0 h 1769"/>
                <a:gd name="T12" fmla="*/ 3002 w 3002"/>
                <a:gd name="T13" fmla="*/ 1408 h 1769"/>
              </a:gdLst>
              <a:ahLst/>
              <a:cxnLst>
                <a:cxn ang="0">
                  <a:pos x="T0" y="T1"/>
                </a:cxn>
                <a:cxn ang="0">
                  <a:pos x="T2" y="T3"/>
                </a:cxn>
                <a:cxn ang="0">
                  <a:pos x="T4" y="T5"/>
                </a:cxn>
                <a:cxn ang="0">
                  <a:pos x="T6" y="T7"/>
                </a:cxn>
                <a:cxn ang="0">
                  <a:pos x="T8" y="T9"/>
                </a:cxn>
                <a:cxn ang="0">
                  <a:pos x="T10" y="T11"/>
                </a:cxn>
                <a:cxn ang="0">
                  <a:pos x="T12" y="T13"/>
                </a:cxn>
              </a:cxnLst>
              <a:rect l="0" t="0" r="r" b="b"/>
              <a:pathLst>
                <a:path w="3002" h="1769">
                  <a:moveTo>
                    <a:pt x="3002" y="1408"/>
                  </a:moveTo>
                  <a:cubicBezTo>
                    <a:pt x="2860" y="1364"/>
                    <a:pt x="2709" y="1340"/>
                    <a:pt x="2553" y="1340"/>
                  </a:cubicBezTo>
                  <a:cubicBezTo>
                    <a:pt x="2143" y="1340"/>
                    <a:pt x="1772" y="1504"/>
                    <a:pt x="1501" y="1769"/>
                  </a:cubicBezTo>
                  <a:cubicBezTo>
                    <a:pt x="1230" y="1504"/>
                    <a:pt x="859" y="1340"/>
                    <a:pt x="449" y="1340"/>
                  </a:cubicBezTo>
                  <a:cubicBezTo>
                    <a:pt x="293" y="1340"/>
                    <a:pt x="142" y="1364"/>
                    <a:pt x="0" y="1408"/>
                  </a:cubicBezTo>
                  <a:cubicBezTo>
                    <a:pt x="49" y="622"/>
                    <a:pt x="703" y="0"/>
                    <a:pt x="1501" y="0"/>
                  </a:cubicBezTo>
                  <a:cubicBezTo>
                    <a:pt x="2299" y="0"/>
                    <a:pt x="2953" y="622"/>
                    <a:pt x="3002" y="1408"/>
                  </a:cubicBezTo>
                  <a:close/>
                </a:path>
              </a:pathLst>
            </a:custGeom>
            <a:solidFill>
              <a:schemeClr val="accent2"/>
            </a:solidFill>
            <a:ln w="9525">
              <a:solidFill>
                <a:schemeClr val="bg1"/>
              </a:solidFill>
              <a:round/>
              <a:headEnd/>
              <a:tailEnd/>
            </a:ln>
          </p:spPr>
          <p:txBody>
            <a:bodyPr vert="horz" wrap="square" lIns="91440" tIns="45720" rIns="91440" bIns="45720" numCol="1" anchor="ctr" anchorCtr="0" compatLnSpc="1">
              <a:prstTxWarp prst="textNoShape">
                <a:avLst/>
              </a:prstTxWarp>
            </a:bodyPr>
            <a:lstStyle/>
            <a:p>
              <a:pPr algn="ctr"/>
              <a:endParaRPr lang="en-US" dirty="0">
                <a:solidFill>
                  <a:schemeClr val="bg1"/>
                </a:solidFill>
              </a:endParaRPr>
            </a:p>
          </p:txBody>
        </p:sp>
        <p:sp>
          <p:nvSpPr>
            <p:cNvPr id="31" name="Freeform 7"/>
            <p:cNvSpPr>
              <a:spLocks/>
            </p:cNvSpPr>
            <p:nvPr/>
          </p:nvSpPr>
          <p:spPr bwMode="auto">
            <a:xfrm>
              <a:off x="2107" y="1539"/>
              <a:ext cx="774" cy="823"/>
            </a:xfrm>
            <a:custGeom>
              <a:avLst/>
              <a:gdLst>
                <a:gd name="T0" fmla="*/ 1052 w 1504"/>
                <a:gd name="T1" fmla="*/ 1504 h 1600"/>
                <a:gd name="T2" fmla="*/ 1055 w 1504"/>
                <a:gd name="T3" fmla="*/ 1600 h 1600"/>
                <a:gd name="T4" fmla="*/ 0 w 1504"/>
                <a:gd name="T5" fmla="*/ 164 h 1600"/>
                <a:gd name="T6" fmla="*/ 3 w 1504"/>
                <a:gd name="T7" fmla="*/ 68 h 1600"/>
                <a:gd name="T8" fmla="*/ 452 w 1504"/>
                <a:gd name="T9" fmla="*/ 0 h 1600"/>
                <a:gd name="T10" fmla="*/ 1504 w 1504"/>
                <a:gd name="T11" fmla="*/ 429 h 1600"/>
                <a:gd name="T12" fmla="*/ 1052 w 1504"/>
                <a:gd name="T13" fmla="*/ 1504 h 1600"/>
              </a:gdLst>
              <a:ahLst/>
              <a:cxnLst>
                <a:cxn ang="0">
                  <a:pos x="T0" y="T1"/>
                </a:cxn>
                <a:cxn ang="0">
                  <a:pos x="T2" y="T3"/>
                </a:cxn>
                <a:cxn ang="0">
                  <a:pos x="T4" y="T5"/>
                </a:cxn>
                <a:cxn ang="0">
                  <a:pos x="T6" y="T7"/>
                </a:cxn>
                <a:cxn ang="0">
                  <a:pos x="T8" y="T9"/>
                </a:cxn>
                <a:cxn ang="0">
                  <a:pos x="T10" y="T11"/>
                </a:cxn>
                <a:cxn ang="0">
                  <a:pos x="T12" y="T13"/>
                </a:cxn>
              </a:cxnLst>
              <a:rect l="0" t="0" r="r" b="b"/>
              <a:pathLst>
                <a:path w="1504" h="1600">
                  <a:moveTo>
                    <a:pt x="1052" y="1504"/>
                  </a:moveTo>
                  <a:cubicBezTo>
                    <a:pt x="1052" y="1536"/>
                    <a:pt x="1053" y="1568"/>
                    <a:pt x="1055" y="1600"/>
                  </a:cubicBezTo>
                  <a:cubicBezTo>
                    <a:pt x="444" y="1409"/>
                    <a:pt x="0" y="838"/>
                    <a:pt x="0" y="164"/>
                  </a:cubicBezTo>
                  <a:cubicBezTo>
                    <a:pt x="0" y="132"/>
                    <a:pt x="1" y="100"/>
                    <a:pt x="3" y="68"/>
                  </a:cubicBezTo>
                  <a:cubicBezTo>
                    <a:pt x="145" y="24"/>
                    <a:pt x="296" y="0"/>
                    <a:pt x="452" y="0"/>
                  </a:cubicBezTo>
                  <a:cubicBezTo>
                    <a:pt x="862" y="0"/>
                    <a:pt x="1233" y="164"/>
                    <a:pt x="1504" y="429"/>
                  </a:cubicBezTo>
                  <a:cubicBezTo>
                    <a:pt x="1225" y="702"/>
                    <a:pt x="1052" y="1083"/>
                    <a:pt x="1052" y="1504"/>
                  </a:cubicBezTo>
                  <a:close/>
                </a:path>
              </a:pathLst>
            </a:custGeom>
            <a:solidFill>
              <a:srgbClr val="C4E59F"/>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3" name="Freeform 8"/>
            <p:cNvSpPr>
              <a:spLocks/>
            </p:cNvSpPr>
            <p:nvPr/>
          </p:nvSpPr>
          <p:spPr bwMode="auto">
            <a:xfrm>
              <a:off x="2648" y="1759"/>
              <a:ext cx="465" cy="638"/>
            </a:xfrm>
            <a:custGeom>
              <a:avLst/>
              <a:gdLst>
                <a:gd name="T0" fmla="*/ 904 w 904"/>
                <a:gd name="T1" fmla="*/ 1075 h 1239"/>
                <a:gd name="T2" fmla="*/ 901 w 904"/>
                <a:gd name="T3" fmla="*/ 1171 h 1239"/>
                <a:gd name="T4" fmla="*/ 452 w 904"/>
                <a:gd name="T5" fmla="*/ 1239 h 1239"/>
                <a:gd name="T6" fmla="*/ 3 w 904"/>
                <a:gd name="T7" fmla="*/ 1171 h 1239"/>
                <a:gd name="T8" fmla="*/ 0 w 904"/>
                <a:gd name="T9" fmla="*/ 1075 h 1239"/>
                <a:gd name="T10" fmla="*/ 452 w 904"/>
                <a:gd name="T11" fmla="*/ 0 h 1239"/>
                <a:gd name="T12" fmla="*/ 904 w 904"/>
                <a:gd name="T13" fmla="*/ 1075 h 1239"/>
              </a:gdLst>
              <a:ahLst/>
              <a:cxnLst>
                <a:cxn ang="0">
                  <a:pos x="T0" y="T1"/>
                </a:cxn>
                <a:cxn ang="0">
                  <a:pos x="T2" y="T3"/>
                </a:cxn>
                <a:cxn ang="0">
                  <a:pos x="T4" y="T5"/>
                </a:cxn>
                <a:cxn ang="0">
                  <a:pos x="T6" y="T7"/>
                </a:cxn>
                <a:cxn ang="0">
                  <a:pos x="T8" y="T9"/>
                </a:cxn>
                <a:cxn ang="0">
                  <a:pos x="T10" y="T11"/>
                </a:cxn>
                <a:cxn ang="0">
                  <a:pos x="T12" y="T13"/>
                </a:cxn>
              </a:cxnLst>
              <a:rect l="0" t="0" r="r" b="b"/>
              <a:pathLst>
                <a:path w="904" h="1239">
                  <a:moveTo>
                    <a:pt x="904" y="1075"/>
                  </a:moveTo>
                  <a:cubicBezTo>
                    <a:pt x="904" y="1107"/>
                    <a:pt x="903" y="1139"/>
                    <a:pt x="901" y="1171"/>
                  </a:cubicBezTo>
                  <a:cubicBezTo>
                    <a:pt x="759" y="1215"/>
                    <a:pt x="608" y="1239"/>
                    <a:pt x="452" y="1239"/>
                  </a:cubicBezTo>
                  <a:cubicBezTo>
                    <a:pt x="296" y="1239"/>
                    <a:pt x="145" y="1215"/>
                    <a:pt x="3" y="1171"/>
                  </a:cubicBezTo>
                  <a:cubicBezTo>
                    <a:pt x="1" y="1139"/>
                    <a:pt x="0" y="1107"/>
                    <a:pt x="0" y="1075"/>
                  </a:cubicBezTo>
                  <a:cubicBezTo>
                    <a:pt x="0" y="654"/>
                    <a:pt x="173" y="273"/>
                    <a:pt x="452" y="0"/>
                  </a:cubicBezTo>
                  <a:cubicBezTo>
                    <a:pt x="731" y="273"/>
                    <a:pt x="904" y="654"/>
                    <a:pt x="904" y="1075"/>
                  </a:cubicBezTo>
                  <a:close/>
                </a:path>
              </a:pathLst>
            </a:custGeom>
            <a:solidFill>
              <a:schemeClr val="bg1"/>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4" name="Freeform 9"/>
            <p:cNvSpPr>
              <a:spLocks/>
            </p:cNvSpPr>
            <p:nvPr/>
          </p:nvSpPr>
          <p:spPr bwMode="auto">
            <a:xfrm>
              <a:off x="2650" y="2362"/>
              <a:ext cx="462" cy="504"/>
            </a:xfrm>
            <a:custGeom>
              <a:avLst/>
              <a:gdLst>
                <a:gd name="T0" fmla="*/ 898 w 898"/>
                <a:gd name="T1" fmla="*/ 0 h 979"/>
                <a:gd name="T2" fmla="*/ 449 w 898"/>
                <a:gd name="T3" fmla="*/ 979 h 979"/>
                <a:gd name="T4" fmla="*/ 0 w 898"/>
                <a:gd name="T5" fmla="*/ 0 h 979"/>
                <a:gd name="T6" fmla="*/ 449 w 898"/>
                <a:gd name="T7" fmla="*/ 68 h 979"/>
                <a:gd name="T8" fmla="*/ 898 w 898"/>
                <a:gd name="T9" fmla="*/ 0 h 979"/>
              </a:gdLst>
              <a:ahLst/>
              <a:cxnLst>
                <a:cxn ang="0">
                  <a:pos x="T0" y="T1"/>
                </a:cxn>
                <a:cxn ang="0">
                  <a:pos x="T2" y="T3"/>
                </a:cxn>
                <a:cxn ang="0">
                  <a:pos x="T4" y="T5"/>
                </a:cxn>
                <a:cxn ang="0">
                  <a:pos x="T6" y="T7"/>
                </a:cxn>
                <a:cxn ang="0">
                  <a:pos x="T8" y="T9"/>
                </a:cxn>
              </a:cxnLst>
              <a:rect l="0" t="0" r="r" b="b"/>
              <a:pathLst>
                <a:path w="898" h="979">
                  <a:moveTo>
                    <a:pt x="898" y="0"/>
                  </a:moveTo>
                  <a:cubicBezTo>
                    <a:pt x="874" y="383"/>
                    <a:pt x="707" y="727"/>
                    <a:pt x="449" y="979"/>
                  </a:cubicBezTo>
                  <a:cubicBezTo>
                    <a:pt x="191" y="727"/>
                    <a:pt x="24" y="383"/>
                    <a:pt x="0" y="0"/>
                  </a:cubicBezTo>
                  <a:cubicBezTo>
                    <a:pt x="142" y="44"/>
                    <a:pt x="293" y="68"/>
                    <a:pt x="449" y="68"/>
                  </a:cubicBezTo>
                  <a:cubicBezTo>
                    <a:pt x="605" y="68"/>
                    <a:pt x="756" y="44"/>
                    <a:pt x="898" y="0"/>
                  </a:cubicBezTo>
                  <a:close/>
                </a:path>
              </a:pathLst>
            </a:custGeom>
            <a:solidFill>
              <a:srgbClr val="C4E59F"/>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5" name="Freeform 10"/>
            <p:cNvSpPr>
              <a:spLocks/>
            </p:cNvSpPr>
            <p:nvPr/>
          </p:nvSpPr>
          <p:spPr bwMode="auto">
            <a:xfrm>
              <a:off x="2881" y="1574"/>
              <a:ext cx="1315" cy="1513"/>
            </a:xfrm>
            <a:custGeom>
              <a:avLst/>
              <a:gdLst>
                <a:gd name="T0" fmla="*/ 2556 w 2556"/>
                <a:gd name="T1" fmla="*/ 1436 h 2940"/>
                <a:gd name="T2" fmla="*/ 1052 w 2556"/>
                <a:gd name="T3" fmla="*/ 2940 h 2940"/>
                <a:gd name="T4" fmla="*/ 0 w 2556"/>
                <a:gd name="T5" fmla="*/ 2511 h 2940"/>
                <a:gd name="T6" fmla="*/ 449 w 2556"/>
                <a:gd name="T7" fmla="*/ 1532 h 2940"/>
                <a:gd name="T8" fmla="*/ 1504 w 2556"/>
                <a:gd name="T9" fmla="*/ 96 h 2940"/>
                <a:gd name="T10" fmla="*/ 1501 w 2556"/>
                <a:gd name="T11" fmla="*/ 0 h 2940"/>
                <a:gd name="T12" fmla="*/ 2556 w 2556"/>
                <a:gd name="T13" fmla="*/ 1436 h 2940"/>
              </a:gdLst>
              <a:ahLst/>
              <a:cxnLst>
                <a:cxn ang="0">
                  <a:pos x="T0" y="T1"/>
                </a:cxn>
                <a:cxn ang="0">
                  <a:pos x="T2" y="T3"/>
                </a:cxn>
                <a:cxn ang="0">
                  <a:pos x="T4" y="T5"/>
                </a:cxn>
                <a:cxn ang="0">
                  <a:pos x="T6" y="T7"/>
                </a:cxn>
                <a:cxn ang="0">
                  <a:pos x="T8" y="T9"/>
                </a:cxn>
                <a:cxn ang="0">
                  <a:pos x="T10" y="T11"/>
                </a:cxn>
                <a:cxn ang="0">
                  <a:pos x="T12" y="T13"/>
                </a:cxn>
              </a:cxnLst>
              <a:rect l="0" t="0" r="r" b="b"/>
              <a:pathLst>
                <a:path w="2556" h="2940">
                  <a:moveTo>
                    <a:pt x="2556" y="1436"/>
                  </a:moveTo>
                  <a:cubicBezTo>
                    <a:pt x="2556" y="2267"/>
                    <a:pt x="1883" y="2940"/>
                    <a:pt x="1052" y="2940"/>
                  </a:cubicBezTo>
                  <a:cubicBezTo>
                    <a:pt x="642" y="2940"/>
                    <a:pt x="271" y="2776"/>
                    <a:pt x="0" y="2511"/>
                  </a:cubicBezTo>
                  <a:cubicBezTo>
                    <a:pt x="258" y="2259"/>
                    <a:pt x="425" y="1915"/>
                    <a:pt x="449" y="1532"/>
                  </a:cubicBezTo>
                  <a:cubicBezTo>
                    <a:pt x="1060" y="1341"/>
                    <a:pt x="1504" y="770"/>
                    <a:pt x="1504" y="96"/>
                  </a:cubicBezTo>
                  <a:cubicBezTo>
                    <a:pt x="1504" y="64"/>
                    <a:pt x="1503" y="32"/>
                    <a:pt x="1501" y="0"/>
                  </a:cubicBezTo>
                  <a:cubicBezTo>
                    <a:pt x="2112" y="191"/>
                    <a:pt x="2556" y="762"/>
                    <a:pt x="2556" y="1436"/>
                  </a:cubicBezTo>
                  <a:close/>
                </a:path>
              </a:pathLst>
            </a:custGeom>
            <a:solidFill>
              <a:schemeClr val="accent2"/>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6" name="Freeform 11"/>
            <p:cNvSpPr>
              <a:spLocks/>
            </p:cNvSpPr>
            <p:nvPr/>
          </p:nvSpPr>
          <p:spPr bwMode="auto">
            <a:xfrm>
              <a:off x="2881" y="1539"/>
              <a:ext cx="773" cy="823"/>
            </a:xfrm>
            <a:custGeom>
              <a:avLst/>
              <a:gdLst>
                <a:gd name="T0" fmla="*/ 1504 w 1504"/>
                <a:gd name="T1" fmla="*/ 164 h 1600"/>
                <a:gd name="T2" fmla="*/ 449 w 1504"/>
                <a:gd name="T3" fmla="*/ 1600 h 1600"/>
                <a:gd name="T4" fmla="*/ 452 w 1504"/>
                <a:gd name="T5" fmla="*/ 1504 h 1600"/>
                <a:gd name="T6" fmla="*/ 0 w 1504"/>
                <a:gd name="T7" fmla="*/ 429 h 1600"/>
                <a:gd name="T8" fmla="*/ 1052 w 1504"/>
                <a:gd name="T9" fmla="*/ 0 h 1600"/>
                <a:gd name="T10" fmla="*/ 1501 w 1504"/>
                <a:gd name="T11" fmla="*/ 68 h 1600"/>
                <a:gd name="T12" fmla="*/ 1504 w 1504"/>
                <a:gd name="T13" fmla="*/ 164 h 1600"/>
              </a:gdLst>
              <a:ahLst/>
              <a:cxnLst>
                <a:cxn ang="0">
                  <a:pos x="T0" y="T1"/>
                </a:cxn>
                <a:cxn ang="0">
                  <a:pos x="T2" y="T3"/>
                </a:cxn>
                <a:cxn ang="0">
                  <a:pos x="T4" y="T5"/>
                </a:cxn>
                <a:cxn ang="0">
                  <a:pos x="T6" y="T7"/>
                </a:cxn>
                <a:cxn ang="0">
                  <a:pos x="T8" y="T9"/>
                </a:cxn>
                <a:cxn ang="0">
                  <a:pos x="T10" y="T11"/>
                </a:cxn>
                <a:cxn ang="0">
                  <a:pos x="T12" y="T13"/>
                </a:cxn>
              </a:cxnLst>
              <a:rect l="0" t="0" r="r" b="b"/>
              <a:pathLst>
                <a:path w="1504" h="1600">
                  <a:moveTo>
                    <a:pt x="1504" y="164"/>
                  </a:moveTo>
                  <a:cubicBezTo>
                    <a:pt x="1504" y="838"/>
                    <a:pt x="1060" y="1409"/>
                    <a:pt x="449" y="1600"/>
                  </a:cubicBezTo>
                  <a:cubicBezTo>
                    <a:pt x="451" y="1568"/>
                    <a:pt x="452" y="1536"/>
                    <a:pt x="452" y="1504"/>
                  </a:cubicBezTo>
                  <a:cubicBezTo>
                    <a:pt x="452" y="1083"/>
                    <a:pt x="279" y="702"/>
                    <a:pt x="0" y="429"/>
                  </a:cubicBezTo>
                  <a:cubicBezTo>
                    <a:pt x="271" y="164"/>
                    <a:pt x="642" y="0"/>
                    <a:pt x="1052" y="0"/>
                  </a:cubicBezTo>
                  <a:cubicBezTo>
                    <a:pt x="1208" y="0"/>
                    <a:pt x="1359" y="24"/>
                    <a:pt x="1501" y="68"/>
                  </a:cubicBezTo>
                  <a:cubicBezTo>
                    <a:pt x="1503" y="100"/>
                    <a:pt x="1504" y="132"/>
                    <a:pt x="1504" y="164"/>
                  </a:cubicBezTo>
                  <a:close/>
                </a:path>
              </a:pathLst>
            </a:custGeom>
            <a:solidFill>
              <a:srgbClr val="C4E59F"/>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7" name="Freeform 6"/>
            <p:cNvSpPr>
              <a:spLocks/>
            </p:cNvSpPr>
            <p:nvPr/>
          </p:nvSpPr>
          <p:spPr bwMode="auto">
            <a:xfrm>
              <a:off x="1581" y="1574"/>
              <a:ext cx="1315" cy="1513"/>
            </a:xfrm>
            <a:custGeom>
              <a:avLst/>
              <a:gdLst>
                <a:gd name="T0" fmla="*/ 2556 w 2556"/>
                <a:gd name="T1" fmla="*/ 2511 h 2940"/>
                <a:gd name="T2" fmla="*/ 1504 w 2556"/>
                <a:gd name="T3" fmla="*/ 2940 h 2940"/>
                <a:gd name="T4" fmla="*/ 0 w 2556"/>
                <a:gd name="T5" fmla="*/ 1436 h 2940"/>
                <a:gd name="T6" fmla="*/ 1055 w 2556"/>
                <a:gd name="T7" fmla="*/ 0 h 2940"/>
                <a:gd name="T8" fmla="*/ 1052 w 2556"/>
                <a:gd name="T9" fmla="*/ 96 h 2940"/>
                <a:gd name="T10" fmla="*/ 2107 w 2556"/>
                <a:gd name="T11" fmla="*/ 1532 h 2940"/>
                <a:gd name="T12" fmla="*/ 2556 w 2556"/>
                <a:gd name="T13" fmla="*/ 2511 h 2940"/>
              </a:gdLst>
              <a:ahLst/>
              <a:cxnLst>
                <a:cxn ang="0">
                  <a:pos x="T0" y="T1"/>
                </a:cxn>
                <a:cxn ang="0">
                  <a:pos x="T2" y="T3"/>
                </a:cxn>
                <a:cxn ang="0">
                  <a:pos x="T4" y="T5"/>
                </a:cxn>
                <a:cxn ang="0">
                  <a:pos x="T6" y="T7"/>
                </a:cxn>
                <a:cxn ang="0">
                  <a:pos x="T8" y="T9"/>
                </a:cxn>
                <a:cxn ang="0">
                  <a:pos x="T10" y="T11"/>
                </a:cxn>
                <a:cxn ang="0">
                  <a:pos x="T12" y="T13"/>
                </a:cxn>
              </a:cxnLst>
              <a:rect l="0" t="0" r="r" b="b"/>
              <a:pathLst>
                <a:path w="2556" h="2940">
                  <a:moveTo>
                    <a:pt x="2556" y="2511"/>
                  </a:moveTo>
                  <a:cubicBezTo>
                    <a:pt x="2285" y="2776"/>
                    <a:pt x="1914" y="2940"/>
                    <a:pt x="1504" y="2940"/>
                  </a:cubicBezTo>
                  <a:cubicBezTo>
                    <a:pt x="673" y="2940"/>
                    <a:pt x="0" y="2267"/>
                    <a:pt x="0" y="1436"/>
                  </a:cubicBezTo>
                  <a:cubicBezTo>
                    <a:pt x="0" y="762"/>
                    <a:pt x="444" y="191"/>
                    <a:pt x="1055" y="0"/>
                  </a:cubicBezTo>
                  <a:cubicBezTo>
                    <a:pt x="1053" y="32"/>
                    <a:pt x="1052" y="64"/>
                    <a:pt x="1052" y="96"/>
                  </a:cubicBezTo>
                  <a:cubicBezTo>
                    <a:pt x="1052" y="770"/>
                    <a:pt x="1496" y="1341"/>
                    <a:pt x="2107" y="1532"/>
                  </a:cubicBezTo>
                  <a:cubicBezTo>
                    <a:pt x="2131" y="1915"/>
                    <a:pt x="2298" y="2259"/>
                    <a:pt x="2556" y="2511"/>
                  </a:cubicBezTo>
                  <a:close/>
                </a:path>
              </a:pathLst>
            </a:custGeom>
            <a:solidFill>
              <a:schemeClr val="accent2"/>
            </a:solidFill>
            <a:ln w="9525">
              <a:solidFill>
                <a:schemeClr val="bg1"/>
              </a:solidFill>
              <a:round/>
              <a:headEnd/>
              <a:tailEnd/>
            </a:ln>
          </p:spPr>
          <p:txBody>
            <a:bodyPr vert="horz" wrap="square" lIns="91440" tIns="45720" rIns="91440" bIns="45720" numCol="1" anchor="ctr" anchorCtr="0" compatLnSpc="1">
              <a:prstTxWarp prst="textNoShape">
                <a:avLst/>
              </a:prstTxWarp>
            </a:bodyPr>
            <a:lstStyle/>
            <a:p>
              <a:pPr algn="ctr"/>
              <a:endParaRPr lang="en-US" dirty="0">
                <a:solidFill>
                  <a:schemeClr val="bg1"/>
                </a:solidFill>
              </a:endParaRPr>
            </a:p>
          </p:txBody>
        </p:sp>
      </p:grpSp>
      <p:sp>
        <p:nvSpPr>
          <p:cNvPr id="38" name="TextBox 4"/>
          <p:cNvSpPr txBox="1"/>
          <p:nvPr/>
        </p:nvSpPr>
        <p:spPr>
          <a:xfrm>
            <a:off x="3635896" y="2060848"/>
            <a:ext cx="2088232" cy="1015663"/>
          </a:xfrm>
          <a:prstGeom prst="rect">
            <a:avLst/>
          </a:prstGeom>
          <a:noFill/>
        </p:spPr>
        <p:txBody>
          <a:bodyPr wrap="square" rtlCol="0">
            <a:spAutoFit/>
          </a:bodyPr>
          <a:lstStyle/>
          <a:p>
            <a:r>
              <a:rPr lang="en-US" sz="2000" dirty="0" smtClean="0">
                <a:solidFill>
                  <a:schemeClr val="bg1"/>
                </a:solidFill>
                <a:latin typeface="Franklin Gothic Medium" pitchFamily="34" charset="0"/>
                <a:ea typeface="標楷體" panose="03000509000000000000" pitchFamily="65" charset="-120"/>
              </a:rPr>
              <a:t>High-tech in conventional craftsmanship</a:t>
            </a:r>
          </a:p>
        </p:txBody>
      </p:sp>
      <p:sp>
        <p:nvSpPr>
          <p:cNvPr id="39" name="TextBox 4">
            <a:extLst>
              <a:ext uri="{FF2B5EF4-FFF2-40B4-BE49-F238E27FC236}">
                <a16:creationId xmlns="" xmlns:a16="http://schemas.microsoft.com/office/drawing/2014/main" id="{06350798-6334-440E-BE08-77A6A58AE331}"/>
              </a:ext>
            </a:extLst>
          </p:cNvPr>
          <p:cNvSpPr txBox="1"/>
          <p:nvPr/>
        </p:nvSpPr>
        <p:spPr>
          <a:xfrm>
            <a:off x="3347864" y="3429000"/>
            <a:ext cx="2137906" cy="1015663"/>
          </a:xfrm>
          <a:prstGeom prst="rect">
            <a:avLst/>
          </a:prstGeom>
          <a:noFill/>
        </p:spPr>
        <p:txBody>
          <a:bodyPr wrap="square" rtlCol="0">
            <a:spAutoFit/>
          </a:bodyPr>
          <a:lstStyle/>
          <a:p>
            <a:pPr algn="ctr"/>
            <a:r>
              <a:rPr lang="en-US" altLang="zh-TW" sz="2000" dirty="0" smtClean="0">
                <a:solidFill>
                  <a:srgbClr val="FF0000"/>
                </a:solidFill>
                <a:latin typeface="Franklin Gothic Medium" pitchFamily="34" charset="0"/>
                <a:ea typeface="標楷體" panose="03000509000000000000" pitchFamily="65" charset="-120"/>
              </a:rPr>
              <a:t>Business </a:t>
            </a:r>
            <a:r>
              <a:rPr lang="en-US" altLang="zh-TW" sz="2000" dirty="0" smtClean="0">
                <a:solidFill>
                  <a:srgbClr val="FF0000"/>
                </a:solidFill>
                <a:latin typeface="Franklin Gothic Medium" pitchFamily="34" charset="0"/>
                <a:ea typeface="標楷體" panose="03000509000000000000" pitchFamily="65" charset="-120"/>
              </a:rPr>
              <a:t>Soul </a:t>
            </a:r>
            <a:endParaRPr lang="en-US" altLang="zh-TW" sz="2000" dirty="0" smtClean="0">
              <a:solidFill>
                <a:srgbClr val="FF0000"/>
              </a:solidFill>
              <a:latin typeface="Franklin Gothic Medium" pitchFamily="34" charset="0"/>
              <a:ea typeface="標楷體" panose="03000509000000000000" pitchFamily="65" charset="-120"/>
            </a:endParaRPr>
          </a:p>
          <a:p>
            <a:pPr algn="ctr"/>
            <a:r>
              <a:rPr lang="en-US" altLang="zh-TW" sz="2000" dirty="0" smtClean="0">
                <a:solidFill>
                  <a:srgbClr val="FF0000"/>
                </a:solidFill>
                <a:latin typeface="Franklin Gothic Medium" pitchFamily="34" charset="0"/>
                <a:ea typeface="標楷體" panose="03000509000000000000" pitchFamily="65" charset="-120"/>
              </a:rPr>
              <a:t>&amp;</a:t>
            </a:r>
          </a:p>
          <a:p>
            <a:pPr algn="ctr"/>
            <a:r>
              <a:rPr lang="en-US" altLang="zh-TW" sz="2000" dirty="0" smtClean="0">
                <a:solidFill>
                  <a:srgbClr val="FF0000"/>
                </a:solidFill>
                <a:latin typeface="Franklin Gothic Medium" pitchFamily="34" charset="0"/>
                <a:ea typeface="標楷體" panose="03000509000000000000" pitchFamily="65" charset="-120"/>
              </a:rPr>
              <a:t>Backbone</a:t>
            </a:r>
            <a:endParaRPr lang="en-US" altLang="zh-TW" sz="2000" dirty="0">
              <a:solidFill>
                <a:srgbClr val="FF0000"/>
              </a:solidFill>
              <a:latin typeface="Franklin Gothic Medium" pitchFamily="34" charset="0"/>
              <a:ea typeface="標楷體" panose="03000509000000000000" pitchFamily="65" charset="-120"/>
            </a:endParaRPr>
          </a:p>
        </p:txBody>
      </p:sp>
      <p:sp>
        <p:nvSpPr>
          <p:cNvPr id="40" name="TextBox 4">
            <a:extLst>
              <a:ext uri="{FF2B5EF4-FFF2-40B4-BE49-F238E27FC236}">
                <a16:creationId xmlns="" xmlns:a16="http://schemas.microsoft.com/office/drawing/2014/main" id="{19717F9E-5FA7-49A2-8A71-AF0A9E8FA6EB}"/>
              </a:ext>
            </a:extLst>
          </p:cNvPr>
          <p:cNvSpPr txBox="1"/>
          <p:nvPr/>
        </p:nvSpPr>
        <p:spPr>
          <a:xfrm>
            <a:off x="2555776" y="4293096"/>
            <a:ext cx="2137906" cy="1477328"/>
          </a:xfrm>
          <a:prstGeom prst="rect">
            <a:avLst/>
          </a:prstGeom>
          <a:noFill/>
        </p:spPr>
        <p:txBody>
          <a:bodyPr wrap="square" rtlCol="0">
            <a:spAutoFit/>
          </a:bodyPr>
          <a:lstStyle/>
          <a:p>
            <a:r>
              <a:rPr lang="en-US" sz="2000" dirty="0" smtClean="0">
                <a:solidFill>
                  <a:schemeClr val="bg1"/>
                </a:solidFill>
                <a:latin typeface="Franklin Gothic Medium" pitchFamily="34" charset="0"/>
                <a:ea typeface="標楷體" panose="03000509000000000000" pitchFamily="65" charset="-120"/>
              </a:rPr>
              <a:t>Businesses</a:t>
            </a:r>
          </a:p>
          <a:p>
            <a:r>
              <a:rPr lang="en-US" sz="2000" dirty="0" smtClean="0">
                <a:solidFill>
                  <a:schemeClr val="bg1"/>
                </a:solidFill>
                <a:latin typeface="Franklin Gothic Medium" pitchFamily="34" charset="0"/>
                <a:ea typeface="標楷體" panose="03000509000000000000" pitchFamily="65" charset="-120"/>
              </a:rPr>
              <a:t>across the borders</a:t>
            </a:r>
          </a:p>
          <a:p>
            <a:endParaRPr lang="en-US" sz="3000" dirty="0">
              <a:solidFill>
                <a:schemeClr val="bg1"/>
              </a:solidFill>
              <a:latin typeface="標楷體" panose="03000509000000000000" pitchFamily="65" charset="-120"/>
              <a:ea typeface="標楷體" panose="03000509000000000000" pitchFamily="65" charset="-120"/>
            </a:endParaRPr>
          </a:p>
        </p:txBody>
      </p:sp>
      <p:sp>
        <p:nvSpPr>
          <p:cNvPr id="41" name="TextBox 4">
            <a:extLst>
              <a:ext uri="{FF2B5EF4-FFF2-40B4-BE49-F238E27FC236}">
                <a16:creationId xmlns="" xmlns:a16="http://schemas.microsoft.com/office/drawing/2014/main" id="{904D0ADC-D97B-4016-859B-8CF7525FB13B}"/>
              </a:ext>
            </a:extLst>
          </p:cNvPr>
          <p:cNvSpPr txBox="1"/>
          <p:nvPr/>
        </p:nvSpPr>
        <p:spPr>
          <a:xfrm>
            <a:off x="4788024" y="4437112"/>
            <a:ext cx="2137906" cy="707886"/>
          </a:xfrm>
          <a:prstGeom prst="rect">
            <a:avLst/>
          </a:prstGeom>
          <a:noFill/>
        </p:spPr>
        <p:txBody>
          <a:bodyPr wrap="square" rtlCol="0">
            <a:spAutoFit/>
          </a:bodyPr>
          <a:lstStyle/>
          <a:p>
            <a:r>
              <a:rPr lang="en-US" sz="2000" dirty="0" smtClean="0">
                <a:solidFill>
                  <a:schemeClr val="bg1"/>
                </a:solidFill>
                <a:latin typeface="Franklin Gothic Medium" pitchFamily="34" charset="0"/>
                <a:ea typeface="標楷體" panose="03000509000000000000" pitchFamily="65" charset="-120"/>
              </a:rPr>
              <a:t>Revolutionary</a:t>
            </a:r>
          </a:p>
          <a:p>
            <a:r>
              <a:rPr lang="en-US" sz="2000" dirty="0" smtClean="0">
                <a:solidFill>
                  <a:schemeClr val="bg1"/>
                </a:solidFill>
                <a:latin typeface="Franklin Gothic Medium" pitchFamily="34" charset="0"/>
                <a:ea typeface="標楷體" panose="03000509000000000000" pitchFamily="65" charset="-120"/>
              </a:rPr>
              <a:t>innovation</a:t>
            </a:r>
            <a:endParaRPr lang="en-US" sz="2000" dirty="0">
              <a:solidFill>
                <a:schemeClr val="bg1"/>
              </a:solidFill>
              <a:latin typeface="Franklin Gothic Medium" pitchFamily="34" charset="0"/>
              <a:ea typeface="標楷體" panose="03000509000000000000" pitchFamily="65" charset="-120"/>
            </a:endParaRPr>
          </a:p>
        </p:txBody>
      </p:sp>
      <p:cxnSp>
        <p:nvCxnSpPr>
          <p:cNvPr id="42" name="Straight Arrow Connector 19"/>
          <p:cNvCxnSpPr>
            <a:cxnSpLocks/>
          </p:cNvCxnSpPr>
          <p:nvPr/>
        </p:nvCxnSpPr>
        <p:spPr>
          <a:xfrm>
            <a:off x="2195736" y="2204864"/>
            <a:ext cx="1162460" cy="1161542"/>
          </a:xfrm>
          <a:prstGeom prst="straightConnector1">
            <a:avLst/>
          </a:prstGeom>
          <a:ln w="6350">
            <a:solidFill>
              <a:schemeClr val="tx1">
                <a:lumMod val="75000"/>
                <a:lumOff val="25000"/>
              </a:schemeClr>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3" name="Straight Arrow Connector 16"/>
          <p:cNvCxnSpPr>
            <a:cxnSpLocks/>
          </p:cNvCxnSpPr>
          <p:nvPr/>
        </p:nvCxnSpPr>
        <p:spPr>
          <a:xfrm flipV="1">
            <a:off x="4355976" y="2276872"/>
            <a:ext cx="1825784" cy="1563239"/>
          </a:xfrm>
          <a:prstGeom prst="straightConnector1">
            <a:avLst/>
          </a:prstGeom>
          <a:ln w="6350">
            <a:solidFill>
              <a:schemeClr val="tx1">
                <a:lumMod val="75000"/>
                <a:lumOff val="25000"/>
              </a:schemeClr>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4" name="Straight Arrow Connector 21"/>
          <p:cNvCxnSpPr>
            <a:cxnSpLocks/>
          </p:cNvCxnSpPr>
          <p:nvPr/>
        </p:nvCxnSpPr>
        <p:spPr>
          <a:xfrm flipV="1">
            <a:off x="4355976" y="4869160"/>
            <a:ext cx="0" cy="864096"/>
          </a:xfrm>
          <a:prstGeom prst="straightConnector1">
            <a:avLst/>
          </a:prstGeom>
          <a:ln w="6350">
            <a:solidFill>
              <a:schemeClr val="tx1">
                <a:lumMod val="75000"/>
                <a:lumOff val="25000"/>
              </a:schemeClr>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5" name="Straight Arrow Connector 17"/>
          <p:cNvCxnSpPr>
            <a:cxnSpLocks/>
          </p:cNvCxnSpPr>
          <p:nvPr/>
        </p:nvCxnSpPr>
        <p:spPr>
          <a:xfrm>
            <a:off x="5148064" y="3717032"/>
            <a:ext cx="2351847" cy="893131"/>
          </a:xfrm>
          <a:prstGeom prst="straightConnector1">
            <a:avLst/>
          </a:prstGeom>
          <a:ln w="6350">
            <a:solidFill>
              <a:schemeClr val="tx1">
                <a:lumMod val="75000"/>
                <a:lumOff val="25000"/>
              </a:schemeClr>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47" name="TextBox 14"/>
          <p:cNvSpPr txBox="1"/>
          <p:nvPr/>
        </p:nvSpPr>
        <p:spPr>
          <a:xfrm>
            <a:off x="6098524" y="1332636"/>
            <a:ext cx="2492990" cy="646331"/>
          </a:xfrm>
          <a:prstGeom prst="rect">
            <a:avLst/>
          </a:prstGeom>
          <a:noFill/>
          <a:ln>
            <a:noFill/>
          </a:ln>
        </p:spPr>
        <p:txBody>
          <a:bodyPr wrap="none" rtlCol="0">
            <a:spAutoFit/>
          </a:bodyPr>
          <a:lstStyle/>
          <a:p>
            <a:r>
              <a:rPr lang="en-US" sz="3600" noProof="1" smtClean="0">
                <a:solidFill>
                  <a:srgbClr val="FF0000"/>
                </a:solidFill>
                <a:latin typeface="Franklin Gothic Medium" pitchFamily="34" charset="0"/>
                <a:ea typeface="標楷體" panose="03000509000000000000" pitchFamily="65" charset="-120"/>
              </a:rPr>
              <a:t>Humanistic</a:t>
            </a:r>
            <a:endParaRPr lang="en-US" sz="3600" noProof="1">
              <a:solidFill>
                <a:srgbClr val="FF0000"/>
              </a:solidFill>
              <a:latin typeface="Franklin Gothic Medium" pitchFamily="34" charset="0"/>
              <a:ea typeface="標楷體" panose="03000509000000000000" pitchFamily="65" charset="-120"/>
            </a:endParaRPr>
          </a:p>
        </p:txBody>
      </p:sp>
      <p:sp>
        <p:nvSpPr>
          <p:cNvPr id="48" name="文字方塊 47"/>
          <p:cNvSpPr txBox="1"/>
          <p:nvPr/>
        </p:nvSpPr>
        <p:spPr>
          <a:xfrm>
            <a:off x="6156176" y="1628801"/>
            <a:ext cx="3384376" cy="2031325"/>
          </a:xfrm>
          <a:prstGeom prst="rect">
            <a:avLst/>
          </a:prstGeom>
          <a:noFill/>
        </p:spPr>
        <p:txBody>
          <a:bodyPr wrap="square" rtlCol="0">
            <a:spAutoFit/>
          </a:bodyPr>
          <a:lstStyle/>
          <a:p>
            <a:endParaRPr lang="en-US" altLang="zh-TW" noProof="1" smtClean="0">
              <a:solidFill>
                <a:srgbClr val="7030A0"/>
              </a:solidFill>
              <a:latin typeface="Franklin Gothic Medium" pitchFamily="34" charset="0"/>
              <a:ea typeface="標楷體" panose="03000509000000000000" pitchFamily="65" charset="-120"/>
            </a:endParaRPr>
          </a:p>
          <a:p>
            <a:r>
              <a:rPr lang="en-US" altLang="zh-TW" noProof="1" smtClean="0">
                <a:solidFill>
                  <a:srgbClr val="7030A0"/>
                </a:solidFill>
                <a:latin typeface="Franklin Gothic Medium" pitchFamily="34" charset="0"/>
                <a:ea typeface="標楷體" panose="03000509000000000000" pitchFamily="65" charset="-120"/>
              </a:rPr>
              <a:t>Giving back to the earth what we take from it by</a:t>
            </a:r>
          </a:p>
          <a:p>
            <a:r>
              <a:rPr lang="en-US" altLang="zh-TW" noProof="1" smtClean="0">
                <a:solidFill>
                  <a:srgbClr val="7030A0"/>
                </a:solidFill>
                <a:latin typeface="Franklin Gothic Medium" pitchFamily="34" charset="0"/>
                <a:ea typeface="標楷體" panose="03000509000000000000" pitchFamily="65" charset="-120"/>
              </a:rPr>
              <a:t>Comittment to protect environment and save energy</a:t>
            </a:r>
          </a:p>
          <a:p>
            <a:endParaRPr lang="en-US" altLang="zh-TW" sz="1600" noProof="1" smtClean="0">
              <a:solidFill>
                <a:srgbClr val="7030A0"/>
              </a:solidFill>
              <a:latin typeface="Franklin Gothic Medium" pitchFamily="34" charset="0"/>
              <a:ea typeface="標楷體" panose="03000509000000000000" pitchFamily="65" charset="-120"/>
            </a:endParaRPr>
          </a:p>
          <a:p>
            <a:r>
              <a:rPr lang="en-US" altLang="zh-TW" sz="2000" noProof="1" smtClean="0">
                <a:solidFill>
                  <a:srgbClr val="7030A0"/>
                </a:solidFill>
                <a:latin typeface="Franklin Gothic Medium" pitchFamily="34" charset="0"/>
                <a:ea typeface="標楷體" panose="03000509000000000000" pitchFamily="65" charset="-120"/>
              </a:rPr>
              <a:t> </a:t>
            </a:r>
            <a:endParaRPr lang="zh-TW" altLang="en-US" sz="2000" noProof="1" smtClean="0">
              <a:solidFill>
                <a:srgbClr val="7030A0"/>
              </a:solidFill>
              <a:latin typeface="Franklin Gothic Medium" pitchFamily="34" charset="0"/>
              <a:ea typeface="標楷體" panose="03000509000000000000" pitchFamily="65" charset="-120"/>
            </a:endParaRPr>
          </a:p>
        </p:txBody>
      </p:sp>
      <p:sp>
        <p:nvSpPr>
          <p:cNvPr id="49" name="矩形 48"/>
          <p:cNvSpPr/>
          <p:nvPr/>
        </p:nvSpPr>
        <p:spPr>
          <a:xfrm>
            <a:off x="6588224" y="4581128"/>
            <a:ext cx="2036455" cy="646331"/>
          </a:xfrm>
          <a:prstGeom prst="rect">
            <a:avLst/>
          </a:prstGeom>
        </p:spPr>
        <p:txBody>
          <a:bodyPr wrap="none">
            <a:spAutoFit/>
          </a:bodyPr>
          <a:lstStyle/>
          <a:p>
            <a:r>
              <a:rPr lang="en-US" altLang="zh-TW" dirty="0" smtClean="0">
                <a:solidFill>
                  <a:srgbClr val="7030A0"/>
                </a:solidFill>
                <a:latin typeface="Franklin Gothic Medium" pitchFamily="34" charset="0"/>
              </a:rPr>
              <a:t>The Vision </a:t>
            </a:r>
            <a:r>
              <a:rPr lang="en-US" altLang="zh-TW" dirty="0" smtClean="0">
                <a:solidFill>
                  <a:srgbClr val="7030A0"/>
                </a:solidFill>
                <a:latin typeface="Franklin Gothic Medium" pitchFamily="34" charset="0"/>
              </a:rPr>
              <a:t>Of </a:t>
            </a:r>
            <a:endParaRPr lang="en-US" altLang="zh-TW" dirty="0" smtClean="0">
              <a:solidFill>
                <a:srgbClr val="7030A0"/>
              </a:solidFill>
              <a:latin typeface="Franklin Gothic Medium" pitchFamily="34" charset="0"/>
            </a:endParaRPr>
          </a:p>
          <a:p>
            <a:r>
              <a:rPr lang="en-US" altLang="zh-TW" dirty="0" smtClean="0">
                <a:solidFill>
                  <a:srgbClr val="7030A0"/>
                </a:solidFill>
                <a:latin typeface="Franklin Gothic Medium" pitchFamily="34" charset="0"/>
              </a:rPr>
              <a:t>E</a:t>
            </a:r>
            <a:r>
              <a:rPr lang="en-US" altLang="zh-TW" dirty="0" smtClean="0">
                <a:solidFill>
                  <a:srgbClr val="7030A0"/>
                </a:solidFill>
                <a:latin typeface="Franklin Gothic Medium" pitchFamily="34" charset="0"/>
                <a:ea typeface="Tahoma" pitchFamily="34" charset="0"/>
                <a:cs typeface="Tahoma" pitchFamily="34" charset="0"/>
              </a:rPr>
              <a:t>nterprise </a:t>
            </a:r>
            <a:r>
              <a:rPr lang="en-US" altLang="zh-TW" dirty="0" smtClean="0">
                <a:solidFill>
                  <a:srgbClr val="7030A0"/>
                </a:solidFill>
                <a:latin typeface="Franklin Gothic Medium" pitchFamily="34" charset="0"/>
              </a:rPr>
              <a:t>P</a:t>
            </a:r>
            <a:r>
              <a:rPr lang="en-US" altLang="zh-TW" dirty="0" smtClean="0">
                <a:solidFill>
                  <a:srgbClr val="7030A0"/>
                </a:solidFill>
                <a:latin typeface="Franklin Gothic Medium" pitchFamily="34" charset="0"/>
              </a:rPr>
              <a:t>osition</a:t>
            </a:r>
            <a:endParaRPr lang="zh-TW" altLang="en-US" dirty="0" smtClean="0">
              <a:solidFill>
                <a:srgbClr val="7030A0"/>
              </a:solidFill>
              <a:latin typeface="Franklin Gothic Medium" pitchFamily="34" charset="0"/>
            </a:endParaRPr>
          </a:p>
        </p:txBody>
      </p:sp>
      <p:sp>
        <p:nvSpPr>
          <p:cNvPr id="50" name="文字方塊 49"/>
          <p:cNvSpPr txBox="1"/>
          <p:nvPr/>
        </p:nvSpPr>
        <p:spPr>
          <a:xfrm>
            <a:off x="3275856" y="5661248"/>
            <a:ext cx="2736304" cy="923330"/>
          </a:xfrm>
          <a:prstGeom prst="rect">
            <a:avLst/>
          </a:prstGeom>
          <a:noFill/>
        </p:spPr>
        <p:txBody>
          <a:bodyPr wrap="square" rtlCol="0">
            <a:spAutoFit/>
          </a:bodyPr>
          <a:lstStyle/>
          <a:p>
            <a:r>
              <a:rPr lang="en-US" altLang="zh-TW" dirty="0" smtClean="0">
                <a:solidFill>
                  <a:srgbClr val="7030A0"/>
                </a:solidFill>
                <a:latin typeface="Franklin Gothic Medium" pitchFamily="34" charset="0"/>
              </a:rPr>
              <a:t>Play The Leading Role</a:t>
            </a:r>
          </a:p>
          <a:p>
            <a:r>
              <a:rPr lang="en-US" altLang="zh-TW" dirty="0" smtClean="0">
                <a:solidFill>
                  <a:srgbClr val="7030A0"/>
                </a:solidFill>
                <a:latin typeface="Franklin Gothic Medium" pitchFamily="34" charset="0"/>
              </a:rPr>
              <a:t>Of </a:t>
            </a:r>
            <a:r>
              <a:rPr lang="en-US" altLang="zh-TW" dirty="0" smtClean="0">
                <a:solidFill>
                  <a:srgbClr val="7030A0"/>
                </a:solidFill>
                <a:latin typeface="Franklin Gothic Medium" pitchFamily="34" charset="0"/>
              </a:rPr>
              <a:t>Brotherhood</a:t>
            </a:r>
            <a:endParaRPr lang="en-US" altLang="zh-TW" dirty="0" smtClean="0">
              <a:solidFill>
                <a:srgbClr val="7030A0"/>
              </a:solidFill>
              <a:latin typeface="Franklin Gothic Medium" pitchFamily="34" charset="0"/>
            </a:endParaRPr>
          </a:p>
          <a:p>
            <a:endParaRPr lang="zh-TW" altLang="en-US" dirty="0"/>
          </a:p>
        </p:txBody>
      </p:sp>
      <p:sp>
        <p:nvSpPr>
          <p:cNvPr id="51" name="文字方塊 50"/>
          <p:cNvSpPr txBox="1"/>
          <p:nvPr/>
        </p:nvSpPr>
        <p:spPr>
          <a:xfrm>
            <a:off x="251520" y="1844824"/>
            <a:ext cx="3642472" cy="369332"/>
          </a:xfrm>
          <a:prstGeom prst="rect">
            <a:avLst/>
          </a:prstGeom>
          <a:noFill/>
        </p:spPr>
        <p:txBody>
          <a:bodyPr wrap="none" rtlCol="0">
            <a:spAutoFit/>
          </a:bodyPr>
          <a:lstStyle/>
          <a:p>
            <a:r>
              <a:rPr lang="en-US" altLang="zh-TW" dirty="0" smtClean="0">
                <a:solidFill>
                  <a:srgbClr val="7030A0"/>
                </a:solidFill>
                <a:latin typeface="Franklin Gothic Medium" pitchFamily="34" charset="0"/>
              </a:rPr>
              <a:t>Creating International </a:t>
            </a:r>
            <a:r>
              <a:rPr lang="en-US" altLang="zh-TW" dirty="0" smtClean="0">
                <a:solidFill>
                  <a:srgbClr val="7030A0"/>
                </a:solidFill>
                <a:latin typeface="Franklin Gothic Medium" pitchFamily="34" charset="0"/>
              </a:rPr>
              <a:t>Competence</a:t>
            </a:r>
            <a:endParaRPr lang="zh-TW" altLang="en-US" dirty="0" smtClean="0">
              <a:solidFill>
                <a:srgbClr val="7030A0"/>
              </a:solidFill>
              <a:latin typeface="Franklin Gothic Medium" pitchFamily="34" charset="0"/>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theme/theme1.xml><?xml version="1.0" encoding="utf-8"?>
<a:theme xmlns:a="http://schemas.openxmlformats.org/drawingml/2006/main" name="42">
  <a:themeElements>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Modèle par défa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odèle par défau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odèle par défau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odèle par défau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odèle par défau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odèle par défau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odèle par défau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odèle par défau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odèle par défau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odèle par défau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odèle par défau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odèle par défau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3_地平線">
  <a:themeElements>
    <a:clrScheme name="Horizon">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extLst>
    <a:ext uri="{05A4C25C-085E-4340-85A3-A5531E510DB2}">
      <thm15:themeFamily xmlns:thm15="http://schemas.microsoft.com/office/thememl/2012/main" xmlns="" name="Chang-Ho_Kitesurfing" id="{A08A061F-64DF-7F4A-BF74-A6A29BD29E38}" vid="{68AB8071-EC4D-CD41-ADE2-99CA686D2B48}"/>
    </a:ext>
  </a:extLst>
</a:theme>
</file>

<file path=ppt/theme/theme11.xml><?xml version="1.0" encoding="utf-8"?>
<a:theme xmlns:a="http://schemas.openxmlformats.org/drawingml/2006/main" name="4_地平線">
  <a:themeElements>
    <a:clrScheme name="Horizon">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extLst>
    <a:ext uri="{05A4C25C-085E-4340-85A3-A5531E510DB2}">
      <thm15:themeFamily xmlns:thm15="http://schemas.microsoft.com/office/thememl/2012/main" xmlns="" name="Chang-Ho_Kitesurfing" id="{A08A061F-64DF-7F4A-BF74-A6A29BD29E38}" vid="{68AB8071-EC4D-CD41-ADE2-99CA686D2B48}"/>
    </a:ext>
  </a:extLst>
</a:theme>
</file>

<file path=ppt/theme/theme12.xml><?xml version="1.0" encoding="utf-8"?>
<a:theme xmlns:a="http://schemas.openxmlformats.org/drawingml/2006/main" name="5_地平線">
  <a:themeElements>
    <a:clrScheme name="Horizon">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extLst>
    <a:ext uri="{05A4C25C-085E-4340-85A3-A5531E510DB2}">
      <thm15:themeFamily xmlns:thm15="http://schemas.microsoft.com/office/thememl/2012/main" xmlns="" name="Chang-Ho_Kitesurfing" id="{A08A061F-64DF-7F4A-BF74-A6A29BD29E38}" vid="{68AB8071-EC4D-CD41-ADE2-99CA686D2B48}"/>
    </a:ext>
  </a:extLst>
</a:theme>
</file>

<file path=ppt/theme/theme13.xml><?xml version="1.0" encoding="utf-8"?>
<a:theme xmlns:a="http://schemas.openxmlformats.org/drawingml/2006/main" name="6_地平線">
  <a:themeElements>
    <a:clrScheme name="Horizon">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extLst>
    <a:ext uri="{05A4C25C-085E-4340-85A3-A5531E510DB2}">
      <thm15:themeFamily xmlns:thm15="http://schemas.microsoft.com/office/thememl/2012/main" xmlns="" name="Chang-Ho_Kitesurfing" id="{A08A061F-64DF-7F4A-BF74-A6A29BD29E38}" vid="{68AB8071-EC4D-CD41-ADE2-99CA686D2B48}"/>
    </a:ext>
  </a:extLst>
</a:theme>
</file>

<file path=ppt/theme/theme14.xml><?xml version="1.0" encoding="utf-8"?>
<a:theme xmlns:a="http://schemas.openxmlformats.org/drawingml/2006/main" name="7_地平線">
  <a:themeElements>
    <a:clrScheme name="Horizon">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extLst>
    <a:ext uri="{05A4C25C-085E-4340-85A3-A5531E510DB2}">
      <thm15:themeFamily xmlns:thm15="http://schemas.microsoft.com/office/thememl/2012/main" xmlns="" name="Chang-Ho_Kitesurfing" id="{A08A061F-64DF-7F4A-BF74-A6A29BD29E38}" vid="{68AB8071-EC4D-CD41-ADE2-99CA686D2B48}"/>
    </a:ext>
  </a:extLst>
</a:theme>
</file>

<file path=ppt/theme/theme15.xml><?xml version="1.0" encoding="utf-8"?>
<a:theme xmlns:a="http://schemas.openxmlformats.org/drawingml/2006/main" name="8_地平線">
  <a:themeElements>
    <a:clrScheme name="Horizon">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extLst>
    <a:ext uri="{05A4C25C-085E-4340-85A3-A5531E510DB2}">
      <thm15:themeFamily xmlns:thm15="http://schemas.microsoft.com/office/thememl/2012/main" xmlns="" name="Chang-Ho_Kitesurfing" id="{A08A061F-64DF-7F4A-BF74-A6A29BD29E38}" vid="{68AB8071-EC4D-CD41-ADE2-99CA686D2B48}"/>
    </a:ext>
  </a:extLst>
</a:theme>
</file>

<file path=ppt/theme/theme16.xml><?xml version="1.0" encoding="utf-8"?>
<a:theme xmlns:a="http://schemas.openxmlformats.org/drawingml/2006/main" name="9_地平線">
  <a:themeElements>
    <a:clrScheme name="Horizon">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extLst>
    <a:ext uri="{05A4C25C-085E-4340-85A3-A5531E510DB2}">
      <thm15:themeFamily xmlns:thm15="http://schemas.microsoft.com/office/thememl/2012/main" xmlns="" name="Chang-Ho_Kitesurfing" id="{A08A061F-64DF-7F4A-BF74-A6A29BD29E38}" vid="{68AB8071-EC4D-CD41-ADE2-99CA686D2B48}"/>
    </a:ext>
  </a:extLst>
</a:theme>
</file>

<file path=ppt/theme/theme17.xml><?xml version="1.0" encoding="utf-8"?>
<a:theme xmlns:a="http://schemas.openxmlformats.org/drawingml/2006/main" name="10_地平線">
  <a:themeElements>
    <a:clrScheme name="Horizon">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extLst>
    <a:ext uri="{05A4C25C-085E-4340-85A3-A5531E510DB2}">
      <thm15:themeFamily xmlns:thm15="http://schemas.microsoft.com/office/thememl/2012/main" xmlns="" name="Chang-Ho_Kitesurfing" id="{A08A061F-64DF-7F4A-BF74-A6A29BD29E38}" vid="{68AB8071-EC4D-CD41-ADE2-99CA686D2B48}"/>
    </a:ext>
  </a:extLst>
</a:theme>
</file>

<file path=ppt/theme/theme18.xml><?xml version="1.0" encoding="utf-8"?>
<a:theme xmlns:a="http://schemas.openxmlformats.org/drawingml/2006/main" name="11_地平線">
  <a:themeElements>
    <a:clrScheme name="Horizon">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extLst>
    <a:ext uri="{05A4C25C-085E-4340-85A3-A5531E510DB2}">
      <thm15:themeFamily xmlns:thm15="http://schemas.microsoft.com/office/thememl/2012/main" xmlns="" name="Chang-Ho_Kitesurfing" id="{A08A061F-64DF-7F4A-BF74-A6A29BD29E38}" vid="{68AB8071-EC4D-CD41-ADE2-99CA686D2B48}"/>
    </a:ext>
  </a:extLst>
</a:theme>
</file>

<file path=ppt/theme/theme19.xml><?xml version="1.0" encoding="utf-8"?>
<a:theme xmlns:a="http://schemas.openxmlformats.org/drawingml/2006/main" name="12_地平線">
  <a:themeElements>
    <a:clrScheme name="Horizon">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extLst>
    <a:ext uri="{05A4C25C-085E-4340-85A3-A5531E510DB2}">
      <thm15:themeFamily xmlns:thm15="http://schemas.microsoft.com/office/thememl/2012/main" xmlns="" name="Chang-Ho_Kitesurfing" id="{A08A061F-64DF-7F4A-BF74-A6A29BD29E38}" vid="{68AB8071-EC4D-CD41-ADE2-99CA686D2B48}"/>
    </a:ext>
  </a:extLst>
</a:theme>
</file>

<file path=ppt/theme/theme2.xml><?xml version="1.0" encoding="utf-8"?>
<a:theme xmlns:a="http://schemas.openxmlformats.org/drawingml/2006/main" name="1_42">
  <a:themeElements>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Modèle par défa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odèle par défau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odèle par défau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odèle par défau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odèle par défau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odèle par défau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odèle par défau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odèle par défau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odèle par défau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odèle par défau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odèle par défau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odèle par défau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42">
  <a:themeElements>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Modèle par défa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odèle par défau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odèle par défau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odèle par défau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odèle par défau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odèle par défau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odèle par défau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odèle par défau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odèle par défau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odèle par défau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odèle par défau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odèle par défau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5_42">
  <a:themeElements>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Modèle par défa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odèle par défau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odèle par défau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odèle par défau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odèle par défau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odèle par défau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odèle par défau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odèle par défau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odèle par défau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odèle par défau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odèle par défau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odèle par défau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6_42">
  <a:themeElements>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Modèle par défa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odèle par défau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odèle par défau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odèle par défau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odèle par défau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odèle par défau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odèle par défau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odèle par défau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odèle par défau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odèle par défau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odèle par défau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odèle par défau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7_42">
  <a:themeElements>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Modèle par défa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odèle par défau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odèle par défau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odèle par défau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odèle par défau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odèle par défau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odèle par défau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odèle par défau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odèle par défau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odèle par défau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odèle par défau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odèle par défau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地平線">
  <a:themeElements>
    <a:clrScheme name="Horizon">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extLst>
    <a:ext uri="{05A4C25C-085E-4340-85A3-A5531E510DB2}">
      <thm15:themeFamily xmlns:thm15="http://schemas.microsoft.com/office/thememl/2012/main" xmlns="" name="Chang-Ho_Kitesurfing" id="{A08A061F-64DF-7F4A-BF74-A6A29BD29E38}" vid="{68AB8071-EC4D-CD41-ADE2-99CA686D2B48}"/>
    </a:ext>
  </a:extLst>
</a:theme>
</file>

<file path=ppt/theme/theme8.xml><?xml version="1.0" encoding="utf-8"?>
<a:theme xmlns:a="http://schemas.openxmlformats.org/drawingml/2006/main" name="1_地平線">
  <a:themeElements>
    <a:clrScheme name="Horizon">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extLst>
    <a:ext uri="{05A4C25C-085E-4340-85A3-A5531E510DB2}">
      <thm15:themeFamily xmlns:thm15="http://schemas.microsoft.com/office/thememl/2012/main" xmlns="" name="Chang-Ho_Kitesurfing" id="{A08A061F-64DF-7F4A-BF74-A6A29BD29E38}" vid="{68AB8071-EC4D-CD41-ADE2-99CA686D2B48}"/>
    </a:ext>
  </a:extLst>
</a:theme>
</file>

<file path=ppt/theme/theme9.xml><?xml version="1.0" encoding="utf-8"?>
<a:theme xmlns:a="http://schemas.openxmlformats.org/drawingml/2006/main" name="2_地平線">
  <a:themeElements>
    <a:clrScheme name="Horizon">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extLst>
    <a:ext uri="{05A4C25C-085E-4340-85A3-A5531E510DB2}">
      <thm15:themeFamily xmlns:thm15="http://schemas.microsoft.com/office/thememl/2012/main" xmlns="" name="Chang-Ho_Kitesurfing" id="{A08A061F-64DF-7F4A-BF74-A6A29BD29E38}" vid="{68AB8071-EC4D-CD41-ADE2-99CA686D2B48}"/>
    </a:ext>
  </a:extLst>
</a:theme>
</file>

<file path=ppt/theme/themeOverride1.xml><?xml version="1.0" encoding="utf-8"?>
<a:themeOverride xmlns:a="http://schemas.openxmlformats.org/drawingml/2006/main">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10.xml><?xml version="1.0" encoding="utf-8"?>
<a:themeOverride xmlns:a="http://schemas.openxmlformats.org/drawingml/2006/main">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2.xml><?xml version="1.0" encoding="utf-8"?>
<a:themeOverride xmlns:a="http://schemas.openxmlformats.org/drawingml/2006/main">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3.xml><?xml version="1.0" encoding="utf-8"?>
<a:themeOverride xmlns:a="http://schemas.openxmlformats.org/drawingml/2006/main">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4.xml><?xml version="1.0" encoding="utf-8"?>
<a:themeOverride xmlns:a="http://schemas.openxmlformats.org/drawingml/2006/main">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5.xml><?xml version="1.0" encoding="utf-8"?>
<a:themeOverride xmlns:a="http://schemas.openxmlformats.org/drawingml/2006/main">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6.xml><?xml version="1.0" encoding="utf-8"?>
<a:themeOverride xmlns:a="http://schemas.openxmlformats.org/drawingml/2006/main">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7.xml><?xml version="1.0" encoding="utf-8"?>
<a:themeOverride xmlns:a="http://schemas.openxmlformats.org/drawingml/2006/main">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8.xml><?xml version="1.0" encoding="utf-8"?>
<a:themeOverride xmlns:a="http://schemas.openxmlformats.org/drawingml/2006/main">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9.xml><?xml version="1.0" encoding="utf-8"?>
<a:themeOverride xmlns:a="http://schemas.openxmlformats.org/drawingml/2006/main">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docProps/app.xml><?xml version="1.0" encoding="utf-8"?>
<Properties xmlns="http://schemas.openxmlformats.org/officeDocument/2006/extended-properties" xmlns:vt="http://schemas.openxmlformats.org/officeDocument/2006/docPropsVTypes">
  <Template>42</Template>
  <TotalTime>3901</TotalTime>
  <Words>906</Words>
  <Application>Microsoft Office PowerPoint</Application>
  <PresentationFormat>如螢幕大小 (4:3)</PresentationFormat>
  <Paragraphs>251</Paragraphs>
  <Slides>35</Slides>
  <Notes>6</Notes>
  <HiddenSlides>0</HiddenSlides>
  <MMClips>0</MMClips>
  <ScaleCrop>false</ScaleCrop>
  <HeadingPairs>
    <vt:vector size="6" baseType="variant">
      <vt:variant>
        <vt:lpstr>佈景主題</vt:lpstr>
      </vt:variant>
      <vt:variant>
        <vt:i4>19</vt:i4>
      </vt:variant>
      <vt:variant>
        <vt:lpstr>內嵌 OLE 伺服程式</vt:lpstr>
      </vt:variant>
      <vt:variant>
        <vt:i4>1</vt:i4>
      </vt:variant>
      <vt:variant>
        <vt:lpstr>投影片標題</vt:lpstr>
      </vt:variant>
      <vt:variant>
        <vt:i4>35</vt:i4>
      </vt:variant>
    </vt:vector>
  </HeadingPairs>
  <TitlesOfParts>
    <vt:vector size="55" baseType="lpstr">
      <vt:lpstr>42</vt:lpstr>
      <vt:lpstr>1_42</vt:lpstr>
      <vt:lpstr>2_42</vt:lpstr>
      <vt:lpstr>5_42</vt:lpstr>
      <vt:lpstr>6_42</vt:lpstr>
      <vt:lpstr>7_42</vt:lpstr>
      <vt:lpstr>地平線</vt:lpstr>
      <vt:lpstr>1_地平線</vt:lpstr>
      <vt:lpstr>2_地平線</vt:lpstr>
      <vt:lpstr>3_地平線</vt:lpstr>
      <vt:lpstr>4_地平線</vt:lpstr>
      <vt:lpstr>5_地平線</vt:lpstr>
      <vt:lpstr>6_地平線</vt:lpstr>
      <vt:lpstr>7_地平線</vt:lpstr>
      <vt:lpstr>8_地平線</vt:lpstr>
      <vt:lpstr>9_地平線</vt:lpstr>
      <vt:lpstr>10_地平線</vt:lpstr>
      <vt:lpstr>11_地平線</vt:lpstr>
      <vt:lpstr>12_地平線</vt:lpstr>
      <vt:lpstr>工作表</vt:lpstr>
      <vt:lpstr>2019 Taiwan Investors Conference</vt:lpstr>
      <vt:lpstr>投影片 2</vt:lpstr>
      <vt:lpstr>投影片 3</vt:lpstr>
      <vt:lpstr>投影片 4</vt:lpstr>
      <vt:lpstr>Chang-Ho Group Networking </vt:lpstr>
      <vt:lpstr>投影片 6</vt:lpstr>
      <vt:lpstr>投影片 7</vt:lpstr>
      <vt:lpstr>投影片 8</vt:lpstr>
      <vt:lpstr> </vt:lpstr>
      <vt:lpstr>投影片 10</vt:lpstr>
      <vt:lpstr>投影片 11</vt:lpstr>
      <vt:lpstr>投影片 12</vt:lpstr>
      <vt:lpstr>投影片 13</vt:lpstr>
      <vt:lpstr>投影片 14</vt:lpstr>
      <vt:lpstr> </vt:lpstr>
      <vt:lpstr>投影片 16</vt:lpstr>
      <vt:lpstr>投影片 17</vt:lpstr>
      <vt:lpstr>投影片 18</vt:lpstr>
      <vt:lpstr>Company Overview</vt:lpstr>
      <vt:lpstr>投影片 20</vt:lpstr>
      <vt:lpstr>Sustainability</vt:lpstr>
      <vt:lpstr>Technology</vt:lpstr>
      <vt:lpstr>Innovation in textiles </vt:lpstr>
      <vt:lpstr>More Products…..</vt:lpstr>
      <vt:lpstr>投影片 25</vt:lpstr>
      <vt:lpstr>投影片 26</vt:lpstr>
      <vt:lpstr>Unwanted Wastes from the road……</vt:lpstr>
      <vt:lpstr>New PVB Raw materials</vt:lpstr>
      <vt:lpstr>投影片 29</vt:lpstr>
      <vt:lpstr>Recycled trims.</vt:lpstr>
      <vt:lpstr>投影片 31</vt:lpstr>
      <vt:lpstr>投影片 32</vt:lpstr>
      <vt:lpstr>投影片 33</vt:lpstr>
      <vt:lpstr>投影片 34</vt:lpstr>
      <vt:lpstr>Consolidated Balance Sheet  2019/9/30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106年度法人說明會</dc:title>
  <dc:creator>03157</dc:creator>
  <cp:lastModifiedBy>03157</cp:lastModifiedBy>
  <cp:revision>926</cp:revision>
  <dcterms:created xsi:type="dcterms:W3CDTF">2017-11-16T09:38:48Z</dcterms:created>
  <dcterms:modified xsi:type="dcterms:W3CDTF">2019-11-29T08:05:43Z</dcterms:modified>
</cp:coreProperties>
</file>